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58" r:id="rId6"/>
    <p:sldId id="259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4:1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3620 0 0,'0'0'4059'0'0,"-3"4"-7934"0"0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4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0 3728 0 0,'0'0'5752'0'0,"0"14"-3208"0"0,-1 15-1159 0 0,-2-1-1 0 0,0 0 0 0 0,-11 42 0 0 0,-31 81 54 0 0,12-45-1012 0 0,7-4-599 0 0,25-99 327 0 0,-3 12-2371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3056 0 0,'0'0'1582'0'0,"18"1"809"0"0,348 22 4625 0 0,-317-20-6845 0 0,-38-1-157 0 0,0-1 0 0 0,0-1 1 0 0,0 0-1 0 0,0 0 1 0 0,0-1-1 0 0,0 0 0 0 0,0-1 1 0 0,20-6-1 0 0,-29 7-9 0 0,0 0 0 0 0,0-1 1 0 0,0 1-1 0 0,0-1 0 0 0,0 0 0 0 0,0 0 0 0 0,-1 1 0 0 0,1-1 0 0 0,-1 0 0 0 0,1 0 0 0 0,-1-1 0 0 0,0 1 0 0 0,0 0 0 0 0,0 0 0 0 0,0-1 1 0 0,0 1-1 0 0,0 0 0 0 0,-1-1 0 0 0,1 1 0 0 0,-1-1 0 0 0,0 1 0 0 0,1-1 0 0 0,-1 1 0 0 0,0-1 0 0 0,-1 1 0 0 0,1-1 0 0 0,0 1 1 0 0,-1 0-1 0 0,1-1 0 0 0,-1 1 0 0 0,0-1 0 0 0,0 1 0 0 0,-2-4 0 0 0,2 5 8 0 0,0 0 0 0 0,0 0 0 0 0,0 0 0 0 0,0 1 0 0 0,0-1 0 0 0,0 1 0 0 0,-1-1 0 0 0,1 1 0 0 0,0-1 0 0 0,0 1 0 0 0,-1 0 0 0 0,1-1 0 0 0,0 1 0 0 0,-1 0 0 0 0,1 0 0 0 0,0 0 0 0 0,0 0 0 0 0,-1 0 0 0 0,1 0 0 0 0,0 0 0 0 0,-1 1 0 0 0,0-1 0 0 0,-29 8 259 0 0,24-4-200 0 0,0 0 0 0 0,0 1 0 0 0,1-1-1 0 0,-1 1 1 0 0,1 0 0 0 0,0 1 0 0 0,1 0-1 0 0,-1 0 1 0 0,1 0 0 0 0,0 0 0 0 0,1 1-1 0 0,-6 10 1 0 0,-4 10 252 0 0,-19 53 0 0 0,31-77-303 0 0,-12 34 175 0 0,2 1-1 0 0,1 0 1 0 0,2 0 0 0 0,-7 68 0 0 0,16-104-145 0 0,-2 12-468 0 0,2 1 1 0 0,1 17-1 0 0,-1-26-664 0 0,1 0 1 0 0,1 0-1 0 0,-1 0 0 0 0,1 0 1 0 0,0-1-1 0 0,1 1 0 0 0,-1 0 0 0 0,4 5 1 0 0,4 3-2285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8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2284 0 0,'0'0'6761'0'0,"27"0"-5115"0"0,8 0-7933 0 0,-22 0 4087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9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2960 0 0,'0'2'3865'0'0,"0"1"-3497"0"0,4-3-48 0 0,2 0-1820 0 0,1 0-1 0 0,0 0 1 0 0,4 0 0 0 0</inkml:trace>
  <inkml:trace contextRef="#ctx0" brushRef="#br0" timeOffset="1">261 0 2168 0 0,'0'2'2260'0'0,"3"-2"-1848"0"0,1 0 0 0 0,2 0-19 0 0,-1 0-17 0 0,4 0-52 0 0,-2 0-124 0 0,4 0-280 0 0,2 0-1213 0 0,1 0 1 0 0,0 0 0 0 0,1-2 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9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2792 0 0,'0'0'2060'0'0,"4"0"-1464"0"0,-1 0-588 0 0,1 0-1096 0 0,3 0 0 0 0,0 0 0 0 0,-3 0 0 0 0</inkml:trace>
  <inkml:trace contextRef="#ctx0" brushRef="#br0" timeOffset="1">312 19 3032 0 0,'0'0'3917'0'0,"7"0"-3133"0"0,0 0-544 0 0,-3 0-188 0 0,3 0-1656 0 0,-1 0-1 0 0,4 0 1 0 0,1 0 0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0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59 2552 0 0,'0'3'1428'0'0,"0"-2"-356"0"0,-3-1 541 0 0,3 3-629 0 0,-4-3-336 0 0,8 0-716 0 0,3-3-4865 0 0,-1 2 3289 0 0</inkml:trace>
  <inkml:trace contextRef="#ctx0" brushRef="#br0" timeOffset="1">268 0 2792 0 0,'0'2'3141'0'0,"7"-2"-4346"0"0,-5 0 25 0 0,5 0 0 0 0,4 0 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0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40 2880 0 0,'-3'0'5537'0'0,"6"0"-5517"0"0,1 0-1704 0 0,3-3-1 0 0,0 3 1 0 0,0-2 0 0 0</inkml:trace>
  <inkml:trace contextRef="#ctx0" brushRef="#br0" timeOffset="1">131 1 2328 0 0,'0'0'2704'0'0,"4"0"-2320"0"0,0 0-11 0 0,-1 0-61 0 0,1 0-120 0 0,3 0-156 0 0,3 0-156 0 0,-4 0-1121 0 0,1 0 1 0 0,1 0 0 0 0,2 0 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0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1 904 0 0,'4'7'2224'0'0,"110"-6"3304"0"0,-70 0-4876 0 0,1 0-728 0 0,-44-1 89 0 0,29 0-74 0 0,-11-1 11 0 0,-13 0 162 0 0,-1 1 0 0 0,0 0 0 0 0,0 0 1 0 0,0 0-1 0 0,1 0 0 0 0,-1 1 0 0 0,6 1 0 0 0,-5 0 336 0 0,1 0 1 0 0,-1 0-1 0 0,1 0 1 0 0,-1-1 0 0 0,1 0-1 0 0,12 0 1 0 0,-17-1-482 0 0,-1 0 0 0 0,1 1 0 0 0,-1-1 0 0 0,0 1 0 0 0,1-1 0 0 0,-1 1 0 0 0,0-1 0 0 0,0 1 0 0 0,0 0 0 0 0,1-1 0 0 0,-1 1 0 0 0,0 0 0 0 0,0 0 0 0 0,0 0 0 0 0,0 0 0 0 0,0 0 0 0 0,0 0 0 0 0,-1 0 0 0 0,1 0 1 0 0,0 1-1 0 0,0-1 0 0 0,-1 0 0 0 0,2 2 0 0 0,0 1-15 0 0,-1-3 52 0 0,0 0 0 0 0,0 0 0 0 0,0 0 0 0 0,1-1 0 0 0,-1 1 0 0 0,0 0 0 0 0,1-1 0 0 0,-1 1 0 0 0,0-1 0 0 0,1 1 0 0 0,2 0 0 0 0,-3-1-458 0 0,1 0 0 0 0,-1 1 0 0 0,0-1 0 0 0,0 0 0 0 0,1 0 0 0 0,-1 0 0 0 0,0 0 0 0 0,1 0 0 0 0,-1 0 0 0 0,0 0 0 0 0,0 0 0 0 0,1-1 0 0 0,-1 1 0 0 0,0-1 0 0 0,3 0 0 0 0,-1-3-2102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3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409 25 2200 0 0,'0'0'1262'0'0,"-4"-14"4177"0"0,-8 11-4081 0 0,-1 0 0 0 0,-18 0 0 0 0,13 1-933 0 0,1 2 0 0 0,-34 4 0 0 0,46-3-399 0 0,1 0 0 0 0,-1 1 0 0 0,1 0 0 0 0,-1 0 0 0 0,1 0 1 0 0,0 0-1 0 0,0 1 0 0 0,0-1 0 0 0,0 1 0 0 0,0 0 0 0 0,1 0 0 0 0,-1 1 0 0 0,1-1 0 0 0,0 1 0 0 0,0-1 1 0 0,0 1-1 0 0,0 0 0 0 0,1 0 0 0 0,-3 5 0 0 0,0 2-9 0 0,0 1 1 0 0,0-1-1 0 0,1 0 1 0 0,0 1-1 0 0,1 0 1 0 0,-1 14-1 0 0,-1 27 52 0 0,5 91 0 0 0,1-63-36 0 0,9 56-29 0 0,1 1 0 0 0,-11 51 160 0 0,-2-168-1 0 0,-6 43-1 0 0,4-45-48 0 0,4-17-90 0 0,-1 0-1 0 0,0 0 1 0 0,1 0 0 0 0,-1 1-1 0 0,0-1 1 0 0,0 0-1 0 0,-1 0 1 0 0,1-1-1 0 0,0 1 1 0 0,-1 0 0 0 0,1 0-1 0 0,-1-1 1 0 0,0 1-1 0 0,1-1 1 0 0,-1 1 0 0 0,0-1-1 0 0,0 0 1 0 0,0 1-1 0 0,0-1 1 0 0,0 0 0 0 0,0 0-1 0 0,0-1 1 0 0,0 1-1 0 0,0 0 1 0 0,-1-1 0 0 0,1 1-1 0 0,0-1 1 0 0,0 0-1 0 0,-1 0 1 0 0,1 0 0 0 0,0 0-1 0 0,-4 0 1 0 0,2 0 21 0 0,0 0 0 0 0,0-1 1 0 0,0 1-1 0 0,1-1 0 0 0,-1 0 1 0 0,0 0-1 0 0,0 0 0 0 0,0 0 1 0 0,1-1-1 0 0,-1 1 0 0 0,0-1 0 0 0,1 0 1 0 0,0 0-1 0 0,-1-1 0 0 0,1 1 1 0 0,0-1-1 0 0,-5-4 0 0 0,1-3 24 0 0,4 7-88 0 0,1-1-1 0 0,-1 1 1 0 0,1 0 0 0 0,0-1 0 0 0,1 0-1 0 0,-3-4 1 0 0,1 1-80 0 0,2 7-109 0 0,1-1 0 0 0,0 1 0 0 0,0 0-1 0 0,-1-1 1 0 0,1 1 0 0 0,0-1 0 0 0,0 1-1 0 0,0 0 1 0 0,-1-1 0 0 0,1 1 0 0 0,0-1 0 0 0,0 1-1 0 0,0-1 1 0 0,0 1 0 0 0,0-1 0 0 0,0 1-1 0 0,0 0 1 0 0,0-1 0 0 0,0 1 0 0 0,0-1-1 0 0,0 1 1 0 0,0-1 0 0 0,0 1 0 0 0,1 0-1 0 0,-1-1 1 0 0,0 1 0 0 0,0-1 0 0 0,0 1-1 0 0,1 0 1 0 0,-1-1 0 0 0,0 1 0 0 0,0-1-1 0 0,1 1 1 0 0,-1-1 0 0 0,3-3-3064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3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2704 0 0,'0'0'508'0'0,"4"-10"5396"0"0,48 10-243 0 0,-17 0-4775 0 0,-6 0-3492 0 0,0 0-4190 0 0,-14 0 3671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4.0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0 2616 0 0,'-4'1'262'0'0,"1"-1"0"0"0,0 1 0 0 0,0 0 0 0 0,0 0 0 0 0,0 0-1 0 0,0 0 1 0 0,0 0 0 0 0,0 1 0 0 0,1-1 0 0 0,-1 1 0 0 0,-5 3 0 0 0,-28 27 1297 0 0,28-24-1101 0 0,-6 6 238 0 0,1 1 1 0 0,1 0-1 0 0,0 1 0 0 0,0 0 0 0 0,-11 25 1 0 0,5-5 841 0 0,-22 64 1 0 0,36-85-1395 0 0,-1 1 0 0 0,2-1 0 0 0,0 1 0 0 0,1 0 0 0 0,1-1 0 0 0,0 1 0 0 0,1 0 0 0 0,1 0 0 0 0,3 18 1 0 0,-3-30-264 0 0,0 0 0 0 0,0 0 1 0 0,0 0-1 0 0,1-1 0 0 0,-1 1 1 0 0,1 0-1 0 0,0-1 0 0 0,0 0 1 0 0,0 1-1 0 0,6 4 0 0 0,-6-5-559 0 0,1-1 0 0 0,0 0-1 0 0,0 1 1 0 0,0-1 0 0 0,0-1 0 0 0,0 1-1 0 0,0 0 1 0 0,0-1 0 0 0,1 0-1 0 0,-1 0 1 0 0,0 0 0 0 0,4 1 0 0 0,10 0-2491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4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3432 0 0,'0'0'3867'0'0,"10"-2"-1630"0"0,81-15 3071 0 0,-14 2-4315 0 0,-24 11-10273 0 0,-43 4 6003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95 2808 0 0,'-11'9'717'0'0,"1"2"-1"0"0,0-1 0 0 0,0 1 1 0 0,1 1-1 0 0,-11 18 0 0 0,1-1 178 0 0,10-17-437 0 0,1 0-1 0 0,0 0 1 0 0,1 1 0 0 0,1 0 0 0 0,0 0-1 0 0,1 1 1 0 0,0-1 0 0 0,1 1-1 0 0,0 1 1 0 0,1-1 0 0 0,1 0 0 0 0,1 1-1 0 0,-1 25 1 0 0,3-36-373 0 0,-1 0 0 0 0,1 0-1 0 0,-1 0 1 0 0,1 0 0 0 0,0 0 0 0 0,0 0-1 0 0,1 0 1 0 0,-1-1 0 0 0,1 1 0 0 0,0-1-1 0 0,0 1 1 0 0,0-1 0 0 0,1 1 0 0 0,-1-1-1 0 0,1 0 1 0 0,-1 0 0 0 0,1 0 0 0 0,0-1 0 0 0,0 1-1 0 0,1-1 1 0 0,-1 0 0 0 0,0 1 0 0 0,1-1-1 0 0,-1-1 1 0 0,1 1 0 0 0,0 0 0 0 0,-1-1-1 0 0,1 0 1 0 0,0 0 0 0 0,0 0 0 0 0,0 0-1 0 0,0-1 1 0 0,4 1 0 0 0,5-1-63 0 0,0 0-1 0 0,0-1 1 0 0,0 0 0 0 0,0-1 0 0 0,-1-1 0 0 0,1 0-1 0 0,-1 0 1 0 0,1-1 0 0 0,13-7 0 0 0,-14 6-15 0 0,0-1 0 0 0,0 0 0 0 0,0-1 0 0 0,-1 0 1 0 0,0-1-1 0 0,0 0 0 0 0,-1-1 0 0 0,0 0 1 0 0,-1 0-1 0 0,0-1 0 0 0,0 0 0 0 0,-1-1 0 0 0,0 0 1 0 0,-1-1-1 0 0,0 1 0 0 0,-1-1 0 0 0,6-15 1 0 0,-7 12 7 0 0,-1 0-1 0 0,0 0 1 0 0,-1-1 0 0 0,-1 1 0 0 0,0-1 0 0 0,-1 1 0 0 0,-1-1 0 0 0,-1 0 0 0 0,-2-16 0 0 0,3 26-2 0 0,-2-1 1 0 0,1 1 0 0 0,-1 0-1 0 0,0 0 1 0 0,0 0 0 0 0,-1 0-1 0 0,1 0 1 0 0,-1 1 0 0 0,-1-1-1 0 0,1 1 1 0 0,-1 0 0 0 0,0 0-1 0 0,0 0 1 0 0,0 1-1 0 0,-1-1 1 0 0,0 1 0 0 0,0 0-1 0 0,0 0 1 0 0,0 1 0 0 0,0-1-1 0 0,-1 1 1 0 0,0 0 0 0 0,1 1-1 0 0,-12-4 1 0 0,6 3 17 0 0,-2 0 1 0 0,1 1-1 0 0,0 0 0 0 0,0 1 1 0 0,-1 0-1 0 0,1 1 0 0 0,0 1 1 0 0,-1 0-1 0 0,1 0 1 0 0,0 1-1 0 0,0 1 0 0 0,0 0 1 0 0,-20 8-1 0 0,23-7-6 0 0,0 0 0 0 0,0 1 0 0 0,0 0 0 0 0,1 0 0 0 0,0 1 0 0 0,0 0 0 0 0,0 1 0 0 0,1 0 1 0 0,0 0-1 0 0,0 0 0 0 0,0 1 0 0 0,1 0 0 0 0,1 0 0 0 0,-1 1 0 0 0,1 0 0 0 0,1 0 0 0 0,-5 12 0 0 0,3-5 6 0 0,1 1-1 0 0,1-1 1 0 0,1 1 0 0 0,0 1-1 0 0,1-1 1 0 0,1 0 0 0 0,1 0-1 0 0,3 32 1 0 0,-2-42-24 0 0,0 0 1 0 0,1 0-1 0 0,0 0 1 0 0,0 0-1 0 0,1 0 1 0 0,0-1-1 0 0,0 1 0 0 0,0-1 1 0 0,1 0-1 0 0,7 9 1 0 0,-7-11-13 0 0,0 0 0 0 0,0 0 0 0 0,1 0 0 0 0,-1-1 0 0 0,1 1 0 0 0,0-1 0 0 0,0 0 0 0 0,0-1 0 0 0,1 1 0 0 0,-1-1 0 0 0,1 0 0 0 0,-1 0 0 0 0,1-1 0 0 0,9 2 0 0 0,-1-1-51 0 0,0-1 1 0 0,1 0-1 0 0,-1-1 1 0 0,1 0-1 0 0,-1-2 0 0 0,0 1 1 0 0,1-2-1 0 0,25-7 0 0 0,-29 6 5 0 0,-1 0 0 0 0,0-1 1 0 0,0 0-1 0 0,0 0 0 0 0,0-1 0 0 0,-1 0 0 0 0,0-1 0 0 0,0 0 0 0 0,-1-1 0 0 0,0 1 0 0 0,0-2 0 0 0,8-10 0 0 0,-5 3 30 0 0,-1-1 0 0 0,0 0 0 0 0,-1 0-1 0 0,-1-1 1 0 0,0 0 0 0 0,-1-1-1 0 0,-2 0 1 0 0,1 0 0 0 0,-2 0 0 0 0,-1 0-1 0 0,0-1 1 0 0,-1-36 0 0 0,-2 13 842 0 0,-17 78 261 0 0,5 27-779 0 0,3 0 0 0 0,-1 123 0 0 0,10-158-309 0 0,0 19-3631 0 0,6-15-5392 0 0,-5-21 5145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4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3304 0 0,'0'0'3873'0'0,"12"0"-1637"0"0,-2 0-1593 0 0,1 1 0 0 0,-1 0 0 0 0,1 0 0 0 0,-1 1 0 0 0,0 1 0 0 0,0 0 0 0 0,0 0 0 0 0,15 8 0 0 0,-13-5-297 0 0,-1 1 1 0 0,1 0-1 0 0,-2 1 1 0 0,1 0-1 0 0,-1 1 0 0 0,10 10 1 0 0,-3 0-251 0 0,-1 1 1 0 0,-1 1 0 0 0,-1 0-1 0 0,-1 1 1 0 0,-1 1-1 0 0,15 39 1 0 0,-23-54-288 0 0,-1 0 1 0 0,1-1-1 0 0,0 1 0 0 0,7 9 0 0 0,5 0-7267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5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0 3200 0 0,'-4'0'1025'0'0,"-1"0"-1"0"0,1 1 1 0 0,-1-1-1 0 0,1 1 0 0 0,-1 0 1 0 0,-5 2-1 0 0,6-1-720 0 0,0 0-1 0 0,0 0 1 0 0,0 0-1 0 0,1 1 1 0 0,-1 0-1 0 0,1-1 0 0 0,0 1 1 0 0,0 0-1 0 0,0 1 1 0 0,-4 4-1 0 0,-63 86 2607 0 0,-26 30-2243 0 0,21-42-122 0 0,11-12-1652 0 0,23-22-5920 0 0,34-40 3795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5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3432 0 0,'0'0'3824'0'0,"15"11"-860"0"0,5 7-1798 0 0,-1 2 0 0 0,-1 0-1 0 0,0 2 1 0 0,17 27 0 0 0,-26-34-1007 0 0,-1 1 0 0 0,0 1-1 0 0,-1-1 1 0 0,0 1 0 0 0,-1 1 0 0 0,-1-1 0 0 0,3 27 0 0 0,-3-5-13 0 0,-1 0 1 0 0,-3 0-1 0 0,-1 0 0 0 0,-2 0 1 0 0,-10 58-1 0 0,9-84-104 0 0,0 0 0 0 0,-1-1 0 0 0,-1 1 0 0 0,0-1 0 0 0,-1 0 0 0 0,0 0-1 0 0,-1 0 1 0 0,0-1 0 0 0,-1 0 0 0 0,0-1 0 0 0,-1 1 0 0 0,0-2 0 0 0,-1 1-1 0 0,-14 11 1 0 0,-16 4-3768 0 0,-2-8-4049 0 0,32-14 4114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6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75 3760 0 0,'0'0'1311'0'0,"6"-4"2532"0"0,11-7-2377 0 0,42-6 1266 0 0,1 2 1 0 0,103-13 0 0 0,-144 28-3570 0 0,-14 2-2540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6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3688 0 0,'0'0'635'0'0,"4"1"3299"0"0,20 1-1903 0 0,242-7 7557 0 0,-256 4-9550 0 0,2 0-1770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6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3728 0 0,'0'0'4147'0'0,"18"0"-970"0"0,136-3 4384 0 0,-103 1-8970 0 0,0-1-4898 0 0,-37 2 2675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7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6 2512 0 0,'-46'-3'4306'0'0,"31"2"-2964"0"0,1 0 0 0 0,-27 2 0 0 0,31 0-672 0 0,0 0 21 0 0,-1 0-1 0 0,1 1 1 0 0,0 0-1 0 0,-13 6 1 0 0,20-7-622 0 0,-1 1 0 0 0,1-1 0 0 0,0 1 0 0 0,0 0 1 0 0,0 1-1 0 0,0-1 0 0 0,0 0 0 0 0,1 1 0 0 0,-1-1 0 0 0,1 1 0 0 0,0 0 0 0 0,-1 0 1 0 0,1 0-1 0 0,1 0 0 0 0,-1 0 0 0 0,-2 5 0 0 0,-3 9 75 0 0,3-10-93 0 0,1-1 0 0 0,0 1 0 0 0,1 0 0 0 0,0 1 0 0 0,0-1 0 0 0,-2 14 0 0 0,-4 487 153 0 0,10-311-193 0 0,-2-172 43 0 0,0 1-1 0 0,-2-1 1 0 0,-1 0 0 0 0,-1 0-1 0 0,-1 0 1 0 0,-1 0-1 0 0,-1-1 1 0 0,-1 0 0 0 0,-16 31-1 0 0,15-37 25 0 0,2-2 31 0 0,-1 0-1 0 0,0-1 0 0 0,-2 0 1 0 0,0 0-1 0 0,0-1 1 0 0,-18 17-1 0 0,26-29-86 0 0,0-1 0 0 0,0 1 0 0 0,1-1 0 0 0,-2 0 0 0 0,1 0 0 0 0,0 0 0 0 0,0 0-1 0 0,0 0 1 0 0,0 0 0 0 0,-1-1 0 0 0,1 1 0 0 0,0-1 0 0 0,-5 1 0 0 0,6-1-59 0 0,0 0-1 0 0,0 0 1 0 0,0 0 0 0 0,1-1-1 0 0,-1 1 1 0 0,0 0 0 0 0,0 0-1 0 0,0-1 1 0 0,0 1 0 0 0,0-1-1 0 0,0 1 1 0 0,0-1 0 0 0,0 1-1 0 0,1-1 1 0 0,-1 1 0 0 0,0-1-1 0 0,0 0 1 0 0,1 1 0 0 0,-1-1-1 0 0,0 0 1 0 0,1 0-1 0 0,-1 1 1 0 0,1-1 0 0 0,-1 0-1 0 0,1 0 1 0 0,0 0 0 0 0,-1 0-1 0 0,1 0 1 0 0,0 0 0 0 0,-1 0-1 0 0,1 0 1 0 0,0 0 0 0 0,0-1-1 0 0,-6-38-10101 0 0,5 24 6578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8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48 3760 0 0,'0'0'660'0'0,"-6"-11"6049"0"0,15 6-5664 0 0,-1 2 1 0 0,1-1-1 0 0,0 1 1 0 0,0 0-1 0 0,17-2 1 0 0,24-2-2576 0 0,-18 4-4261 0 0,-15 0 2431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8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3168 0 0,'-10'0'646'0'0,"0"0"-1"0"0,0 1 0 0 0,0 1 1 0 0,0 0-1 0 0,0 0 1 0 0,0 1-1 0 0,1 0 1 0 0,-1 1-1 0 0,1 0 0 0 0,0 0 1 0 0,0 1-1 0 0,0 0 1 0 0,-13 11-1 0 0,16-11-351 0 0,0 1 0 0 0,0-1 0 0 0,0 2 0 0 0,1-1 0 0 0,0 1 0 0 0,0-1 1 0 0,1 1-1 0 0,0 0 0 0 0,0 1 0 0 0,0-1 0 0 0,1 1 0 0 0,0 0 0 0 0,1 0 0 0 0,0 0 0 0 0,0 0 0 0 0,-1 16 1 0 0,2-17-217 0 0,-1 25 342 0 0,2 48 0 0 0,1-71-442 0 0,0 1 0 0 0,1-1 0 0 0,0 1 0 0 0,0-1 0 0 0,1 0 1 0 0,0 0-1 0 0,1 0 0 0 0,0 0 0 0 0,7 12 0 0 0,11 2-1077 0 0,-16-18-582 0 0,1 0 0 0 0,0-1 1 0 0,12 6-1 0 0,-3-3-1679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8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3808 0 0,'0'0'1287'0'0,"-7"2"4658"0"0,6 2-5640 0 0,0-1-1 0 0,0 1 1 0 0,1-1-1 0 0,-1 0 1 0 0,1 1-1 0 0,0 0 1 0 0,0-1-1 0 0,0 1 1 0 0,0-1 0 0 0,0 1-1 0 0,1-1 1 0 0,0 1-1 0 0,0-1 1 0 0,0 0-1 0 0,0 1 1 0 0,2 2-1 0 0,3 7 169 0 0,0 0-1 0 0,13 19 0 0 0,-9-19-397 0 0,-1-2-1 0 0,2 1 0 0 0,14 11 0 0 0,0 2-31 0 0,107 122-1035 0 0,-122-135-694 0 0,5 4-7089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3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3360 0 0,'20'-9'3236'0'0,"-16"8"-2957"0"0,0 1-1 0 0,1-1 1 0 0,-1 0-1 0 0,0 1 1 0 0,0 0 0 0 0,0 0-1 0 0,1 0 1 0 0,-1 1 0 0 0,0-1-1 0 0,0 1 1 0 0,0 0-1 0 0,0 0 1 0 0,0 0 0 0 0,0 1-1 0 0,6 3 1 0 0,-3-1 48 0 0,-1 0-1 0 0,0 1 1 0 0,-1 0 0 0 0,1 0 0 0 0,-1 1-1 0 0,0-1 1 0 0,8 13 0 0 0,-4-5 92 0 0,-2 0 0 0 0,0 1 0 0 0,0-1 0 0 0,-1 1 0 0 0,-1 1 0 0 0,0-1 1 0 0,5 29-1 0 0,6 110 469 0 0,-14-119-778 0 0,-2 2-1 0 0,2 17 7 0 0,-1-49-104 0 0,-1 0 0 0 0,1 0 0 0 0,0 0 0 0 0,0 0 0 0 0,0 0 0 0 0,1 0-1 0 0,-1 0 1 0 0,1 0 0 0 0,3 4 0 0 0,-5-7-10 0 0,1 0 0 0 0,0-1 0 0 0,0 1 0 0 0,-1 0 0 0 0,1-1 0 0 0,0 1 0 0 0,0-1 0 0 0,0 1 0 0 0,0-1 0 0 0,-1 1 1 0 0,1-1-1 0 0,0 0 0 0 0,0 0 0 0 0,0 1 0 0 0,0-1 0 0 0,0 0 0 0 0,0 0 0 0 0,0 0 0 0 0,0 0 0 0 0,0 0 0 0 0,0 0 0 0 0,0 0 0 0 0,0 0 0 0 0,0 0 0 0 0,0-1 0 0 0,0 1 0 0 0,0 0 0 0 0,0-1 0 0 0,0 1 0 0 0,-1-1 0 0 0,1 1 0 0 0,0-1 0 0 0,0 1 1 0 0,0-1-1 0 0,28-22 111 0 0,-27 22-105 0 0,11-14 80 0 0,0 0-1 0 0,-1-1 0 0 0,0 0 0 0 0,11-22 0 0 0,-7 10 15 0 0,47-92 344 0 0,-28 52-158 0 0,-14 23-125 0 0,-16 32-442 0 0,1 0 0 0 0,1 0 0 0 0,0 1 0 0 0,1 0 0 0 0,11-14 0 0 0,-16 22-1262 0 0,1 1 1 0 0,0-1-1 0 0,0 1 1 0 0,1 1-1 0 0,-1-1 0 0 0,9-4 1 0 0,-1 2-2225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9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454 0 3424 0 0,'-23'1'4421'0'0,"17"0"-4001"0"0,-1 1 0 0 0,1 0 0 0 0,0 0 0 0 0,0 1 0 0 0,0 0 1 0 0,0 0-1 0 0,0 0 0 0 0,0 1 0 0 0,-4 4 0 0 0,-49 43 1888 0 0,53-45-2029 0 0,-147 126 2075 0 0,106-94-2097 0 0,46-37-320 0 0,-18 15-168 0 0,-33 34 0 0 0,27-16-9915 0 0,21-29 6861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0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0 3720 0 0,'0'0'620'0'0,"18"1"3395"0"0,-12 2-3665 0 0,-1 0-1 0 0,1 0 1 0 0,-1 0-1 0 0,1 1 0 0 0,-1 0 1 0 0,0 0-1 0 0,-1 0 0 0 0,1 1 1 0 0,-1-1-1 0 0,0 1 1 0 0,0 0-1 0 0,0 0 0 0 0,5 11 1 0 0,0 0 383 0 0,-1 0 1 0 0,-1 1 0 0 0,9 29-1 0 0,-9-19-512 0 0,-2 1-1 0 0,0 0 0 0 0,-2 0 0 0 0,-2 0 0 0 0,0 0 0 0 0,-2 0 0 0 0,-1 0 0 0 0,-1 1 0 0 0,-1-2 0 0 0,-15 51 0 0 0,14-62-265 0 0,-1-1 0 0 0,-1 0 0 0 0,0 0 0 0 0,-1-1-1 0 0,0 0 1 0 0,-1 0 0 0 0,-1-1 0 0 0,0 0 0 0 0,-1-1 0 0 0,-13 12-1 0 0,-28 18-3377 0 0,-4-9-3994 0 0,28-21 3792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17.9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259 53 2392 0 0,'-4'0'302'0'0,"-1"0"-1"0"0,0 0 1 0 0,1 0-1 0 0,-1 1 1 0 0,0-1 0 0 0,1 1-1 0 0,-1 0 1 0 0,1 1-1 0 0,-1-1 1 0 0,1 1-1 0 0,0 0 1 0 0,0 0 0 0 0,0 0-1 0 0,0 0 1 0 0,0 1-1 0 0,0 0 1 0 0,0 0-1 0 0,1 0 1 0 0,-1 0 0 0 0,1 0-1 0 0,0 1 1 0 0,0-1-1 0 0,0 1 1 0 0,1 0-1 0 0,-1 0 1 0 0,1 0 0 0 0,0 0-1 0 0,0 1 1 0 0,1-1-1 0 0,-1 0 1 0 0,0 6-1 0 0,-4 12 349 0 0,2 0-1 0 0,1 1 1 0 0,1 0-1 0 0,1-1 0 0 0,0 1 1 0 0,4 24-1 0 0,-3-46-627 0 0,0 1 1 0 0,1-1-1 0 0,-1 1 0 0 0,1-1 0 0 0,-1 1 0 0 0,1-1 1 0 0,-1 1-1 0 0,1-1 0 0 0,0 1 0 0 0,0-1 0 0 0,0 0 1 0 0,0 1-1 0 0,0-1 0 0 0,0 0 0 0 0,0 0 0 0 0,0 0 1 0 0,0 0-1 0 0,1 0 0 0 0,-1 0 0 0 0,0 0 0 0 0,1 0 1 0 0,-1-1-1 0 0,1 1 0 0 0,-1 0 0 0 0,0-1 0 0 0,1 1 1 0 0,0-1-1 0 0,-1 1 0 0 0,1-1 0 0 0,-1 0 0 0 0,1 0 1 0 0,-1 0-1 0 0,1 0 0 0 0,0 0 0 0 0,-1 0 0 0 0,1 0 1 0 0,-1 0-1 0 0,1-1 0 0 0,-1 1 0 0 0,1-1 0 0 0,1 0 1 0 0,3-1 5 0 0,0 1 0 0 0,0-2 0 0 0,-1 1-1 0 0,1 0 1 0 0,-1-1 0 0 0,0 0 0 0 0,0-1 0 0 0,0 1 0 0 0,8-7 0 0 0,-7 3 1 0 0,0-1-1 0 0,0 1 1 0 0,-1-1-1 0 0,0 0 1 0 0,0 0-1 0 0,-1 0 1 0 0,0-1-1 0 0,5-14 1 0 0,-4 3 49 0 0,-1 0 0 0 0,4-39 0 0 0,-8 54-63 0 0,1 0 0 0 0,-1-1 0 0 0,0 1 0 0 0,0 0 0 0 0,-1 0 0 0 0,0 0 0 0 0,-2-10 0 0 0,2 13-9 0 0,1 1 1 0 0,-1-1-1 0 0,0 0 1 0 0,0 1-1 0 0,0-1 1 0 0,0 1 0 0 0,-1-1-1 0 0,1 1 1 0 0,0-1-1 0 0,0 1 1 0 0,-1 0 0 0 0,1 0-1 0 0,-1-1 1 0 0,1 1-1 0 0,-1 0 1 0 0,0 0-1 0 0,1 1 1 0 0,-1-1 0 0 0,0 0-1 0 0,0 1 1 0 0,0-1-1 0 0,1 1 1 0 0,-1-1-1 0 0,-3 1 1 0 0,-3-2 13 0 0,-1 2-1 0 0,1-1 1 0 0,0 1-1 0 0,0 0 1 0 0,0 1-1 0 0,0 0 1 0 0,0 0-1 0 0,0 0 1 0 0,0 1-1 0 0,1 1 1 0 0,-1-1 0 0 0,0 1-1 0 0,1 0 1 0 0,0 1-1 0 0,0 0 1 0 0,0 0-1 0 0,0 1 1 0 0,0-1-1 0 0,1 2 1 0 0,0-1-1 0 0,0 1 1 0 0,1-1 0 0 0,-1 1-1 0 0,1 1 1 0 0,0-1-1 0 0,1 1 1 0 0,0 0-1 0 0,-5 10 1 0 0,5-6 34 0 0,0 0 0 0 0,1 1 0 0 0,-4 23 0 0 0,6-29-33 0 0,0-1-1 0 0,1 1 0 0 0,0 0 1 0 0,0 0-1 0 0,0 0 1 0 0,1 0-1 0 0,0 0 1 0 0,0 0-1 0 0,4 10 0 0 0,-4-14-10 0 0,0 0 0 0 0,1 0-1 0 0,0 1 1 0 0,-1-1-1 0 0,1-1 1 0 0,0 1-1 0 0,0 0 1 0 0,0 0-1 0 0,0-1 1 0 0,0 1-1 0 0,0-1 1 0 0,1 0 0 0 0,-1 1-1 0 0,0-1 1 0 0,1 0-1 0 0,-1-1 1 0 0,1 1-1 0 0,-1 0 1 0 0,1-1-1 0 0,-1 1 1 0 0,1-1 0 0 0,0 0-1 0 0,-1 0 1 0 0,4 0-1 0 0,1 0 4 0 0,0 0-1 0 0,-1-1 1 0 0,1 0 0 0 0,-1 0-1 0 0,1 0 1 0 0,-1-1-1 0 0,1 0 1 0 0,7-4 0 0 0,-5 1-3 0 0,0-1 1 0 0,-1 0 0 0 0,0 0 0 0 0,0-1 0 0 0,0 0 0 0 0,0 0 0 0 0,-1-1 0 0 0,-1 0-1 0 0,1 0 1 0 0,-1-1 0 0 0,-1 0 0 0 0,1 0 0 0 0,-2 0 0 0 0,1-1 0 0 0,-1 0 0 0 0,-1 1-1 0 0,0-1 1 0 0,0-1 0 0 0,-1 1 0 0 0,0 0 0 0 0,1-21 0 0 0,-3 29-10 0 0,0 0 0 0 0,0-1 1 0 0,0 1-1 0 0,0-1 0 0 0,0 1 1 0 0,-1 0-1 0 0,1-1 0 0 0,-1 1 1 0 0,1 0-1 0 0,-1-1 0 0 0,0 1 0 0 0,0 0 1 0 0,0 0-1 0 0,0 0 0 0 0,-1 0 1 0 0,1 0-1 0 0,0 0 0 0 0,-4-3 0 0 0,2 2 2 0 0,0 1 0 0 0,0 0 0 0 0,-1 0 0 0 0,1 0 0 0 0,0 0 0 0 0,-1 0 0 0 0,0 1 0 0 0,1 0-1 0 0,-1-1 1 0 0,-6 0 0 0 0,-7 0 19 0 0,0 0 1 0 0,0 2-1 0 0,0 0 0 0 0,-20 2 0 0 0,36-2-20 0 0,-5 1 8 0 0,1-1-1 0 0,-1 1 1 0 0,1 0-1 0 0,-1 1 1 0 0,1-1-1 0 0,0 1 1 0 0,-1 0-1 0 0,1 1 1 0 0,0-1-1 0 0,0 1 1 0 0,0 0-1 0 0,1 0 1 0 0,-1 1 0 0 0,1-1-1 0 0,0 1 1 0 0,0 0-1 0 0,0 0 1 0 0,0 0-1 0 0,1 1 1 0 0,-1-1-1 0 0,1 1 1 0 0,-3 7-1 0 0,0 0 27 0 0,2 0-1 0 0,-1 0 1 0 0,2 1-1 0 0,0-1 0 0 0,0 1 1 0 0,1 0-1 0 0,1-1 1 0 0,-1 24-1 0 0,2-30-18 0 0,0 1 0 0 0,1-1-1 0 0,0 1 1 0 0,0-1 0 0 0,0 0-1 0 0,0 0 1 0 0,1 1 0 0 0,0-1-1 0 0,1 0 1 0 0,-1 0 0 0 0,5 6-1 0 0,-5-9-8 0 0,1 0-1 0 0,-1 0 0 0 0,0 0 0 0 0,1 0 0 0 0,0-1 1 0 0,0 0-1 0 0,0 1 0 0 0,0-1 0 0 0,0 0 0 0 0,0 0 1 0 0,1 0-1 0 0,-1-1 0 0 0,1 1 0 0 0,-1-1 0 0 0,1 0 1 0 0,-1 0-1 0 0,1 0 0 0 0,0-1 0 0 0,0 1 0 0 0,5-1 1 0 0,-1 0-4 0 0,-1 0 1 0 0,1 0 0 0 0,-1-1-1 0 0,0-1 1 0 0,1 1 0 0 0,-1-1-1 0 0,0 0 1 0 0,0-1 0 0 0,0 0-1 0 0,0 0 1 0 0,0 0 0 0 0,-1-1-1 0 0,1 0 1 0 0,-1 0 0 0 0,0 0 0 0 0,0-1-1 0 0,-1 0 1 0 0,1-1 0 0 0,-1 1-1 0 0,0-1 1 0 0,-1 0 0 0 0,1 0-1 0 0,6-12 1 0 0,-2 1 4 0 0,-1-1-1 0 0,0 1 1 0 0,-1-2-1 0 0,-1 1 1 0 0,-1 0-1 0 0,-1-1 1 0 0,0 0-1 0 0,1-23 1 0 0,-5 39-7 0 0,0 0 1 0 0,0 0-1 0 0,0 0 0 0 0,0-1 1 0 0,0 1-1 0 0,-1 0 0 0 0,1 0 1 0 0,-1 0-1 0 0,0 0 1 0 0,0 0-1 0 0,0 0 0 0 0,0 0 1 0 0,-1 0-1 0 0,1 0 0 0 0,-1 0 1 0 0,1 1-1 0 0,-1-1 0 0 0,0 1 1 0 0,0-1-1 0 0,0 1 0 0 0,-1 0 1 0 0,1 0-1 0 0,-1 0 0 0 0,1 0 1 0 0,-1 0-1 0 0,0 0 1 0 0,-3-1-1 0 0,1 1 2 0 0,1 0 1 0 0,-1 1-1 0 0,0-1 0 0 0,0 1 1 0 0,0 1-1 0 0,0-1 0 0 0,0 1 1 0 0,0-1-1 0 0,0 1 0 0 0,0 1 1 0 0,0-1-1 0 0,0 1 0 0 0,0 0 1 0 0,0 0-1 0 0,0 0 0 0 0,0 1 1 0 0,-4 2-1 0 0,2-1 3 0 0,1 0 1 0 0,-1 1-1 0 0,1 0 1 0 0,0 0-1 0 0,1 0 1 0 0,-1 1-1 0 0,1 0 0 0 0,0 0 1 0 0,0 0-1 0 0,0 1 1 0 0,1 0-1 0 0,0 0 1 0 0,0 0-1 0 0,0 0 1 0 0,1 1-1 0 0,0-1 0 0 0,-3 12 1 0 0,3-8 11 0 0,0 0 0 0 0,1 0 0 0 0,0 0 0 0 0,1 1 0 0 0,0-1 1 0 0,1 1-1 0 0,0-1 0 0 0,1 1 0 0 0,0-1 0 0 0,0 0 0 0 0,6 19 0 0 0,-6-26-14 0 0,1 0 0 0 0,-1 0 0 0 0,1 0-1 0 0,0 0 1 0 0,0 0 0 0 0,0 0 0 0 0,0-1 0 0 0,0 1-1 0 0,1-1 1 0 0,-1 1 0 0 0,1-1 0 0 0,-1 0-1 0 0,1 0 1 0 0,0 0 0 0 0,0 0 0 0 0,0-1 0 0 0,0 1-1 0 0,0-1 1 0 0,0 0 0 0 0,0 0 0 0 0,1 0-1 0 0,-1 0 1 0 0,7 0 0 0 0,-4 1 0 0 0,1-2 0 0 0,0 1-1 0 0,0-1 1 0 0,0 0 0 0 0,0 0 0 0 0,0-1 0 0 0,0 0-1 0 0,-1-1 1 0 0,1 1 0 0 0,13-6 0 0 0,-11 3-6 0 0,0-1 1 0 0,0 0 0 0 0,-1-1-1 0 0,1 0 1 0 0,-1 0-1 0 0,0-1 1 0 0,-1 0 0 0 0,1 0-1 0 0,-2 0 1 0 0,1-1-1 0 0,-1-1 1 0 0,0 1 0 0 0,0-1-1 0 0,-1 0 1 0 0,-1 0-1 0 0,1 0 1 0 0,-1-1 0 0 0,-1 1-1 0 0,0-1 1 0 0,0 0 0 0 0,-1 0-1 0 0,-1 0 1 0 0,2-14-1 0 0,-3 21 4 0 0,0 1-1 0 0,0 0 0 0 0,0-1 0 0 0,0 1 0 0 0,0 0 1 0 0,-1-1-1 0 0,1 1 0 0 0,-1 0 0 0 0,1-1 1 0 0,-1 1-1 0 0,0 0 0 0 0,0 0 0 0 0,0 0 0 0 0,0 0 1 0 0,-1 0-1 0 0,1 0 0 0 0,0 0 0 0 0,-1 0 0 0 0,1 0 1 0 0,-1 0-1 0 0,0 1 0 0 0,0-1 0 0 0,1 1 1 0 0,-1-1-1 0 0,0 1 0 0 0,0 0 0 0 0,0 0 0 0 0,-1 0 1 0 0,1 0-1 0 0,0 0 0 0 0,0 0 0 0 0,-1 1 1 0 0,1-1-1 0 0,0 1 0 0 0,-1-1 0 0 0,1 1 0 0 0,0 0 1 0 0,-1 0-1 0 0,-1 0 0 0 0,-6-1 18 0 0,1 1-1 0 0,-1 0 1 0 0,1 1 0 0 0,0 0-1 0 0,-1 0 1 0 0,1 1 0 0 0,0 0-1 0 0,0 0 1 0 0,-13 6-1 0 0,15-4 10 0 0,1-1-1 0 0,-1 2 0 0 0,1-1 1 0 0,0 1-1 0 0,0 0 0 0 0,0 0 1 0 0,1 0-1 0 0,0 1 0 0 0,0 0 1 0 0,0 0-1 0 0,0 0 0 0 0,-4 9 1 0 0,3-3 13 0 0,1 1 0 0 0,0 0 0 0 0,0 0 0 0 0,1 0 0 0 0,1 0 0 0 0,0 1 0 0 0,1-1 0 0 0,1 1 0 0 0,0-1 0 0 0,0 1 0 0 0,2 0 0 0 0,-1-1 0 0 0,4 15 0 0 0,-3-25-77 0 0,-1 0 1 0 0,1 0-1 0 0,0 0 1 0 0,0 0-1 0 0,0-1 1 0 0,0 1-1 0 0,1-1 1 0 0,-1 1 0 0 0,1-1-1 0 0,0 1 1 0 0,-1-1-1 0 0,1 0 1 0 0,0 1-1 0 0,1-1 1 0 0,-1 0-1 0 0,0-1 1 0 0,0 1-1 0 0,1 0 1 0 0,3 1-1 0 0,23 7-3790 0 0,4-7-6500 0 0,-19-3 6092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7.46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195 0 2224 0 0,'-4'3'368'0'0,"4"-1"0"0"0,-4 0 0 0 0,-3 3 0 0 0,4 0-4 0 0,-1 2 16 0 0,-5 0 4 0 0,5-1-4 0 0,-3 4 1 0 0,0 1-1 0 0,3-5-16 0 0,1 4-36 0 0,-1-3-104 0 0,1-2-308 0 0,3 2-1273 0 0,0-5 1 0 0,0 1 0 0 0,0-1 0 0 0</inkml:trace>
  <inkml:trace contextRef="#ctx0" brushRef="#br0" timeOffset="1">45 220 2176 0 0,'-4'6'387'0'0,"1"0"-1"0"0,0-1 1 0 0,-1 1-1 0 0,2 0 1 0 0,-1 1-1 0 0,1-1 1 0 0,0 0-1 0 0,-1 8 1 0 0,0 2 112 0 0,-3 10-853 0 0,0-12-2866 0 0,2-9 1936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7.88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229 0 1856 0 0,'-4'4'396'0'0,"0"0"-1"0"0,0 1 0 0 0,0-1 1 0 0,0 0-1 0 0,1 1 0 0 0,0 0 1 0 0,0 0-1 0 0,0 0 0 0 0,-3 8 1 0 0,-1 6-224 0 0,1-1-3530 0 0,6-13 2054 0 0</inkml:trace>
  <inkml:trace contextRef="#ctx0" brushRef="#br0" timeOffset="1">50 236 2360 0 0,'-18'23'3473'0'0,"14"-18"-3032"0"0,1 0 0 0 0,0 0 0 0 0,0 0 0 0 0,0 1 0 0 0,1 0 0 0 0,-1-1 0 0 0,1 1 0 0 0,1 0 1 0 0,-2 9-1 0 0,-1-6-6765 0 0,4-6 4368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8.27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106 0 2272 0 0,'-1'2'264'0'0,"1"-1"-1"0"0,-1 1 1 0 0,1-1-1 0 0,-1 1 1 0 0,0-1-1 0 0,1 0 1 0 0,-1 1-1 0 0,0-1 1 0 0,0 0-1 0 0,0 0 1 0 0,0 1 0 0 0,0-1-1 0 0,0 0 1 0 0,-1 0-1 0 0,1 0 1 0 0,-3 1-1 0 0,3-1-92 0 0,-1 0 0 0 0,1 0 0 0 0,0 0 0 0 0,0 0-1 0 0,-1 0 1 0 0,1 0 0 0 0,0 0 0 0 0,0 1 0 0 0,0-1 0 0 0,0 0 0 0 0,1 1-1 0 0,-1-1 1 0 0,0 0 0 0 0,0 1 0 0 0,1-1 0 0 0,-1 1 0 0 0,0 1 0 0 0,1 4-5951 0 0</inkml:trace>
  <inkml:trace contextRef="#ctx0" brushRef="#br0" timeOffset="1">50 153 2224 0 0,'-3'2'408'0'0,"1"-1"-1"0"0,0 1 0 0 0,-1 0 1 0 0,1-1-1 0 0,0 1 1 0 0,0 0-1 0 0,0 0 1 0 0,1 1-1 0 0,-1-1 0 0 0,0 0 1 0 0,1 1-1 0 0,-1-1 1 0 0,1 1-1 0 0,0-1 1 0 0,0 1-1 0 0,0-1 0 0 0,0 1 1 0 0,0 0-1 0 0,0 3 1 0 0,-5 13 254 0 0,2-10-770 0 0,-1 4-937 0 0,4-3-4753 0 0,1-8 3758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0.436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228 35 1840 0 0,'-5'3'420'0'0,"1"0"-1"0"0,0 0 1 0 0,-1 0 0 0 0,1 1-1 0 0,1 0 1 0 0,-1 0-1 0 0,0 0 1 0 0,1 0 0 0 0,0 0-1 0 0,0 1 1 0 0,0-1 0 0 0,1 1-1 0 0,0 0 1 0 0,-1 0-1 0 0,2 0 1 0 0,-1 0 0 0 0,0 0-1 0 0,0 9 1 0 0,1-10-85 0 0,-5 48 1213 0 0,6-52-1522 0 0,2 0-39 0 0,-1-1-1 0 0,0 1 0 0 0,0 0 0 0 0,0-1 0 0 0,0 1 1 0 0,1-1-1 0 0,-1 1 0 0 0,0-1 0 0 0,0 0 0 0 0,0 1 1 0 0,0-1-1 0 0,0 0 0 0 0,0 0 0 0 0,-1 1 0 0 0,1-1 1 0 0,0 0-1 0 0,0 0 0 0 0,0 0 0 0 0,-1 0 0 0 0,1 0 1 0 0,-1-1-1 0 0,1 1 0 0 0,-1 0 0 0 0,1 0 0 0 0,-1 0 1 0 0,1 0-1 0 0,-1-1 0 0 0,0 1 0 0 0,0 0 1 0 0,0-2-1 0 0,4-41-595 0 0,-4 40 523 0 0,0 4 80 0 0,0 0 9 0 0,-1 0 1 0 0,1 0-1 0 0,0 0 1 0 0,0 0-1 0 0,0-1 1 0 0,0 1-1 0 0,0 0 1 0 0,0 0-1 0 0,0 0 1 0 0,0 0-1 0 0,0 0 1 0 0,0 0-1 0 0,0 0 1 0 0,0 0-1 0 0,-1 0 1 0 0,1 0-1 0 0,0 0 1 0 0,0 0-1 0 0,0 0 0 0 0,0 0 1 0 0,0 0-1 0 0,0 0 1 0 0,0 0-1 0 0,-1-1 1 0 0,1 1-1 0 0,0 0 1 0 0,0 0-1 0 0,0 0 1 0 0,0 1-1 0 0,0-1 1 0 0,0 0-1 0 0,0 0 1 0 0,0 0-1 0 0,-1 0 1 0 0,1 0-1 0 0,0 0 1 0 0,0 0-1 0 0,0 0 1 0 0,0 0-1 0 0,0 0 1 0 0,0 0-1 0 0,0 0 1 0 0,0 0-1 0 0,0 0 1 0 0,-1 0-1 0 0,1 0 1 0 0,0 0-1 0 0,0 1 1 0 0,0-1-1 0 0,0 0 1 0 0,0 0-1 0 0,0 0 1 0 0,0 0-1 0 0,0 0 1 0 0,0 0-1 0 0,0 0 1 0 0,0 0-1 0 0,0 1 1 0 0,0-1-1 0 0,0 0 1 0 0,0 0-1 0 0,0 0 1 0 0,0 0-1 0 0,-4 10 197 0 0,2-6-126 0 0,-2 3 142 0 0,0 1 1 0 0,0 0-1 0 0,0 0 1 0 0,1 0-1 0 0,1 0 0 0 0,-1 0 1 0 0,1 1-1 0 0,0-1 1 0 0,1 1-1 0 0,0 0 1 0 0,1 14-1 0 0,0-23-112 0 0,14-9 179 0 0,-11 5-262 0 0,2-1-1 0 0,0-1-1 0 0,0 0 1 0 0,-1 0-1 0 0,1-1 1 0 0,-2 1 0 0 0,1-1-1 0 0,-1 0 1 0 0,5-12 0 0 0,-7 16-14 0 0,0 0 1 0 0,-1 0-1 0 0,1 0 1 0 0,0 0-1 0 0,-1 0 1 0 0,0 0-1 0 0,0 0 1 0 0,1-1-1 0 0,-2 1 1 0 0,1 0-1 0 0,0 0 1 0 0,-1 0-1 0 0,-1-5 1 0 0,1 7 1 0 0,0 0 0 0 0,0-1 0 0 0,0 1-1 0 0,0 0 1 0 0,0-1 0 0 0,0 1 0 0 0,0 0 0 0 0,-1 0 0 0 0,1 0 0 0 0,-1 0 0 0 0,1 0-1 0 0,-1 0 1 0 0,1 1 0 0 0,-1-1 0 0 0,1 0 0 0 0,-1 1 0 0 0,1-1 0 0 0,-1 1 0 0 0,0 0-1 0 0,1-1 1 0 0,-1 1 0 0 0,0 0 0 0 0,0 0 0 0 0,1 0 0 0 0,-4 1 0 0 0,2-1 5 0 0,1 1 1 0 0,-1-1 0 0 0,0 1-1 0 0,0 0 1 0 0,0 0-1 0 0,1 0 1 0 0,-1 0 0 0 0,1 1-1 0 0,-1-1 1 0 0,1 1 0 0 0,-1-1-1 0 0,1 1 1 0 0,0 0-1 0 0,0 0 1 0 0,0 0 0 0 0,0 0-1 0 0,0 1 1 0 0,0-1 0 0 0,0 0-1 0 0,1 1 1 0 0,-1-1-1 0 0,1 1 1 0 0,0 0 0 0 0,0-1-1 0 0,0 1 1 0 0,-1 3 0 0 0,-1 4 46 0 0,0 1 1 0 0,0-1 0 0 0,1 1-1 0 0,0 0 1 0 0,0 20 0 0 0,2-31-55 0 0,0 1 0 0 0,0-1 0 0 0,-1 1 1 0 0,1-1-1 0 0,0 1 0 0 0,0 0 0 0 0,0-1 1 0 0,0 1-1 0 0,1-1 0 0 0,-1 1 0 0 0,0-1 1 0 0,0 1-1 0 0,0-1 0 0 0,0 1 0 0 0,0-1 1 0 0,1 1-1 0 0,-1-1 0 0 0,0 1 0 0 0,1-1 1 0 0,-1 1-1 0 0,0-1 0 0 0,1 1 0 0 0,-1-1 1 0 0,0 1-1 0 0,1-1 0 0 0,-1 0 0 0 0,1 1 1 0 0,-1-1-1 0 0,1 0 0 0 0,-1 1 0 0 0,1-1 1 0 0,-1 0-1 0 0,1 0 0 0 0,0 1 0 0 0,0-1 1 0 0,1-1 0 0 0,-1 1 0 0 0,1 0 0 0 0,-1-1 0 0 0,1 1 0 0 0,-1 0-1 0 0,0-1 1 0 0,1 0 0 0 0,-1 1 0 0 0,0-1 0 0 0,1 0 0 0 0,1-1-1 0 0,1-1 2 0 0,0 0 1 0 0,-1 0-1 0 0,1-1 0 0 0,-1 1 0 0 0,0-1 0 0 0,0 0 0 0 0,0 1 0 0 0,3-7 0 0 0,-4 4-5 0 0,0 1 0 0 0,-1-1 0 0 0,0 0 0 0 0,0 0 0 0 0,0 0 0 0 0,-1 1 0 0 0,0-1 0 0 0,0 0 0 0 0,-1 0 0 0 0,-1-8 1 0 0,2 12 6 0 0,-1 0 0 0 0,1 0 1 0 0,-1 0-1 0 0,0 0 1 0 0,0 0-1 0 0,0 0 1 0 0,0 1-1 0 0,0-1 1 0 0,0 0-1 0 0,0 0 0 0 0,-1 1 1 0 0,1-1-1 0 0,0 1 1 0 0,-1-1-1 0 0,1 1 1 0 0,-1 0-1 0 0,0-1 1 0 0,0 1-1 0 0,1 0 0 0 0,-1 0 1 0 0,0 0-1 0 0,0 0 1 0 0,0 1-1 0 0,0-1 1 0 0,0 0-1 0 0,0 1 1 0 0,0-1-1 0 0,0 1 0 0 0,0 0 1 0 0,0 0-1 0 0,-3 0 1 0 0,3 0 9 0 0,-1 0 0 0 0,1 0 0 0 0,0 0 1 0 0,-1 0-1 0 0,1 1 0 0 0,0-1 0 0 0,-1 1 1 0 0,1-1-1 0 0,0 1 0 0 0,0 0 0 0 0,0 0 0 0 0,-1 0 1 0 0,1 0-1 0 0,0 0 0 0 0,0 1 0 0 0,1-1 0 0 0,-1 1 1 0 0,0-1-1 0 0,0 1 0 0 0,1 0 0 0 0,-1-1 1 0 0,-1 4-1 0 0,1-1 5 0 0,0 0 1 0 0,0 0-1 0 0,1 1 0 0 0,-1-1 1 0 0,1 0-1 0 0,0 1 0 0 0,0 0 1 0 0,0-1-1 0 0,1 1 0 0 0,0 7 1 0 0,0-9-18 0 0,0-1-2 0 0,0 1-1 0 0,0-1 1 0 0,0 1 0 0 0,0-1 0 0 0,0 1 0 0 0,1-1 0 0 0,0 0 0 0 0,0 3 0 0 0,0-4-5 0 0,-1 0 0 0 0,1 0 0 0 0,0-1 0 0 0,-1 1 0 0 0,1 0-1 0 0,0 0 1 0 0,0 0 0 0 0,0-1 0 0 0,-1 1 0 0 0,1-1 0 0 0,0 1 0 0 0,0-1 0 0 0,0 1-1 0 0,0-1 1 0 0,0 1 0 0 0,0-1 0 0 0,0 0 0 0 0,1 1 0 0 0,-1-1 0 0 0,0 0 0 0 0,1 0 0 0 0,2 1-1 0 0,-1-1 1 0 0,0 0-1 0 0,0 0 1 0 0,0 0-1 0 0,0 0 1 0 0,0 0 0 0 0,0 0-1 0 0,0-1 1 0 0,0 0-1 0 0,0 0 1 0 0,0 1-1 0 0,0-2 1 0 0,0 1 0 0 0,0 0-1 0 0,0 0 1 0 0,-1-1-1 0 0,1 0 1 0 0,0 1-1 0 0,-1-1 1 0 0,0 0 0 0 0,1 0-1 0 0,-1-1 1 0 0,0 1-1 0 0,0 0 1 0 0,0-1 0 0 0,0 1-1 0 0,-1-1 1 0 0,3-5-1 0 0,-1 2-2 0 0,0-1-1 0 0,-1 0 1 0 0,0 0-1 0 0,0 0 1 0 0,-1-1 0 0 0,0 1-1 0 0,0 0 1 0 0,-1-1-1 0 0,1 1 1 0 0,-2 0-1 0 0,0-9 1 0 0,0 14 0 0 0,1 0 1 0 0,-1 0-1 0 0,1 0 1 0 0,-1 0-1 0 0,0 1 0 0 0,0-1 1 0 0,0 0-1 0 0,0 0 1 0 0,0 1-1 0 0,0-1 1 0 0,0 1-1 0 0,-1-1 1 0 0,1 1-1 0 0,-1 0 0 0 0,1-1 1 0 0,-1 1-1 0 0,1 0 1 0 0,-1 0-1 0 0,0 0 1 0 0,1 0-1 0 0,-1 0 0 0 0,0 0 1 0 0,0 1-1 0 0,0-1 1 0 0,1 1-1 0 0,-1-1 1 0 0,0 1-1 0 0,0 0 1 0 0,0-1-1 0 0,0 1 0 0 0,0 0 1 0 0,0 0-1 0 0,0 1 1 0 0,0-1-1 0 0,-4 1 1 0 0,4-1 3 0 0,-1 1 0 0 0,0-1 0 0 0,0 1 1 0 0,1-1-1 0 0,-1 1 0 0 0,1 0 1 0 0,-1 0-1 0 0,0 0 0 0 0,1 1 0 0 0,0-1 1 0 0,-1 0-1 0 0,1 1 0 0 0,0 0 1 0 0,0-1-1 0 0,0 1 0 0 0,0 0 0 0 0,0 0 1 0 0,0 0-1 0 0,0 0 0 0 0,1 1 1 0 0,-1-1-1 0 0,1 0 0 0 0,0 1 0 0 0,0-1 1 0 0,-1 1-1 0 0,0 3 0 0 0,-1 23 82 0 0,-1 46 0 0 0,4-75-82 0 0,0 1 1 0 0,0 0 0 0 0,0 0 0 0 0,0-1 0 0 0,0 1 0 0 0,0 0 0 0 0,0 0-1 0 0,1-1 1 0 0,-1 1 0 0 0,0 0 0 0 0,0 0 0 0 0,1-1 0 0 0,-1 1 0 0 0,1 0-1 0 0,-1-1 1 0 0,0 1 0 0 0,1-1 0 0 0,-1 1 0 0 0,1 0 0 0 0,0-1 0 0 0,-1 1-1 0 0,1-1 1 0 0,-1 0 0 0 0,1 1 0 0 0,0-1 0 0 0,0 1 0 0 0,1 0 0 0 0,0-1 0 0 0,0 1 1 0 0,0-1-1 0 0,0 1 1 0 0,0-1-1 0 0,0 0 1 0 0,0 0-1 0 0,0 0 0 0 0,4-1 1 0 0,4 0 0 0 0,0-1 0 0 0,-1-1-1 0 0,10-3 1 0 0,-18 6-3 0 0,3-2-1 0 0,-1 0-1 0 0,1 1 1 0 0,-1-2 0 0 0,0 1 0 0 0,1 0-1 0 0,-1-1 1 0 0,0 1 0 0 0,-1-1 0 0 0,1 0-1 0 0,0 0 1 0 0,-1 0 0 0 0,1 0 0 0 0,-1-1 0 0 0,0 1-1 0 0,0 0 1 0 0,-1-1 0 0 0,1 0 0 0 0,-1 1-1 0 0,2-6 1 0 0,-2 5 0 0 0,1-1 0 0 0,-1 0 0 0 0,0 0 0 0 0,-1 0-1 0 0,1 0 1 0 0,-1 0 0 0 0,0 0 0 0 0,0 0 0 0 0,-1 0 0 0 0,0 0 0 0 0,1 0 0 0 0,-2 1 0 0 0,1-1-1 0 0,0 0 1 0 0,-4-5 0 0 0,4 7 4 0 0,-1 1-1 0 0,0 0 0 0 0,0 0 1 0 0,0 0-1 0 0,0 0 0 0 0,-1 1 1 0 0,1-1-1 0 0,0 0 0 0 0,-1 1 0 0 0,1 0 1 0 0,-1-1-1 0 0,1 1 0 0 0,-1 0 1 0 0,0 0-1 0 0,0 1 0 0 0,1-1 1 0 0,-1 1-1 0 0,0-1 0 0 0,0 1 1 0 0,0 0-1 0 0,1 0 0 0 0,-1 0 1 0 0,-5 1-1 0 0,3-1 7 0 0,1 1 1 0 0,0-1-1 0 0,0 1 0 0 0,-1 0 1 0 0,1 0-1 0 0,0 0 0 0 0,0 1 0 0 0,0-1 1 0 0,0 1-1 0 0,0 0 0 0 0,1 0 1 0 0,-1 0-1 0 0,0 1 0 0 0,1 0 1 0 0,-5 3-1 0 0,5-1 12 0 0,-1 1 1 0 0,1 0-1 0 0,0-1 0 0 0,0 1 1 0 0,1 0-1 0 0,-1 0 0 0 0,1 1 0 0 0,1-1 1 0 0,-1 0-1 0 0,0 9 0 0 0,1-2 5 0 0,0 0-1 0 0,1-1 1 0 0,1 1-1 0 0,2 17 0 0 0,-2-28-24 0 0,-1 0-1 0 0,1 0 1 0 0,0 0 0 0 0,0 0-1 0 0,0 0 1 0 0,0 0-1 0 0,0 0 1 0 0,0-1-1 0 0,0 1 1 0 0,1 0 0 0 0,-1-1-1 0 0,1 1 1 0 0,-1-1-1 0 0,1 1 1 0 0,0-1-1 0 0,-1 0 1 0 0,1 0 0 0 0,0 0-1 0 0,0 0 1 0 0,0 0-1 0 0,0 0 1 0 0,0 0-1 0 0,0 0 1 0 0,0-1 0 0 0,0 1-1 0 0,0-1 1 0 0,4 1-1 0 0,0 0-1 0 0,0-1 0 0 0,0 0-1 0 0,1 0 1 0 0,-1 0-1 0 0,0 0 1 0 0,0-1 0 0 0,0 0-1 0 0,9-3 1 0 0,-11 2 4 0 0,-1 1-1 0 0,0-1 1 0 0,0 0 0 0 0,0 0-1 0 0,0-1 1 0 0,0 1 0 0 0,-1-1 0 0 0,1 1-1 0 0,-1-1 1 0 0,1 0 0 0 0,-1 0-1 0 0,0 0 1 0 0,0 0 0 0 0,0 0-1 0 0,-1 0 1 0 0,1-1 0 0 0,1-4 0 0 0,-1 4 0 0 0,-1 0 1 0 0,0 0 0 0 0,0-1-1 0 0,0 1 1 0 0,0 0 0 0 0,-1 0-1 0 0,1-1 1 0 0,-1 1 0 0 0,0 0-1 0 0,0-1 1 0 0,-1 1 0 0 0,1 0-1 0 0,-1 0 1 0 0,-3-8 0 0 0,3 9-3 0 0,0 1 1 0 0,0 0 0 0 0,0 0-1 0 0,-1 0 1 0 0,1 1 0 0 0,-1-1-1 0 0,0 0 1 0 0,1 0-1 0 0,-1 1 1 0 0,0-1 0 0 0,0 1-1 0 0,0 0 1 0 0,0-1 0 0 0,0 1-1 0 0,0 0 1 0 0,-1 0 0 0 0,1 0-1 0 0,0 0 1 0 0,0 1 0 0 0,-1-1-1 0 0,1 1 1 0 0,-4-1-1 0 0,-5 0 26 0 0,1 1 1 0 0,0 0-1 0 0,-20 4 0 0 0,17-3 23 0 0,12-1-44 0 0,0 1 0 0 0,0-1 0 0 0,-1 1 0 0 0,1-1 1 0 0,0 1-1 0 0,0 0 0 0 0,0-1 0 0 0,0 1 0 0 0,-1 0 0 0 0,1 0 1 0 0,0 0-1 0 0,0 0 0 0 0,1 0 0 0 0,-1 0 0 0 0,0 0 0 0 0,0 0 1 0 0,0 0-1 0 0,1 0 0 0 0,-1 0 0 0 0,0 0 0 0 0,1 1 1 0 0,-1-1-1 0 0,1 0 0 0 0,0 1 0 0 0,-1-1 0 0 0,1 0 0 0 0,0 1 1 0 0,0 1-1 0 0,-2 44 175 0 0,2-37-144 0 0,0 1-25 0 0,0-5 5 0 0,0 1 1 0 0,0 0 0 0 0,0 0-1 0 0,1 0 1 0 0,3 10-1 0 0,-4-15-15 0 0,1-1 0 0 0,0 1-1 0 0,-1 0 1 0 0,1-1 0 0 0,0 1-1 0 0,0-1 1 0 0,0 1 0 0 0,0-1-1 0 0,0 0 1 0 0,0 0-1 0 0,1 1 1 0 0,-1-1 0 0 0,0 0-1 0 0,1 0 1 0 0,-1 0 0 0 0,0 0-1 0 0,1 0 1 0 0,0 0 0 0 0,-1-1-1 0 0,1 1 1 0 0,-1 0 0 0 0,1-1-1 0 0,0 1 1 0 0,-1-1-1 0 0,1 0 1 0 0,0 0 0 0 0,2 1-1 0 0,1-1-2 0 0,-1 0-1 0 0,1-1 0 0 0,-1 1 1 0 0,1-1-1 0 0,0 0 0 0 0,-1 0 1 0 0,1 0-1 0 0,-1 0 0 0 0,0-1 1 0 0,1 0-1 0 0,-1 0 0 0 0,0 0 1 0 0,0 0-1 0 0,0-1 0 0 0,-1 0 1 0 0,1 0-1 0 0,0 0 0 0 0,-1 0 1 0 0,0 0-1 0 0,0-1 1 0 0,0 1-1 0 0,0-1 0 0 0,-1 0 1 0 0,4-6-1 0 0,-2 3 0 0 0,0 0 0 0 0,-1-1 0 0 0,0 1 0 0 0,0-1 0 0 0,-1 0 0 0 0,0 0 0 0 0,0 0 0 0 0,-1 0 0 0 0,0 0 0 0 0,0 0 0 0 0,-1 0 0 0 0,0 0 0 0 0,-2-10 0 0 0,2 16 2 0 0,-1 0 0 0 0,1 0 0 0 0,-1 0 0 0 0,1 1 0 0 0,-1-1 0 0 0,0 0 1 0 0,0 0-1 0 0,0 1 0 0 0,0-1 0 0 0,0 0 0 0 0,0 1 0 0 0,0-1 0 0 0,-1 1 0 0 0,1-1 0 0 0,0 1 0 0 0,-1 0 0 0 0,1 0 0 0 0,-4-2 0 0 0,1 1 1 0 0,1 0-1 0 0,0 1 1 0 0,-1 0 0 0 0,1 0 0 0 0,-1 0 0 0 0,1 0 0 0 0,-1 0 0 0 0,0 1 0 0 0,-6 0 0 0 0,5 0 6 0 0,0 0 0 0 0,0 0 0 0 0,0 1 1 0 0,0 0-1 0 0,0 0 0 0 0,0 0 1 0 0,1 0-1 0 0,-1 1 0 0 0,0 0 1 0 0,1 0-1 0 0,-1 0 0 0 0,1 1 1 0 0,0-1-1 0 0,0 1 0 0 0,-8 6 1 0 0,8-3 10 0 0,0 0 0 0 0,0 1 1 0 0,0-1-1 0 0,1 1 0 0 0,0 0 1 0 0,0-1-1 0 0,1 1 1 0 0,0 0-1 0 0,0 1 0 0 0,-1 9 1 0 0,2-3 23 0 0,-1-1 1 0 0,2 1 0 0 0,0-1-1 0 0,3 25 1 0 0,-2-36-41 0 0,-1 0-1 0 0,0 0 1 0 0,1 0 0 0 0,-1 0-1 0 0,1 0 1 0 0,0 0-1 0 0,0 0 1 0 0,0 0 0 0 0,0-1-1 0 0,0 1 1 0 0,0 0-1 0 0,0-1 1 0 0,0 1 0 0 0,1-1-1 0 0,-1 1 1 0 0,1-1-1 0 0,-1 1 1 0 0,1-1 0 0 0,0 0-1 0 0,-1 0 1 0 0,1 0 0 0 0,0 0-1 0 0,0 0 1 0 0,-1 0-1 0 0,1-1 1 0 0,0 1 0 0 0,0-1-1 0 0,0 1 1 0 0,0-1-1 0 0,0 1 1 0 0,0-1 0 0 0,0 0-1 0 0,0 0 1 0 0,0 0 0 0 0,0 0-1 0 0,0-1 1 0 0,0 1-1 0 0,3-1 1 0 0,-1 0 2 0 0,1 0 1 0 0,0 0 0 0 0,0-1-1 0 0,0 0 1 0 0,-1 1-1 0 0,1-2 1 0 0,-1 1-1 0 0,1 0 1 0 0,-1-1-1 0 0,0 0 1 0 0,0 0-1 0 0,0 0 1 0 0,-1-1-1 0 0,7-6 1 0 0,-6 4-8 0 0,-1 0-1 0 0,0-1 1 0 0,-1 0 0 0 0,1 1 0 0 0,-1-1-1 0 0,0 0 1 0 0,-1 0 0 0 0,0 0 0 0 0,0 0-1 0 0,0 0 1 0 0,-1-9 0 0 0,0 12 0 0 0,0 0 1 0 0,0-1-1 0 0,-1 1 1 0 0,1 0 0 0 0,-1-1-1 0 0,0 1 1 0 0,0 0-1 0 0,0 0 1 0 0,0 0-1 0 0,-1 0 1 0 0,0 0-1 0 0,0 0 1 0 0,0 0-1 0 0,0 1 1 0 0,-1-1-1 0 0,1 0 1 0 0,-1 1-1 0 0,0 0 1 0 0,-4-4-1 0 0,3 5 1 0 0,0 0 0 0 0,0 0-1 0 0,0 1 1 0 0,0-1 0 0 0,0 1-1 0 0,0 0 1 0 0,-1 0 0 0 0,1 0-1 0 0,-1 0 1 0 0,1 1 0 0 0,0 0-1 0 0,-1 0 1 0 0,1 0 0 0 0,-8 2 0 0 0,9-2 4 0 0,0 1 1 0 0,0-1 0 0 0,0 1-1 0 0,0 0 1 0 0,0 0 0 0 0,0 0-1 0 0,1 0 1 0 0,-1 1 0 0 0,0-1-1 0 0,1 1 1 0 0,-1 0 0 0 0,1 0 0 0 0,-1 0-1 0 0,1 0 1 0 0,0 0 0 0 0,0 0-1 0 0,0 0 1 0 0,0 1 0 0 0,0-1-1 0 0,1 1 1 0 0,-1-1 0 0 0,-1 5-1 0 0,-1 8 19 0 0,1 1 0 0 0,1 0 0 0 0,0 0 0 0 0,1 0 0 0 0,1 21 0 0 0,0-32-15 0 0,0-1 0 0 0,0 0 0 0 0,1 0 1 0 0,-1 0-1 0 0,1 0 0 0 0,0 0 0 0 0,0 0 0 0 0,0 0 0 0 0,1 0 0 0 0,2 6 1 0 0,-3-9-6 0 0,0 1 0 0 0,0 0 0 0 0,1 0 1 0 0,-1-1-1 0 0,0 1 0 0 0,1-1 0 0 0,-1 1 0 0 0,1-1 1 0 0,0 0-1 0 0,-1 1 0 0 0,1-1 0 0 0,0 0 1 0 0,0 0-1 0 0,0 0 0 0 0,-1 0 0 0 0,1-1 0 0 0,0 1 1 0 0,0 0-1 0 0,5 0 0 0 0,-3 0-2 0 0,1-1 0 0 0,0 1 0 0 0,0-1 0 0 0,0 0 0 0 0,0 0 0 0 0,-1 0 0 0 0,1-1 0 0 0,0 0 0 0 0,0 0 0 0 0,0 0 0 0 0,-1 0 0 0 0,1-1 0 0 0,-1 0 0 0 0,1 0 0 0 0,-1 0 1 0 0,0 0-1 0 0,0-1 0 0 0,1 0 0 0 0,-2 1 0 0 0,1-2 0 0 0,0 1 0 0 0,-1 0 0 0 0,1-1 0 0 0,-1 1 0 0 0,0-1 0 0 0,0 0 0 0 0,-1 0 0 0 0,5-8 0 0 0,-4 5-6 0 0,0 0 1 0 0,0 0-1 0 0,-1-1 1 0 0,0 1-1 0 0,0-1 0 0 0,-1 1 1 0 0,0-1-1 0 0,0 0 1 0 0,-1 0-1 0 0,0-10 1 0 0,0 14 3 0 0,0 1 0 0 0,-1 0-1 0 0,0-1 1 0 0,1 1 0 0 0,-1-1 0 0 0,0 1 0 0 0,0 0 0 0 0,-1 0 0 0 0,1-1 0 0 0,-1 1 0 0 0,0 0 0 0 0,1 0 0 0 0,-1 0 0 0 0,0 1 0 0 0,-1-1 0 0 0,1 0 0 0 0,-1 1 0 0 0,1 0 0 0 0,-1-1 0 0 0,0 1 0 0 0,1 0 0 0 0,-1 0 0 0 0,0 1 0 0 0,-5-3 0 0 0,3 2 1 0 0,-1 0 0 0 0,0 0 0 0 0,0 0 0 0 0,-1 1 0 0 0,1 0 1 0 0,0 0-1 0 0,0 1 0 0 0,0-1 0 0 0,-1 2 0 0 0,1-1 0 0 0,-7 1 0 0 0,11 0 3 0 0,-1 0 1 0 0,1-1-1 0 0,0 1 0 0 0,-1 0 0 0 0,1 0 0 0 0,0 0 0 0 0,0 1 0 0 0,0-1 0 0 0,0 0 0 0 0,0 1 0 0 0,0 0 0 0 0,0-1 0 0 0,0 1 1 0 0,0 0-1 0 0,1 0 0 0 0,-1 0 0 0 0,1 0 0 0 0,-1 0 0 0 0,1 0 0 0 0,0 0 0 0 0,0 1 0 0 0,0-1 0 0 0,0 0 0 0 0,0 1 0 0 0,1-1 0 0 0,-1 1 1 0 0,1-1-1 0 0,-1 1 0 0 0,1 3 0 0 0,-1 3 2 0 0,0 0 0 0 0,1 1 0 0 0,0-1 0 0 0,1 0 0 0 0,0 0 0 0 0,4 18 0 0 0,-4-24-3 0 0,-1-1 0 0 0,1 1 0 0 0,1-1 0 0 0,-1 0 0 0 0,0 0 0 0 0,0 1 0 0 0,1-1 0 0 0,0 0 0 0 0,-1 0 0 0 0,1 0 0 0 0,0 0 0 0 0,0-1 0 0 0,0 1 0 0 0,0 0 0 0 0,0-1 0 0 0,0 0 0 0 0,0 1 0 0 0,1-1 0 0 0,-1 0 0 0 0,1 0 0 0 0,-1 0 0 0 0,0 0 0 0 0,1-1 0 0 0,0 1 0 0 0,-1-1 0 0 0,1 1 0 0 0,-1-1 0 0 0,1 0 0 0 0,4 0 0 0 0,0-1-2 0 0,0 1 1 0 0,1-1-1 0 0,-1-1 1 0 0,0 1-1 0 0,0-1 1 0 0,0-1-1 0 0,0 1 1 0 0,0-1-1 0 0,0 0 1 0 0,-1-1-1 0 0,1 0 1 0 0,-1 0-1 0 0,0 0 1 0 0,0-1-1 0 0,-1 1 1 0 0,9-10-1 0 0,-9 9-1 0 0,-1 0 0 0 0,0-1-1 0 0,0 1 1 0 0,0-1-1 0 0,0 0 1 0 0,-1 0 0 0 0,0 0-1 0 0,-1-1 1 0 0,1 1 0 0 0,-1-1-1 0 0,0 1 1 0 0,-1-1 0 0 0,1 0-1 0 0,-1 0 1 0 0,-1 1 0 0 0,1-1-1 0 0,-1 0 1 0 0,-1-7-1 0 0,0 11 2 0 0,0 0 0 0 0,0 1 0 0 0,0-1 0 0 0,0 0 0 0 0,0 1 0 0 0,-1-1 0 0 0,1 1 0 0 0,-1-1-1 0 0,0 1 1 0 0,0 0 0 0 0,0 0 0 0 0,0 0 0 0 0,0 0 0 0 0,0 0 0 0 0,0 0 0 0 0,-1 1-1 0 0,1-1 1 0 0,0 1 0 0 0,-1-1 0 0 0,0 1 0 0 0,1 0 0 0 0,-1 0 0 0 0,0 0 0 0 0,0 0 0 0 0,1 1-1 0 0,-1-1 1 0 0,-4 0 0 0 0,2 0 11 0 0,-1 1 0 0 0,0-1 0 0 0,0 1 0 0 0,1 0 0 0 0,-1 0 0 0 0,0 0 1 0 0,0 1-1 0 0,1 0 0 0 0,-1 0 0 0 0,0 1 0 0 0,1-1 0 0 0,-11 6 0 0 0,13-5 0 0 0,-1 0 0 0 0,1 1 1 0 0,0 0-1 0 0,0 0 0 0 0,0 0 0 0 0,1 0 0 0 0,-1 0 1 0 0,1 0-1 0 0,-1 1 0 0 0,1-1 0 0 0,0 1 1 0 0,0 0-1 0 0,1-1 0 0 0,-2 6 0 0 0,0 0 19 0 0,1-1 1 0 0,0 1-1 0 0,1 0 0 0 0,0 0 0 0 0,0 13 1 0 0,1-21-45 0 0,0 0 0 0 0,1 0 1 0 0,-1 0-1 0 0,0 1 0 0 0,1-1 1 0 0,-1 0-1 0 0,1 0 0 0 0,0 0 1 0 0,-1 0-1 0 0,1 0 0 0 0,0 0 1 0 0,0-1-1 0 0,-1 1 0 0 0,1 0 1 0 0,0 0-1 0 0,0 0 0 0 0,0-1 1 0 0,0 1-1 0 0,0 0 0 0 0,0-1 1 0 0,0 1-1 0 0,0-1 0 0 0,0 0 1 0 0,1 1-1 0 0,-1-1 0 0 0,0 0 1 0 0,0 1-1 0 0,2-1 0 0 0,18 0-2455 0 0,-20-1 2030 0 0,1 1 1 0 0,-1 0 0 0 0,0-1 0 0 0,0 1-1 0 0,0-1 1 0 0,0 1 0 0 0,0-1 0 0 0,0 0-1 0 0,0 1 1 0 0,0-1 0 0 0,0 0 0 0 0,0 0-1 0 0,2-1 1 0 0,8-18-3273 0 0,2-7-1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2.44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77 54 2976 0 0,'-9'150'9953'0'0,"29"-192"-8905"0"0,-14 19-874 0 0,0 0 1 0 0,-1 1-1 0 0,-2-1 0 0 0,2-33 0 0 0,-5 56-155 0 0,0-1 0 0 0,0 1 0 0 0,0-1 0 0 0,0 0 1 0 0,0 1-1 0 0,0-1 0 0 0,0 1 0 0 0,0-1 0 0 0,0 1 0 0 0,0-1 0 0 0,0 1 0 0 0,0-1 0 0 0,0 1 1 0 0,0-1-1 0 0,0 1 0 0 0,-1-1 0 0 0,1 1 0 0 0,0-1 0 0 0,0 1 0 0 0,-1-1 0 0 0,1 1 0 0 0,0-1 0 0 0,-1 1 1 0 0,1 0-1 0 0,0-1 0 0 0,-1 1 0 0 0,1 0 0 0 0,0-1 0 0 0,-1 1 0 0 0,1 0 0 0 0,-1-1 0 0 0,0 1 13 0 0,0 0-1 0 0,0 1 0 0 0,0-1 0 0 0,0 0 0 0 0,0 1 0 0 0,0-1 0 0 0,0 1 0 0 0,0-1 1 0 0,0 1-1 0 0,0-1 0 0 0,0 1 0 0 0,1-1 0 0 0,-1 1 0 0 0,-1 1 0 0 0,-27 34 548 0 0,27-33-506 0 0,-6 7 89 0 0,1 0-1 0 0,1 1 1 0 0,0 0-1 0 0,0 0 0 0 0,1 0 1 0 0,1 0-1 0 0,0 1 1 0 0,0 0-1 0 0,1 0 1 0 0,0 0-1 0 0,2 0 1 0 0,-2 15-1 0 0,3-27-229 0 0,0 0 0 0 0,0 1 0 0 0,0-1 0 0 0,0 0 0 0 0,0 1 0 0 0,0-1 0 0 0,0 0 0 0 0,0 1 0 0 0,0-1 1 0 0,0 0-1 0 0,0 1 0 0 0,0-1 0 0 0,0 1 0 0 0,0-1 0 0 0,0 0 0 0 0,1 1 0 0 0,-1-1 0 0 0,0 0 0 0 0,0 0 0 0 0,0 1 0 0 0,1-1 0 0 0,-1 0 0 0 0,0 1 0 0 0,0-1 0 0 0,1 0 0 0 0,-1 0 0 0 0,0 0 0 0 0,0 1 0 0 0,1-1 1 0 0,-1 0-1 0 0,0 0 0 0 0,1 0 0 0 0,-1 0 0 0 0,0 1 0 0 0,1-1 0 0 0,-1 0 0 0 0,0 0 0 0 0,1 0 0 0 0,-1 0 0 0 0,0 0 0 0 0,1 0 0 0 0,-1 0 0 0 0,1 0 0 0 0,-1 0 0 0 0,0 0 0 0 0,1 0 0 0 0,-1 0 0 0 0,0 0 0 0 0,1 0 0 0 0,-1-1 1 0 0,0 1-1 0 0,1 0 0 0 0,-1 0 0 0 0,0 0 0 0 0,1 0 0 0 0,-1-1 0 0 0,0 1 0 0 0,1 0 0 0 0,17-15-7311 0 0,-8 2 3742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8.951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192 57 2256 0 0,'-9'10'491'0'0,"2"0"-1"0"0,-1 0 1 0 0,2 1-1 0 0,-1 0 0 0 0,-4 13 1 0 0,-4 4 190 0 0,-16 27 497 0 0,6-12 651 0 0,2 0 1 0 0,-26 67-1 0 0,49-109-1213 0 0,1-4-170 0 0,44-105 192 0 0,109-165-542 0 0,-141 247-61 0 0,-13 24 13 0 0,-9 16 8 0 0,-69 116 359 0 0,48-85-50 0 0,3 1 0 0 0,-37 84 0 0 0,118-237 14 0 0,-6 17-393 0 0,1-4-31 0 0,-132 235 45 0 0,68-114-221 0 0,-15 28-467 0 0,17-17-5409 0 0,8-26 2997 0 0,-1 0-1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9.59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194 3 1992 0 0,'0'0'332'0'0,"7"-2"4636"0"0,-8 8-4504 0 0,0-1 0 0 0,0 1 0 0 0,0 0 0 0 0,-1 0 0 0 0,0 0 0 0 0,0-1 0 0 0,-1 1 0 0 0,-5 8 0 0 0,-3 8 38 0 0,3-6 65 0 0,-19 28-1 0 0,-6 12 278 0 0,-8 28 227 0 0,41-84-1067 0 0,0 0-1 0 0,0 0 1 0 0,0 0 0 0 0,0 0-1 0 0,0 0 1 0 0,0 0 0 0 0,0 0-1 0 0,0 0 1 0 0,0 0 0 0 0,0 0-1 0 0,0 0 1 0 0,0 0 0 0 0,0 0-1 0 0,0 0 1 0 0,0 0 0 0 0,-1 0-1 0 0,1 0 1 0 0,0-1 0 0 0,0 1-1 0 0,0 0 1 0 0,0 0-1 0 0,0 0 1 0 0,0 0 0 0 0,0 0-1 0 0,0 0 1 0 0,0 0 0 0 0,0 1-1 0 0,0-1 1 0 0,0 0 0 0 0,0 0-1 0 0,0 0 1 0 0,0 0 0 0 0,0 0-1 0 0,0 0 1 0 0,0 0 0 0 0,0 0-1 0 0,0 0 1 0 0,0 0 0 0 0,-1 0-1 0 0,1 0 1 0 0,0 0 0 0 0,0 0-1 0 0,0 0 1 0 0,0 0 0 0 0,0 0-1 0 0,0 0 1 0 0,0 0 0 0 0,0 0-1 0 0,1-8 78 0 0,5-13-20 0 0,20-34 39 0 0,-11 22-72 0 0,26-43 0 0 0,18-14-81 0 0,-67 107 80 0 0,3-7 11 0 0,0 1 0 0 0,-12 19 0 0 0,-74 97 528 0 0,80-111-427 0 0,1 1-1 0 0,1-1 0 0 0,1 2 1 0 0,-12 29-1 0 0,18-37-67 0 0,2-9-135 0 0,0 0 1 0 0,0-1-1 0 0,0 1 1 0 0,0 0-1 0 0,0 0 1 0 0,0-1-1 0 0,0 1 1 0 0,0 0-1 0 0,0-1 1 0 0,-1 1-1 0 0,1 0 1 0 0,0-1-1 0 0,-1 1 1 0 0,1-1-1 0 0,0 1 1 0 0,-1 0-1 0 0,1-1 1 0 0,0 1-1 0 0,-1-1 1 0 0,1 1-1 0 0,-1-1 1 0 0,1 1-1 0 0,-1-1 1 0 0,0 1-1 0 0,0-1 1 0 0,-10 0-12062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1.9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2980 0 0,'0'4'21992'0'0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23.3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43 3032 0 0,'17'-19'2591'0'0,"-15"16"-2241"0"0,1 1-1 0 0,0-1 0 0 0,-1 1 1 0 0,1 0-1 0 0,0 0 0 0 0,1 0 1 0 0,-1 0-1 0 0,0 1 0 0 0,7-3 1 0 0,-9 36 2800 0 0,-1-26-2928 0 0,-1 1 0 0 0,0 0 0 0 0,0 0 0 0 0,0-1 0 0 0,-1 1 0 0 0,0 0 0 0 0,0-1 0 0 0,-4 7 0 0 0,-29 47 488 0 0,24-43-337 0 0,-13 27 0 0 0,4-17 257 0 0,33-54-354 0 0,8-16-244 0 0,9-3-29 0 0,-11 16 13 0 0,28-34 0 0 0,-39 54-15 0 0,0 1 196 0 0,-6 22 64 0 0,-3-7-223 0 0,0 0 1 0 0,-1 0-1 0 0,0-1 1 0 0,-1 1-1 0 0,1 0 0 0 0,-1-1 1 0 0,-3 6-1 0 0,1-3 7 0 0,-49 82-391 0 0,35-61-2817 0 0,-1-1-4020 0 0,10-13 3778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23.7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1 2960 0 0,'0'0'2106'0'0,"-4"20"1875"0"0,0-4-2989 0 0,-2 0 0 0 0,0 0 0 0 0,-1-1 0 0 0,-12 21 0 0 0,-4 6 400 0 0,-1-2-858 0 0,26-69-10266 0 0,10 3 6639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1.46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317 14 620 0 0,'0'0'5755'0'0,"-5"-13"-457"0"0,4 13-5232 0 0,-6 0 290 0 0,0 0 1 0 0,0 0-1 0 0,0 1 1 0 0,-12 2-1 0 0,17-2-326 0 0,0 0-1 0 0,0 0 1 0 0,0 0-1 0 0,-1 0 1 0 0,1 0-1 0 0,0 0 1 0 0,1 0 0 0 0,-1 1-1 0 0,0-1 1 0 0,0 1-1 0 0,1 0 1 0 0,-1-1-1 0 0,0 1 1 0 0,1 0-1 0 0,0 0 1 0 0,-1 0 0 0 0,1 0-1 0 0,-1 3 1 0 0,-2 3 44 0 0,2-4-29 0 0,0-1 0 0 0,0 1 0 0 0,1-1 0 0 0,0 1 0 0 0,-1 0 0 0 0,1-1 0 0 0,1 1 0 0 0,-2 7 0 0 0,-2 43 351 0 0,5-53-391 0 0,-1 0-1 0 0,0-1 1 0 0,1 1 0 0 0,0-1-1 0 0,-1 1 1 0 0,1 0 0 0 0,-1-1-1 0 0,1 1 1 0 0,0-1-1 0 0,-1 0 1 0 0,1 1 0 0 0,0-1-1 0 0,-1 1 1 0 0,1-1 0 0 0,0 0-1 0 0,0 0 1 0 0,-1 1 0 0 0,1-1-1 0 0,0 0 1 0 0,0 0-1 0 0,0 0 1 0 0,-1 0 0 0 0,1 0-1 0 0,0 0 1 0 0,1 0 0 0 0,28 1 100 0 0,-26-1-84 0 0,-2 0-15 0 0,0 0 0 0 0,0 0 0 0 0,0 1 0 0 0,0-2 0 0 0,0 1 0 0 0,0 0 0 0 0,0 0 0 0 0,0-1 0 0 0,0 1 0 0 0,0-1 0 0 0,0 1 0 0 0,0-1 0 0 0,0 0 0 0 0,0 0 0 0 0,-1 0 0 0 0,1 0 0 0 0,0 0 0 0 0,0 0 0 0 0,-1 0 0 0 0,1-1 0 0 0,-1 1 0 0 0,1-1 0 0 0,-1 1 0 0 0,0-1 0 0 0,1 1 0 0 0,-1-1 0 0 0,0 0 0 0 0,0 0 0 0 0,0 0 0 0 0,0 1 0 0 0,-1-1 0 0 0,1 0 0 0 0,0 0 0 0 0,-1 0 0 0 0,1 0 0 0 0,-1 0 0 0 0,0 0 0 0 0,0 0 0 0 0,0-1 0 0 0,0 1 0 0 0,0-4 0 0 0,0-3 7 0 0,0 7 25 0 0,0 0 1 0 0,0-1-1 0 0,0 1 0 0 0,0-1 1 0 0,0 1-1 0 0,-1-1 0 0 0,1 1 0 0 0,-1-1 1 0 0,0-2-1 0 0,0 5-20 0 0,0-1 1 0 0,0 0-1 0 0,1 0 0 0 0,-1 0 0 0 0,0 1 1 0 0,0-1-1 0 0,0 0 0 0 0,0 1 0 0 0,0-1 0 0 0,0 1 1 0 0,0-1-1 0 0,0 1 0 0 0,0-1 0 0 0,0 1 1 0 0,0 0-1 0 0,0 0 0 0 0,-1-1 0 0 0,1 1 1 0 0,0 0-1 0 0,0 0 0 0 0,0 0 0 0 0,0 0 1 0 0,-2 1-1 0 0,-10-2 110 0 0,0 2 1 0 0,-23 3 0 0 0,30-3-116 0 0,1 0 0 0 0,1 1 0 0 0,-1 0 1 0 0,0 0-1 0 0,0 0 0 0 0,1 1 0 0 0,-1-1 0 0 0,1 1 1 0 0,0 0-1 0 0,-5 4 0 0 0,6-4 1 0 0,0 0 0 0 0,-1 0 1 0 0,1 1-1 0 0,0-1 0 0 0,1 1 0 0 0,-1 0 0 0 0,1 0 0 0 0,0 0 0 0 0,0 0 1 0 0,0 0-1 0 0,0 0 0 0 0,-1 8 0 0 0,0 1 64 0 0,2-1 0 0 0,0 1 0 0 0,0 18 0 0 0,1-30-76 0 0,0-1 1 0 0,0 1-1 0 0,0-1 1 0 0,1 1 0 0 0,-1-1-1 0 0,0 1 1 0 0,0-1-1 0 0,1 1 1 0 0,-1-1 0 0 0,0 1-1 0 0,0-1 1 0 0,1 1-1 0 0,-1-1 1 0 0,0 0 0 0 0,1 1-1 0 0,-1-1 1 0 0,1 1-1 0 0,-1-1 1 0 0,0 0 0 0 0,1 0-1 0 0,-1 1 1 0 0,1-1-1 0 0,-1 0 1 0 0,1 0 0 0 0,-1 1-1 0 0,1-1 1 0 0,0 0-1 0 0,22 3 7 0 0,-19-2-4 0 0,1-2 0 0 0,-1 1-1 0 0,0 0 1 0 0,1-1 0 0 0,-1 0 0 0 0,0 0 0 0 0,8-2 0 0 0,-10 1 1 0 0,1 1 0 0 0,-1-1 0 0 0,1 0 1 0 0,-1 0-1 0 0,0 0 0 0 0,0 0 1 0 0,0 0-1 0 0,0 0 0 0 0,0 0 1 0 0,0-1-1 0 0,-1 1 0 0 0,1-1 0 0 0,-1 1 1 0 0,1-1-1 0 0,-1 0 0 0 0,0 0 1 0 0,0 1-1 0 0,0-1 0 0 0,-1 0 0 0 0,1 0 1 0 0,-1 0-1 0 0,1-4 0 0 0,0 2 15 0 0,0 1 0 0 0,-1-1 0 0 0,0 0-1 0 0,0 0 1 0 0,0 0 0 0 0,0 0 0 0 0,-1 1 0 0 0,0-6-1 0 0,0 9-11 0 0,1-1-1 0 0,-1 1 1 0 0,1 0-1 0 0,-1-1 0 0 0,0 1 1 0 0,1 0-1 0 0,-1 0 1 0 0,0-1-1 0 0,0 1 0 0 0,0 0 1 0 0,0 0-1 0 0,0 0 1 0 0,0 0-1 0 0,0 0 0 0 0,0 1 1 0 0,-1-1-1 0 0,1 0 1 0 0,0 0-1 0 0,0 1 0 0 0,-1-1 1 0 0,1 1-1 0 0,0-1 1 0 0,-1 1-1 0 0,1-1 0 0 0,-1 1 1 0 0,1 0-1 0 0,0 0 0 0 0,-1 0 1 0 0,1 0-1 0 0,-3 0 1 0 0,-1 0 12 0 0,-4-1 17 0 0,0 1-1 0 0,0 1 1 0 0,0 0-1 0 0,0 0 1 0 0,1 0-1 0 0,-16 6 1 0 0,22-7-35 0 0,0 1 0 0 0,0 0-1 0 0,1 0 1 0 0,-1 1 0 0 0,0-1 0 0 0,1 0 0 0 0,-1 0 0 0 0,1 1 0 0 0,0-1 0 0 0,-1 1 0 0 0,1-1 0 0 0,0 1 0 0 0,0 0-1 0 0,0 0 1 0 0,0-1 0 0 0,0 1 0 0 0,0 0 0 0 0,0 3 0 0 0,-7 39 57 0 0,5-23-15 0 0,2-20-41 0 0,1 0 0 0 0,0 0 0 0 0,-1 0 0 0 0,1 0 0 0 0,0 0 0 0 0,0 0 0 0 0,0 0 0 0 0,0 1 0 0 0,0-1 0 0 0,0 0 0 0 0,1 0 0 0 0,-1 0 0 0 0,0 0 0 0 0,0 0 0 0 0,1 0 0 0 0,-1 0 0 0 0,1 0 0 0 0,-1 0 0 0 0,1 0 0 0 0,-1 0 0 0 0,1 0 0 0 0,0 0 0 0 0,-1 0 0 0 0,1-1 0 0 0,0 1 0 0 0,0 0 0 0 0,1 0 0 0 0,0 0-1 0 0,0 0 1 0 0,0 0 0 0 0,0 0 0 0 0,0-1-1 0 0,0 1 1 0 0,0-1 0 0 0,0 1 0 0 0,1-1-1 0 0,-1 0 1 0 0,0 0 0 0 0,0 0 0 0 0,5 0-1 0 0,-2-1-1 0 0,-1 0-1 0 0,1 1 1 0 0,0-2 0 0 0,-1 1-1 0 0,1 0 1 0 0,0-1-1 0 0,-1 0 1 0 0,0 0-1 0 0,1 0 1 0 0,-1-1-1 0 0,0 1 1 0 0,6-6-1 0 0,-8 5 0 0 0,-1-1-1 0 0,1 1 0 0 0,-1 0 0 0 0,0 0 1 0 0,0-1-1 0 0,0 1 0 0 0,0-1 0 0 0,-1 1 1 0 0,0-1-1 0 0,1 1 0 0 0,-1-1 0 0 0,0 1 1 0 0,-1-1-1 0 0,1 1 0 0 0,-1-6 0 0 0,-1-11 16 0 0,2 19-12 0 0,0-1 0 0 0,0 1 0 0 0,0-1 0 0 0,-1 1 0 0 0,1 0 0 0 0,0-1 0 0 0,-1 1 0 0 0,1-1 0 0 0,-1 1 0 0 0,0 0 0 0 0,1-1 1 0 0,-1 1-1 0 0,0 0 0 0 0,0 0 0 0 0,0 0 0 0 0,0 0 0 0 0,0 0 0 0 0,0 0 0 0 0,0 0 0 0 0,0 0 0 0 0,0 0 0 0 0,-1 0 0 0 0,1 0 0 0 0,0 1 0 0 0,0-1 0 0 0,-1 0 1 0 0,1 1-1 0 0,-1-1 0 0 0,1 1 0 0 0,0 0 0 0 0,-1-1 0 0 0,1 1 0 0 0,-1 0 0 0 0,-2 0 0 0 0,-6-1 27 0 0,0 1 0 0 0,0 1 1 0 0,-19 2-1 0 0,24-2-16 0 0,2 0-7 0 0,1 0-1 0 0,-1 0 1 0 0,1 0-1 0 0,-1 0 0 0 0,1 0 1 0 0,0 1-1 0 0,0-1 0 0 0,-1 1 1 0 0,1-1-1 0 0,0 1 0 0 0,0 0 1 0 0,1 0-1 0 0,-1 0 1 0 0,0 0-1 0 0,1 0 0 0 0,-1 1 1 0 0,1-1-1 0 0,0 0 0 0 0,-1 1 1 0 0,0 3-1 0 0,-2 3 10 0 0,1 0-1 0 0,0 0 1 0 0,1 0-1 0 0,-2 15 1 0 0,3-22-13 0 0,0 4 10 0 0,1 0 1 0 0,-1 0-1 0 0,1 0 0 0 0,1 10 0 0 0,-1-15-13 0 0,1 1-1 0 0,-1-1 1 0 0,0 0 0 0 0,0 0-1 0 0,1 0 1 0 0,-1 0-1 0 0,1 0 1 0 0,-1 0-1 0 0,1 0 1 0 0,-1 0-1 0 0,1 0 1 0 0,0 0-1 0 0,-1 0 1 0 0,1 0 0 0 0,0 0-1 0 0,0 0 1 0 0,0 0-1 0 0,0-1 1 0 0,0 1-1 0 0,0 0 1 0 0,0-1-1 0 0,0 1 1 0 0,0-1-1 0 0,0 1 1 0 0,0-1 0 0 0,0 1-1 0 0,0-1 1 0 0,0 0-1 0 0,3 1 1 0 0,1-1-1 0 0,1 1 0 0 0,-1-1 0 0 0,1 0 1 0 0,0-1-1 0 0,-1 1 0 0 0,1-1 0 0 0,0 0 1 0 0,-1 0-1 0 0,0-1 0 0 0,1 0 0 0 0,-1 0 1 0 0,0 0-1 0 0,0 0 0 0 0,0-1 0 0 0,0 0 0 0 0,7-6 1 0 0,-8 6 4 0 0,-1 0 1 0 0,0 0 0 0 0,0 0 0 0 0,0 0-1 0 0,-1-1 1 0 0,1 1 0 0 0,-1-1-1 0 0,0 0 1 0 0,0 0 0 0 0,0 0 0 0 0,0 0-1 0 0,-1 0 1 0 0,0 0 0 0 0,1 0-1 0 0,-1 0 1 0 0,-1-1 0 0 0,1 1 0 0 0,-1 0-1 0 0,0-1 1 0 0,0 1 0 0 0,0 0-1 0 0,-1-7 1 0 0,0 9 0 0 0,0-1 0 0 0,0 0 1 0 0,0 1-1 0 0,0-1 0 0 0,0 0 0 0 0,-1 1 0 0 0,1 0 0 0 0,-1-1 1 0 0,0 1-1 0 0,1 0 0 0 0,-1 0 0 0 0,0 0 0 0 0,0 0 0 0 0,-1 0 1 0 0,1 0-1 0 0,0 0 0 0 0,-1 1 0 0 0,1-1 0 0 0,0 1 0 0 0,-1 0 1 0 0,0 0-1 0 0,1 0 0 0 0,-1 0 0 0 0,0 0 0 0 0,0 1 0 0 0,1-1 0 0 0,-6 0 1 0 0,0 0-3 0 0,-1 0 0 0 0,1 1 0 0 0,-1 0 0 0 0,0 0 0 0 0,1 1 0 0 0,-1 0 0 0 0,1 0 0 0 0,-11 4 0 0 0,16-4-4 0 0,1 0 0 0 0,-1 0 0 0 0,1 0 0 0 0,-1 0 0 0 0,1 1 0 0 0,-1-1 0 0 0,1 1 0 0 0,0 0 0 0 0,0-1 0 0 0,0 1 0 0 0,0 0 0 0 0,0 0 0 0 0,0 1 0 0 0,1-1 0 0 0,-1 0 0 0 0,1 0 0 0 0,-1 1 0 0 0,1-1 0 0 0,0 1 0 0 0,0-1 0 0 0,0 1 0 0 0,-1 4 0 0 0,0 4 0 0 0,1 0 0 0 0,0 0 0 0 0,0 0 0 0 0,2 16 0 0 0,-1-8 0 0 0,0-17 1 0 0,0-1 0 0 0,0 0 0 0 0,0 0 0 0 0,0 1 0 0 0,1-1 0 0 0,-1 0 0 0 0,0 1-1 0 0,1-1 1 0 0,-1 0 0 0 0,1 0 0 0 0,0 1 0 0 0,-1-1 0 0 0,1 0 0 0 0,0 0 0 0 0,-1 0 0 0 0,1 0 0 0 0,0 0 0 0 0,0 0 0 0 0,0 0 0 0 0,0 0 0 0 0,2 1 0 0 0,0-1 0 0 0,-1 1 0 0 0,1-1 0 0 0,0 0 0 0 0,-1 0 0 0 0,1 0 0 0 0,0-1 0 0 0,0 1 0 0 0,-1-1 1 0 0,1 1-1 0 0,3-1 0 0 0,-1 0 4 0 0,-1 0 1 0 0,0 0 0 0 0,0 0 0 0 0,1-1-1 0 0,-1 0 1 0 0,0 1 0 0 0,0-2 0 0 0,0 1 0 0 0,0 0-1 0 0,0-1 1 0 0,0 0 0 0 0,0 0 0 0 0,0 0-1 0 0,4-4 1 0 0,-5 3 2 0 0,-1 0 0 0 0,1-1 0 0 0,-1 0 0 0 0,0 1 0 0 0,0-1 0 0 0,0 0 0 0 0,0 0 0 0 0,-1 0 0 0 0,0 0 0 0 0,0-1 0 0 0,0 1 0 0 0,0 0 0 0 0,-1 0-1 0 0,1-1 1 0 0,-1 1 0 0 0,-1-8 0 0 0,1 10 1 0 0,0-1-1 0 0,0 0 1 0 0,-1 1-1 0 0,1-1 1 0 0,-1 1-1 0 0,1-1 1 0 0,-1 0-1 0 0,0 1 0 0 0,0-1 1 0 0,0 1-1 0 0,-1 0 1 0 0,1-1-1 0 0,0 1 1 0 0,-1 0-1 0 0,0 0 1 0 0,1 0-1 0 0,-1 0 1 0 0,0 0-1 0 0,0 0 1 0 0,0 0-1 0 0,0 1 0 0 0,-1-1 1 0 0,1 1-1 0 0,0 0 1 0 0,-1-1-1 0 0,1 1 1 0 0,-4-1-1 0 0,1 1 1 0 0,0 0 0 0 0,0 0 0 0 0,0 1 0 0 0,0-1 0 0 0,0 1 0 0 0,0 0 0 0 0,0 1 0 0 0,-8 1 0 0 0,11-2-6 0 0,1 0 0 0 0,-1 1-1 0 0,0 0 1 0 0,0-1 0 0 0,1 1 0 0 0,-1 0-1 0 0,0 0 1 0 0,1 0 0 0 0,-1 0 0 0 0,1 0-1 0 0,-1 0 1 0 0,1 0 0 0 0,0 0 0 0 0,-1 1-1 0 0,1-1 1 0 0,0 0 0 0 0,0 1 0 0 0,0-1 0 0 0,0 1-1 0 0,0 0 1 0 0,0-1 0 0 0,0 1 0 0 0,1 0-1 0 0,-1-1 1 0 0,0 3 0 0 0,-1 4-3 0 0,0 1 0 0 0,1-1 0 0 0,0 0 0 0 0,1 17 0 0 0,0-23 0 0 0,0 0 0 0 0,0-1 0 0 0,0 1 0 0 0,1-1 0 0 0,-1 1 0 0 0,0-1 0 0 0,1 1 0 0 0,-1-1 0 0 0,1 1 0 0 0,0-1 0 0 0,0 1 0 0 0,-1-1 0 0 0,1 0 0 0 0,0 1 0 0 0,0-1 0 0 0,0 0 0 0 0,0 0 0 0 0,1 0 0 0 0,-1 0 0 0 0,0 0-1 0 0,0 0 1 0 0,1 0 0 0 0,-1 0 0 0 0,0 0 0 0 0,1-1 0 0 0,-1 1 0 0 0,1 0 0 0 0,-1-1 0 0 0,1 1 0 0 0,-1-1 0 0 0,1 0 0 0 0,-1 1 0 0 0,3-1 0 0 0,2 0-1 0 0,0 1 1 0 0,0-1-1 0 0,0 0 0 0 0,-1-1 1 0 0,1 1-1 0 0,0-1 0 0 0,0 0 0 0 0,-1-1 1 0 0,1 1-1 0 0,6-4 0 0 0,-9 4 1 0 0,0-1 1 0 0,0 0-1 0 0,0 0 0 0 0,0 0 0 0 0,-1 0 1 0 0,1 0-1 0 0,-1-1 0 0 0,1 1 1 0 0,-1-1-1 0 0,0 0 0 0 0,0 1 0 0 0,0-1 1 0 0,0 0-1 0 0,-1 0 0 0 0,1 0 0 0 0,-1 0 1 0 0,0-1-1 0 0,1 1 0 0 0,-1-4 1 0 0,1 0-4 0 0,6-36 45 0 0,-7 40-36 0 0,-1 0 0 0 0,0 0 0 0 0,0 1 0 0 0,-1-1 0 0 0,1 0 0 0 0,0 0 0 0 0,-1 1 0 0 0,0-1 0 0 0,1 0 0 0 0,-1 1 0 0 0,0-1 0 0 0,-1 1 0 0 0,-1-4 0 0 0,1 3 0 0 0,1 1 0 0 0,-1 0-1 0 0,0 1 1 0 0,0-1 0 0 0,0 0 0 0 0,0 0 0 0 0,-1 1 0 0 0,1-1-1 0 0,0 1 1 0 0,0 0 0 0 0,-1 0 0 0 0,1 0 0 0 0,-1 0 0 0 0,1 0 0 0 0,-1 0-1 0 0,0 1 1 0 0,1-1 0 0 0,-1 1 0 0 0,0 0 0 0 0,1 0 0 0 0,-1 0 0 0 0,0 0-1 0 0,1 0 1 0 0,-1 0 0 0 0,-5 2 0 0 0,5-1-5 0 0,0 0 0 0 0,0 0 0 0 0,0 0 0 0 0,0 0 0 0 0,0 1 0 0 0,0-1 0 0 0,0 1 1 0 0,1 0-1 0 0,-1 0 0 0 0,1 0 0 0 0,-1 0 0 0 0,1 0 0 0 0,0 0 0 0 0,-1 1 0 0 0,1-1 0 0 0,0 1 0 0 0,1 0 0 0 0,-1 0 0 0 0,0-1 1 0 0,1 1-1 0 0,0 0 0 0 0,-1 0 0 0 0,0 6 0 0 0,-1 3 2 0 0,0-1 0 0 0,0 1 0 0 0,2 0 0 0 0,-1 0 0 0 0,2 14 0 0 0,-1-23-3 0 0,1-1 0 0 0,0 0 0 0 0,0 0 0 0 0,1 1-1 0 0,-1-1 1 0 0,0 0 0 0 0,1 0 0 0 0,-1 1 0 0 0,1-1 0 0 0,0 0 0 0 0,0 0 0 0 0,0 0 0 0 0,0 0 0 0 0,0 0 0 0 0,0 0-1 0 0,0 0 1 0 0,1 0 0 0 0,-1 0 0 0 0,1-1 0 0 0,2 4 0 0 0,-1-4 0 0 0,0 0 0 0 0,0 1 0 0 0,-1-1-1 0 0,1 0 1 0 0,0-1 0 0 0,0 1 0 0 0,0 0 0 0 0,0-1-1 0 0,0 0 1 0 0,0 0 0 0 0,0 0 0 0 0,0 0 0 0 0,0 0 0 0 0,0 0-1 0 0,4-2 1 0 0,-1 1 0 0 0,1 0 0 0 0,-1-1 0 0 0,1 0-1 0 0,-1 0 1 0 0,0-1 0 0 0,0 1 0 0 0,0-2-1 0 0,0 1 1 0 0,-1 0 0 0 0,1-1 0 0 0,-1 0 0 0 0,0 0-1 0 0,0-1 1 0 0,-1 0 0 0 0,1 1 0 0 0,-1-2 0 0 0,0 1-1 0 0,0 0 1 0 0,0-1 0 0 0,-1 0 0 0 0,0 1-1 0 0,0-1 1 0 0,-1-1 0 0 0,1 1 0 0 0,-1 0 0 0 0,-1 0-1 0 0,1-1 1 0 0,-1 1 0 0 0,0-1 0 0 0,-1 0 0 0 0,1 1-1 0 0,-1-1 1 0 0,-2-9 0 0 0,2 14 0 0 0,0 0 1 0 0,-1-1-1 0 0,1 1 1 0 0,-1 0-1 0 0,0 0 1 0 0,0 0 0 0 0,0 0-1 0 0,0 0 1 0 0,0 0-1 0 0,0 0 1 0 0,0 1-1 0 0,-1-1 1 0 0,1 0-1 0 0,-1 1 1 0 0,1-1-1 0 0,-1 1 1 0 0,0-1-1 0 0,0 1 1 0 0,1 0-1 0 0,-5-3 1 0 0,2 3 1 0 0,1 0 0 0 0,-1 0 0 0 0,1 0 0 0 0,-1 0 0 0 0,0 1 0 0 0,0-1 0 0 0,1 1 0 0 0,-1 0 0 0 0,0 0 0 0 0,0 1 0 0 0,-5 0 0 0 0,2 0 1 0 0,1 1-1 0 0,-1-1 1 0 0,1 1-1 0 0,0 1 1 0 0,0-1 0 0 0,0 1-1 0 0,0 0 1 0 0,0 0-1 0 0,1 1 1 0 0,-1 0-1 0 0,1 0 1 0 0,0 0 0 0 0,-8 9-1 0 0,7-4-5 0 0,1 1-1 0 0,1 0 0 0 0,0 0 1 0 0,0 0-1 0 0,1 0 0 0 0,1 0 1 0 0,-1 1-1 0 0,2-1 0 0 0,-1 1 1 0 0,2 0-1 0 0,-1-1 0 0 0,1 1 1 0 0,2 11-1 0 0,-2-21 4 0 0,1 1 0 0 0,-1-1 0 0 0,0 0 0 0 0,1 1 0 0 0,-1-1 0 0 0,1 0 0 0 0,0 0 0 0 0,-1 0 0 0 0,1 1 0 0 0,0-1 0 0 0,0 0 0 0 0,-1 0 0 0 0,1 0-1 0 0,0 0 1 0 0,0 0 0 0 0,0-1 0 0 0,0 1 0 0 0,0 0 0 0 0,1 0 0 0 0,1 0 0 0 0,-1 0 0 0 0,1 1 0 0 0,0-2 0 0 0,0 1 0 0 0,0 0 0 0 0,0-1-1 0 0,0 1 1 0 0,0-1 0 0 0,0 0 0 0 0,3 0 0 0 0,-1 0 0 0 0,0 0 0 0 0,-1-1-1 0 0,1 0 1 0 0,0 0 0 0 0,-1 0 0 0 0,1 0 0 0 0,-1-1 0 0 0,1 0-1 0 0,-1 0 1 0 0,0 0 0 0 0,7-5 0 0 0,-4 2 7 0 0,-1-1-1 0 0,0 0 1 0 0,-1-1 0 0 0,0 0 0 0 0,0 1 0 0 0,0-2-1 0 0,0 1 1 0 0,-1 0 0 0 0,-1-1 0 0 0,1 0-1 0 0,-1 0 1 0 0,0 0 0 0 0,-1 0 0 0 0,0 0-1 0 0,0-1 1 0 0,-1 1 0 0 0,0-1 0 0 0,-1-13 0 0 0,0 21-4 0 0,0-1 1 0 0,0 0 0 0 0,0 1 0 0 0,0-1 0 0 0,0 0 0 0 0,-1 1 0 0 0,1-1 0 0 0,-1 1 0 0 0,1-1-1 0 0,-1 1 1 0 0,0-1 0 0 0,1 1 0 0 0,-1-1 0 0 0,0 1 0 0 0,0 0 0 0 0,0-1 0 0 0,0 1-1 0 0,0 0 1 0 0,0 0 0 0 0,-1 0 0 0 0,1 0 0 0 0,0 0 0 0 0,0 0 0 0 0,-1 0 0 0 0,1 0 0 0 0,-1 0-1 0 0,1 1 1 0 0,-1-1 0 0 0,1 1 0 0 0,-1-1 0 0 0,1 1 0 0 0,-1-1 0 0 0,0 1 0 0 0,1 0 0 0 0,-1 0-1 0 0,1 0 1 0 0,-4 0 0 0 0,0 0 8 0 0,0 0-1 0 0,0 1 0 0 0,0 0 1 0 0,0-1-1 0 0,0 2 0 0 0,0-1 1 0 0,0 1-1 0 0,0-1 0 0 0,0 1 1 0 0,1 1-1 0 0,-6 2 1 0 0,4 0-10 0 0,-1-1 0 0 0,1 1 1 0 0,0 1-1 0 0,1-1 0 0 0,0 1 1 0 0,0 0-1 0 0,0 1 0 0 0,0-1 1 0 0,1 1-1 0 0,0-1 1 0 0,0 1-1 0 0,1 1 0 0 0,0-1 1 0 0,-3 11-1 0 0,4-10-4 0 0,1-1 0 0 0,0 0 0 0 0,0 1 0 0 0,1 0 0 0 0,0-1-1 0 0,0 1 1 0 0,2 10 0 0 0,-2-16-1 0 0,1-1 0 0 0,-1 0 0 0 0,0 0-1 0 0,0 1 1 0 0,1-1 0 0 0,-1 0 0 0 0,1 0-1 0 0,-1 0 1 0 0,1 0 0 0 0,0 0 0 0 0,-1 1-1 0 0,1-1 1 0 0,0 0 0 0 0,0 0 0 0 0,0-1-1 0 0,-1 1 1 0 0,1 0 0 0 0,0 0 0 0 0,0 0-1 0 0,0-1 1 0 0,0 1 0 0 0,1 0 0 0 0,0 0-1 0 0,0 0 1 0 0,1-1 0 0 0,0 1 0 0 0,-1-1 0 0 0,1 1 0 0 0,-1-1-1 0 0,1 0 1 0 0,0 0 0 0 0,-1 0 0 0 0,1 0 0 0 0,4-1 0 0 0,-1-1 2 0 0,0 1 0 0 0,0-1 0 0 0,0 0 1 0 0,0 0-1 0 0,0-1 0 0 0,0 0 0 0 0,-1 0 1 0 0,9-6-1 0 0,-8 3 3 0 0,-1 0 1 0 0,0-1-1 0 0,0 0 1 0 0,-1 1 0 0 0,0-1-1 0 0,0-1 1 0 0,-1 1-1 0 0,0-1 1 0 0,0 1-1 0 0,-1-1 1 0 0,0 0-1 0 0,0 0 1 0 0,-1 0-1 0 0,0 0 1 0 0,0 0-1 0 0,-1 0 1 0 0,0 0-1 0 0,-2-12 1 0 0,2 19 1 0 0,0 0 0 0 0,0-1 0 0 0,-1 1 0 0 0,1 0 0 0 0,0 0 0 0 0,-1 0 0 0 0,1 0 1 0 0,-1 0-1 0 0,1 0 0 0 0,-1 0 0 0 0,0 0 0 0 0,0 0 0 0 0,1 0 0 0 0,-1 0 0 0 0,0 0 0 0 0,0 0 0 0 0,0 1 0 0 0,0-1 0 0 0,0 0 0 0 0,0 1 1 0 0,0-1-1 0 0,0 1 0 0 0,-2-2 0 0 0,0 1 3 0 0,0 1 0 0 0,0-1 0 0 0,0 1-1 0 0,0 0 1 0 0,0-1 0 0 0,0 1 0 0 0,0 0 0 0 0,0 1 0 0 0,-4 0 0 0 0,1 0 2 0 0,0 0-1 0 0,1 1 1 0 0,-1 0-1 0 0,1 0 1 0 0,-1 0-1 0 0,1 0 1 0 0,0 1 0 0 0,0 0-1 0 0,0 0 1 0 0,-5 5-1 0 0,4-2-127 0 0,0 0 0 0 0,0 1 0 0 0,1 0 0 0 0,-9 14 0 0 0,5 4-4588 0 0,3-6-3245 0 0,6-12 3975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2.74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 65 288 0 0,'0'0'116'0'0,"0"-2"-56"0"0,0 0 0 0 0,4-1 0 0 0,-4-1 0 0 0,0 1-4 0 0,0-2 4 0 0,3-2 0 0 0,1 3 0 0 0,-2-2-4 0 0,-2 1 4 0 0,0 0-16 0 0,4 0-40 0 0,-1 1-212 0 0,1-1 0 0 0,-4 3 0 0 0,0 0 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3.15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31 8 808 0 0,'0'0'4244'0'0,"0"-8"1286"0"0,0 14-5664 0 0,-1 1-1 0 0,-1-1 1 0 0,1 0-1 0 0,-1 0 0 0 0,-3 9 1 0 0,-9 13-4036 0 0,8-19 2301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3.54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185 0 1616 0 0,'-2'1'224'0'0,"1"1"0"0"0,-1-1 0 0 0,1 0 0 0 0,-1 1 0 0 0,1-1 0 0 0,0 1 0 0 0,0-1 0 0 0,-1 1 0 0 0,1 0 0 0 0,1-1 0 0 0,-1 1 0 0 0,0 0 0 0 0,0 0 0 0 0,0 0 0 0 0,0 2 0 0 0,1-4-216 0 0,-20 37 2054 0 0,3 0-6408 0 0,14-28 2890 0 0</inkml:trace>
  <inkml:trace contextRef="#ctx0" brushRef="#br0" timeOffset="1">50 254 1392 0 0,'-4'2'800'0'0,"1"1"-512"0"0,-1-2 12 0 0,4 2 4 0 0,-3-1 0 0 0,-5 3-20 0 0,8-3 4 0 0,-3 3-4 0 0,-1 0-36 0 0,1-1-32 0 0,-1 2-112 0 0,-3 1-1064 0 0,7-3 0 0 0,0 4 0 0 0,-6-1 0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3.91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149 0 1400 0 0,'-2'2'265'0'0,"-1"0"0"0"0,1 0-1 0 0,-1 0 1 0 0,1 0 0 0 0,0 0-1 0 0,0 1 1 0 0,0-1 0 0 0,-1 3 0 0 0,-10 10 1120 0 0,10-12-1191 0 0,1 0-1 0 0,0 1 0 0 0,-1-1 1 0 0,2 0-1 0 0,-1 0 0 0 0,-2 5 1 0 0,-1 12-3792 0 0,5-13 2138 0 0</inkml:trace>
  <inkml:trace contextRef="#ctx0" brushRef="#br0" timeOffset="1">32 258 1328 0 0,'-4'0'528'0'0,"4"2"116"0"0,-3 0-316 0 0,3 1 20 0 0,-4-1 348 0 0,0 1-348 0 0,1 1 0 0 0,-1-1-20 0 0,4-1-52 0 0,-3 0-72 0 0,3 1-164 0 0,-4-1-1120 0 0,4 3 0 0 0,-2-3 0 0 0,2 0 0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4.312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135 0 1416 0 0,'0'0'252'0'0,"0"3"20"0"0,-3-3 16 0 0,-1 2 20 0 0,4 0 0 0 0,-3 1 0 0 0,-1-1-4 0 0,2 3 4 0 0,2-4 0 0 0,-4 3-20 0 0,4-1-16 0 0,-3 0-36 0 0,3-1-56 0 0,0 3-88 0 0,0 0-1120 0 0,0-3 0 0 0,0 3 0 0 0</inkml:trace>
  <inkml:trace contextRef="#ctx0" brushRef="#br0" timeOffset="1">29 218 1168 0 0,'-1'1'132'0'0,"1"0"0"0"0,0 0 1 0 0,-1 0-1 0 0,1 0 0 0 0,-1-1 0 0 0,1 1 0 0 0,-1 0 1 0 0,1 0-1 0 0,-1 0 0 0 0,0-1 0 0 0,1 1 0 0 0,-1 0 1 0 0,0-1-1 0 0,-1 2 0 0 0,1-1-41 0 0,0-1 1 0 0,0 1-1 0 0,0 1 0 0 0,-1-1 1 0 0,1 0-1 0 0,0 0 1 0 0,1 0-1 0 0,-1 0 0 0 0,0 1 1 0 0,0-1-1 0 0,0 1 0 0 0,1-1 1 0 0,-1 0-1 0 0,1 1 1 0 0,-1-1-1 0 0,1 1 0 0 0,-1 1 1 0 0,-2 11-2896 0 0,2-7 1816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1.56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244 30 2264 0 0,'-9'0'2096'0'0,"6"0"-1777"0"0,0 0 0 0 0,-1 0 0 0 0,1 0 0 0 0,-1 0-1 0 0,1 0 1 0 0,0 1 0 0 0,-1 0 0 0 0,1-1 0 0 0,0 1 0 0 0,0 0 0 0 0,-1 1 0 0 0,1-1 0 0 0,0 1 0 0 0,-5 3 0 0 0,-4 4 393 0 0,1 0 1 0 0,0 1 0 0 0,0 1-1 0 0,-11 13 1 0 0,18-18-371 0 0,-1 0-1 0 0,1 1 1 0 0,0 0 0 0 0,1-1-1 0 0,-1 1 1 0 0,1 1 0 0 0,1-1-1 0 0,0 0 1 0 0,-3 14-1 0 0,5-21-318 0 0,0 1 0 0 0,-1-1 0 0 0,1 1 0 0 0,0-1-1 0 0,0 1 1 0 0,0-1 0 0 0,0 1 0 0 0,0-1-1 0 0,1 1 1 0 0,-1-1 0 0 0,0 1 0 0 0,0-1-1 0 0,0 0 1 0 0,0 1 0 0 0,0-1 0 0 0,1 1-1 0 0,-1-1 1 0 0,0 1 0 0 0,0-1 0 0 0,1 0-1 0 0,-1 1 1 0 0,0-1 0 0 0,1 0 0 0 0,-1 1-1 0 0,0-1 1 0 0,1 0 0 0 0,-1 1 0 0 0,0-1-1 0 0,1 0 1 0 0,-1 0 0 0 0,1 1 0 0 0,18 0 367 0 0,18-10-52 0 0,-4-4-81 0 0,58-31 0 0 0,-82 39-233 0 0,0-1-1 0 0,0 0 1 0 0,0-1 0 0 0,-1 1-1 0 0,0-2 1 0 0,-1 1 0 0 0,1-1-1 0 0,-1-1 1 0 0,-1 1 0 0 0,10-15-1 0 0,-16 22-19 0 0,1 0 0 0 0,0 0-1 0 0,-1 0 1 0 0,1 0 0 0 0,-1 0 0 0 0,1 1-1 0 0,-1-1 1 0 0,1 0 0 0 0,-1 0-1 0 0,0 0 1 0 0,0 0 0 0 0,1 0 0 0 0,-1 0-1 0 0,0 0 1 0 0,0 0 0 0 0,0 0-1 0 0,0 0 1 0 0,0-1 0 0 0,0 1-1 0 0,0 0 1 0 0,-1 0 0 0 0,1 0 0 0 0,0 0-1 0 0,-1 0 1 0 0,1 1 0 0 0,0-1-1 0 0,-1 0 1 0 0,1 0 0 0 0,-1 0-1 0 0,1 0 1 0 0,-1 0 0 0 0,0 0 0 0 0,1 1-1 0 0,-1-1 1 0 0,0 0 0 0 0,0 1-1 0 0,1-1 1 0 0,-1 0 0 0 0,0 1 0 0 0,0-1-1 0 0,0 1 1 0 0,0-1 0 0 0,0 1-1 0 0,0-1 1 0 0,0 1 0 0 0,0 0-1 0 0,0 0 1 0 0,0-1 0 0 0,-1 1 0 0 0,-7-1 33 0 0,0 0 0 0 0,0 0 1 0 0,0 1-1 0 0,-14 1 1 0 0,20-1-25 0 0,-15 2 54 0 0,0 1 0 0 0,0 0 0 0 0,0 1 0 0 0,1 1 0 0 0,-24 10-1 0 0,29-11-22 0 0,0 2 1 0 0,1 0-1 0 0,0 0 0 0 0,0 1 0 0 0,1 0 0 0 0,0 1 0 0 0,0 0 0 0 0,-12 14 0 0 0,17-16-9 0 0,0 1-1 0 0,0-1 1 0 0,1 1-1 0 0,1 0 0 0 0,-1 1 1 0 0,1-1-1 0 0,0 0 0 0 0,1 1 1 0 0,-1 0-1 0 0,0 9 0 0 0,2-14-26 0 0,1-1-1 0 0,-1 0 1 0 0,1 1-1 0 0,0-1 1 0 0,0 0 0 0 0,0 1-1 0 0,0-1 1 0 0,0 0-1 0 0,1 1 1 0 0,-1-1-1 0 0,1 0 1 0 0,0 0-1 0 0,-1 1 1 0 0,1-1-1 0 0,0 0 1 0 0,0 0-1 0 0,0 0 1 0 0,1 0-1 0 0,-1 0 1 0 0,0 0-1 0 0,1 0 1 0 0,-1-1-1 0 0,1 1 1 0 0,0 0-1 0 0,-1-1 1 0 0,1 1-1 0 0,0-1 1 0 0,0 0-1 0 0,0 0 1 0 0,0 1-1 0 0,0-1 1 0 0,0 0-1 0 0,1-1 1 0 0,-1 1-1 0 0,0 0 1 0 0,0-1-1 0 0,4 1 1 0 0,6 1 9 0 0,1-1 0 0 0,-1-1 0 0 0,1 0 0 0 0,-1-1 1 0 0,0 0-1 0 0,0-1 0 0 0,1 0 0 0 0,-1-1 0 0 0,0 0 0 0 0,14-7 0 0 0,-9 3 6 0 0,0-1 0 0 0,0-1-1 0 0,-1 0 1 0 0,0-2 0 0 0,29-23 0 0 0,-39 28-18 0 0,0 0 0 0 0,-1 0 0 0 0,1-1 0 0 0,-1 1 0 0 0,6-13 0 0 0,-8 14 2 0 0,-1 1 0 0 0,0 0-1 0 0,0 0 1 0 0,-1-1 0 0 0,1 1 0 0 0,-1-1 0 0 0,0 0-1 0 0,0 1 1 0 0,-1-1 0 0 0,1 0 0 0 0,-1-6 0 0 0,-1 9-5 0 0,1 0 1 0 0,-1 0 0 0 0,0 0 0 0 0,0 1 0 0 0,0-1-1 0 0,0 0 1 0 0,0 1 0 0 0,0-1 0 0 0,0 0 0 0 0,-1 1-1 0 0,1 0 1 0 0,0-1 0 0 0,-1 1 0 0 0,1 0-1 0 0,-1-1 1 0 0,0 1 0 0 0,1 0 0 0 0,-1 0 0 0 0,0 0-1 0 0,0 1 1 0 0,0-1 0 0 0,1 0 0 0 0,-1 1 0 0 0,0-1-1 0 0,0 1 1 0 0,0 0 0 0 0,0-1 0 0 0,0 1 0 0 0,-2 0-1 0 0,-5-1 8 0 0,-1 1-1 0 0,1 0 1 0 0,0 0-1 0 0,-19 3 0 0 0,9 2 6 0 0,-1 0-1 0 0,1 1 0 0 0,0 1 1 0 0,0 0-1 0 0,-22 14 0 0 0,33-17-6 0 0,-1 1-1 0 0,1 0 0 0 0,0 1 1 0 0,1 0-1 0 0,-1 0 0 0 0,1 1 1 0 0,1 0-1 0 0,-1 0 0 0 0,1 0 1 0 0,0 1-1 0 0,1 0 0 0 0,0 0 1 0 0,-5 10-1 0 0,8-14-5 0 0,1 1 0 0 0,-1-1 0 0 0,1 0-1 0 0,0 1 1 0 0,0 0 0 0 0,0-1 0 0 0,1 1 0 0 0,-1-1 0 0 0,1 6 0 0 0,0-8-2 0 0,1-1 1 0 0,-1 1 0 0 0,1-1-1 0 0,-1 1 1 0 0,1-1-1 0 0,-1 1 1 0 0,1-1-1 0 0,0 1 1 0 0,0-1 0 0 0,0 0-1 0 0,0 0 1 0 0,0 1-1 0 0,0-1 1 0 0,0 0-1 0 0,0 0 1 0 0,0 0 0 0 0,0 0-1 0 0,1 0 1 0 0,-1 0-1 0 0,0-1 1 0 0,1 1-1 0 0,-1 0 1 0 0,1-1 0 0 0,-1 1-1 0 0,1-1 1 0 0,-1 1-1 0 0,1-1 1 0 0,-1 0-1 0 0,1 1 1 0 0,1-1 0 0 0,7 1 1 0 0,0-1 1 0 0,0 1-1 0 0,0-2 0 0 0,0 0 1 0 0,0 0-1 0 0,-1 0 1 0 0,1-1-1 0 0,-1-1 1 0 0,11-3-1 0 0,-7 1 4 0 0,0-1-1 0 0,0 0 1 0 0,-1 0 0 0 0,0-1-1 0 0,-1-1 1 0 0,13-9 0 0 0,-21 14 0 0 0,0 0 1 0 0,-1 0 0 0 0,1 0 0 0 0,0 0 0 0 0,-1 0-1 0 0,0-1 1 0 0,0 1 0 0 0,0-1 0 0 0,0 1 0 0 0,0-1-1 0 0,-1 0 1 0 0,1 0 0 0 0,-1 0 0 0 0,0 0 0 0 0,0 0-1 0 0,-1 0 1 0 0,1-8 0 0 0,-1 10 4 0 0,0-1 1 0 0,0 1-1 0 0,-1-1 1 0 0,1 1-1 0 0,-1-1 1 0 0,0 1-1 0 0,1 0 0 0 0,-1-1 1 0 0,0 1-1 0 0,0 0 1 0 0,-1 0-1 0 0,1 0 1 0 0,0-1-1 0 0,-1 1 1 0 0,1 1-1 0 0,-1-1 0 0 0,0 0 1 0 0,1 0-1 0 0,-1 0 1 0 0,0 1-1 0 0,0-1 1 0 0,0 1-1 0 0,0 0 0 0 0,-1 0 1 0 0,1-1-1 0 0,0 1 1 0 0,0 1-1 0 0,-1-1 1 0 0,-4-1-1 0 0,-9-2 81 0 0,-1 1 0 0 0,0 1 0 0 0,-26 0 0 0 0,35 2-53 0 0,-1 0 1 0 0,1 1-1 0 0,0 0 1 0 0,-1 0-1 0 0,1 1 1 0 0,0 0-1 0 0,0 0 1 0 0,-16 8-1 0 0,22-10-55 0 0,0 1-1 0 0,1 0 0 0 0,-1 0 1 0 0,0 1-1 0 0,1-1 0 0 0,-1 0 1 0 0,1 0-1 0 0,-1 1 0 0 0,1-1 1 0 0,0 1-1 0 0,-1-1 0 0 0,1 1 1 0 0,0 0-1 0 0,0-1 0 0 0,0 1 1 0 0,0 0-1 0 0,1 0 0 0 0,-1 0 1 0 0,0-1-1 0 0,1 1 0 0 0,-1 0 1 0 0,1 0-1 0 0,-1 3 0 0 0,2 0-1032 0 0,-1 1 0 0 0,1 0 1 0 0,0 0-1 0 0,0-1 0 0 0,1 1 0 0 0,2 7 0 0 0,3 8-4811 0 0,-3-2 1539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3.90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59 335 1344 0 0,'0'0'381'0'0,"18"-31"1581"0"0,4-17-1135 0 0,50-117 1124 0 0,-60 137-1453 0 0,-9 22-157 0 0,0 0 0 0 0,0 1-1 0 0,-1-1 1 0 0,0-1 0 0 0,0 1-1 0 0,-1 0 1 0 0,0 0 0 0 0,1-9 0 0 0,-3 20-158 0 0,0-1 0 0 0,0 1 0 0 0,-1-1 1 0 0,1 1-1 0 0,-1-1 0 0 0,0 0 0 0 0,0 1 1 0 0,-6 6-1 0 0,-4 11 192 0 0,-99 194 1551 0 0,101-197-1753 0 0,0 0 1 0 0,1 1-1 0 0,-9 29 1 0 0,29-78 51 0 0,22-42 0 0 0,-1 4-152 0 0,23-61 219 0 0,-51 121-242 0 0,2-7 168 0 0,-12 32 105 0 0,-15 35-1 0 0,-33 44 76 0 0,20-38-232 0 0,18-37-118 0 0,14-20-65 0 0,0 0 0 0 0,0 0 0 0 0,0 1 0 0 0,0-1 0 0 0,0 1 0 0 0,1-1 0 0 0,-1 1 0 0 0,1 0 0 0 0,0-1 0 0 0,-1 1 0 0 0,1 0 0 0 0,1 0 0 0 0,-2 3 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3760 0 0,'0'8'6357'0'0,"8"10"-4389"0"0,11 17-897 0 0,23 41 572 0 0,61 155 1 0 0,-88-184-1515 0 0,-1 0 1 0 0,9 68-1 0 0,-19-91-107 0 0,-1 1 0 0 0,-1-1 1 0 0,-1 1-1 0 0,-2 0 0 0 0,0-1 0 0 0,-2 1 0 0 0,-9 43 1 0 0,9-58-17 0 0,-1 0 1 0 0,1-1-1 0 0,-1 0 1 0 0,-1 1-1 0 0,0-1 1 0 0,0-1 0 0 0,-1 1-1 0 0,0-1 1 0 0,-10 11-1 0 0,10-14 1 0 0,0 0 0 0 0,0 0 1 0 0,0 0-1 0 0,-1-1 0 0 0,0 0 0 0 0,0 0 0 0 0,0 0 0 0 0,-1-1 0 0 0,1 0 0 0 0,-1-1 0 0 0,1 0 0 0 0,-1 0 0 0 0,-11 1 1 0 0,16-2-6 0 0,-1-1 0 0 0,1 0 1 0 0,0 0-1 0 0,0 0 0 0 0,-1 0 1 0 0,1-1-1 0 0,0 1 1 0 0,0-1-1 0 0,0 0 0 0 0,0 0 1 0 0,-1 0-1 0 0,1 0 0 0 0,0 0 1 0 0,1-1-1 0 0,-1 1 0 0 0,-3-3 1 0 0,2 1 3 0 0,0-1 0 0 0,1 0 0 0 0,-1 1 0 0 0,1-1 0 0 0,0 0 0 0 0,-1-1 1 0 0,2 1-1 0 0,-1 0 0 0 0,-2-7 0 0 0,-1-4 11 0 0,0-1 0 0 0,1-1 0 0 0,1 1 0 0 0,0-1 0 0 0,-1-17 0 0 0,3 13 2 0 0,1 0 1 0 0,0 0-1 0 0,2 0 0 0 0,0 0 1 0 0,8-39-1 0 0,-6 46-16 0 0,1 0 0 0 0,1 0 1 0 0,0 1-1 0 0,1 0 0 0 0,0 0 0 0 0,1 1 1 0 0,0-1-1 0 0,1 2 0 0 0,14-18 1 0 0,104-100-23 0 0,-71 76 132 0 0,59-73 0 0 0,-109 119-67 0 0,0 0 0 0 0,-1-1-1 0 0,0 1 1 0 0,0-1 0 0 0,0 0 0 0 0,-1 0 0 0 0,0 0-1 0 0,2-12 1 0 0,-2 3 143 0 0,0-1 0 0 0,-2 0 1 0 0,0-18-1 0 0,-1 35-347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4.40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259 2 440 0 0,'0'0'762'0'0,"0"0"-706"0"0,0 0 0 0 0,0 0 0 0 0,0 0 1 0 0,0 0-1 0 0,0 0 0 0 0,1 0 0 0 0,-1 0 1 0 0,0 0-1 0 0,0 0 0 0 0,0 0 0 0 0,0 0 1 0 0,0 0-1 0 0,0 0 0 0 0,1 0 1126 0 0,-1 0-1126 0 0,0 0 0 0 0,0 0 0 0 0,0 0 1 0 0,0 0-1 0 0,0 0 0 0 0,0 0 0 0 0,0 0 1 0 0,0-1-1 0 0,0 1 0 0 0,0 0 0 0 0,0 0 1 0 0,0 0-1 0 0,0 0 0 0 0,0 0 1 0 0,0 0-1 0 0,0 0 0 0 0,-2 5 224 0 0,0-1-1 0 0,0 1 1 0 0,-1 0-1 0 0,0-1 1 0 0,-3 5-1 0 0,-7 11 462 0 0,-134 212 4677 0 0,108-175-4598 0 0,29-42-114 0 0,-22 24 0 0 0,30-40-294 0 0,3-9-238 0 0,5-11-36 0 0,100-185 287 0 0,-72 146-376 0 0,-26 48-49 0 0,-11 22 0 0 0,-11 24 0 0 0,13-32 0 0 0,-49 103-191 0 0,0 0-6246 0 0,36-73 3521 0 0,0 0-1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16.4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254 146 1060 0 0,'0'0'105'0'0,"-1"0"-1"0"0,0 0 1 0 0,0 0 0 0 0,0-1-1 0 0,1 1 1 0 0,-1 0 0 0 0,0-1-1 0 0,0 1 1 0 0,1-1 0 0 0,-1 1-1 0 0,0-1 1 0 0,1 1 0 0 0,-1-1-1 0 0,0 1 1 0 0,1-1-1 0 0,-1 0 1 0 0,1 1 0 0 0,-1-1-1 0 0,1 0 1 0 0,-1 1 0 0 0,1-1-1 0 0,0 0 1 0 0,-1 0 0 0 0,1 0-1 0 0,0 1 1 0 0,-1-2 0 0 0,-3-24 2900 0 0,4 25-2931 0 0,-1 1 1 0 0,1-1-1 0 0,-1 1 1 0 0,1 0-1 0 0,0-1 1 0 0,-1 1-1 0 0,1-1 1 0 0,-1 1-1 0 0,1 0 1 0 0,-1 0-1 0 0,1-1 1 0 0,-1 1-1 0 0,1 0 1 0 0,-1 0-1 0 0,0-1 1 0 0,1 1-1 0 0,-1 0 1 0 0,1 0-1 0 0,-1 0 1 0 0,1 0-1 0 0,-1 0 1 0 0,0 0-1 0 0,1 0 1 0 0,-1 0-1 0 0,1 0 1 0 0,-1 0-1 0 0,0 0 1 0 0,1 1-1 0 0,-1-1 1 0 0,1 0-1 0 0,-1 0 0 0 0,1 0 1 0 0,-1 1-1 0 0,-22 5 751 0 0,18-3-639 0 0,0-1 0 0 0,0 1 0 0 0,0 0 0 0 0,0 0 0 0 0,0 1-1 0 0,1 0 1 0 0,0-1 0 0 0,0 1 0 0 0,0 1 0 0 0,0-1 0 0 0,0 1 0 0 0,1-1 0 0 0,0 1 0 0 0,0 0 0 0 0,0 0 0 0 0,1 0 0 0 0,-3 8 0 0 0,2-5-2 0 0,1 0 0 0 0,0 1 0 0 0,1 0 0 0 0,-1-1 0 0 0,2 1 1 0 0,-1 0-1 0 0,2 14 0 0 0,-1-8 97 0 0,0-14-267 0 0,0 0-1 0 0,1 0 0 0 0,-1 0 1 0 0,0-1-1 0 0,1 1 0 0 0,-1 0 0 0 0,1 0 1 0 0,-1 0-1 0 0,1-1 0 0 0,-1 1 0 0 0,1 0 1 0 0,-1-1-1 0 0,1 1 0 0 0,0-1 1 0 0,-1 1-1 0 0,1-1 0 0 0,0 1 0 0 0,0-1 1 0 0,-1 1-1 0 0,1-1 0 0 0,0 1 1 0 0,0-1-1 0 0,0 0 0 0 0,-1 0 0 0 0,1 1 1 0 0,0-1-1 0 0,0 0 0 0 0,0 0 1 0 0,0 0-1 0 0,0 0 0 0 0,1 0 0 0 0,37 0 111 0 0,-28-1-77 0 0,-1 1-38 0 0,-1-2-1 0 0,0 1 0 0 0,1-2 1 0 0,-1 1-1 0 0,0-1 0 0 0,0 0 0 0 0,-1-1 1 0 0,1 0-1 0 0,-1-1 0 0 0,1 1 0 0 0,-1-1 1 0 0,-1-1-1 0 0,1 0 0 0 0,-1 0 1 0 0,0 0-1 0 0,9-12 0 0 0,-13 13 3 0 0,0 0-1 0 0,0 0 1 0 0,0 0-1 0 0,-1 0 1 0 0,1-1-1 0 0,-2 1 1 0 0,1 0-1 0 0,0-1 1 0 0,-1 0-1 0 0,0 1 1 0 0,-1-1-1 0 0,1 0 1 0 0,-1 0-1 0 0,0 0 1 0 0,-1-7-1 0 0,1 9 6 0 0,0 3-9 0 0,0 0 1 0 0,0-1-1 0 0,0 1 0 0 0,-1 0 1 0 0,1 0-1 0 0,0-1 0 0 0,-1 1 1 0 0,1 0-1 0 0,-1 0 0 0 0,1 0 0 0 0,-1-1 1 0 0,0 1-1 0 0,1 0 0 0 0,-1 0 1 0 0,0 0-1 0 0,0 0 0 0 0,0 0 0 0 0,1 0 1 0 0,-1 1-1 0 0,-2-3 0 0 0,0 2 7 0 0,0-1 0 0 0,0 0 0 0 0,-1 1 0 0 0,1 0 0 0 0,0-1 0 0 0,-1 1 0 0 0,-5-1-1 0 0,-2 1 22 0 0,-1-1 0 0 0,0 2 0 0 0,-18 1 0 0 0,24-1-25 0 0,0 1 1 0 0,0 0-1 0 0,0 0 1 0 0,0 1 0 0 0,0-1-1 0 0,0 1 1 0 0,1 1 0 0 0,-1-1-1 0 0,1 1 1 0 0,-1 0 0 0 0,1 0-1 0 0,0 1 1 0 0,0-1 0 0 0,1 1-1 0 0,-1 0 1 0 0,1 0-1 0 0,0 1 1 0 0,0-1 0 0 0,0 1-1 0 0,1 0 1 0 0,-1 0 0 0 0,1 0-1 0 0,0 1 1 0 0,1-1 0 0 0,-4 11-1 0 0,-4 11 20 0 0,8-21-15 0 0,-1 1-1 0 0,1-1 1 0 0,0 1-1 0 0,0-1 1 0 0,1 1-1 0 0,-1 11 1 0 0,2-6 6 0 0,0-8-10 0 0,-1 1-1 0 0,2-1 1 0 0,-1 1 0 0 0,0-1 0 0 0,1 1-1 0 0,2 6 1 0 0,-3-9-8 0 0,1 0 1 0 0,0 0-1 0 0,1-1 0 0 0,-1 1 1 0 0,0 0-1 0 0,0-1 0 0 0,1 1 1 0 0,-1-1-1 0 0,1 1 0 0 0,-1-1 0 0 0,1 0 1 0 0,0 0-1 0 0,-1 0 0 0 0,1 0 1 0 0,0 0-1 0 0,0 0 0 0 0,4 1 1 0 0,6 2 7 0 0,1-1 1 0 0,0-1 0 0 0,-1 0 0 0 0,1 0-1 0 0,0-1 1 0 0,0-1 0 0 0,0 0 0 0 0,0-1-1 0 0,0-1 1 0 0,23-4 0 0 0,-28 3-10 0 0,0 1 0 0 0,0-1 0 0 0,0-1 0 0 0,0 1 0 0 0,0-2 0 0 0,-1 1 0 0 0,1-1 0 0 0,-1 0 0 0 0,-1 0 0 0 0,1-1 0 0 0,-1 1 0 0 0,0-2 0 0 0,6-6 0 0 0,-8 7 8 0 0,0 1 0 0 0,0-1-1 0 0,-1 0 1 0 0,0 0 0 0 0,0 0 0 0 0,-1-1 0 0 0,1 1 0 0 0,-2-1 0 0 0,1 1-1 0 0,0-1 1 0 0,-1 0 0 0 0,-1 0 0 0 0,1 0 0 0 0,-1 1 0 0 0,0-1-1 0 0,-2-13 1 0 0,1 16 1 0 0,0 0 0 0 0,-1 0-1 0 0,1 0 1 0 0,-1 1 0 0 0,0-1-1 0 0,0 0 1 0 0,0 1 0 0 0,0 0-1 0 0,-1-1 1 0 0,1 1 0 0 0,-1 0 0 0 0,0 0-1 0 0,0 0 1 0 0,0 1 0 0 0,0-1-1 0 0,0 1 1 0 0,-1 0 0 0 0,1 0-1 0 0,-1 0 1 0 0,0 0 0 0 0,1 0-1 0 0,-1 1 1 0 0,0 0 0 0 0,-6-2-1 0 0,-7-1 37 0 0,1 1-1 0 0,-1 0 0 0 0,0 1 1 0 0,-26 1-1 0 0,35 1-30 0 0,0 0 1 0 0,0 0-1 0 0,0 1 1 0 0,0 0-1 0 0,1 0 1 0 0,-1 1-1 0 0,0 0 0 0 0,-9 5 1 0 0,13-5-11 0 0,1 0 1 0 0,0 0-1 0 0,0 0 1 0 0,0 0-1 0 0,0 1 0 0 0,0 0 1 0 0,0-1-1 0 0,1 1 1 0 0,-1 0-1 0 0,1 0 1 0 0,0 1-1 0 0,0-1 1 0 0,0 0-1 0 0,0 1 0 0 0,0-1 1 0 0,1 1-1 0 0,0 0 1 0 0,-1-1-1 0 0,0 7 1 0 0,0-2-7 0 0,1 0 1 0 0,-1 0 0 0 0,1 0 0 0 0,1 1-1 0 0,0-1 1 0 0,0 0 0 0 0,2 11 0 0 0,-2-16-1 0 0,1-1 0 0 0,-1 0 0 0 0,1 1 0 0 0,0-1 1 0 0,0 0-1 0 0,0 0 0 0 0,0 1 0 0 0,0-1 0 0 0,1 0 1 0 0,-1 0-1 0 0,1 0 0 0 0,-1 0 0 0 0,1-1 0 0 0,0 1 1 0 0,-1 0-1 0 0,1-1 0 0 0,0 1 0 0 0,0-1 0 0 0,0 0 1 0 0,0 1-1 0 0,1-1 0 0 0,-1 0 0 0 0,0 0 0 0 0,1-1 1 0 0,-1 1-1 0 0,0 0 0 0 0,1-1 0 0 0,-1 1 0 0 0,4-1 1 0 0,7 1 8 0 0,0 0-1 0 0,0 0 1 0 0,0-2 0 0 0,0 0 0 0 0,0 0 0 0 0,0-1 0 0 0,-1-1 0 0 0,24-7-1 0 0,-30 8-2 0 0,-1-1-1 0 0,1 1 0 0 0,-1-1 1 0 0,1 0-1 0 0,-1 0 0 0 0,0 0 1 0 0,0-1-1 0 0,0 0 1 0 0,-1 0-1 0 0,0 0 0 0 0,1-1 1 0 0,-1 1-1 0 0,-1-1 0 0 0,1 0 1 0 0,-1 0-1 0 0,0 0 0 0 0,0-1 1 0 0,0 1-1 0 0,-1-1 0 0 0,1 0 1 0 0,0-5-1 0 0,-1 3 5 0 0,0 1-1 0 0,-1 0 1 0 0,0 0 0 0 0,-1 0-1 0 0,1-1 1 0 0,-1 1-1 0 0,-2-11 1 0 0,1 15-4 0 0,1 0-1 0 0,-1 0 1 0 0,0-1-1 0 0,-1 1 1 0 0,1 0-1 0 0,-1 1 1 0 0,1-1-1 0 0,-1 0 1 0 0,0 0-1 0 0,0 1 1 0 0,0-1-1 0 0,0 1 1 0 0,0-1-1 0 0,-1 1 1 0 0,1 0-1 0 0,-1 0 1 0 0,0 0-1 0 0,1 0 1 0 0,-5-1-1 0 0,0 0 5 0 0,1 0 0 0 0,-1 1 0 0 0,0 0 0 0 0,-1 0 0 0 0,1 0 0 0 0,-14 0 0 0 0,-45 1 60 0 0,58 2-65 0 0,1-1 0 0 0,-1 1 0 0 0,1 1 0 0 0,-1-1 0 0 0,1 1 0 0 0,0 0 0 0 0,-1 1 0 0 0,1 0 0 0 0,1 0 0 0 0,-1 1 0 0 0,0-1 0 0 0,-9 9 0 0 0,11-9-2 0 0,1 2 0 0 0,0-1 0 0 0,0 0 1 0 0,1 1-1 0 0,-1 0 0 0 0,1 0 0 0 0,0 0 1 0 0,0 0-1 0 0,1 0 0 0 0,-1 1 0 0 0,1-1 1 0 0,0 1-1 0 0,1 0 0 0 0,-1-1 0 0 0,1 1 1 0 0,0 10-1 0 0,-2 2 7 0 0,3-13 1 0 0,-1 0 0 0 0,0 1 0 0 0,1-1 0 0 0,0 0 0 0 0,0 0 1 0 0,1 8-1 0 0,0-12-9 0 0,-1 1 0 0 0,1-1 0 0 0,0 1 1 0 0,-1-1-1 0 0,1 0 0 0 0,0 1 0 0 0,0-1 1 0 0,0 0-1 0 0,0 1 0 0 0,0-1 0 0 0,0 0 1 0 0,0 0-1 0 0,0 0 0 0 0,0 0 0 0 0,0 0 1 0 0,1 0-1 0 0,-1-1 0 0 0,0 1 0 0 0,1 0 1 0 0,-1 0-1 0 0,1-1 0 0 0,-1 1 0 0 0,1-1 1 0 0,-1 0-1 0 0,1 1 0 0 0,2-1 0 0 0,7 1 10 0 0,0 0-1 0 0,0 0 0 0 0,0-2 0 0 0,0 1 0 0 0,0-1 0 0 0,0-1 0 0 0,0 0 0 0 0,0-1 0 0 0,0 0 0 0 0,-1 0 0 0 0,17-9 0 0 0,-21 10-10 0 0,0-1 0 0 0,0 0 0 0 0,0 0-1 0 0,0-1 1 0 0,-1 0 0 0 0,1 0 0 0 0,-1 0-1 0 0,0-1 1 0 0,0 0 0 0 0,-1 0 0 0 0,1 0-1 0 0,-1 0 1 0 0,0-1 0 0 0,-1 0 0 0 0,1 1-1 0 0,-1-1 1 0 0,0-1 0 0 0,-1 1 0 0 0,5-13-1 0 0,-6 13 0 0 0,0 0-1 0 0,0 0 0 0 0,-1 0 1 0 0,0 0-1 0 0,0 0 0 0 0,-1-9 1 0 0,0 13 0 0 0,0-1 0 0 0,0 1 0 0 0,0 0 0 0 0,0-1 0 0 0,0 1 0 0 0,0 0 0 0 0,-1 0 0 0 0,1 0 0 0 0,-1 0 0 0 0,1 0 0 0 0,-1 0 0 0 0,0 0 0 0 0,0 1 0 0 0,0-1 0 0 0,0 1 0 0 0,0-1 0 0 0,0 1 0 0 0,0 0 0 0 0,-3-2 0 0 0,-4-1 0 0 0,0 1 0 0 0,-1 0 0 0 0,1 0 0 0 0,-1 1 0 0 0,1 0 0 0 0,-1 1 0 0 0,1 0 0 0 0,-1 0 1 0 0,0 1-1 0 0,-18 2 0 0 0,16 0 2 0 0,0 0 0 0 0,-1 0 0 0 0,1 1 0 0 0,0 1 0 0 0,1 0 0 0 0,-1 1 0 0 0,1 0 0 0 0,-13 7 0 0 0,18-7 0 0 0,0 0 0 0 0,0 0 0 0 0,0 0 0 0 0,1 1 0 0 0,0 0 0 0 0,0 0 0 0 0,0 1 0 0 0,1-1 0 0 0,-1 1 0 0 0,2 0 0 0 0,-1 0 0 0 0,1 0 0 0 0,0 0 0 0 0,1 1 0 0 0,-1 0 0 0 0,2-1 0 0 0,-1 1 0 0 0,1 0 0 0 0,0 0 0 0 0,0-1 0 0 0,1 1 0 0 0,0 0 0 0 0,1 0 0 0 0,0 0 0 0 0,0 0-1 0 0,0 0 1 0 0,1-1 0 0 0,4 12 0 0 0,-4-16-1 0 0,0 0 0 0 0,0 0 0 0 0,0-1 0 0 0,1 1 0 0 0,-1-1 0 0 0,0 1 0 0 0,1-1 0 0 0,0 0 0 0 0,0 0 0 0 0,-1 0-1 0 0,1 0 1 0 0,0 0 0 0 0,0-1 0 0 0,1 1 0 0 0,-1-1 0 0 0,0 0 0 0 0,0 0 0 0 0,1 0 0 0 0,-1 0 0 0 0,1-1 0 0 0,-1 1 0 0 0,6-1-1 0 0,1 0 0 0 0,0 0 0 0 0,1 0 0 0 0,-1-1 0 0 0,1 0 0 0 0,-1-1 0 0 0,12-3-1 0 0,-9 1 7 0 0,0-1 0 0 0,0 0 0 0 0,0-1 0 0 0,-1 0 0 0 0,0-1 0 0 0,0 0-1 0 0,-1-1 1 0 0,15-13 0 0 0,-20 16 0 0 0,-1 0 0 0 0,0-1 0 0 0,0 0 0 0 0,-1 1 0 0 0,1-2 0 0 0,-1 1 0 0 0,-1 0 0 0 0,1-1-1 0 0,-1 0 1 0 0,0 1 0 0 0,-1-1 0 0 0,0-1 0 0 0,0 1 0 0 0,0 0 0 0 0,-1 0 0 0 0,0-1 0 0 0,0-9 0 0 0,-1 14 0 0 0,0 0 1 0 0,0 0 0 0 0,-1-1 0 0 0,1 1-1 0 0,-1 0 1 0 0,1 0 0 0 0,-1-1-1 0 0,0 1 1 0 0,-1 0 0 0 0,1 0-1 0 0,0 0 1 0 0,-1 0 0 0 0,0 1-1 0 0,1-1 1 0 0,-1 0 0 0 0,0 1-1 0 0,-1-1 1 0 0,-2-2 0 0 0,1 2 1 0 0,-1 0 0 0 0,1 0 0 0 0,0 0 0 0 0,-1 1 0 0 0,0 0 0 0 0,0 0 1 0 0,1 0-1 0 0,-1 1 0 0 0,0-1 0 0 0,-9 0 0 0 0,1 0 5 0 0,0 2-1 0 0,0-1 0 0 0,0 2 1 0 0,0 0-1 0 0,0 0 1 0 0,0 1-1 0 0,0 1 0 0 0,-18 6 1 0 0,23-7-8 0 0,0 1-1 0 0,1 1 1 0 0,-1 0 0 0 0,1 0 0 0 0,0 0 0 0 0,0 1 0 0 0,0 0 0 0 0,1 0-1 0 0,-1 1 1 0 0,1 0 0 0 0,1 0 0 0 0,-1 0 0 0 0,1 1 0 0 0,0-1-1 0 0,0 1 1 0 0,1 1 0 0 0,0-1 0 0 0,0 1 0 0 0,1-1 0 0 0,0 1-1 0 0,1 0 1 0 0,-4 15 0 0 0,3-9-1 0 0,1-1 0 0 0,1 0-1 0 0,0 0 1 0 0,1 0 0 0 0,2 21-1 0 0,-2-31-3 0 0,1 0 1 0 0,0 0-1 0 0,-1 1 0 0 0,1-1 0 0 0,1 0 1 0 0,-1 0-1 0 0,0 0 0 0 0,1-1 0 0 0,-1 1 0 0 0,1 0 1 0 0,0 0-1 0 0,0-1 0 0 0,0 1 0 0 0,0-1 1 0 0,1 0-1 0 0,-1 0 0 0 0,1 0 0 0 0,-1 0 1 0 0,1 0-1 0 0,0 0 0 0 0,0 0 0 0 0,-1-1 0 0 0,1 0 1 0 0,0 1-1 0 0,0-1 0 0 0,1 0 0 0 0,-1-1 1 0 0,5 2-1 0 0,7 0-3 0 0,-1 0 0 0 0,1-1 0 0 0,0-1 0 0 0,-1 0 0 0 0,1-1-1 0 0,0-1 1 0 0,-1 0 0 0 0,1-1 0 0 0,-1 0 0 0 0,19-8 0 0 0,-24 8 1 0 0,0-1 0 0 0,-1 0 0 0 0,0 0 0 0 0,1-1 0 0 0,-2 0 0 0 0,1-1 0 0 0,-1 0 0 0 0,0 0 0 0 0,0 0 0 0 0,0-1 0 0 0,-1 0 0 0 0,0 0 0 0 0,-1-1 0 0 0,1 0 0 0 0,-1 0 0 0 0,-1 0 0 0 0,6-13 0 0 0,-8 16 10 0 0,0-1-1 0 0,0 0 1 0 0,-1 1-1 0 0,0-1 0 0 0,0 0 1 0 0,0 0-1 0 0,-1 0 0 0 0,0 0 1 0 0,0 0-1 0 0,-1-9 0 0 0,0 13 3 0 0,1 0-1 0 0,-1-1 0 0 0,0 1 0 0 0,0-1 1 0 0,0 1-1 0 0,0 0 0 0 0,0 0 1 0 0,0 0-1 0 0,-1-1 0 0 0,1 1 0 0 0,-1 1 1 0 0,1-1-1 0 0,-1 0 0 0 0,0 0 1 0 0,0 0-1 0 0,0 1 0 0 0,0-1 0 0 0,0 1 1 0 0,0 0-1 0 0,0 0 0 0 0,-1-1 0 0 0,1 1 1 0 0,0 1-1 0 0,-1-1 0 0 0,1 0 1 0 0,0 1-1 0 0,-5-1 0 0 0,-10-2 96 0 0,0 1 1 0 0,0 1-1 0 0,0 1 0 0 0,-1 0 1 0 0,1 1-1 0 0,0 1 0 0 0,0 1 0 0 0,-22 6 1 0 0,30-7-163 0 0,1 1 0 0 0,0 0 1 0 0,-1 1-1 0 0,2 0 1 0 0,-1 0-1 0 0,0 1 1 0 0,1 0-1 0 0,-7 6 1 0 0,10-7-261 0 0,0 0 0 0 0,0 1 1 0 0,0-1-1 0 0,1 1 0 0 0,-1-1 0 0 0,1 1 1 0 0,0 0-1 0 0,1 1 0 0 0,-1-1 0 0 0,1 0 1 0 0,0 1-1 0 0,1-1 0 0 0,-2 8 0 0 0,-4 27-7819 0 0,4-18 4067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19.0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81 170 1392 0 0,'-16'23'2334'0'0,"11"-13"-1476"0"0,-5 6 70 0 0,10-15-843 0 0,0-1-1 0 0,0 1 0 0 0,-1-1 0 0 0,1 0 0 0 0,0 1 0 0 0,0-1 0 0 0,0 1 1 0 0,0-1-1 0 0,0 1 0 0 0,0-1 0 0 0,0 1 0 0 0,0-1 0 0 0,0 1 1 0 0,0-1-1 0 0,0 1 0 0 0,0-1 0 0 0,0 1 0 0 0,0-1 0 0 0,0 1 0 0 0,0-1 1 0 0,0 1-1 0 0,1-1 0 0 0,-1 1 0 0 0,0-1 0 0 0,0 0 0 0 0,1 1 1 0 0,-1 0-1 0 0,1-1-51 0 0,0 0 1 0 0,0 0-1 0 0,0 0 1 0 0,0 0-1 0 0,0 0 1 0 0,0 0-1 0 0,0-1 1 0 0,0 1-1 0 0,-1 0 1 0 0,1 0-1 0 0,0-1 1 0 0,0 1-1 0 0,0-1 1 0 0,0 1-1 0 0,0 0 1 0 0,-1-1-1 0 0,1 0 1 0 0,0 1-1 0 0,0-1 1 0 0,0-1-1 0 0,18-13-202 0 0,-8 2 129 0 0,0-1 1 0 0,18-27-1 0 0,3-4 389 0 0,-22 31 48 0 0,-1 0-1 0 0,12-26 0 0 0,-7 12 1610 0 0,-100 163 1608 0 0,-21 41-2670 0 0,103-169-875 0 0,3-5-27 0 0,-1 1-1 0 0,1-1 1 0 0,0 0-1 0 0,0 1 0 0 0,0-1 1 0 0,1 0-1 0 0,-1 1 1 0 0,0-1-1 0 0,0 4 1 0 0,4-13 69 0 0,0 0 0 0 0,0 0 0 0 0,1 1 0 0 0,8-13 0 0 0,-4 5-43 0 0,14-23 33 0 0,8-11 123 0 0,-2-2 0 0 0,25-65 0 0 0,-46 98 188 0 0,-10 31-156 0 0,-11 27-56 0 0,-22 30-52 0 0,-49 74 0 0 0,55-89-368 0 0,15-25-1842 0 0,7-11-4489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19.7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272 108 2056 0 0,'13'-20'2346'0'0,"-2"4"514"0"0,-19 28 158 0 0,-38 52-686 0 0,-80 83 0 0 0,46-56-1474 0 0,76-86-852 0 0,-23 25 557 0 0,24-27-380 0 0,2-4-24 0 0,10-18 6 0 0,182-283 178 0 0,-170 270-312 0 0,-5 1 21 0 0,-12 24-5 0 0,-1-1-1 0 0,1 1 0 0 0,7-10 1 0 0,-149 214 366 0 0,80-109-306 0 0,16-17 15 0 0,62-105-31 0 0,8-15-992 0 0,45-60-1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4.69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187 1 1504 0 0,'-4'3'743'0'0,"2"-2"-584"0"0,0 0 0 0 0,1 0 0 0 0,-1 0-1 0 0,1 0 1 0 0,0 0 0 0 0,-1 0 0 0 0,1 1 0 0 0,0-1-1 0 0,0 0 1 0 0,0 1 0 0 0,0-1 0 0 0,0 1 0 0 0,0-1 0 0 0,0 1-1 0 0,0-1 1 0 0,1 1 0 0 0,-1 0 0 0 0,0-1 0 0 0,1 1-1 0 0,0 0 1 0 0,-1 0 0 0 0,1 2 0 0 0,-2 11 554 0 0,0 6-4518 0 0,2-14 2405 0 0</inkml:trace>
  <inkml:trace contextRef="#ctx0" brushRef="#br0" timeOffset="1">52 285 1504 0 0,'-4'3'215'0'0,"1"-1"1"0"0,-1 1-1 0 0,1 0 0 0 0,0 0 0 0 0,0 0 1 0 0,0 0-1 0 0,0 0 0 0 0,0 1 1 0 0,1-1-1 0 0,0 1 0 0 0,-1 0 0 0 0,1 0 1 0 0,1-1-1 0 0,-1 1 0 0 0,-2 8 0 0 0,0-5-2687 0 0,1-3 1236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5.11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446 0 1176 0 0,'-9'8'906'0'0,"4"-3"-490"0"0,0-1-1 0 0,0 1 1 0 0,0 0-1 0 0,1 0 1 0 0,0 1-1 0 0,0-1 1 0 0,0 1-1 0 0,1 0 1 0 0,0 0-1 0 0,-5 12 1 0 0,-2 14-4213 0 0,6-25 2373 0 0</inkml:trace>
  <inkml:trace contextRef="#ctx0" brushRef="#br0" timeOffset="1">249 382 1008 0 0,'0'0'168'0'0,"0"2"0"0"0,-4 1 0 0 0,2 2 0 0 0,-3-3 0 0 0,3 4 0 0 0,2-2 0 0 0,-8 5 0 0 0,5-2-20 0 0,-4 4-88 0 0,0 1-572 0 0,3-5 0 0 0,-3 3 0 0 0</inkml:trace>
  <inkml:trace contextRef="#ctx0" brushRef="#br0" timeOffset="2">20 790 1656 0 0,'-4'2'552'0'0,"4"0"-276"0"0,0 3 0 0 0,-2-3 0 0 0,-2 0-4 0 0,1 3 4 0 0,3 0-20 0 0,0-1-52 0 0,-4 1-112 0 0,4 0-916 0 0,-3 0 0 0 0,3-2 0 0 0,0 2 0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5.520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237 0 1240 0 0,'-5'3'448'0'0,"5"2"-208"0"0,-2-3 4 0 0,-2 3-4 0 0,1-2 4 0 0,-4 5 0 0 0,3-1-4 0 0,-3 0 4 0 0,4 2-40 0 0,-3-2-52 0 0,6 2-128 0 0,-9-2-776 0 0,7-2 0 0 0,2 4 0 0 0,-4-3 0 0 0</inkml:trace>
  <inkml:trace contextRef="#ctx0" brushRef="#br0" timeOffset="1">50 305 1384 0 0,'0'0'228'0'0,"-4"3"20"0"0,4-1 36 0 0,-3 0 20 0 0,-1 1 16 0 0,4 1 16 0 0,-7 1 0 0 0,4 2 4 0 0,-3 0-4 0 0,6 0 0 0 0,-9 2-16 0 0,7-2-72 0 0,-2 0-180 0 0,1 2-1084 0 0,-1-2 0 0 0,4 0 0 0 0,0 0 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5.89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322 0 1864 0 0,'0'0'308'0'0,"-3"3"0"0"0,-1-3 0 0 0,-3 2 20 0 0,7 0 0 0 0,-7 3-4 0 0,-3 2-16 0 0,3-2-16 0 0,0 2-72 0 0,4 0-140 0 0,-8 1-1012 0 0,4 2 0 0 0,3-3 0 0 0,-2 2 0 0 0</inkml:trace>
  <inkml:trace contextRef="#ctx0" brushRef="#br0" timeOffset="1">56 332 1616 0 0,'-4'1'268'0'0,"1"1"0"0"0,3 1 4 0 0,-6 2-4 0 0,1-1 0 0 0,-1 0 0 0 0,-1 3-88 0 0,0 3-860 0 0,0-3 0 0 0,0 2 0 0 0,3-2 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6.314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261 0 1920 0 0,'-4'0'320'0'0,"4"2"0"0"0,0 1-4 0 0,-3 1 4 0 0,-1 0-4 0 0,1 3 4 0 0,-1 0-20 0 0,1 3-52 0 0,-1 2-128 0 0,-2-2-1020 0 0,1 2 0 0 0,5 0 0 0 0</inkml:trace>
  <inkml:trace contextRef="#ctx0" brushRef="#br0" timeOffset="1">70 422 1736 0 0,'-3'2'596'0'0,"-1"3"-292"0"0,0-3 4 0 0,1 3-4 0 0,-3 0 0 0 0,2 0 4 0 0,-3 1-4 0 0,4 0 0 0 0,-4 1-16 0 0,3 2-36 0 0,-3 1-68 0 0,7-1-184 0 0,-6 1-1036 0 0,1-2 0 0 0,3 2 0 0 0,-2-1 0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6.71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243 0 2104 0 0,'-11'11'1740'0'0,"6"-4"-1465"0"0,0 1 0 0 0,1-1-1 0 0,0 0 1 0 0,0 1 0 0 0,1 0-1 0 0,0 0 1 0 0,0 0 0 0 0,-2 14-1 0 0,4-18-315 0 0,-6 17-3638 0 0,6-16 2383 0 0</inkml:trace>
  <inkml:trace contextRef="#ctx0" brushRef="#br0" timeOffset="1">70 314 1816 0 0,'0'3'300'0'0,"-7"-2"0"0"0,7 2 4 0 0,-4 2 12 0 0,-3-1 0 0 0,3 1 0 0 0,1 2 0 0 0,-8 2-4 0 0,5 0-12 0 0,3 0-56 0 0,-4 3-140 0 0,-1-2-1092 0 0,5-2 0 0 0,-1 2 0 0 0,1-6 0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3688 0 0,'0'0'1938'0'0,"0"9"955"0"0,7 166 3605 0 0,-7 113-3464 0 0,3-238-5044 0 0,2-17-3914 0 0,1-17 2552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9:57.073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232 0 2184 0 0,'0'2'724'0'0,"-4"1"-360"0"0,4-1-4 0 0,0 0 4 0 0,-2 3-4 0 0,-3 2 4 0 0,5 0-4 0 0,-2 0 4 0 0,-2 3-3 0 0,1-2-17 0 0,3 4-52 0 0,-7-3-72 0 0,3 1-152 0 0,0 0-1413 0 0,4 2 1 0 0,-7-4 0 0 0,7 2 0 0 0</inkml:trace>
  <inkml:trace contextRef="#ctx0" brushRef="#br0" timeOffset="1">55 389 1864 0 0,'-3'2'308'0'0,"-1"0"0"0"0,4 1 0 0 0,-2 1 16 0 0,2 2 4 0 0,-7 2-4 0 0,3-1 0 0 0,1 2 0 0 0,-1 0 0 0 0,-3-1-36 0 0,3 1-100 0 0,4 1-144 0 0,-7-1-1092 0 0,4 1 0 0 0,-1-4 0 0 0,2 3 0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4.929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0 481 1904 0 0,'0'0'633'0'0,"4"-21"638"0"0,3 3-897 0 0,1 0 0 0 0,1 1 0 0 0,18-29 1 0 0,-1 3 72 0 0,51-79 878 0 0,-3 6 51 0 0,-62 94-821 0 0,27-36 1 0 0,-39 63 698 0 0,-6 16-616 0 0,-11 23-16 0 0,-7 4 20 0 0,-2-1 0 0 0,-55 73 0 0 0,-6 9 299 0 0,59-87-431 0 0,54-97-375 0 0,15-30 20 0 0,-17 45-119 0 0,-11 21 16 0 0,-1-1 0 0 0,-1 0 0 0 0,14-35 0 0 0,-62 140 847 0 0,2-7-1479 0 0,18-25-2659 0 0,2 2-3289 0 0,5-27 3263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5.697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168 474 512 0 0,'1'-5'117'0'0,"0"0"0"0"0,1 1 0 0 0,-1-1-1 0 0,1 1 1 0 0,-1-1 0 0 0,2 1 0 0 0,-1 0 0 0 0,5-8 0 0 0,4-9 237 0 0,43-95 1147 0 0,-16 35 573 0 0,29-88 1 0 0,-54 138-601 0 0,-9 23-198 0 0,-8 22-347 0 0,-16 41 331 0 0,-43 82 0 0 0,-40 47-483 0 0,51-94-339 0 0,49-85-375 0 0,0 1 0 0 0,0-1 1 0 0,-1 0-1 0 0,0-1 0 0 0,-6 8 0 0 0,10-14-43 0 0,0 0-1 0 0,-1 1 1 0 0,1-1-1 0 0,0 0 0 0 0,0 1 1 0 0,1-1-1 0 0,-1 1 0 0 0,0-1 1 0 0,0 0-1 0 0,1 1 1 0 0,-1-1-1 0 0,1 1 0 0 0,0-2 1 0 0,178-375 332 0 0,-174 368-351 0 0,-1 1 39 0 0,-6 16 28 0 0,-5 10 25 0 0,-1-1 0 0 0,-14 21 0 0 0,5-8 32 0 0,-51 74 334 0 0,0 1 90 0 0,58-90-462 0 0,8-12-74 0 0,0 0-1 0 0,1-1 1 0 0,-1 1-1 0 0,1 0 0 0 0,0 0 1 0 0,0 0-1 0 0,0 0 1 0 0,0 0-1 0 0,0 1 0 0 0,0-1 1 0 0,0 0-1 0 0,1 0 1 0 0,-2 4-1 0 0,2-3-20 0 0,0-5-15 0 0,4-11-31 0 0,71-119-274 0 0,-72 126 309 0 0,4-8-25 0 0,-9 25 45 0 0,-11 17 36 0 0,0-2 0 0 0,-2 1 0 0 0,-20 26-1 0 0,4-4 43 0 0,12-16-158 0 0,-17 41-1 0 0,33-59-1173 0 0,4-16-37 0 0,-1 1 1147 0 0,0 0 0 0 0,0 0-1 0 0,1 0 1 0 0,-1 0 0 0 0,0 0 0 0 0,0 0-1 0 0,0 0 1 0 0,0 0 0 0 0,0 0-1 0 0,1 0 1 0 0,-1 0 0 0 0,0 0-1 0 0,0 0 1 0 0,0 0 0 0 0,0 0-1 0 0,0 0 1 0 0,1 0 0 0 0,-1 0-1 0 0,0 0 1 0 0,0 0 0 0 0,0 0-1 0 0,0 0 1 0 0,0 0 0 0 0,2 2-2007 0 0,-2-2 2007 0 0,0 0-1 0 0,0 0 1 0 0,0 0 0 0 0,0 1-1 0 0,0-1 1 0 0,0 0 0 0 0,0 0-1 0 0,0 0 1 0 0,0 0 0 0 0,0 0-1 0 0,0 1 1 0 0,0-1 0 0 0,0 0 0 0 0,-1 0-1 0 0,1 0 1 0 0,0 0 0 0 0,0 0-1 0 0,0 1 1 0 0,0-1 0 0 0,4-4-3034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6.09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46 112 1304 0 0,'0'-3'151'0'0,"1"0"1"0"0,0 1-1 0 0,0-1 0 0 0,0 0 1 0 0,0 1-1 0 0,1-1 0 0 0,-1 1 1 0 0,1 0-1 0 0,-1-1 0 0 0,3-1 1 0 0,5-10 477 0 0,32-53 3713 0 0,-43 74-6 0 0,-12 33-2958 0 0,6-22-1055 0 0,0 0 7 0 0,0-1 0 0 0,-17 27 0 0 0,-19 24-52 0 0,43-62-1467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6.94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320 26 1696 0 0,'-2'1'117'0'0,"0"0"0"0"0,0 0 0 0 0,0 1-1 0 0,0-1 1 0 0,0 1 0 0 0,1 0 0 0 0,-1-1 0 0 0,0 1-1 0 0,1 0 1 0 0,0 0 0 0 0,-1 0 0 0 0,0 3 0 0 0,-3 2 78 0 0,-213 307 5649 0 0,204-293-5483 0 0,-10 16 617 0 0,20-30-64 0 0,9-22-406 0 0,96-152 240 0 0,-57 99-625 0 0,55-117 1 0 0,-124 236 262 0 0,-41 61 1 0 0,-50 61 124 0 0,61-97-260 0 0,39-55-58 0 0,13-17-36 0 0,5-6 54 0 0,37-46-392 0 0,-3-2 1 0 0,-1-1-1 0 0,39-80 0 0 0,-70 120-787 0 0,-4 8-1204 0 0,-5 10-6267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7.478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365 0 1264 0 0,'-152'239'4268'0'0,"136"-212"-3783"0"0,8-14-246 0 0,-67 119 2803 0 0,72-127-2922 0 0,-6 14 703 0 0,9-17-432 0 0,7-10-219 0 0,67-106 33 0 0,-30 42-265 0 0,25-44-9 0 0,-214 321 2259 0 0,87-127-1491 0 0,-32 39 577 0 0,87-115-2947 0 0,6-10-1070 0 0,7-13-2003 0 0,0 3 1807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08.235"/>
    </inkml:context>
    <inkml:brush xml:id="br0">
      <inkml:brushProperty name="width" value="0.035" units="cm"/>
      <inkml:brushProperty name="height" value="0.035" units="cm"/>
      <inkml:brushProperty name="color" value="#00A0D7"/>
    </inkml:brush>
  </inkml:definitions>
  <inkml:trace contextRef="#ctx0" brushRef="#br0">284 0 2096 0 0,'-90'153'3656'0'0,"-20"38"937"0"0,95-165-3081 0 0,44-80-399 0 0,12-15-933 0 0,-17 27-170 0 0,48-63-1 0 0,-37 57-69 0 0,-53 87 4 0 0,-146 203 740 0 0,100-124 290 0 0,58-105-760 0 0,6-10 112 0 0,7-9-197 0 0,7-12-26 0 0,-1-4-23 0 0,17-24-1 0 0,2-3-35 0 0,55-89 4 0 0,-225 360 350 0 0,126-200-839 0 0,-14 38-1 0 0,9-20-5734 0 0,10-25 3152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20.3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227 40 1992 0 0,'13'-15'1818'0'0,"-11"12"-1370"0"0,0-1 0 0 0,0 1-1 0 0,0 1 1 0 0,1-1 0 0 0,-1 0-1 0 0,5-3 1 0 0,-31 51 3069 0 0,-200 319 1871 0 0,213-340-4948 0 0,10-21-267 0 0,2-4-21 0 0,7-14-1 0 0,-6 11-134 0 0,82-167 338 0 0,-61 129-263 0 0,2 1 0 0 0,30-37 1 0 0,-45 67-463 0 0,-13 22-4079 0 0,0-1 1599 0 0,-2 1-394 0 0,-3 3-1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20.8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257 45 2216 0 0,'13'-17'2251'0'0,"-7"10"-1717"0"0,-5 5-270 0 0,1 0 0 0 0,0 0 0 0 0,0 0 0 0 0,-1 0 0 0 0,1 0 0 0 0,1 1 0 0 0,-1-1-1 0 0,0 0 1 0 0,0 1 0 0 0,3-2 0 0 0,-4 3-230 0 0,-1 0-1 0 0,0 0 1 0 0,0 0 0 0 0,0 1-1 0 0,0-1 1 0 0,1 0 0 0 0,-1 0-1 0 0,0 0 1 0 0,0 0 0 0 0,0 0-1 0 0,0 0 1 0 0,1 0 0 0 0,-1 0-1 0 0,0 0 1 0 0,0 0 0 0 0,0 1-1 0 0,0-1 1 0 0,0 0 0 0 0,0 0-1 0 0,0 0 1 0 0,1 0 0 0 0,-1 0-1 0 0,0 1 1 0 0,0-1 0 0 0,0 0-1 0 0,0 0 1 0 0,0 0-1 0 0,0 0 1 0 0,0 1 0 0 0,0-1-1 0 0,0 0 1 0 0,0 0 0 0 0,0 0-1 0 0,0 0 1 0 0,0 1 0 0 0,0-1-1 0 0,0 0 1 0 0,0 0 0 0 0,0 0-1 0 0,0 1 1 0 0,0-1 0 0 0,0 0-1 0 0,0 0 1 0 0,0 0 0 0 0,0 0-1 0 0,0 0 1 0 0,-1 1 0 0 0,1-1-1 0 0,0 0 1 0 0,0 0 0 0 0,0 0-1 0 0,0 1 1 0 0,-5 12 511 0 0,4-12-346 0 0,-14 34 814 0 0,-1-1-1 0 0,-31 47 1 0 0,-49 57-120 0 0,-2 2 221 0 0,74-106-516 0 0,44-74-54 0 0,31-40-401 0 0,-4 11-71 0 0,-31 44 48 0 0,25-32 0 0 0,-34 48-47 0 0,3-6 78 0 0,-8 14-18 0 0,-4 8 57 0 0,-13 23-506 0 0,-1 0 0 0 0,-1-1 0 0 0,-22 28 0 0 0,-8 12-9080 0 0,33-46 5923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21.3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173 1 1784 0 0,'0'0'1722'0'0,"-1"9"164"0"0,-4 4-1160 0 0,-1 0 0 0 0,0 0 0 0 0,-11 15 0 0 0,3-4-3 0 0,-32 45 1217 0 0,-1 1-361 0 0,17-21-79 0 0,91-160 589 0 0,-43 78-2037 0 0,-11 18-38 0 0,0 1-1 0 0,2 0 0 0 0,0 0 1 0 0,19-22-1 0 0,-23 30 239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146 122 2488 0 0,'-17'18'2138'0'0,"7"-7"-1490"0"0,0 1-1 0 0,0 0 0 0 0,1 0 0 0 0,0 1 1 0 0,2 1-1 0 0,-1-1 0 0 0,1 1 0 0 0,-8 27 1 0 0,11-29-200 0 0,1 1 0 0 0,0 0 0 0 0,1 0 1 0 0,0 0-1 0 0,1 0 0 0 0,0 0 1 0 0,1 0-1 0 0,1 0 0 0 0,0 0 0 0 0,5 24 1 0 0,-4-31-400 0 0,0 0 1 0 0,0-1-1 0 0,1 1 0 0 0,-1 0 1 0 0,1-1-1 0 0,1 1 0 0 0,-1-1 1 0 0,1 0-1 0 0,0 0 1 0 0,0 0-1 0 0,0-1 0 0 0,1 0 1 0 0,-1 1-1 0 0,1-1 1 0 0,0-1-1 0 0,0 1 0 0 0,1-1 1 0 0,-1 0-1 0 0,1 0 0 0 0,-1-1 1 0 0,1 1-1 0 0,0-1 1 0 0,0 0-1 0 0,0-1 0 0 0,9 2 1 0 0,-5-2-40 0 0,1 0 0 0 0,0 0 0 0 0,-1-1 0 0 0,1-1 0 0 0,-1 0 0 0 0,1 0 0 0 0,-1-1 1 0 0,1 0-1 0 0,-1-1 0 0 0,0 0 0 0 0,0 0 0 0 0,0-1 0 0 0,0-1 0 0 0,13-8 0 0 0,-9 4-18 0 0,-1-1 0 0 0,0 0 0 0 0,0-1-1 0 0,-1-1 1 0 0,0 0 0 0 0,-1-1 0 0 0,-1 0-1 0 0,0 0 1 0 0,-1-1 0 0 0,9-18 0 0 0,-13 22 3 0 0,0 0 0 0 0,-1 0 0 0 0,-1 0 0 0 0,0-1 0 0 0,0 1 0 0 0,-1-1 0 0 0,0 0 0 0 0,-1 0-1 0 0,-1 0 1 0 0,1 0 0 0 0,-2 1 0 0 0,1-1 0 0 0,-2 0 0 0 0,1 0 0 0 0,-1 0 0 0 0,-6-16 0 0 0,6 21 6 0 0,-1 0 0 0 0,0 1 0 0 0,0 0 0 0 0,0-1 0 0 0,-1 1 0 0 0,1 0 0 0 0,-1 1 0 0 0,0-1 0 0 0,-1 1 0 0 0,1-1 0 0 0,-1 1 0 0 0,0 1 1 0 0,0-1-1 0 0,0 1 0 0 0,0-1 0 0 0,0 2 0 0 0,-1-1 0 0 0,0 0 0 0 0,1 1 0 0 0,-1 0 0 0 0,-7-1 0 0 0,-5-1 18 0 0,-1 1-1 0 0,0 1 1 0 0,0 1 0 0 0,0 0 0 0 0,-30 3 0 0 0,41-1-9 0 0,-1-1 1 0 0,0 2 0 0 0,1-1 0 0 0,-1 1 0 0 0,1 0 0 0 0,0 1 0 0 0,0 0 0 0 0,0 0 0 0 0,0 1-1 0 0,0-1 1 0 0,0 2 0 0 0,1-1 0 0 0,0 1 0 0 0,0 1 0 0 0,0-1 0 0 0,1 1 0 0 0,-10 11 0 0 0,9-8-3 0 0,1-3 4 0 0,0 1 0 0 0,1 0 0 0 0,0 1 0 0 0,0-1 0 0 0,1 1 0 0 0,0 0 0 0 0,0 0 0 0 0,-4 16 0 0 0,-1 14 94 0 0,-6 70-1 0 0,15-106-101 0 0,-1 13 18 0 0,1 1 1 0 0,0-1-1 0 0,1 0 0 0 0,3 19 1 0 0,-3-30-19 0 0,0 0-1 0 0,0-1 1 0 0,0 1 0 0 0,0 0 0 0 0,1-1 0 0 0,-1 1 0 0 0,1-1-1 0 0,0 0 1 0 0,0 0 0 0 0,0 0 0 0 0,0 0 0 0 0,1 0 0 0 0,0 0-1 0 0,-1 0 1 0 0,1-1 0 0 0,0 1 0 0 0,0-1 0 0 0,0 0 0 0 0,0 0-1 0 0,1 0 1 0 0,-1 0 0 0 0,7 2 0 0 0,4 0-9 0 0,-1-1 0 0 0,0 0 1 0 0,1-1-1 0 0,-1 0 0 0 0,1-2 0 0 0,-1 1 1 0 0,1-2-1 0 0,0 1 0 0 0,-1-2 0 0 0,1 0 1 0 0,-1-1-1 0 0,0 0 0 0 0,0-1 0 0 0,0 0 1 0 0,0-1-1 0 0,0-1 0 0 0,-1 0 0 0 0,0 0 1 0 0,-1-1-1 0 0,19-15 0 0 0,-12 8-96 0 0,-2-1 0 0 0,0 0 0 0 0,-1-1 1 0 0,0-1-1 0 0,-1 0 0 0 0,-2-1 0 0 0,1-1 0 0 0,-2 0 0 0 0,0 0 0 0 0,-2-1 0 0 0,0 0 0 0 0,7-24 0 0 0,-10 15-129 0 0,-1-1-1 0 0,-1 1 0 0 0,-2-1 0 0 0,-1-55 0 0 0,-2 46 1433 0 0,1 54-156 0 0,14 281 1898 0 0,-9-245-3099 0 0,3-1 0 0 0,20 74 0 0 0,-21-107-1499 0 0,11 3-5005 0 0,-8-11 2875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22.1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111 123 2024 0 0,'1'-2'156'0'0,"0"0"-1"0"0,1-1 0 0 0,-1 1 1 0 0,1 0-1 0 0,-1 0 1 0 0,1 0-1 0 0,0 0 0 0 0,2-1 1 0 0,0-2 143 0 0,29-40 1474 0 0,-26 35-973 0 0,1-1 0 0 0,0 1 1 0 0,11-11 1623 0 0,-20 24-1295 0 0,-6 10 42 0 0,-10 16-367 0 0,-42 60 426 0 0,-14 17-389 0 0,24-32-118 0 0,172-262-80 0 0,-72 102-523 0 0,-41 69 39 0 0,-8 15 55 0 0,-5 12-45 0 0,-12 23-87 0 0,-2-1 1 0 0,-2 0 0 0 0,-27 36-1 0 0,-5 7-7434 0 0,34-47 3852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22.7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270 53 2120 0 0,'0'0'779'0'0,"-14"18"1469"0"0,2-4-1438 0 0,1 1-1 0 0,-13 21 0 0 0,-1 2 311 0 0,5-12-56 0 0,2 0 0 0 0,0 1 0 0 0,2 1 0 0 0,-18 42 0 0 0,30-50-284 0 0,4-15-236 0 0,4-12-220 0 0,45-80 61 0 0,0 0-279 0 0,10-17 80 0 0,-7 14 183 0 0,-152 230 800 0 0,37-52-950 0 0,-15 23-354 0 0,76-109 126 0 0,-21 36-2720 0 0,9-12-5754 0 0,8-17 5114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35.1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2 1656 0 0,'0'0'1046'0'0,"-28"2"4963"0"0,24 0-5633 0 0,0-1-1 0 0,0 0 0 0 0,0 1 0 0 0,0 0 0 0 0,0 0 0 0 0,0 0 0 0 0,0 0 0 0 0,1 1 0 0 0,-1-1 1 0 0,1 1-1 0 0,-6 6 0 0 0,5-5-229 0 0,1 1 0 0 0,0-1 0 0 0,0 1-1 0 0,0 0 1 0 0,1 0 0 0 0,-1 0 0 0 0,1 0 0 0 0,0 0 0 0 0,1 0 0 0 0,-1 1 0 0 0,1-1 0 0 0,0 0 0 0 0,1 1 0 0 0,-1 9-1 0 0,-2 17 78 0 0,2-24-189 0 0,0 0-1 0 0,0 0 0 0 0,1-1 0 0 0,1 16 0 0 0,0-22-31 0 0,0 7 2 0 0,0 0 0 0 0,1-1-1 0 0,0 1 1 0 0,4 9 0 0 0,-5-15-4 0 0,0 1 0 0 0,1-1 0 0 0,-1 0 0 0 0,1 0 0 0 0,-1 0 0 0 0,1 0-1 0 0,0 0 1 0 0,-1-1 0 0 0,1 1 0 0 0,0 0 0 0 0,0-1 0 0 0,0 1 0 0 0,1-1 0 0 0,-1 0 0 0 0,0 0 0 0 0,0 1 0 0 0,1-2 0 0 0,1 2-1 0 0,6 1 1 0 0,-1-1 0 0 0,0 1 0 0 0,1-2 0 0 0,16 2 0 0 0,4-2 15 0 0,-26 0-7 0 0,1 0 0 0 0,-1-1 0 0 0,1 0 0 0 0,0 1 0 0 0,-1-2-1 0 0,1 1 1 0 0,-1-1 0 0 0,1 1 0 0 0,-1-1 0 0 0,0 0 0 0 0,1-1-1 0 0,-1 1 1 0 0,0-1 0 0 0,0 0 0 0 0,0 0 0 0 0,5-3-1 0 0,-4 1 8 0 0,-1 0-1 0 0,1 0 0 0 0,-1 0 0 0 0,0 0 1 0 0,0-1-1 0 0,0 0 0 0 0,-1 1 0 0 0,0-1 1 0 0,0-1-1 0 0,0 1 0 0 0,0 0 0 0 0,-1-1 1 0 0,3-8-1 0 0,0-5 22 0 0,-1 0 0 0 0,0 1 0 0 0,-2-1 0 0 0,0-1 0 0 0,-1 1 0 0 0,-1-21 0 0 0,0 36-13 0 0,-1 2-8 0 0,1 0 0 0 0,0 0 0 0 0,0 0 0 0 0,-1 0 1 0 0,1 0-1 0 0,-1 1 0 0 0,0-1 0 0 0,0 0 0 0 0,1 0 0 0 0,-1 1 0 0 0,0-1 0 0 0,0 1 0 0 0,0-1 0 0 0,-1 1 0 0 0,1-1 0 0 0,0 1 1 0 0,-1-1-1 0 0,1 1 0 0 0,0 0 0 0 0,-1 0 0 0 0,0 0 0 0 0,1 0 0 0 0,-1 0 0 0 0,0 0 0 0 0,1 0 0 0 0,-1 1 0 0 0,0-1 0 0 0,-3 0 0 0 0,-6-2 68 0 0,0 1 0 0 0,0 0-1 0 0,-19 0 1 0 0,17 1-17 0 0,6 1-39 0 0,-1 0 0 0 0,0 0 0 0 0,0 1 0 0 0,0 0 0 0 0,0 1 0 0 0,0-1 0 0 0,0 2 0 0 0,-8 2 1 0 0,11-3-18 0 0,0 1 0 0 0,0-1 1 0 0,0 0-1 0 0,1 1 1 0 0,-1 0-1 0 0,1 0 1 0 0,-1 1-1 0 0,1-1 1 0 0,0 1-1 0 0,0 0 1 0 0,1 0-1 0 0,-6 8 1 0 0,6-6 6 0 0,0 0 0 0 0,0 1 0 0 0,1-1 0 0 0,0 1 0 0 0,0 0 0 0 0,0-1 0 0 0,0 12 0 0 0,0 49 82 0 0,3-45-63 0 0,-1-19-29 0 0,0 0 0 0 0,0 1 0 0 0,0-1 0 0 0,1 1-1 0 0,0-1 1 0 0,0 0 0 0 0,0 0 0 0 0,0 1 0 0 0,0-1 0 0 0,0 0 0 0 0,1 0 0 0 0,0 0-1 0 0,0 0 1 0 0,-1 0 0 0 0,2-1 0 0 0,-1 1 0 0 0,0-1 0 0 0,5 5 0 0 0,-3-4 3 0 0,1 0 0 0 0,0 0 0 0 0,0 0 0 0 0,-1-1 0 0 0,2 1 0 0 0,-1-1 0 0 0,0-1 0 0 0,0 1 0 0 0,1-1 0 0 0,-1 0 0 0 0,6 1 0 0 0,-3-1 3 0 0,0-1 1 0 0,1 0-1 0 0,-1 0 0 0 0,0-1 0 0 0,0 0 1 0 0,0 0-1 0 0,11-4 0 0 0,-14 4-6 0 0,0-1 0 0 0,-1 0 1 0 0,1 0-1 0 0,0 0 0 0 0,-1 0 0 0 0,0-1 1 0 0,0 0-1 0 0,0 0 0 0 0,0 0 1 0 0,0 0-1 0 0,6-7 0 0 0,-6 4-5 0 0,0 1 0 0 0,0-1 1 0 0,0 1-1 0 0,-1-1 0 0 0,0-1 0 0 0,0 1 0 0 0,0 0 1 0 0,-1 0-1 0 0,0-1 0 0 0,0 0 0 0 0,-1 1 0 0 0,0-1 1 0 0,0 0-1 0 0,0 0 0 0 0,-1 1 0 0 0,-1-14 0 0 0,0 15 4 0 0,1 1-1 0 0,-1-1 0 0 0,-1 0 0 0 0,1 1 0 0 0,-1 0 1 0 0,-3-8-1 0 0,4 11-2 0 0,0-1-1 0 0,0 1 1 0 0,-1-1 0 0 0,1 1-1 0 0,0-1 1 0 0,-1 1 0 0 0,0 0-1 0 0,1 0 1 0 0,-1 0 0 0 0,0 0-1 0 0,1 0 1 0 0,-1 0 0 0 0,0 0-1 0 0,0 1 1 0 0,0-1 0 0 0,0 0-1 0 0,0 1 1 0 0,-2-1 0 0 0,-8-1 28 0 0,-1 1 1 0 0,1 0-1 0 0,-1 0 0 0 0,-24 3 1 0 0,33-2-23 0 0,0 1 0 0 0,0-1 0 0 0,0 1 0 0 0,0 0 0 0 0,1 0 0 0 0,-1 0 0 0 0,0 1 0 0 0,0-1 0 0 0,1 1 0 0 0,-1 0 0 0 0,1 0 0 0 0,0 0 0 0 0,-1 1 0 0 0,1-1 0 0 0,0 1 0 0 0,0 0-1 0 0,1-1 1 0 0,-1 1 0 0 0,-2 4 0 0 0,2-1 0 0 0,0 0-1 0 0,1 0 1 0 0,0 0-1 0 0,0 0 0 0 0,1 1 1 0 0,-1-1-1 0 0,1 10 1 0 0,0-12-2 0 0,1 0 1 0 0,0 0 0 0 0,0 0 0 0 0,0 0-1 0 0,1 0 1 0 0,-1 0 0 0 0,1 0 0 0 0,0 0-1 0 0,0 0 1 0 0,1 0 0 0 0,-1 0 0 0 0,4 6-1 0 0,-4-9-2 0 0,1 0 0 0 0,-1 1-1 0 0,0-2 1 0 0,0 1-1 0 0,0 0 1 0 0,0 0 0 0 0,1 0-1 0 0,-1-1 1 0 0,0 1-1 0 0,1 0 1 0 0,-1-1 0 0 0,1 1-1 0 0,-1-1 1 0 0,1 0-1 0 0,-1 0 1 0 0,3 1 0 0 0,29-1 49 0 0,-21 0-31 0 0,-8 0-19 0 0,-1 0 0 0 0,1-1 0 0 0,0 1 0 0 0,-1-1 0 0 0,1 0 1 0 0,-1 0-1 0 0,1 0 0 0 0,-1 0 0 0 0,0-1 0 0 0,0 1 0 0 0,1-1 0 0 0,-1 0 0 0 0,0 0 1 0 0,0 0-1 0 0,-1 0 0 0 0,1-1 0 0 0,0 1 0 0 0,-1-1 0 0 0,1 1 0 0 0,-1-1 0 0 0,0 0 1 0 0,0 0-1 0 0,0 0 0 0 0,0 0 0 0 0,-1 0 0 0 0,1-1 0 0 0,-1 1 0 0 0,0 0 0 0 0,0-1 1 0 0,0 1-1 0 0,1-7 0 0 0,-1-3 6 0 0,-1-18 60 0 0,0 30-65 0 0,0 1 0 0 0,0-1 0 0 0,0 0-1 0 0,-1 0 1 0 0,1 1 0 0 0,0-1 0 0 0,0 0 0 0 0,-1 0 0 0 0,1 1 0 0 0,-1-1 0 0 0,1 1 0 0 0,-1-1 0 0 0,1 0 0 0 0,-1 1 0 0 0,1-1 0 0 0,-1 1-1 0 0,1-1 1 0 0,-1 1 0 0 0,0-1 0 0 0,1 1 0 0 0,-1 0 0 0 0,0-1 0 0 0,1 1 0 0 0,-1 0 0 0 0,0-1 0 0 0,0 1 0 0 0,1 0 0 0 0,-1 0 0 0 0,0 0-1 0 0,0 0 1 0 0,1-1 0 0 0,-1 1 0 0 0,-1 0 0 0 0,-3 0 10 0 0,0 0 1 0 0,0 1-1 0 0,0-1 0 0 0,0 1 0 0 0,1 0 1 0 0,-1 0-1 0 0,0 0 0 0 0,0 1 0 0 0,1 0 0 0 0,-1 0 1 0 0,-5 3-1 0 0,8-3-7 0 0,0-1-1 0 0,0 1 1 0 0,0 0-1 0 0,0 0 1 0 0,0 0-1 0 0,0 0 1 0 0,1 0-1 0 0,-1 0 1 0 0,1 1-1 0 0,-1-1 1 0 0,1 1-1 0 0,0-1 1 0 0,0 1 0 0 0,0-1-1 0 0,0 1 1 0 0,1 0-1 0 0,-1-1 1 0 0,1 1-1 0 0,-1 0 1 0 0,1-1-1 0 0,0 6 1 0 0,0 13-8 0 0,0-21 0 0 0,0 1 0 0 0,1-1 0 0 0,-1 0 0 0 0,0 1 0 0 0,0-1 0 0 0,0 0 0 0 0,0 1 0 0 0,1-1 0 0 0,-1 0 0 0 0,0 0 1 0 0,0 1-1 0 0,1-1 0 0 0,-1 0 0 0 0,0 0 0 0 0,0 1 0 0 0,1-1 0 0 0,-1 0 0 0 0,0 0 0 0 0,1 0 0 0 0,-1 1 0 0 0,0-1 0 0 0,1 0 0 0 0,-1 0 0 0 0,1 0 0 0 0,-1 0 1 0 0,0 0-1 0 0,1 0 0 0 0,-1 0 0 0 0,0 0 0 0 0,1 0 0 0 0,-1 0 0 0 0,0 0 0 0 0,1 0 0 0 0,-1 0 0 0 0,1 0 0 0 0,-1 0 0 0 0,0 0 0 0 0,1 0 0 0 0,-1-1 0 0 0,0 1 1 0 0,1 0-1 0 0,-1 0 0 0 0,0 0 0 0 0,0-1 0 0 0,1 1 0 0 0,-1 0 0 0 0,1-1 0 0 0,15-9 4 0 0,-14 7 4 0 0,0 1 0 0 0,-1-1-1 0 0,0-1 1 0 0,1 1 0 0 0,-1 0-1 0 0,0 0 1 0 0,-1 0 0 0 0,1-1-1 0 0,0 1 1 0 0,-1 0 0 0 0,0-1-1 0 0,0 1 1 0 0,0-6 0 0 0,-1 1 9 0 0,2 5-13 0 0,-1 2-3 0 0,0 1-1 0 0,0-1 1 0 0,0 1-1 0 0,0-1 0 0 0,0 1 1 0 0,0-1-1 0 0,0 1 1 0 0,0-1-1 0 0,0 1 1 0 0,0 0-1 0 0,0-1 0 0 0,0 1 1 0 0,0-1-1 0 0,0 1 1 0 0,0-1-1 0 0,0 1 1 0 0,0-1-1 0 0,0 1 0 0 0,-1-1 1 0 0,1 1-1 0 0,0 0 1 0 0,0-1-1 0 0,0 1 0 0 0,-1-1 1 0 0,1 1-1 0 0,0 0 1 0 0,-1-1-1 0 0,1 1 1 0 0,0 0-1 0 0,-1-1 0 0 0,1 1 1 0 0,-1 0-1 0 0,1 0 1 0 0,0-1-1 0 0,-1 1 1 0 0,1 0-1 0 0,-1 0 0 0 0,1 0 1 0 0,-1 0-1 0 0,1 0 1 0 0,0-1-1 0 0,-1 1 1 0 0,1 0-1 0 0,-1 0 0 0 0,0 0 1 0 0,1 0-90 0 0,-6 4-1980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36.5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146 196 2256 0 0,'-3'-4'10580'0'0,"-12"46"-7034"0"0,6 6-2654 0 0,-4 39-60 0 0,5 200 26 0 0,8-216-709 0 0,-1-8-32 0 0,-1-29-14 0 0,2 1-1 0 0,6 42 1 0 0,-5-72-95 0 0,0 0 1 0 0,1 0 0 0 0,0-1 0 0 0,0 1-1 0 0,0 0 1 0 0,0-1 0 0 0,1 0-1 0 0,-1 1 1 0 0,1-1 0 0 0,0 0-1 0 0,1 0 1 0 0,-1-1 0 0 0,1 1-1 0 0,0-1 1 0 0,-1 0 0 0 0,1 0 0 0 0,1 0-1 0 0,-1 0 1 0 0,0 0 0 0 0,1-1-1 0 0,-1 0 1 0 0,1 0 0 0 0,0 0-1 0 0,0-1 1 0 0,0 0 0 0 0,0 0-1 0 0,0 0 1 0 0,8 0 0 0 0,-5-1 4 0 0,0-1 1 0 0,0 0 0 0 0,0-1-1 0 0,-1 0 1 0 0,1 0 0 0 0,-1-1 0 0 0,1 1-1 0 0,-1-2 1 0 0,0 1 0 0 0,0-1-1 0 0,0 0 1 0 0,-1-1 0 0 0,1 1-1 0 0,6-8 1 0 0,9-8 14 0 0,-1-2 0 0 0,25-32 0 0 0,-42 49-21 0 0,20-30 67 0 0,-1-1-1 0 0,-2-1 0 0 0,28-65 0 0 0,-46 95-67 0 0,1 0 3 0 0,-1-1 1 0 0,0 1-1 0 0,0-1 0 0 0,0 0 0 0 0,-1 0 1 0 0,2-15-1 0 0,7-37 67 0 0,-5-119 152 0 0,-5 162-192 0 0,-1 3 8 0 0,1 0 0 0 0,-2 0 0 0 0,0 0 0 0 0,0 0 0 0 0,-2 1 0 0 0,0-1 0 0 0,-7-22 0 0 0,3 22 27 0 0,-2 0 1 0 0,-12-18 0 0 0,3 5 49 0 0,14 21-79 0 0,1 0-1 0 0,-1 0 1 0 0,0 1-1 0 0,-1 0 1 0 0,1-1 0 0 0,-1 1-1 0 0,0 1 1 0 0,0-1 0 0 0,-1 1-1 0 0,1 0 1 0 0,-11-5-1 0 0,-34-12 281 0 0,15 9-168 0 0,26 9-94 0 0,-1-1 1 0 0,0 1 0 0 0,0 1-1 0 0,0 0 1 0 0,-1 0 0 0 0,-10 0-1 0 0,14 2-46 0 0,1 0 0 0 0,-1 0 0 0 0,1 1-1 0 0,-1 0 1 0 0,0 0 0 0 0,1 1 0 0 0,0-1-1 0 0,-1 1 1 0 0,1 1 0 0 0,0-1 0 0 0,0 1-1 0 0,0 0 1 0 0,0 0 0 0 0,1 1 0 0 0,-1 0-1 0 0,1 0 1 0 0,0 0 0 0 0,0 0 0 0 0,1 1-1 0 0,-9 10 1 0 0,-14 18-27 0 0,17-21-14 0 0,1-1 1 0 0,-14 24-1 0 0,4 0-125 0 0,-13 24-3467 0 0,14-17-7054 0 0,13-28 6364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3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1088 0 0,'0'0'375'0'0,"0"15"2230"0"0,0-24-4637 0 0,0 3 1016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58 432 0 0,'0'-28'2272'0'0,"0"-2"2680"0"0,0 47-1701 0 0,2 190 929 0 0,16 275-2954 0 0,-11-236-381 0 0,-7-244-814 0 0,-1-1 0 0 0,1 1 0 0 0,0-1 0 0 0,-1 1 0 0 0,1-1 0 0 0,-1 0 0 0 0,0 1 0 0 0,0-1 0 0 0,1 0 0 0 0,-1 1 0 0 0,0-1 0 0 0,0 0 0 0 0,0 0 0 0 0,0 0 0 0 0,0 0 0 0 0,0 0 0 0 0,-1 0 0 0 0,1 0 0 0 0,0 0 0 0 0,-1 0 0 0 0,1-1 0 0 0,0 1 0 0 0,-1 0 0 0 0,1-1 0 0 0,-2 1 0 0 0,-44 12 576 0 0,34-11-460 0 0,-189 35 1727 0 0,172-33-1667 0 0,-1 0-292 0 0,-18 3 371 0 0,18 3-6037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3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3576 0 0,'0'0'5544'0'0,"0"11"-3275"0"0,3 57 743 0 0,15 81-1 0 0,0 2-2422 0 0,-2 307 1037 0 0,-15-361-4431 0 0,-1-2-3356 0 0,0-101 2613 0 0,0 0-1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3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3192 0 0,'0'0'2251'0'0,"8"-9"1726"0"0,262-123 2517 0 0,-130 69-5610 0 0,437-179 1381 0 0,-533 223-2223 0 0,-31 12-342 0 0,1 1 0 0 0,0 1-1 0 0,0 0 1 0 0,0 1 0 0 0,17-3 0 0 0,-31 7 104 0 0,1 0 1 0 0,-1 0-1 0 0,0 0 1 0 0,1 0-1 0 0,-1 0 1 0 0,0 0-1 0 0,1 0 1 0 0,-1 0-1 0 0,0 0 1 0 0,1 0-1 0 0,-1 0 1 0 0,0 0-1 0 0,1 0 1 0 0,-1 0-1 0 0,0 0 1 0 0,0 0-1 0 0,1 0 1 0 0,-1 1-1 0 0,0-1 1 0 0,1 0-1 0 0,-1 0 1 0 0,0 0-1 0 0,1 1 1 0 0,-1-1-1 0 0,0 0 1 0 0,0 0-1 0 0,0 0 1 0 0,1 1-1 0 0,-1-1 1 0 0,0 0-1 0 0,0 1 1 0 0,0-1-1 0 0,1 1 1 0 0,3 7-3357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3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115 112 3032 0 0,'0'0'1675'0'0,"-16"12"1473"0"0,10 0-2615 0 0,0-1 0 0 0,1 1 0 0 0,0-1 0 0 0,1 1 0 0 0,0 1 0 0 0,1-1 0 0 0,1 0 0 0 0,-2 14 0 0 0,-2 103 1954 0 0,6-118-2404 0 0,0 0 1 0 0,1 0 0 0 0,0 1 0 0 0,0-2 0 0 0,2 1-1 0 0,-1 0 1 0 0,1 0 0 0 0,7 16 0 0 0,-7-22-56 0 0,0-1 0 0 0,-1 0 0 0 0,1 1 1 0 0,1-1-1 0 0,-1 0 0 0 0,1-1 1 0 0,-1 1-1 0 0,1 0 0 0 0,0-1 1 0 0,0 0-1 0 0,1 0 0 0 0,-1 0 0 0 0,1-1 1 0 0,-1 1-1 0 0,1-1 0 0 0,0 0 1 0 0,0-1-1 0 0,0 1 0 0 0,0-1 1 0 0,8 1-1 0 0,-5-1-18 0 0,0 0 0 0 0,-1 0 0 0 0,1-1 0 0 0,0-1 0 0 0,0 1 0 0 0,0-1 0 0 0,-1-1 0 0 0,1 1 0 0 0,0-1 0 0 0,-1-1 0 0 0,1 1 0 0 0,-1-1 0 0 0,0-1 0 0 0,0 1 0 0 0,0-1-1 0 0,-1 0 1 0 0,1-1 0 0 0,-1 1 0 0 0,0-1 0 0 0,0-1 0 0 0,0 1 0 0 0,-1-1 0 0 0,0 0 0 0 0,0 0 0 0 0,-1-1 0 0 0,1 1 0 0 0,-1-1 0 0 0,-1 0 0 0 0,5-12 0 0 0,-1 2-2 0 0,-2 0 0 0 0,0-1 0 0 0,-1 0-1 0 0,-1 0 1 0 0,-1 0 0 0 0,0-28 0 0 0,-2 46-7 0 0,1-23 56 0 0,-2 0 0 0 0,-1 0 0 0 0,-5-31 0 0 0,5 48-32 0 0,1-1 1 0 0,-1 1-1 0 0,-1 0 0 0 0,1-1 0 0 0,-1 1 0 0 0,0 0 1 0 0,0 0-1 0 0,-1 1 0 0 0,0-1 0 0 0,0 1 0 0 0,0 0 0 0 0,-1 0 1 0 0,1 0-1 0 0,-1 0 0 0 0,0 1 0 0 0,-9-6 0 0 0,3 3 51 0 0,0 1-1 0 0,-1 0 1 0 0,0 1-1 0 0,0 0 0 0 0,-15-4 1 0 0,22 7-56 0 0,0 1-1 0 0,0 0 1 0 0,0 1 0 0 0,-1-1-1 0 0,1 1 1 0 0,0 0 0 0 0,0 0-1 0 0,0 1 1 0 0,0 0 0 0 0,-1-1 0 0 0,1 2-1 0 0,0-1 1 0 0,0 1 0 0 0,1-1-1 0 0,-1 1 1 0 0,-6 4 0 0 0,2 0-10 0 0,0 1 1 0 0,1 0-1 0 0,0 0 0 0 0,1 1 1 0 0,-1 0-1 0 0,2 1 1 0 0,-1-1-1 0 0,1 1 1 0 0,0 0-1 0 0,1 1 1 0 0,0-1-1 0 0,-5 14 1 0 0,1 3-12 0 0,1-1 0 0 0,0 1 0 0 0,-6 50 0 0 0,11-51 2 0 0,1 0 1 0 0,1 27-1 0 0,2-43-5 0 0,-1 0-1 0 0,1 0 1 0 0,1 0 0 0 0,0 0-1 0 0,0 0 1 0 0,1-1-1 0 0,0 1 1 0 0,0-1 0 0 0,6 10-1 0 0,-6-14-2 0 0,0-1 0 0 0,0 0-1 0 0,0 0 1 0 0,0 0-1 0 0,1 0 1 0 0,0-1-1 0 0,-1 0 1 0 0,1 1 0 0 0,0-1-1 0 0,0 0 1 0 0,0-1-1 0 0,0 1 1 0 0,0-1 0 0 0,1 0-1 0 0,-1 0 1 0 0,0 0-1 0 0,1 0 1 0 0,4-1 0 0 0,0 1-35 0 0,1 0 0 0 0,-1-1 0 0 0,1 0 0 0 0,0-1 0 0 0,-1 0 1 0 0,1-1-1 0 0,12-3 0 0 0,-12 1-32 0 0,1 0-1 0 0,-1-1 1 0 0,0 0 0 0 0,0-1-1 0 0,0 0 1 0 0,-1-1 0 0 0,0 0-1 0 0,0 0 1 0 0,14-15 0 0 0,-13 10-33 0 0,-1-1-1 0 0,1 0 1 0 0,-2 0-1 0 0,0-1 1 0 0,-1 0 0 0 0,9-22-1 0 0,-8 11 8 0 0,0-1-1 0 0,-2 0 1 0 0,-1 0-1 0 0,-1 0 1 0 0,-1-1-1 0 0,-2 1 1 0 0,0-1 0 0 0,-5-31-1 0 0,4-25 959 0 0,-7 128 930 0 0,7-1-1425 0 0,-1 4-39 0 0,1-1 1 0 0,3 1-1 0 0,14 68 0 0 0,-13-100-332 0 0,1 0 0 0 0,0-1 0 0 0,1 1 0 0 0,1-2-1 0 0,1 1 1 0 0,0-1 0 0 0,13 18 0 0 0,13 6-3556 0 0,6-6-4984 0 0,-17-19 4739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37 175 2792 0 0,'-10'31'2952'0'0,"3"-3"-1759"0"0,2 0 1 0 0,1 0-1 0 0,1 0 1 0 0,1 1-1 0 0,4 48 1 0 0,-2-69-983 0 0,1 0 1 0 0,0 0 0 0 0,0-1-1 0 0,0 1 1 0 0,1-1 0 0 0,1 0-1 0 0,-1 1 1 0 0,1-1 0 0 0,0 0-1 0 0,1 0 1 0 0,0-1 0 0 0,7 11 0 0 0,-8-13-186 0 0,1 0 0 0 0,0-1 0 0 0,0 1 0 0 0,0-1 0 0 0,1 0 0 0 0,-1 0 1 0 0,1 0-1 0 0,0-1 0 0 0,-1 0 0 0 0,1 0 0 0 0,0 0 0 0 0,0 0 1 0 0,1-1-1 0 0,-1 0 0 0 0,0 0 0 0 0,0 0 0 0 0,1-1 0 0 0,8 1 0 0 0,-7-2-21 0 0,0 0 0 0 0,0 0 0 0 0,0-1-1 0 0,0 0 1 0 0,0 0 0 0 0,0 0-1 0 0,0-1 1 0 0,-1 0 0 0 0,1 0-1 0 0,-1-1 1 0 0,0 0 0 0 0,0 0-1 0 0,0 0 1 0 0,-1-1 0 0 0,0 0-1 0 0,0 0 1 0 0,0 0 0 0 0,0-1-1 0 0,-1 0 1 0 0,5-6 0 0 0,0-3 0 0 0,0 0 0 0 0,-1 0 1 0 0,0-1-1 0 0,-1 1 0 0 0,-1-2 1 0 0,-1 1-1 0 0,5-23 0 0 0,-5 13 22 0 0,-1 0 0 0 0,-2-1 1 0 0,0-27-1 0 0,-3 42 4 0 0,0 0 1 0 0,0 0-1 0 0,-1 1 1 0 0,0-1-1 0 0,-1 0 1 0 0,0 1-1 0 0,-1 0 1 0 0,0 0-1 0 0,-8-14 1 0 0,8 19 4 0 0,0 0 0 0 0,-1 0 0 0 0,1 1 0 0 0,-1-1 0 0 0,-1 1 0 0 0,1 0 0 0 0,-1 0 0 0 0,1 1 1 0 0,-2 0-1 0 0,1 0 0 0 0,0 0 0 0 0,-1 1 0 0 0,1 0 0 0 0,-1 0 0 0 0,0 0 0 0 0,-9-1 0 0 0,10 2-7 0 0,1 1-1 0 0,0 1 0 0 0,-1-1 1 0 0,1 0-1 0 0,-1 1 0 0 0,1 0 1 0 0,-1 1-1 0 0,1-1 0 0 0,-1 1 1 0 0,1 0-1 0 0,0 0 0 0 0,-1 1 1 0 0,1 0-1 0 0,0 0 0 0 0,0 0 1 0 0,0 0-1 0 0,0 1 0 0 0,0 0 1 0 0,1 0-1 0 0,-1 0 0 0 0,1 0 1 0 0,-5 5-1 0 0,0 3 13 0 0,1 0-1 0 0,0 0 1 0 0,1 1-1 0 0,0 0 1 0 0,1 0-1 0 0,0 0 1 0 0,1 1-1 0 0,0 0 1 0 0,1 0 0 0 0,1 1-1 0 0,-4 24 1 0 0,1 14 155 0 0,1 91 1 0 0,5-122-147 0 0,9 352 581 0 0,-1-3-208 0 0,-8-223-2731 0 0,0-147 1936 0 0,0 1 0 0 0,-1 0 0 0 0,1 0 0 0 0,0 0 0 0 0,0 0-1 0 0,0 0 1 0 0,1 0 0 0 0,-1 0 0 0 0,0-1 0 0 0,0 1 0 0 0,0 0 0 0 0,1 0 0 0 0,-1 0 0 0 0,0 0 0 0 0,1-1 0 0 0,-1 1 0 0 0,1 0-1 0 0,-1 0 1 0 0,1-1 0 0 0,-1 1 0 0 0,1 0 0 0 0,0 0 0 0 0,-1-1 0 0 0,1 1 0 0 0,0-1 0 0 0,-1 1 0 0 0,2 0 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3680 0 0,'0'2'320'0'0,"-1"-1"-1"0"0,1 0 0 0 0,-1 0 0 0 0,1 0 0 0 0,-1 0 1 0 0,1 0-1 0 0,0 1 0 0 0,0-1 0 0 0,0 0 0 0 0,-1 0 1 0 0,1 0-1 0 0,0 1 0 0 0,1-1 0 0 0,-1 2 0 0 0,0 7 315 0 0,-2 13 485 0 0,1 1 1 0 0,3 27 0 0 0,-1 1 64 0 0,1 154 2128 0 0,-1 2-3501 0 0,3-183-2771 0 0,2-10-4351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36 158 3176 0 0,'-2'2'303'0'0,"0"1"0"0"0,1 0 0 0 0,-1 1 0 0 0,0-1 0 0 0,1 0 0 0 0,0 0 0 0 0,0 1 0 0 0,0-1 0 0 0,0 1 0 0 0,1-1 0 0 0,-1 6 0 0 0,-2 4 244 0 0,-4 36 1511 0 0,1 0 0 0 0,2 98 0 0 0,4-145-2009 0 0,0 9 143 0 0,0 0-1 0 0,1-1 1 0 0,0 1 0 0 0,1 0 0 0 0,0 0 0 0 0,1-1-1 0 0,0 1 1 0 0,1-1 0 0 0,5 11 0 0 0,-7-17-181 0 0,0 0 1 0 0,1 0 0 0 0,-1-1-1 0 0,1 1 1 0 0,0-1-1 0 0,0 1 1 0 0,0-1 0 0 0,1 0-1 0 0,-1 0 1 0 0,1-1 0 0 0,-1 1-1 0 0,1-1 1 0 0,0 1-1 0 0,0-1 1 0 0,0-1 0 0 0,1 1-1 0 0,-1 0 1 0 0,0-1-1 0 0,0 0 1 0 0,1 0 0 0 0,-1 0-1 0 0,1-1 1 0 0,-1 1 0 0 0,6-1-1 0 0,-1-1-10 0 0,-1 0 1 0 0,1 0-1 0 0,-1-1 0 0 0,1-1 0 0 0,-1 1 0 0 0,0-1 1 0 0,0 0-1 0 0,0-1 0 0 0,0 0 0 0 0,-1 0 1 0 0,1-1-1 0 0,-1 0 0 0 0,0 0 0 0 0,-1-1 1 0 0,11-10-1 0 0,-5 3 1 0 0,1-1 0 0 0,-2 0 0 0 0,0-1 1 0 0,0-1-1 0 0,-2 1 0 0 0,10-23 0 0 0,-10 18 33 0 0,-1-1 0 0 0,-2 0-1 0 0,0 0 1 0 0,-1-1-1 0 0,-1 1 1 0 0,2-40-1 0 0,-5 51 11 0 0,-1-1 0 0 0,0 1 0 0 0,-1-1 0 0 0,0 1 0 0 0,-1-1 0 0 0,0 1 0 0 0,-1 0-1 0 0,0 0 1 0 0,0 0 0 0 0,-1 0 0 0 0,0 0 0 0 0,-1 1 0 0 0,0 0 0 0 0,-1 0 0 0 0,-13-17 0 0 0,10 18 23 0 0,0-1 0 0 0,-1 1 1 0 0,0 1-1 0 0,-1 0 0 0 0,1 0 1 0 0,-1 1-1 0 0,-1 1 0 0 0,1 0 1 0 0,-1 0-1 0 0,0 1 0 0 0,0 1 1 0 0,0 0-1 0 0,-17-2 0 0 0,25 4-58 0 0,0 1 1 0 0,0 0-1 0 0,0 1 0 0 0,0-1 0 0 0,0 1 0 0 0,0-1 0 0 0,0 1 0 0 0,0 0 0 0 0,1 1 0 0 0,-1-1 0 0 0,0 1 1 0 0,1-1-1 0 0,-1 1 0 0 0,1 0 0 0 0,-1 1 0 0 0,1-1 0 0 0,0 0 0 0 0,0 1 0 0 0,0 0 0 0 0,0 0 1 0 0,1 0-1 0 0,-1 0 0 0 0,1 0 0 0 0,-4 7 0 0 0,-2 3-6 0 0,2 0-1 0 0,0 0 1 0 0,0 0 0 0 0,1 1-1 0 0,-5 21 1 0 0,5-3-6 0 0,0 0-1 0 0,3 0 1 0 0,0 0-1 0 0,4 33 1 0 0,-2-9-1 0 0,1-39-4 0 0,0 0 0 0 0,1 0 1 0 0,0 0-1 0 0,7 21 0 0 0,-6-29-10 0 0,-1 0-1 0 0,2-1 1 0 0,-1 0 0 0 0,1 1-1 0 0,0-1 1 0 0,1 0-1 0 0,0-1 1 0 0,0 1 0 0 0,12 11-1 0 0,-15-17 0 0 0,0 1-1 0 0,1-1 1 0 0,-1 0-1 0 0,1 0 1 0 0,0 0 0 0 0,-1-1-1 0 0,1 1 1 0 0,0-1-1 0 0,0 0 1 0 0,0 1-1 0 0,0-1 1 0 0,0 0-1 0 0,1-1 1 0 0,-1 1-1 0 0,0-1 1 0 0,5 1-1 0 0,-4-1-9 0 0,0-1 0 0 0,0 0 0 0 0,0 0-1 0 0,0 0 1 0 0,0 0 0 0 0,0-1 0 0 0,0 1-1 0 0,0-1 1 0 0,0 0 0 0 0,-1 0 0 0 0,1 0-1 0 0,-1-1 1 0 0,4-2 0 0 0,6-7-35 0 0,0 0-1 0 0,-1 0 1 0 0,0-1 0 0 0,-1-1 0 0 0,-1 0-1 0 0,0 0 1 0 0,-1-1 0 0 0,0-1 0 0 0,-2 1 0 0 0,11-29-1 0 0,-9 17 60 0 0,-2 0 0 0 0,-1-1 0 0 0,-1 0 0 0 0,-1 0 0 0 0,0-51 0 0 0,-7 9 1810 0 0,3 88-995 0 0,-1 65 52 0 0,10 201 159 0 0,-8-272-1055 0 0,1 0-1 0 0,1-1 1 0 0,0 1 0 0 0,0-1 0 0 0,1 0 0 0 0,1 0 0 0 0,0 0 0 0 0,0 0 0 0 0,1-1 0 0 0,0 0 0 0 0,1 0 0 0 0,0-1 0 0 0,1 0 0 0 0,15 15 0 0 0,-13-15-534 0 0,1 0 1 0 0,0-1-1 0 0,0-1 1 0 0,1 0-1 0 0,14 6 1 0 0,-11-7-1360 0 0,0 0 1 0 0,1-1 0 0 0,-1 0-1 0 0,20 2 1 0 0,0-2-1740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3200 0 0,'0'0'568'0'0,"6"-7"4601"0"0,67 4-1505 0 0,-14 1-2248 0 0,141-23 706 0 0,-148 16-1954 0 0,89-27-1 0 0,-138 35-159 0 0,-3 1-5 0 0,1 0-1 0 0,-1 0 0 0 0,1 0 1 0 0,-1 0-1 0 0,1 0 1 0 0,-1-1-1 0 0,1 1 1 0 0,-1 0-1 0 0,1 0 1 0 0,-1 0-1 0 0,1-1 1 0 0,-1 1-1 0 0,1 0 0 0 0,-1-1 1 0 0,1 1-1 0 0,-1 0 1 0 0,1-1-1 0 0,-1 1 1 0 0,0-1-1 0 0,1 1 1 0 0,-1 0-1 0 0,0-1 1 0 0,1 1-1 0 0,-1-1 0 0 0,0 1 1 0 0,0-1-1 0 0,0 1 1 0 0,1-1-1 0 0,-1 1 1 0 0,0-2-1 0 0,-2 2 6 0 0,-1-1 0 0 0,1 0 0 0 0,0 1 0 0 0,-1 0 0 0 0,1-1 0 0 0,-1 1 0 0 0,1 0 0 0 0,-4 1 0 0 0,3-1 3 0 0,-4 0-5 0 0,-3-1 19 0 0,-1 2 0 0 0,0-1 0 0 0,1 1-1 0 0,-21 5 1 0 0,28-5-16 0 0,0 0 1 0 0,0 0-1 0 0,0 0 0 0 0,0 1 0 0 0,1 0 1 0 0,-1-1-1 0 0,0 1 0 0 0,1 0 0 0 0,-1 0 1 0 0,1 0-1 0 0,0 0 0 0 0,0 1 0 0 0,0-1 0 0 0,0 1 1 0 0,0-1-1 0 0,0 1 0 0 0,1 0 0 0 0,-1 0 1 0 0,1 0-1 0 0,0-1 0 0 0,-2 5 0 0 0,-6 22 143 0 0,0 0-1 0 0,-6 45 0 0 0,15-69-133 0 0,-18 173 608 0 0,18-155-534 0 0,0 1-1 0 0,1 0 1 0 0,2 0-1 0 0,0 0 1 0 0,10 33-1 0 0,-12-52-79 0 0,1 1 0 0 0,0-1 0 0 0,1 1 1 0 0,-1-1-1 0 0,1 0 0 0 0,0 0 0 0 0,1 0 0 0 0,-1 0 0 0 0,1-1 0 0 0,0 1 0 0 0,0-1 1 0 0,0 0-1 0 0,5 4 0 0 0,-3-4-76 0 0,1 0 1 0 0,-1-1 0 0 0,1 0-1 0 0,0 0 1 0 0,-1 0-1 0 0,1-1 1 0 0,1 0-1 0 0,-1 0 1 0 0,14 1-1 0 0,23 1-2617 0 0,1-6-5985 0 0,-26-2 5265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3504 0 0,'0'0'620'0'0,"4"-22"5812"0"0,-2 22-6220 0 0,0 0 1 0 0,-1 0-1 0 0,1 0 0 0 0,0 1 0 0 0,0-1 0 0 0,-1 0 1 0 0,1 1-1 0 0,0 0 0 0 0,-1-1 0 0 0,1 1 0 0 0,0 0 1 0 0,-1-1-1 0 0,1 1 0 0 0,-1 0 0 0 0,1 0 0 0 0,-1 0 1 0 0,0 1-1 0 0,1-1 0 0 0,-1 0 0 0 0,0 0 0 0 0,0 1 0 0 0,0-1 1 0 0,0 1-1 0 0,0-1 0 0 0,0 1 0 0 0,0-1 0 0 0,0 1 1 0 0,0 2-1 0 0,5 8 40 0 0,-1 0 0 0 0,6 21 0 0 0,-9-29-150 0 0,8 37 182 0 0,7 53 0 0 0,-15-82-249 0 0,14 94 184 0 0,-16-106-218 0 0,0 0 0 0 0,0 0 0 0 0,0 0 0 0 0,0 0 0 0 0,0 0 0 0 0,0 0 0 0 0,0-1 1 0 0,0 1-1 0 0,0 0 0 0 0,0 0 0 0 0,0 0 0 0 0,0 0 0 0 0,0 0 0 0 0,0 0 0 0 0,1 0 0 0 0,-1-1 1 0 0,0 1-1 0 0,0 0 0 0 0,0 0 0 0 0,0 0 0 0 0,0 0 0 0 0,0 0 0 0 0,0 0 0 0 0,0 0 0 0 0,0 0 0 0 0,1 0 1 0 0,-1 0-1 0 0,0 0 0 0 0,0 0 0 0 0,0-1 0 0 0,0 1 0 0 0,0 0 0 0 0,0 0 0 0 0,0 0 0 0 0,1 0 1 0 0,-1 0-1 0 0,0 0 0 0 0,0 0 0 0 0,0 0 0 0 0,0 0 0 0 0,0 0 0 0 0,0 0 0 0 0,1 0 0 0 0,-1 0 1 0 0,0 1-1 0 0,0-1 0 0 0,0 0 0 0 0,0 0 0 0 0,0 0 0 0 0,0 0 0 0 0,0 0 0 0 0,1 0 0 0 0,-1 0 0 0 0,0 0 1 0 0,0 0-1 0 0,0 0 0 0 0,0 0 0 0 0,0 0 0 0 0,0 1 0 0 0,0-1 0 0 0,0 0 0 0 0,0 0 0 0 0,0 0 1 0 0,0 0-1 0 0,0 0 0 0 0,10-19 37 0 0,10-34 2 0 0,-19 49-35 0 0,16-41 34 0 0,2 0 0 0 0,2 1 0 0 0,28-43 0 0 0,-44 78-29 0 0,4-5 41 0 0,0 0 1 0 0,1 0-1 0 0,14-14 1 0 0,-22 25-4 0 0,1 1 0 0 0,0-1 0 0 0,0 0 0 0 0,0 1 0 0 0,0 0 0 0 0,0 0 0 0 0,0 0 0 0 0,1 0 0 0 0,-1 1 0 0 0,1-1 0 0 0,-1 1 0 0 0,1 0-1 0 0,0 0 1 0 0,-1 0 0 0 0,1 0 0 0 0,0 1 0 0 0,0-1 0 0 0,-1 1 0 0 0,8 0 0 0 0,-9 1-3 0 0,0-1 1 0 0,0 1-1 0 0,0 0 0 0 0,1-1 1 0 0,-1 1-1 0 0,0 0 0 0 0,-1 0 0 0 0,1 0 1 0 0,0 1-1 0 0,0-1 0 0 0,0 0 1 0 0,-1 1-1 0 0,1-1 0 0 0,-1 1 0 0 0,1-1 1 0 0,-1 1-1 0 0,1 0 0 0 0,1 2 0 0 0,1 4 88 0 0,0 0-1 0 0,-1-1 0 0 0,4 13 0 0 0,-2-7-23 0 0,-2 1-13 0 0,0 0-1 0 0,0-1 0 0 0,-1 1 1 0 0,-1 0-1 0 0,-1 27 1 0 0,0-30-54 0 0,3 410-310 0 0,-5-412 438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4192 0 0,'-3'0'1437'0'0,"3"-4"87"0"0,0 1-752 0 0,0 1 772 0 0,-4 2-772 0 0,4-2 732 0 0,0 4-836 0 0,0 7-140 0 0,0 1-440 0 0,-4 3-2692 0 0,4 6 0 0 0,0 1-1 0 0,0 5 1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66 2568 0 0,'0'0'464'0'0,"-14"19"2319"0"0,8-11-2292 0 0,1 1 0 0 0,1 1 0 0 0,0-1-1 0 0,0 1 1 0 0,1 0 0 0 0,0-1 0 0 0,1 1-1 0 0,-2 21 1 0 0,1-3 1238 0 0,4 58-1 0 0,-1-78-1569 0 0,1 1-1 0 0,0-1 0 0 0,0 1 0 0 0,1 0 1 0 0,0-1-1 0 0,1 0 0 0 0,0 0 1 0 0,0 0-1 0 0,1 0 0 0 0,0 0 1 0 0,7 9-1 0 0,-8-12-118 0 0,1 0-1 0 0,1-1 1 0 0,-1 1 0 0 0,1-1 0 0 0,0 0-1 0 0,0-1 1 0 0,0 1 0 0 0,0-1 0 0 0,1 0 0 0 0,-1 0-1 0 0,1-1 1 0 0,0 1 0 0 0,-1-1 0 0 0,1-1-1 0 0,0 1 1 0 0,8 0 0 0 0,-8-1-26 0 0,0-1-1 0 0,0 1 1 0 0,-1-1 0 0 0,1-1 0 0 0,0 1-1 0 0,0-1 1 0 0,0 0 0 0 0,-1 0-1 0 0,1-1 1 0 0,-1 0 0 0 0,1 0 0 0 0,-1 0-1 0 0,1 0 1 0 0,-1-1 0 0 0,0 0 0 0 0,0 0-1 0 0,-1-1 1 0 0,1 1 0 0 0,-1-1 0 0 0,1 0-1 0 0,-1 0 1 0 0,0 0 0 0 0,0-1 0 0 0,-1 1-1 0 0,4-7 1 0 0,0 0 8 0 0,-1-1 0 0 0,0 1 1 0 0,0-2-1 0 0,-1 1 0 0 0,0 0 0 0 0,-2-1 0 0 0,1 0 1 0 0,-1 0-1 0 0,-1 0 0 0 0,0-14 0 0 0,0 3 70 0 0,-2 1 0 0 0,-4-36 0 0 0,3 49-56 0 0,-1 1 0 0 0,0 0 0 0 0,-1 0 0 0 0,0 0 1 0 0,0 0-1 0 0,-1 0 0 0 0,0 0 0 0 0,0 1 0 0 0,-6-9 1 0 0,6 13-9 0 0,1 0 0 0 0,0 1 0 0 0,-1-1 0 0 0,0 1 0 0 0,0 0 0 0 0,0 0 0 0 0,0 0 0 0 0,0 0 0 0 0,-1 1 0 0 0,1-1 0 0 0,-1 1 0 0 0,0 0 0 0 0,1 1 0 0 0,-10-3 0 0 0,1 2 35 0 0,1 0 1 0 0,-1 1-1 0 0,0 1 1 0 0,-20 1-1 0 0,27 0-45 0 0,1-1-1 0 0,0 2 1 0 0,-1-1-1 0 0,1 1 1 0 0,0 0-1 0 0,0 0 1 0 0,0 0-1 0 0,1 0 1 0 0,-1 1-1 0 0,0 0 1 0 0,1 0-1 0 0,0 0 1 0 0,0 1-1 0 0,0-1 1 0 0,0 1-1 0 0,0 0 1 0 0,1 0-1 0 0,0 1 1 0 0,0-1-1 0 0,0 1 1 0 0,0-1-1 0 0,0 1 1 0 0,-2 7-1 0 0,-2 6 47 0 0,1 0-1 0 0,0 1 0 0 0,1 0 0 0 0,1 0 1 0 0,-2 21-1 0 0,0 32 204 0 0,3 0-1 0 0,9 118 1 0 0,-5-178-243 0 0,19 274 516 0 0,-17-211-461 0 0,-4 0 1 0 0,-12 101 0 0 0,0-119-997 0 0,6-33-6933 0 0,7-18 3894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2880 0 0,'0'0'2806'0'0,"12"3"-140"0"0,-4 5-2089 0 0,-1 0 0 0 0,0 1 0 0 0,0 0 0 0 0,-1 0 0 0 0,0 0-1 0 0,-1 1 1 0 0,7 16 0 0 0,22 76 1348 0 0,-30-89-1762 0 0,-3-10-147 0 0,15 50 326 0 0,-1 1 0 0 0,11 97 0 0 0,-21-100-54 0 0,-2-86-90 0 0,1-1 0 0 0,2 1 0 0 0,19-64 0 0 0,-9 56-123 0 0,2 0 0 0 0,1 1-1 0 0,35-56 1 0 0,-50 91-40 0 0,1 0 0 0 0,0 0 0 0 0,0 0 0 0 0,0 1 0 0 0,1 0 0 0 0,7-6-1 0 0,-12 11-14 0 0,0 0-1 0 0,0 0 0 0 0,1 0 1 0 0,-1 0-1 0 0,0 0 0 0 0,1 0 1 0 0,-1 1-1 0 0,1-1 0 0 0,-1 0 0 0 0,1 1 1 0 0,0-1-1 0 0,-1 1 0 0 0,1 0 1 0 0,-1-1-1 0 0,1 1 0 0 0,0 0 0 0 0,-1 0 1 0 0,1 0-1 0 0,0 0 0 0 0,-1 0 1 0 0,1 0-1 0 0,-1 1 0 0 0,1-1 1 0 0,0 1-1 0 0,-1-1 0 0 0,1 1 0 0 0,-1-1 1 0 0,1 1-1 0 0,-1 0 0 0 0,1 0 1 0 0,-1 0-1 0 0,0 0 0 0 0,1 0 1 0 0,-1 0-1 0 0,0 0 0 0 0,0 0 0 0 0,2 2 1 0 0,1 3 38 0 0,1 0 0 0 0,-2-1 0 0 0,1 1 0 0 0,0 1 0 0 0,-1-1 0 0 0,0 0 0 0 0,-1 1-1 0 0,4 12 1 0 0,-2 2 110 0 0,3 33 0 0 0,-1-4 13 0 0,6 79 232 0 0,-8-31-180 0 0,-5-74-243 0 0,2 0 0 0 0,0 1 0 0 0,2-1-1 0 0,6 25 1 0 0,-8-44-269 0 0,1-1 0 0 0,-1 0-1 0 0,1 0 1 0 0,0 0 0 0 0,5 8-1 0 0,-6-10-706 0 0,1 0 0 0 0,0 0 0 0 0,0 1 0 0 0,0-1 0 0 0,0-1 0 0 0,1 1 0 0 0,-1 0 0 0 0,1 0 0 0 0,-1-1 0 0 0,3 2 0 0 0,6 2-2795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39 3272 0 0,'0'0'1183'0'0,"-21"2"2965"0"0,16 2-3724 0 0,-1 0 0 0 0,1 1 0 0 0,1 0 0 0 0,-1 0 0 0 0,1 0 0 0 0,0 0 0 0 0,0 1 0 0 0,0 0 0 0 0,1 0 0 0 0,0 0 0 0 0,-4 10 0 0 0,-3 11 864 0 0,-9 37-1 0 0,17-55-1001 0 0,-4 19-94 0 0,1 0 0 0 0,1 1 0 0 0,1 0 1 0 0,2-1-1 0 0,1 1 0 0 0,1 0 1 0 0,2 0-1 0 0,0-1 0 0 0,9 31 0 0 0,-11-55-179 0 0,1 0-1 0 0,-1 1 1 0 0,1-1-1 0 0,0 0 1 0 0,0 0-1 0 0,0 0 1 0 0,1-1-1 0 0,0 1 1 0 0,-1-1-1 0 0,1 1 1 0 0,0-1-1 0 0,1 0 1 0 0,-1 0-1 0 0,8 5 1 0 0,-9-6-13 0 0,0-1 0 0 0,0 0 0 0 0,0 0 0 0 0,0 0 0 0 0,0 0 0 0 0,1-1 0 0 0,-1 1 0 0 0,0 0 0 0 0,1-1 0 0 0,-1 0 0 0 0,0 1 0 0 0,1-1 0 0 0,-1 0 0 0 0,0 0 0 0 0,1-1 0 0 0,-1 1 0 0 0,0 0 0 0 0,1-1 0 0 0,-1 1 0 0 0,0-1 0 0 0,1 0 0 0 0,-1 0 0 0 0,0 0 0 0 0,0 0 0 0 0,0 0 0 0 0,0 0 0 0 0,0-1 0 0 0,0 1 0 0 0,0-1 0 0 0,1-1 0 0 0,4-3-2 0 0,-1 1 0 0 0,0-2 0 0 0,0 1 0 0 0,-1-1 0 0 0,0 0 0 0 0,0 0 0 0 0,-1 0 0 0 0,0-1 0 0 0,0 1 0 0 0,0-1-1 0 0,-1 0 1 0 0,0 0 0 0 0,-1 0 0 0 0,0-1 0 0 0,2-14 0 0 0,-2 6-3 0 0,-1 11 12 0 0,0 0 0 0 0,0 0 0 0 0,0 0 0 0 0,-1-1 0 0 0,0 1 0 0 0,0 0 0 0 0,-1-1 0 0 0,0 1 0 0 0,0 0 0 0 0,0 0 0 0 0,-1 0 0 0 0,0 0 0 0 0,0 0 0 0 0,-4-8 0 0 0,3 9 7 0 0,-4-7 50 0 0,-1 0 1 0 0,0 0-1 0 0,-18-20 1 0 0,22 28-32 0 0,1 1-1 0 0,1-1 1 0 0,-1 0 0 0 0,0 0-1 0 0,1 0 1 0 0,0 0 0 0 0,0-1-1 0 0,0 1 1 0 0,1 0 0 0 0,-1-1-1 0 0,1 0 1 0 0,0 1 0 0 0,1-1-1 0 0,-1-6 1 0 0,0-7 85 0 0,1 0-1 0 0,4-26 1 0 0,-2 29-88 0 0,-2 11-32 0 0,1 0 1 0 0,0 1-1 0 0,0-1 1 0 0,0 0-1 0 0,1 1 1 0 0,-1-1-1 0 0,1 1 0 0 0,0-1 1 0 0,0 1-1 0 0,0 0 1 0 0,0 0-1 0 0,1 0 1 0 0,-1 0-1 0 0,1 0 1 0 0,0 0-1 0 0,0 1 0 0 0,3-3 1 0 0,26-14-2021 0 0,2 7-4761 0 0,-16 8 3103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2632 0 0,'18'-16'3514'0'0,"-15"14"-3278"0"0,0 1 1 0 0,0-1-1 0 0,0 0 1 0 0,0 1 0 0 0,0 0-1 0 0,0 0 1 0 0,0 0-1 0 0,0 0 1 0 0,0 0-1 0 0,1 1 1 0 0,-1-1-1 0 0,0 1 1 0 0,1 0-1 0 0,-1 0 1 0 0,0 0-1 0 0,1 0 1 0 0,-1 1 0 0 0,0-1-1 0 0,0 1 1 0 0,1 0-1 0 0,-1 0 1 0 0,0 0-1 0 0,0 0 1 0 0,0 1-1 0 0,0-1 1 0 0,0 1-1 0 0,0 0 1 0 0,-1 0-1 0 0,1 0 1 0 0,-1 0-1 0 0,1 0 1 0 0,-1 0 0 0 0,0 1-1 0 0,1-1 1 0 0,-1 1-1 0 0,-1 0 1 0 0,1 0-1 0 0,1 3 1 0 0,11 19 12 0 0,-3 1 0 0 0,0 1 0 0 0,-1 0 0 0 0,-2 0 0 0 0,-1 1 0 0 0,5 36 0 0 0,-4-2-73 0 0,-2-21-10 0 0,1 54 0 0 0,-7-94-154 0 0,0-18 40 0 0,0-13-45 0 0,2-1 1 0 0,0 1-1 0 0,11-44 1 0 0,-9 58-3 0 0,1-1 1 0 0,1 1 0 0 0,0 0 0 0 0,1 0 0 0 0,1 1 0 0 0,0 0-1 0 0,18-23 1 0 0,-7 9 32 0 0,-13 20 6 0 0,0-1-1 0 0,1 1 0 0 0,0 0 0 0 0,13-12 0 0 0,-18 19-16 0 0,0 0 1 0 0,0 1-1 0 0,0-1 1 0 0,1 1-1 0 0,-1-1 0 0 0,0 1 1 0 0,1 0-1 0 0,-1 0 1 0 0,1 0-1 0 0,-1 0 0 0 0,1 1 1 0 0,-1-1-1 0 0,1 1 1 0 0,0-1-1 0 0,-1 1 0 0 0,1 0 1 0 0,0 0-1 0 0,0 0 1 0 0,-1 0-1 0 0,1 1 0 0 0,0-1 1 0 0,-1 1-1 0 0,1-1 1 0 0,2 2-1 0 0,-2 0 12 0 0,0-1-1 0 0,-1 1 1 0 0,1 0 0 0 0,-1 0-1 0 0,0 0 1 0 0,0 0 0 0 0,1 0-1 0 0,-1 1 1 0 0,0-1-1 0 0,-1 1 1 0 0,1-1 0 0 0,0 1-1 0 0,-1 0 1 0 0,2 4 0 0 0,2 3 72 0 0,-1 0 0 0 0,4 19 0 0 0,5 43 399 0 0,8 146-1 0 0,-16-151 86 0 0,0-9-2459 0 0,-4-20-9975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3040 0 0,'0'0'1610'0'0,"-14"9"2561"0"0,13-5-3877 0 0,-1-1 1 0 0,1 1 0 0 0,0 0-1 0 0,0-1 1 0 0,1 1 0 0 0,-1 0-1 0 0,1-1 1 0 0,-1 1 0 0 0,1 0-1 0 0,0 0 1 0 0,1 0 0 0 0,-1-1-1 0 0,1 1 1 0 0,-1 0 0 0 0,1-1-1 0 0,0 1 1 0 0,3 6 0 0 0,-1-8-235 0 0,0-1 0 0 0,-1 0 0 0 0,1 0 0 0 0,0 1 1 0 0,0-2-1 0 0,-1 1 0 0 0,1 0 0 0 0,0-1 0 0 0,0 1 1 0 0,0-1-1 0 0,0 0 0 0 0,0 0 0 0 0,0 0 1 0 0,0 0-1 0 0,0-1 0 0 0,0 1 0 0 0,0-1 0 0 0,0 1 1 0 0,5-3-1 0 0,-8 2-26 0 0,1 1 0 0 0,-1-1-1 0 0,1 0 1 0 0,-1 1 0 0 0,1-1 0 0 0,-1 0 0 0 0,0 0 0 0 0,1 1 0 0 0,-1-1 0 0 0,0 0 0 0 0,0 0 0 0 0,1 1-1 0 0,-1-1 1 0 0,0 0 0 0 0,0 0 0 0 0,0 0 0 0 0,0 0 0 0 0,0 1 0 0 0,0-1 0 0 0,0 0 0 0 0,0 0-1 0 0,0 0 1 0 0,-1 1 0 0 0,1-1 0 0 0,0 0 0 0 0,0 0 0 0 0,-1 0 0 0 0,1 1 0 0 0,0-1 0 0 0,-1 0 0 0 0,1 1-1 0 0,-1-1 1 0 0,0 0 0 0 0,0-1 44 0 0,0 1-1 0 0,0-1 0 0 0,0 1 1 0 0,0-1-1 0 0,0 1 0 0 0,-1-1 1 0 0,1 1-1 0 0,0 0 0 0 0,-1 0 1 0 0,1 0-1 0 0,-1 0 1 0 0,1 0-1 0 0,-4-1 0 0 0,3 1-127 0 0,1 1 0 0 0,0-1-1 0 0,0 1 1 0 0,0 0 0 0 0,-1 0 0 0 0,1 0-1 0 0,0 0 1 0 0,0 0 0 0 0,-1 0 0 0 0,1 0-1 0 0,0 0 1 0 0,0 0 0 0 0,-1 1 0 0 0,1-1-1 0 0,0 0 1 0 0,0 1 0 0 0,0-1-1 0 0,0 1 1 0 0,0-1 0 0 0,-1 1 0 0 0,0 1-1 0 0,1 0-858 0 0,-1 0 0 0 0,1 0 0 0 0,0 0-1 0 0,0 0 1 0 0,0 0 0 0 0,0 0 0 0 0,1 0-1 0 0,-1 1 1 0 0,0-1 0 0 0,0 4 0 0 0,-2 5-2312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4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2872 0 0,'0'4'511'0'0,"-1"-1"0"0"0,1 1 0 0 0,-1 0 0 0 0,0-1 0 0 0,0 0-1 0 0,-2 5 1 0 0,-5 16 1145 0 0,7-20-1278 0 0,1 0 1 0 0,-1-1-1 0 0,1 1 0 0 0,0 0 0 0 0,0-1 1 0 0,0 1-1 0 0,1 0 0 0 0,-1-1 1 0 0,2 5-1 0 0,-1-7-313 0 0,-1 0 1 0 0,1 0-1 0 0,-1 0 1 0 0,1 0-1 0 0,0 0 1 0 0,-1-1-1 0 0,1 1 1 0 0,0 0 0 0 0,0-1-1 0 0,-1 1 1 0 0,1 0-1 0 0,0-1 1 0 0,0 1-1 0 0,0-1 1 0 0,0 1-1 0 0,0-1 1 0 0,0 1-1 0 0,0-1 1 0 0,0 0-1 0 0,0 0 1 0 0,0 1-1 0 0,0-1 1 0 0,0 0-1 0 0,0 0 1 0 0,0 0-1 0 0,0 0 1 0 0,0 0-1 0 0,0 0 1 0 0,0 0-1 0 0,0-1 1 0 0,0 1 0 0 0,0 0-1 0 0,0-1 1 0 0,0 1-1 0 0,0 0 1 0 0,0-1-1 0 0,1 0 1 0 0,-1 0-3 0 0,0 0 0 0 0,1 1 0 0 0,-1-1 0 0 0,0 0 0 0 0,0 0 0 0 0,0 0-1 0 0,0-1 1 0 0,0 1 0 0 0,0 0 0 0 0,0 0 0 0 0,0 0 0 0 0,0-1 0 0 0,0 1 0 0 0,-1 0 0 0 0,1-1 0 0 0,0 1 0 0 0,0-2 0 0 0,-1 2 14 0 0,0 0 0 0 0,1 0-1 0 0,-1 0 1 0 0,0 0 0 0 0,0 0 0 0 0,1 0-1 0 0,-1 0 1 0 0,0 0 0 0 0,0 1-1 0 0,0-1 1 0 0,0 0 0 0 0,0 0 0 0 0,0 0-1 0 0,0 0 1 0 0,-1 0 0 0 0,1 0-1 0 0,0 0 1 0 0,-1 0 0 0 0,1 0 0 0 0,0 0-1 0 0,-1 0 1 0 0,1 1 0 0 0,-1-1-1 0 0,1 0 1 0 0,-1 0 0 0 0,1 1 0 0 0,-2-2-1 0 0,-2 0 87 0 0,0 1 0 0 0,0 1 0 0 0,0-1 0 0 0,0 0 0 0 0,0 1 0 0 0,0 0 0 0 0,0 0 0 0 0,0 0 0 0 0,-1 1 0 0 0,-5 0 0 0 0,-11 1-1540 0 0,1-2-9248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3048 0 0,'0'0'2993'0'0,"-11"17"-302"0"0,-15 26-344 0 0,-59 75 0 0 0,55-78-1556 0 0,-4 0-531 0 0,-1 0 0 0 0,-2-2 1 0 0,-2-2-1 0 0,-47 34 0 0 0,79-64-241 0 0,1-2 11 0 0,1 1 0 0 0,-1-1 0 0 0,1-1 0 0 0,-1 1 1 0 0,0-1-1 0 0,0 0 0 0 0,-7 2 0 0 0,12-5-26 0 0,1 1-1 0 0,0-1 1 0 0,0 0-1 0 0,0 0 1 0 0,0 0 0 0 0,-1 0-1 0 0,1 0 1 0 0,0 0-1 0 0,0 0 1 0 0,0 0-1 0 0,-1 0 1 0 0,1 0 0 0 0,0 0-1 0 0,0 0 1 0 0,0 0-1 0 0,-1 0 1 0 0,1 0-1 0 0,0 0 1 0 0,0 0 0 0 0,0 0-1 0 0,-1 0 1 0 0,1 0-1 0 0,0 0 1 0 0,0 0-1 0 0,0-1 1 0 0,0 1 0 0 0,-1 0-1 0 0,1 0 1 0 0,0 0-1 0 0,0 0 1 0 0,0 0-1 0 0,0 0 1 0 0,0-1-1 0 0,-1 1 1 0 0,1 0 0 0 0,0 0-1 0 0,0 0 1 0 0,0 0-1 0 0,0-1 1 0 0,0 1-1 0 0,0 0 1 0 0,0 0 0 0 0,0 0-1 0 0,0-1 1 0 0,0 1-1 0 0,0 0 1 0 0,0 0-1 0 0,0 0 1 0 0,0 0 0 0 0,0-1-1 0 0,4-14 90 0 0,13-12 10 0 0,-8 13-8 0 0,0 0-1 0 0,1 1 1 0 0,1 0 0 0 0,0 1 0 0 0,1 0-1 0 0,0 1 1 0 0,1 0 0 0 0,0 1-1 0 0,0 0 1 0 0,1 1 0 0 0,21-9-1 0 0,-29 15-27 0 0,1 1-1 0 0,0-1 0 0 0,0 2 1 0 0,0-1-1 0 0,0 1 1 0 0,0 0-1 0 0,1 0 0 0 0,-1 1 1 0 0,0 0-1 0 0,0 1 0 0 0,1-1 1 0 0,-1 1-1 0 0,0 1 1 0 0,0-1-1 0 0,0 1 0 0 0,0 0 1 0 0,0 1-1 0 0,-1 0 0 0 0,1 0 1 0 0,11 7-1 0 0,-7-2-1 0 0,0 0-1 0 0,0 1 1 0 0,-1 1-1 0 0,0-1 1 0 0,0 2-1 0 0,-1-1 1 0 0,0 1-1 0 0,-1 1 1 0 0,11 20-1 0 0,-18-31-49 0 0,14 27-1159 0 0,25 35 1 0 0,-33-54-821 0 0,0 0 1 0 0,1-1-1 0 0,0 0 0 0 0,11 9 1 0 0,-1-5-1654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166 179 3300 0 0,'-5'44'8109'0'0,"-15"45"-5890"0"0,3-17-1436 0 0,-66 293-84 0 0,46-168-564 0 0,33-154-22 0 0,4-39-57 0 0,1-6-2 0 0,-1-24 24 0 0,2 0-45 0 0,1 1 0 0 0,1-1 0 0 0,2 1 0 0 0,0 0 0 0 0,10-24 1 0 0,5-21 3 0 0,57-187 54 0 0,16-67 21 0 0,-86 289-73 0 0,-2 7 158 0 0,15-45-1 0 0,-21 73-185 0 0,0 0-1 0 0,1 0 0 0 0,-1 0 0 0 0,0-1 1 0 0,0 1-1 0 0,0 0 0 0 0,0 0 0 0 0,0 0 0 0 0,0 0 1 0 0,1 0-1 0 0,-1 0 0 0 0,0 0 0 0 0,0 0 1 0 0,0 0-1 0 0,0-1 0 0 0,0 1 0 0 0,1 0 0 0 0,-1 0 1 0 0,0 0-1 0 0,0 0 0 0 0,0 0 0 0 0,0 0 1 0 0,1 0-1 0 0,-1 0 0 0 0,0 0 0 0 0,0 0 0 0 0,0 0 1 0 0,0 0-1 0 0,0 0 0 0 0,1 0 0 0 0,-1 1 0 0 0,0-1 1 0 0,0 0-1 0 0,0 0 0 0 0,0 0 0 0 0,0 0 1 0 0,1 0-1 0 0,-1 0 0 0 0,0 0 0 0 0,0 0 0 0 0,0 0 1 0 0,0 1-1 0 0,0-1 0 0 0,1 0 0 0 0,9 10 178 0 0,8 12-29 0 0,-17-21-132 0 0,8 14 69 0 0,0-1 0 0 0,-1 2-1 0 0,9 24 1 0 0,-4-9 0 0 0,197 507 1150 0 0,-174-423-1024 0 0,38 133 154 0 0,-58-187-311 0 0,-16-59-150 0 0,0-1-1 0 0,0 0 1 0 0,0 0-1 0 0,1 0 1 0 0,-1 0-1 0 0,0 0 1 0 0,1 0-1 0 0,-1 0 1 0 0,0-1-1 0 0,1 1 1 0 0,-1 0-1 0 0,1 0 1 0 0,0 0 0 0 0,-1 0-1 0 0,1 0 1 0 0,0-1-1 0 0,0 1 1 0 0,-1 0-1 0 0,1-1 1 0 0,0 1-1 0 0,0 0 1 0 0,0-1-1 0 0,0 1 1 0 0,1 0-1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3432 0 0,'0'0'1216'0'0,"2"-13"2920"0"0,0 11-3833 0 0,0 0 1 0 0,0 0-1 0 0,0 1 0 0 0,1-1 1 0 0,-1 0-1 0 0,1 1 0 0 0,-1-1 1 0 0,1 1-1 0 0,-1 0 0 0 0,1 0 1 0 0,5-1-1 0 0,38-7 1476 0 0,-24 5-952 0 0,78-14 63 0 0,-34 9-6933 0 0,-37 6 2751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3024 0 0,'0'0'1080'0'0,"18"-4"1307"0"0,-13 5-2082 0 0,1-1 1 0 0,0 1-1 0 0,0 0 0 0 0,-1 0 0 0 0,1 1 0 0 0,-1-1 0 0 0,1 1 0 0 0,-1 1 0 0 0,1-1 0 0 0,-1 1 1 0 0,0-1-1 0 0,0 2 0 0 0,0-1 0 0 0,-1 0 0 0 0,1 1 0 0 0,-1 0 0 0 0,0 0 0 0 0,0 0 1 0 0,7 10-1 0 0,1 5 368 0 0,0 1 0 0 0,-1 0 1 0 0,14 37-1 0 0,-17-39-501 0 0,40 113 607 0 0,-42-110-702 0 0,-5-18-54 0 0,-1 0 1 0 0,1 1 0 0 0,-1-1-1 0 0,1 0 1 0 0,0 0 0 0 0,1 0-1 0 0,-1 0 1 0 0,0 0 0 0 0,1 0-1 0 0,0-1 1 0 0,-1 1 0 0 0,1 0-1 0 0,0-1 1 0 0,0 0 0 0 0,5 5 0 0 0,-7-7-12 0 0,1 0 1 0 0,-1 0 0 0 0,1 0 0 0 0,-1 0 0 0 0,1 0-1 0 0,-1 0 1 0 0,0 0 0 0 0,1 0 0 0 0,-1 0 0 0 0,1 0-1 0 0,-1-1 1 0 0,1 1 0 0 0,-1 0 0 0 0,1 0 0 0 0,-1 0-1 0 0,1 0 1 0 0,-1-1 0 0 0,0 1 0 0 0,1 0 0 0 0,-1 0 0 0 0,1-1-1 0 0,-1 1 1 0 0,0 0 0 0 0,1-1 0 0 0,-1 1 0 0 0,0 0-1 0 0,0-1 1 0 0,1 1 0 0 0,-1-1 0 0 0,10-16 183 0 0,-7 12-110 0 0,10-19 187 0 0,-1-1 1 0 0,-1 0-1 0 0,14-48 0 0 0,7-17 172 0 0,2-1-5 0 0,-9 19-1349 0 0,-4 26-2847 0 0,-4 7-3572 0 0,-7 18 3663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3272 0 0,'0'0'2828'0'0,"0"21"316"0"0,-1 60 494 0 0,3 89-593 0 0,-2-159-2953 0 0,1-1 1 0 0,1 1-1 0 0,0 0 1 0 0,0-1-1 0 0,1 1 1 0 0,1-1-1 0 0,0 0 1 0 0,7 15-1 0 0,-9-21-80 0 0,1 0 0 0 0,-1-1 0 0 0,1 0 0 0 0,-1 1 0 0 0,1-1 0 0 0,0 0 0 0 0,0 0 0 0 0,1-1 0 0 0,-1 1-1 0 0,1-1 1 0 0,-1 1 0 0 0,1-1 0 0 0,0 0 0 0 0,-1-1 0 0 0,1 1 0 0 0,0 0 0 0 0,0-1 0 0 0,0 0 0 0 0,1 0 0 0 0,-1 0 0 0 0,0-1 0 0 0,0 0 0 0 0,0 1 0 0 0,8-2 0 0 0,-3 0-19 0 0,-1 0 1 0 0,0-1 0 0 0,1 0 0 0 0,-1-1 0 0 0,0 1 0 0 0,0-2-1 0 0,0 1 1 0 0,-1-1 0 0 0,1 0 0 0 0,-1-1 0 0 0,0 1 0 0 0,0-2 0 0 0,-1 1-1 0 0,1-1 1 0 0,-1 0 0 0 0,10-12 0 0 0,0-4 18 0 0,-1 1 0 0 0,-1-2 0 0 0,0 0 0 0 0,11-29 1 0 0,-18 34 8 0 0,-2-1 1 0 0,1 0-1 0 0,-2 0 0 0 0,2-19 1 0 0,1-3 19 0 0,-2 7-3 0 0,-2 16 23 0 0,0 1-1 0 0,7-21 0 0 0,-6 166 1429 0 0,-2-112-1440 0 0,1 0 0 0 0,0 0 0 0 0,1-1 0 0 0,1 1 0 0 0,1-1 0 0 0,0 0 0 0 0,10 17 0 0 0,-9-21-40 0 0,-1 0 1 0 0,1-1-1 0 0,1 0 1 0 0,0 0-1 0 0,0-1 1 0 0,1 0-1 0 0,0 0 1 0 0,0-1-1 0 0,20 13 0 0 0,-21-17-93 0 0,-1 0-1 0 0,1-1 0 0 0,-1 0 0 0 0,1-1 0 0 0,0 1 0 0 0,14 1 0 0 0,-15-3-1483 0 0,0-1 0 0 0,0 0-1 0 0,0 0 1 0 0,12-1 0 0 0,-3-3-2072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3032 0 0,'0'0'7185'0'0,"0"90"-3722"0"0,0 69-809 0 0,13 209-2051 0 0,8 135 162 0 0,-13-127-661 0 0,-10-332-215 0 0,1-23-1574 0 0,0 1-4076 0 0,1-15 2345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2952 0 0,'-5'4'7595'0'0,"3"8"-4387"0"0,2 16-2433 0 0,1-19 268 0 0,-3 95 855 0 0,1 28-1313 0 0,4-45-4480 0 0,0-69 355 0 0,0-2 0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43 2960 0 0,'-3'0'247'0'0,"1"0"0"0"0,-1 0 0 0 0,1 1 0 0 0,-1 0 0 0 0,1-1 0 0 0,-1 1 0 0 0,1 0 0 0 0,0 0 0 0 0,-1 0 0 0 0,1 0 1 0 0,0 0-1 0 0,0 1 0 0 0,0-1 0 0 0,0 1 0 0 0,0-1 0 0 0,0 1 0 0 0,0 0 0 0 0,1 0 0 0 0,-1 0 0 0 0,1 0 0 0 0,-1 0 0 0 0,1 0 0 0 0,-2 4 0 0 0,-3 5 245 0 0,2 0 0 0 0,-1 1 0 0 0,-4 20 0 0 0,4-12 292 0 0,-1 4-133 0 0,2 0 0 0 0,0 0-1 0 0,2 1 1 0 0,1 34 0 0 0,1-50-586 0 0,0 0 1 0 0,1-1 0 0 0,0 1-1 0 0,1-1 1 0 0,0 1-1 0 0,0-1 1 0 0,0 0 0 0 0,7 14-1 0 0,-7-18-49 0 0,0-1 1 0 0,0 1-1 0 0,1-1 0 0 0,-1 1 0 0 0,1-1 0 0 0,-1 0 0 0 0,1 0 0 0 0,0 0 0 0 0,0-1 0 0 0,1 1 0 0 0,-1-1 1 0 0,0 0-1 0 0,1 0 0 0 0,0 0 0 0 0,-1 0 0 0 0,1 0 0 0 0,0-1 0 0 0,0 1 0 0 0,0-1 0 0 0,5 1 0 0 0,0-1-17 0 0,1 0 0 0 0,0-1 0 0 0,-1 0 0 0 0,1 0 0 0 0,-1-1 0 0 0,1 0 0 0 0,-1-1 0 0 0,1 0 0 0 0,-1 0 0 0 0,0-1 0 0 0,0 0 0 0 0,0-1 1 0 0,0 0-1 0 0,-1 0 0 0 0,1-1 0 0 0,-1 0 0 0 0,0 0 0 0 0,-1-1 0 0 0,1 0 0 0 0,7-9 0 0 0,-7 7-7 0 0,0-2 0 0 0,-1 1 1 0 0,0-1-1 0 0,0 0 0 0 0,-1 0 1 0 0,0-1-1 0 0,-1 0 1 0 0,0 0-1 0 0,-1 0 0 0 0,0-1 1 0 0,-1 1-1 0 0,0-1 1 0 0,-1 0-1 0 0,-1 0 0 0 0,1-21 1 0 0,-1 23 17 0 0,-2 0 0 0 0,1-1 0 0 0,-2 1 0 0 0,1-1 0 0 0,-2 1 0 0 0,1 0 0 0 0,-1 0 0 0 0,-8-17 0 0 0,8 21 10 0 0,0 0-1 0 0,-1 1 0 0 0,0-1 0 0 0,-1 1 0 0 0,1-1 0 0 0,-1 1 0 0 0,0 1 0 0 0,0-1 0 0 0,0 1 1 0 0,-1 0-1 0 0,0 0 0 0 0,1 0 0 0 0,-2 1 0 0 0,-8-4 0 0 0,7 3 17 0 0,0 1 0 0 0,0 0 0 0 0,-1 1 0 0 0,1 0 0 0 0,-1 0 0 0 0,0 1 0 0 0,0 0 0 0 0,0 0 0 0 0,0 1 0 0 0,1 0 0 0 0,-1 1 0 0 0,0 0 0 0 0,-9 2 0 0 0,11-1-23 0 0,1 0 0 0 0,-1 1 0 0 0,1-1-1 0 0,0 1 1 0 0,0 1 0 0 0,0-1 0 0 0,0 1 0 0 0,1 0 0 0 0,-1 0 0 0 0,1 1-1 0 0,0-1 1 0 0,0 1 0 0 0,1 0 0 0 0,0 1 0 0 0,-1-1 0 0 0,2 1 0 0 0,-6 9 0 0 0,4-4-18 0 0,0 0 1 0 0,0 1-1 0 0,1 0 1 0 0,0 0-1 0 0,2 1 1 0 0,-4 23-1 0 0,4-8-31 0 0,3 57-1 0 0,0-79-9 0 0,0 0 0 0 0,0 1 0 0 0,1-1 0 0 0,-1 0 0 0 0,1 0 0 0 0,0 0 0 0 0,1 0 0 0 0,0-1 0 0 0,0 1 0 0 0,0-1 0 0 0,0 1 0 0 0,1-1 0 0 0,0 0 0 0 0,0 0 0 0 0,0-1 0 0 0,1 1 0 0 0,-1-1 0 0 0,1 0 0 0 0,0 0 0 0 0,1-1 0 0 0,-1 1 1 0 0,10 4-1 0 0,-9-6-824 0 0,-1 0 0 0 0,1 0 0 0 0,-1-1 1 0 0,1 0-1 0 0,0 0 0 0 0,0 0 0 0 0,-1 0 1 0 0,1-1-1 0 0,0 0 0 0 0,6-1 1 0 0,7-2-2156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3576 0 0,'-8'0'2119'0'0,"7"-1"-1741"0"0,0 1-1 0 0,0 0 0 0 0,0 0 0 0 0,0 0 0 0 0,-1 0 0 0 0,1 0 1 0 0,0 1-1 0 0,0-1 0 0 0,0 0 0 0 0,0 0 0 0 0,0 1 0 0 0,-2 0 1 0 0,2 0-263 0 0,0 0 1 0 0,0 0 0 0 0,0 0 0 0 0,1 0 0 0 0,-1 0 0 0 0,1 1-1 0 0,-1-1 1 0 0,1 0 0 0 0,-1 0 0 0 0,1 0 0 0 0,-1 1 0 0 0,1-1-1 0 0,0 0 1 0 0,0 0 0 0 0,0 1 0 0 0,0 1 0 0 0,-3 17 1051 0 0,-2 25 84 0 0,1 0-1 0 0,2 0 0 0 0,6 72 0 0 0,-2-109-1253 0 0,-1 0-1 0 0,1 1 0 0 0,1-1 0 0 0,-1 0 1 0 0,1-1-1 0 0,1 1 0 0 0,0 0 0 0 0,0-1 1 0 0,0 0-1 0 0,7 9 0 0 0,-4-8-1517 0 0,0 0 0 0 0,1 0 0 0 0,-1-1-1 0 0,15 10 1 0 0,-2-3-2175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138 142 2872 0 0,'-21'3'3367'0'0,"18"-2"-3171"0"0,0 0 1 0 0,-1 0-1 0 0,1 1 0 0 0,0-1 0 0 0,1 1 0 0 0,-1 0 0 0 0,0-1 1 0 0,0 1-1 0 0,1 1 0 0 0,-1-1 0 0 0,1 0 0 0 0,0 1 0 0 0,-1-1 0 0 0,1 1 1 0 0,0-1-1 0 0,1 1 0 0 0,-1 0 0 0 0,-2 5 0 0 0,-4 8 534 0 0,0 1 0 0 0,-4 17 0 0 0,10-30-594 0 0,-6 21 464 0 0,0 0 0 0 0,1 1-1 0 0,2-1 1 0 0,-3 40 0 0 0,7-55-555 0 0,1 0 1 0 0,1 1-1 0 0,0-1 0 0 0,0 1 0 0 0,1-1 0 0 0,3 12 0 0 0,-3-16-9 0 0,0 0-1 0 0,1-1 0 0 0,0 1 0 0 0,0 0 0 0 0,0-1 0 0 0,0 1 1 0 0,1-1-1 0 0,0 0 0 0 0,0 0 0 0 0,1-1 0 0 0,4 5 0 0 0,-2-5-29 0 0,0 0-1 0 0,0 0 1 0 0,0 0-1 0 0,0-1 1 0 0,1 0-1 0 0,0-1 0 0 0,-1 0 1 0 0,1 0-1 0 0,0 0 1 0 0,0-1-1 0 0,0 0 1 0 0,0-1-1 0 0,0 0 0 0 0,0 0 1 0 0,0-1-1 0 0,0 0 1 0 0,0 0-1 0 0,0-1 1 0 0,0 0-1 0 0,-1 0 0 0 0,11-5 1 0 0,-14 4-12 0 0,0 0 0 0 0,0 0 0 0 0,-1 0 0 0 0,1 0 0 0 0,-1 0 0 0 0,0-1-1 0 0,0 0 1 0 0,0 1 0 0 0,-1-1 0 0 0,1 0 0 0 0,-1-1 0 0 0,0 1 0 0 0,0 0 0 0 0,0-1 0 0 0,-1 1 0 0 0,0-1 0 0 0,2-5 0 0 0,0-8-18 0 0,-1 0 0 0 0,-1 0 1 0 0,0-20-1 0 0,-2 24 23 0 0,-1 0 0 0 0,-1 1 0 0 0,0-1 0 0 0,-1 1 0 0 0,0 0 0 0 0,-1 0 0 0 0,-11-21 0 0 0,7 18 18 0 0,-21-30-1 0 0,21 34-5 0 0,1 0 0 0 0,0-1 0 0 0,1 1 0 0 0,-9-21 0 0 0,15 31-13 0 0,0-1 16 0 0,0-1 1 0 0,0 1 0 0 0,0 0-1 0 0,0-1 1 0 0,0 1 0 0 0,0-1-1 0 0,1 1 1 0 0,0-7 0 0 0,0 9-8 0 0,1-1 1 0 0,-1 1 0 0 0,1 0-1 0 0,0 0 1 0 0,0 0-1 0 0,-1 0 1 0 0,1-1 0 0 0,0 1-1 0 0,0 0 1 0 0,0 0 0 0 0,0 1-1 0 0,0-1 1 0 0,0 0 0 0 0,0 0-1 0 0,1 0 1 0 0,-1 1 0 0 0,0-1-1 0 0,0 1 1 0 0,1-1 0 0 0,-1 1-1 0 0,0-1 1 0 0,1 1 0 0 0,-1 0-1 0 0,0 0 1 0 0,2-1-1 0 0,122-33 308 0 0,-6 0-624 0 0,-37 17-3165 0 0,-37 9-2966 0 0,-25 5 3219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91 2880 0 0,'0'-6'7854'0'0,"-11"60"-4163"0"0,3 12-2432 0 0,3-36-1038 0 0,0 40 1 0 0,5-53-177 0 0,0 0 0 0 0,1 1 1 0 0,1-1-1 0 0,0 0 0 0 0,6 16 1 0 0,-7-28-40 0 0,0-1 0 0 0,1 0 0 0 0,0 0 0 0 0,0 0 0 0 0,0 0 1 0 0,0-1-1 0 0,1 1 0 0 0,-1 0 0 0 0,1-1 0 0 0,0 0 0 0 0,0 0 0 0 0,0 0 0 0 0,0 0 1 0 0,1 0-1 0 0,-1 0 0 0 0,1-1 0 0 0,0 0 0 0 0,0 0 0 0 0,0 0 0 0 0,0 0 1 0 0,0 0-1 0 0,0-1 0 0 0,0 0 0 0 0,0 0 0 0 0,5 1 0 0 0,3-1-5 0 0,-1 1 1 0 0,0-2-1 0 0,0 1 0 0 0,0-2 0 0 0,0 0 0 0 0,0 0 1 0 0,1 0-1 0 0,-2-2 0 0 0,22-6 0 0 0,-25 6 0 0 0,1 0-1 0 0,-1 0 1 0 0,0-1-1 0 0,-1 0 1 0 0,1-1-1 0 0,-1 1 0 0 0,0-1 1 0 0,0 0-1 0 0,0-1 1 0 0,-1 0-1 0 0,0 1 1 0 0,0-2-1 0 0,0 1 1 0 0,-1 0-1 0 0,4-8 1 0 0,0-1 11 0 0,-1 0 1 0 0,0-1 0 0 0,-2 0 0 0 0,1 1 0 0 0,-2-2-1 0 0,0 1 1 0 0,-1 0 0 0 0,-1-1 0 0 0,0-29 0 0 0,-2 12 11 0 0,1-9-26 0 0,-8-65 0 0 0,6 93-3242 0 0,1 9-409 0 0,0 2 377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44 3368 0 0,'-2'0'207'0'0,"0"1"-1"0"0,0-1 0 0 0,0 1 0 0 0,0-1 0 0 0,-1 1 1 0 0,1 0-1 0 0,0-1 0 0 0,1 1 0 0 0,-1 0 1 0 0,0 0-1 0 0,0 1 0 0 0,0-1 0 0 0,1 0 0 0 0,-1 1 1 0 0,0-1-1 0 0,1 1 0 0 0,-3 2 0 0 0,-21 33 1444 0 0,17-24-1056 0 0,5-7-329 0 0,0 1 0 0 0,0 0 0 0 0,0 0 1 0 0,1 0-1 0 0,-1 0 0 0 0,2 1 0 0 0,-1-1 0 0 0,0 10 0 0 0,1 4 841 0 0,1 35-1 0 0,0-45-764 0 0,1 0-1 0 0,1 0 0 0 0,0 0 0 0 0,0 0 1 0 0,1-1-1 0 0,6 16 0 0 0,-7-22-300 0 0,-1 0 0 0 0,2 0-1 0 0,-1-1 1 0 0,0 1-1 0 0,1-1 1 0 0,-1 1 0 0 0,1-1-1 0 0,0 0 1 0 0,0 0-1 0 0,0 0 1 0 0,1 0 0 0 0,-1-1-1 0 0,1 1 1 0 0,-1-1 0 0 0,1 0-1 0 0,0 0 1 0 0,0 0-1 0 0,0-1 1 0 0,7 3 0 0 0,2-2-27 0 0,1 0 1 0 0,0-1-1 0 0,1 0 1 0 0,-1-1-1 0 0,0-1 1 0 0,0 0-1 0 0,0-1 1 0 0,-1 0-1 0 0,1-1 1 0 0,0-1-1 0 0,-1 0 1 0 0,0-1-1 0 0,0-1 1 0 0,0 0 0 0 0,0 0-1 0 0,14-11 1 0 0,-19 11-16 0 0,1-1 0 0 0,-1 0 1 0 0,0 0-1 0 0,-1-1 0 0 0,0 0 1 0 0,0-1-1 0 0,-1 1 0 0 0,0-1 1 0 0,0-1-1 0 0,-1 1 0 0 0,0-1 1 0 0,-1 0-1 0 0,0 0 0 0 0,-1 0 1 0 0,0 0-1 0 0,3-20 0 0 0,-5 23 9 0 0,0 1 0 0 0,0-1 0 0 0,-1 1 0 0 0,-1 0 0 0 0,1-1 0 0 0,-1 1 0 0 0,0-1-1 0 0,0 1 1 0 0,0 0 0 0 0,-1 0 0 0 0,0-1 0 0 0,-1 1 0 0 0,1 1 0 0 0,-1-1 0 0 0,0 0-1 0 0,-1 1 1 0 0,1-1 0 0 0,-1 1 0 0 0,0 0 0 0 0,0 0 0 0 0,-1 1 0 0 0,0-1 0 0 0,1 1-1 0 0,-1 0 1 0 0,-1 0 0 0 0,1 1 0 0 0,-1-1 0 0 0,1 1 0 0 0,-7-2 0 0 0,-5-2 30 0 0,1 1 0 0 0,-1 1 1 0 0,0 1-1 0 0,0 1 0 0 0,0 0 0 0 0,-18-1 1 0 0,22 4-4 0 0,0-1 0 0 0,-1 2 0 0 0,1 0 1 0 0,0 0-1 0 0,-1 1 0 0 0,1 1 0 0 0,0 0 1 0 0,-18 8-1 0 0,24-8-12 0 0,0 1 0 0 0,1 1 0 0 0,-1-1 0 0 0,1 1 0 0 0,0 0 0 0 0,0 1 0 0 0,0-1 0 0 0,1 1 0 0 0,0 0 0 0 0,0 0 0 0 0,1 1 0 0 0,-1 0 1 0 0,1 0-1 0 0,1 0 0 0 0,-1 0 0 0 0,1 0 0 0 0,1 1 0 0 0,-1-1 0 0 0,1 1 0 0 0,-2 12 0 0 0,2-6 9 0 0,1-1 0 0 0,0 0 1 0 0,0 0-1 0 0,1 1 0 0 0,1-1 0 0 0,0 0 0 0 0,1 0 1 0 0,1 0-1 0 0,0 0 0 0 0,0 0 0 0 0,9 20 0 0 0,-9-29-22 0 0,-1 0 0 0 0,1 1-1 0 0,-1-1 1 0 0,1 0 0 0 0,0-1-1 0 0,1 1 1 0 0,-1-1 0 0 0,0 1-1 0 0,1-1 1 0 0,0 0 0 0 0,0 0-1 0 0,9 4 1 0 0,-6-3-8 0 0,1-1 1 0 0,0 0-1 0 0,0 0 1 0 0,0-1 0 0 0,0 0-1 0 0,0-1 1 0 0,11 1-1 0 0,-7-1-25 0 0,0-1 0 0 0,0 0 0 0 0,0-1 0 0 0,0 0-1 0 0,0-1 1 0 0,0 0 0 0 0,-1-1 0 0 0,1 0 0 0 0,-1-1 0 0 0,18-9 0 0 0,-18 8-13 0 0,-1-2 0 0 0,0 1 0 0 0,0-1 1 0 0,-1-1-1 0 0,0 1 0 0 0,0-2 0 0 0,-1 1 1 0 0,0-1-1 0 0,-1-1 0 0 0,0 1 0 0 0,0-1 1 0 0,-1 0-1 0 0,0-1 0 0 0,0 1 0 0 0,4-15 1 0 0,-3 5 43 0 0,-1-2 1 0 0,0 1 0 0 0,-2-1-1 0 0,0 1 1 0 0,1-45 0 0 0,-7 54 378 0 0,0 11 87 0 0,2 8-2 0 0,-3 88 847 0 0,1-53-1146 0 0,1 1-1 0 0,2-1 0 0 0,2 1 1 0 0,9 42-1 0 0,3-18-1373 0 0,-14-66 740 0 0,0 0 1 0 0,-1 0-1 0 0,1 0 0 0 0,0 0 0 0 0,0 1 1 0 0,0-1-1 0 0,0 0 0 0 0,0-1 0 0 0,0 1 1 0 0,0 0-1 0 0,2 1 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3248 0 0,'0'0'560'0'0,"22"0"3219"0"0,-19 0-3586 0 0,0 0-1 0 0,0 0 0 0 0,-1 1 0 0 0,1-1 1 0 0,0 1-1 0 0,0 0 0 0 0,0 0 0 0 0,0 0 1 0 0,-1 0-1 0 0,1 1 0 0 0,0-1 0 0 0,-1 0 1 0 0,1 1-1 0 0,-1 0 0 0 0,0 0 0 0 0,1 0 1 0 0,-1 0-1 0 0,0 0 0 0 0,0 0 0 0 0,0 0 1 0 0,-1 1-1 0 0,1-1 0 0 0,2 5 0 0 0,2 5 284 0 0,-1 0-1 0 0,0 0 0 0 0,-1 1 1 0 0,3 14-1 0 0,1 3 239 0 0,2 3-478 0 0,-2 1-1 0 0,4 44 1 0 0,4-11-82 0 0,-6-26-70 0 0,-8-37-78 0 0,-1 0 0 0 0,1 0 0 0 0,-1 0 0 0 0,1-1 0 0 0,0 1 0 0 0,1 0 0 0 0,-1-1 0 0 0,0 0-1 0 0,1 0 1 0 0,0 0 0 0 0,0 0 0 0 0,0 0 0 0 0,6 4 0 0 0,-8-6-1 0 0,0 0 0 0 0,0 0 1 0 0,1 0-1 0 0,-1-1 0 0 0,0 1 0 0 0,1 0 1 0 0,-1-1-1 0 0,1 1 0 0 0,-1-1 1 0 0,1 1-1 0 0,-1-1 0 0 0,1 0 0 0 0,-1 1 1 0 0,1-1-1 0 0,-1 0 0 0 0,1 0 1 0 0,-1 0-1 0 0,1 0 0 0 0,-1-1 0 0 0,1 1 1 0 0,-1 0-1 0 0,1-1 0 0 0,-1 1 0 0 0,1-1 1 0 0,-1 1-1 0 0,0-1 0 0 0,1 0 1 0 0,-1 1-1 0 0,0-1 0 0 0,1 0 0 0 0,-1 0 1 0 0,0 0-1 0 0,0 0 0 0 0,0 0 1 0 0,0 0-1 0 0,0 0 0 0 0,0-1 0 0 0,0 1 1 0 0,0 0-1 0 0,1-2 0 0 0,4-10 102 0 0,1 0-1 0 0,-1 0 1 0 0,-1-1-1 0 0,6-24 1 0 0,8-61 532 0 0,-5 25-154 0 0,-1-15 76 0 0,-5 32-283 0 0,-2-5 71 0 0,-1 8-5057 0 0,-2 44 1040 0 0,5 1 0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47 2160 0 0,'-14'8'1814'0'0,"7"0"-1349"0"0,0 0-1 0 0,0 1 1 0 0,0 0 0 0 0,1 0 0 0 0,1 1 0 0 0,-1 0 0 0 0,2 0 0 0 0,-1 0 0 0 0,2 0 0 0 0,-6 19 0 0 0,5-10 231 0 0,1 0 1 0 0,1 0-1 0 0,1 1 1 0 0,0-1-1 0 0,3 28 1 0 0,-1-39-647 0 0,0 0 0 0 0,1 0 0 0 0,0 1 0 0 0,1-1 0 0 0,-1-1 0 0 0,2 1 0 0 0,-1 0 0 0 0,1-1 0 0 0,0 0 1 0 0,0 1-1 0 0,1-2 0 0 0,0 1 0 0 0,0 0 0 0 0,1-1 0 0 0,0 0 0 0 0,0-1 0 0 0,0 1 0 0 0,1-1 1 0 0,-1 0-1 0 0,1 0 0 0 0,1-1 0 0 0,-1 0 0 0 0,0-1 0 0 0,1 1 0 0 0,0-1 0 0 0,0-1 0 0 0,0 0 0 0 0,0 0 1 0 0,0 0-1 0 0,0-1 0 0 0,1 0 0 0 0,-1-1 0 0 0,12 0 0 0 0,-12-1-41 0 0,0 0 1 0 0,0 0-1 0 0,0 0 1 0 0,0-1-1 0 0,0-1 0 0 0,0 1 1 0 0,-1-1-1 0 0,1-1 1 0 0,-1 1-1 0 0,0-1 0 0 0,0-1 1 0 0,0 1-1 0 0,0-1 1 0 0,-1 0-1 0 0,0-1 0 0 0,0 0 1 0 0,0 1-1 0 0,-1-2 1 0 0,0 1-1 0 0,0-1 0 0 0,0 0 1 0 0,-1 0-1 0 0,0 0 1 0 0,-1 0-1 0 0,1-1 0 0 0,-2 1 1 0 0,1-1-1 0 0,-1 0 1 0 0,2-8-1 0 0,-1-12 147 0 0,0 0 0 0 0,-2 1 0 0 0,-3-37 0 0 0,1 3 156 0 0,1 56-273 0 0,0 0-1 0 0,-1 0 1 0 0,1 0 0 0 0,-1 0-1 0 0,0 0 1 0 0,-1 0-1 0 0,1 0 1 0 0,-1 1-1 0 0,0-1 1 0 0,0 0 0 0 0,0 1-1 0 0,0 0 1 0 0,-1-1-1 0 0,0 1 1 0 0,-6-7 0 0 0,4 7-8 0 0,0-1 0 0 0,0 1 1 0 0,0 1-1 0 0,0-1 1 0 0,-1 1-1 0 0,1 0 0 0 0,-1 0 1 0 0,0 0-1 0 0,0 1 1 0 0,0 0-1 0 0,-8-2 0 0 0,4 2-17 0 0,1 1 0 0 0,-1-1 1 0 0,1 2-1 0 0,-1-1 0 0 0,1 2 0 0 0,-1-1 0 0 0,1 1 0 0 0,-1 0 0 0 0,1 1 0 0 0,0 0 0 0 0,0 1 0 0 0,-1 0 0 0 0,2 0 0 0 0,-1 1 0 0 0,0 0 1 0 0,-13 9-1 0 0,12-4 10 0 0,0 0 0 0 0,0 0-1 0 0,1 1 1 0 0,1 1 0 0 0,-1-1 0 0 0,2 1 0 0 0,0 1 0 0 0,0-1 0 0 0,-9 23 0 0 0,9-17-333 0 0,1 1 1 0 0,-6 25-1 0 0,9-27-1140 0 0,1 0 1 0 0,-1 29-1 0 0,7-6-4743 0 0,-1-23 3095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3552 0 0,'0'0'614'0'0,"-12"1"4348"0"0,9 3-4567 0 0,0 0-1 0 0,0 1 1 0 0,1-1-1 0 0,-1 1 1 0 0,1 0-1 0 0,0-1 1 0 0,0 1-1 0 0,1 0 1 0 0,0 0-1 0 0,0 0 1 0 0,-1 7-1 0 0,-1 8 858 0 0,1 32 0 0 0,2-22-606 0 0,-1-13-525 0 0,0-1 0 0 0,2 0 0 0 0,0 0 0 0 0,0 0 0 0 0,2 0 0 0 0,0 0 0 0 0,1 0 0 0 0,10 26 0 0 0,-10-33-187 0 0,0 0 0 0 0,1 0 0 0 0,0-1 0 0 0,0 0 0 0 0,1 0 0 0 0,0 0 0 0 0,1-1 0 0 0,0 0 0 0 0,15 12-1 0 0,0-6-3524 0 0,3-4-3405 0 0,-11-6 3571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3184 0 0,'0'0'512'0'0,"-4"0"-52"0"0,4-3 148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39 145 2472 0 0,'-4'4'319'0'0,"1"0"0"0"0,0 1 0 0 0,0-1 0 0 0,1 1 0 0 0,-1 0 0 0 0,1-1 0 0 0,0 1 0 0 0,0 0 0 0 0,1 1 0 0 0,-2 7 0 0 0,-7 55 1680 0 0,10-67-1950 0 0,0 8 242 0 0,-1-1-1 0 0,1 0 1 0 0,1 1 0 0 0,-1-1 0 0 0,1 0 0 0 0,1 0-1 0 0,0 0 1 0 0,0 1 0 0 0,0-2 0 0 0,1 1 0 0 0,7 13 0 0 0,-8-16-172 0 0,2 0 0 0 0,-1 0 0 0 0,0-1 1 0 0,1 1-1 0 0,0-1 0 0 0,0 0 1 0 0,1 0-1 0 0,-1 0 0 0 0,1-1 1 0 0,-1 1-1 0 0,1-1 0 0 0,0 0 0 0 0,0-1 1 0 0,1 1-1 0 0,-1-1 0 0 0,0 0 1 0 0,12 2-1 0 0,-5-1-65 0 0,1-1 0 0 0,-1-1-1 0 0,1 0 1 0 0,-1-1 0 0 0,1 0 0 0 0,0 0 0 0 0,19-5-1 0 0,-26 4-36 0 0,1-1-1 0 0,-1 0 1 0 0,0 0-1 0 0,0 0 1 0 0,0-1-1 0 0,-1 0 1 0 0,1 0-1 0 0,-1 0 1 0 0,1-1-1 0 0,-1 0 1 0 0,0 0-1 0 0,-1 0 1 0 0,1 0-1 0 0,-1-1 1 0 0,1 0-1 0 0,5-10 1 0 0,-3 3 43 0 0,-1-1 1 0 0,-1 0 0 0 0,0 0 0 0 0,0 0 0 0 0,-2-1-1 0 0,1 0 1 0 0,-2 1 0 0 0,0-1 0 0 0,-1 0 0 0 0,0 0-1 0 0,-1 0 1 0 0,0 0 0 0 0,-1 0 0 0 0,-1 0 0 0 0,0 0-1 0 0,-1 0 1 0 0,-1 0 0 0 0,0 1 0 0 0,-1 0 0 0 0,0 0-1 0 0,-13-24 1 0 0,14 32-30 0 0,0 0-1 0 0,0 0 0 0 0,-1 0 1 0 0,1 1-1 0 0,-1-1 1 0 0,0 1-1 0 0,0 0 1 0 0,-1 0-1 0 0,1 1 0 0 0,-1 0 1 0 0,0 0-1 0 0,0 0 1 0 0,0 0-1 0 0,0 1 1 0 0,0 0-1 0 0,0 1 1 0 0,-1-1-1 0 0,1 1 0 0 0,-1 0 1 0 0,1 1-1 0 0,-1-1 1 0 0,1 1-1 0 0,-1 1 1 0 0,1-1-1 0 0,-1 1 0 0 0,1 0 1 0 0,0 1-1 0 0,-1 0 1 0 0,1 0-1 0 0,0 0 1 0 0,0 0-1 0 0,0 1 1 0 0,0 0-1 0 0,1 0 0 0 0,-1 1 1 0 0,1 0-1 0 0,0 0 1 0 0,0 0-1 0 0,0 0 1 0 0,0 1-1 0 0,1 0 0 0 0,-5 7 1 0 0,1 1 13 0 0,1 1 1 0 0,0 0-1 0 0,1 0 1 0 0,1 0 0 0 0,0 1-1 0 0,1 0 1 0 0,0 0-1 0 0,-1 22 1 0 0,-3 127 370 0 0,8-157-396 0 0,1 91 161 0 0,3 0 0 0 0,18 98 0 0 0,-19-180-198 0 0,3 13-92 0 0,-1 0 0 0 0,-2 0 0 0 0,-1 1 0 0 0,-2 41 0 0 0,1-54-2845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3504 0 0,'0'0'4116'0'0,"0"17"-1084"0"0,-4 140 1861 0 0,5-132-9437 0 0,5 29 0 0 0,-2-30 1319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3264 0 0,'88'1'7588'0'0,"4"2"-3842"0"0,239-2-2067 0 0,-327-2-1673 0 0,53-7 53 0 0,-54 8-60 0 0,0-1 0 0 0,-1 0 0 0 0,1 0 0 0 0,0 0-1 0 0,-1 0 1 0 0,1 0 0 0 0,-1 0 0 0 0,1-1 0 0 0,-1 1-1 0 0,1-1 1 0 0,-1 0 0 0 0,0 1 0 0 0,0-1 0 0 0,0 0-1 0 0,0-1 1 0 0,0 1 0 0 0,1-2 0 0 0,-3 3-1 0 0,1 0 1 0 0,-1 1-1 0 0,0-1 1 0 0,0 0 0 0 0,0 1-1 0 0,0-1 1 0 0,0 0-1 0 0,0 0 1 0 0,0 1-1 0 0,0-1 1 0 0,0 0-1 0 0,0 1 1 0 0,0-1-1 0 0,0 0 1 0 0,-1 1-1 0 0,1-1 1 0 0,0 0 0 0 0,0 1-1 0 0,-1-1 1 0 0,1 1-1 0 0,0-1 1 0 0,-1 0-1 0 0,1 1 1 0 0,-1-1-1 0 0,1 1 1 0 0,-1-1-1 0 0,1 1 1 0 0,-1-1-1 0 0,1 1 1 0 0,-1 0 0 0 0,1-1-1 0 0,-1 1 1 0 0,0 0-1 0 0,1-1 1 0 0,-1 1-1 0 0,1 0 1 0 0,-1 0-1 0 0,0-1 1 0 0,1 1-1 0 0,-1 0 1 0 0,0 0-1 0 0,1 0 1 0 0,-1 0 0 0 0,-1 0-1 0 0,-34-5-37 0 0,33 5 32 0 0,-4-1 8 0 0,-1 0 0 0 0,1 1 0 0 0,-1 1-1 0 0,1-1 1 0 0,-1 1 0 0 0,1 0-1 0 0,0 1 1 0 0,-1 0 0 0 0,1 0-1 0 0,-13 6 1 0 0,15-5 5 0 0,1 0 1 0 0,-1 0-1 0 0,1 0 0 0 0,0 1 1 0 0,0 0-1 0 0,0 0 0 0 0,1 0 1 0 0,-1 0-1 0 0,1 0 0 0 0,0 1 1 0 0,0-1-1 0 0,0 1 0 0 0,1 0 1 0 0,0 0-1 0 0,-3 9 0 0 0,-3 13 58 0 0,2 1 0 0 0,-6 55-1 0 0,10-63-27 0 0,2-15-29 0 0,-5 32 94 0 0,2 56 0 0 0,3-84-92 0 0,0 1-1 0 0,1 0 1 0 0,0 0-1 0 0,1-1 1 0 0,0 1-1 0 0,1-1 1 0 0,0 1-1 0 0,1-1 1 0 0,-1 0-1 0 0,2 0 1 0 0,4 8-1 0 0,-5-12-200 0 0,1 0 0 0 0,-1 0 0 0 0,1 0-1 0 0,-1-1 1 0 0,1 1 0 0 0,1-1 0 0 0,-1-1 0 0 0,1 1-1 0 0,-1-1 1 0 0,10 4 0 0 0,0-1-2538 0 0,1 0 0 0 0,31 6 1 0 0,-16-6-540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3:5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2240 0 0,'8'-19'3010'0'0,"-4"15"-2652"0"0,1 1-1 0 0,0-1 0 0 0,-1 1 0 0 0,1 0 0 0 0,0 1 0 0 0,1-1 0 0 0,-1 1 0 0 0,0 0 0 0 0,1 0 0 0 0,-1 1 0 0 0,1 0 0 0 0,0-1 0 0 0,-1 2 0 0 0,9-1 0 0 0,-4 1 54 0 0,-1 0-1 0 0,0 0 1 0 0,1 1 0 0 0,-1 1-1 0 0,0-1 1 0 0,0 1-1 0 0,0 1 1 0 0,10 4-1 0 0,-13-4-312 0 0,0 1 0 0 0,-1-1 0 0 0,1 1 0 0 0,-1 1 0 0 0,0-1 0 0 0,0 1 0 0 0,0 0 0 0 0,-1 0 0 0 0,1 0 0 0 0,-1 1 0 0 0,-1-1 0 0 0,1 1 0 0 0,-1 0 0 0 0,4 9 0 0 0,2 5 74 0 0,-2 1 0 0 0,11 44-1 0 0,-13-32-85 0 0,-1 2 0 0 0,-1-1 0 0 0,-3 42 0 0 0,0-42-116 0 0,1-17-47 0 0,-1-17 76 0 0,0 0-1 0 0,0-1 1 0 0,0 1-1 0 0,0 0 1 0 0,0 0-1 0 0,0 0 1 0 0,0 0-1 0 0,0 0 1 0 0,0 0-1 0 0,0 0 1 0 0,0 0-1 0 0,0 0 0 0 0,0 0 1 0 0,0 0-1 0 0,0 0 1 0 0,0 0-1 0 0,0 0 1 0 0,0 0-1 0 0,0 0 1 0 0,0 0-1 0 0,0 0 1 0 0,1 0-1 0 0,-1 0 1 0 0,0 0-1 0 0,0 0 0 0 0,0 0 1 0 0,0 0-1 0 0,0 0 1 0 0,0 0-1 0 0,0 0 1 0 0,0 0-1 0 0,0 0 1 0 0,0 0-1 0 0,0 0 1 0 0,0 0-1 0 0,0 0 1 0 0,0 0-1 0 0,0 0 0 0 0,0 0 1 0 0,1 0-1 0 0,-1 0 1 0 0,0 0-1 0 0,0 0 1 0 0,0 0-1 0 0,0 0 1 0 0,0 0-1 0 0,0 0 1 0 0,0 0-1 0 0,0 0 1 0 0,0 0-1 0 0,0 0 1 0 0,0 0-1 0 0,0 0 0 0 0,0 0 1 0 0,0 0-1 0 0,0 1 1 0 0,8-29-153 0 0,-2 4 114 0 0,35-82 178 0 0,63-117 0 0 0,-100 215-89 0 0,1 0 0 0 0,-1 1 1 0 0,2 0-1 0 0,-1 0 1 0 0,12-11-1 0 0,-14 15-4 0 0,0 0 1 0 0,0 1-1 0 0,0 0 1 0 0,0-1-1 0 0,0 1 0 0 0,1 1 1 0 0,-1-1-1 0 0,1 0 1 0 0,0 1-1 0 0,-1 0 0 0 0,1-1 1 0 0,0 2-1 0 0,0-1 0 0 0,-1 0 1 0 0,6 1-1 0 0,-8 0-16 0 0,1 0 0 0 0,0 1 0 0 0,0-1 0 0 0,-1 1 0 0 0,1 0-1 0 0,0 0 1 0 0,-1-1 0 0 0,1 1 0 0 0,0 0 0 0 0,-1 0 0 0 0,1 1 0 0 0,-1-1 0 0 0,0 0-1 0 0,1 0 1 0 0,-1 1 0 0 0,0-1 0 0 0,2 3 0 0 0,16 28 274 0 0,-10-13-168 0 0,-1 1 1 0 0,-2 0-1 0 0,0 1 0 0 0,6 37 0 0 0,-1-2 45 0 0,37 180-1673 0 0,-36-197-8940 0 0,-10-33 6788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43 3312 0 0,'-17'-20'3628'0'0,"11"17"-3180"0"0,-1 0 0 0 0,1 0 0 0 0,0 0 0 0 0,-1 1 0 0 0,0 0 0 0 0,1 0 0 0 0,-1 0 0 0 0,0 1 0 0 0,0 0 0 0 0,0 0 0 0 0,0 1 0 0 0,-13 1 1 0 0,11 1-233 0 0,0 0 0 0 0,0 0 1 0 0,0 1-1 0 0,1 0 0 0 0,-1 1 1 0 0,1 0-1 0 0,0 0 0 0 0,0 1 1 0 0,0 0-1 0 0,1 0 1 0 0,0 1-1 0 0,0 0 0 0 0,0 0 1 0 0,1 1-1 0 0,-1-1 0 0 0,2 1 1 0 0,-1 1-1 0 0,1-1 0 0 0,0 1 1 0 0,1 0-1 0 0,-6 14 1 0 0,2-3-129 0 0,1 0 1 0 0,1 0 0 0 0,0 1 0 0 0,2 0 0 0 0,0 0-1 0 0,2 0 1 0 0,0 1 0 0 0,2 34 0 0 0,0-43-72 0 0,2 0 0 0 0,-1-1 1 0 0,2 1-1 0 0,-1-1 0 0 0,2 1 1 0 0,-1-1-1 0 0,1 0 1 0 0,1 0-1 0 0,11 18 0 0 0,-12-23-25 0 0,0 1-1 0 0,1-1 0 0 0,0-1 1 0 0,0 1-1 0 0,0-1 0 0 0,1 1 1 0 0,0-2-1 0 0,0 1 0 0 0,0-1 0 0 0,0 0 1 0 0,1 0-1 0 0,0 0 0 0 0,0-1 1 0 0,0 0-1 0 0,0-1 0 0 0,8 3 1 0 0,4-1-58 0 0,-1 0 1 0 0,33 1 0 0 0,-45-5 46 0 0,1 0 0 0 0,-1 0 1 0 0,0-1-1 0 0,1 0 0 0 0,-1 0 0 0 0,0 0 0 0 0,0-1 1 0 0,0 0-1 0 0,0 0 0 0 0,0-1 0 0 0,-1 1 0 0 0,7-5 1 0 0,-10 6 20 0 0,0-1 1 0 0,0 0 0 0 0,0 0-1 0 0,0 0 1 0 0,0 0 0 0 0,0 0 0 0 0,-1 0-1 0 0,1 0 1 0 0,0 0 0 0 0,-1-1-1 0 0,0 1 1 0 0,0 0 0 0 0,0-1-1 0 0,0 1 1 0 0,0-1 0 0 0,0 0 0 0 0,-1 1-1 0 0,1-1 1 0 0,-1 0 0 0 0,0 1-1 0 0,1-1 1 0 0,-1 0 0 0 0,-1 1 0 0 0,1-1-1 0 0,0 0 1 0 0,-1 0 0 0 0,0-4-1 0 0,-1 2 23 0 0,1 0-1 0 0,-1 1 0 0 0,0-1 0 0 0,-1 0 1 0 0,1 1-1 0 0,-1-1 0 0 0,0 1 1 0 0,0 0-1 0 0,0 0 0 0 0,0 0 1 0 0,-1 0-1 0 0,0 1 0 0 0,1-1 0 0 0,-6-2 1 0 0,-9-4-24 0 0,1 1 1 0 0,-2 1-1 0 0,1 1 1 0 0,-1 1 0 0 0,0 0-1 0 0,0 1 1 0 0,0 1-1 0 0,-1 1 1 0 0,0 1-1 0 0,1 1 1 0 0,-1 0 0 0 0,0 2-1 0 0,-38 5 1 0 0,53-5-976 0 0,0 0 1 0 0,1 1 0 0 0,-1 0-1 0 0,0 0 1 0 0,1 0 0 0 0,-1 0-1 0 0,-4 4 1 0 0,5-1-2555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2616 0 0,'0'-2'236'0'0,"1"-1"-1"0"0,0 1 1 0 0,-1 0 0 0 0,1-1-1 0 0,0 1 1 0 0,0 0-1 0 0,1 0 1 0 0,-1 0-1 0 0,0 0 1 0 0,1 0 0 0 0,-1 0-1 0 0,1 0 1 0 0,2-2-1 0 0,27-22 1455 0 0,-21 20-1137 0 0,0 0 0 0 0,1 1-1 0 0,0 1 1 0 0,0-1 0 0 0,0 2-1 0 0,15-4 1 0 0,-19 5-245 0 0,1 1 0 0 0,-1 0 0 0 0,1 1 0 0 0,-1-1-1 0 0,1 1 1 0 0,-1 1 0 0 0,1-1 0 0 0,-1 1 0 0 0,1 1 0 0 0,13 4-1 0 0,-15-4-237 0 0,-1 1 0 0 0,0 1 0 0 0,-1-1-1 0 0,1 0 1 0 0,0 1 0 0 0,-1 0-1 0 0,0 0 1 0 0,0 1 0 0 0,0-1 0 0 0,0 1-1 0 0,-1 0 1 0 0,0-1 0 0 0,0 2-1 0 0,0-1 1 0 0,3 9 0 0 0,3 8 42 0 0,-2-1 0 0 0,8 37 0 0 0,-8-19-30 0 0,2 78 1 0 0,-9 24-158 0 0,0-115-37 0 0,1-48 103 0 0,1-1-1 0 0,1 1 1 0 0,1 0-1 0 0,0 0 1 0 0,2 0-1 0 0,12-29 1 0 0,-6 22 27 0 0,2 0 0 0 0,1 1 0 0 0,0 1 0 0 0,21-26 0 0 0,-30 45 3 0 0,1 0 0 0 0,-1 1 0 0 0,1 0 0 0 0,1 1 0 0 0,14-11 0 0 0,-19 14-6 0 0,0 1 0 0 0,0 1 0 0 0,0-1-1 0 0,1 0 1 0 0,-1 1 0 0 0,0-1 0 0 0,1 1 0 0 0,-1 0 0 0 0,1 0-1 0 0,-1 1 1 0 0,1-1 0 0 0,0 1 0 0 0,-1-1 0 0 0,1 1 0 0 0,0 0-1 0 0,-1 1 1 0 0,1-1 0 0 0,6 2 0 0 0,-7-1 1 0 0,0 1 0 0 0,0-1 0 0 0,0 1 0 0 0,0 0 0 0 0,0-1 0 0 0,0 1 0 0 0,-1 1 0 0 0,1-1 0 0 0,-1 0 0 0 0,1 1 0 0 0,-1-1 0 0 0,0 1 0 0 0,0 0 0 0 0,0-1 0 0 0,0 1 0 0 0,2 6 0 0 0,1 2 38 0 0,-1 1 1 0 0,0 1 0 0 0,3 13 0 0 0,-2-2 11 0 0,64 247 493 0 0,-63-242-595 0 0,0 4-1895 0 0,-1-11-3606 0 0,-1-10 2093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4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30 4120 0 0,'0'0'688'0'0,"0"-2"1"0"0,0-1-1 0 0,-4 1 16 0 0,4-3 20 0 0,0 0 0 0 0,0 4 0 0 0,0-3 0 0 0,0 2-16 0 0,0 0-52 0 0,-3-1-92 0 0,-1 6-224 0 0,4 1-492 0 0,-6 1-2228 0 0,3 7 0 0 0,-1 3-1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3664 0 0,'-3'0'608'0'0,"3"-2"20"0"0,-4 2 1 0 0,1-3-17 0 0,-1 3 1060 0 0,2 0-1428 0 0,-2 5-1852 0 0,4 0-1 0 0,4 7 1 0 0,-2 2 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754 72 2816 0 0,'-1'-3'337'0'0,"1"0"-1"0"0,-1 0 1 0 0,0 0-1 0 0,1 0 1 0 0,-1 0-1 0 0,0 1 1 0 0,-1-1 0 0 0,1 0-1 0 0,0 1 1 0 0,-1-1-1 0 0,0 0 1 0 0,1 1-1 0 0,-1 0 1 0 0,0-1-1 0 0,-4-2 1 0 0,-3 0 204 0 0,1 2 0 0 0,0-1 0 0 0,-1 1 1 0 0,0 0-1 0 0,0 1 0 0 0,0 0 0 0 0,0 1 1 0 0,0 0-1 0 0,-10-1 0 0 0,-5 2-51 0 0,1 1 0 0 0,-33 6 0 0 0,41-5-445 0 0,-1 1 0 0 0,1 1 0 0 0,0 1 0 0 0,0 0 0 0 0,1 1 0 0 0,-1 0 0 0 0,1 1-1 0 0,0 0 1 0 0,1 2 0 0 0,0-1 0 0 0,0 2 0 0 0,1 0 0 0 0,1 0 0 0 0,-1 1 0 0 0,1 0-1 0 0,1 1 1 0 0,0 0 0 0 0,1 1 0 0 0,0 0 0 0 0,1 1 0 0 0,1-1 0 0 0,0 1 0 0 0,1 1-1 0 0,0-1 1 0 0,1 1 0 0 0,1 0 0 0 0,0 1 0 0 0,-1 15 0 0 0,-1 28 4 0 0,4 0 1 0 0,1 1-1 0 0,4-1 0 0 0,2 0 1 0 0,24 111-1 0 0,-27-159-43 0 0,14 61 1 0 0,7 81 1 0 0,-20-117-29 0 0,-2 0 1 0 0,-2 0 0 0 0,-1 0 0 0 0,-1 0 0 0 0,-3-1-1 0 0,-18 68 1 0 0,20-90 17 0 0,-2 0 0 0 0,1-1 0 0 0,-2 0 0 0 0,1 0 0 0 0,-15 18 0 0 0,15-22 26 0 0,0 0 0 0 0,0-1 0 0 0,-1 0 0 0 0,0-1 0 0 0,-1 0 0 0 0,1 0 0 0 0,-1 0 0 0 0,-14 7 0 0 0,17-11 19 0 0,1-1 0 0 0,-1 1 1 0 0,0-1-1 0 0,0 0 0 0 0,1 0 1 0 0,-1 0-1 0 0,0-1 0 0 0,0 0 1 0 0,0 0-1 0 0,0 0 0 0 0,0-1 1 0 0,0 1-1 0 0,0-1 0 0 0,-6-2 0 0 0,9 2-51 0 0,-1 0 0 0 0,0 0 0 0 0,0 0-1 0 0,1 0 1 0 0,-1 0 0 0 0,1-1-1 0 0,-1 1 1 0 0,1-1 0 0 0,0 0-1 0 0,-1 1 1 0 0,1-1 0 0 0,0 0 0 0 0,0-1-1 0 0,0 1 1 0 0,0 0 0 0 0,1 0-1 0 0,-1-1 1 0 0,1 1 0 0 0,-1-1-1 0 0,1 1 1 0 0,0-1 0 0 0,0 0 0 0 0,0 0-1 0 0,-1-4 1 0 0,2 6 19 0 0,-1-4-901 0 0,1 1 0 0 0,-1-1 0 0 0,1 1 0 0 0,0-1 0 0 0,0 0 0 0 0,0 1 0 0 0,2-7 0 0 0,2-5-2453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3928 0 0,'-4'-1'4195'0'0,"11"-2"-2549"0"0,15-2-405 0 0,126-4 3066 0 0,-37 2-4265 0 0,-38 1-5512 0 0,-41 1 2174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48 2712 0 0,'-18'-19'3990'0'0,"13"16"-3609"0"0,-1-1 0 0 0,1 1 0 0 0,-1 0 0 0 0,0 0 0 0 0,0 0-1 0 0,0 1 1 0 0,0 0 0 0 0,-1 0 0 0 0,1 1 0 0 0,0 0 0 0 0,-1 0 0 0 0,1 0 0 0 0,-1 1 0 0 0,-8 0 0 0 0,-1 1 193 0 0,1 0 1 0 0,-1 1 0 0 0,1 1 0 0 0,-29 9-1 0 0,35-9-504 0 0,1 1 0 0 0,0 0 0 0 0,0 1-1 0 0,0 0 1 0 0,0 0 0 0 0,1 1 0 0 0,0 0-1 0 0,0 0 1 0 0,1 0 0 0 0,0 1 0 0 0,0 0-1 0 0,-8 12 1 0 0,11-14-54 0 0,-1 0-1 0 0,1 0 1 0 0,0 0-1 0 0,1 1 1 0 0,0-1-1 0 0,-1 1 1 0 0,2-1-1 0 0,-1 1 1 0 0,1 0-1 0 0,0-1 1 0 0,0 1-1 0 0,0 0 1 0 0,1 0-1 0 0,0 0 1 0 0,0 0-1 0 0,0 0 1 0 0,1 0-1 0 0,0 0 1 0 0,0-1-1 0 0,3 9 1 0 0,-1-9-11 0 0,-1-1 0 0 0,1 1 1 0 0,0-1-1 0 0,0 1 1 0 0,1-1-1 0 0,-1 0 0 0 0,1 0 1 0 0,0-1-1 0 0,0 1 1 0 0,0-1-1 0 0,0 0 0 0 0,1 0 1 0 0,0 0-1 0 0,-1 0 1 0 0,1-1-1 0 0,10 3 0 0 0,-1 0-3 0 0,0-1 0 0 0,1-1 0 0 0,0 0-1 0 0,25 1 1 0 0,99 0-32 0 0,-139-4 24 0 0,-31-2-82 0 0,6 2 84 0 0,0 1-1 0 0,0 1 0 0 0,-49 11 1 0 0,63-10 16 0 0,-1 1-1 0 0,1 0 1 0 0,0 1 0 0 0,0 0 0 0 0,1 0 0 0 0,-1 1-1 0 0,1 1 1 0 0,0-1 0 0 0,1 2 0 0 0,-13 11 0 0 0,15-12 18 0 0,1 0 0 0 0,-1 1 0 0 0,1 0 0 0 0,1 0 0 0 0,0 0 1 0 0,0 1-1 0 0,0-1 0 0 0,1 1 0 0 0,0 1 0 0 0,-4 17 1 0 0,7-23-11 0 0,0 1 1 0 0,1 0 0 0 0,-1 0 0 0 0,1 0 0 0 0,0-1-1 0 0,1 1 1 0 0,-1 0 0 0 0,1 0 0 0 0,0 0 0 0 0,0-1 0 0 0,0 1-1 0 0,1-1 1 0 0,0 1 0 0 0,0-1 0 0 0,0 1 0 0 0,0-1 0 0 0,1 0-1 0 0,-1 0 1 0 0,1 0 0 0 0,0 0 0 0 0,0-1 0 0 0,1 1 0 0 0,-1-1-1 0 0,5 3 1 0 0,1 1 16 0 0,1-1-1 0 0,-1 0 1 0 0,1-1-1 0 0,1 0 1 0 0,-1-1-1 0 0,1 0 0 0 0,-1 0 1 0 0,1-1-1 0 0,0-1 1 0 0,1 0-1 0 0,11 1 1 0 0,20 0 108 0 0,64-4 0 0 0,-97 1-131 0 0,13-1-447 0 0,39-6 0 0 0,-29-3-6224 0 0,-22 6 3097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3824 0 0,'0'0'4285'0'0,"7"3"-1118"0"0,-9 96 2152 0 0,5 112-3212 0 0,-1-183-2069 0 0,1-1 0 0 0,12 44 0 0 0,-14-68-256 0 0,0 1-1 0 0,1-1 0 0 0,-1 1 1 0 0,1-1-1 0 0,-1 0 0 0 0,1 0 1 0 0,0 0-1 0 0,3 3 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57 3768 0 0,'-3'-3'628'0'0,"3"-1"0"0"0,0-1 17 0 0,-4-1 35 0 0,1-1 4 0 0,-3 0 12 0 0,6 1 4 0 0,-5-1 0 0 0,3-1-16 0 0,2 7-20 0 0,-4-1 736 0 0,0 4-3772 0 0,4 2 0 0 0,4 5-1 0 0,0 0 1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4048 0 0,'0'0'2093'0'0,"6"1"2229"0"0,7 3-2725 0 0,-9-1-1302 0 0,-2 0 1 0 0,1 1-1 0 0,0-1 0 0 0,0 1 0 0 0,-1-1 0 0 0,0 1 0 0 0,0 0 0 0 0,0 0 0 0 0,2 6 0 0 0,10 38 1218 0 0,-13-45-1404 0 0,75 277 1040 0 0,-48-184-1121 0 0,-27-94-27 0 0,-1-1-1 0 0,0-1 1 0 0,0 0-1 0 0,0 1 0 0 0,0-1 1 0 0,0 0-1 0 0,1 1 1 0 0,-1-1-1 0 0,0 0 0 0 0,0 0 1 0 0,0 1-1 0 0,0-1 0 0 0,0 0 1 0 0,1 1-1 0 0,-1-1 1 0 0,0 0-1 0 0,0 0 0 0 0,1 0 1 0 0,-1 1-1 0 0,0-1 1 0 0,0 0-1 0 0,1 0 0 0 0,-1 0 1 0 0,0 1-1 0 0,1-1 0 0 0,-1 0 1 0 0,0 0-1 0 0,1 0 1 0 0,-1 0-1 0 0,0 0 0 0 0,0 0 1 0 0,1 0-1 0 0,-1 0 1 0 0,0 0-1 0 0,1 0 0 0 0,0 0 34 0 0,16-25 249 0 0,30-81 443 0 0,-9 19-187 0 0,-1-10-16 0 0,-13 30-222 0 0,-19 50-246 0 0,0 1 0 0 0,-2-1 0 0 0,1 0 0 0 0,0-19 1 0 0,3-12-558 0 0,-9 34-2278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30 3032 0 0,'-2'0'254'0'0,"-1"1"-1"0"0,1 0 0 0 0,0-1 1 0 0,0 1-1 0 0,0 0 0 0 0,0 0 0 0 0,0 1 1 0 0,0-1-1 0 0,0 0 0 0 0,0 1 1 0 0,1-1-1 0 0,-1 1 0 0 0,1-1 1 0 0,-1 1-1 0 0,-1 2 0 0 0,-21 30 1238 0 0,15-15-840 0 0,1 0 0 0 0,1 0 0 0 0,0 1 0 0 0,1 0 0 0 0,2 0 0 0 0,0 1 1 0 0,1-1-1 0 0,0 1 0 0 0,2 31 0 0 0,1-45-594 0 0,1 1 0 0 0,0-1-1 0 0,0 1 1 0 0,0-1 0 0 0,1 0 0 0 0,0 0 0 0 0,0 0 0 0 0,1 0 0 0 0,0 0 0 0 0,0 0 0 0 0,0-1 0 0 0,1 0 0 0 0,0 1 0 0 0,1-1 0 0 0,-1-1 0 0 0,1 1 0 0 0,0-1-1 0 0,9 7 1 0 0,-6-5-32 0 0,2 0-1 0 0,-1-1 0 0 0,1 0 0 0 0,0-1 0 0 0,1 0 0 0 0,-1-1 0 0 0,1 0 1 0 0,0 0-1 0 0,0-1 0 0 0,0-1 0 0 0,16 2 0 0 0,-8-1-12 0 0,0-2 0 0 0,1 0 0 0 0,-1-2 1 0 0,0 0-1 0 0,19-4 0 0 0,-31 4-10 0 0,-1 0 1 0 0,0-1-1 0 0,0 0 1 0 0,0 0-1 0 0,0 0 1 0 0,0-1-1 0 0,0 0 0 0 0,-1 0 1 0 0,1 0-1 0 0,-1-1 1 0 0,0 0-1 0 0,0 0 1 0 0,0 0-1 0 0,-1-1 1 0 0,1 1-1 0 0,-1-1 1 0 0,0 0-1 0 0,6-11 1 0 0,-3 2 17 0 0,-1-1 1 0 0,0 0 0 0 0,-1 0 0 0 0,-1 0 0 0 0,0-1 0 0 0,-2 1 0 0 0,1-1 0 0 0,-2 0 0 0 0,0-31 0 0 0,-2 34 20 0 0,0-1 0 0 0,-1 0 0 0 0,-1 1 0 0 0,0 0 0 0 0,-1 0 0 0 0,0 0 0 0 0,-1 0 0 0 0,0 0 0 0 0,-1 1 0 0 0,0 0 0 0 0,-16-22 0 0 0,17 28-22 0 0,-1 0 1 0 0,1 0-1 0 0,-1 1 1 0 0,0 0-1 0 0,0 0 0 0 0,-1 1 1 0 0,1-1-1 0 0,-1 1 1 0 0,0 1-1 0 0,0-1 0 0 0,-1 1 1 0 0,1 0-1 0 0,-1 1 1 0 0,1 0-1 0 0,-1 0 0 0 0,0 1 1 0 0,0 0-1 0 0,0 0 1 0 0,0 1-1 0 0,1 0 0 0 0,-1 0 1 0 0,0 1-1 0 0,0 0 1 0 0,0 0-1 0 0,0 1 1 0 0,1 0-1 0 0,-1 0 0 0 0,1 1 1 0 0,-1 0-1 0 0,1 0 1 0 0,0 1-1 0 0,0-1 0 0 0,1 2 1 0 0,-1-1-1 0 0,1 1 1 0 0,-7 6-1 0 0,2 1-17 0 0,1 1 1 0 0,0 1-1 0 0,1-1 1 0 0,0 1-1 0 0,1 1 0 0 0,1-1 1 0 0,0 2-1 0 0,1-1 1 0 0,-6 25-1 0 0,7-19-3 0 0,1 0 0 0 0,1 0 1 0 0,0 0-1 0 0,2 0 0 0 0,0 1 0 0 0,2-1 0 0 0,2 22 0 0 0,-2-35 23 0 0,1 0-1 0 0,0 0 0 0 0,0 1 0 0 0,0-1 0 0 0,1-1 1 0 0,0 1-1 0 0,1 0 0 0 0,-1-1 0 0 0,2 1 0 0 0,-1-1 1 0 0,1 0-1 0 0,0-1 0 0 0,6 8 0 0 0,-6-10-302 0 0,-1 0 1 0 0,1-1-1 0 0,0 1 0 0 0,0-1 0 0 0,0 0 1 0 0,1 0-1 0 0,10 4 0 0 0,-9-5-931 0 0,0 0 0 0 0,0 0 0 0 0,1-1 0 0 0,-1 0 0 0 0,1 0 0 0 0,-1-1 0 0 0,8 0 0 0 0,6-2-1969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3656 0 0,'0'0'1306'0'0,"-17"1"4757"0"0,13 4-5567 0 0,0 1-1 0 0,1 1 1 0 0,-1-1-1 0 0,1 0 1 0 0,1 1-1 0 0,-1-1 1 0 0,1 1 0 0 0,0 0-1 0 0,-1 11 1 0 0,-1 9 403 0 0,1 32 1 0 0,2-24-645 0 0,-1-14-212 0 0,2-1-1 0 0,0 1 1 0 0,2-1 0 0 0,0 1 0 0 0,1-1-1 0 0,2 0 1 0 0,0 0 0 0 0,0 0-1 0 0,2-1 1 0 0,1 0 0 0 0,0 0 0 0 0,1-1-1 0 0,14 22 1 0 0,-20-36-261 0 0,0 0 0 0 0,1 0 0 0 0,-1 0-1 0 0,1-1 1 0 0,0 1 0 0 0,0-1 0 0 0,0 0 0 0 0,5 3 0 0 0,-5-3-1379 0 0,0-1 0 0 0,0 0 0 0 0,0-1 0 0 0,0 1 1 0 0,8 1-1 0 0,1-2-1940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3968 0 0,'-1'0'406'0'0,"-1"0"1"0"0,1 0-1 0 0,-1 0 0 0 0,1 1 0 0 0,-1-1 0 0 0,1 0 0 0 0,-1 1 0 0 0,1 0 1 0 0,0-1-1 0 0,-1 1 0 0 0,1 0 0 0 0,0-1 0 0 0,-1 1 0 0 0,1 0 0 0 0,0 0 0 0 0,-2 2 1 0 0,1-1-29 0 0,0 1 1 0 0,0-1-1 0 0,0 1 1 0 0,0 0-1 0 0,0 0 1 0 0,1 0-1 0 0,-2 4 1 0 0,-2 7 138 0 0,1 0 1 0 0,-3 26-1 0 0,3-22 608 0 0,-1 22-390 0 0,1 0 0 0 0,2 63 1 0 0,2-81-610 0 0,0-19-174 0 0,4 112 611 0 0,-2-99-1500 0 0,0 1-1 0 0,1-2 1 0 0,1 1-1 0 0,11 30 0 0 0,-6-18-6422 0 0,-3-18 3679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3432 0 0,'0'6'6719'0'0,"0"26"-5082"0"0,-2 172 3189 0 0,0 0-3930 0 0,3-175-1032 0 0,4 35-1 0 0,1-51-1601 0 0,-6-13 1576 0 0,0 1 0 0 0,4 1-3890 0 0,-3-2 3890 0 0,-1 0 0 0 0,0 0 0 0 0,0 0 0 0 0,1 0 0 0 0,-1 0 0 0 0,0 0-1 0 0,0 0 1 0 0,0 0 0 0 0,1-1 0 0 0,-1 1 0 0 0,2-3-2593 0 0,1-1-534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218 422 3368 0 0,'-13'7'3899'0'0,"6"1"-3405"0"0,1 0-1 0 0,1 0 1 0 0,-1 1-1 0 0,1 0 1 0 0,1 0-1 0 0,0 0 1 0 0,0 1-1 0 0,-2 9 1 0 0,0 4 295 0 0,1-1 1 0 0,-3 33 0 0 0,4-14 150 0 0,2-1 1 0 0,5 77 0 0 0,-2-109-921 0 0,1 0 1 0 0,0 0-1 0 0,0 0 1 0 0,1 0-1 0 0,0 0 1 0 0,0 0-1 0 0,1-1 1 0 0,0 0-1 0 0,0 0 1 0 0,1 0 0 0 0,0 0-1 0 0,0 0 1 0 0,1-1-1 0 0,6 6 1 0 0,-9-9-20 0 0,1 0 0 0 0,-1 0 0 0 0,0-1 0 0 0,1 0 0 0 0,-1 0 0 0 0,1 0 0 0 0,0 0 0 0 0,0 0 0 0 0,-1-1 0 0 0,1 0 0 0 0,0 0 0 0 0,0 0 0 0 0,1 0 0 0 0,-1 0 0 0 0,0-1 0 0 0,0 0 0 0 0,0 0 0 0 0,0 0 0 0 0,0 0 0 0 0,1-1 0 0 0,-1 1 0 0 0,0-1 0 0 0,0 0 0 0 0,0-1 0 0 0,0 1 0 0 0,-1-1 0 0 0,1 1 0 0 0,0-1 0 0 0,6-4 0 0 0,2-3-2 0 0,0-1 0 0 0,0 0 0 0 0,-1-1 1 0 0,0 0-1 0 0,-1-1 0 0 0,0 0 0 0 0,-1 0 0 0 0,-1-1 1 0 0,1-1-1 0 0,-2 1 0 0 0,0-1 0 0 0,-1 0 1 0 0,0-1-1 0 0,-1 1 0 0 0,5-28 0 0 0,-4 11 3 0 0,-1-1-1 0 0,-2-1 0 0 0,-1 1 0 0 0,-2 0 1 0 0,-1 0-1 0 0,-8-50 0 0 0,5 52 9 0 0,-2 0 1 0 0,-1 1-1 0 0,-2 0 0 0 0,-1 1 0 0 0,0 0 0 0 0,-3 0 0 0 0,0 1 0 0 0,-19-28 1 0 0,21 39-1 0 0,0 0 0 0 0,-1 1 1 0 0,0 0-1 0 0,-2 1 1 0 0,0 0-1 0 0,-29-22 1 0 0,38 32-7 0 0,-1 1 0 0 0,0-1 1 0 0,1 1-1 0 0,-1 0 0 0 0,0 0 1 0 0,0 1-1 0 0,-1 0 1 0 0,1 0-1 0 0,0 0 0 0 0,-1 1 1 0 0,1 0-1 0 0,-1 0 0 0 0,1 1 1 0 0,-1 0-1 0 0,1 0 0 0 0,-1 0 1 0 0,0 1-1 0 0,1 0 0 0 0,-1 0 1 0 0,1 1-1 0 0,0 0 1 0 0,0 0-1 0 0,-1 0 0 0 0,-5 4 1 0 0,6-3-6 0 0,0 1 1 0 0,1 0 0 0 0,0 1 0 0 0,0-1 0 0 0,0 1 0 0 0,0 0 0 0 0,1 0-1 0 0,0 0 1 0 0,0 1 0 0 0,0 0 0 0 0,0-1 0 0 0,1 1 0 0 0,0 0 0 0 0,1 1-1 0 0,-1-1 1 0 0,-2 13 0 0 0,0 1 1 0 0,2 1 0 0 0,0 0-1 0 0,1-1 1 0 0,1 25 0 0 0,1-37 3 0 0,1 0 1 0 0,-1-1 0 0 0,1 1-1 0 0,1 0 1 0 0,0 0-1 0 0,0 0 1 0 0,0-1-1 0 0,1 1 1 0 0,0-1-1 0 0,1 0 1 0 0,4 7 0 0 0,-5-9 6 0 0,0 0 1 0 0,1-1 0 0 0,0 1 0 0 0,0-1 0 0 0,0 0 0 0 0,1 0-1 0 0,-1 0 1 0 0,1 0 0 0 0,0-1 0 0 0,0 0 0 0 0,0 0 0 0 0,0 0-1 0 0,1-1 1 0 0,-1 0 0 0 0,7 2 0 0 0,11 1 63 0 0,-1-1-1 0 0,2-1 1 0 0,-1-1-1 0 0,0 0 1 0 0,0-2-1 0 0,0-1 1 0 0,0-1 0 0 0,0-1-1 0 0,0-1 1 0 0,0-1-1 0 0,0-1 1 0 0,-1-1-1 0 0,28-13 1 0 0,-29 8 1 0 0,1-2-889 0 0,-9 11-3502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3200 0 0,'0'0'549'0'0,"0"-1"-281"0"0,1 1 1 0 0,-1-1-1 0 0,0 0 0 0 0,1 0 0 0 0,-1 0 0 0 0,1 0 1 0 0,-1 0-1 0 0,1 0 0 0 0,-1 1 0 0 0,1-1 1 0 0,-1 0-1 0 0,1 1 0 0 0,0-1 0 0 0,1-1 1 0 0,8 0 120 0 0,0 0 0 0 0,0 0 1 0 0,1 1-1 0 0,-1 0 0 0 0,1 0 1 0 0,-1 2-1 0 0,12 0 0 0 0,6 0 169 0 0,84 1 1338 0 0,-21 0-1347 0 0,118-13 0 0 0,-200 10-530 0 0,39-7 69 0 0,-45 7-68 0 0,1 1 1 0 0,-1-1-1 0 0,0-1 1 0 0,1 1-1 0 0,-1 0 1 0 0,0-1-1 0 0,0 0 1 0 0,0 0-1 0 0,0 0 1 0 0,0 0 0 0 0,2-2-1 0 0,-4 2 26 0 0,1 0 0 0 0,-1 0 1 0 0,0-1-1 0 0,0 1 0 0 0,0 0 0 0 0,-1 0 0 0 0,1-1 0 0 0,0 1 1 0 0,-1 0-1 0 0,1-1 0 0 0,-1 1 0 0 0,0-1 0 0 0,0 1 0 0 0,0 0 1 0 0,0-1-1 0 0,0 1 0 0 0,-2-4 0 0 0,2-8 700 0 0,-14 23-171 0 0,6 3-493 0 0,0 1 0 0 0,1 0 0 0 0,0 0 0 0 0,1 0 0 0 0,0 1 0 0 0,1 0 0 0 0,-4 22 0 0 0,0 10 13 0 0,-2 47 0 0 0,4-35-23 0 0,2 16 29 0 0,4 99-1 0 0,3-76-32 0 0,-2 148-2344 0 0,1-233-1495 0 0,5-5-1800 0 0,-2-2 2318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53 3528 0 0,'-3'-1'354'0'0,"0"-1"-1"0"0,1 1 0 0 0,-1-1 0 0 0,1 0 0 0 0,0 1 1 0 0,-1-1-1 0 0,-2-3 0 0 0,-6-5 626 0 0,3 6-579 0 0,0 0 1 0 0,1 0-1 0 0,-1 1 0 0 0,0 1 0 0 0,-1-1 0 0 0,1 1 0 0 0,0 1 0 0 0,-1-1 0 0 0,1 1 1 0 0,-1 1-1 0 0,1 0 0 0 0,-1 0 0 0 0,1 0 0 0 0,0 1 0 0 0,-1 1 0 0 0,-14 3 0 0 0,16-3-276 0 0,0 0 0 0 0,1 1 0 0 0,-1 0 0 0 0,1 0 0 0 0,0 0 0 0 0,0 1 0 0 0,0-1 0 0 0,0 1 0 0 0,1 1 0 0 0,-1-1 0 0 0,1 1 0 0 0,0 0 0 0 0,0 0 0 0 0,1 1 0 0 0,0-1 0 0 0,0 1 0 0 0,0 0 0 0 0,1 0 0 0 0,0 0 0 0 0,-5 12 0 0 0,5-8-99 0 0,1 1 0 0 0,0 0 0 0 0,0-1 1 0 0,1 1-1 0 0,0 0 0 0 0,1 0 0 0 0,0 0 0 0 0,1 0 1 0 0,0 0-1 0 0,0 0 0 0 0,5 13 0 0 0,-5-19-27 0 0,1 0-1 0 0,0 0 1 0 0,0 0-1 0 0,0 0 1 0 0,1 0-1 0 0,-1-1 0 0 0,1 1 1 0 0,0-1-1 0 0,1 1 1 0 0,-1-1-1 0 0,1 0 1 0 0,0 0-1 0 0,0-1 1 0 0,0 1-1 0 0,0-1 1 0 0,1 0-1 0 0,-1 0 1 0 0,1 0-1 0 0,0-1 1 0 0,0 0-1 0 0,0 0 1 0 0,0 0-1 0 0,0 0 1 0 0,8 1-1 0 0,41 4-87 0 0,-50-7 76 0 0,0 0-1 0 0,0 0 1 0 0,0 0-1 0 0,0 0 1 0 0,0-1-1 0 0,0 1 1 0 0,0-1-1 0 0,0 0 1 0 0,0-1-1 0 0,7-2 1 0 0,-11 4 12 0 0,1-1 0 0 0,0 1-1 0 0,-1 0 1 0 0,1 0 0 0 0,-1-1 0 0 0,1 1 0 0 0,-1-1 0 0 0,1 1 0 0 0,-1 0-1 0 0,1-1 1 0 0,-1 1 0 0 0,0-1 0 0 0,1 1 0 0 0,-1-1 0 0 0,0 1 0 0 0,1-1 0 0 0,-1 1-1 0 0,0-1 1 0 0,0 1 0 0 0,1-1 0 0 0,-1 0 0 0 0,0 1 0 0 0,0-1 0 0 0,0 1-1 0 0,0-1 1 0 0,0 0 0 0 0,0 1 0 0 0,0-1 0 0 0,0 1 0 0 0,0-1 0 0 0,0 0-1 0 0,0 1 1 0 0,0-1 0 0 0,0 1 0 0 0,0-1 0 0 0,-1 0 0 0 0,1 1 0 0 0,0-1-1 0 0,0 1 1 0 0,-1-1 0 0 0,1 1 0 0 0,0-1 0 0 0,-1 1 0 0 0,1-1 0 0 0,-1 1-1 0 0,1-1 1 0 0,-1 1 0 0 0,1 0 0 0 0,-1-1 0 0 0,-1-1 6 0 0,-1 0 0 0 0,0 0 0 0 0,1 0 0 0 0,-1 1 0 0 0,0-1 0 0 0,0 1 0 0 0,1 0 0 0 0,-5-2 0 0 0,0 2 3 0 0,1 0 1 0 0,-1 1-1 0 0,0-1 1 0 0,0 1 0 0 0,1 0-1 0 0,-1 1 1 0 0,0 0-1 0 0,1 0 1 0 0,-1 0 0 0 0,-11 5-1 0 0,6-2 14 0 0,0 1-1 0 0,0 1 1 0 0,0 0 0 0 0,-17 12-1 0 0,16-8 18 0 0,2 1-1 0 0,-1 0 0 0 0,2 0 1 0 0,-1 1-1 0 0,2 0 0 0 0,-1 1 1 0 0,2 0-1 0 0,0 1 0 0 0,0 0 1 0 0,1 0-1 0 0,1 0 0 0 0,-8 29 1 0 0,12-37-18 0 0,1 0 0 0 0,0 0 0 0 0,0 0 0 0 0,0 1 0 0 0,1-1 1 0 0,0 0-1 0 0,0 0 0 0 0,0 0 0 0 0,1 0 0 0 0,0 1 0 0 0,4 10 1 0 0,-4-12-10 0 0,1-1 0 0 0,1 0 0 0 0,-1 0 0 0 0,1 0 0 0 0,-1 0 0 0 0,1-1 0 0 0,0 1 0 0 0,0-1 0 0 0,1 1 0 0 0,-1-1 0 0 0,1 0 0 0 0,-1 0 0 0 0,1-1 0 0 0,0 1 0 0 0,0-1 0 0 0,5 2 0 0 0,4 2 2 0 0,0-2 1 0 0,0 0-1 0 0,1 0 0 0 0,-1-1 1 0 0,1-1-1 0 0,0 0 0 0 0,15 0 1 0 0,8-2-2415 0 0,51-5 1 0 0,-22-5-4128 0 0,-31 4 3263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44 3296 0 0,'-4'0'287'0'0,"1"1"0"0"0,0-1-1 0 0,0 1 1 0 0,-1 0 0 0 0,1 1-1 0 0,0-1 1 0 0,0 0-1 0 0,0 1 1 0 0,0 0 0 0 0,0 0-1 0 0,0 0 1 0 0,1 0 0 0 0,-1 0-1 0 0,1 0 1 0 0,-1 1 0 0 0,1-1-1 0 0,0 1 1 0 0,0-1 0 0 0,0 1-1 0 0,0 0 1 0 0,0 0-1 0 0,-1 5 1 0 0,-2 2 167 0 0,0 0-1 0 0,1 1 0 0 0,0-1 1 0 0,1 1-1 0 0,-3 18 1 0 0,3-10 80 0 0,1-1 0 0 0,0 1 0 0 0,2 0 0 0 0,0 0 0 0 0,3 20 0 0 0,-2-32-500 0 0,0-1 1 0 0,1 0-1 0 0,0 0 1 0 0,0 0 0 0 0,0 0-1 0 0,1-1 1 0 0,0 1 0 0 0,0-1-1 0 0,0 1 1 0 0,1-1-1 0 0,-1 0 1 0 0,1 0 0 0 0,1 0-1 0 0,-1-1 1 0 0,1 0 0 0 0,-1 1-1 0 0,1-2 1 0 0,0 1 0 0 0,8 4-1 0 0,0-2-15 0 0,-1 0 0 0 0,1-1 0 0 0,1-1 0 0 0,-1 0 0 0 0,0 0 0 0 0,1-2 0 0 0,0 1 1 0 0,0-2-1 0 0,22 0 0 0 0,-20-1-8 0 0,0-1 1 0 0,-1-1 0 0 0,1 0-1 0 0,0-1 1 0 0,-1-1 0 0 0,0 0-1 0 0,1-1 1 0 0,16-8 0 0 0,-25 9-6 0 0,0-1 1 0 0,0 0-1 0 0,0 0 1 0 0,0-1-1 0 0,-1 1 1 0 0,0-2 0 0 0,0 1-1 0 0,0 0 1 0 0,-1-1-1 0 0,0 0 1 0 0,0-1-1 0 0,-1 1 1 0 0,0-1 0 0 0,0 1-1 0 0,-1-1 1 0 0,0 0-1 0 0,3-11 1 0 0,-4 8 3 0 0,1 1 0 0 0,-2 0 0 0 0,1-1 0 0 0,-1 1 1 0 0,-1-1-1 0 0,0 1 0 0 0,0-1 0 0 0,-1 1 0 0 0,-1-1 0 0 0,0 1 0 0 0,0 0 0 0 0,-1 0 0 0 0,-6-17 1 0 0,4 19-5 0 0,0-1 0 0 0,-1 2 1 0 0,1-1-1 0 0,-1 1 0 0 0,-1-1 1 0 0,1 2-1 0 0,-1-1 1 0 0,-1 1-1 0 0,1 0 0 0 0,-1 0 1 0 0,0 1-1 0 0,0 0 0 0 0,-1 1 1 0 0,0 0-1 0 0,-11-5 1 0 0,9 5-1 0 0,-1 1 0 0 0,1-1 0 0 0,-1 2 0 0 0,0-1 0 0 0,0 2 0 0 0,0-1 0 0 0,0 2 0 0 0,0 0 1 0 0,0 0-1 0 0,0 1 0 0 0,-21 4 0 0 0,29-3 7 0 0,-1 0 0 0 0,1 0 0 0 0,0 1 0 0 0,0-1 1 0 0,0 1-1 0 0,0 0 0 0 0,0 0 0 0 0,1 0 0 0 0,-1 0 0 0 0,1 1 0 0 0,0-1 0 0 0,0 1 0 0 0,0 0 1 0 0,1 0-1 0 0,-1 0 0 0 0,1 0 0 0 0,-3 9 0 0 0,-4 7 61 0 0,2 1 0 0 0,-7 30 0 0 0,14-50-72 0 0,-12 61 208 0 0,2 2 0 0 0,-2 98-1 0 0,13 1 132 0 0,-3 49 94 0 0,-1-186-414 0 0,-1 1-1 0 0,-2-1 0 0 0,0 0 0 0 0,-2-1 1 0 0,-12 30-1 0 0,-1-7-546 0 0,18-31-1684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4000 0 0,'0'0'5964'0'0,"-3"13"-3532"0"0,-18 131 3076 0 0,-9 70-4424 0 0,25-151-739 0 0,2-20-2383 0 0,0-16-4144 0 0,2-16 2482 0 0,1-1-1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3288 0 0,'7'-7'4140'0'0,"23"4"-2689"0"0,0 2 0 0 0,42 4 0 0 0,-4 0-69 0 0,193 0 532 0 0,-260-3-1896 0 0,1 0 0 0 0,0 0 0 0 0,0 0 0 0 0,0 0 0 0 0,0 0 0 0 0,0-1 0 0 0,0 1 0 0 0,0-1 0 0 0,0 1 0 0 0,0-1 0 0 0,0 0 0 0 0,0 1 0 0 0,0-1 0 0 0,-1 0 0 0 0,1 0 0 0 0,0 0 0 0 0,-1-1 0 0 0,1 1 0 0 0,1-2 0 0 0,-1 1 65 0 0,-1-1-1 0 0,0 1 1 0 0,0-1-1 0 0,0 0 1 0 0,0 1-1 0 0,0-1 0 0 0,-1 0 1 0 0,1 1-1 0 0,-1-1 1 0 0,1 0-1 0 0,-1 1 0 0 0,-1-7 558 0 0,-15 24-198 0 0,-17 22-267 0 0,2 2 1 0 0,1 2 0 0 0,-39 70-1 0 0,59-92-122 0 0,1 1-1 0 0,1 0 0 0 0,0 1 1 0 0,1 0-1 0 0,2 0 0 0 0,0 0 1 0 0,1 1-1 0 0,1-1 0 0 0,1 1 0 0 0,1 0 1 0 0,1 0-1 0 0,4 29 0 0 0,-3-44-27 0 0,0 0-1 0 0,1 0 0 0 0,0 0 0 0 0,0-1 1 0 0,0 1-1 0 0,1 0 0 0 0,0-1 1 0 0,0 0-1 0 0,1 0 0 0 0,-1 0 0 0 0,9 10 1 0 0,-8-12-269 0 0,0 0 0 0 0,0 0 1 0 0,1-1-1 0 0,-1 1 0 0 0,1-1 1 0 0,6 3-1 0 0,-5-3-870 0 0,0 0 0 0 0,0-1 0 0 0,1 0 1 0 0,-1 0-1 0 0,11 1 0 0 0,7 0-2482 0 0,-3-1-1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2984 0 0,'0'0'2904'0'0,"10"-6"1136"0"0,9 4-2846 0 0,0 0 1 0 0,0 2 0 0 0,33 2 0 0 0,3 1-627 0 0,40-3-196 0 0,139-3-18 0 0,-232 3-351 0 0,0 0 0 0 0,-1 0 1 0 0,1 0-1 0 0,-1 0 0 0 0,1-1 0 0 0,-1 1 0 0 0,1-1 1 0 0,-1 1-1 0 0,1-1 0 0 0,-1 1 0 0 0,0-1 1 0 0,1 0-1 0 0,-1 0 0 0 0,0 0 0 0 0,0 0 1 0 0,1 0-1 0 0,-1 0 0 0 0,0 0 0 0 0,0 0 1 0 0,0 0-1 0 0,0 0 0 0 0,0-1 0 0 0,0 1 0 0 0,-1 0 1 0 0,2-2-1 0 0,-1-2 36 0 0,0 1 0 0 0,0 0 0 0 0,0 0 0 0 0,0-1 0 0 0,-1 1 0 0 0,1-1 0 0 0,-2-4 0 0 0,1 8-30 0 0,0 1 0 0 0,0-1 0 0 0,-1 1 0 0 0,1-1 1 0 0,0 1-1 0 0,0-1 0 0 0,-1 1 0 0 0,1 0 0 0 0,-1-1 0 0 0,1 1 0 0 0,0-1 1 0 0,-1 1-1 0 0,1 0 0 0 0,-1-1 0 0 0,1 1 0 0 0,-1 0 0 0 0,1 0 1 0 0,-1-1-1 0 0,1 1 0 0 0,-1 0 0 0 0,1 0 0 0 0,-1 0 0 0 0,1 0 0 0 0,-1 0 1 0 0,0 0-1 0 0,1 0 0 0 0,-1 0 0 0 0,1 0 0 0 0,-2 0 0 0 0,-18-1 114 0 0,17 1-108 0 0,-5 1 13 0 0,0 0-1 0 0,-1 0 1 0 0,1 1-1 0 0,0 0 1 0 0,0 0 0 0 0,1 1-1 0 0,-1 0 1 0 0,0 0 0 0 0,1 1-1 0 0,0 0 1 0 0,0 0-1 0 0,0 0 1 0 0,0 1 0 0 0,1 0-1 0 0,-1 1 1 0 0,2 0 0 0 0,-1 0-1 0 0,0 0 1 0 0,-6 10 0 0 0,-2 4 56 0 0,1 0 1 0 0,1 1 0 0 0,1 1 0 0 0,1 0 0 0 0,-10 31 0 0 0,14-31-22 0 0,1 0 0 0 0,1 1-1 0 0,1 0 1 0 0,1 0 0 0 0,1 0 0 0 0,3 33-1 0 0,-2-49-63 0 0,1 0-1 0 0,0 1 1 0 0,0-1-1 0 0,0 0 0 0 0,1 1 1 0 0,0-1-1 0 0,1 0 1 0 0,0 0-1 0 0,0-1 0 0 0,0 1 1 0 0,1-1-1 0 0,0 1 1 0 0,0-1-1 0 0,1 0 0 0 0,-1 0 1 0 0,1-1-1 0 0,9 8 1 0 0,-8-8-618 0 0,0-1 1 0 0,1 0 0 0 0,0 0-1 0 0,-1 0 1 0 0,1-1 0 0 0,10 3-1 0 0,1 0-2869 0 0,-1-1 0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3400 0 0,'15'-14'3939'0'0,"-9"9"-3054"0"0,-2 2-135 0 0,1-1 0 0 0,1 1 0 0 0,-1 0 0 0 0,7-3 0 0 0,-10 5-564 0 0,-1 0 0 0 0,1 1 0 0 0,-1 0 0 0 0,1-1 0 0 0,0 1 0 0 0,-1 0 0 0 0,1 0 0 0 0,-1-1 0 0 0,1 1 0 0 0,0 0 0 0 0,-1 1-1 0 0,1-1 1 0 0,0 0 0 0 0,-1 0 0 0 0,1 1 0 0 0,-1-1 0 0 0,1 1 0 0 0,-1-1 0 0 0,1 1 0 0 0,-1 0 0 0 0,3 1 0 0 0,-1 1-64 0 0,0 0 0 0 0,-1-1-1 0 0,1 1 1 0 0,-1 0 0 0 0,0 0 0 0 0,0 0 0 0 0,0 1 0 0 0,0-1 0 0 0,0 0 0 0 0,-1 1-1 0 0,0-1 1 0 0,0 1 0 0 0,2 6 0 0 0,5 53 120 0 0,-7-51-127 0 0,1 149 298 0 0,-3-88-337 0 0,1-76-75 0 0,1 1-1 0 0,0 0 0 0 0,0 0 1 0 0,0 0-1 0 0,0 0 1 0 0,1 0-1 0 0,-1 0 1 0 0,0 0-1 0 0,3-2 1 0 0,6-9-2 0 0,5-10-3 0 0,1 1 1 0 0,1 0-1 0 0,1 1 0 0 0,25-22 0 0 0,-23 23 0 0 0,26-26 74 0 0,70-56 0 0 0,-111 97-10 0 0,1 2 0 0 0,-1-1 1 0 0,1 1-1 0 0,-1 0 0 0 0,1 0 1 0 0,0 0-1 0 0,9-2 0 0 0,-14 5-37 0 0,1-1-1 0 0,0 1 0 0 0,-1 0 1 0 0,1 0-1 0 0,0 0 0 0 0,-1 0 1 0 0,1 0-1 0 0,0 0 0 0 0,-1 0 1 0 0,1 1-1 0 0,0-1 0 0 0,-1 1 1 0 0,1-1-1 0 0,0 1 0 0 0,-1-1 1 0 0,1 1-1 0 0,-1 0 1 0 0,1 0-1 0 0,-1 0 0 0 0,0 0 1 0 0,1 0-1 0 0,-1 0 0 0 0,0 0 1 0 0,0 0-1 0 0,0 1 0 0 0,0-1 1 0 0,0 0-1 0 0,0 1 0 0 0,0-1 1 0 0,0 0-1 0 0,0 1 0 0 0,0 2 1 0 0,5 8 50 0 0,-2 1 0 0 0,0 0 0 0 0,-1 0 0 0 0,0 0 0 0 0,-1 0 0 0 0,2 18 0 0 0,-4 86 146 0 0,-2-57-129 0 0,2 138-1079 0 0,-2-190-2098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3848 0 0,'0'0'3443'0'0,"0"17"399"0"0,2 92 1635 0 0,-1-55-5910 0 0,-1 1-5771 0 0,0-29 2880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3452 0 0,'0'135'11320'0'0,"0"25"-7288"0"0,0 8-6932 0 0,0-6-6579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0 2928 0 0,'0'0'1041'0'0,"-12"17"1797"0"0,-27 36-1062 0 0,-121 152 2765 0 0,138-180-4262 0 0,-2-2 0 0 0,0 0 0 0 0,-2-1 0 0 0,0-1 1 0 0,-49 28-1 0 0,59-41-187 0 0,-1 0 0 0 0,-24 8 0 0 0,32-13-44 0 0,1-1-1 0 0,0 0 0 0 0,-1-1 0 0 0,0 1 1 0 0,1-2-1 0 0,-1 1 0 0 0,-10-1 0 0 0,19-1-44 0 0,-1 1 0 0 0,0 0 0 0 0,1 0 0 0 0,-1-1 0 0 0,0 1 0 0 0,1 0 0 0 0,-1-1 0 0 0,0 1 0 0 0,1 0 0 0 0,-1-1 0 0 0,1 1 0 0 0,-1-1 0 0 0,1 1 0 0 0,-1-1 0 0 0,1 1 0 0 0,-1-1 0 0 0,1 1 0 0 0,0-1 0 0 0,-1 0 0 0 0,1 1 0 0 0,0-1 0 0 0,-1 1 0 0 0,1-1 0 0 0,0 0 0 0 0,0 1 0 0 0,0-1 0 0 0,0 0 0 0 0,0 1 0 0 0,-1-1 0 0 0,1 0 1 0 0,0 0-1 0 0,0 1 0 0 0,1-1 0 0 0,-1 0 0 0 0,0 1 0 0 0,0-1 0 0 0,0 0 0 0 0,0 1 0 0 0,1-1 0 0 0,-1 0 0 0 0,0 1 0 0 0,1-2 0 0 0,12-29 61 0 0,-12 29-54 0 0,3-6 12 0 0,2 0-1 0 0,-1 1 0 0 0,1 0 0 0 0,0 0 0 0 0,0 0 0 0 0,1 1 0 0 0,0-1 0 0 0,0 2 1 0 0,1-1-1 0 0,0 1 0 0 0,0 0 0 0 0,0 1 0 0 0,0 0 0 0 0,0 0 0 0 0,1 1 1 0 0,0 0-1 0 0,11-3 0 0 0,-7 3 51 0 0,0 0 1 0 0,0 1 0 0 0,0 1-1 0 0,0 0 1 0 0,1 0-1 0 0,-1 1 1 0 0,0 1 0 0 0,1 1-1 0 0,-1-1 1 0 0,0 2-1 0 0,19 6 1 0 0,-22-5-25 0 0,0 1 1 0 0,0 0-1 0 0,-1 1 0 0 0,0 0 1 0 0,0 0-1 0 0,-1 1 0 0 0,1 0 1 0 0,6 9-1 0 0,-4-4-31 0 0,-1-1 1 0 0,-1 2-1 0 0,0-1 0 0 0,0 1 0 0 0,6 16 1 0 0,-1 5-315 0 0,-3 1-3810 0 0,-4-9-2280 0 0,-3-13 3066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11 3528 0 0,'-52'-9'4780'0'0,"40"8"-4300"0"0,1 0 1 0 0,-1 1-1 0 0,0 1 0 0 0,1 0 0 0 0,-1 0 1 0 0,1 1-1 0 0,0 1 0 0 0,-1 0 0 0 0,-11 5 1 0 0,17-5-248 0 0,-1 0 0 0 0,1 0 1 0 0,0 0-1 0 0,0 1 1 0 0,1 0-1 0 0,-1 0 1 0 0,1 1-1 0 0,0-1 0 0 0,0 1 1 0 0,0 0-1 0 0,1 0 1 0 0,0 1-1 0 0,0-1 1 0 0,0 1-1 0 0,1 0 0 0 0,-5 12 1 0 0,5-13-194 0 0,1 0 0 0 0,1 1 1 0 0,-1 0-1 0 0,1-1 0 0 0,0 1 1 0 0,0 0-1 0 0,1 0 0 0 0,0-1 0 0 0,0 1 1 0 0,0 0-1 0 0,0 0 0 0 0,1-1 1 0 0,3 11-1 0 0,-3-12-30 0 0,1 0-1 0 0,0 0 1 0 0,0 0 0 0 0,0-1 0 0 0,0 1-1 0 0,1 0 1 0 0,0-1 0 0 0,-1 0 0 0 0,1 0-1 0 0,0 0 1 0 0,1 0 0 0 0,-1 0-1 0 0,0 0 1 0 0,1-1 0 0 0,0 0 0 0 0,0 1-1 0 0,-1-2 1 0 0,1 1 0 0 0,5 1 0 0 0,11 3-1 0 0,-1-1 1 0 0,1-2-1 0 0,0 0 1 0 0,0-1 0 0 0,1 0-1 0 0,35-4 1 0 0,-14 2-5 0 0,-41 0-4 0 0,0 0-1 0 0,0 0 0 0 0,0 0 1 0 0,-1 0-1 0 0,1 0 1 0 0,0-1-1 0 0,0 1 0 0 0,0 0 1 0 0,0 0-1 0 0,-1-1 1 0 0,1 1-1 0 0,0 0 0 0 0,0-1 1 0 0,-1 1-1 0 0,1-1 0 0 0,0 1 1 0 0,-1-1-1 0 0,2 0 1 0 0,-3-4 3 0 0,-11 2-4 0 0,0 1 14 0 0,0 1 0 0 0,0 1 1 0 0,-1 0-1 0 0,1 1 0 0 0,0 0 1 0 0,0 1-1 0 0,0 0 0 0 0,0 1 1 0 0,0 0-1 0 0,0 1 0 0 0,0 1 1 0 0,1-1-1 0 0,0 2 1 0 0,0 0-1 0 0,1 0 0 0 0,-1 1 1 0 0,1 0-1 0 0,1 1 0 0 0,-1 0 1 0 0,2 0-1 0 0,-1 1 0 0 0,-9 12 1 0 0,11-9 69 0 0,0 0 0 0 0,0 0 0 0 0,1 0 0 0 0,1 1 0 0 0,0 0 0 0 0,-5 21 0 0 0,9-28-36 0 0,-1 0 0 0 0,1 0 0 0 0,1 0 0 0 0,-1 0 0 0 0,1 0 0 0 0,0 1 1 0 0,0-1-1 0 0,1 0 0 0 0,0 0 0 0 0,0 0 0 0 0,0 0 0 0 0,1 0 0 0 0,0 0 0 0 0,0-1 0 0 0,0 1 1 0 0,1 0-1 0 0,4 5 0 0 0,-4-7-14 0 0,0 0 0 0 0,1 0 0 0 0,0-1 1 0 0,0 0-1 0 0,0 1 0 0 0,0-1 0 0 0,0-1 0 0 0,1 1 0 0 0,-1-1 1 0 0,1 1-1 0 0,0-1 0 0 0,0-1 0 0 0,0 1 0 0 0,0-1 1 0 0,0 1-1 0 0,6-1 0 0 0,11 2 37 0 0,1-2 0 0 0,33-1 0 0 0,-2-1-67 0 0,28 3-2203 0 0,-29-8-8297 0 0,-39 1 6595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40 3328 0 0,'-28'30'2956'0'0,"16"-6"-2001"0"0,4-11-473 0 0,0 1 0 0 0,1 0 0 0 0,1 0 0 0 0,0 1-1 0 0,2 0 1 0 0,-1 0 0 0 0,-2 18 0 0 0,5-13 106 0 0,0-1 0 0 0,1 0 0 0 0,0 1 1 0 0,2-1-1 0 0,4 26 0 0 0,-4-40-542 0 0,0 0 1 0 0,0-1-1 0 0,0 1 0 0 0,1 0 0 0 0,0-1 1 0 0,0 1-1 0 0,0-1 0 0 0,1 0 0 0 0,-1 1 1 0 0,1-1-1 0 0,0-1 0 0 0,0 1 0 0 0,0 0 0 0 0,1-1 1 0 0,-1 1-1 0 0,1-1 0 0 0,0 0 0 0 0,0 0 1 0 0,0-1-1 0 0,0 1 0 0 0,1-1 0 0 0,-1 0 1 0 0,1 0-1 0 0,-1 0 0 0 0,1-1 0 0 0,7 2 0 0 0,-1 0-34 0 0,1-1-1 0 0,0-1 0 0 0,0 1 0 0 0,-1-2 0 0 0,1 0 1 0 0,0 0-1 0 0,0-1 0 0 0,0-1 0 0 0,0 0 0 0 0,-1 0 0 0 0,1-1 1 0 0,-1-1-1 0 0,1 0 0 0 0,-1 0 0 0 0,-1-1 0 0 0,21-13 0 0 0,-23 11 0 0 0,0 0-1 0 0,0 0 0 0 0,-1-1 0 0 0,0 0 0 0 0,-1-1 0 0 0,0 1 0 0 0,0-1 0 0 0,-1 0 0 0 0,0-1 0 0 0,-1 1 0 0 0,4-11 0 0 0,-5 8 14 0 0,0 0 0 0 0,0-1 0 0 0,-1 1 0 0 0,-1 0 0 0 0,0-1 0 0 0,0 1 0 0 0,-2-1 0 0 0,1 1 0 0 0,-2-1 0 0 0,0 1 0 0 0,-4-16 0 0 0,4 20 5 0 0,-1 0-1 0 0,0 0 1 0 0,0 0-1 0 0,-1 0 1 0 0,0 1 0 0 0,0-1-1 0 0,0 1 1 0 0,-1 0-1 0 0,-1 1 1 0 0,1-1 0 0 0,-1 1-1 0 0,0 0 1 0 0,0 0-1 0 0,-1 1 1 0 0,0 0 0 0 0,0 0-1 0 0,-11-6 1 0 0,8 7-2 0 0,0-1 0 0 0,-1 2 1 0 0,1 0-1 0 0,-1 0 0 0 0,1 1 0 0 0,-1 0 0 0 0,0 1 1 0 0,0 0-1 0 0,0 0 0 0 0,0 1 0 0 0,0 1 1 0 0,1 0-1 0 0,-1 1 0 0 0,0 0 0 0 0,0 0 0 0 0,1 1 1 0 0,-1 0-1 0 0,1 1 0 0 0,0 1 0 0 0,0-1 1 0 0,1 1-1 0 0,-1 1 0 0 0,1 0 0 0 0,0 0 0 0 0,1 1 1 0 0,-1 0-1 0 0,1 1 0 0 0,1 0 0 0 0,-1 0 1 0 0,1 0-1 0 0,1 1 0 0 0,0 0 0 0 0,0 0 0 0 0,-6 14 1 0 0,6-6-27 0 0,0-1 1 0 0,2 1 0 0 0,0 0 0 0 0,1 0 0 0 0,1 0 0 0 0,0 1 0 0 0,1-1-1 0 0,1 1 1 0 0,1-1 0 0 0,0 0 0 0 0,2 1 0 0 0,0-1 0 0 0,0 0 0 0 0,2 0-1 0 0,0-1 1 0 0,1 1 0 0 0,13 24 0 0 0,-16-35-73 0 0,0 0 0 0 0,1-1 0 0 0,0 1-1 0 0,0-1 1 0 0,1 0 0 0 0,0 0 0 0 0,0 0 0 0 0,0-1 0 0 0,0 1 0 0 0,0-1-1 0 0,1-1 1 0 0,0 1 0 0 0,0-1 0 0 0,0 0 0 0 0,0 0 0 0 0,0-1 0 0 0,1 1-1 0 0,-1-2 1 0 0,1 1 0 0 0,0-1 0 0 0,-1 0 0 0 0,10 1 0 0 0,-9-2-1045 0 0,0 0 0 0 0,0-1 0 0 0,0 0 1 0 0,-1 0-1 0 0,1-1 0 0 0,0 1 0 0 0,-1-1 0 0 0,11-5 1 0 0,0-2-2026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7 167 2328 0 0,'2'-104'7504'0'0,"0"90"-5857"0"0,0 10 45 0 0,-1 10 908 0 0,-7 76-828 0 0,2-36-1479 0 0,2-22-192 0 0,1 0 0 0 0,0-1 0 0 0,2 1 0 0 0,6 34 0 0 0,-6-52-90 0 0,0-1-1 0 0,0 1 1 0 0,1-1-1 0 0,0 1 1 0 0,0-1-1 0 0,0 0 0 0 0,1 0 1 0 0,-1 0-1 0 0,1 0 1 0 0,0 0-1 0 0,1-1 0 0 0,-1 1 1 0 0,1-1-1 0 0,0 0 1 0 0,0 0-1 0 0,0 0 0 0 0,1-1 1 0 0,-1 0-1 0 0,1 1 1 0 0,0-2-1 0 0,0 1 0 0 0,0 0 1 0 0,0-1-1 0 0,10 3 1 0 0,0-1-15 0 0,0-1 0 0 0,0-1 0 0 0,0 0 0 0 0,1-1 0 0 0,-1 0 1 0 0,0-2-1 0 0,1 1 0 0 0,-1-2 0 0 0,0 0 0 0 0,0-1 0 0 0,0-1 0 0 0,0 0 0 0 0,-1-1 1 0 0,0 0-1 0 0,0-1 0 0 0,0-1 0 0 0,0 0 0 0 0,-1-1 0 0 0,0 0 0 0 0,-1-1 0 0 0,0-1 1 0 0,0 0-1 0 0,-1 0 0 0 0,14-19 0 0 0,-7 6-7 0 0,0-1 0 0 0,22-46-1 0 0,-33 57 61 0 0,0-1-1 0 0,-2-1 0 0 0,0 1 0 0 0,0-1 0 0 0,-2 0 0 0 0,5-31 0 0 0,-5 25 90 0 0,-2 18-78 0 0,0 0 1 0 0,-1-1 0 0 0,1 1-1 0 0,-1-1 1 0 0,0 1 0 0 0,0-1-1 0 0,0 1 1 0 0,0-1 0 0 0,0 1-1 0 0,-1 0 1 0 0,-1-7 0 0 0,0 4 685 0 0,3 17-311 0 0,-2 60 77 0 0,-1-30-412 0 0,2 0 0 0 0,2 0 1 0 0,12 72-1 0 0,-12-104-150 0 0,0-1-1 0 0,1 0 1 0 0,0 0-1 0 0,0 0 1 0 0,1-1-1 0 0,0 1 1 0 0,0-1-1 0 0,1 0 1 0 0,0 0-1 0 0,0 0 1 0 0,0 0-1 0 0,1-1 1 0 0,0 0 0 0 0,0 0-1 0 0,9 5 1 0 0,-6-4 3 0 0,37 26-8554 0 0,-26-22 4497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46 271 3300 0 0,'-6'10'685'0'0,"1"2"1"0"0,0-1-1 0 0,1 0 0 0 0,0 1 0 0 0,-3 21 0 0 0,-5 63 1973 0 0,11-86-2289 0 0,0-1-31 0 0,1 0 1 0 0,-1 0 0 0 0,2 0 0 0 0,-1 0 0 0 0,1-1 0 0 0,1 1 0 0 0,0 0-1 0 0,0 0 1 0 0,6 13 0 0 0,-6-18-254 0 0,0 0-1 0 0,0 1 1 0 0,1-1 0 0 0,-1 0 0 0 0,1-1-1 0 0,0 1 1 0 0,0 0 0 0 0,1-1-1 0 0,-1 0 1 0 0,1 0 0 0 0,0 0-1 0 0,0 0 1 0 0,0 0 0 0 0,0-1 0 0 0,0 0-1 0 0,0 0 1 0 0,1 0 0 0 0,-1 0-1 0 0,7 1 1 0 0,0 0-66 0 0,0 0 0 0 0,0-1 0 0 0,0-1-1 0 0,0 0 1 0 0,1 0 0 0 0,-1-1 0 0 0,0-1 0 0 0,0 0-1 0 0,0 0 1 0 0,0-1 0 0 0,0 0 0 0 0,0-1 0 0 0,0-1 0 0 0,-1 1-1 0 0,1-2 1 0 0,-1 1 0 0 0,0-1 0 0 0,0-1 0 0 0,-1 0-1 0 0,0 0 1 0 0,14-12 0 0 0,-13 7-6 0 0,0 0 1 0 0,0 0-1 0 0,-1-1 0 0 0,0 0 1 0 0,-1-1-1 0 0,-1 1 0 0 0,0-2 0 0 0,-1 1 1 0 0,0-1-1 0 0,-1 0 0 0 0,0 0 1 0 0,-1 0-1 0 0,-1-1 0 0 0,0 1 1 0 0,-1-1-1 0 0,0-19 0 0 0,-2 8 50 0 0,1-1 73 0 0,-5-34 0 0 0,3 53-102 0 0,0-1 0 0 0,-1 1 0 0 0,0 0 0 0 0,-1 0 0 0 0,0 0 0 0 0,0 0 0 0 0,0 0 0 0 0,-7-9 0 0 0,2 4 29 0 0,-1 1 1 0 0,0 0-1 0 0,-1 1 1 0 0,0 0-1 0 0,-1 0 1 0 0,-14-10-1 0 0,18 16-26 0 0,-1 0-1 0 0,1 1 0 0 0,-1-1 0 0 0,0 1 0 0 0,-1 1 1 0 0,1 0-1 0 0,-1 0 0 0 0,1 1 0 0 0,-1-1 0 0 0,0 2 0 0 0,-15-2 1 0 0,7 2 0 0 0,13 0-41 0 0,-1 1 0 0 0,0-1 0 0 0,0 1 0 0 0,0 0 0 0 0,0 0 0 0 0,0 0 0 0 0,0 1 0 0 0,0 0 0 0 0,1 0 0 0 0,-1 0 0 0 0,0 0 0 0 0,1 1 0 0 0,-1 0 0 0 0,1 0 1 0 0,-5 3-1 0 0,1 0-263 0 0,2 1 0 0 0,-1 0-1 0 0,-8 10 1 0 0,10-10-826 0 0,2-1 0 0 0,-1 1 0 0 0,1-1 0 0 0,0 1 1 0 0,0 1-1 0 0,0-1 0 0 0,1 0 0 0 0,-3 13 0 0 0,-2 6-2280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1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51 163 2736 0 0,'-1'0'181'0'0,"-1"0"0"0"0,1 1 0 0 0,-1-1 0 0 0,0 0 0 0 0,1 1 0 0 0,0 0 0 0 0,-1-1 0 0 0,1 1 0 0 0,-1 0 0 0 0,1-1 0 0 0,0 1 0 0 0,-1 0 0 0 0,1 0 0 0 0,0 0 0 0 0,0 0 0 0 0,0 1 0 0 0,0-1 0 0 0,0 0 0 0 0,0 0 0 0 0,0 1 0 0 0,0-1 0 0 0,0 0 0 0 0,1 1 0 0 0,-1-1 0 0 0,1 1 0 0 0,-1-1 0 0 0,0 2 0 0 0,-2 7 281 0 0,1 0 0 0 0,-1 1 1 0 0,0 10-1 0 0,1-7 257 0 0,0 2-118 0 0,0 1 0 0 0,1-1 0 0 0,1 1 1 0 0,0 0-1 0 0,3 17 0 0 0,-1-25-489 0 0,-1-1 0 0 0,1 1 0 0 0,0 0 0 0 0,1-1 0 0 0,0 0 0 0 0,1 1-1 0 0,0-1 1 0 0,0 0 0 0 0,0-1 0 0 0,1 1 0 0 0,7 7 0 0 0,-7-10-71 0 0,1 0 1 0 0,0 0-1 0 0,0-1 0 0 0,0 0 0 0 0,1 0 0 0 0,0 0 1 0 0,-1-1-1 0 0,1 0 0 0 0,1 0 0 0 0,-1-1 1 0 0,15 3-1 0 0,-10-2-13 0 0,0-2 1 0 0,1 1 0 0 0,-1-1-1 0 0,1-1 1 0 0,-1 0 0 0 0,19-4-1 0 0,-23 3-19 0 0,1-1 0 0 0,-1 0 0 0 0,0-1 0 0 0,0 0 0 0 0,0 0 0 0 0,0-1-1 0 0,-1 0 1 0 0,1 0 0 0 0,-1-1 0 0 0,0 0 0 0 0,0 0 0 0 0,-1-1-1 0 0,0 0 1 0 0,8-9 0 0 0,-7 6 3 0 0,-1 0 1 0 0,0 0-1 0 0,0-1 0 0 0,-1 0 1 0 0,0 0-1 0 0,-1-1 0 0 0,0 1 1 0 0,-1-1-1 0 0,0 0 0 0 0,2-16 0 0 0,-2 0 38 0 0,0 0-1 0 0,-3-52 0 0 0,-1 68-24 0 0,0-1 0 0 0,-1 1 0 0 0,0-1-1 0 0,-1 1 1 0 0,0-1 0 0 0,-1 1 0 0 0,0 0-1 0 0,0 1 1 0 0,-8-13 0 0 0,8 17-12 0 0,1 1 0 0 0,-1-1 1 0 0,0 1-1 0 0,0 0 0 0 0,-1 0 1 0 0,0 1-1 0 0,0-1 0 0 0,0 1 0 0 0,0 0 1 0 0,0 0-1 0 0,-1 1 0 0 0,0 0 1 0 0,0 0-1 0 0,0 0 0 0 0,0 0 0 0 0,0 1 1 0 0,0 0-1 0 0,-1 1 0 0 0,1-1 0 0 0,-1 1 1 0 0,1 0-1 0 0,-1 1 0 0 0,0 0 1 0 0,1 0-1 0 0,-1 0 0 0 0,1 1 0 0 0,-1 0 1 0 0,1 0-1 0 0,-1 0 0 0 0,1 1 1 0 0,0 0-1 0 0,-1 0 0 0 0,1 1 0 0 0,0 0 1 0 0,1 0-1 0 0,-1 0 0 0 0,-10 8 1 0 0,5 0-12 0 0,-1-1 0 0 0,1 2 1 0 0,1-1-1 0 0,0 1 1 0 0,1 1-1 0 0,0 0 0 0 0,1 0 1 0 0,0 1-1 0 0,1 0 1 0 0,1 0-1 0 0,0 0 0 0 0,1 1 1 0 0,1 0-1 0 0,0 0 1 0 0,-3 22-1 0 0,1 19 63 0 0,2 1-1 0 0,7 105 1 0 0,-2-129-29 0 0,7 110 154 0 0,-1 219 311 0 0,-8-176-232 0 0,1-100-551 0 0,2-84-759 0 0,3-8-1744 0 0,7-13-3626 0 0,-9 13 5193 0 0,7-9-2115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3664 0 0,'0'0'4012'0'0,"11"8"664"0"0,-8-3-4174 0 0,-1 1-1 0 0,1 0 0 0 0,-1 1 0 0 0,0-1 0 0 0,-1 0 0 0 0,0 1 0 0 0,1 11 0 0 0,-1 49 954 0 0,-1-39-1259 0 0,-2 118 1710 0 0,1-72-3472 0 0,1-2-9761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3976 0 0,'0'0'660'0'0,"-4"0"4"0"0,1-4 1 0 0,3 1-5 0 0,-4 0 20 0 0,0 1-16 0 0,4-3 0 0 0,-2 3-20 0 0,2-1-88 0 0,0 1-136 0 0,0 0-248 0 0,10 6-8509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 3280 0 0,'3'0'5081'0'0,"14"-1"-4037"0"0,237 7 4396 0 0,-193-6-5296 0 0,-35 0-60 0 0,56-2 71 0 0,-73 2-121 0 0,0-2 0 0 0,1 1 1 0 0,-1-1-1 0 0,0-1 0 0 0,0 1 1 0 0,12-7-1 0 0,-20 9-5 0 0,0-1-1 0 0,0 0 0 0 0,0 1 1 0 0,0-1-1 0 0,0 0 1 0 0,-1 0-1 0 0,1 0 1 0 0,0 0-1 0 0,0 0 1 0 0,0 0-1 0 0,-1 0 1 0 0,1 0-1 0 0,-1 0 1 0 0,1 0-1 0 0,-1 0 1 0 0,1-1-1 0 0,-1 1 1 0 0,1 0-1 0 0,-1 0 0 0 0,0 0 1 0 0,0-1-1 0 0,0 1 1 0 0,0 0-1 0 0,0 0 1 0 0,0-1-1 0 0,0 1 1 0 0,0 0-1 0 0,0 0 1 0 0,0-1-1 0 0,-1 1 1 0 0,1 0-1 0 0,-1 0 1 0 0,1 0-1 0 0,-1 0 0 0 0,1-1 1 0 0,-1 1-1 0 0,1 0 1 0 0,-1 0-1 0 0,0 0 1 0 0,0 0-1 0 0,0 0 1 0 0,1 0-1 0 0,-1 1 1 0 0,0-1-1 0 0,0 0 1 0 0,0 0-1 0 0,0 1 1 0 0,0-1-1 0 0,-1 0 0 0 0,1 1 1 0 0,0-1-1 0 0,-2 0 1 0 0,-3 0 39 0 0,0 1 0 0 0,0-1-1 0 0,0 1 1 0 0,0 0 0 0 0,0 0 0 0 0,0 1 0 0 0,0 0-1 0 0,0 0 1 0 0,0 0 0 0 0,0 1 0 0 0,1 0 0 0 0,-1 0 0 0 0,0 0-1 0 0,-9 6 1 0 0,9-3-36 0 0,0 0 1 0 0,0 0-1 0 0,0 0 0 0 0,1 1 0 0 0,-1-1 1 0 0,2 2-1 0 0,-1-1 0 0 0,0 0 0 0 0,1 1 1 0 0,-4 8-1 0 0,-3 11-16 0 0,2 0 0 0 0,0 1 1 0 0,2 0-1 0 0,1 0 0 0 0,-4 34 0 0 0,1 33-42 0 0,2 113 0 0 0,5-71-10 0 0,-1-52 12 0 0,-20 299-96 0 0,15-304 88 0 0,6-41 54 0 0,-3 1 1 0 0,-10 44-1 0 0,15-81-7 0 0,-1 1 1 0 0,0-1-1 0 0,0 1 0 0 0,0 0 0 0 0,0-1 1 0 0,0 1-1 0 0,0-1 0 0 0,-1 0 1 0 0,1 1-1 0 0,-1-1 0 0 0,0 0 0 0 0,0 0 1 0 0,0 0-1 0 0,0 0 0 0 0,0-1 1 0 0,0 1-1 0 0,0 0 0 0 0,0-1 0 0 0,-1 1 1 0 0,1-1-1 0 0,-1 0 0 0 0,1 0 1 0 0,-1 0-1 0 0,1 0 0 0 0,-1 0 0 0 0,1-1 1 0 0,-1 1-1 0 0,0-1 0 0 0,-3 1 1 0 0,0-1 33 0 0,1-1 0 0 0,-1 1 0 0 0,0-1 0 0 0,1 0 0 0 0,-1-1 0 0 0,0 1 0 0 0,1-1 0 0 0,0 0 0 0 0,-1 0 0 0 0,1-1 0 0 0,0 0 0 0 0,0 0 0 0 0,-5-4 0 0 0,1-1-50 0 0,0 0 1 0 0,0-1 0 0 0,1 0-1 0 0,0-1 1 0 0,0 0 0 0 0,1 0-1 0 0,1 0 1 0 0,0-1 0 0 0,0 0-1 0 0,1 0 1 0 0,0-1 0 0 0,1 0-1 0 0,0 1 1 0 0,1-1-1 0 0,1-1 1 0 0,-2-14 0 0 0,4 9-1409 0 0,1 15 532 0 0,-1-1 0 0 0,1 1 0 0 0,0 0 0 0 0,0 0 1 0 0,0 0-1 0 0,0 0 0 0 0,0 0 0 0 0,1 0 0 0 0,0 0 0 0 0,-1 0 1 0 0,4-3-1 0 0,5-5-2844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 3512 0 0,'-39'-2'3499'0'0,"26"1"-2636"0"0,1 0 0 0 0,-1 1 0 0 0,-15 2 0 0 0,24-2-651 0 0,0 1 1 0 0,0 0-1 0 0,0 0 0 0 0,0 1 0 0 0,0-1 0 0 0,0 1 0 0 0,0 0 0 0 0,1 0 0 0 0,-1 0 0 0 0,1 0 0 0 0,0 1 0 0 0,-1-1 0 0 0,-5 7 1 0 0,4-2 2 0 0,-1 1 1 0 0,1 0 0 0 0,1 0 0 0 0,-1 0 0 0 0,1 0 0 0 0,1 1 0 0 0,-1 0 0 0 0,2 0 0 0 0,-1 0 0 0 0,1 0 0 0 0,0 0 0 0 0,1 0 0 0 0,0 1 0 0 0,1-1-1 0 0,0 0 1 0 0,2 14 0 0 0,-2-14-223 0 0,1-1 1 0 0,0 0-1 0 0,1 0 0 0 0,0 0 0 0 0,0 0 0 0 0,1-1 0 0 0,0 1 0 0 0,0-1 0 0 0,0 1 0 0 0,1-1 1 0 0,1 0-1 0 0,-1 0 0 0 0,1-1 0 0 0,0 1 0 0 0,0-1 0 0 0,1 0 0 0 0,0-1 0 0 0,0 1 0 0 0,8 4 1 0 0,-4-4-32 0 0,1 0 1 0 0,0-1 0 0 0,0-1 0 0 0,0 0 0 0 0,0 0-1 0 0,1-1 1 0 0,0-1 0 0 0,0 0 0 0 0,-1 0 0 0 0,1-1-1 0 0,0-1 1 0 0,0 0 0 0 0,16-2 0 0 0,-27 2 32 0 0,0 0 0 0 0,0 0 0 0 0,1 0 1 0 0,-1 0-1 0 0,0-1 0 0 0,0 1 0 0 0,0 0 1 0 0,0-1-1 0 0,0 1 0 0 0,0-1 0 0 0,0 1 0 0 0,0-1 1 0 0,-1 0-1 0 0,1 1 0 0 0,0-1 0 0 0,0 0 0 0 0,0 1 1 0 0,-1-1-1 0 0,1 0 0 0 0,0 0 0 0 0,-1 0 0 0 0,1 0 1 0 0,0 0-1 0 0,-1 0 0 0 0,1 0 0 0 0,-1 0 0 0 0,0 0 1 0 0,1 0-1 0 0,-1 0 0 0 0,0 0 0 0 0,0 0 1 0 0,1 0-1 0 0,-1 0 0 0 0,0 0 0 0 0,0 0 0 0 0,0 0 1 0 0,0 0-1 0 0,-1 0 0 0 0,1-1 0 0 0,0 1 0 0 0,0 0 1 0 0,-1-1-1 0 0,0-1 14 0 0,0 1 0 0 0,1 0 1 0 0,-1 0-1 0 0,-1 0 0 0 0,1 0 0 0 0,0 0 1 0 0,0 0-1 0 0,-1 0 0 0 0,1 0 0 0 0,-1 1 1 0 0,1-1-1 0 0,-1 0 0 0 0,0 1 1 0 0,0 0-1 0 0,1-1 0 0 0,-1 1 0 0 0,0 0 1 0 0,0 0-1 0 0,-5-2 0 0 0,0 2 26 0 0,0-1 0 0 0,-1 2 1 0 0,1-1-1 0 0,-1 1 0 0 0,1 0 0 0 0,0 1 0 0 0,-1-1 0 0 0,1 2 1 0 0,-1-1-1 0 0,1 1 0 0 0,0 0 0 0 0,0 0 0 0 0,0 1 0 0 0,0 0 0 0 0,0 0 1 0 0,1 1-1 0 0,0 0 0 0 0,-1 0 0 0 0,1 0 0 0 0,-6 7 0 0 0,2-3 13 0 0,1 1 0 0 0,0 0 0 0 0,1 0-1 0 0,0 1 1 0 0,1 1 0 0 0,-1-1-1 0 0,2 1 1 0 0,0 0 0 0 0,0 0 0 0 0,1 1-1 0 0,-4 12 1 0 0,4-5 13 0 0,1-1 0 0 0,1 1 0 0 0,1 0 0 0 0,1 0 0 0 0,0 0 0 0 0,2 20 0 0 0,0-34-29 0 0,0 0 1 0 0,-1 0-1 0 0,2-1 0 0 0,-1 1 1 0 0,0 0-1 0 0,1-1 1 0 0,0 1-1 0 0,0-1 1 0 0,0 0-1 0 0,1 1 0 0 0,0-1 1 0 0,0 0-1 0 0,0-1 1 0 0,0 1-1 0 0,0 0 1 0 0,1-1-1 0 0,-1 0 0 0 0,1 0 1 0 0,0 0-1 0 0,0 0 1 0 0,0 0-1 0 0,0-1 1 0 0,1 0-1 0 0,-1 0 0 0 0,1 0 1 0 0,8 2-1 0 0,-2-1-444 0 0,0 0 0 0 0,1-1 0 0 0,0 0 0 0 0,14 0 0 0 0,-7-2-4568 0 0,33-3 0 0 0,-32 0 1475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3576 0 0,'0'0'4405'0'0,"18"0"-2352"0"0,204 14 3023 0 0,-28 0-4207 0 0,-173-14-838 0 0,14 2-26 0 0,-1-2-1 0 0,0-1 1 0 0,0-2 0 0 0,34-7-1 0 0,-66 10-1 0 0,-1-1-1 0 0,1 1 1 0 0,-1-1-1 0 0,1 1 0 0 0,-1-1 1 0 0,0 0-1 0 0,1 1 1 0 0,-1-1-1 0 0,0 0 0 0 0,1 0 1 0 0,-1 0-1 0 0,0 0 1 0 0,0 0-1 0 0,0-1 0 0 0,0 1 1 0 0,0 0-1 0 0,0 0 0 0 0,0-1 1 0 0,0 1-1 0 0,-1 0 1 0 0,1-1-1 0 0,0 1 0 0 0,-1-1 1 0 0,1 1-1 0 0,-1-1 1 0 0,0 1-1 0 0,1-1 0 0 0,-1 0 1 0 0,0 1-1 0 0,0-1 1 0 0,0 1-1 0 0,0-1 0 0 0,0 0 1 0 0,0 1-1 0 0,-1-1 0 0 0,1 1 1 0 0,0-1-1 0 0,-2-1 1 0 0,1-1 25 0 0,0 1 0 0 0,0 0 0 0 0,0 0 0 0 0,-1 0 0 0 0,1 0 0 0 0,-1 0 1 0 0,0 0-1 0 0,0 0 0 0 0,0 1 0 0 0,0-1 0 0 0,0 1 0 0 0,0-1 0 0 0,-1 1 0 0 0,1 0 0 0 0,-1 0 1 0 0,0 0-1 0 0,-3-2 0 0 0,0 2 34 0 0,1 0 1 0 0,0 0-1 0 0,-1 1 1 0 0,1 0-1 0 0,-1 0 1 0 0,1 0-1 0 0,-1 0 1 0 0,0 1-1 0 0,1 0 1 0 0,-1 0-1 0 0,1 1 1 0 0,-1 0-1 0 0,-10 2 1 0 0,13-2-34 0 0,-1 1 1 0 0,1 0-1 0 0,-1-1 0 0 0,1 1 1 0 0,-1 1-1 0 0,1-1 1 0 0,0 0-1 0 0,0 1 1 0 0,0 0-1 0 0,0-1 0 0 0,1 1 1 0 0,-1 0-1 0 0,1 1 1 0 0,-1-1-1 0 0,1 0 1 0 0,0 1-1 0 0,1-1 0 0 0,-1 1 1 0 0,0 0-1 0 0,0 4 1 0 0,-7 21 64 0 0,2 0 1 0 0,1 1-1 0 0,-3 59 1 0 0,7 95-32 0 0,4-97-262 0 0,-2-81 310 0 0,2 49-2389 0 0,-2-50 1259 0 0,1 0-1 0 0,0 0 0 0 0,0 0 1 0 0,0 1-1 0 0,1-1 0 0 0,0 0 1 0 0,0 0-1 0 0,3 4 1 0 0,5 5-2490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70 136 3112 0 0,'0'2'240'0'0,"0"1"0"0"0,-1-1-1 0 0,1 0 1 0 0,-1 0-1 0 0,1 1 1 0 0,-1-1 0 0 0,0 0-1 0 0,-2 3 1 0 0,-3 11 478 0 0,-8 36 1061 0 0,-3 14-105 0 0,13-40-733 0 0,1 0 1 0 0,0 32 0 0 0,4-46-564 0 0,0 0 0 0 0,0-1 0 0 0,1 1 1 0 0,0-1-1 0 0,1 1 0 0 0,1-1 0 0 0,5 15 1 0 0,-6-22-364 0 0,-1-1 0 0 0,0 1 1 0 0,1-1-1 0 0,0 0 0 0 0,0 0 0 0 0,0 0 1 0 0,0 0-1 0 0,0 0 0 0 0,1 0 1 0 0,-1-1-1 0 0,1 0 0 0 0,0 0 0 0 0,-1 0 1 0 0,1 0-1 0 0,0 0 0 0 0,0-1 0 0 0,0 1 1 0 0,0-1-1 0 0,1 0 0 0 0,-1-1 1 0 0,0 1-1 0 0,0-1 0 0 0,8 0 0 0 0,-4 0-29 0 0,0 0 0 0 0,0 0-1 0 0,0-1 1 0 0,1 0 0 0 0,-1-1-1 0 0,-1 0 1 0 0,1 0 0 0 0,0-1-1 0 0,0 0 1 0 0,-1 0 0 0 0,12-7-1 0 0,-7 2 12 0 0,-1 0 0 0 0,1-1-1 0 0,-2 0 1 0 0,1-1 0 0 0,-1 0-1 0 0,-1-1 1 0 0,0 0-1 0 0,0 0 1 0 0,-1-1 0 0 0,-1 0-1 0 0,0-1 1 0 0,0 0-1 0 0,5-17 1 0 0,-6 10 58 0 0,-1 0 1 0 0,-1 0-1 0 0,0-1 0 0 0,0-32 0 0 0,-9-84 448 0 0,4 133-478 0 0,1 0 0 0 0,-1 0-1 0 0,0-1 1 0 0,0 1 0 0 0,0 0 0 0 0,-1 0 0 0 0,1 0 0 0 0,-1 0 0 0 0,0 0 0 0 0,0 1-1 0 0,0-1 1 0 0,-1 1 0 0 0,1-1 0 0 0,-1 1 0 0 0,0 0 0 0 0,0 0 0 0 0,0 0-1 0 0,0 0 1 0 0,-1 0 0 0 0,1 1 0 0 0,-1-1 0 0 0,-7-2 0 0 0,5 2 2 0 0,0 1 0 0 0,0 0-1 0 0,0 1 1 0 0,0 0 0 0 0,0 0 0 0 0,0 0 0 0 0,-1 0 0 0 0,1 1 0 0 0,0 0 0 0 0,-1 1 0 0 0,1-1-1 0 0,0 1 1 0 0,0 1 0 0 0,0-1 0 0 0,-10 4 0 0 0,4 0-10 0 0,0 1 0 0 0,1 0 1 0 0,0 0-1 0 0,0 1 0 0 0,0 1 0 0 0,1 0 1 0 0,0 0-1 0 0,1 1 0 0 0,0 0 0 0 0,0 1 1 0 0,-8 11-1 0 0,6-5-11 0 0,0 1-1 0 0,1 0 1 0 0,1 0 0 0 0,0 1-1 0 0,2 0 1 0 0,-10 32 0 0 0,12-26-5 0 0,0-1 1 0 0,2 1 0 0 0,0 36 0 0 0,3-53 3 0 0,0 1 1 0 0,1-1 0 0 0,0 0-1 0 0,0 0 1 0 0,0 0-1 0 0,1 0 1 0 0,0 0-1 0 0,4 9 1 0 0,-4-12-247 0 0,0-1 0 0 0,0 0 1 0 0,0 0-1 0 0,0 0 0 0 0,0-1 1 0 0,1 1-1 0 0,-1 0 0 0 0,1-1 0 0 0,-1 0 1 0 0,1 1-1 0 0,0-1 0 0 0,0 0 1 0 0,0-1-1 0 0,0 1 0 0 0,1 0 0 0 0,-1-1 1 0 0,0 0-1 0 0,6 2 0 0 0,26 3-6231 0 0,-15-5 3235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1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3352 0 0,'0'0'1177'0'0,"18"7"1625"0"0,17 7-945 0 0,-1 1-1 0 0,55 35 0 0 0,58 52 1802 0 0,-119-81-3025 0 0,-1 1 1 0 0,46 49 0 0 0,-65-61-605 0 0,0-1 0 0 0,0 2 0 0 0,-1-1 1 0 0,0 1-1 0 0,-1 0 0 0 0,0 0 0 0 0,-1 1 1 0 0,0-1-1 0 0,-1 1 0 0 0,0 0 0 0 0,3 20 1 0 0,-8-20-148 0 0,1 5-907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3560 0 0,'0'0'1282'0'0,"0"-10"5832"0"0,-2 13-6748 0 0,1 1 0 0 0,-1 0 0 0 0,1-1 0 0 0,0 1 0 0 0,1 0 0 0 0,-1 0 0 0 0,1 0 0 0 0,-1 0 0 0 0,1 0 0 0 0,0 0 0 0 0,1 4 0 0 0,-1 9 556 0 0,-1-2-570 0 0,-7 97 821 0 0,8 117 0 0 0,0-226-1203 0 0,1 1 0 0 0,-1-1 0 0 0,1 1-1 0 0,-1-1 1 0 0,1 0 0 0 0,0 1-1 0 0,1-1 1 0 0,-1 0 0 0 0,0 0-1 0 0,1 0 1 0 0,0 0 0 0 0,0 0-1 0 0,-1 0 1 0 0,2 0 0 0 0,-1 0-1 0 0,0-1 1 0 0,1 1 0 0 0,-1-1-1 0 0,1 0 1 0 0,5 4 0 0 0,-4-4-781 0 0,1 1 0 0 0,-1-2 0 0 0,1 1-1 0 0,-1 0 1 0 0,1-1 0 0 0,-1 0 0 0 0,1 0 0 0 0,0 0 0 0 0,6 0 0 0 0,6-1-2929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4048 0 0,'-2'-1'539'0'0,"-1"1"0"0"0,0 1 0 0 0,0-1-1 0 0,0 0 1 0 0,1 1 0 0 0,-1-1 0 0 0,0 1-1 0 0,0 0 1 0 0,1 0 0 0 0,-1 0 0 0 0,1 0-1 0 0,-1 1 1 0 0,1-1 0 0 0,-4 3 0 0 0,2 0-178 0 0,0 1 1 0 0,0-1-1 0 0,0 0 1 0 0,1 1-1 0 0,0 0 1 0 0,-4 8-1 0 0,-4 9 340 0 0,0 1 0 0 0,2 0 0 0 0,1 0 0 0 0,0 1 0 0 0,2 0 0 0 0,1 0 0 0 0,-4 43 1 0 0,7-35-472 0 0,1-21-168 0 0,0 0 1 0 0,0 0 0 0 0,1 0 0 0 0,1 0-1 0 0,0 0 1 0 0,0 0 0 0 0,1 0 0 0 0,6 19-1 0 0,-5-23-182 0 0,0 1-1 0 0,0-2 0 0 0,1 1 1 0 0,0 0-1 0 0,0-1 0 0 0,0 1 1 0 0,1-1-1 0 0,0 0 1 0 0,0-1-1 0 0,1 1 0 0 0,-1-1 1 0 0,13 8-1 0 0,15 3-3812 0 0,7-6-3464 0 0,-19-7 3316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1224 0 0,'-5'23'2693'0'0,"-6"27"-475"0"0,5-27-888 0 0,-6 45 0 0 0,8-12-4677 0 0,4-37 1531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57 3140 0 0,'0'-1'160'0'0,"0"0"-1"0"0,-1 1 0 0 0,1-1 1 0 0,-1 0-1 0 0,0 1 0 0 0,1-1 1 0 0,-1 0-1 0 0,1 1 0 0 0,-1-1 1 0 0,0 1-1 0 0,1-1 1 0 0,-1 1-1 0 0,0 0 0 0 0,0-1 1 0 0,1 1-1 0 0,-1-1 0 0 0,0 1 1 0 0,0 0-1 0 0,0 0 0 0 0,1 0 1 0 0,-1-1-1 0 0,0 1 0 0 0,0 0 1 0 0,0 0-1 0 0,0 0 1 0 0,0 0-1 0 0,1 0 0 0 0,-1 1 1 0 0,-1-1-1 0 0,-27 2 1616 0 0,20 0-1461 0 0,1 0-1 0 0,0 1 0 0 0,0 0 1 0 0,0 0-1 0 0,0 1 1 0 0,0 0-1 0 0,1 0 0 0 0,0 1 1 0 0,0 0-1 0 0,0 0 1 0 0,0 1-1 0 0,1 0 1 0 0,0 0-1 0 0,0 0 0 0 0,1 1 1 0 0,-7 9-1 0 0,-1 3-95 0 0,1 0 1 0 0,1 2-1 0 0,1-1 0 0 0,-15 42 0 0 0,21-47-159 0 0,0 0-1 0 0,0 1 0 0 0,2-1 0 0 0,0 1 0 0 0,0 0 0 0 0,2 0 1 0 0,0 0-1 0 0,3 20 0 0 0,-2-32-46 0 0,-1 1-1 0 0,2-1 1 0 0,-1 0 0 0 0,0 0 0 0 0,1 1 0 0 0,0-1-1 0 0,0 0 1 0 0,0 0 0 0 0,1 0 0 0 0,-1-1 0 0 0,1 1-1 0 0,0-1 1 0 0,6 7 0 0 0,-3-5-4 0 0,0-1 0 0 0,0 0 0 0 0,0 0 0 0 0,0 0 0 0 0,1-1 0 0 0,0 0 0 0 0,13 5 0 0 0,-5-4-31 0 0,0-1 0 0 0,0-1-1 0 0,0 0 1 0 0,0 0 0 0 0,1-2 0 0 0,-1 0-1 0 0,25-3 1 0 0,-32 2-19 0 0,0-1 0 0 0,-1 1-1 0 0,1-2 1 0 0,0 1 0 0 0,-1-1-1 0 0,1 0 1 0 0,-1-1 0 0 0,0 0 0 0 0,0 0-1 0 0,0 0 1 0 0,-1-1 0 0 0,7-5-1 0 0,-9 6 4 0 0,0 0 0 0 0,0-1 0 0 0,-1 1-1 0 0,1-1 1 0 0,-1 0 0 0 0,0 0-1 0 0,-1 0 1 0 0,1 0 0 0 0,-1 0-1 0 0,0-1 1 0 0,0 1 0 0 0,0-1-1 0 0,-1 0 1 0 0,0 1 0 0 0,0-1-1 0 0,-1 0 1 0 0,1-5 0 0 0,-1-3-20 0 0,-1 1 0 0 0,0-1 1 0 0,0 1-1 0 0,-1 0 0 0 0,-1-1 0 0 0,-1 1 1 0 0,1 1-1 0 0,-2-1 0 0 0,0 0 1 0 0,-1 1-1 0 0,0 0 0 0 0,-13-20 0 0 0,14 25 54 0 0,-4-5 26 0 0,0-1 0 0 0,0-1-1 0 0,2 0 1 0 0,0 0 0 0 0,0 0 0 0 0,-5-19-1 0 0,12 31-11 0 0,0 0 0 0 0,0-1 0 0 0,0 1 0 0 0,0 0-1 0 0,1 0 1 0 0,-1 0 0 0 0,0 0 0 0 0,1 0-1 0 0,0-1 1 0 0,-1 1 0 0 0,1 0 0 0 0,0 0 0 0 0,0 1-1 0 0,0-1 1 0 0,1 0 0 0 0,-1 0 0 0 0,0 0 0 0 0,1 1-1 0 0,-1-1 1 0 0,1 1 0 0 0,-1-1 0 0 0,1 1 0 0 0,0-1-1 0 0,0 1 1 0 0,0 0 0 0 0,-1 0 0 0 0,1 0 0 0 0,0 0-1 0 0,3-1 1 0 0,6-2 28 0 0,-1-1 0 0 0,1 2 0 0 0,0-1 0 0 0,15-1-1 0 0,32-3 167 0 0,0 2 0 0 0,1 3 0 0 0,83 6 0 0 0,-139-3-185 0 0,-1 0 0 0 0,0 0 0 0 0,1 0 0 0 0,-1 1 1 0 0,0-1-1 0 0,1 1 0 0 0,-1 0 0 0 0,0-1 0 0 0,0 1 0 0 0,1 0 0 0 0,-1 0 0 0 0,0 0 1 0 0,0 1-1 0 0,0-1 0 0 0,0 0 0 0 0,0 1 0 0 0,-1-1 0 0 0,1 1 0 0 0,3 3 1 0 0,-3-1 8 0 0,-1-1 1 0 0,1 1-1 0 0,-1-1 1 0 0,0 1-1 0 0,0 0 1 0 0,0 0-1 0 0,0 0 1 0 0,-1-1-1 0 0,1 1 1 0 0,-1 0-1 0 0,0 6 1 0 0,-3 43 213 0 0,-10 64 0 0 0,3-45-99 0 0,6-43-78 0 0,1-8-4 0 0,1 0 0 0 0,0 25 0 0 0,2-41-46 0 0,0 1 0 0 0,1-1 1 0 0,-1 0-1 0 0,1 1 0 0 0,1-1 0 0 0,-1 0 1 0 0,1 0-1 0 0,0 0 0 0 0,0 0 1 0 0,0 0-1 0 0,0 0 0 0 0,1-1 0 0 0,5 8 1 0 0,-4-9-4 0 0,0 1 0 0 0,0-1 1 0 0,0 0-1 0 0,0 0 0 0 0,1-1 1 0 0,-1 1-1 0 0,1-1 1 0 0,-1 0-1 0 0,1 0 0 0 0,0 0 1 0 0,0-1-1 0 0,0 0 0 0 0,9 2 1 0 0,7-1-103 0 0,40 0 0 0 0,-46-2-37 0 0,-14 0 125 0 0,38-2-1600 0 0,-37 1 866 0 0,1 1 0 0 0,-1 0 0 0 0,1-1 0 0 0,-1 1 0 0 0,0-1 0 0 0,1 0 0 0 0,-1 0 1 0 0,0 0-1 0 0,0 0 0 0 0,1 0 0 0 0,-1-1 0 0 0,3-2 0 0 0,-1-2-2504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3584 0 0,'0'0'1230'0'0,"19"0"804"0"0,34-3-162 0 0,-1-3 1 0 0,55-11-1 0 0,-44 6-612 0 0,36-10 831 0 0,13-1-956 0 0,-88 19-4738 0 0,29 0 0 0 0,-40 3 355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2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48 3104 0 0,'-21'0'3027'0'0,"17"1"-2811"0"0,1-1 0 0 0,0 1 1 0 0,0 0-1 0 0,0 1 1 0 0,0-1-1 0 0,0 1 1 0 0,0-1-1 0 0,0 1 0 0 0,0 0 1 0 0,0 0-1 0 0,1 0 1 0 0,-1 0-1 0 0,1 0 1 0 0,0 1-1 0 0,-1-1 0 0 0,1 1 1 0 0,0 0-1 0 0,1 0 1 0 0,-3 3-1 0 0,-2 6 470 0 0,0 0 1 0 0,1 1-1 0 0,-5 16 0 0 0,7-18-273 0 0,-1 6 99 0 0,1 1-1 0 0,1-1 0 0 0,1 1 0 0 0,0 0 1 0 0,4 31-1 0 0,-3-41-492 0 0,1 1 19 0 0,1 0 0 0 0,0 0 0 0 0,0 0 1 0 0,1 0-1 0 0,0 0 0 0 0,0-1 1 0 0,1 1-1 0 0,0-1 0 0 0,1 0 1 0 0,0 0-1 0 0,0 0 0 0 0,1-1 1 0 0,-1 1-1 0 0,2-1 0 0 0,-1-1 1 0 0,1 1-1 0 0,0-1 0 0 0,0-1 1 0 0,1 1-1 0 0,0-1 0 0 0,16 8 0 0 0,-13-8-25 0 0,0 1 0 0 0,0-2 0 0 0,1 1 0 0 0,0-2 0 0 0,0 0 0 0 0,0 0 0 0 0,0-1 0 0 0,0 0 0 0 0,1-1-1 0 0,-1-1 1 0 0,0 0 0 0 0,1 0 0 0 0,-1-2 0 0 0,0 1 0 0 0,0-1 0 0 0,15-5 0 0 0,-17 4-9 0 0,0-1 0 0 0,-1 0-1 0 0,0 0 1 0 0,0-1 0 0 0,0 0 0 0 0,0 0 0 0 0,-1-1 0 0 0,1-1 0 0 0,-2 1 0 0 0,1-1 0 0 0,-1 0 0 0 0,0-1 0 0 0,0 0 0 0 0,-1 0 0 0 0,0 0 0 0 0,-1-1 0 0 0,1 0-1 0 0,-2 0 1 0 0,6-14 0 0 0,-5 7 65 0 0,-1 1 0 0 0,-1-1-1 0 0,-1 0 1 0 0,0 0 0 0 0,0-29-1 0 0,-3 36-14 0 0,1 0 0 0 0,-1 1 0 0 0,0-1 0 0 0,-1 0 0 0 0,0 1 0 0 0,-1 0 0 0 0,0-1 0 0 0,0 1 0 0 0,0 0 0 0 0,-1 0 0 0 0,-1 1 0 0 0,-5-10 0 0 0,0 6-2 0 0,0 0-1 0 0,-1 1 1 0 0,1 1 0 0 0,-2 0 0 0 0,1 0 0 0 0,-2 1 0 0 0,1 0-1 0 0,-1 1 1 0 0,0 1 0 0 0,0 0 0 0 0,0 1 0 0 0,-1 0-1 0 0,0 1 1 0 0,0 1 0 0 0,-1 0 0 0 0,1 1 0 0 0,0 0 0 0 0,-1 1-1 0 0,1 1 1 0 0,-1 0 0 0 0,-19 3 0 0 0,30-2-202 0 0,0 0 1 0 0,1-1 0 0 0,-1 2-1 0 0,0-1 1 0 0,0 0 0 0 0,0 1-1 0 0,1 0 1 0 0,-1 0-1 0 0,-6 4 1 0 0,8-3-840 0 0,-1 0 1 0 0,0-1-1 0 0,1 1 0 0 0,-1 0 1 0 0,1 0-1 0 0,0 1 0 0 0,0-1 1 0 0,0 0-1 0 0,0 1 0 0 0,-1 5 1 0 0,-3 6-2873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93 144 3580 0 0,'-1'-4'6048'0'0,"-31"84"-832"0"0,-5 47-3408 0 0,30-98-1634 0 0,1 1 0 0 0,2 0 0 0 0,0 0 0 0 0,3 0 0 0 0,0 1 0 0 0,5 39 0 0 0,-3-62-155 0 0,1 1 0 0 0,-1 0 0 0 0,2-1 0 0 0,-1 1 0 0 0,1-1 0 0 0,0 0 0 0 0,1 0 0 0 0,0 0 0 0 0,0 0 0 0 0,1-1 0 0 0,0 1 0 0 0,0-1 0 0 0,1-1 0 0 0,0 1 0 0 0,0-1 0 0 0,1 0 0 0 0,-1 0 0 0 0,1-1 0 0 0,1 1 0 0 0,-1-2 0 0 0,1 1 0 0 0,-1-1 0 0 0,1 0 0 0 0,0-1 0 0 0,1 0 0 0 0,-1 0 0 0 0,14 2 0 0 0,-12-3-16 0 0,-1 0 0 0 0,1-1 0 0 0,0-1 0 0 0,-1 0 0 0 0,1 0 0 0 0,0-1 0 0 0,-1 0 0 0 0,1 0 0 0 0,0-1 0 0 0,-1-1 0 0 0,0 0 0 0 0,0 0 0 0 0,0 0 0 0 0,10-6 0 0 0,-7 2-1 0 0,0 0-1 0 0,-1-1 1 0 0,0 0-1 0 0,-1-1 0 0 0,0 0 1 0 0,0-1-1 0 0,-1 0 1 0 0,0 0-1 0 0,11-17 1 0 0,-12 14-4 0 0,-1 1 1 0 0,0-1 0 0 0,-1 0 0 0 0,-1 0-1 0 0,0-1 1 0 0,0 0 0 0 0,3-20 0 0 0,-4 3-3 0 0,-1-1 1 0 0,-1-40 0 0 0,-2 39 24 0 0,-2 0 0 0 0,-7-42 1 0 0,6 61-12 0 0,0 0 0 0 0,-1 0 0 0 0,-1 0-1 0 0,0 1 1 0 0,0 0 0 0 0,-2 0 0 0 0,-13-21 0 0 0,11 21 25 0 0,0 0 0 0 0,-1 1 0 0 0,-1 0 0 0 0,-17-15 1 0 0,22 22-22 0 0,0 0 0 0 0,0 1 0 0 0,-1 0 0 0 0,0 1 0 0 0,0 0 0 0 0,0 0 1 0 0,0 0-1 0 0,0 1 0 0 0,-1 0 0 0 0,1 0 0 0 0,-10-1 0 0 0,8 2-81 0 0,1 1-1 0 0,-1-1 0 0 0,1 1 1 0 0,-1 1-1 0 0,1 0 0 0 0,-1 0 1 0 0,1 0-1 0 0,0 1 0 0 0,-1 1 1 0 0,1-1-1 0 0,0 1 0 0 0,0 1 1 0 0,-12 6-1 0 0,13-5-1115 0 0,1-1 0 0 0,0 1 0 0 0,0 0 0 0 0,1 0 0 0 0,-9 10 0 0 0,0 6-2445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3664 0 0,'0'0'1279'0'0,"0"20"2405"0"0,-1-3-2897 0 0,0 1-1 0 0,-2-1 1 0 0,0 0-1 0 0,0 0 0 0 0,-2 0 1 0 0,-8 22-1 0 0,-50 94 2395 0 0,34-76-2880 0 0,21-40-1267 0 0,-12 25-8805 0 0,16-34 6338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2800 0 0,'7'1'6182'0'0,"29"0"-4274"0"0,182 8 2132 0 0,109-6-3227 0 0,-317-3-792 0 0,42-1 41 0 0,-47 1-54 0 0,-1-1 0 0 0,1 0-1 0 0,-1 0 1 0 0,0 0-1 0 0,1 0 1 0 0,-1 0 0 0 0,0-1-1 0 0,6-3 1 0 0,-9 5-8 0 0,-1 0 1 0 0,1-1 0 0 0,0 1-1 0 0,-1 0 1 0 0,1-1-1 0 0,-1 1 1 0 0,1-1 0 0 0,-1 1-1 0 0,1-1 1 0 0,-1 1 0 0 0,1-1-1 0 0,-1 0 1 0 0,1 1-1 0 0,-1-1 1 0 0,0 0 0 0 0,1 1-1 0 0,-1-1 1 0 0,0 0-1 0 0,1 1 1 0 0,-1-1 0 0 0,0 0-1 0 0,0 1 1 0 0,0-1-1 0 0,0 0 1 0 0,0 0 0 0 0,0 1-1 0 0,0-2 1 0 0,0 0 0 0 0,-1 1-1 0 0,1 0 1 0 0,-1 0 0 0 0,0-1-1 0 0,0 1 1 0 0,1 0 0 0 0,-1 0-1 0 0,0 0 1 0 0,0 0 0 0 0,0 0-1 0 0,0 0 1 0 0,0 0 0 0 0,-2-1-1 0 0,-2-1 1 0 0,1 1 0 0 0,0-1 1 0 0,-1 1-1 0 0,0 0 0 0 0,1 0 0 0 0,-1 1 0 0 0,-9-2 0 0 0,8 2 4 0 0,-56-2 71 0 0,57 3-48 0 0,-1 0 0 0 0,1 1 0 0 0,-1 0 0 0 0,0 0 0 0 0,1 0 0 0 0,0 1-1 0 0,-1-1 1 0 0,-7 5 0 0 0,10-4-8 0 0,1 0 1 0 0,-1 0-1 0 0,1 0 0 0 0,0 1 1 0 0,0-1-1 0 0,0 1 0 0 0,0-1 1 0 0,0 1-1 0 0,1 0 0 0 0,-3 4 0 0 0,-11 29 168 0 0,6-4-25 0 0,2 0 0 0 0,1 1 0 0 0,1 0 1 0 0,0 52-1 0 0,4-64-98 0 0,1 5 8 0 0,2 0 1 0 0,0 0 0 0 0,2 0 0 0 0,1-1 0 0 0,1 1 0 0 0,12 31-1 0 0,-12-41 16 0 0,0-1 0 0 0,2 0 0 0 0,-1 0 0 0 0,2-1-1 0 0,0 0 1 0 0,17 21 0 0 0,-15-24-832 0 0,-1 0-1 0 0,22 17 1 0 0,-23-21-1167 0 0,0-1 0 0 0,0-1 0 0 0,1 1 0 0 0,13 4 1 0 0,-7-4-1544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85 3544 0 0,'-3'0'244'0'0,"1"1"0"0"0,-1-1 0 0 0,1 1 0 0 0,-1 0 0 0 0,1 0 0 0 0,0 0 0 0 0,-1 0 0 0 0,1 0-1 0 0,0 0 1 0 0,0 1 0 0 0,0-1 0 0 0,0 0 0 0 0,0 1 0 0 0,0 0 0 0 0,0 0 0 0 0,1-1 0 0 0,-1 1-1 0 0,0 0 1 0 0,1 0 0 0 0,0 1 0 0 0,-1-1 0 0 0,1 0 0 0 0,0 0 0 0 0,0 1 0 0 0,0-1 0 0 0,1 0 0 0 0,-2 4-1 0 0,-1 6 227 0 0,0-1 0 0 0,1 1-1 0 0,0 0 1 0 0,-1 15-1 0 0,1 2 551 0 0,0-5-91 0 0,1 0 0 0 0,5 45-1 0 0,-4-62-882 0 0,1-1-1 0 0,1 1 1 0 0,-1-1-1 0 0,1 0 1 0 0,1 1-1 0 0,-1-1 0 0 0,1 0 1 0 0,0 0-1 0 0,0 0 1 0 0,1-1-1 0 0,-1 1 1 0 0,1-1-1 0 0,0 0 0 0 0,1 0 1 0 0,6 5-1 0 0,-5-5-37 0 0,0-1 0 0 0,1 0-1 0 0,0 0 1 0 0,0-1 0 0 0,0 0 0 0 0,0 0-1 0 0,0-1 1 0 0,1 0 0 0 0,-1 0 0 0 0,1-1-1 0 0,0 1 1 0 0,-1-2 0 0 0,1 1 0 0 0,7-1-1 0 0,1-1 9 0 0,0 0-1 0 0,0-2 0 0 0,0 1 0 0 0,-1-2 0 0 0,26-8 1 0 0,-32 9 16 0 0,-1-1 0 0 0,0 0 0 0 0,-1 0 0 0 0,1-1 0 0 0,-1 0 0 0 0,0 0 0 0 0,0 0 0 0 0,0-1 0 0 0,-1 0 0 0 0,0-1 0 0 0,0 1 0 0 0,0-1 0 0 0,-1 0 1 0 0,0-1-1 0 0,-1 1 0 0 0,1-1 0 0 0,-1 0 0 0 0,2-8 0 0 0,-2 5 17 0 0,-1 0 1 0 0,0 1 0 0 0,-1-1-1 0 0,-1 0 1 0 0,1 0-1 0 0,-2 0 1 0 0,1 0 0 0 0,-2 0-1 0 0,1 0 1 0 0,-2 0-1 0 0,1 0 1 0 0,-2 0-1 0 0,-6-20 1 0 0,4 17 73 0 0,0 0 1 0 0,-1 1-1 0 0,0 0 0 0 0,-2 0 0 0 0,1 0 1 0 0,-14-15-1 0 0,16 22-73 0 0,0 1 0 0 0,0 0 0 0 0,-1 0 0 0 0,1 1 0 0 0,-1-1 0 0 0,0 1 1 0 0,-1 0-1 0 0,1 1 0 0 0,-1 0 0 0 0,0 0 0 0 0,0 0 0 0 0,0 1 0 0 0,0 0 0 0 0,-12-2 0 0 0,10 2-62 0 0,0 2 1 0 0,-1-1-1 0 0,1 1 0 0 0,0 0 0 0 0,0 1 0 0 0,0 0 1 0 0,0 0-1 0 0,0 1 0 0 0,0 1 0 0 0,1-1 0 0 0,-1 1 1 0 0,0 1-1 0 0,1-1 0 0 0,0 2 0 0 0,0-1 0 0 0,0 1 1 0 0,1 0-1 0 0,-1 0 0 0 0,1 1 0 0 0,1 0 0 0 0,-1 1 1 0 0,1-1-1 0 0,0 1 0 0 0,0 1 0 0 0,1-1 0 0 0,-6 11 1 0 0,-11 23-2119 0 0,3 2-8176 0 0,11-31 6497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13 3448 0 0,'-7'-13'5484'0'0,"5"13"-5296"0"0,0 0 0 0 0,1 0-1 0 0,-1 1 1 0 0,0-1 0 0 0,0 0-1 0 0,1 1 1 0 0,-1-1 0 0 0,0 1-1 0 0,1 0 1 0 0,-1-1 0 0 0,0 1-1 0 0,1 0 1 0 0,-1 0 0 0 0,1 0 0 0 0,-2 1-1 0 0,-26 23 973 0 0,16-13-406 0 0,-164 160 3498 0 0,68-61-3559 0 0,47-55-408 0 0,23-21-254 0 0,-63 72 0 0 0,100-105-121 0 0,-14 20-889 0 0,16-22 689 0 0,-1 1-1 0 0,1 0 1 0 0,-1 0 0 0 0,1-1-1 0 0,-1 1 1 0 0,1 0-1 0 0,0 0 1 0 0,-1-1 0 0 0,1 1-1 0 0,0 0 1 0 0,0 0 0 0 0,-1 0-1 0 0,1 0 1 0 0,0 0 0 0 0,0-1-1 0 0,0 1 1 0 0,0 0-1 0 0,0 0 1 0 0,0 0 0 0 0,0 0-1 0 0,1 0 1 0 0,-1-1 0 0 0,0 1-1 0 0,1 1 1 0 0,6 3-3314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 3800 0 0,'0'0'632'0'0,"-2"-2"4"0"0,-5-1 1 0 0,3 1 19 0 0,1 0 0 0 0,-1-1-4 0 0,-3 1 4 0 0,4 2-16 0 0,-1-2-40 0 0,2 2-100 0 0,2 4-368 0 0,0 3-2168 0 0,0 3 0 0 0,0 3-1 0 0,0 1 1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3344 0 0,'0'0'1783'0'0,"15"-2"1641"0"0,141 4 1585 0 0,168-4-2254 0 0,-314 2-2765 0 0,-1-1 1 0 0,0 0-1 0 0,1-1 1 0 0,-1 0-1 0 0,14-5 1 0 0,-20 6 13 0 0,-1 0-1 0 0,1 0 1 0 0,0 0-1 0 0,-1-1 1 0 0,1 1 0 0 0,-1-1-1 0 0,0 1 1 0 0,0-1-1 0 0,1 0 1 0 0,-1 0 0 0 0,0 0-1 0 0,0 0 1 0 0,-1-1 0 0 0,1 1-1 0 0,0 0 1 0 0,-1-1-1 0 0,0 1 1 0 0,1-1 0 0 0,-1 0-1 0 0,0 1 1 0 0,0-4-1 0 0,0 6 2 0 0,-1-1 0 0 0,0 0 0 0 0,0 0-1 0 0,0 1 1 0 0,0-1 0 0 0,0 0-1 0 0,0 0 1 0 0,0 1 0 0 0,0-1-1 0 0,0 0 1 0 0,0 0 0 0 0,-1 1-1 0 0,1-1 1 0 0,0 0 0 0 0,0 1-1 0 0,-1-1 1 0 0,1 0 0 0 0,0 1-1 0 0,-1-1 1 0 0,1 0 0 0 0,-1 1-1 0 0,1-1 1 0 0,-1 1 0 0 0,0-1-1 0 0,-20-9 165 0 0,-23 7 180 0 0,43 3-339 0 0,-4 0 17 0 0,0 0 1 0 0,1 0 0 0 0,-1 1 0 0 0,1 0 0 0 0,-1 0-1 0 0,1 0 1 0 0,0 1 0 0 0,-1-1 0 0 0,1 1 0 0 0,0 0 0 0 0,0 0-1 0 0,0 1 1 0 0,0-1 0 0 0,-3 4 0 0 0,1-1 6 0 0,0 0 0 0 0,1 1 0 0 0,0 0 0 0 0,0 0 0 0 0,0 0 0 0 0,1 1 0 0 0,-6 11 0 0 0,0 7 59 0 0,0 1 0 0 0,2 0 0 0 0,-9 44 0 0 0,15-63-71 0 0,-6 46 137 0 0,1 1 0 0 0,3 109 0 0 0,4-152-237 0 0,1-1 0 0 0,0 1 0 0 0,1 0 0 0 0,0-1 0 0 0,1 1 0 0 0,0-1 0 0 0,1 0 1 0 0,0 0-1 0 0,0 0 0 0 0,1 0 0 0 0,10 14 0 0 0,-9-16-2019 0 0,0 0 1 0 0,1-1 0 0 0,-1 1-1 0 0,10 7 1 0 0,-4-6-1461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50 3488 0 0,'-9'-15'3252'0'0,"6"11"-2933"0"0,-1 1-1 0 0,0 0 1 0 0,0 0 0 0 0,0 0 0 0 0,0 0 0 0 0,0 1-1 0 0,-1 0 1 0 0,1 0 0 0 0,-1 0 0 0 0,1 0-1 0 0,-1 1 1 0 0,0-1 0 0 0,0 1 0 0 0,1 0 0 0 0,-1 1-1 0 0,0-1 1 0 0,0 1 0 0 0,0 0 0 0 0,0 1-1 0 0,0-1 1 0 0,0 1 0 0 0,0 0 0 0 0,1 0-1 0 0,-1 0 1 0 0,0 0 0 0 0,-7 5 0 0 0,5-3-169 0 0,-1 0 0 0 0,1 1 0 0 0,0 0 1 0 0,1 1-1 0 0,-1-1 0 0 0,1 1 0 0 0,0 1 1 0 0,0-1-1 0 0,1 1 0 0 0,-1 0 0 0 0,1 0 0 0 0,1 0 1 0 0,-1 1-1 0 0,1 0 0 0 0,-6 13 0 0 0,6-10-102 0 0,0 0 0 0 0,2 0 0 0 0,-1 1 0 0 0,1-1 0 0 0,0 1 0 0 0,1-1 0 0 0,0 13 0 0 0,1-20-44 0 0,1 0 1 0 0,-1 1-1 0 0,0-1 1 0 0,1 0-1 0 0,-1 0 0 0 0,1-1 1 0 0,0 1-1 0 0,0 0 1 0 0,0 0-1 0 0,0 0 0 0 0,1 0 1 0 0,-1-1-1 0 0,1 1 0 0 0,-1-1 1 0 0,1 1-1 0 0,0-1 1 0 0,0 1-1 0 0,0-1 0 0 0,0 0 1 0 0,1 0-1 0 0,-1 0 1 0 0,1-1-1 0 0,-1 1 0 0 0,1 0 1 0 0,-1-1-1 0 0,1 1 1 0 0,0-1-1 0 0,0 0 0 0 0,5 1 1 0 0,11 2-9 0 0,0-2 1 0 0,0 0 0 0 0,1-1-1 0 0,25-2 1 0 0,-3 0-10 0 0,-19-6 42 0 0,-23 7-28 0 0,1 0 0 0 0,-1 0 0 0 0,0-1 0 0 0,1 1-1 0 0,-1 0 1 0 0,0 0 0 0 0,1 0 0 0 0,-1 0 0 0 0,0 0 0 0 0,0 0 0 0 0,1 0 0 0 0,-1-1-1 0 0,0 1 1 0 0,1 0 0 0 0,-1 0 0 0 0,0 0 0 0 0,0-1 0 0 0,0 1 0 0 0,1 0-1 0 0,-1 0 1 0 0,0-1 0 0 0,0 1 0 0 0,0 0 0 0 0,1-1 0 0 0,-1 1 0 0 0,0 0 0 0 0,0 0-1 0 0,0-1 1 0 0,0 1 0 0 0,0 0 0 0 0,0-1 0 0 0,0 1 0 0 0,0 0 0 0 0,0-1-1 0 0,0 1 1 0 0,0 0 0 0 0,0-1 0 0 0,0 1 0 0 0,0 0 0 0 0,0-1 0 0 0,0 1 0 0 0,0 0-1 0 0,0-1 1 0 0,0 1 0 0 0,0 0 0 0 0,-1 0 0 0 0,1-1 0 0 0,0 1 0 0 0,0 0 0 0 0,0-1-1 0 0,-1 1 1 0 0,1 0 0 0 0,0 0 0 0 0,0 0 0 0 0,0-1 0 0 0,-1 1 0 0 0,1 0-1 0 0,0 0 1 0 0,-1 0 0 0 0,1-1 0 0 0,0 1 0 0 0,0 0 0 0 0,-1 0 0 0 0,1 0 0 0 0,-1 0-1 0 0,-4-2 8 0 0,1 1-1 0 0,-1 0 1 0 0,0 0-1 0 0,0 0 1 0 0,0 1-1 0 0,1 0 1 0 0,-1 0 0 0 0,-6 1-1 0 0,-39 6 73 0 0,34-3-31 0 0,1 1 0 0 0,0 0-1 0 0,1 2 1 0 0,-1 0 0 0 0,1 0-1 0 0,1 1 1 0 0,-1 1-1 0 0,2 0 1 0 0,-1 1 0 0 0,1 0-1 0 0,0 1 1 0 0,1 1 0 0 0,1-1-1 0 0,0 2 1 0 0,0 0 0 0 0,1 0-1 0 0,1 0 1 0 0,-11 23-1 0 0,16-29 0 0 0,0 1 0 0 0,0-1-1 0 0,1 0 1 0 0,0 1-1 0 0,0-1 1 0 0,1 1 0 0 0,0 0-1 0 0,0 13 1 0 0,1-18-36 0 0,1-1 0 0 0,-1 1 1 0 0,0 0-1 0 0,1 0 0 0 0,0-1 1 0 0,-1 1-1 0 0,1 0 1 0 0,0-1-1 0 0,0 1 0 0 0,1-1 1 0 0,-1 1-1 0 0,0-1 0 0 0,1 0 1 0 0,0 1-1 0 0,-1-1 0 0 0,1 0 1 0 0,0 0-1 0 0,0 0 0 0 0,0 0 1 0 0,0 0-1 0 0,1-1 0 0 0,-1 1 1 0 0,0-1-1 0 0,1 0 0 0 0,-1 1 1 0 0,1-1-1 0 0,2 1 1 0 0,17 3 134 0 0,-1 0 1 0 0,1-2 0 0 0,-1 0 0 0 0,1-2 0 0 0,39-1 0 0 0,-5 0-2445 0 0,-1 4-4769 0 0,-48-3 3170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765 116 1584 0 0,'0'0'338'0'0,"0"-24"3278"0"0,0 18-2875 0 0,0 0 1 0 0,0 0-1 0 0,-1 0 0 0 0,0 0 1 0 0,0 0-1 0 0,0 0 0 0 0,-5-12 0 0 0,5 16-604 0 0,0 0 0 0 0,0 0 0 0 0,-1 1 0 0 0,1-1-1 0 0,0 0 1 0 0,-1 0 0 0 0,0 0 0 0 0,1 1-1 0 0,-1-1 1 0 0,0 1 0 0 0,0 0 0 0 0,0-1-1 0 0,0 1 1 0 0,0 0 0 0 0,0 0 0 0 0,0 0-1 0 0,-1 0 1 0 0,1 1 0 0 0,0-1 0 0 0,0 1-1 0 0,-1-1 1 0 0,1 1 0 0 0,0 0 0 0 0,-4 0-1 0 0,-15-2 267 0 0,0 1-1 0 0,-1 1 0 0 0,1 2 0 0 0,-33 4 0 0 0,46-4-344 0 0,1 0 0 0 0,-1 1 0 0 0,1 0 0 0 0,-1 0 0 0 0,1 0 0 0 0,0 1 0 0 0,0 0 0 0 0,1 0 0 0 0,-1 1 0 0 0,1 0 0 0 0,0 0 0 0 0,0 0 0 0 0,1 1 0 0 0,-1 0 0 0 0,-6 10 0 0 0,6-7-16 0 0,1 1 0 0 0,0-1 0 0 0,0 1 1 0 0,1 0-1 0 0,1 1 0 0 0,-1-1 0 0 0,2 1 1 0 0,-3 14-1 0 0,1 13 68 0 0,0 41 1 0 0,2-28-40 0 0,2 27 13 0 0,10 83 0 0 0,-5-98-61 0 0,1 16 4 0 0,8 174-17 0 0,-12-183-7 0 0,-2 61 16 0 0,-1-115-16 0 0,-1 0 0 0 0,0 1 0 0 0,-1-1 0 0 0,-1 0 0 0 0,-10 25 0 0 0,10-31-1 0 0,-1 0 0 0 0,-1-1 0 0 0,0 1-1 0 0,0-1 1 0 0,-1 0 0 0 0,0-1 0 0 0,0 1-1 0 0,-1-1 1 0 0,0-1 0 0 0,-1 0 0 0 0,1 0-1 0 0,-1 0 1 0 0,-1-1 0 0 0,1-1 0 0 0,-13 6-1 0 0,5-4 14 0 0,7-2 4 0 0,0-1 1 0 0,0-1-1 0 0,0 0 1 0 0,-13 3-1 0 0,-1-2 15 0 0,-60 6 114 0 0,77-9-136 0 0,0-1 1 0 0,-1 0-1 0 0,1-1 1 0 0,0 0-1 0 0,0 0 0 0 0,0 0 1 0 0,0-1-1 0 0,0 0 0 0 0,-8-4 1 0 0,14 6-56 0 0,0-1 1 0 0,0 1-1 0 0,0-1 1 0 0,0 0-1 0 0,0 0 1 0 0,0 1-1 0 0,0-1 1 0 0,0 0-1 0 0,0 0 1 0 0,0 0-1 0 0,1 0 1 0 0,-1 0-1 0 0,0 0 1 0 0,1 0 0 0 0,-1 0-1 0 0,1 0 1 0 0,-1-1-1 0 0,1 1 1 0 0,-1 0-1 0 0,1 0 1 0 0,0 0-1 0 0,0-1 1 0 0,-1 1-1 0 0,1 0 1 0 0,0 0-1 0 0,0-1 1 0 0,0 1-1 0 0,0 0 1 0 0,1-2-1 0 0,0-1-766 0 0,0 0 0 0 0,0 1 1 0 0,0-1-1 0 0,1 1 0 0 0,-1-1 0 0 0,1 1 0 0 0,0-1 0 0 0,3-3 0 0 0,6-8-2743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3856 0 0,'0'0'660'0'0,"5"-11"3612"0"0,4 8-3628 0 0,1 1-1 0 0,0-1 1 0 0,0 2 0 0 0,0 0-1 0 0,18-1 1 0 0,-6 1 56 0 0,52-3 1154 0 0,1 2-3695 0 0,-3 1-5241 0 0,-44-1 3945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3568 0 0,'-18'0'2587'0'0,"10"-1"-2237"0"0,0 2 1 0 0,0-1 0 0 0,-1 1-1 0 0,1 0 1 0 0,0 1-1 0 0,0 0 1 0 0,1 0 0 0 0,-1 1-1 0 0,0 0 1 0 0,1 0 0 0 0,-1 1-1 0 0,1 0 1 0 0,0 0 0 0 0,1 0-1 0 0,-1 1 1 0 0,1 0 0 0 0,-1 1-1 0 0,2-1 1 0 0,-1 1-1 0 0,1 0 1 0 0,-1 1 0 0 0,2-1-1 0 0,-1 1 1 0 0,-5 11 0 0 0,1 0 68 0 0,1 1 0 0 0,1 0 1 0 0,0 1-1 0 0,2-1 0 0 0,0 1 1 0 0,1 1-1 0 0,-2 40 1 0 0,9 145 63 0 0,-2-200-451 0 0,0 12 102 0 0,1 0 0 0 0,1 0 0 0 0,0 0-1 0 0,2-1 1 0 0,9 25 0 0 0,-10-32-638 0 0,1 0 0 0 0,0 0 0 0 0,13 18 0 0 0,-12-22-1230 0 0,-1 1 0 0 0,1-1-1 0 0,0 0 1 0 0,0 0 0 0 0,14 8 0 0 0,-6-4-1851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59 3736 0 0,'-7'0'798'0'0,"1"0"-1"0"0,0 0 1 0 0,0 1-1 0 0,0 0 0 0 0,0 0 1 0 0,-11 4-1 0 0,14-4-623 0 0,0 1 1 0 0,0 0-1 0 0,0-1 0 0 0,0 1 0 0 0,0 0 0 0 0,0 0 1 0 0,0 1-1 0 0,1-1 0 0 0,-1 1 0 0 0,1-1 0 0 0,0 1 1 0 0,0 0-1 0 0,-3 5 0 0 0,-4 8 249 0 0,1 1 0 0 0,1 1-1 0 0,0-1 1 0 0,2 1 0 0 0,0 0 0 0 0,1 0-1 0 0,0 1 1 0 0,2-1 0 0 0,0 1 0 0 0,1 0-1 0 0,1 0 1 0 0,1-1 0 0 0,1 1 0 0 0,4 24-1 0 0,-4-36-409 0 0,0-1 0 0 0,0 0 0 0 0,0 0 0 0 0,1 0 0 0 0,0 0-1 0 0,0-1 1 0 0,0 1 0 0 0,1-1 0 0 0,0 1 0 0 0,0-1 0 0 0,0-1-1 0 0,1 1 1 0 0,-1 0 0 0 0,1-1 0 0 0,0 0 0 0 0,0 0 0 0 0,1-1-1 0 0,-1 1 1 0 0,1-1 0 0 0,0 0 0 0 0,0-1 0 0 0,0 1 0 0 0,11 2 0 0 0,-3-2-11 0 0,2 0 0 0 0,-1-1 0 0 0,0-1 1 0 0,0-1-1 0 0,0 0 0 0 0,1 0 0 0 0,-1-2 1 0 0,0 0-1 0 0,17-4 0 0 0,-21 3 10 0 0,-1 0 0 0 0,1 0 1 0 0,-1-1-1 0 0,0 0 0 0 0,0-1 0 0 0,-1 0 0 0 0,1-1 0 0 0,-1 0 1 0 0,0 0-1 0 0,0-1 0 0 0,-1 0 0 0 0,0-1 0 0 0,-1 1 0 0 0,1-2 1 0 0,-1 1-1 0 0,-1-1 0 0 0,0 0 0 0 0,0 0 0 0 0,6-15 0 0 0,-5 10 83 0 0,0-1 0 0 0,-2 0 0 0 0,0 0 0 0 0,0-1 0 0 0,-2 0-1 0 0,0 1 1 0 0,0-1 0 0 0,-2 0 0 0 0,0 0 0 0 0,-1 0 0 0 0,-3-29-1 0 0,2 39-44 0 0,0-1 0 0 0,-1 1-1 0 0,0-1 1 0 0,0 1-1 0 0,-1 0 1 0 0,0 0-1 0 0,0 0 1 0 0,0 0 0 0 0,-1 0-1 0 0,0 1 1 0 0,0-1-1 0 0,0 1 1 0 0,-9-8-1 0 0,6 7-14 0 0,-1 1-1 0 0,0 0 0 0 0,0 0 0 0 0,0 0 1 0 0,-1 1-1 0 0,1 0 0 0 0,-1 1 1 0 0,0 0-1 0 0,-11-2 0 0 0,-20-2-174 0 0,-1 2-1 0 0,1 1 1 0 0,0 3-1 0 0,-1 1 0 0 0,-45 6 1 0 0,43-1-1261 0 0,-21 6-5465 0 0,32-5 2954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3736 0 0,'0'0'624'0'0,"22"0"2078"0"0,-4 0-2134 0 0,0 0 1 0 0,0 2-1 0 0,0 0 1 0 0,-1 1-1 0 0,1 0 1 0 0,0 2-1 0 0,-1 0 1 0 0,0 1-1 0 0,0 0 1 0 0,-1 2-1 0 0,0 0 1 0 0,0 1-1 0 0,15 11 1 0 0,-10-4-271 0 0,-2 1 0 0 0,0 0 0 0 0,0 2 0 0 0,-2 0 0 0 0,0 1 1 0 0,-2 1-1 0 0,0 0 0 0 0,-1 1 0 0 0,-1 1 0 0 0,-2 0 0 0 0,15 39 0 0 0,-15-30-215 0 0,-1 2 0 0 0,-2-1 0 0 0,-2 1 0 0 0,-1 0 0 0 0,-1 0 0 0 0,-2 0 0 0 0,-1 1 0 0 0,-6 45 0 0 0,3-60 60 0 0,-2 1 0 0 0,0-1 0 0 0,-1 0 1 0 0,-1 0-1 0 0,-1-1 0 0 0,-1 0 0 0 0,0 0 0 0 0,-2-1 0 0 0,0 0 0 0 0,-1 0 0 0 0,0-1 0 0 0,-16 17 1 0 0,18-24-411 0 0,-1 0 1 0 0,-1-1 0 0 0,1 1 0 0 0,-1-2 0 0 0,-1 0 0 0 0,0 0 0 0 0,0-1 0 0 0,0-1 0 0 0,-1 0 0 0 0,-14 5 0 0 0,15-7-1032 0 0,0-1-1 0 0,0-1 1 0 0,-1 0 0 0 0,1 0-1 0 0,-1-1 1 0 0,1-1 0 0 0,-19-1 0 0 0,13-1-2643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3976 0 0,'0'0'2774'0'0,"17"0"-432"0"0,242-3 5723 0 0,-130 2-7781 0 0,-64 0-3681 0 0,0 1-3350 0 0,-60 0 3102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3976 0 0,'0'0'2079'0'0,"25"0"1107"0"0,199 0 5310 0 0,-127 0-7540 0 0,-28 0-4270 0 0,0 0-4836 0 0,-51 0 4537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11 2816 0 0,'-62'-10'4979'0'0,"48"9"-4428"0"0,0 2 1 0 0,1-1-1 0 0,-1 2 0 0 0,0 0 1 0 0,0 0-1 0 0,1 1 1 0 0,0 1-1 0 0,-1 1 1 0 0,1 0-1 0 0,1 0 0 0 0,-1 1 1 0 0,-13 9-1 0 0,15-8-343 0 0,0 1 1 0 0,0 0-1 0 0,1 1 0 0 0,0 0 0 0 0,1 1 0 0 0,0 0 0 0 0,0 0 0 0 0,1 1 0 0 0,0 0 1 0 0,1 0-1 0 0,1 1 0 0 0,-9 20 0 0 0,10-20-95 0 0,1 0 0 0 0,1 1 1 0 0,0-1-1 0 0,1 1 0 0 0,0-1 0 0 0,1 1 0 0 0,0 0 1 0 0,1-1-1 0 0,2 19 0 0 0,-1-25-72 0 0,0 1 0 0 0,1-1 0 0 0,-1 1 0 0 0,1-1 0 0 0,0 0 1 0 0,1 1-1 0 0,0-1 0 0 0,0 0 0 0 0,0-1 0 0 0,0 1 0 0 0,1 0 0 0 0,0-1 0 0 0,0 0 0 0 0,1 0 1 0 0,0 0-1 0 0,-1-1 0 0 0,1 1 0 0 0,1-1 0 0 0,6 4 0 0 0,5 1 18 0 0,0-1 1 0 0,0-2-1 0 0,1 1 0 0 0,0-2 1 0 0,0 0-1 0 0,1-1 0 0 0,33 2 1 0 0,-4-3-8 0 0,87-7 1 0 0,-119 3 18 0 0,0-1 1 0 0,0-1 0 0 0,22-6 0 0 0,-33 7-420 0 0,0 1 0 0 0,0-2 0 0 0,-1 1 0 0 0,1 0 0 0 0,0-1 1 0 0,5-4-1 0 0,-8 5-426 0 0,0 1 0 0 0,-1-1 0 0 0,1 0 0 0 0,0 0 0 0 0,0 0 1 0 0,-1 0-1 0 0,0 0 0 0 0,1 0 0 0 0,-1-1 0 0 0,0 1 0 0 0,0 0 0 0 0,0-1 1 0 0,1-4-1 0 0,-1-2-2831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3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3224 0 0,'-12'0'1367'0'0,"-1"0"1"0"0,1 1-1 0 0,0 0 0 0 0,-24 6 0 0 0,30-5-1088 0 0,0 1 1 0 0,0-1-1 0 0,0 1 0 0 0,0 1 1 0 0,1-1-1 0 0,-1 1 1 0 0,1-1-1 0 0,0 2 0 0 0,0-1 1 0 0,0 0-1 0 0,-5 8 1 0 0,1-1 112 0 0,1 1 1 0 0,0 0 0 0 0,1 0 0 0 0,1 1 0 0 0,0-1 0 0 0,0 1 0 0 0,1 1 0 0 0,1-1 0 0 0,0 1 0 0 0,-3 21 0 0 0,4-7-171 0 0,1 0 1 0 0,1 0-1 0 0,1-1 1 0 0,6 41-1 0 0,-5-57-191 0 0,1 0 0 0 0,1 0 0 0 0,0 0 0 0 0,1 0 0 0 0,0-1 0 0 0,0 1 0 0 0,1-1 0 0 0,1 0 0 0 0,-1-1-1 0 0,2 0 1 0 0,-1 1 0 0 0,1-2 0 0 0,1 1 0 0 0,-1-1 0 0 0,1 0 0 0 0,1-1 0 0 0,17 12 0 0 0,-11-9-21 0 0,0-2-1 0 0,0 0 1 0 0,1 0-1 0 0,1-2 1 0 0,-1 0-1 0 0,1-1 1 0 0,0 0-1 0 0,0-2 1 0 0,0 0 0 0 0,29 1-1 0 0,-19-2-9 0 0,0-2 0 0 0,0-2 0 0 0,37-5 0 0 0,-52 4-2 0 0,-1 1 0 0 0,1-2 0 0 0,-1 0 1 0 0,0 0-1 0 0,-1-1 0 0 0,1 0 1 0 0,-1-1-1 0 0,0 0 0 0 0,0-1 0 0 0,10-9 1 0 0,-9 6 10 0 0,0 0 0 0 0,-1-1 0 0 0,0 0 0 0 0,-1 0 0 0 0,-1-1 0 0 0,1 0 0 0 0,-2 0 0 0 0,0-1 0 0 0,0 0 0 0 0,-1-1 0 0 0,-1 1 0 0 0,0-1 0 0 0,-1 0-1 0 0,2-15 1 0 0,-4 19 20 0 0,0 1-1 0 0,-1 0 0 0 0,-1-1 0 0 0,1 1 0 0 0,-2-1 0 0 0,1 1 0 0 0,-1-1 0 0 0,-1 1 0 0 0,0-1 0 0 0,0 1 0 0 0,-1 0 0 0 0,0 0 0 0 0,0 0 0 0 0,-1 0 0 0 0,0 1 0 0 0,-1 0 0 0 0,0-1 0 0 0,0 2 0 0 0,-1-1 0 0 0,0 0 0 0 0,0 1 1 0 0,0 0-1 0 0,-1 1 0 0 0,0 0 0 0 0,-1 0 0 0 0,0 0 0 0 0,1 1 0 0 0,-2 0 0 0 0,-9-5 0 0 0,-15-4-61 0 0,0 1-1 0 0,-1 1 1 0 0,-1 2 0 0 0,1 1 0 0 0,-1 2-1 0 0,-58-4 1 0 0,57 9-4235 0 0,-59 5 0 0 0,56 2 372 0 0,-1 3-1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3812 0 0,'0'0'9591'0'0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48 3400 0 0,'0'0'542'0'0,"-1"0"-394"0"0,1 0 0 0 0,0 0 1 0 0,0 0-1 0 0,-1 0 0 0 0,1 0 1 0 0,0 0-1 0 0,0 0 1 0 0,-1-1-1 0 0,1 2 0 0 0,0-1 1 0 0,0 0-1 0 0,-1 0 0 0 0,1 0 1 0 0,0 0-1 0 0,0 0 0 0 0,-1 0 1 0 0,1 0-1 0 0,0 0 0 0 0,0 0 1 0 0,-1 0-1 0 0,1 0 1 0 0,0 1-1 0 0,0-1 0 0 0,-1 0 1 0 0,1 0-1 0 0,0 0 0 0 0,0 0 1 0 0,0 1-1 0 0,0-1 0 0 0,-1 1 1 0 0,-8 15 576 0 0,0 1-1 0 0,2 0 1 0 0,0 0 0 0 0,1 1 0 0 0,-5 21-1 0 0,-2 4 113 0 0,-3 5-3 0 0,-27 98 333 0 0,0-1-704 0 0,-3 19-179 0 0,18-40-230 0 0,26-117-405 0 0,4-19 69 0 0,4-19-75 0 0,14-43-213 0 0,13-45-73 0 0,-12 45 272 0 0,12-89-1 0 0,3-7 487 0 0,12-2 869 0 0,-34 145-459 0 0,-4 18-72 0 0,-10 9-439 0 0,0 0-1 0 0,1 0 1 0 0,-1 0-1 0 0,0 0 1 0 0,1 0-1 0 0,-1 0 0 0 0,0 0 1 0 0,0 0-1 0 0,1 0 1 0 0,-1 0-1 0 0,0 0 1 0 0,1 0-1 0 0,-1 0 0 0 0,0 0 1 0 0,0 0-1 0 0,1 0 1 0 0,-1 1-1 0 0,0-1 1 0 0,0 0-1 0 0,1 0 0 0 0,-1 0 1 0 0,0 0-1 0 0,0 1 1 0 0,0-1-1 0 0,1 0 0 0 0,-1 0 1 0 0,0 1-1 0 0,0-1 1 0 0,0 0-1 0 0,0 0 1 0 0,1 1-1 0 0,-1-1 0 0 0,0 0 1 0 0,0 0-1 0 0,0 1 1 0 0,0-1-1 0 0,15 44 341 0 0,-2 0 1 0 0,12 73-1 0 0,4 15-111 0 0,72 180 84 0 0,-94-294-314 0 0,19 53 12 0 0,32 138 1 0 0,-52-146 19 0 0,-7-62-42 0 0,1 0 0 0 0,0 0 0 0 0,0-1 0 0 0,-1 1 0 0 0,1 0 0 0 0,0 0 0 0 0,-1-1 0 0 0,1 1 0 0 0,-1 0 1 0 0,1-1-1 0 0,-1 1 0 0 0,1-1 0 0 0,-1 1 0 0 0,1 0 0 0 0,-1-1 0 0 0,0 1 0 0 0,1-1 0 0 0,-1 1 0 0 0,0-1 0 0 0,1 0 1 0 0,-1 1-1 0 0,0-1 0 0 0,0 0 0 0 0,1 0 0 0 0,-1 1 0 0 0,0-1 0 0 0,0 0 0 0 0,1 0 0 0 0,-3 0 0 0 0,-29 3 144 0 0,24-3-115 0 0,-98 5 339 0 0,-49 3 7 0 0,76 1-218 0 0,19-3-106 0 0,-108 25 0 0 0,165-30-472 0 0,-11 4 13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2968 0 0,'0'-23'2631'0'0,"0"18"-2377"0"0,1-1 0 0 0,-1 1 0 0 0,1 0 0 0 0,0 0 1 0 0,0 0-1 0 0,1 0 0 0 0,-1 0 0 0 0,1 0 1 0 0,0 0-1 0 0,0 0 0 0 0,1 1 0 0 0,0-1 0 0 0,4-5 1 0 0,-2 4 66 0 0,0 0 1 0 0,1 0 0 0 0,0 1-1 0 0,0 0 1 0 0,1 0-1 0 0,-1 0 1 0 0,1 1 0 0 0,8-4-1 0 0,-2 2 4 0 0,1 0 0 0 0,0 1-1 0 0,0 0 1 0 0,0 2 0 0 0,1-1 0 0 0,-1 2-1 0 0,1 0 1 0 0,0 1 0 0 0,17 0-1 0 0,-26 2-285 0 0,1-1-1 0 0,-1 1 0 0 0,0 0 0 0 0,0 1 0 0 0,0-1 0 0 0,-1 1 1 0 0,1 0-1 0 0,0 1 0 0 0,-1-1 0 0 0,1 1 0 0 0,-1 1 1 0 0,0-1-1 0 0,0 1 0 0 0,0-1 0 0 0,0 1 0 0 0,-1 1 0 0 0,1-1 1 0 0,-1 1-1 0 0,0-1 0 0 0,-1 1 0 0 0,6 9 0 0 0,2 6 13 0 0,-2 1 0 0 0,0 1-1 0 0,-1 0 1 0 0,7 30 0 0 0,-13-46-45 0 0,3 16-1 0 0,-1 0 0 0 0,1 25 0 0 0,-2-12-9 0 0,0-6-3 0 0,0 34 0 0 0,-3-53-9 0 0,-1 0 1 0 0,0 1-1 0 0,0-1 0 0 0,-1 0 1 0 0,-1 0-1 0 0,-6 17 1 0 0,9-26 12 0 0,0-1-1 0 0,0 1 1 0 0,0-1 0 0 0,0 1 0 0 0,0-1 0 0 0,0 1 0 0 0,0-1-1 0 0,0 0 1 0 0,-1 1 0 0 0,1-1 0 0 0,0 1 0 0 0,0-1-1 0 0,0 0 1 0 0,-1 1 0 0 0,1-1 0 0 0,0 1 0 0 0,-1-1 0 0 0,1 0-1 0 0,0 1 1 0 0,-1-1 0 0 0,1 0 0 0 0,0 0 0 0 0,-1 1 0 0 0,1-1-1 0 0,0 0 1 0 0,-1 0 0 0 0,1 0 0 0 0,-1 1 0 0 0,1-1-1 0 0,-1 0 1 0 0,1 0 0 0 0,0 0 0 0 0,-1 0 0 0 0,1 0 0 0 0,-1 0-1 0 0,1 0 1 0 0,-1 0 0 0 0,1 0 0 0 0,-1 0 0 0 0,1 0-1 0 0,-1 0 1 0 0,1 0 0 0 0,0 0 0 0 0,-1 0 0 0 0,1-1 0 0 0,-1 1-1 0 0,0-1-4 0 0,0 0 0 0 0,0 0 0 0 0,1 0 0 0 0,-1 0 0 0 0,0 0 0 0 0,1 0 0 0 0,-1-1 0 0 0,1 1 0 0 0,-1 0 0 0 0,1 0 0 0 0,0 0 0 0 0,-1-1 0 0 0,1 1 0 0 0,0 0 0 0 0,0-1 0 0 0,0-1 0 0 0,1-17-3 0 0,2-1 0 0 0,0 1 0 0 0,1 0 0 0 0,1 0 0 0 0,1 0 0 0 0,1 1 0 0 0,0 0 0 0 0,2 0 0 0 0,0 0 0 0 0,1 1 0 0 0,1 1 0 0 0,13-18 0 0 0,6-4 88 0 0,2 1 0 0 0,37-35 0 0 0,-63 67-50 0 0,6-5 73 0 0,1 0 0 0 0,0 0 0 0 0,24-14 0 0 0,-34 23-70 0 0,0 0 0 0 0,1 0 1 0 0,-1 1-1 0 0,1-1 0 0 0,-1 1 0 0 0,1 0 0 0 0,-1 0 0 0 0,1 0 1 0 0,0 1-1 0 0,-1-1 0 0 0,1 1 0 0 0,0 0 0 0 0,-1 0 1 0 0,1 0-1 0 0,0 0 0 0 0,0 1 0 0 0,-1 0 0 0 0,1-1 1 0 0,0 1-1 0 0,-1 1 0 0 0,1-1 0 0 0,3 2 0 0 0,-4-1-4 0 0,-1 0 0 0 0,1 0 0 0 0,-1 0 0 0 0,0 1 0 0 0,0-1 0 0 0,0 1 0 0 0,0-1 0 0 0,0 1-1 0 0,0-1 1 0 0,2 6 0 0 0,12 32 179 0 0,-13-31-167 0 0,24 76 382 0 0,29 164 0 0 0,-49-194-583 0 0,1 58 0 0 0,-5-67-3374 0 0,0-1-4277 0 0,-3-30 4365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5 332 2504 0 0,'-1'-1'79'0'0,"1"1"-1"0"0,-1-1 1 0 0,1 1-1 0 0,0-1 1 0 0,-1 1-1 0 0,1-1 1 0 0,0 0-1 0 0,-1 1 1 0 0,1-1 0 0 0,0 0-1 0 0,0 1 1 0 0,-1-1-1 0 0,1 0 1 0 0,0 0-1 0 0,0 1 1 0 0,0-1-1 0 0,0 0 1 0 0,0 1-1 0 0,0-1 1 0 0,0-1-1 0 0,1-24 869 0 0,-1 20-616 0 0,0-1-94 0 0,-1-18 902 0 0,2 0 0 0 0,6-37 0 0 0,-6 55-894 0 0,1 0 0 0 0,0 0 0 0 0,0 1 1 0 0,0-1-1 0 0,1 0 0 0 0,0 1 0 0 0,0 0 1 0 0,1 0-1 0 0,-1 0 0 0 0,2 0 0 0 0,-1 0 0 0 0,0 1 1 0 0,9-8-1 0 0,-3 5-30 0 0,1 0 1 0 0,0 0-1 0 0,1 1 1 0 0,-1 1 0 0 0,1 0-1 0 0,1 1 1 0 0,-1 0-1 0 0,1 1 1 0 0,-1 0-1 0 0,1 1 1 0 0,1 0 0 0 0,-1 1-1 0 0,0 1 1 0 0,0 0-1 0 0,22 2 1 0 0,-24-1-164 0 0,-1 2 0 0 0,1-1 0 0 0,-1 2 0 0 0,0-1 0 0 0,1 1 0 0 0,-1 1 0 0 0,-1 0 0 0 0,1 0 0 0 0,0 1 0 0 0,-1 0 0 0 0,0 1 0 0 0,0 0 0 0 0,-1 0 0 0 0,1 1 0 0 0,-2 0 0 0 0,9 9 1 0 0,-1 1-3 0 0,0 1 0 0 0,-2 1 0 0 0,0 0 0 0 0,-1 0 0 0 0,-1 2 0 0 0,12 28 0 0 0,-5-2 19 0 0,-2 1 0 0 0,11 56 0 0 0,10 103 10 0 0,-10-56-121 0 0,-22-122-11 0 0,0 1 0 0 0,1 38 0 0 0,-4-55 7 0 0,-2-12 32 0 0,0 0 1 0 0,1 0 0 0 0,-1 0-1 0 0,0 0 1 0 0,1 0 0 0 0,-1 0-1 0 0,0 0 1 0 0,0 0 0 0 0,0 1-1 0 0,0-1 1 0 0,0 0 0 0 0,0 0-1 0 0,-1 0 1 0 0,1 0 0 0 0,0 0-1 0 0,-1 0 1 0 0,1 0 0 0 0,0 0 0 0 0,-1 1-1 0 0,0-30-416 0 0,0-10 350 0 0,-2-1 0 0 0,-2 1-1 0 0,-1 0 1 0 0,-15-49 0 0 0,3 29-101 0 0,-51-110 0 0 0,67 164 192 0 0,0 1-1 0 0,0-1 0 0 0,-1 1 1 0 0,1-1-1 0 0,-1 1 1 0 0,1 0-1 0 0,-1 0 0 0 0,0 0 1 0 0,0 0-1 0 0,-5-2 0 0 0,7 4-5 0 0,-1 0-1 0 0,1 0 0 0 0,0 1 1 0 0,-1-1-1 0 0,1 0 0 0 0,0 1 1 0 0,-1 0-1 0 0,1-1 0 0 0,-1 1 1 0 0,1 0-1 0 0,0 0 0 0 0,-1-1 1 0 0,1 1-1 0 0,-1 0 0 0 0,1 0 1 0 0,-1 1-1 0 0,1-1 0 0 0,-1 0 1 0 0,1 0-1 0 0,0 1 0 0 0,-1-1 1 0 0,1 1-1 0 0,0-1 0 0 0,-1 1 1 0 0,1 0-1 0 0,0-1 0 0 0,-1 1 1 0 0,1 0-1 0 0,0 0 0 0 0,0 0 1 0 0,-2 2-1 0 0,-18 21 92 0 0,2 1 0 0 0,0 1 1 0 0,2 0-1 0 0,-21 44 0 0 0,16-31 77 0 0,-35 51 0 0 0,36-62-39 0 0,-1-1 1 0 0,-37 35-1 0 0,49-53-143 0 0,-1 0 0 0 0,0-1 0 0 0,0-1 0 0 0,0 1 0 0 0,-1-2 0 0 0,0 0 0 0 0,-1 0 0 0 0,1-1 0 0 0,-17 4 0 0 0,19-8-1338 0 0,9-1 1105 0 0,1 0 0 0 0,-1 0-1 0 0,1 0 1 0 0,-1 0 0 0 0,1 0-1 0 0,-1 0 1 0 0,1 0 0 0 0,-1 0 0 0 0,1 0-1 0 0,-1-1 1 0 0,1 1 0 0 0,0 0-1 0 0,-1 0 1 0 0,1-1 0 0 0,-1 1 0 0 0,1 0-1 0 0,0-1 1 0 0,-1 1 0 0 0,1 0 0 0 0,-1-1-1 0 0,1 1 1 0 0,0 0 0 0 0,0-1-1 0 0,-1 1 1 0 0,1-1 0 0 0,0 1 0 0 0,0-1-1 0 0,0 1 1 0 0,-1 0 0 0 0,1-1 0 0 0,0 1-1 0 0,0-1 1 0 0,0 1 0 0 0,0-1-1 0 0,0 1 1 0 0,0-1 0 0 0,0 0 0 0 0,0-8-3067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67 2488 0 0,'-7'8'481'0'0,"1"0"1"0"0,0 0-1 0 0,0 0 0 0 0,0 1 0 0 0,1 0 0 0 0,1 0 0 0 0,0 0 1 0 0,0 1-1 0 0,0 0 0 0 0,-3 18 0 0 0,2-3 300 0 0,1 0 0 0 0,2 1 0 0 0,0 31 0 0 0,2-43-282 0 0,0 1 0 0 0,1-1-1 0 0,1 0 1 0 0,7 29 0 0 0,-7-38-415 0 0,0 1 0 0 0,0-1 0 0 0,1 1 0 0 0,-1-1 0 0 0,1 0 0 0 0,1 0 0 0 0,-1 0 1 0 0,1 0-1 0 0,-1-1 0 0 0,1 1 0 0 0,1-1 0 0 0,-1 0 0 0 0,0 0 0 0 0,1 0 0 0 0,5 2 0 0 0,0 0-55 0 0,0-2 0 0 0,1 0 0 0 0,-1 0 0 0 0,1 0 0 0 0,0-2 0 0 0,0 1 0 0 0,0-1 0 0 0,0-1 0 0 0,0 0 0 0 0,0 0 0 0 0,0-1 0 0 0,0-1 0 0 0,12-2 0 0 0,-10 2-40 0 0,-1-2 0 0 0,0 1 0 0 0,1-2 0 0 0,-1 0 0 0 0,0 0 0 0 0,-1-1 0 0 0,1 0 0 0 0,-1-1 0 0 0,0-1 0 0 0,0 1-1 0 0,11-12 1 0 0,-15 12-1 0 0,-1 0-1 0 0,0-1 0 0 0,0 0 0 0 0,-1-1 0 0 0,0 1 1 0 0,0-1-1 0 0,-1 0 0 0 0,0 0 0 0 0,0-1 1 0 0,-1 1-1 0 0,0-1 0 0 0,0 1 0 0 0,-1-1 0 0 0,1-10 1 0 0,0-12 22 0 0,-1 1 0 0 0,-4-56 0 0 0,2 83-5 0 0,-1-5 27 0 0,0 0 1 0 0,0 0 0 0 0,-1 0 0 0 0,0 0 0 0 0,0 1-1 0 0,0-1 1 0 0,-1 0 0 0 0,-1 1 0 0 0,1 0-1 0 0,-1 0 1 0 0,0 0 0 0 0,-1 0 0 0 0,0 1 0 0 0,0 0-1 0 0,0 0 1 0 0,-1 0 0 0 0,0 0 0 0 0,0 1-1 0 0,0 0 1 0 0,-1 0 0 0 0,1 1 0 0 0,-1 0-1 0 0,0 0 1 0 0,0 1 0 0 0,-14-5 0 0 0,9 4 37 0 0,0 1 1 0 0,-1 1-1 0 0,1 0 1 0 0,-1 1-1 0 0,0 0 1 0 0,1 1-1 0 0,-1 0 0 0 0,0 1 1 0 0,1 0-1 0 0,-16 4 1 0 0,22-3-55 0 0,0 0 0 0 0,0 0 0 0 0,0 0 1 0 0,0 1-1 0 0,1 0 0 0 0,-1 0 0 0 0,1 0 1 0 0,0 1-1 0 0,0 0 0 0 0,0 0 0 0 0,0 0 0 0 0,1 0 1 0 0,-1 1-1 0 0,1 0 0 0 0,0 0 0 0 0,1 0 1 0 0,-1 0-1 0 0,1 1 0 0 0,0-1 0 0 0,1 1 0 0 0,-1 0 1 0 0,-2 8-1 0 0,-1 9-3 0 0,0 1 0 0 0,1 0 0 0 0,-3 41 1 0 0,7-38-12 0 0,-1-14-2 0 0,2-1 0 0 0,-1 1-1 0 0,2-1 1 0 0,-1 1 0 0 0,2-1 0 0 0,4 20-1 0 0,-4-25-16 0 0,0 1 1 0 0,1-1-1 0 0,0 0 0 0 0,0 0 0 0 0,1 0 0 0 0,0 0 0 0 0,7 10 0 0 0,-8-14-23 0 0,0 0 0 0 0,0 0-1 0 0,1 0 1 0 0,-1-1-1 0 0,1 1 1 0 0,-1-1 0 0 0,1 0-1 0 0,0 1 1 0 0,0-2-1 0 0,0 1 1 0 0,0 0-1 0 0,0-1 1 0 0,1 0 0 0 0,-1 0-1 0 0,5 1 1 0 0,43 1-1837 0 0,-40-3 218 0 0,1-1 1 0 0,0 0 0 0 0,-1-1 0 0 0,14-4 0 0 0,1-2-1319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48 136 2416 0 0,'-4'-130'8265'0'0,"3"131"-8202"0"0,1-1 0 0 0,0 0 0 0 0,0 0 0 0 0,0 1 0 0 0,0-1 0 0 0,-1 0 0 0 0,1 0 0 0 0,0 0 0 0 0,0 1 0 0 0,-1-1 0 0 0,1 0 0 0 0,0 0 0 0 0,0 0 0 0 0,-1 0 0 0 0,1 0 0 0 0,0 1 0 0 0,-1-1 0 0 0,1 0 0 0 0,0 0 0 0 0,0 0 0 0 0,-1 0 0 0 0,1 0 0 0 0,0 0 0 0 0,-1 0 0 0 0,1 0 0 0 0,0 0 1 0 0,-1 0-1 0 0,1 0 0 0 0,0 0 0 0 0,0 0 0 0 0,-1-1 0 0 0,1 1 0 0 0,0 0 0 0 0,-1 0 0 0 0,1 0 0 0 0,0 0 0 0 0,0 0 0 0 0,-1-1 0 0 0,1 1 0 0 0,0 0 0 0 0,0 0 0 0 0,0 0 0 0 0,-1-1 0 0 0,1 1 0 0 0,0 0 0 0 0,0 0 0 0 0,0-1 0 0 0,0 1 0 0 0,-1 0 0 0 0,1 0 0 0 0,0-1 0 0 0,0 1 0 0 0,0 0 0 0 0,0-1 0 0 0,0 1 0 0 0,0 0 0 0 0,0 0 0 0 0,0-1 0 0 0,0 1 0 0 0,0 0 0 0 0,0-1 0 0 0,0 1 0 0 0,0 0 0 0 0,0-1 0 0 0,-14 19 1559 0 0,11-8-1416 0 0,0 1 0 0 0,0-1 0 0 0,1 1 0 0 0,1-1 1 0 0,0 1-1 0 0,0-1 0 0 0,2 15 0 0 0,-2 1-7 0 0,1-15-183 0 0,-2 133 803 0 0,3-125-1074 0 0,0-1-1 0 0,2 1 1 0 0,0-1-1 0 0,1 1 1 0 0,11 26-1 0 0,-13-40-705 0 0,0 0 1 0 0,0 0-1 0 0,1 0 1 0 0,0-1-1 0 0,0 1 1 0 0,5 4-1 0 0,6 6-2647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289 622 3512 0 0,'-15'-17'3776'0'0,"12"14"-3492"0"0,0 0 0 0 0,-1 1 0 0 0,1 0 0 0 0,-1-1 0 0 0,0 1 1 0 0,0 0-1 0 0,0 1 0 0 0,0-1 0 0 0,0 1 0 0 0,0 0 0 0 0,0 0 0 0 0,-1 0 0 0 0,1 0 0 0 0,0 1 0 0 0,-1 0 0 0 0,1 0 0 0 0,0 0 1 0 0,-1 0-1 0 0,1 1 0 0 0,0-1 0 0 0,0 1 0 0 0,-1 0 0 0 0,1 1 0 0 0,-7 2 0 0 0,2 0-18 0 0,0 0 0 0 0,0 1 1 0 0,0-1-1 0 0,1 2 0 0 0,-1-1 0 0 0,1 1 0 0 0,1 1 0 0 0,-1-1 0 0 0,-11 15 1 0 0,10-8-187 0 0,1-1 0 0 0,0 1 0 0 0,1 1-1 0 0,0-1 1 0 0,2 1 0 0 0,-1 0 0 0 0,2 1 0 0 0,-1-1 0 0 0,-1 19 0 0 0,4-20-54 0 0,0-1-1 0 0,1 0 1 0 0,0 1-1 0 0,1-1 1 0 0,1 1-1 0 0,0-1 1 0 0,1 0-1 0 0,0 1 1 0 0,1-1-1 0 0,0 0 1 0 0,8 19-1 0 0,-9-27-27 0 0,0-1 0 0 0,0 1 0 0 0,1-1 0 0 0,-1 1 0 0 0,1-1 0 0 0,0 0 0 0 0,-1 0 0 0 0,1-1 0 0 0,1 1 0 0 0,-1 0 0 0 0,0-1 0 0 0,1 0 0 0 0,6 4 0 0 0,-3-3-18 0 0,0-1 0 0 0,0 0 0 0 0,0 0 0 0 0,0 0 0 0 0,0-1 0 0 0,0 0 1 0 0,11 1-1 0 0,-6-2-30 0 0,1-1 1 0 0,0 0 0 0 0,-1-1-1 0 0,1 0 1 0 0,-1 0 0 0 0,1-2-1 0 0,-1 1 1 0 0,19-10 0 0 0,-22 9 11 0 0,0-1 0 0 0,-1 0 0 0 0,0 0 0 0 0,0-1 0 0 0,0 0 0 0 0,-1-1 0 0 0,0 1 0 0 0,0-1 0 0 0,0-1 0 0 0,-1 1 0 0 0,8-14 0 0 0,-14 21 36 0 0,6-8-31 0 0,-1-1 1 0 0,-1 1 0 0 0,1-1 0 0 0,-1 0-1 0 0,-1 0 1 0 0,0 0 0 0 0,0 0 0 0 0,2-14 0 0 0,-3 13 28 0 0,-1 1 1 0 0,0 0-1 0 0,-1-1 1 0 0,0 1 0 0 0,0-1-1 0 0,-1 1 1 0 0,0 0-1 0 0,-1-1 1 0 0,0 1-1 0 0,-1 0 1 0 0,0 0 0 0 0,0 0-1 0 0,0 1 1 0 0,-1-1-1 0 0,-1 1 1 0 0,0 0 0 0 0,-6-10-1 0 0,-12-10 71 0 0,-1 1-1 0 0,-40-36 1 0 0,-20-22 156 0 0,74 72-172 0 0,0-1-1 0 0,0 0 1 0 0,2-1 0 0 0,0 0-1 0 0,0 0 1 0 0,1-1 0 0 0,1 0-1 0 0,1 0 1 0 0,0 0 0 0 0,2-1-1 0 0,-1 0 1 0 0,2 0 0 0 0,0 0-1 0 0,1 0 1 0 0,1 0 0 0 0,1 0-1 0 0,0 0 1 0 0,5-25 0 0 0,-4 37-67 0 0,-1-1 0 0 0,1 0 0 0 0,0 1 0 0 0,0-1 1 0 0,0 1-1 0 0,1-1 0 0 0,0 1 0 0 0,0 0 0 0 0,0 0 0 0 0,1 0 1 0 0,-1 1-1 0 0,1-1 0 0 0,6-4 0 0 0,-3 3 148 0 0,0 1 0 0 0,0 1 0 0 0,0 0 1 0 0,0 0-1 0 0,1 0 0 0 0,-1 1 0 0 0,1 0 0 0 0,13-4 0 0 0,-4 4-652 0 0,0 0-1 0 0,0 1 0 0 0,25-1 1 0 0,-12 4-4499 0 0,29 4 0 0 0,-31-2 1546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2648 0 0,'2'-15'2220'0'0,"0"11"-1971"0"0,0 0 0 0 0,1 0-1 0 0,0 0 1 0 0,0 0 0 0 0,0 1-1 0 0,1-1 1 0 0,-1 1 0 0 0,1 0-1 0 0,0 0 1 0 0,0 1 0 0 0,0-1-1 0 0,0 1 1 0 0,0-1 0 0 0,0 1-1 0 0,1 1 1 0 0,-1-1 0 0 0,7-1-1 0 0,3 0 452 0 0,1 0 0 0 0,0 1 0 0 0,-1 0 0 0 0,21 1 0 0 0,-30 1-609 0 0,0 0 0 0 0,1 1 0 0 0,-1-1 0 0 0,0 1 0 0 0,1 0 0 0 0,-1 0 0 0 0,0 1-1 0 0,0-1 1 0 0,0 1 0 0 0,0 0 0 0 0,0 1 0 0 0,0-1 0 0 0,-1 1 0 0 0,1 0 0 0 0,-1 0 0 0 0,0 0 0 0 0,0 1 0 0 0,0-1 0 0 0,0 1 0 0 0,0 0 0 0 0,-1 0 0 0 0,0 1 0 0 0,0-1 0 0 0,0 1 0 0 0,0-1 0 0 0,-1 1 0 0 0,0 0 0 0 0,0 0 0 0 0,3 10 0 0 0,0 9-28 0 0,0 1 1 0 0,-2 0-1 0 0,0 0 1 0 0,-2 0-1 0 0,-2 26 1 0 0,1-29 15 0 0,1-1-55 0 0,-2-1-1 0 0,0 1 1 0 0,-1-1-1 0 0,-1 0 1 0 0,-1 0-1 0 0,-7 20 0 0 0,3-26-11 0 0,6-24-36 0 0,5-26-32 0 0,1 19 42 0 0,1 0 0 0 0,0 0 1 0 0,1 0-1 0 0,1 0 0 0 0,0 1 1 0 0,2 0-1 0 0,0 1 0 0 0,15-21 0 0 0,18-19-7 0 0,33-39 75 0 0,-67 85-2 0 0,1 0 0 0 0,0 1 0 0 0,1 0-1 0 0,0 1 1 0 0,0 0 0 0 0,0 0-1 0 0,18-7 1 0 0,-23 12 2 0 0,1 0-1 0 0,-1 0 1 0 0,0 1-1 0 0,1 0 0 0 0,-1 0 1 0 0,1 1-1 0 0,-1-1 1 0 0,1 1-1 0 0,-1 0 1 0 0,1 1-1 0 0,-1-1 1 0 0,1 1-1 0 0,7 2 1 0 0,-9-2-21 0 0,-1 0 1 0 0,0 0 0 0 0,0 1-1 0 0,0-1 1 0 0,0 1 0 0 0,-1-1 0 0 0,1 1-1 0 0,0 0 1 0 0,-1 0 0 0 0,1 0-1 0 0,-1 1 1 0 0,0-1 0 0 0,1 0 0 0 0,-1 1-1 0 0,0 0 1 0 0,-1-1 0 0 0,1 1-1 0 0,0 0 1 0 0,-1 0 0 0 0,0 0 0 0 0,1 0-1 0 0,-1 0 1 0 0,1 7 0 0 0,7 58 278 0 0,-4 0 0 0 0,-4 108 1 0 0,-2-83-356 0 0,1-80 53 0 0,-1-1 0 0 0,-3 25 0 0 0,-7-8-2500 0 0,10-27 1756 0 0,0-1 0 0 0,-1 1 0 0 0,1-1 1 0 0,0 1-1 0 0,0-1 0 0 0,-1 0 0 0 0,1 1 1 0 0,-1-1-1 0 0,1 0 0 0 0,-1 0 0 0 0,0 0 0 0 0,-3 1 1 0 0,-2 1-2716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3952 0 0,'0'0'3333'0'0,"0"3"-2649"0"0,0 2-4 0 0,0 3 0 0 0,0 4 4 0 0,0 4-4 0 0,0 2-52 0 0,0 4-120 0 0,0 6-580 0 0,0 0-2276 0 0,0 2 0 0 0,0-1-1 0 0,0 2 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3824 0 0,'12'-1'5786'0'0,"17"-2"-3562"0"0,6-2-1262 0 0,31 1 340 0 0,-1 3-4285 0 0,-4 0-2383 0 0,-28 1 2497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2424 0 0,'0'-26'2614'0'0,"1"21"-2333"0"0,-1-1 0 0 0,1 0-1 0 0,0 1 1 0 0,0-1-1 0 0,1 1 1 0 0,0-1-1 0 0,0 1 1 0 0,0-1-1 0 0,1 1 1 0 0,-1 0-1 0 0,1 0 1 0 0,1 0-1 0 0,-1 1 1 0 0,0-1-1 0 0,1 1 1 0 0,0 0 0 0 0,0 0-1 0 0,1 0 1 0 0,-1 0-1 0 0,1 1 1 0 0,9-6-1 0 0,-4 3 101 0 0,0 1 0 0 0,0 0 0 0 0,1 1 0 0 0,0 0 0 0 0,-1 1 0 0 0,1 0-1 0 0,1 0 1 0 0,-1 1 0 0 0,0 1 0 0 0,14-1 0 0 0,-21 3-333 0 0,-1 0 0 0 0,1-1 0 0 0,0 1 0 0 0,-1 0 0 0 0,1 1 0 0 0,-1-1 0 0 0,1 1 0 0 0,-1 0 0 0 0,1-1 0 0 0,-1 2 0 0 0,0-1 0 0 0,0 0 0 0 0,0 0 0 0 0,0 1 0 0 0,-1 0 0 0 0,1 0 0 0 0,-1-1 0 0 0,1 1 0 0 0,-1 1 0 0 0,0-1 0 0 0,2 6 0 0 0,3 3 10 0 0,0 1 1 0 0,-2 0 0 0 0,0 1 0 0 0,5 19 0 0 0,1 14-21 0 0,-2 1 0 0 0,-2 0 0 0 0,1 87 0 0 0,-8-127-84 0 0,1-14-21 0 0,1-11 31 0 0,4-5 5 0 0,-3 9 16 0 0,0 1 0 0 0,1-1 0 0 0,9-19 0 0 0,3 3 7 0 0,2 0-1 0 0,0 1 1 0 0,43-48-1 0 0,-48 62 68 0 0,0 1 0 0 0,1 0 0 0 0,1 1-1 0 0,0 0 1 0 0,0 1 0 0 0,1 1 0 0 0,1 1 0 0 0,25-11 0 0 0,-37 17-9 0 0,1 1 0 0 0,-1 1 0 0 0,1-1 0 0 0,-1 1 0 0 0,1 0 0 0 0,-1 0 0 0 0,1 0 0 0 0,0 1 0 0 0,-1 0 0 0 0,1 0 0 0 0,9 2 0 0 0,-12-1-19 0 0,0 0 0 0 0,0 0 0 0 0,0 1 0 0 0,0-1 0 0 0,0 1 0 0 0,0 0 0 0 0,-1-1 0 0 0,1 1-1 0 0,-1 0 1 0 0,1 0 0 0 0,-1 1 0 0 0,0-1 0 0 0,0 1 0 0 0,0-1 0 0 0,0 1 0 0 0,0-1 0 0 0,0 1 0 0 0,-1 0 0 0 0,1 0 0 0 0,-1 0-1 0 0,2 6 1 0 0,2 9 60 0 0,-1 1 0 0 0,-1 0 0 0 0,0 0 0 0 0,-1 0-1 0 0,-2 26 1 0 0,1-10-14 0 0,6 266-189 0 0,-6-292-385 0 0,0 0-1 0 0,0 0 0 0 0,5 14 0 0 0,-5-19-381 0 0,0 0 0 0 0,0 0 0 0 0,1-1 0 0 0,0 1 0 0 0,0 0 0 0 0,0-1 0 0 0,0 0 1 0 0,0 1-1 0 0,1-1 0 0 0,4 4 0 0 0,6 3-2758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1024 135 2864 0 0,'0'0'473'0'0,"0"-24"2746"0"0,0 19-2964 0 0,0-1 408 0 0,0 0 0 0 0,0 0 1 0 0,-1 0-1 0 0,0-1 0 0 0,0 1 0 0 0,-2-6 0 0 0,2 10-498 0 0,0 0 0 0 0,0-1 0 0 0,0 1 0 0 0,-1 0 0 0 0,1 0 0 0 0,-1 0 0 0 0,1 0 0 0 0,-1 1 0 0 0,0-1 0 0 0,1 0 0 0 0,-1 1 0 0 0,0-1 0 0 0,0 1 0 0 0,-1 0 1 0 0,1 0-1 0 0,0 0 0 0 0,0 0 0 0 0,-4-2 0 0 0,-13-3 74 0 0,-1 1 1 0 0,1 1 0 0 0,-1 0-1 0 0,1 2 1 0 0,-24-1-1 0 0,-100 6 339 0 0,132-3-532 0 0,-26 3 47 0 0,-1 1 1 0 0,2 1 0 0 0,-1 2 0 0 0,1 2 0 0 0,0 2-1 0 0,0 1 1 0 0,-54 26 0 0 0,66-26-50 0 0,1 2 0 0 0,1 0-1 0 0,0 1 1 0 0,1 2 0 0 0,0 0 0 0 0,2 1 0 0 0,0 1-1 0 0,1 0 1 0 0,1 2 0 0 0,0 0 0 0 0,-19 34 0 0 0,23-30 8 0 0,1 0 0 0 0,1 1 0 0 0,1 0 0 0 0,1 0 0 0 0,2 1 1 0 0,-9 55-1 0 0,14-66-28 0 0,1 1 0 0 0,0 0 0 0 0,1 0 1 0 0,1 0-1 0 0,0-1 0 0 0,2 1 0 0 0,0 0 1 0 0,1-1-1 0 0,0 0 0 0 0,1 0 0 0 0,1 0 0 0 0,15 28 1 0 0,-12-31-17 0 0,0 0 0 0 0,2 0 0 0 0,0-1 1 0 0,0 0-1 0 0,1-1 0 0 0,0-1 0 0 0,1 1 0 0 0,0-2 1 0 0,1 0-1 0 0,0-1 0 0 0,0 0 0 0 0,1-1 0 0 0,30 10 1 0 0,-7-5-8 0 0,0-2-1 0 0,1-1 1 0 0,0-3 0 0 0,63 4 0 0 0,-36-6 18 0 0,-1-3 0 0 0,119-14 0 0 0,-179 13-12 0 0,-1-1 1 0 0,0 0 0 0 0,0 0-1 0 0,1 0 1 0 0,-1-1 0 0 0,0 1-1 0 0,0-1 1 0 0,0 0 0 0 0,0 0-1 0 0,-1 0 1 0 0,1-1 0 0 0,-1 0 0 0 0,1 1-1 0 0,-1-1 1 0 0,0 0 0 0 0,4-4-1 0 0,-5 3-1145 0 0,0 1 0 0 0,1-1 0 0 0,-1 0 0 0 0,-1 0-1 0 0,1 0 1 0 0,1-5 0 0 0,0 2-2510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57 2576 0 0,'-8'-20'3051'0'0,"4"16"-2723"0"0,0 0 1 0 0,-1 1-1 0 0,0 0 1 0 0,0 0 0 0 0,0 0-1 0 0,0 0 1 0 0,0 1 0 0 0,0 0-1 0 0,-1 0 1 0 0,1 0-1 0 0,-1 1 1 0 0,0-1 0 0 0,1 2-1 0 0,-1-1 1 0 0,-6 0 0 0 0,-8 1 569 0 0,0 0 0 0 0,1 1 1 0 0,-23 4-1 0 0,28-3-626 0 0,1 1-1 0 0,0 0 1 0 0,0 1-1 0 0,0 1 1 0 0,-15 6-1 0 0,23-9-208 0 0,1 1-1 0 0,-1-1 0 0 0,1 1 1 0 0,0 0-1 0 0,0 0 0 0 0,0 1 1 0 0,0-1-1 0 0,1 1 0 0 0,-1 0 1 0 0,1 0-1 0 0,0 0 0 0 0,0 0 1 0 0,0 0-1 0 0,0 1 0 0 0,1-1 1 0 0,-4 10-1 0 0,2 5 34 0 0,0 0 0 0 0,1 0 0 0 0,1 0 0 0 0,1 0 0 0 0,1 1 0 0 0,0-1-1 0 0,5 25 1 0 0,31 135 61 0 0,-32-166-146 0 0,15 63 12 0 0,20 89-23 0 0,-34-136 0 0 0,-2 1 0 0 0,0-1 0 0 0,-4 54 0 0 0,1-80 12 0 0,-1 0 0 0 0,1 1 0 0 0,-1-1 0 0 0,0 0 0 0 0,0 0 0 0 0,0 0 0 0 0,0 0 0 0 0,0 0 0 0 0,-1 0 0 0 0,1 0 0 0 0,-1 0 0 0 0,0 0 0 0 0,0-1 0 0 0,0 1 0 0 0,0-1 0 0 0,-4 4 1 0 0,2-3 21 0 0,-1 0-1 0 0,0 0 1 0 0,0 0 0 0 0,0 0 0 0 0,0-1 0 0 0,0 0 0 0 0,0 0 0 0 0,-11 3 0 0 0,-4-2 89 0 0,-1-1 0 0 0,1 0 0 0 0,-1-1 0 0 0,-23-3 0 0 0,34 2 100 0 0,-1-1-1 0 0,1-1 1 0 0,0 0 0 0 0,-19-6 0 0 0,27 7-386 0 0,-1 0 0 0 0,1 0 1 0 0,0 0-1 0 0,0 0 0 0 0,0 0 1 0 0,0-1-1 0 0,0 1 0 0 0,0-1 1 0 0,0 1-1 0 0,1-1 0 0 0,-4-4 0 0 0,4 5-291 0 0,1 0 0 0 0,-1 0 0 0 0,1 0-1 0 0,-1 0 1 0 0,1-1 0 0 0,0 1-1 0 0,-1 0 1 0 0,1-1 0 0 0,0 1 0 0 0,0 0-1 0 0,0 0 1 0 0,0-1 0 0 0,0 1 0 0 0,0 0-1 0 0,0-1 1 0 0,1 1 0 0 0,-1 0-1 0 0,0 0 1 0 0,1-1 0 0 0,-1 1 0 0 0,1 0-1 0 0,-1 0 1 0 0,2-2 0 0 0,4-8-3295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4176 0 0,'1'-3'3449'0'0,"9"-9"-1713"0"0,9 6-817 0 0,0 2 1 0 0,0 0 0 0 0,1 1-1 0 0,-1 1 1 0 0,38 1 0 0 0,-29 0-278 0 0,61-3-487 0 0,-45 2-5966 0 0,-23 2 2523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279 814 2488 0 0,'-21'-32'3755'0'0,"18"29"-3521"0"0,-1 0-1 0 0,1 0 0 0 0,-1 1 1 0 0,1-1-1 0 0,-1 1 0 0 0,0 0 1 0 0,0 0-1 0 0,0 1 1 0 0,0-1-1 0 0,0 1 0 0 0,0 0 1 0 0,-1 0-1 0 0,1 0 0 0 0,0 0 1 0 0,-1 1-1 0 0,1-1 1 0 0,0 1-1 0 0,-1 1 0 0 0,1-1 1 0 0,0 0-1 0 0,-1 1 1 0 0,1 0-1 0 0,0 0 0 0 0,0 0 1 0 0,0 1-1 0 0,0-1 0 0 0,0 1 1 0 0,0 0-1 0 0,0 0 1 0 0,0 1-1 0 0,-3 2 0 0 0,-9 7 72 0 0,2 0-1 0 0,0 0 0 0 0,-13 16 0 0 0,21-21-231 0 0,0 0 1 0 0,1 1-1 0 0,0-1 0 0 0,0 1 0 0 0,1 0 1 0 0,0 0-1 0 0,1 1 0 0 0,-4 12 0 0 0,4-13-9 0 0,1 0-1 0 0,1 0 0 0 0,-1 0 0 0 0,1 0 1 0 0,1 1-1 0 0,0 15 0 0 0,1-21-51 0 0,-1 0 1 0 0,1-1-1 0 0,0 1 0 0 0,0 0 1 0 0,0 0-1 0 0,0 0 0 0 0,1-1 1 0 0,-1 1-1 0 0,1-1 0 0 0,-1 1 1 0 0,1-1-1 0 0,0 0 0 0 0,0 1 0 0 0,0-1 1 0 0,1 0-1 0 0,-1 0 0 0 0,0 0 1 0 0,1-1-1 0 0,-1 1 0 0 0,1-1 1 0 0,5 3-1 0 0,3 1 5 0 0,0-1 0 0 0,0-1 1 0 0,1 0-1 0 0,0 0 0 0 0,0-1 0 0 0,-1-1 0 0 0,21 1 1 0 0,-6-3-32 0 0,-1 0 0 0 0,40-8 0 0 0,-50 6-13 0 0,1 0 1 0 0,-1-1-1 0 0,0-1 1 0 0,0-1-1 0 0,21-10 0 0 0,-32 13 14 0 0,0 1 0 0 0,1-1 0 0 0,-1 0-1 0 0,0 0 1 0 0,0 0 0 0 0,-1-1 0 0 0,1 1-1 0 0,-1-1 1 0 0,1 0 0 0 0,-1 0 0 0 0,0 0 0 0 0,-1 0-1 0 0,1-1 1 0 0,-1 1 0 0 0,0-1 0 0 0,0 1-1 0 0,0-1 1 0 0,-1 0 0 0 0,1 0 0 0 0,-1 0-1 0 0,0-6 1 0 0,1-3-16 0 0,-2 0 1 0 0,1 1-1 0 0,-2-1 0 0 0,0 0 0 0 0,0 1 1 0 0,-2-1-1 0 0,-6-23 0 0 0,-1 8 11 0 0,3 8 9 0 0,0 0 1 0 0,-2 0 0 0 0,0 1 0 0 0,-20-32 0 0 0,-22-20 90 0 0,-91-97 0 0 0,113 138-60 0 0,8 10 44 0 0,0-2-1 0 0,1-1 0 0 0,-30-46 1 0 0,48 67-47 0 0,0-1-1 0 0,0 1 1 0 0,0-1 0 0 0,1 0 0 0 0,0 1-1 0 0,0-1 1 0 0,0 0 0 0 0,0 0 0 0 0,0 1-1 0 0,1-1 1 0 0,-1 0 0 0 0,1 0 0 0 0,0 0-1 0 0,0 0 1 0 0,1-5 0 0 0,0 8-16 0 0,0 0 1 0 0,0 0 0 0 0,-1-1-1 0 0,1 1 1 0 0,0 0 0 0 0,0 0-1 0 0,0 0 1 0 0,0 0 0 0 0,0 0-1 0 0,1 1 1 0 0,-1-1-1 0 0,0 0 1 0 0,0 0 0 0 0,1 1-1 0 0,1-1 1 0 0,26-11 13 0 0,-17 8-15 0 0,190-62 63 0 0,-95 33 50 0 0,-100 31-86 0 0,0-1 0 0 0,-1 0-1 0 0,1 0 1 0 0,8-6 0 0 0,-12 5 50 0 0,-3 4-93 0 0,0 0 1 0 0,1-1 0 0 0,-1 1 0 0 0,0 0 0 0 0,0 0 0 0 0,0-1 0 0 0,1 1-1 0 0,-1 0 1 0 0,0 0 0 0 0,1-1 0 0 0,-1 1 0 0 0,0 0 0 0 0,0 0 0 0 0,1 0-1 0 0,-1 0 1 0 0,0 0 0 0 0,1 0 0 0 0,-1-1 0 0 0,0 1 0 0 0,1 0 0 0 0,-1 0-1 0 0,1 0 1 0 0,-1 0 0 0 0,0 0 0 0 0,1 0 0 0 0,-1 0 0 0 0,0 0 0 0 0,1 1 0 0 0,1-1 147 0 0,3-1-1426 0 0,0 1-1 0 0,0 1 1 0 0,0-1 0 0 0,0 1 0 0 0,0-1 0 0 0,-1 1 0 0 0,10 4 0 0 0,-3 1-1857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3128 0 0,'0'0'3480'0'0,"-1"12"-716"0"0,-5 40 185 0 0,2 67 1 0 0,4-104-2821 0 0,-1 10 0 0 0,1 0 0 0 0,1 0-1 0 0,2 0 1 0 0,0 0 0 0 0,12 42-1 0 0,2-22-1314 0 0,-13-36-274 0 0,0-1-1 0 0,1 0 1 0 0,0 0 0 0 0,1 0 0 0 0,9 11 0 0 0,2-3-1645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19 3000 0 0,'-32'-13'3275'0'0,"20"11"-2743"0"0,1 0 0 0 0,0 1 0 0 0,-1 1 0 0 0,0 0 0 0 0,1 0 0 0 0,-1 1-1 0 0,1 1 1 0 0,0 0 0 0 0,-1 0 0 0 0,-11 5 0 0 0,15-4-326 0 0,1 0 1 0 0,-1 1-1 0 0,1 0 1 0 0,0 0 0 0 0,0 1-1 0 0,1-1 1 0 0,-1 1-1 0 0,1 1 1 0 0,0-1-1 0 0,1 1 1 0 0,-1 0-1 0 0,1 1 1 0 0,0-1-1 0 0,1 1 1 0 0,-5 9-1 0 0,6-11-145 0 0,0 0-1 0 0,1 0 1 0 0,0 1-1 0 0,0-1 1 0 0,1 1-1 0 0,-1-1 1 0 0,1 1-1 0 0,0-1 1 0 0,1 1-1 0 0,-1-1 1 0 0,1 1-1 0 0,0 0 1 0 0,2 10-1 0 0,-1-12-44 0 0,0 0 0 0 0,1 0 1 0 0,-1 0-1 0 0,1 0 0 0 0,0 0 0 0 0,0-1 1 0 0,0 1-1 0 0,1-1 0 0 0,-1 0 0 0 0,1 1 0 0 0,0-1 1 0 0,0 0-1 0 0,0-1 0 0 0,0 1 0 0 0,0 0 1 0 0,1-1-1 0 0,-1 0 0 0 0,1 0 0 0 0,5 3 1 0 0,1-1-18 0 0,1 0 0 0 0,-1-1 1 0 0,1 0-1 0 0,0 0 1 0 0,0-1-1 0 0,12 0 1 0 0,69 1-134 0 0,-67-4 72 0 0,-18 0-34 0 0,-13-3 32 0 0,-15-1 40 0 0,6 6 47 0 0,0-1 1 0 0,0 2-1 0 0,0 0 1 0 0,0 1-1 0 0,1 0 0 0 0,-1 1 1 0 0,1 1-1 0 0,0 0 0 0 0,0 1 1 0 0,0 0-1 0 0,-13 10 0 0 0,20-12 6 0 0,0 1 0 0 0,1 0 0 0 0,-1 0 0 0 0,1 1 0 0 0,0 0 0 0 0,1 0 0 0 0,0 1 0 0 0,0-1 0 0 0,0 1 0 0 0,1 0 0 0 0,0 1 0 0 0,0-1-1 0 0,0 1 1 0 0,1-1 0 0 0,1 1 0 0 0,-1 0 0 0 0,1 0 0 0 0,0 0 0 0 0,1 0 0 0 0,0 1 0 0 0,0 12 0 0 0,1-17-12 0 0,0 1 0 0 0,1 0 1 0 0,-1 0-1 0 0,1-1 0 0 0,0 1 1 0 0,1 0-1 0 0,-1-1 0 0 0,1 1 1 0 0,0-1-1 0 0,0 1 0 0 0,0-1 0 0 0,0 0 1 0 0,1 0-1 0 0,4 5 0 0 0,-3-4 9 0 0,1 0-1 0 0,1 0 0 0 0,-1-1 0 0 0,1 1 1 0 0,-1-1-1 0 0,1-1 0 0 0,0 1 1 0 0,13 5-1 0 0,-3-4-28 0 0,-1 0 0 0 0,1-1-1 0 0,-1-1 1 0 0,1 0 0 0 0,0-1 0 0 0,0-1 0 0 0,32-1 0 0 0,-40-1-211 0 0,0 0 1 0 0,0 0 0 0 0,0-1-1 0 0,8-2 1 0 0,-13 3-453 0 0,-1 0 1 0 0,1 0 0 0 0,-1 0 0 0 0,1 0-1 0 0,-1-1 1 0 0,0 1 0 0 0,0-1-1 0 0,1 0 1 0 0,2-3 0 0 0,3-6-2627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3416 0 0,'-4'0'1140'0'0,"2"0"1145"0"0,-2 0-1733 0 0,4 3 0 0 0,0 2-68 0 0,0 2-132 0 0,6 4-376 0 0,-2-1-1724 0 0,-1 7-1 0 0,1 3 1 0 0,7 4 0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77 2744 0 0,'-6'5'403'0'0,"1"0"-1"0"0,0 0 0 0 0,-1 1 1 0 0,2 0-1 0 0,-1 0 0 0 0,1 0 1 0 0,0 1-1 0 0,0-1 0 0 0,0 1 1 0 0,1 0-1 0 0,0 0 0 0 0,1 0 1 0 0,0 1-1 0 0,0-1 0 0 0,0 1 1 0 0,1-1-1 0 0,0 1 0 0 0,1-1 1 0 0,0 16-1 0 0,0-14-180 0 0,0 0-1 0 0,1 1 1 0 0,0-1 0 0 0,1 0-1 0 0,0 0 1 0 0,0 0 0 0 0,1 0 0 0 0,0 0-1 0 0,1-1 1 0 0,0 1 0 0 0,0-1-1 0 0,1 0 1 0 0,0 0 0 0 0,0-1 0 0 0,1 1-1 0 0,8 8 1 0 0,-8-12-181 0 0,-1 0 0 0 0,1-1 0 0 0,0 1 0 0 0,0-1 0 0 0,0-1 0 0 0,0 1 0 0 0,1-1 1 0 0,-1 0-1 0 0,1 0 0 0 0,0 0 0 0 0,-1-1 0 0 0,1 0 0 0 0,0-1 0 0 0,9 0 0 0 0,-6 0-18 0 0,0 0 0 0 0,0-1 0 0 0,1-1 0 0 0,-1 0 0 0 0,0 0-1 0 0,0-1 1 0 0,0 0 0 0 0,16-8 0 0 0,-17 6-21 0 0,-1 0 0 0 0,1-1 1 0 0,-1 0-1 0 0,0 0 0 0 0,-1-1 0 0 0,1 0 0 0 0,-1-1 1 0 0,-1 1-1 0 0,1-1 0 0 0,-1 0 0 0 0,-1-1 0 0 0,0 0 0 0 0,0 1 1 0 0,0-2-1 0 0,-1 1 0 0 0,-1 0 0 0 0,1-1 0 0 0,-2 0 1 0 0,1 0-1 0 0,-1 0 0 0 0,0-11 0 0 0,-1 8 7 0 0,0-1 1 0 0,-1 1-1 0 0,-1-1 0 0 0,-2-13 0 0 0,1 22-3 0 0,1-1-1 0 0,-1 0 1 0 0,0 1-1 0 0,0-1 1 0 0,-1 1-1 0 0,0 0 1 0 0,0-1-1 0 0,0 1 1 0 0,0 1-1 0 0,-1-1 1 0 0,-7-8-1 0 0,4 8 2 0 0,0 0 0 0 0,0 0 0 0 0,0 0-1 0 0,-1 1 1 0 0,1 0 0 0 0,-1 1 0 0 0,0 0 0 0 0,0 0 0 0 0,0 0 0 0 0,-1 1-1 0 0,1 0 1 0 0,0 1 0 0 0,-1 0 0 0 0,1 0 0 0 0,-1 1 0 0 0,0 0 0 0 0,-10 2-1 0 0,14-1 2 0 0,1 0 0 0 0,-1 0 0 0 0,1 1 0 0 0,0-1-1 0 0,0 1 1 0 0,0 0 0 0 0,0 1 0 0 0,0-1-1 0 0,0 1 1 0 0,1-1 0 0 0,-1 1 0 0 0,1 0 0 0 0,0 1-1 0 0,0-1 1 0 0,0 0 0 0 0,0 1 0 0 0,0 0-1 0 0,1 0 1 0 0,-4 6 0 0 0,-1 6 33 0 0,0 0 1 0 0,1 0-1 0 0,-7 27 0 0 0,6-8 23 0 0,2 1 0 0 0,2-1 0 0 0,1 1 0 0 0,4 49 0 0 0,-1-15 40 0 0,6 325-712 0 0,-7-356-1963 0 0,0 0-4515 0 0,0-28 4017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3240 0 0,'19'0'2342'0'0,"-6"0"-1884"0"0,-1 1 0 0 0,0 1 0 0 0,0-1 0 0 0,1 2 0 0 0,-1 0 0 0 0,-1 0 1 0 0,1 1-1 0 0,0 1 0 0 0,14 8 0 0 0,-10-4 87 0 0,-1 1 1 0 0,0 0-1 0 0,-1 1 1 0 0,0 1-1 0 0,23 24 0 0 0,-16-10-119 0 0,0 1 0 0 0,-2 0 0 0 0,-1 2-1 0 0,-1 0 1 0 0,-2 1 0 0 0,18 48-1 0 0,-18-37-539 0 0,12 34 142 0 0,-22-66-1068 0 0,0 0 0 0 0,0-1 0 0 0,7 10 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219 177 3264 0 0,'-1'7'589'0'0,"0"0"0"0"0,-1 0 0 0 0,0-1-1 0 0,0 1 1 0 0,-3 8 0 0 0,-5 14 441 0 0,-26 101 2203 0 0,11-44-1302 0 0,14-46-1168 0 0,-1 0 0 0 0,-3-1 0 0 0,0-1 0 0 0,-39 66 0 0 0,53-102-748 0 0,0 1 15 0 0,-1-1 0 0 0,1 0-1 0 0,0 1 1 0 0,-1-1-1 0 0,0 0 1 0 0,1 0-1 0 0,-1 0 1 0 0,0 0-1 0 0,0 0 1 0 0,0-1-1 0 0,-1 1 1 0 0,-2 1 0 0 0,6-29 266 0 0,18-29-223 0 0,3 0 0 0 0,29-53 0 0 0,3-6 0 0 0,-1 5-49 0 0,-31 67 6 0 0,-1-2-1 0 0,22-70 0 0 0,-38 98 180 0 0,1 0-1 0 0,1 0 1 0 0,10-19-1 0 0,-17 34-171 0 0,0 1-1 0 0,1-1 0 0 0,-1 0 0 0 0,1 1 1 0 0,-1-1-1 0 0,1 0 0 0 0,-1 1 0 0 0,1-1 1 0 0,-1 1-1 0 0,1-1 0 0 0,-1 1 1 0 0,1-1-1 0 0,0 1 0 0 0,-1-1 0 0 0,1 1 1 0 0,0 0-1 0 0,-1-1 0 0 0,1 1 0 0 0,0 0 1 0 0,-1 0-1 0 0,1-1 0 0 0,0 1 0 0 0,0 0 1 0 0,-1 0-1 0 0,1 0 0 0 0,1 0 0 0 0,0 0 10 0 0,-1 1-1 0 0,1-1 0 0 0,-1 1 0 0 0,0-1 0 0 0,0 1 0 0 0,1 0 0 0 0,-1 0 0 0 0,0 0 0 0 0,0 0 0 0 0,0-1 0 0 0,1 1 0 0 0,-1 1 0 0 0,1 0 0 0 0,3 4 83 0 0,-1 1-1 0 0,1 0 1 0 0,-1 0-1 0 0,4 9 0 0 0,3 10 129 0 0,-1 0 0 0 0,11 54 0 0 0,3 58 271 0 0,-22-119-460 0 0,10 66 209 0 0,12 74 127 0 0,-17-125-350 0 0,1 0 0 0 0,19 48 0 0 0,-24-76-117 0 0,1 1 0 0 0,-1-1 0 0 0,1 0 0 0 0,7 8 0 0 0,8 14-1320 0 0,-16-24-134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3376 0 0,'-22'0'4532'0'0,"16"0"-4220"0"0,1 1-1 0 0,-1 0 1 0 0,0 0-1 0 0,1 1 1 0 0,0-1-1 0 0,-1 1 1 0 0,1 1-1 0 0,0-1 1 0 0,0 1-1 0 0,0-1 1 0 0,0 2-1 0 0,1-1 1 0 0,-1 0-1 0 0,-4 6 1 0 0,-10 8 915 0 0,-29 38 1 0 0,33-37-591 0 0,5-5-397 0 0,-113 138 1241 0 0,95-112-1428 0 0,1 1 0 0 0,-21 45 0 0 0,28-40-1645 0 0,17-36-707 0 0,0 1 0 0 0,1-1 0 0 0,-2 11 0 0 0,4-10-1082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48 3304 0 0,'-32'-22'3531'0'0,"26"18"-3123"0"0,-1 0 0 0 0,0 1-1 0 0,0 0 1 0 0,-1 0 0 0 0,1 1-1 0 0,0 0 1 0 0,-1 0 0 0 0,1 1 0 0 0,-1 0-1 0 0,0 0 1 0 0,1 1 0 0 0,-1 0-1 0 0,0 0 1 0 0,1 1 0 0 0,-13 3-1 0 0,14-3-256 0 0,0 1 0 0 0,0 0 0 0 0,1 0 0 0 0,-1 0 0 0 0,1 1 0 0 0,-1 0 0 0 0,1 0 0 0 0,0 0 0 0 0,0 1-1 0 0,0-1 1 0 0,1 1 0 0 0,-1 1 0 0 0,1-1 0 0 0,0 0 0 0 0,0 1 0 0 0,1 0 0 0 0,0 0 0 0 0,-1 0 0 0 0,1 1 0 0 0,-3 7 0 0 0,4-6-103 0 0,-1 0 0 0 0,1 0 1 0 0,0 1-1 0 0,1-1 1 0 0,0 1-1 0 0,0-1 1 0 0,1 1-1 0 0,0-1 1 0 0,0 1-1 0 0,0-1 1 0 0,3 12-1 0 0,-2-15-40 0 0,0 0 0 0 0,0 1 0 0 0,1-1 0 0 0,0 0 0 0 0,0 0-1 0 0,0 1 1 0 0,0-2 0 0 0,0 1 0 0 0,1 0 0 0 0,0 0 0 0 0,0-1 0 0 0,0 1-1 0 0,0-1 1 0 0,0 0 0 0 0,1 0 0 0 0,-1 0 0 0 0,1-1 0 0 0,0 1 0 0 0,0-1-1 0 0,4 3 1 0 0,6-1-57 0 0,-1 0 0 0 0,0-1 0 0 0,1-1 0 0 0,0 0-1 0 0,0 0 1 0 0,-1-1 0 0 0,28-3 0 0 0,-11 2-222 0 0,-44 0 187 0 0,-9 0 59 0 0,-38 4-1 0 0,52-2 46 0 0,1-1 1 0 0,-1 2-1 0 0,1-1 0 0 0,0 1 0 0 0,0 0 0 0 0,0 1 1 0 0,0 0-1 0 0,-7 5 0 0 0,3-1 13 0 0,2 1 0 0 0,-1 0-1 0 0,1 1 1 0 0,1-1 0 0 0,0 2 0 0 0,0 0 0 0 0,1 0 0 0 0,0 0-1 0 0,-11 24 1 0 0,14-26-9 0 0,1 1-1 0 0,0 1 0 0 0,0-1 1 0 0,1 1-1 0 0,0-1 0 0 0,1 1 1 0 0,0 0-1 0 0,1 0 0 0 0,0 0 1 0 0,1 0-1 0 0,0 0 1 0 0,4 20-1 0 0,-3-26-56 0 0,0-1 0 0 0,0 1 0 0 0,1 0 1 0 0,0 0-1 0 0,0-1 0 0 0,0 1 0 0 0,0-1 0 0 0,1 0 0 0 0,0 0 1 0 0,0 0-1 0 0,0 0 0 0 0,0 0 0 0 0,1 0 0 0 0,3 2 1 0 0,-1-1 162 0 0,0-1 0 0 0,1 0 1 0 0,-1-1-1 0 0,1 1 0 0 0,0-1 1 0 0,0-1-1 0 0,0 1 0 0 0,11 2 1 0 0,2-2-477 0 0,0 0 0 0 0,-1-1 0 0 0,25-1 0 0 0,22-4-5103 0 0,-38 2 853 0 0,-1-1 1331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2840 0 0,'4'-9'5101'0'0,"216"10"1479"0"0,-1 0-5828 0 0,-212-1-741 0 0,30-3 45 0 0,-35 3-56 0 0,-1-1 1 0 0,0 1 0 0 0,0-1-1 0 0,0 1 1 0 0,0-1 0 0 0,0 1 0 0 0,1-1-1 0 0,-1 1 1 0 0,0-1 0 0 0,0 0-1 0 0,0 0 1 0 0,-1 1 0 0 0,1-1 0 0 0,0 0-1 0 0,0 0 1 0 0,0 0 0 0 0,-1 0-1 0 0,1 0 1 0 0,0 0 0 0 0,-1 0 0 0 0,1 0-1 0 0,-1 0 1 0 0,1-1 0 0 0,-1 1-1 0 0,1-2 1 0 0,-1 2 8 0 0,1-1-1 0 0,-1 0 1 0 0,1 0 0 0 0,-1 0-1 0 0,0 1 1 0 0,0-1 0 0 0,0 0-1 0 0,0 0 1 0 0,0 0 0 0 0,0 1-1 0 0,-1-1 1 0 0,1 0 0 0 0,0 0-1 0 0,-1 0 1 0 0,0 1 0 0 0,1-1-1 0 0,-1 0 1 0 0,0 1-1 0 0,0-1 1 0 0,0 1 0 0 0,0-1-1 0 0,0 1 1 0 0,0-1 0 0 0,0 1-1 0 0,0 0 1 0 0,-1-1 0 0 0,1 1-1 0 0,-1 0 1 0 0,1 0 0 0 0,-1 0-1 0 0,1 0 1 0 0,-1 0 0 0 0,1 0-1 0 0,-1 1 1 0 0,-3-2 0 0 0,2 1 24 0 0,-1 1-1 0 0,0-1 1 0 0,0 1 0 0 0,1 0 0 0 0,-1 0 0 0 0,0 0 0 0 0,0 0 0 0 0,0 1 0 0 0,1 0 0 0 0,-1 0 0 0 0,0 0 0 0 0,1 0 0 0 0,-1 0 0 0 0,1 1 0 0 0,-1-1 0 0 0,1 1 0 0 0,-4 2 0 0 0,3 0 1 0 0,0-1 1 0 0,0 1 0 0 0,0 1 0 0 0,0-1-1 0 0,0 0 1 0 0,1 1 0 0 0,0-1-1 0 0,0 1 1 0 0,0 0 0 0 0,1 0-1 0 0,-3 6 1 0 0,-3 12 68 0 0,-8 31 0 0 0,7-20-15 0 0,-3 11-32 0 0,2 1 0 0 0,3-1 0 0 0,1 2-1 0 0,3-1 1 0 0,4 84 0 0 0,0-115-424 0 0,0-1 0 0 0,2 0-1 0 0,4 16 1 0 0,-5-23-669 0 0,0 0-1 0 0,1 0 1 0 0,0 0 0 0 0,0-1 0 0 0,0 1 0 0 0,1-1 0 0 0,0 0 0 0 0,5 6 0 0 0,8 2-2212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103 109 3120 0 0,'-13'5'2166'0'0,"6"2"-1678"0"0,-1 1 1 0 0,1 1-1 0 0,1-1 1 0 0,0 1-1 0 0,0 0 0 0 0,1 1 1 0 0,0 0-1 0 0,1-1 1 0 0,0 1-1 0 0,0 1 1 0 0,1-1-1 0 0,-3 14 1 0 0,4-10-122 0 0,0 1 1 0 0,0 0 0 0 0,2 0-1 0 0,-1 0 1 0 0,2 0 0 0 0,0 0-1 0 0,1 0 1 0 0,6 22 0 0 0,-7-33-350 0 0,0 1 0 0 0,0-1 0 0 0,1 0 0 0 0,0 0 1 0 0,0 0-1 0 0,0 0 0 0 0,0-1 0 0 0,1 1 0 0 0,-1-1 1 0 0,1 1-1 0 0,0-1 0 0 0,0 0 0 0 0,0 0 0 0 0,0 0 1 0 0,1 0-1 0 0,-1 0 0 0 0,1-1 0 0 0,0 0 0 0 0,0 0 1 0 0,0 0-1 0 0,0 0 0 0 0,0 0 0 0 0,0-1 0 0 0,7 2 1 0 0,-2-2-33 0 0,0 0 1 0 0,0 0-1 0 0,0-1 1 0 0,0-1-1 0 0,0 1 1 0 0,0-1-1 0 0,0-1 0 0 0,0 0 1 0 0,0 0-1 0 0,-1-1 1 0 0,12-4-1 0 0,-3-1-14 0 0,0 0 0 0 0,0-1 1 0 0,-1-1-1 0 0,0-1 0 0 0,-1 0 0 0 0,23-21 0 0 0,-28 22 24 0 0,1-1 1 0 0,-2-1-1 0 0,1 1 0 0 0,-2-1 1 0 0,0-1-1 0 0,0 0 1 0 0,-1 0-1 0 0,10-28 0 0 0,-12 28 55 0 0,-1-1-1 0 0,-1-1 0 0 0,0 1 0 0 0,-1 0 0 0 0,0-18 0 0 0,-2 25-8 0 0,0-1 0 0 0,-1 1 0 0 0,0 0-1 0 0,0 0 1 0 0,0 0 0 0 0,-1 0 0 0 0,0 0 0 0 0,-1 1-1 0 0,1-1 1 0 0,-1 1 0 0 0,0-1 0 0 0,-7-8-1 0 0,7 11-16 0 0,0 1-1 0 0,0 0 1 0 0,0 0-1 0 0,0 0 1 0 0,-1 1-1 0 0,0-1 1 0 0,1 1-1 0 0,-1 0 1 0 0,0 0-1 0 0,0 0 1 0 0,0 0-1 0 0,0 1 0 0 0,0 0 1 0 0,0 0-1 0 0,-8-1 1 0 0,-7-1 52 0 0,0 2 1 0 0,-25 1-1 0 0,26 0-36 0 0,4 0-17 0 0,1 0 0 0 0,-1 2 0 0 0,1 0 0 0 0,0 0 0 0 0,0 1 0 0 0,0 1 0 0 0,0 0 0 0 0,-21 10 0 0 0,26-10-10 0 0,0 1 0 0 0,0 0 0 0 0,1 0 1 0 0,0 0-1 0 0,0 1 0 0 0,0 0 0 0 0,1 1 0 0 0,0-1 1 0 0,0 1-1 0 0,0 1 0 0 0,1-1 0 0 0,0 1 1 0 0,-7 15-1 0 0,6-9 105 0 0,1 0 1 0 0,0 1-1 0 0,1 0 1 0 0,0 0-1 0 0,-2 24 1 0 0,6-29-586 0 0,-1-1 1 0 0,1 1 0 0 0,4 19-1 0 0,-3-22-873 0 0,0 0 0 0 0,1-1-1 0 0,1 1 1 0 0,-1 0-1 0 0,1-1 1 0 0,4 8 0 0 0,1-2-1866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3448 0 0,'-4'-11'7096'0'0,"1"14"-6685"0"0,0 0 1 0 0,1 0-1 0 0,0 0 0 0 0,0 1 1 0 0,0-1-1 0 0,0 1 1 0 0,0-1-1 0 0,1 1 1 0 0,-1 0-1 0 0,-1 7 1 0 0,-5 12 755 0 0,3-9-897 0 0,0 0 0 0 0,0 1 0 0 0,2 0 0 0 0,0 0 0 0 0,-1 19-1 0 0,0 77 62 0 0,4-102-440 0 0,0-1 0 0 0,1 1-1 0 0,0-1 1 0 0,1 1 0 0 0,0-1 0 0 0,0 0-1 0 0,1 0 1 0 0,0 0 0 0 0,0 0 0 0 0,1 0-1 0 0,9 13 1 0 0,-9-15-880 0 0,0 0-1 0 0,1-1 0 0 0,0 0 1 0 0,0 0-1 0 0,0 0 1 0 0,1-1-1 0 0,-1 0 1 0 0,1 0-1 0 0,7 4 1 0 0,8 2-2500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3888 0 0,'-4'-1'376'0'0,"1"2"-1"0"0,-1-1 0 0 0,1 0 0 0 0,0 1 0 0 0,-1-1 0 0 0,1 1 1 0 0,0 0-1 0 0,0 0 0 0 0,0 0 0 0 0,-1 1 0 0 0,1-1 0 0 0,0 1 1 0 0,1-1-1 0 0,-1 1 0 0 0,0 0 0 0 0,0 0 0 0 0,1 1 0 0 0,-1-1 1 0 0,1 0-1 0 0,-3 5 0 0 0,1-1-39 0 0,0 1 0 0 0,0-1-1 0 0,1 1 1 0 0,0 0 0 0 0,1 1 0 0 0,-1-1 0 0 0,1 0 0 0 0,-1 10-1 0 0,-2 25 917 0 0,1 0 0 0 0,4 74 0 0 0,2-46-1259 0 0,1 14-1060 0 0,-2-72-1156 0 0,1-1-1 0 0,5 19 1 0 0,0-9-1377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137 130 2680 0 0,'-18'6'2098'0'0,"11"-3"-1751"0"0,0 2-1 0 0,1-1 0 0 0,0 1 1 0 0,-1 0-1 0 0,2 0 0 0 0,-1 0 0 0 0,1 1 1 0 0,-1 0-1 0 0,1 0 0 0 0,1 1 1 0 0,0-1-1 0 0,-1 1 0 0 0,2 0 0 0 0,-5 11 1 0 0,3-4 217 0 0,0 0 0 0 0,1 0 0 0 0,1 1 0 0 0,0-1 0 0 0,2 1 0 0 0,-2 27 0 0 0,3-36-482 0 0,1-1-1 0 0,-1 1 0 0 0,1-1 0 0 0,0 0 0 0 0,0 1 1 0 0,0-1-1 0 0,1 0 0 0 0,-1 0 0 0 0,2 0 1 0 0,-1 0-1 0 0,0 0 0 0 0,1 0 0 0 0,0 0 1 0 0,0-1-1 0 0,0 0 0 0 0,1 1 0 0 0,-1-1 1 0 0,1 0-1 0 0,0-1 0 0 0,0 1 0 0 0,7 4 1 0 0,-1-3-56 0 0,-1 1 0 0 0,2-1 0 0 0,-1-1 0 0 0,0 0 0 0 0,1-1 0 0 0,0 0 1 0 0,-1 0-1 0 0,1-1 0 0 0,19 1 0 0 0,-8-1-33 0 0,0-1 0 0 0,0-2 0 0 0,1 0 0 0 0,-1-1 0 0 0,0-1 0 0 0,27-7 0 0 0,-42 8-1 0 0,0 0 0 0 0,0 0 0 0 0,-1-1-1 0 0,1 0 1 0 0,-1 0 0 0 0,0 0 0 0 0,0-1 0 0 0,0 0-1 0 0,0 0 1 0 0,-1-1 0 0 0,1 1 0 0 0,-1-1-1 0 0,0 0 1 0 0,-1-1 0 0 0,1 1 0 0 0,-1-1 0 0 0,0 0-1 0 0,0 0 1 0 0,-1 0 0 0 0,0 0 0 0 0,0-1 0 0 0,-1 0-1 0 0,4-11 1 0 0,-3 1 13 0 0,0-1 0 0 0,-1 0 0 0 0,0 0 0 0 0,-2 0 0 0 0,0 1 0 0 0,-1-1 0 0 0,-7-32 0 0 0,6 40 14 0 0,0 0 0 0 0,-1 0 0 0 0,-1 1 0 0 0,0-1 0 0 0,0 1 0 0 0,-1 0 0 0 0,0 0 0 0 0,0 0 0 0 0,-1 1 0 0 0,0 0 0 0 0,-1 0 0 0 0,0 0 0 0 0,0 1 0 0 0,-16-13 0 0 0,13 13 7 0 0,-1 1 0 0 0,0-1 0 0 0,0 2-1 0 0,0-1 1 0 0,0 2 0 0 0,-21-7 0 0 0,25 10-13 0 0,0-1 0 0 0,0 1 0 0 0,-1 0 0 0 0,1 1 1 0 0,0 0-1 0 0,0 0 0 0 0,0 0 0 0 0,0 1 0 0 0,-1 0 0 0 0,1 1 1 0 0,0-1-1 0 0,-13 6 0 0 0,8 0-2 0 0,-1-1 0 0 0,1 2 0 0 0,0 0 0 0 0,1 0 0 0 0,0 1 0 0 0,0 1 0 0 0,1 0 0 0 0,0 0 0 0 0,1 1 0 0 0,0 0 0 0 0,1 0-1 0 0,-12 22 1 0 0,11-17 7 0 0,1 0 0 0 0,1 1-1 0 0,0 0 1 0 0,1 0-1 0 0,1 0 1 0 0,1 1 0 0 0,1 0-1 0 0,0 0 1 0 0,0 28 0 0 0,3-39-53 0 0,1 1 1 0 0,-1-1 0 0 0,2 0 0 0 0,-1 0 0 0 0,1-1 0 0 0,0 1 0 0 0,1 0-1 0 0,0-1 1 0 0,0 1 0 0 0,0-1 0 0 0,1 0 0 0 0,-1 0 0 0 0,2 0-1 0 0,-1 0 1 0 0,0-1 0 0 0,1 0 0 0 0,0 0 0 0 0,1 0 0 0 0,-1 0 0 0 0,1-1-1 0 0,0 0 1 0 0,0 0 0 0 0,0-1 0 0 0,0 1 0 0 0,1-1 0 0 0,-1-1 0 0 0,14 5-1 0 0,-4-3-1898 0 0,1 0 0 0 0,-1 0-1 0 0,1-2 1 0 0,18 2 0 0 0,-11-3-1108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3080 0 0,'-12'-1'3334'0'0,"11"0"-3223"0"0,1 1 1 0 0,-1 0-1 0 0,0-1 0 0 0,1 1 1 0 0,-1 0-1 0 0,0 0 0 0 0,1 0 1 0 0,-1-1-1 0 0,0 1 0 0 0,1 0 1 0 0,-1 0-1 0 0,0 0 0 0 0,0 0 1 0 0,1 0-1 0 0,-1 0 0 0 0,0 0 1 0 0,1 0-1 0 0,-1 1 0 0 0,0-1 1 0 0,1 0-1 0 0,-1 0 0 0 0,0 0 1 0 0,1 1-1 0 0,-1-1 0 0 0,0 0 1 0 0,1 1-1 0 0,-1-1 1 0 0,1 1-1 0 0,-1-1 0 0 0,1 1 1 0 0,-1-1-1 0 0,1 1 0 0 0,-1-1 1 0 0,1 1-1 0 0,-1-1 0 0 0,1 1 1 0 0,0 0-1 0 0,-1-1 0 0 0,1 1 1 0 0,0 0-1 0 0,-1-1 0 0 0,1 1 1 0 0,0 0-1 0 0,0-1 0 0 0,0 2 1 0 0,-4 23 829 0 0,2 0 0 0 0,0 0 0 0 0,2 0 0 0 0,1 1 0 0 0,5 34 0 0 0,-3-44-916 0 0,1-1-1 0 0,0 1 1 0 0,1-1 0 0 0,1-1-1 0 0,0 1 1 0 0,1-1-1 0 0,1 0 1 0 0,0 0 0 0 0,17 22-1 0 0,28 22-2089 0 0,6-5-6533 0 0,-36-35 5221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3680 0 0,'-13'21'3987'0'0,"8"4"-2541"0"0,-1 15 47 0 0,5 28 253 0 0,-1-25-516 0 0,2 1 0 0 0,10 64 0 0 0,-8-87-2560 0 0,3 10-7177 0 0,-2-26 5406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4:5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3368 0 0,'5'-20'3049'0'0,"0"14"-2715"0"0,1 0-1 0 0,0 1 0 0 0,0 0 1 0 0,0 0-1 0 0,0 1 0 0 0,1 0 1 0 0,0 0-1 0 0,-1 0 1 0 0,2 1-1 0 0,-1 0 0 0 0,0 0 1 0 0,0 1-1 0 0,12-2 0 0 0,12-2 1092 0 0,59-4-1 0 0,-42 6-248 0 0,80-3-33 0 0,-128 7-1038 0 0,-1 14 136 0 0,-1 0 0 0 0,0 0 0 0 0,-7 24 0 0 0,0-6-74 0 0,-2 38 42 0 0,2 1 0 0 0,2 110 0 0 0,2-39-142 0 0,-12 14 398 0 0,3-31-2629 0 0,10-42-7550 0 0,4-68 6333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4048 0 0,'-4'-1'2350'0'0,"10"-1"-283"0"0,9-1-290 0 0,20 1 453 0 0,60 3 0 0 0,-27 1-767 0 0,-1-2 32 0 0,8 1-3861 0 0,-1-3-5699 0 0,-49 0 4456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58 3224 0 0,'-3'0'302'0'0,"0"1"0"0"0,0-1-1 0 0,0 1 1 0 0,0 0 0 0 0,0-1-1 0 0,0 2 1 0 0,0-1 0 0 0,1 0 0 0 0,-1 0-1 0 0,0 1 1 0 0,1 0 0 0 0,-1-1-1 0 0,1 1 1 0 0,-1 0 0 0 0,1 0-1 0 0,0 0 1 0 0,0 1 0 0 0,0-1 0 0 0,0 0-1 0 0,0 1 1 0 0,1-1 0 0 0,-1 1-1 0 0,1 0 1 0 0,-1-1 0 0 0,1 1-1 0 0,-1 4 1 0 0,-2 4 145 0 0,1 0 0 0 0,0 0 0 0 0,0 0 0 0 0,1 1 1 0 0,-1 18-1 0 0,2-6 219 0 0,-1-12-392 0 0,2 1-1 0 0,-1-1 1 0 0,2 0-1 0 0,-1 1 1 0 0,2-1-1 0 0,0 0 1 0 0,5 20 0 0 0,-4-24-240 0 0,0-1 0 0 0,0 1 1 0 0,1-1-1 0 0,0 0 1 0 0,0 0-1 0 0,1-1 1 0 0,0 1-1 0 0,0-1 1 0 0,1 0-1 0 0,-1 0 0 0 0,1-1 1 0 0,0 0-1 0 0,1 0 1 0 0,-1 0-1 0 0,13 6 1 0 0,-10-6-28 0 0,1-1 1 0 0,0 0-1 0 0,0-1 1 0 0,0 0-1 0 0,1-1 0 0 0,-1 0 1 0 0,1 0-1 0 0,-1-1 1 0 0,1 0-1 0 0,-1-1 1 0 0,18-2-1 0 0,-15 0 1 0 0,-1 1 0 0 0,0-2-1 0 0,0 0 1 0 0,-1 0 0 0 0,1-1-1 0 0,-1-1 1 0 0,1 0 0 0 0,16-10-1 0 0,-23 11 4 0 0,1 1-1 0 0,-1-1 1 0 0,0-1-1 0 0,-1 1 1 0 0,1-1 0 0 0,-1 0-1 0 0,0 0 1 0 0,0 0-1 0 0,0 0 1 0 0,-1-1-1 0 0,0 1 1 0 0,0-1-1 0 0,0 0 1 0 0,-1 0-1 0 0,0 0 1 0 0,0 0 0 0 0,0 0-1 0 0,0-8 1 0 0,-1 1 36 0 0,0 0 0 0 0,-1 0 0 0 0,-1 0 0 0 0,0-1 0 0 0,0 1 0 0 0,-2 0 1 0 0,1 1-1 0 0,-2-1 0 0 0,0 0 0 0 0,0 1 0 0 0,-1 0 0 0 0,-1 0 0 0 0,0 0 0 0 0,-9-12 1 0 0,9 14-8 0 0,0 1 1 0 0,-1 0-1 0 0,0 1 1 0 0,-1 0 0 0 0,0 0-1 0 0,0 0 1 0 0,-1 1-1 0 0,0 0 1 0 0,0 1-1 0 0,-1 0 1 0 0,0 0 0 0 0,0 1-1 0 0,0 1 1 0 0,0 0-1 0 0,-1 0 1 0 0,0 0 0 0 0,-11-1-1 0 0,18 5-90 0 0,0 0-1 0 0,-1 0 0 0 0,1 0 1 0 0,-1 0-1 0 0,1 1 1 0 0,0-1-1 0 0,-1 1 0 0 0,1 0 1 0 0,0 1-1 0 0,0-1 1 0 0,0 1-1 0 0,0 0 0 0 0,0 0 1 0 0,0 0-1 0 0,0 0 1 0 0,1 0-1 0 0,-1 1 0 0 0,1 0 1 0 0,0 0-1 0 0,-1 0 1 0 0,1 0-1 0 0,1 0 0 0 0,-1 1 1 0 0,0-1-1 0 0,1 1 1 0 0,0 0-1 0 0,0 0 0 0 0,0 0 1 0 0,0 0-1 0 0,0 0 1 0 0,1 0-1 0 0,0 0 0 0 0,0 1 1 0 0,0-1-1 0 0,0 5 1 0 0,-5 11-6619 0 0,6-13 3081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3680 0 0,'-4'0'612'0'0,"1"0"0"0"0,-1 0 617 0 0,-3 2-613 0 0,3 0-4 0 0,-3 2 4 0 0,5 6-36 0 0,-3 4-120 0 0,3 0-456 0 0,2 5-1808 0 0,-4 1-1 0 0,4 9 1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2608 0 0,'0'0'449'0'0,"11"-9"1999"0"0,19-2-1439 0 0,2 2-1 0 0,-1 0 1 0 0,1 2 0 0 0,0 2-1 0 0,0 1 1 0 0,1 1-1 0 0,55 3 1 0 0,-86 0-968 0 0,-1 0 0 0 0,1 0 0 0 0,0 1-1 0 0,-1-1 1 0 0,1 0 0 0 0,-1 1 0 0 0,1-1 0 0 0,-1 1 0 0 0,1-1 0 0 0,-1 1 0 0 0,1 0 0 0 0,-1-1-1 0 0,0 1 1 0 0,1 0 0 0 0,-1 0 0 0 0,0 0 0 0 0,0 0 0 0 0,0 0 0 0 0,0 1 0 0 0,0-1-1 0 0,0 0 1 0 0,0 0 0 0 0,0 1 0 0 0,0-1 0 0 0,0 0 0 0 0,-1 1 0 0 0,1-1 0 0 0,-1 1 0 0 0,1-1-1 0 0,-1 1 1 0 0,1-1 0 0 0,-1 3 0 0 0,1 1 31 0 0,-1-1 1 0 0,0 1-1 0 0,-1 0 0 0 0,1 0 0 0 0,-1-1 1 0 0,0 1-1 0 0,0 0 0 0 0,0-1 0 0 0,-4 9 0 0 0,-4 12 189 0 0,-10 44-1 0 0,12-40-132 0 0,4-16-77 0 0,0 0 0 0 0,1 1-1 0 0,0-1 1 0 0,1 1 0 0 0,1 0-1 0 0,0-1 1 0 0,0 1 0 0 0,5 20-1 0 0,-4-29-45 0 0,0 0 1 0 0,1 0-1 0 0,-1 1 0 0 0,1-1 0 0 0,0 0 0 0 0,1-1 0 0 0,-1 1 0 0 0,1 0 1 0 0,0-1-1 0 0,0 1 0 0 0,1-1 0 0 0,-1 0 0 0 0,1 0 0 0 0,0 0 0 0 0,0-1 1 0 0,0 1-1 0 0,0-1 0 0 0,1 0 0 0 0,0 0 0 0 0,-1-1 0 0 0,1 1 0 0 0,0-1 1 0 0,0 0-1 0 0,6 1 0 0 0,8 3-250 0 0,1-2 1 0 0,0-1-1 0 0,31 2 1 0 0,-14-6-2829 0 0,0-4-3838 0 0,-21 0 3954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3104 0 0,'0'-4'8609'0'0,"0"23"-7115"0"0,2 0 0 0 0,4 24 0 0 0,25 76-518 0 0,-9-44-710 0 0,-16-54-232 0 0,0-1 0 0 0,13 26 0 0 0,-16-40-57 0 0,0 1 0 0 0,0-1 0 0 0,1 0 0 0 0,0 0 0 0 0,0-1 0 0 0,0 1 0 0 0,1-1 0 0 0,0 0 0 0 0,0 0 0 0 0,11 8 0 0 0,-14-11-4 0 0,0-1-1 0 0,0 0 1 0 0,1 0-1 0 0,-1 0 0 0 0,0 0 1 0 0,1 0-1 0 0,-1-1 1 0 0,0 1-1 0 0,1-1 1 0 0,-1 1-1 0 0,1-1 1 0 0,-1 0-1 0 0,1 0 0 0 0,-1 0 1 0 0,1 0-1 0 0,-1 0 1 0 0,1-1-1 0 0,-1 1 1 0 0,5-2-1 0 0,-4 0-6 0 0,1 0-1 0 0,-1 0 1 0 0,0 0-1 0 0,0 0 1 0 0,0-1-1 0 0,0 1 1 0 0,0-1-1 0 0,-1 0 1 0 0,1 0 0 0 0,-1 0-1 0 0,4-5 1 0 0,2-7-31 0 0,-1 0 1 0 0,0 0 0 0 0,-1 0 0 0 0,7-27 0 0 0,56-154 748 0 0,-48 130 277 0 0,-21 66-939 0 0,0-1 0 0 0,1 1 0 0 0,-1-1 0 0 0,0 1 0 0 0,0-1 0 0 0,0 1 0 0 0,1-1 0 0 0,-1 1-1 0 0,0-1 1 0 0,1 1 0 0 0,-1-1 0 0 0,0 1 0 0 0,1-1 0 0 0,-1 1 0 0 0,1-1 0 0 0,-1 1 0 0 0,0 0 0 0 0,1-1 0 0 0,-1 1 0 0 0,1 0 0 0 0,-1 0 0 0 0,1-1 0 0 0,-1 1 0 0 0,1 0 0 0 0,0 0 0 0 0,-1 0 0 0 0,1 0 0 0 0,-1-1 0 0 0,2 1 0 0 0,-1 1 8 0 0,0-1-1 0 0,0 1 1 0 0,-1-1-1 0 0,1 1 1 0 0,0-1 0 0 0,0 1-1 0 0,0 0 1 0 0,-1 0-1 0 0,1-1 1 0 0,0 1 0 0 0,-1 0-1 0 0,1 0 1 0 0,-1 0-1 0 0,1-1 1 0 0,0 3-1 0 0,12 35 314 0 0,47 202 181 0 0,1 3-537 0 0,-58-224-243 0 0,1 39 0 0 0,-4-25-5336 0 0,0-26 3333 0 0,0 3-1497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3792 0 0,'24'0'3997'0'0,"-20"0"-3740"0"0,0 0 0 0 0,0 1-1 0 0,0-1 1 0 0,0 1 0 0 0,0 0 0 0 0,0 0 0 0 0,0 0 0 0 0,0 1 0 0 0,0-1 0 0 0,-1 1 0 0 0,1 0 0 0 0,-1 0 0 0 0,1 0 0 0 0,-1 0 0 0 0,0 1-1 0 0,0 0 1 0 0,5 4 0 0 0,0 3 333 0 0,0 1-1 0 0,-1-1 1 0 0,0 2-1 0 0,5 11 1 0 0,-1-3 150 0 0,4 11-72 0 0,20 63 0 0 0,-22-58-487 0 0,11 25 22 0 0,-23-59-186 0 0,12 20 138 0 0,-13-21-148 0 0,1-1-1 0 0,-1 1 0 0 0,1-1 1 0 0,-1 1-1 0 0,0-1 1 0 0,1 0-1 0 0,-1 1 0 0 0,1-1 1 0 0,-1 0-1 0 0,1 1 0 0 0,-1-1 1 0 0,1 0-1 0 0,-1 0 1 0 0,1 1-1 0 0,-1-1 0 0 0,1 0 1 0 0,-1 0-1 0 0,1 0 0 0 0,-1 0 1 0 0,1 0-1 0 0,0 0 1 0 0,-1 0-1 0 0,1 0 0 0 0,-1 0 1 0 0,1 0-1 0 0,-1 0 0 0 0,1 0 1 0 0,-1 0-1 0 0,1 0 1 0 0,0 0-1 0 0,-1-1 0 0 0,1 1 1 0 0,-1 0-1 0 0,1 0 0 0 0,-1-1 1 0 0,1 1-1 0 0,-1 0 1 0 0,0-1-1 0 0,1 1 0 0 0,-1 0 1 0 0,1-2-1 0 0,4-3 62 0 0,-1 0-1 0 0,0 0 0 0 0,0-1 1 0 0,-1 0-1 0 0,0 0 1 0 0,0 0-1 0 0,0 0 1 0 0,3-10-1 0 0,11-56 480 0 0,-14 57-414 0 0,5-28 310 0 0,3 1 0 0 0,1 0-1 0 0,20-45 1 0 0,-27 74-497 0 0,0 0 0 0 0,-1 0 1 0 0,0-1-1 0 0,-1 0 1 0 0,0 0-1 0 0,-2 0 1 0 0,2-22-1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 3416 0 0,'0'0'1766'0'0,"-17"23"2281"0"0,11-13-3245 0 0,0 1 0 0 0,-9 23-1 0 0,-3 6 349 0 0,-2-4-81 0 0,-2 0 1 0 0,-31 36 0 0 0,39-54-969 0 0,-2-1 1 0 0,0 0 0 0 0,-2-1-1 0 0,1-1 1 0 0,-29 17 0 0 0,25-19-30 0 0,0-1-1 0 0,-31 13 1 0 0,41-21-40 0 0,-1 0 0 0 0,0-1 0 0 0,0 0 0 0 0,0 0 0 0 0,0-1 0 0 0,-20 0 0 0 0,31-2-31 0 0,-1 0-1 0 0,1 0 1 0 0,-1 0-1 0 0,1 0 1 0 0,-1-1-1 0 0,1 1 1 0 0,-1-1-1 0 0,1 1 1 0 0,0-1-1 0 0,-1 1 1 0 0,1-1 0 0 0,0 0-1 0 0,-1 1 1 0 0,1-1-1 0 0,0 0 1 0 0,0 0-1 0 0,0 0 1 0 0,-1 0-1 0 0,0-2 1 0 0,0 0 0 0 0,1 1-1 0 0,-1-1 1 0 0,1 1 0 0 0,0-1 0 0 0,-1 0 0 0 0,1 0 0 0 0,1 0 0 0 0,-1 0 0 0 0,0-4-1 0 0,0-4 2 0 0,0 1 0 0 0,1-1-1 0 0,0 0 1 0 0,4-17 0 0 0,-3 21 6 0 0,0 0 0 0 0,1 1 0 0 0,0-1 0 0 0,1 0 1 0 0,-1 0-1 0 0,1 1 0 0 0,1-1 0 0 0,-1 1 1 0 0,1 0-1 0 0,0 0 0 0 0,0 1 0 0 0,1-1 1 0 0,-1 1-1 0 0,1 0 0 0 0,1 0 0 0 0,-1 0 0 0 0,1 1 1 0 0,0 0-1 0 0,0 0 0 0 0,0 0 0 0 0,0 1 1 0 0,0 0-1 0 0,1 0 0 0 0,0 0 0 0 0,0 1 1 0 0,-1 0-1 0 0,1 1 0 0 0,0-1 0 0 0,0 1 0 0 0,1 1 1 0 0,-1-1-1 0 0,0 1 0 0 0,0 1 0 0 0,11 1 1 0 0,-13-1 14 0 0,1 0 0 0 0,-1 0 0 0 0,0 1 0 0 0,0 0 0 0 0,0 0 1 0 0,-1 0-1 0 0,1 0 0 0 0,0 1 0 0 0,-1 0 0 0 0,1 0 0 0 0,-1 0 1 0 0,0 1-1 0 0,0-1 0 0 0,-1 1 0 0 0,1 0 0 0 0,3 5 0 0 0,5 8 71 0 0,-1 1 1 0 0,17 36-1 0 0,6 8 38 0 0,-25-48-159 0 0,1 0 0 0 0,0-1 1 0 0,1 0-1 0 0,18 15 0 0 0,-23-23-85 0 0,0 0 0 0 0,1-1 0 0 0,0 0 0 0 0,0 0 0 0 0,0-1 0 0 0,0 1 0 0 0,1-1 0 0 0,-1-1 0 0 0,1 0 0 0 0,0 0 0 0 0,11 1 0 0 0,-11-2-73 0 0,0 0 0 0 0,0-1 0 0 0,0 0 1 0 0,1 0-1 0 0,-1-1 0 0 0,0 0 0 0 0,0-1 0 0 0,0 0 0 0 0,0 0 0 0 0,0-1 0 0 0,-1 1 0 0 0,1-2 0 0 0,-1 1 0 0 0,1-1 0 0 0,-1 0 0 0 0,0-1 0 0 0,-1 0 1 0 0,1 0-1 0 0,-1 0 0 0 0,0-1 0 0 0,0 0 0 0 0,-1 0 0 0 0,1 0 0 0 0,5-11 0 0 0,24-47 582 0 0,-35 65-237 0 0,0 0 0 0 0,-1 0 0 0 0,1 1 0 0 0,0-1 0 0 0,0 0 1 0 0,0 0-1 0 0,-1 0 0 0 0,1 1 0 0 0,0-1 0 0 0,1 0 0 0 0,-1 0 0 0 0,0 0 0 0 0,0 1 1 0 0,0-1-1 0 0,1 0 0 0 0,-1 0 0 0 0,1 0 0 0 0,-1 0 0 0 0,1 1 0 0 0,2 3 66 0 0,-1 0 0 0 0,1-1-1 0 0,0 0 1 0 0,7 8 0 0 0,-4-6-161 0 0,1 1-1 0 0,0-1 1 0 0,0-1 0 0 0,0 1 0 0 0,1-1-1 0 0,10 5 1 0 0,0-2-33 0 0,1-2 0 0 0,-1 0-1 0 0,1-1 1 0 0,1 0 0 0 0,-1-2 0 0 0,1-1-1 0 0,-1 0 1 0 0,1-1 0 0 0,0-1-1 0 0,-1-1 1 0 0,1-1 0 0 0,-1 0 0 0 0,20-6-1 0 0,-35 7-30 0 0,0 0 0 0 0,0-1 0 0 0,0 1 1 0 0,0-1-1 0 0,0 0 0 0 0,0 0 0 0 0,-1 0 0 0 0,1-1 0 0 0,-1 1 0 0 0,0-1 0 0 0,0 0 0 0 0,0 0 0 0 0,0 0 0 0 0,0 0 0 0 0,0 0 0 0 0,-1-1 0 0 0,0 1 0 0 0,1-1 0 0 0,1-4 0 0 0,-2 2 1 0 0,0 0 0 0 0,-1 0 0 0 0,0 0-1 0 0,0 1 1 0 0,0-1 0 0 0,0-1-1 0 0,-1 1 1 0 0,0 0 0 0 0,-1 0 0 0 0,1 0-1 0 0,-1 0 1 0 0,-3-11 0 0 0,2 8 0 0 0,-2 0-1 0 0,1 0 1 0 0,-1 1 0 0 0,0-1 0 0 0,-1 1 0 0 0,0 0 0 0 0,0 0 0 0 0,0 0 0 0 0,-1 1 0 0 0,-1 0-1 0 0,1 0 1 0 0,-1 0 0 0 0,0 1 0 0 0,-1 0 0 0 0,1 1 0 0 0,-15-9 0 0 0,7 7 9 0 0,0 0 0 0 0,-1 0 0 0 0,1 1 0 0 0,-1 1 0 0 0,0 1-1 0 0,-1 0 1 0 0,1 1 0 0 0,-27-1 0 0 0,28 3 21 0 0,-2 1 0 0 0,1 0-1 0 0,0 1 1 0 0,-17 4 0 0 0,27-4-17 0 0,1 0 0 0 0,-1 1 0 0 0,1 0 1 0 0,-1 0-1 0 0,1 0 0 0 0,0 1 0 0 0,0 0 0 0 0,0 0 0 0 0,1 0 1 0 0,-1 1-1 0 0,1-1 0 0 0,-1 1 0 0 0,1 0 0 0 0,1 0 1 0 0,-5 6-1 0 0,1 1 19 0 0,0 1 1 0 0,1-1 0 0 0,0 2-1 0 0,1-1 1 0 0,1 1 0 0 0,-1-1-1 0 0,2 1 1 0 0,0 0 0 0 0,-2 26-1 0 0,2 9 97 0 0,4 67 0 0 0,4-54-37 0 0,2 1 0 0 0,26 98 0 0 0,8 0-1313 0 0,-24-114-9313 0 0,-13-38 6835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3120 0 0,'0'0'526'0'0,"17"0"1971"0"0,11 0-1304 0 0,0 2-1 0 0,-1 1 1 0 0,1 1-1 0 0,27 8 1 0 0,-33-6-693 0 0,0 2 0 0 0,-1 0-1 0 0,0 1 1 0 0,0 1 0 0 0,-1 1 0 0 0,-1 0 0 0 0,0 2-1 0 0,34 29 1 0 0,-31-22-288 0 0,-1 1-1 0 0,-1 0 0 0 0,-2 2 1 0 0,0 0-1 0 0,-1 2 0 0 0,15 27 1 0 0,-22-32-347 0 0,-2 0 1 0 0,1 0-1 0 0,6 29 1 0 0,-11-29-994 0 0,0 1 0 0 0,-1-1-1 0 0,1 38 1 0 0,-4-55-177 0 0,-1 3-3902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3576 0 0,'-3'0'439'0'0,"0"1"-1"0"0,0 0 1 0 0,0 0-1 0 0,0 0 1 0 0,1 0 0 0 0,-1 0-1 0 0,0 1 1 0 0,1-1-1 0 0,-1 1 1 0 0,1 0-1 0 0,-1-1 1 0 0,1 1-1 0 0,0 0 1 0 0,0 1-1 0 0,-3 2 1 0 0,-29 39 856 0 0,32-41-1013 0 0,-60 94 2341 0 0,-56 122 1 0 0,97-178-2719 0 0,0 7-2135 0 0,8-15-6177 0 0,9-24 5066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5 184 2872 0 0,'-4'-15'2799'0'0,"4"5"-2063"0"0,0 0 0 0 0,1 0 0 0 0,0 0-1 0 0,1 1 1 0 0,0-1 0 0 0,5-13 0 0 0,-5 18-455 0 0,0 0 0 0 0,0 0 0 0 0,1 1-1 0 0,0-1 1 0 0,0 1 0 0 0,0-1 0 0 0,0 1 0 0 0,1 0 0 0 0,0 1 0 0 0,0-1 0 0 0,0 0 0 0 0,0 1 0 0 0,9-5 0 0 0,-7 4-157 0 0,0 1 0 0 0,1 0 0 0 0,0 0 0 0 0,0 1 0 0 0,0-1 0 0 0,0 2 0 0 0,0-1 0 0 0,0 1 1 0 0,0 0-1 0 0,0 0 0 0 0,1 1 0 0 0,-1 0 0 0 0,0 1 0 0 0,0-1 0 0 0,13 4 0 0 0,-14-3-82 0 0,-1 1-1 0 0,0 0 1 0 0,0 0 0 0 0,0 1-1 0 0,-1-1 1 0 0,1 1-1 0 0,-1 0 1 0 0,1 0-1 0 0,-1 0 1 0 0,0 1 0 0 0,0 0-1 0 0,0-1 1 0 0,-1 1-1 0 0,1 1 1 0 0,-1-1-1 0 0,0 0 1 0 0,0 1 0 0 0,-1 0-1 0 0,1 0 1 0 0,-1 0-1 0 0,3 9 1 0 0,0 6 10 0 0,-2 1 0 0 0,0-1 0 0 0,-1 1 0 0 0,-1 0 0 0 0,-2 0 0 0 0,-1 21 0 0 0,-1 21-5 0 0,3 39-147 0 0,2-111 87 0 0,0 1 1 0 0,0-1-1 0 0,1 1 1 0 0,0-1 0 0 0,0 1-1 0 0,7-10 1 0 0,0-4-9 0 0,8-22 33 0 0,2 1-1 0 0,2 0 1 0 0,36-50-1 0 0,-55 89 24 0 0,1-1 0 0 0,-1 1 0 0 0,1 0 0 0 0,0 0 0 0 0,1 0 0 0 0,-1 1 0 0 0,0-1 0 0 0,1 1 0 0 0,0 0 0 0 0,0 0 0 0 0,10-3 0 0 0,-13 5-14 0 0,0 1-1 0 0,0-1 1 0 0,0 1-1 0 0,0 0 1 0 0,0 0-1 0 0,0 0 1 0 0,0 0 0 0 0,0 0-1 0 0,0 0 1 0 0,0 0-1 0 0,0 1 1 0 0,0-1 0 0 0,0 1-1 0 0,0-1 1 0 0,0 1-1 0 0,0 0 1 0 0,0 0 0 0 0,0 0-1 0 0,0 0 1 0 0,-1 0-1 0 0,1 0 1 0 0,0 1-1 0 0,-1-1 1 0 0,1 0 0 0 0,-1 1-1 0 0,1-1 1 0 0,-1 1-1 0 0,0 0 1 0 0,0-1 0 0 0,1 1-1 0 0,-1 0 1 0 0,-1 0-1 0 0,1 0 1 0 0,0 0 0 0 0,1 3-1 0 0,3 11 80 0 0,0 1 0 0 0,-1 0 0 0 0,4 34 0 0 0,-4-22-27 0 0,0 4 28 0 0,-1 49 0 0 0,-3-55-121 0 0,0-1 0 0 0,2 1-1 0 0,7 29 1 0 0,1-1-128 0 0,-4-22-4610 0 0,-5-27 1070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3952 0 0,'-2'0'195'0'0,"0"-1"0"0"0,-1 1-1 0 0,1 0 1 0 0,0 0-1 0 0,-1 0 1 0 0,1 1 0 0 0,0-1-1 0 0,-1 1 1 0 0,1-1-1 0 0,0 1 1 0 0,-1 0-1 0 0,1-1 1 0 0,0 1 0 0 0,0 0-1 0 0,0 1 1 0 0,0-1-1 0 0,0 0 1 0 0,0 1 0 0 0,0-1-1 0 0,1 1 1 0 0,-1-1-1 0 0,0 1 1 0 0,1 0 0 0 0,-1 0-1 0 0,1-1 1 0 0,0 1-1 0 0,-1 0 1 0 0,1 0 0 0 0,0 1-1 0 0,0-1 1 0 0,0 0-1 0 0,1 0 1 0 0,-1 0 0 0 0,0 1-1 0 0,1-1 1 0 0,-1 5-1 0 0,-3 25 1080 0 0,-1 44 0 0 0,6 34-3884 0 0,1-31-2839 0 0,-2-36 2636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3744 0 0,'0'0'657'0'0,"25"16"3013"0"0,-20-12-3334 0 0,0 1 0 0 0,0-1-1 0 0,0 1 1 0 0,0 0-1 0 0,0 0 1 0 0,-1 0-1 0 0,0 0 1 0 0,0 1-1 0 0,-1 0 1 0 0,1 0-1 0 0,2 8 1 0 0,-1-1 291 0 0,0 1 0 0 0,-1 0 0 0 0,-1 0 0 0 0,2 18 0 0 0,-5-25-363 0 0,1 1-1 0 0,-1-1 0 0 0,-1 1 0 0 0,0-1 0 0 0,0 0 1 0 0,0 0-1 0 0,-1 1 0 0 0,0-1 0 0 0,0 0 1 0 0,-1 0-1 0 0,0-1 0 0 0,0 1 0 0 0,-1 0 0 0 0,0-1 1 0 0,0 0-1 0 0,0 0 0 0 0,-9 9 0 0 0,4-5-633 0 0,-1-1 0 0 0,1 0 0 0 0,-18 12 0 0 0,14-13-3327 0 0,1 0 0 0 0,-24 10 1 0 0,31-16 3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4 128 3868 0 0,'0'0'60'0'0,"0"0"0"0"0,0 0 0 0 0,0 0 0 0 0,-1 0 0 0 0,1 0 0 0 0,0 0 0 0 0,0 0 0 0 0,0 0 0 0 0,0-1 0 0 0,0 1 0 0 0,0 0 0 0 0,-1 0 0 0 0,1 0 0 0 0,0 0 0 0 0,0 0 0 0 0,0 0 0 0 0,0 0 0 0 0,0 0 0 0 0,0 0 0 0 0,0 0 0 0 0,0 0 0 0 0,-1 0 0 0 0,1 0 0 0 0,0-1 0 0 0,0 1 0 0 0,0 0 0 0 0,0 0 0 0 0,0 0 0 0 0,0 0 0 0 0,0 0 0 0 0,0 0 0 0 0,0-1 0 0 0,0 1 0 0 0,0 0 0 0 0,0 0 0 0 0,0 0 1 0 0,0 0-1 0 0,0 0 0 0 0,0 0 0 0 0,0-1 0 0 0,0 1 0 0 0,0 0 0 0 0,0 0 0 0 0,0 0 0 0 0,0 0 0 0 0,0 0 0 0 0,0 0 0 0 0,0-1 0 0 0,0 1 0 0 0,0 0 0 0 0,0 0 0 0 0,0 0 0 0 0,0 0 0 0 0,0 0 0 0 0,0 0 0 0 0,0 0 0 0 0,1-1 0 0 0,-1 1 0 0 0,0 0 0 0 0,0 0 0 0 0,0 0 0 0 0,0 0 0 0 0,0 0 0 0 0,0 0 0 0 0,0 0 0 0 0,1 0 0 0 0,-1 0 0 0 0,0 0 0 0 0,9-8 1105 0 0,25-4-29 0 0,-1 1 1 0 0,2 1-1 0 0,43-6 1 0 0,-36 8-464 0 0,243-38 1594 0 0,-94 35-4006 0 0,-184 13-3234 0 0,-21 3-1895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3136 0 0,'-1'2'283'0'0,"0"0"-1"0"0,0 1 1 0 0,0-1 0 0 0,0 0-1 0 0,1 1 1 0 0,-1-1-1 0 0,1 1 1 0 0,0-1-1 0 0,0 1 1 0 0,0-1 0 0 0,0 0-1 0 0,0 1 1 0 0,1 4-1 0 0,0 1 170 0 0,-3 298 6776 0 0,1 2-6635 0 0,4-273-6465 0 0,1-23 2708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15 193 3504 0 0,'0'0'3219'0'0,"-4"15"-325"0"0,1 1-1859 0 0,1 0 1 0 0,1 0-1 0 0,0 31 1 0 0,0-5 166 0 0,0-23-554 0 0,0-3-366 0 0,0-1 0 0 0,1 1 0 0 0,1 0 0 0 0,4 24 0 0 0,-5-37-272 0 0,1 0 1 0 0,0 1 0 0 0,0-1 0 0 0,0 0 0 0 0,0 0 0 0 0,1 0 0 0 0,-1 0 0 0 0,1 0 0 0 0,0 0 0 0 0,0 0 0 0 0,0 0 0 0 0,0-1 0 0 0,0 1 0 0 0,1-1-1 0 0,-1 0 1 0 0,1 1 0 0 0,-1-1 0 0 0,1 0 0 0 0,0 0 0 0 0,0-1 0 0 0,0 1 0 0 0,0-1 0 0 0,0 1 0 0 0,0-1 0 0 0,1 0 0 0 0,5 1 0 0 0,2 0-56 0 0,0-1 1 0 0,-1 0 0 0 0,1 0-1 0 0,0-1 1 0 0,0 0 0 0 0,19-4 0 0 0,-24 3-3 0 0,0-1 0 0 0,1 0 1 0 0,-1 0-1 0 0,0-1 1 0 0,0 1-1 0 0,-1-1 1 0 0,1-1-1 0 0,0 1 0 0 0,-1-1 1 0 0,0 0-1 0 0,0 0 1 0 0,9-9-1 0 0,-5 1-32 0 0,-1 0 0 0 0,1 0 0 0 0,-2-1 1 0 0,0 0-1 0 0,0 0 0 0 0,-2-1 0 0 0,6-16 0 0 0,-3 3 6 0 0,-1-1 0 0 0,7-51 0 0 0,-14 30 249 0 0,-1 28 136 0 0,-2 15 453 0 0,-1 14-670 0 0,1 1 0 0 0,0-1 0 0 0,0 1 1 0 0,1-1-1 0 0,0 1 0 0 0,-2 17 0 0 0,1 55 148 0 0,3-71-234 0 0,0 0 1 0 0,1 0 0 0 0,0 0-1 0 0,1 0 1 0 0,0 0 0 0 0,0-1-1 0 0,1 1 1 0 0,7 15 0 0 0,-7-20-7 0 0,-1-1 0 0 0,1 0 0 0 0,0 0 0 0 0,0 0 0 0 0,0 0 0 0 0,0 0 0 0 0,1-1 0 0 0,0 1 0 0 0,-1-1 0 0 0,1 0 0 0 0,1 0 0 0 0,-1 0 0 0 0,0-1 0 0 0,1 0 0 0 0,-1 1 0 0 0,1-2 0 0 0,-1 1 1 0 0,1 0-1 0 0,7 0 0 0 0,-6 0-3 0 0,1-1 0 0 0,0 0 0 0 0,0 0 0 0 0,0 0 0 0 0,0-1 0 0 0,0 0 0 0 0,0-1 0 0 0,0 0 0 0 0,0 0 0 0 0,-1 0 0 0 0,1-1 0 0 0,0 0 0 0 0,0 0 0 0 0,-1-1 0 0 0,0 1 0 0 0,1-1 0 0 0,-1-1 0 0 0,0 1 0 0 0,-1-1 0 0 0,1 0 0 0 0,-1-1 0 0 0,1 1 0 0 0,-1-1 0 0 0,0 0 0 0 0,-1 0 0 0 0,0-1 0 0 0,1 0 0 0 0,-2 1 0 0 0,1-1 0 0 0,4-11 0 0 0,3-8 23 0 0,-2-1 0 0 0,-1 0 0 0 0,-1 0 0 0 0,6-39 0 0 0,-7 14 43 0 0,-1-73 1 0 0,-8 97 119 0 0,3 26-275 0 0,0 0 0 0 0,0 0 0 0 0,0 0 0 0 0,0 0-1 0 0,0 0 1 0 0,-1 1 0 0 0,1-1 0 0 0,0 0 0 0 0,-1 0 0 0 0,1 0 0 0 0,-1 0 0 0 0,1 0 0 0 0,-1 0 0 0 0,1 0 0 0 0,-1 1 0 0 0,1-1 0 0 0,-1 0-1 0 0,0 0 1 0 0,1 1 0 0 0,-1-1 0 0 0,-1 0 0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3592 0 0,'18'0'2539'0'0,"-9"0"-2175"0"0,0 1 1 0 0,0 1 0 0 0,1 0 0 0 0,-1 0 0 0 0,-1 1 0 0 0,1 0 0 0 0,0 0 0 0 0,-1 1 0 0 0,1 0-1 0 0,-1 1 1 0 0,0 0 0 0 0,-1 0 0 0 0,1 0 0 0 0,-1 1 0 0 0,0 1 0 0 0,0-1 0 0 0,9 12-1 0 0,2 5 423 0 0,0 1 0 0 0,-2 1 0 0 0,0 0 0 0 0,14 35 0 0 0,11 39-144 0 0,-28-62-434 0 0,23 44 0 0 0,-35-79-201 0 0,0-1 0 0 0,-1 1 0 0 0,1-1 0 0 0,0 0 0 0 0,0 1 0 0 0,0-1 0 0 0,0 0 0 0 0,0 1 0 0 0,0-1 0 0 0,0 0 0 0 0,1 0 0 0 0,-1 0 0 0 0,0 0 0 0 0,0 0 0 0 0,1 0 0 0 0,-1-1 0 0 0,1 1 0 0 0,-1 0 0 0 0,1-1 0 0 0,-1 1 0 0 0,1-1 0 0 0,1 1-1 0 0,-1-1 1 0 0,0 0 0 0 0,0-1 0 0 0,-1 1-1 0 0,1 0 1 0 0,0-1 0 0 0,0 0 0 0 0,-1 1-1 0 0,1-1 1 0 0,0 0 0 0 0,-1 0-1 0 0,1 0 1 0 0,-1 0 0 0 0,1 0 0 0 0,-1 0-1 0 0,0 0 1 0 0,2-2 0 0 0,3-3 21 0 0,0-1 1 0 0,-1 0 0 0 0,0 0-1 0 0,-1 0 1 0 0,1-1 0 0 0,5-15-1 0 0,15-51 247 0 0,-3-1-1 0 0,22-146 1 0 0,-42 207-715 0 0,5-28 634 0 0,0 23-3399 0 0,5 6-5054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3712 0 0,'0'0'3800'0'0,"4"16"-978"0"0,-5 6-2234 0 0,-1 0 0 0 0,-1 0 1 0 0,-1-1-1 0 0,-1 1 1 0 0,-1-1-1 0 0,0 0 0 0 0,-2-1 1 0 0,0 1-1 0 0,-20 31 0 0 0,11-23-474 0 0,-2-1-1 0 0,-1 0 0 0 0,-1-2 1 0 0,-1 0-1 0 0,-41 35 1 0 0,43-44-59 0 0,-1-1 1 0 0,0 0-1 0 0,-24 12 1 0 0,35-22-31 0 0,-1-1 1 0 0,1-1-1 0 0,-1 1 0 0 0,0-2 0 0 0,0 1 1 0 0,0-2-1 0 0,0 1 0 0 0,-1-1 1 0 0,-14 0-1 0 0,24-2-20 0 0,0 0 0 0 0,0 0 0 0 0,0 0 0 0 0,0-1 0 0 0,0 1 0 0 0,0-1 0 0 0,0 1-1 0 0,0-1 1 0 0,0 1 0 0 0,0-1 0 0 0,0 0 0 0 0,0 0 0 0 0,1 0 0 0 0,-1 0 0 0 0,0 0 0 0 0,1-1 0 0 0,-1 1 0 0 0,1 0 0 0 0,-1-1 0 0 0,-1-2 0 0 0,1 0-2 0 0,0 1 1 0 0,0-1-1 0 0,0 1 1 0 0,1-1-1 0 0,0 0 1 0 0,0 0-1 0 0,0 0 1 0 0,0 1 0 0 0,-1-9-1 0 0,2-5-2 0 0,0 1 1 0 0,1 0-1 0 0,1 0 0 0 0,4-18 0 0 0,-4 22 1 0 0,1-1 0 0 0,1 1 0 0 0,0 0 0 0 0,0 0 0 0 0,1 0 0 0 0,1 1-1 0 0,0-1 1 0 0,0 1 0 0 0,10-11 0 0 0,-12 17 12 0 0,1 0 0 0 0,0 0 0 0 0,0 0 0 0 0,0 1 0 0 0,0 0 0 0 0,1 0 0 0 0,-1 0 0 0 0,1 1 0 0 0,0-1 0 0 0,0 2 0 0 0,1-1 0 0 0,-1 1 0 0 0,1 0 0 0 0,-1 0 0 0 0,1 0 0 0 0,-1 1 0 0 0,1 0 0 0 0,0 1 0 0 0,7-1 0 0 0,-9 2 5 0 0,0-1 0 0 0,0 1 0 0 0,0 0 0 0 0,0 0 1 0 0,0 0-1 0 0,-1 1 0 0 0,1-1 0 0 0,0 1 0 0 0,-1 1 0 0 0,1-1 0 0 0,-1 0 1 0 0,0 1-1 0 0,0 0 0 0 0,0 0 0 0 0,0 0 0 0 0,0 1 0 0 0,-1-1 0 0 0,0 1 0 0 0,1 0 1 0 0,-1 0-1 0 0,-1 0 0 0 0,4 5 0 0 0,5 11 57 0 0,-1 1 0 0 0,0 1-1 0 0,10 34 1 0 0,-3-9 0 0 0,-11-31-376 0 0,27 58 497 0 0,-11-41-2222 0 0,6-7-3814 0 0,-14-17 2283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63 2560 0 0,'1'1'112'0'0,"0"0"0"0"0,1-1 0 0 0,-1 1 0 0 0,0-1 0 0 0,1 1 0 0 0,-1-1 0 0 0,0 0 0 0 0,1 0 0 0 0,-1 1 0 0 0,1-1 0 0 0,-1 0 0 0 0,0 0 0 0 0,1 0 0 0 0,-1-1 0 0 0,2 1 0 0 0,6 0 300 0 0,281 1 5295 0 0,-268-1-5243 0 0,0-2 1 0 0,0 0-1 0 0,0-2 0 0 0,-1 0 1 0 0,25-8-1 0 0,-44 11-406 0 0,0 1 0 0 0,-1 0 0 0 0,1-1 0 0 0,-1 1 0 0 0,1-1 0 0 0,-1 1 0 0 0,1-1 0 0 0,-1 0-1 0 0,0 0 1 0 0,1 1 0 0 0,-1-1 0 0 0,0 0 0 0 0,0 0 0 0 0,1 0 0 0 0,-1-1 0 0 0,0 1 0 0 0,0 0 0 0 0,0 0 0 0 0,0 0 0 0 0,-1-1-1 0 0,1 1 1 0 0,0-1 0 0 0,0 1 0 0 0,-1-1 0 0 0,1 1 0 0 0,-1-1 0 0 0,1 1 0 0 0,-1-1 0 0 0,0-2 0 0 0,0 3-22 0 0,-1 1 1 0 0,0-1 0 0 0,1 0 0 0 0,-1 1-1 0 0,0-1 1 0 0,0 1 0 0 0,0-1-1 0 0,0 1 1 0 0,1-1 0 0 0,-1 1 0 0 0,0-1-1 0 0,0 1 1 0 0,0 0 0 0 0,0 0-1 0 0,0 0 1 0 0,0-1 0 0 0,0 1 0 0 0,-2 0-1 0 0,-22-1 325 0 0,18 2-313 0 0,-1 0 1 0 0,1 0-1 0 0,0 1 1 0 0,0 0 0 0 0,0 1-1 0 0,0-1 1 0 0,0 1-1 0 0,1 1 1 0 0,-1-1-1 0 0,1 1 1 0 0,-10 8-1 0 0,7-4-13 0 0,1 0 0 0 0,0 0 0 0 0,0 1 0 0 0,1 0 0 0 0,0 0 0 0 0,-11 20 0 0 0,8-8-16 0 0,0 1-1 0 0,2 1 1 0 0,0-1 0 0 0,1 1-1 0 0,2 1 1 0 0,-6 41-1 0 0,9-46-33 0 0,0 1-1 0 0,1-1 1 0 0,1 1-1 0 0,1-1 1 0 0,1 1 0 0 0,6 30-1 0 0,-6-46-10 0 0,-1 0 0 0 0,1 1 0 0 0,1-2-1 0 0,-1 1 1 0 0,0 0 0 0 0,1 0 0 0 0,0-1-1 0 0,0 1 1 0 0,0-1 0 0 0,0 0 0 0 0,1 0 0 0 0,-1 0-1 0 0,1 0 1 0 0,-1-1 0 0 0,1 1 0 0 0,0-1-1 0 0,0 0 1 0 0,0 0 0 0 0,8 2 0 0 0,-7-3-23 0 0,0 1 0 0 0,1-1 0 0 0,-1 0 0 0 0,0-1 0 0 0,1 1 0 0 0,-1-1 0 0 0,1 0 0 0 0,-1 0 0 0 0,1-1 0 0 0,-1 1 0 0 0,0-1 0 0 0,1-1 0 0 0,-1 1 0 0 0,0-1 0 0 0,0 0 0 0 0,7-3 0 0 0,-10 3 33 0 0,0 1 0 0 0,0-1 0 0 0,0 0 0 0 0,0 0 1 0 0,0 0-1 0 0,0 0 0 0 0,-1 0 0 0 0,1-1 0 0 0,-1 1 1 0 0,0 0-1 0 0,2-5 0 0 0,-2 5 32 0 0,0 0 1 0 0,-1 1-1 0 0,1-1 1 0 0,0 0-1 0 0,-1 0 1 0 0,0 0 0 0 0,1 0-1 0 0,-1 1 1 0 0,0-1-1 0 0,0 0 1 0 0,0 0-1 0 0,0 0 1 0 0,0 0-1 0 0,0 0 1 0 0,-1 0-1 0 0,1 0 1 0 0,-2-3-1 0 0,2 5 4 0 0,-1-1-1 0 0,0 1 0 0 0,1 0 1 0 0,-1-1-1 0 0,1 1 1 0 0,-1-1-1 0 0,0 1 0 0 0,1 0 1 0 0,-1-1-1 0 0,0 1 1 0 0,1 0-1 0 0,-1 0 0 0 0,0 0 1 0 0,0-1-1 0 0,1 1 1 0 0,-1 0-1 0 0,0 0 0 0 0,0 0 1 0 0,1 0-1 0 0,-1 0 1 0 0,0 0-1 0 0,0 1 1 0 0,1-1-1 0 0,-1 0 0 0 0,0 0 1 0 0,1 0-1 0 0,-1 1 1 0 0,0-1-1 0 0,0 0 0 0 0,1 1 1 0 0,-1-1-1 0 0,1 1 1 0 0,-1-1-1 0 0,0 1 0 0 0,0 0 1 0 0,-22 17 246 0 0,16-10-200 0 0,1 0 0 0 0,-1 0 0 0 0,2 1 1 0 0,-1-1-1 0 0,1 1 0 0 0,0 0 0 0 0,-6 19 0 0 0,-17 73 117 0 0,25-88-154 0 0,-15 82 99 0 0,4 1 0 0 0,-2 140 0 0 0,16-217-114 0 0,-14 173 58 0 0,11-170-36 0 0,-2-1 0 0 0,0 1 1 0 0,-1-1-1 0 0,-1 0 1 0 0,-1-1-1 0 0,-18 34 0 0 0,22-47 9 0 0,-1-1-1 0 0,0 0 1 0 0,0 0-1 0 0,0 0 0 0 0,-1-1 1 0 0,0 1-1 0 0,0-1 1 0 0,0-1-1 0 0,-1 1 0 0 0,1-1 1 0 0,-1 0-1 0 0,0 0 1 0 0,0-1-1 0 0,-1 0 1 0 0,1-1-1 0 0,-1 1 0 0 0,1-1 1 0 0,-1-1-1 0 0,0 1 1 0 0,1-1-1 0 0,-1-1 0 0 0,0 1 1 0 0,0-1-1 0 0,0-1 1 0 0,0 0-1 0 0,0 0 1 0 0,1 0-1 0 0,-1-1 0 0 0,0 0 1 0 0,1 0-1 0 0,0-1 1 0 0,-1 0-1 0 0,-9-6 0 0 0,12 5-47 0 0,-1 0 0 0 0,1 0 0 0 0,1-1-1 0 0,-1 0 1 0 0,1 0 0 0 0,-1 0 0 0 0,1 0-1 0 0,1-1 1 0 0,-6-8 0 0 0,6 8-588 0 0,1 1-1 0 0,0-1 1 0 0,0 1 0 0 0,-2-10 0 0 0,4 11-543 0 0,-1 0 0 0 0,1 0 0 0 0,0 0 0 0 0,0 0 0 0 0,0 0 1 0 0,0 0-1 0 0,2-5 0 0 0,1-5-2631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09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78 3336 0 0,'-5'0'345'0'0,"0"1"-1"0"0,0-1 0 0 0,0 1 1 0 0,0 0-1 0 0,0 0 0 0 0,0 0 0 0 0,0 1 1 0 0,0 0-1 0 0,0 0 0 0 0,1 0 1 0 0,-1 0-1 0 0,1 1 0 0 0,-1 0 1 0 0,-6 5-1 0 0,6-3-11 0 0,0 0 1 0 0,0 1-1 0 0,0 0 1 0 0,0 0-1 0 0,1 0 0 0 0,0 0 1 0 0,1 1-1 0 0,-1 0 1 0 0,-2 9-1 0 0,1-3 67 0 0,1 0 0 0 0,1 0 0 0 0,0 1 0 0 0,1-1 0 0 0,1 1 0 0 0,0 0 0 0 0,1-1-1 0 0,0 1 1 0 0,1 0 0 0 0,4 23 0 0 0,-3-30-362 0 0,0 0 0 0 0,0 0-1 0 0,0 0 1 0 0,1-1 0 0 0,0 1-1 0 0,0-1 1 0 0,0 0 0 0 0,1 0-1 0 0,0 0 1 0 0,0 0 0 0 0,1-1 0 0 0,0 1-1 0 0,0-1 1 0 0,0 0 0 0 0,0-1-1 0 0,1 1 1 0 0,0-1 0 0 0,0 0-1 0 0,0-1 1 0 0,0 1 0 0 0,0-1-1 0 0,1 0 1 0 0,0-1 0 0 0,-1 0 0 0 0,13 3-1 0 0,-5-2-21 0 0,1-1-1 0 0,0 0 1 0 0,0-1-1 0 0,1-1 1 0 0,-1 0-1 0 0,0-1 1 0 0,0-1-1 0 0,0 0 1 0 0,-1-1-1 0 0,1-1 1 0 0,17-6-1 0 0,-25 7-3 0 0,0 0 0 0 0,1 0 0 0 0,-2-1 0 0 0,1 0 0 0 0,0 0 0 0 0,-1-1 0 0 0,0 0 0 0 0,0 0-1 0 0,0 0 1 0 0,0-1 0 0 0,-1 1 0 0 0,0-1 0 0 0,-1-1 0 0 0,1 1 0 0 0,-1-1 0 0 0,0 0-1 0 0,-1 0 1 0 0,1 0 0 0 0,-1 0 0 0 0,-1 0 0 0 0,1-1 0 0 0,-1 1 0 0 0,1-10 0 0 0,-1-3 78 0 0,0-1 0 0 0,-1 1 0 0 0,-2-1 0 0 0,0 1 0 0 0,-4-25 0 0 0,3 35-34 0 0,0 0-1 0 0,-1 0 0 0 0,0 0 1 0 0,0 0-1 0 0,-1 1 1 0 0,0-1-1 0 0,-1 1 0 0 0,0 0 1 0 0,0 0-1 0 0,-1 1 1 0 0,0 0-1 0 0,-10-10 0 0 0,10 13-18 0 0,0 0-1 0 0,0 1 1 0 0,0 0-1 0 0,0 0 1 0 0,-1 1-1 0 0,0-1 1 0 0,0 2-1 0 0,0-1 1 0 0,0 1-1 0 0,0 0 1 0 0,0 0-1 0 0,-1 1 1 0 0,1 0-1 0 0,0 0 1 0 0,-1 1-1 0 0,1 0 1 0 0,-1 0-1 0 0,1 1 1 0 0,-10 1-1 0 0,9-1-67 0 0,0 1 1 0 0,0 0-1 0 0,0 1 0 0 0,1-1 0 0 0,-1 2 0 0 0,0-1 0 0 0,1 1 0 0 0,0 0 0 0 0,0 0 1 0 0,0 1-1 0 0,1 0 0 0 0,-1 0 0 0 0,1 1 0 0 0,0-1 0 0 0,1 1 0 0 0,0 1 0 0 0,-6 8 0 0 0,10-15 85 0 0,-15 27-2385 0 0,-4 17-7027 0 0,15-29 5617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1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 3784 0 0,'-4'0'632'0'0,"4"-2"0"0"0,-3 2 1 0 0,-1-3 667 0 0,-3 3-648 0 0,4 0-4 0 0,-1-2 4 0 0,4 4-56 0 0,-2 3-100 0 0,2 4-424 0 0,0 5-2088 0 0,0-3 0 0 0,0 5-1 0 0,0 3 1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1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3184 0 0,'14'2'2250'0'0,"-8"0"-1957"0"0,-1 0-1 0 0,0 1 0 0 0,0-1 1 0 0,0 1-1 0 0,0 0 0 0 0,0 1 0 0 0,-1-1 1 0 0,0 1-1 0 0,1 0 0 0 0,-1 0 1 0 0,-1 0-1 0 0,1 1 0 0 0,0-1 0 0 0,4 10 1 0 0,3 4 535 0 0,-1 1 0 0 0,11 31 1 0 0,5 22 1129 0 0,-17-43-1575 0 0,1 0-1 0 0,2-1 1 0 0,1 0 0 0 0,20 33 0 0 0,-22-51-194 0 0,-4-11 60 0 0,2-21 179 0 0,-4 9-375 0 0,24-67 395 0 0,16-39 107 0 0,47-71 205 0 0,-87 181-802 0 0,1-1-1 0 0,0 1 1 0 0,0 1-1 0 0,14-14 1 0 0,-12 15-1843 0 0,7 1-7551 0 0,-7 3 5775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1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30 3184 0 0,'0'0'3765'0'0,"-5"12"-814"0"0,-8 21-1048 0 0,1 0 0 0 0,-9 41-1 0 0,14-40-1565 0 0,2 0 0 0 0,0 0 0 0 0,3 0 1 0 0,2 52-1 0 0,0-79-322 0 0,1-1 1 0 0,0 1-1 0 0,0-1 1 0 0,0 0 0 0 0,1 0-1 0 0,0 1 1 0 0,5 10 0 0 0,-5-14-19 0 0,-1-1 1 0 0,1 0 0 0 0,-1 1-1 0 0,1-1 1 0 0,0 0 0 0 0,0 0-1 0 0,0 0 1 0 0,0 0 0 0 0,0 0 0 0 0,1-1-1 0 0,-1 1 1 0 0,0-1 0 0 0,1 1-1 0 0,-1-1 1 0 0,1 0 0 0 0,0 0-1 0 0,-1 0 1 0 0,1 0 0 0 0,0-1 0 0 0,5 2-1 0 0,1-2-21 0 0,0 1-1 0 0,1-1 1 0 0,-1 0-1 0 0,1-1 1 0 0,-1 0-1 0 0,0 0 1 0 0,1-1-1 0 0,-1 0 1 0 0,0-1-1 0 0,0 0 1 0 0,-1-1-1 0 0,1 1 1 0 0,-1-2 0 0 0,1 1-1 0 0,-1-1 1 0 0,0 0-1 0 0,-1-1 1 0 0,0 0-1 0 0,1 0 1 0 0,-2-1-1 0 0,1 0 1 0 0,-1 0-1 0 0,0 0 1 0 0,6-10-1 0 0,-2 2 18 0 0,0-1-1 0 0,-1 1 0 0 0,-1-2 1 0 0,0 1-1 0 0,-1-1 1 0 0,-1 0-1 0 0,-1 0 0 0 0,0-1 1 0 0,3-27-1 0 0,-4 22 74 0 0,-3 17-22 0 0,0 1-1 0 0,0-1 1 0 0,-1 0 0 0 0,1 0-1 0 0,-1 0 1 0 0,0 0 0 0 0,-2-11 0 0 0,2 17-34 0 0,0-1 0 0 0,0 1 1 0 0,0 0-1 0 0,0 0 0 0 0,-1-1 1 0 0,1 1-1 0 0,0 0 0 0 0,0 0 0 0 0,0-1 1 0 0,0 1-1 0 0,0 0 0 0 0,0 0 1 0 0,0 0-1 0 0,-1-1 0 0 0,1 1 1 0 0,0 0-1 0 0,0 0 0 0 0,0 0 1 0 0,0 0-1 0 0,-1-1 0 0 0,1 1 1 0 0,0 0-1 0 0,0 0 0 0 0,-1 0 1 0 0,1 0-1 0 0,0 0 0 0 0,0 0 1 0 0,0 0-1 0 0,-1 0 0 0 0,1 0 1 0 0,0-1-1 0 0,0 1 0 0 0,-1 0 1 0 0,1 0-1 0 0,-1 0 0 0 0,-8 7 201 0 0,-7 14-22 0 0,15-19-148 0 0,-3 5-2 0 0,0-1 0 0 0,1 0 0 0 0,0 1 1 0 0,0 0-1 0 0,1-1 0 0 0,0 1 0 0 0,0 0 1 0 0,-1 8-1 0 0,-5 60 157 0 0,8-61-156 0 0,-1-7-32 0 0,1-1 0 0 0,0 1 0 0 0,0-1 0 0 0,1 1 1 0 0,0-1-1 0 0,0 0 0 0 0,0 1 0 0 0,1-1 0 0 0,0 0 0 0 0,0 0 0 0 0,1 0 0 0 0,-1 0 0 0 0,6 7 0 0 0,-5-8-2 0 0,1-1 0 0 0,0 0-1 0 0,0 0 1 0 0,0 0-1 0 0,0 0 1 0 0,1 0-1 0 0,-1-1 1 0 0,1 0 0 0 0,0 0-1 0 0,0 0 1 0 0,0-1-1 0 0,1 0 1 0 0,-1 0 0 0 0,1 0-1 0 0,6 1 1 0 0,6 1-2 0 0,-1-1 1 0 0,1-1-1 0 0,0-1 1 0 0,25-1-1 0 0,-32 0 0 0 0,-1-1-1 0 0,1 0 1 0 0,0-1-1 0 0,-1-1 1 0 0,1 0-1 0 0,-1 0 1 0 0,0-1-1 0 0,16-7 1 0 0,-21 7 17 0 0,0 1 0 0 0,0-1 0 0 0,0 0 0 0 0,-1 0 0 0 0,1-1 0 0 0,-1 0 0 0 0,0 1 0 0 0,0-1 1 0 0,-1 0-1 0 0,1-1 0 0 0,-1 1 0 0 0,0-1 0 0 0,-1 1 0 0 0,1-1 0 0 0,-1 0 0 0 0,0 0 0 0 0,-1 0 0 0 0,2-7 0 0 0,0-11 135 0 0,-1-1 0 0 0,-1 1 0 0 0,-3-34-1 0 0,1 8 48 0 0,1 32-204 0 0,0 0 0 0 0,-1-1 0 0 0,-1 1 0 0 0,-1 0 0 0 0,-9-34 0 0 0,7 47-1076 0 0,-10 0-9985 0 0,8 5 7149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5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441 39 3560 0 0,'-8'-13'3299'0'0,"2"9"-2914"0"0,0 1-1 0 0,-1-1 1 0 0,1 2-1 0 0,-1-1 1 0 0,0 1 0 0 0,1 0-1 0 0,-1 0 1 0 0,0 1-1 0 0,0 0 1 0 0,0 0-1 0 0,-1 0 1 0 0,1 1-1 0 0,0 0 1 0 0,0 1 0 0 0,-8 1-1 0 0,-4 1 379 0 0,0 1 0 0 0,0 1 0 0 0,0 1 0 0 0,-22 9 0 0 0,33-11-694 0 0,0 1 0 0 0,0-1 0 0 0,1 1 1 0 0,0 0-1 0 0,0 1 0 0 0,0 0 0 0 0,1 0 0 0 0,0 0 0 0 0,0 1 1 0 0,0 0-1 0 0,-6 11 0 0 0,8-13-56 0 0,1 1 1 0 0,0 0-1 0 0,0-1 1 0 0,1 1-1 0 0,-1 0 1 0 0,1 1-1 0 0,0-1 1 0 0,1 0-1 0 0,0 1 0 0 0,0-1 1 0 0,0 0-1 0 0,1 1 1 0 0,0-1-1 0 0,0 1 1 0 0,0-1-1 0 0,2 8 1 0 0,0-8-10 0 0,-1-1 5 0 0,0 0 0 0 0,1 0-1 0 0,-1 0 1 0 0,1 0 0 0 0,4 7-1 0 0,-5-10-6 0 0,1 0 0 0 0,0 0-1 0 0,0 0 1 0 0,0 0-1 0 0,0 0 1 0 0,0-1 0 0 0,0 1-1 0 0,0-1 1 0 0,1 1 0 0 0,-1-1-1 0 0,1 0 1 0 0,-1 0-1 0 0,4 1 1 0 0,5 2-5 0 0,1-2-1 0 0,-1 1 1 0 0,1-2 0 0 0,0 0-1 0 0,0 0 1 0 0,0-1 0 0 0,17-1 0 0 0,5-1-3 0 0,-37 2 8 0 0,-19 0 34 0 0,-43 5 1 0 0,56-3-28 0 0,1 0 0 0 0,-1 0 0 0 0,1 1 0 0 0,0 0 1 0 0,0 0-1 0 0,0 1 0 0 0,1 0 0 0 0,-10 7 0 0 0,9-6-1 0 0,0 1-1 0 0,1 1 1 0 0,-1-1 0 0 0,2 1 0 0 0,-1 0 0 0 0,1 1 0 0 0,0 0 0 0 0,0 0 0 0 0,1 0 0 0 0,-5 12-1 0 0,3-5 14 0 0,2 0-1 0 0,0 0 0 0 0,1 0 0 0 0,1 1 0 0 0,-3 23 1 0 0,6-36-19 0 0,-1 0 0 0 0,1 0 0 0 0,0 0 0 0 0,0-1 0 0 0,0 1 0 0 0,1 0 0 0 0,-1 0 0 0 0,1 0 0 0 0,-1 0 0 0 0,1-1 0 0 0,0 1 0 0 0,0 0 0 0 0,0-1 0 0 0,1 1 1 0 0,-1-1-1 0 0,0 1 0 0 0,1-1 0 0 0,3 4 0 0 0,-2-3-2 0 0,0 0 1 0 0,1 0-1 0 0,0-1 0 0 0,-1 1 1 0 0,1-1-1 0 0,0 0 0 0 0,0 0 1 0 0,0 0-1 0 0,0-1 1 0 0,0 0-1 0 0,5 2 0 0 0,10 0-15 0 0,0-1 0 0 0,1-1 0 0 0,-1 0 0 0 0,26-3-1 0 0,-42 2 13 0 0,19-1-29 0 0,-1-2 0 0 0,1 0 0 0 0,-1-1 0 0 0,0-1 0 0 0,0-1 0 0 0,0-1 0 0 0,-1-1 0 0 0,0-1 0 0 0,0 0 0 0 0,-1-2 0 0 0,0 0 0 0 0,-1-1 0 0 0,0-1 0 0 0,-1 0 0 0 0,17-19 0 0 0,-14 13 49 0 0,-2-1 0 0 0,-1-1 1 0 0,0-1-1 0 0,-2 0 0 0 0,0-1 1 0 0,-2-1-1 0 0,0 0 0 0 0,-2-1 1 0 0,0 0-1 0 0,-2 0 0 0 0,-1-1 1 0 0,-1-1-1 0 0,-1 1 0 0 0,-2-1 1 0 0,0 0-1 0 0,-1-32 0 0 0,-6 41 569 0 0,1 19 104 0 0,4 9-424 0 0,6 19-193 0 0,2 0-1 0 0,0-1 1 0 0,2 0-1 0 0,30 49 1 0 0,16 39-82 0 0,-50-97 50 0 0,-1 0 0 0 0,0 1 0 0 0,6 39 1 0 0,-12-53-12 0 0,0 0 0 0 0,-1-1 0 0 0,0 1 0 0 0,0 0 0 0 0,0 0 0 0 0,-1 0 0 0 0,0 0 0 0 0,0-1 0 0 0,0 1 0 0 0,-1 0 0 0 0,0-1 0 0 0,0 1 0 0 0,0-1 0 0 0,-1 0 0 0 0,0 0 0 0 0,0 0 0 0 0,0 0 0 0 0,-6 7 0 0 0,0-4 34 0 0,0 0 0 0 0,0-1 0 0 0,-1 0 1 0 0,0 0-1 0 0,0-1 0 0 0,0 0 1 0 0,-1-1-1 0 0,0-1 0 0 0,0 1 1 0 0,-1-2-1 0 0,1 1 0 0 0,-22 2 1 0 0,4-1-467 0 0,-33 0 1 0 0,-26-3-3938 0 0,75-2 1614 0 0,0-1-1 0 0,-25-4 1 0 0,15-1-1364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3736 0 0,'0'0'3575'0'0,"0"18"-210"0"0,-1 82 1997 0 0,3 108-1702 0 0,0-182-4002 0 0,1 0-1 0 0,7 29 1 0 0,1-21-3278 0 0,5-2-4078 0 0,-7-19 4025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3232 0 0,'10'0'1709'0'0,"27"-5"232"0"0,-24 3-1044 0 0,1 0 0 0 0,0 1 0 0 0,25 0 0 0 0,-34 2-661 0 0,0 0 0 0 0,0 0 0 0 0,0 0 1 0 0,-1 0-1 0 0,1 1 0 0 0,0 0 0 0 0,0 0 0 0 0,-1 0 0 0 0,1 1 0 0 0,-1-1 0 0 0,0 1 1 0 0,0 0-1 0 0,0 0 0 0 0,5 5 0 0 0,-1 1 83 0 0,-1 0 1 0 0,0 0-1 0 0,-1 0 1 0 0,0 1-1 0 0,0-1 1 0 0,-1 2-1 0 0,-1-1 1 0 0,1 0-1 0 0,3 15 1 0 0,2 14-145 0 0,6 51 1 0 0,-11-55 45 0 0,1 0-126 0 0,-3-12-13 0 0,0-1 1 0 0,11 32 0 0 0,-13-52-77 0 0,0 3 9 0 0,1 0 0 0 0,0 0 0 0 0,0 0 0 0 0,0-1 0 0 0,5 7 0 0 0,-6-10-12 0 0,-1 0 0 0 0,1 0 0 0 0,0-1 0 0 0,-1 1 0 0 0,1 0 0 0 0,0-1 0 0 0,0 1 0 0 0,0 0 0 0 0,0-1 0 0 0,0 1 0 0 0,-1-1 0 0 0,1 1 0 0 0,0-1 0 0 0,0 0 0 0 0,0 1 0 0 0,0-1 0 0 0,0 0 1 0 0,0 0-1 0 0,0 0 0 0 0,1 1 0 0 0,-1-1 0 0 0,0 0 0 0 0,0 0 0 0 0,0-1 0 0 0,0 1 0 0 0,0 0 0 0 0,0 0 0 0 0,0 0 0 0 0,0-1 0 0 0,0 1 0 0 0,0-1 0 0 0,0 1 0 0 0,1-1 0 0 0,0-1 3 0 0,1-1 1 0 0,-1 1-1 0 0,0-1 1 0 0,1 1-1 0 0,-1-1 0 0 0,-1 0 1 0 0,1 0-1 0 0,0 0 0 0 0,-1 0 1 0 0,1 0-1 0 0,-1 0 1 0 0,0 0-1 0 0,0 0 0 0 0,0 0 1 0 0,0-1-1 0 0,0-4 1 0 0,3-9 53 0 0,58-201 815 0 0,-56 192-696 0 0,2-1 0 0 0,15-33-1 0 0,-18 48-174 0 0,0 1-1 0 0,1 0 1 0 0,1 1-1 0 0,0 0 1 0 0,0 0-1 0 0,1 0 1 0 0,14-13-1 0 0,-22 22-89 0 0,1 0-1 0 0,0 0 1 0 0,0 1-1 0 0,0-1 1 0 0,0 1-1 0 0,0-1 1 0 0,0 1-1 0 0,0-1 1 0 0,0 1-1 0 0,0-1 1 0 0,0 1-1 0 0,0 0 1 0 0,0-1-1 0 0,0 1 1 0 0,0 0-1 0 0,3 0 1 0 0,-4 0-237 0 0,1 0 1 0 0,-1 1 0 0 0,1-1-1 0 0,-1 0 1 0 0,1 0-1 0 0,-1 1 1 0 0,1-1 0 0 0,-1 0-1 0 0,1 1 1 0 0,-1-1-1 0 0,0 0 1 0 0,1 1-1 0 0,-1-1 1 0 0,1 1 0 0 0,-1-1-1 0 0,0 0 1 0 0,1 1-1 0 0,-1-1 1 0 0,0 1 0 0 0,0-1-1 0 0,1 1 1 0 0,-1-1-1 0 0,0 1 1 0 0,0 0-1 0 0,0-1 1 0 0,0 1 0 0 0,0-1-1 0 0,0 1 1 0 0,0-1-1 0 0,0 1 1 0 0,0 0 0 0 0,0-1-1 0 0,0 1 1 0 0,0 8-3423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5:1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4144 0 0,'0'0'689'0'0,"32"0"5698"0"0,-21-2-5540 0 0,4-5 4803 0 0,-8 1-4059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3584 0 0,'-9'0'873'0'0,"-1"0"1"0"0,1 1-1 0 0,0 0 0 0 0,0 0 0 0 0,0 1 0 0 0,0 0 0 0 0,-11 4 0 0 0,15-4-625 0 0,1 1 0 0 0,-1 0 1 0 0,1-1-1 0 0,0 1 0 0 0,-1 1 0 0 0,1-1 0 0 0,1 1 1 0 0,-1-1-1 0 0,0 1 0 0 0,1 0 0 0 0,0 1 0 0 0,0-1 1 0 0,0 0-1 0 0,-2 6 0 0 0,-3 7 201 0 0,2 0 1 0 0,0 0-1 0 0,0 0 1 0 0,2 0 0 0 0,0 1-1 0 0,1 0 1 0 0,1 0-1 0 0,0 0 1 0 0,2 24-1 0 0,1-34-420 0 0,0 0 0 0 0,0-1 1 0 0,1 1-1 0 0,0 0 0 0 0,0-1 0 0 0,1 0 1 0 0,0 1-1 0 0,0-1 0 0 0,1 0 0 0 0,-1-1 0 0 0,2 1 1 0 0,-1-1-1 0 0,1 1 0 0 0,0-1 0 0 0,0-1 0 0 0,1 1 1 0 0,-1-1-1 0 0,1 0 0 0 0,0 0 0 0 0,1 0 0 0 0,-1-1 1 0 0,1 0-1 0 0,0-1 0 0 0,0 1 0 0 0,0-1 1 0 0,1-1-1 0 0,-1 1 0 0 0,1-1 0 0 0,-1 0 0 0 0,1-1 1 0 0,14 1-1 0 0,-5 0-16 0 0,61 1-5 0 0,-70-4-10 0 0,0 1 0 0 0,0-1-1 0 0,0-1 1 0 0,0 1 0 0 0,0-1-1 0 0,-1-1 1 0 0,11-4-1 0 0,-16 6 8 0 0,0 0-1 0 0,-1 1 0 0 0,1-1 0 0 0,-1 0 0 0 0,1-1 0 0 0,-1 1 0 0 0,1 0 1 0 0,-1 0-1 0 0,0-1 0 0 0,1 1 0 0 0,-1 0 0 0 0,0-1 0 0 0,0 1 0 0 0,0-1 1 0 0,0 0-1 0 0,-1 1 0 0 0,1-1 0 0 0,0 0 0 0 0,-1 1 0 0 0,1-1 0 0 0,-1 0 1 0 0,1 0-1 0 0,-1 0 0 0 0,0 1 0 0 0,0-1 0 0 0,0 0 0 0 0,0 0 0 0 0,0 0 1 0 0,0 0-1 0 0,0 0 0 0 0,-1 1 0 0 0,1-1 0 0 0,-1 0 0 0 0,1 0 0 0 0,-1 1 1 0 0,0-1-1 0 0,1 0 0 0 0,-3-2 0 0 0,1 0 14 0 0,-1-1 1 0 0,1 1-1 0 0,-1 0 1 0 0,-1-1-1 0 0,1 1 1 0 0,0 1-1 0 0,-1-1 1 0 0,0 0-1 0 0,0 1 0 0 0,0 0 1 0 0,0 0-1 0 0,-9-4 1 0 0,-1 1 31 0 0,0 2 0 0 0,0 0 0 0 0,0 0 0 0 0,-1 1 0 0 0,-27-1 0 0 0,9 3-92 0 0,-53 5-1 0 0,82-3-201 0 0,-1 0 1 0 0,0-1-1 0 0,1 2 0 0 0,-1-1 0 0 0,1 0 0 0 0,-7 4 0 0 0,0 2-3504 0 0,2 4-3517 0 0,5-5 3456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3288 0 0,'15'7'2523'0'0,"10"8"-1074"0"0,0 0 1 0 0,28 24-1 0 0,-8-6-172 0 0,10 8 483 0 0,-2 3 0 0 0,-2 2 0 0 0,87 101 0 0 0,-129-136-1695 0 0,0 1 1 0 0,-1 0 0 0 0,0 0-1 0 0,-1 1 1 0 0,-1-1-1 0 0,6 18 1 0 0,-10-20-180 0 0,1 2-806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0 3744 0 0,'-9'0'1115'0'0,"1"1"1"0"0,-1-1-1 0 0,1 2 0 0 0,-10 1 0 0 0,12-1-829 0 0,0 1 0 0 0,-1-1 1 0 0,1 1-1 0 0,0 0 0 0 0,1 1 0 0 0,-1-1 0 0 0,0 1 0 0 0,1 0 1 0 0,-5 6-1 0 0,-162 168 5559 0 0,86-84-4737 0 0,72-80-1144 0 0,0 0-1 0 0,1 1 1 0 0,1 1 0 0 0,1 0-1 0 0,0 0 1 0 0,1 1 0 0 0,-13 31-1 0 0,20-31-1880 0 0,2-16 1560 0 0,1 0 0 0 0,0 0-1 0 0,0 0 1 0 0,0 0 0 0 0,0-1 0 0 0,1 1-1 0 0,-1 0 1 0 0,0 0 0 0 0,0 0-1 0 0,0 0 1 0 0,1 0 0 0 0,-1-1 0 0 0,0 1-1 0 0,1 0 1 0 0,-1 0 0 0 0,1 0-1 0 0,-1-1 1 0 0,1 1 0 0 0,-1 0 0 0 0,1-1-1 0 0,-1 1 1 0 0,1 0 0 0 0,0-1 0 0 0,-1 1-1 0 0,1-1 1 0 0,1 2 0 0 0,11 3-3276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3568 0 0,'14'-15'5140'0'0,"-13"15"-4977"0"0,0-1 1 0 0,0 1-1 0 0,1 0 0 0 0,-1 0 1 0 0,0 0-1 0 0,0 0 0 0 0,0 0 0 0 0,0 0 1 0 0,0 1-1 0 0,0-1 0 0 0,0 0 1 0 0,0 0-1 0 0,0 1 0 0 0,0-1 0 0 0,0 1 1 0 0,0-1-1 0 0,0 1 0 0 0,0-1 1 0 0,0 1-1 0 0,0-1 0 0 0,0 1 0 0 0,0 0 1 0 0,0 0-1 0 0,-1-1 0 0 0,1 1 1 0 0,1 1-1 0 0,0 2 169 0 0,-1-1 1 0 0,1 1 0 0 0,0-1-1 0 0,-1 1 1 0 0,0 0-1 0 0,0 0 1 0 0,1 4-1 0 0,12 94 2932 0 0,-9-76-3008 0 0,-4-19-193 0 0,0-1-1 0 0,1 1 1 0 0,0 0 0 0 0,0 0-1 0 0,0-1 1 0 0,5 8 0 0 0,-5-9-42 0 0,1 0 0 0 0,0-1-1 0 0,0 1 1 0 0,0-1 0 0 0,0 1 0 0 0,1-1 0 0 0,0 0 0 0 0,0-1-1 0 0,0 1 1 0 0,0-1 0 0 0,0 1 0 0 0,1-1 0 0 0,-1-1 0 0 0,1 1 0 0 0,0-1-1 0 0,0 1 1 0 0,0-1 0 0 0,0-1 0 0 0,0 1 0 0 0,1-1 0 0 0,8 2 0 0 0,0-1-11 0 0,0-1 1 0 0,-1 0 0 0 0,1-1 0 0 0,0 0 0 0 0,0-1-1 0 0,0 0 1 0 0,-1-1 0 0 0,25-7 0 0 0,-30 6-2 0 0,0 0 1 0 0,-1-1 0 0 0,1 1-1 0 0,-1-1 1 0 0,1-1 0 0 0,-1 0-1 0 0,-1 0 1 0 0,1 0-1 0 0,-1-1 1 0 0,0 0 0 0 0,0 0-1 0 0,0 0 1 0 0,-1-1 0 0 0,0 0-1 0 0,6-11 1 0 0,-5 6-21 0 0,0 0 1 0 0,-1 0-1 0 0,-1-1 1 0 0,0 0-1 0 0,-1 0 1 0 0,0 0-1 0 0,-1 0 1 0 0,0 0-1 0 0,-1-1 1 0 0,-1 1-1 0 0,-2-26 1 0 0,2 36-164 0 0,0 1 0 0 0,-1 0-1 0 0,1 0 1 0 0,-1-1 0 0 0,0 1 0 0 0,0 0 0 0 0,0 0 0 0 0,0 0 0 0 0,-2-3-1 0 0,-15-16-8052 0 0,14 16 5677 0 0,-5-4-1347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4120 0 0,'-2'0'684'0'0,"-3"0"1"0"0,5 2 19 0 0,-2 0 0 0 0,-2 5-4 0 0,4 1 4 0 0,-3 4 0 0 0,-1 4-4 0 0,4 5-72 0 0,-3 2-192 0 0,6 7-504 0 0,-3 1-2072 0 0,7 2 0 0 0,-7 0-1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30 3456 0 0,'-21'-14'4079'0'0,"10"10"-3547"0"0,0 1-1 0 0,0 0 0 0 0,-1 1 1 0 0,1 0-1 0 0,-1 1 0 0 0,1 0 1 0 0,-1 1-1 0 0,0 1 0 0 0,1-1 1 0 0,-1 2-1 0 0,1 0 0 0 0,-1 0 1 0 0,1 1-1 0 0,-19 7 0 0 0,24-7-399 0 0,1 1-1 0 0,-1 0 1 0 0,1 0-1 0 0,0 0 1 0 0,0 0-1 0 0,1 1 1 0 0,-1 0-1 0 0,1 0 1 0 0,0 0-1 0 0,0 0 1 0 0,1 1-1 0 0,-1-1 1 0 0,1 1-1 0 0,0 0 1 0 0,1 0-1 0 0,0 0 1 0 0,0 1-1 0 0,-2 6 1 0 0,2-4-104 0 0,0 0 1 0 0,1 0-1 0 0,-1 0 1 0 0,2 1-1 0 0,0-1 1 0 0,0 0-1 0 0,0 0 1 0 0,1 0-1 0 0,0 0 1 0 0,1 0-1 0 0,0 0 1 0 0,6 14-1 0 0,-5-16-20 0 0,1-1-1 0 0,0 0 0 0 0,0 0 0 0 0,0 0 0 0 0,1-1 1 0 0,0 1-1 0 0,0-1 0 0 0,0 0 0 0 0,1-1 0 0 0,0 1 1 0 0,0-1-1 0 0,0 0 0 0 0,0-1 0 0 0,0 1 0 0 0,1-1 1 0 0,12 4-1 0 0,-7-4-27 0 0,1 1 1 0 0,-1-1 0 0 0,1-1-1 0 0,0 0 1 0 0,0-1 0 0 0,0-1-1 0 0,0 0 1 0 0,22-3-1 0 0,-32 3 5 0 0,1-1 0 0 0,0 0-1 0 0,-1 0 1 0 0,1 0 0 0 0,0-1-1 0 0,-1 1 1 0 0,0-1-1 0 0,1 0 1 0 0,4-3 0 0 0,-7 5 9 0 0,0-1 1 0 0,0 0 0 0 0,-1 0-1 0 0,1 0 1 0 0,0 0-1 0 0,0 0 1 0 0,0 0 0 0 0,-1 0-1 0 0,1 0 1 0 0,0 0 0 0 0,-1 0-1 0 0,1 0 1 0 0,-1 0-1 0 0,1 0 1 0 0,-1-1 0 0 0,0 1-1 0 0,0 0 1 0 0,1 0-1 0 0,-1-1 1 0 0,0 1 0 0 0,0 0-1 0 0,0 0 1 0 0,0 0 0 0 0,0-1-1 0 0,0 1 1 0 0,-1 0-1 0 0,1 0 1 0 0,0-1 0 0 0,-1 1-1 0 0,1 0 1 0 0,-1 0-1 0 0,1 0 1 0 0,-2-2 0 0 0,1 1 8 0 0,-1 0 1 0 0,0 0 0 0 0,1 1 0 0 0,-1-1 0 0 0,0 0 0 0 0,0 1-1 0 0,0-1 1 0 0,-1 1 0 0 0,1-1 0 0 0,0 1 0 0 0,0 0 0 0 0,-1 0-1 0 0,1 0 1 0 0,-1 0 0 0 0,1 1 0 0 0,-1-1 0 0 0,1 1 0 0 0,-1-1-1 0 0,1 1 1 0 0,-1 0 0 0 0,0 0 0 0 0,-4 1 0 0 0,-7 0 51 0 0,0 0-1 0 0,-24 6 1 0 0,38-7-53 0 0,-9 3 40 0 0,-1 0 0 0 0,1 0 0 0 0,1 1 0 0 0,-1 0 0 0 0,1 0 0 0 0,-1 1 0 0 0,1 0 0 0 0,1 1 0 0 0,-1 0 0 0 0,1 0 1 0 0,0 1-1 0 0,0-1 0 0 0,-7 11 0 0 0,9-11 0 0 0,0 1 0 0 0,1 0 1 0 0,-1 0-1 0 0,1 0 0 0 0,1 0 0 0 0,0 0 1 0 0,0 1-1 0 0,0 0 0 0 0,1-1 0 0 0,0 1 1 0 0,0 0-1 0 0,1 0 0 0 0,0 0 1 0 0,0 1-1 0 0,2 14 0 0 0,-1-19-26 0 0,1 0 0 0 0,-1-1-1 0 0,1 1 1 0 0,0 0 0 0 0,1-1 0 0 0,-1 1 0 0 0,0-1-1 0 0,1 0 1 0 0,0 1 0 0 0,0-1 0 0 0,0 0-1 0 0,0 0 1 0 0,1 0 0 0 0,-1 0 0 0 0,4 2 0 0 0,-2-1-5 0 0,1-1 1 0 0,-1 0-1 0 0,1 0 1 0 0,0 0-1 0 0,0-1 1 0 0,1 0-1 0 0,-1 0 1 0 0,0 0-1 0 0,6 1 1 0 0,11 1-11 0 0,-1-1 0 0 0,0-2 0 0 0,1 0 0 0 0,24-2 0 0 0,-38 1-5 0 0,19-1-33 0 0,0-1 1 0 0,0-1 0 0 0,45-12-1 0 0,-60 12 16 0 0,1-2-1 0 0,-1 0 1 0 0,1 0-1 0 0,-1-1 1 0 0,-1-1-1 0 0,1 0 1 0 0,-1 0-1 0 0,-1-1 1 0 0,15-14-1 0 0,-13 11 17 0 0,-1 0-1 0 0,-1-2 1 0 0,0 1-1 0 0,0-1 1 0 0,-1-1-1 0 0,-1 1 1 0 0,0-2-1 0 0,-1 1 1 0 0,-1-1-1 0 0,0 0 1 0 0,-1 0-1 0 0,-1-1 1 0 0,5-26-1 0 0,-7 24 144 0 0,0 0 0 0 0,-1-1 0 0 0,-1 1-1 0 0,-5-33 1 0 0,5 48-47 0 0,0 1 0 0 0,-1-1 0 0 0,1 1-1 0 0,-1-1 1 0 0,0 1 0 0 0,0-1 0 0 0,0 1 0 0 0,0 0-1 0 0,-2-4 1 0 0,2 6-56 0 0,1-1 0 0 0,-1 1 0 0 0,1-1 0 0 0,-1 1-1 0 0,0 0 1 0 0,1-1 0 0 0,-1 1 0 0 0,0 0 0 0 0,1-1-1 0 0,-1 1 1 0 0,0 0 0 0 0,0 0 0 0 0,1 0 0 0 0,-1 0 0 0 0,0 0-1 0 0,0-1 1 0 0,1 1 0 0 0,-1 1 0 0 0,0-1 0 0 0,0 0-1 0 0,1 0 1 0 0,-1 0 0 0 0,0 0 0 0 0,0 0 0 0 0,1 1 0 0 0,-1-1-1 0 0,0 0 1 0 0,1 1 0 0 0,-1-1 0 0 0,0 0 0 0 0,1 1-1 0 0,-1-1 1 0 0,1 1 0 0 0,-1-1 0 0 0,0 2 0 0 0,-2 0 33 0 0,1 0 1 0 0,0 0 0 0 0,0 0-1 0 0,0 1 1 0 0,0-1-1 0 0,0 1 1 0 0,1 0 0 0 0,-1-1-1 0 0,1 1 1 0 0,0 0 0 0 0,0 0-1 0 0,0 0 1 0 0,0 0-1 0 0,0 0 1 0 0,0 0 0 0 0,1 3-1 0 0,-2 9 80 0 0,1-1 0 0 0,1 17 0 0 0,0-16-40 0 0,0 21-40 0 0,1 0 1 0 0,1-1-1 0 0,2 1 1 0 0,10 38 0 0 0,-8-50-779 0 0,18 42 1 0 0,0-24-3592 0 0,-20-35 1870 0 0,1-1 0 0 0,1 1 0 0 0,9 8 1 0 0,4 0-2015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3288 0 0,'0'1'282'0'0,"0"0"0"0"0,0 0 0 0 0,1 0 0 0 0,-1 0 0 0 0,0 0-1 0 0,0-1 1 0 0,1 1 0 0 0,-1 0 0 0 0,0 0 0 0 0,1 0 0 0 0,-1 0-1 0 0,1 0 1 0 0,-1-1 0 0 0,1 1 0 0 0,-1 0 0 0 0,1 0 0 0 0,-1-1 0 0 0,1 1-1 0 0,0 0 1 0 0,0-1 0 0 0,0 1 0 0 0,2 1 50 0 0,-1-1 0 0 0,0 0 0 0 0,1 0 0 0 0,-1 0 0 0 0,1 0 0 0 0,-1 0 0 0 0,6 0 0 0 0,5 1 76 0 0,1-1-1 0 0,20-1 1 0 0,-20-1 409 0 0,228 1 3405 0 0,122-9-2694 0 0,-321 7-3099 0 0,-2-2-9160 0 0,-34 4 6922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3200 0 0,'25'-11'4004'0'0,"-7"8"-3388"0"0,-1 0-1 0 0,0 2 1 0 0,1 0-1 0 0,-1 0 1 0 0,1 2-1 0 0,-1 0 1 0 0,0 1 0 0 0,1 1-1 0 0,-1 1 1 0 0,0 0-1 0 0,0 1 1 0 0,-1 1-1 0 0,23 11 1 0 0,-22-8-295 0 0,-1 0 0 0 0,0 1 0 0 0,-1 1 1 0 0,0 0-1 0 0,-1 1 0 0 0,0 1 0 0 0,21 25 0 0 0,-13-10-14 0 0,-1 1 0 0 0,-1 0 0 0 0,28 57 0 0 0,90 177 779 0 0,-58-146-1408 0 0,-80-117 251 0 0,0 0-1 0 0,0 1 0 0 0,0-1 1 0 0,1 0-1 0 0,-1 1 1 0 0,0-1-1 0 0,0 0 0 0 0,0 0 1 0 0,1 1-1 0 0,-1-1 1 0 0,0 0-1 0 0,0 1 0 0 0,1-1 1 0 0,-1 0-1 0 0,0 0 0 0 0,1 0 1 0 0,-1 1-1 0 0,0-1 1 0 0,1 0-1 0 0,-1 0 0 0 0,0 0 1 0 0,1 0-1 0 0,-1 0 1 0 0,0 0-1 0 0,1 1 0 0 0,-1-1 1 0 0,0 0-1 0 0,1 0 1 0 0,-1 0-1 0 0,1 0 0 0 0,-1 0 1 0 0,0 0-1 0 0,1-1 1 0 0,0 1-1 0 0,2-12-10492 0 0,-3 3 6911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3 3752 0 0,'-22'-1'3333'0'0,"18"0"-3060"0"0,1 1 0 0 0,-1 0 1 0 0,1-1-1 0 0,-1 1 0 0 0,1 1 1 0 0,-1-1-1 0 0,1 0 0 0 0,-1 1 1 0 0,1 0-1 0 0,-1 0 0 0 0,1 0 1 0 0,-1 0-1 0 0,1 0 0 0 0,0 1 0 0 0,0 0 1 0 0,-5 2-1 0 0,-5 7 399 0 0,1 1 1 0 0,0 0-1 0 0,0 0 0 0 0,1 1 1 0 0,1 1-1 0 0,-12 18 0 0 0,-1 2 347 0 0,0-1-8 0 0,-127 158 1209 0 0,90-124-1801 0 0,-91 90 290 0 0,89-105-690 0 0,0-1-1116 0 0,25-13-4099 0 0,23-16-2572 0 0,13-14 3883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675 118 2640 0 0,'7'-22'2967'0'0,"-7"6"-1920"0"0,0 12-584 0 0,1-1 1 0 0,-2 0 0 0 0,1 0 0 0 0,0 0-1 0 0,-1 1 1 0 0,0-1 0 0 0,-1-5 0 0 0,1 8-318 0 0,0 1-1 0 0,0-1 1 0 0,0 0 0 0 0,0 0 0 0 0,-1 1 0 0 0,1-1 0 0 0,-1 1 0 0 0,1-1 0 0 0,-1 1 0 0 0,1-1 0 0 0,-1 1 0 0 0,0 0 0 0 0,1 0 0 0 0,-1 0 0 0 0,0 0 0 0 0,0 0 0 0 0,0 0 0 0 0,0 1 0 0 0,0-1 0 0 0,-3 0 0 0 0,-11-2 415 0 0,0 0 0 0 0,0 2-1 0 0,0 0 1 0 0,-19 1 0 0 0,1 0-290 0 0,-2-1-78 0 0,0 2 1 0 0,0 1 0 0 0,0 2 0 0 0,1 2-1 0 0,-57 16 1 0 0,86-20-167 0 0,-1 0-1 0 0,0 1 1 0 0,1 0-1 0 0,0 0 1 0 0,0 1-1 0 0,0 0 1 0 0,0 0-1 0 0,0 0 1 0 0,1 0-1 0 0,-10 11 1 0 0,13-13-18 0 0,1 0 0 0 0,-1 1 1 0 0,1-1-1 0 0,-1 0 0 0 0,1 1 1 0 0,0 0-1 0 0,0-1 0 0 0,0 1 0 0 0,0-1 1 0 0,1 1-1 0 0,-1 0 0 0 0,1 0 1 0 0,-1-1-1 0 0,1 1 0 0 0,0 0 1 0 0,0 0-1 0 0,0-1 0 0 0,1 1 1 0 0,-1 0-1 0 0,1 0 0 0 0,-1-1 1 0 0,1 1-1 0 0,0 0 0 0 0,0-1 0 0 0,0 1 1 0 0,0-1-1 0 0,1 1 0 0 0,-1-1 1 0 0,1 0-1 0 0,2 4 0 0 0,7 8 6 0 0,0-1-1 0 0,1 0 0 0 0,0-1 1 0 0,24 18-1 0 0,63 37-16 0 0,8 6-12 0 0,-96-64 11 0 0,-1 0 1 0 0,0 1-1 0 0,0 0 1 0 0,12 16-1 0 0,-18-20 2 0 0,0 0 0 0 0,-1 0 0 0 0,1 1 0 0 0,-1-1 0 0 0,-1 1-1 0 0,1 0 1 0 0,-1-1 0 0 0,0 1 0 0 0,-1 0 0 0 0,2 13 0 0 0,-3-14 0 0 0,-1 0 1 0 0,1 0-1 0 0,-1 0 0 0 0,0 1 1 0 0,-1-1-1 0 0,1 0 0 0 0,-1 0 1 0 0,-1-1-1 0 0,1 1 1 0 0,-1 0-1 0 0,0-1 0 0 0,0 1 1 0 0,0-1-1 0 0,-1 0 0 0 0,0 0 1 0 0,-6 6-1 0 0,-6 5-1 0 0,-1-1 0 0 0,0 0 0 0 0,-25 15 0 0 0,7-9 1 0 0,-1-2 0 0 0,-1-1 0 0 0,-41 13-1 0 0,34-13 3 0 0,24-9 25 0 0,-1-1 0 0 0,1-1-1 0 0,-1-1 1 0 0,-1 0-1 0 0,1-2 1 0 0,-23 2 0 0 0,43-6-24 0 0,1 0 1 0 0,-1 0 0 0 0,1 0 0 0 0,0 0-1 0 0,-1 0 1 0 0,1 0 0 0 0,-1 0-1 0 0,1 0 1 0 0,0 0 0 0 0,-1 0 0 0 0,1-1-1 0 0,0 1 1 0 0,-1 0 0 0 0,1 0-1 0 0,-1 0 1 0 0,1 0 0 0 0,0-1 0 0 0,0 1-1 0 0,-1 0 1 0 0,1 0 0 0 0,0-1 0 0 0,-1 1-1 0 0,1 0 1 0 0,0-1 0 0 0,0 1-1 0 0,-1 0 1 0 0,1 0 0 0 0,0-1 0 0 0,0 1-1 0 0,0-1 1 0 0,0 1 0 0 0,-1 0-1 0 0,1-1 1 0 0,0 1 0 0 0,0 0 0 0 0,0-1-1 0 0,0 1 1 0 0,0-1 0 0 0,0 1 0 0 0,0 0-1 0 0,0-1 1 0 0,0 1 0 0 0,0-1-1 0 0,0 1 1 0 0,0 0 0 0 0,0-1 0 0 0,1 1-1 0 0,-1 0 1 0 0,0-1 0 0 0,0 1-1 0 0,0 0 1 0 0,0-1 0 0 0,1 1 0 0 0,-1 0-1 0 0,0-1 1 0 0,14-20 68 0 0,-13 19-59 0 0,4-5 8 0 0,0 0 0 0 0,0 0 0 0 0,1 1-1 0 0,0 0 1 0 0,1 0 0 0 0,-1 1 0 0 0,1 0 0 0 0,0 0 0 0 0,0 0-1 0 0,0 1 1 0 0,1 0 0 0 0,0 0 0 0 0,-1 1 0 0 0,2 0 0 0 0,-1 1 0 0 0,0-1-1 0 0,0 2 1 0 0,1-1 0 0 0,-1 1 0 0 0,10 0 0 0 0,10-1 38 0 0,0 1 1 0 0,0 2-1 0 0,-1 1 1 0 0,1 1-1 0 0,0 1 1 0 0,-1 2-1 0 0,0 0 1 0 0,0 2-1 0 0,-1 1 1 0 0,29 14-1 0 0,-33-13-212 0 0,44 14 1 0 0,-5-11-7940 0 0,-44-12 4317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11 2760 0 0,'-73'-9'4996'0'0,"56"8"-4381"0"0,1 0-1 0 0,0 2 1 0 0,-1 0 0 0 0,1 1 0 0 0,0 0-1 0 0,0 1 1 0 0,0 1 0 0 0,0 1-1 0 0,-16 7 1 0 0,23-9-397 0 0,1 1-1 0 0,-1 1 1 0 0,1-1 0 0 0,0 2-1 0 0,1-1 1 0 0,-1 1 0 0 0,1 0-1 0 0,0 0 1 0 0,1 1-1 0 0,0 0 1 0 0,0 0 0 0 0,0 1-1 0 0,1-1 1 0 0,0 1-1 0 0,0 1 1 0 0,1-1 0 0 0,-4 10-1 0 0,5-9-93 0 0,0 1 0 0 0,0 0 0 0 0,1 0 0 0 0,0 0-1 0 0,1 0 1 0 0,0 0 0 0 0,1 0 0 0 0,0 0 0 0 0,0 0-1 0 0,1 0 1 0 0,3 16 0 0 0,-1-18-62 0 0,0 1-1 0 0,0-1 1 0 0,0 0 0 0 0,1 0-1 0 0,1 0 1 0 0,-1 0 0 0 0,1-1 0 0 0,1 0-1 0 0,-1 0 1 0 0,1 0 0 0 0,0 0-1 0 0,1-1 1 0 0,8 7 0 0 0,1-2 10 0 0,1 0 0 0 0,0-1 1 0 0,0 0-1 0 0,1-2 0 0 0,0 0 1 0 0,0-1-1 0 0,1-1 0 0 0,0-1 1 0 0,28 5-1 0 0,-2-4-63 0 0,1-2 0 0 0,89-3 1 0 0,-126-2-1 0 0,1 1 0 0 0,-1-2 1 0 0,0 1-1 0 0,15-5 0 0 0,-21 5-302 0 0,-1 0-1 0 0,1 0 0 0 0,-1 0 1 0 0,1-1-1 0 0,-1 1 0 0 0,0-1 1 0 0,1 1-1 0 0,2-5 0 0 0,-3 5-384 0 0,-1 0 1 0 0,0 0-1 0 0,0-1 0 0 0,-1 1 1 0 0,1-1-1 0 0,0 1 0 0 0,0-1 0 0 0,-1 1 1 0 0,1-1-1 0 0,-1 0 0 0 0,1 1 1 0 0,-1-1-1 0 0,0 0 0 0 0,1 1 0 0 0,-1-4 1 0 0,0-4-3060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4152 0 0,'0'0'695'0'0,"7"-5"2239"0"0,77-8 875 0 0,73 6-1592 0 0,-52 7-6011 0 0,-53 0-590 0 0,-14 0 1571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5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125 351 3992 0 0,'0'6'5717'0'0,"-3"24"-3746"0"0,-10 70 1684 0 0,-33 124 0 0 0,46-223-3648 0 0,-15 54 399 0 0,-26 65 1 0 0,41-120-406 0 0,0 0 1 0 0,1 0-1 0 0,-1 0 1 0 0,0 0-1 0 0,0 0 0 0 0,0 1 1 0 0,0-1-1 0 0,0 0 1 0 0,0 0-1 0 0,0 0 1 0 0,0 0-1 0 0,0 0 0 0 0,0 0 1 0 0,0 1-1 0 0,0-1 1 0 0,0 0-1 0 0,0 0 1 0 0,0 0-1 0 0,0 0 0 0 0,-1 0 1 0 0,1 0-1 0 0,0 1 1 0 0,0-1-1 0 0,0 0 1 0 0,0 0-1 0 0,0 0 1 0 0,0 0-1 0 0,0 0 0 0 0,0 0 1 0 0,0 0-1 0 0,0 0 1 0 0,0 0-1 0 0,-1 1 1 0 0,1-1-1 0 0,0 0 0 0 0,0 0 1 0 0,0 0-1 0 0,0 0 1 0 0,0 0-1 0 0,0 0 1 0 0,-1 0-1 0 0,1 0 0 0 0,0 0 1 0 0,0 0-1 0 0,0 0 1 0 0,0 0-1 0 0,0 0 1 0 0,0 0-1 0 0,-1 0 0 0 0,1 0 1 0 0,0 0-1 0 0,0 0 1 0 0,0 0-1 0 0,0 0 1 0 0,0 0-1 0 0,0 0 1 0 0,0 0-1 0 0,-1 0 0 0 0,1 0 1 0 0,0 0-1 0 0,0-1 1 0 0,0 1-1 0 0,0 0 1 0 0,0 0-1 0 0,0 0 0 0 0,0 0 1 0 0,-3-13 34 0 0,4-20-4 0 0,19-89-98 0 0,5 0 1 0 0,75-212 0 0 0,-22 156 32 0 0,-62 146 68 0 0,2 0 76 0 0,-16 30-64 0 0,-1 0 0 0 0,1 0 0 0 0,-1 0 1 0 0,1 0-1 0 0,0 0 0 0 0,0 0 0 0 0,0 1 0 0 0,0-1 1 0 0,0 1-1 0 0,0-1 0 0 0,4-1 0 0 0,-5 3-32 0 0,-1 0 0 0 0,1 0 0 0 0,-1 0 0 0 0,0 0-1 0 0,1 0 1 0 0,-1 0 0 0 0,1 0 0 0 0,-1 0 0 0 0,0 0 0 0 0,1 0 0 0 0,-1 0-1 0 0,1 1 1 0 0,-1-1 0 0 0,0 0 0 0 0,1 0 0 0 0,-1 0 0 0 0,0 1 0 0 0,1-1-1 0 0,-1 0 1 0 0,0 0 0 0 0,1 1 0 0 0,-1-1 0 0 0,0 0 0 0 0,0 1-1 0 0,1-1 1 0 0,-1 0 0 0 0,0 1 0 0 0,0-1 0 0 0,0 0 0 0 0,1 1 0 0 0,-1 0-1 0 0,5 16 210 0 0,-3-11-131 0 0,40 120 913 0 0,-18-47-609 0 0,20 81 230 0 0,-5 75 139 0 0,-23-123-505 0 0,-14-103-347 0 0,0 1 0 0 0,0-1 1 0 0,1 0-1 0 0,0 1 1 0 0,0-2-1 0 0,1 1 0 0 0,0 0 1 0 0,1-1-1 0 0,0 1 1 0 0,0-1-1 0 0,1-1 0 0 0,10 12 1 0 0,-6-13-2455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0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3912 0 0,'8'-9'3715'0'0,"50"4"112"0"0,114 6 1 0 0,-64 2-917 0 0,-43 1-2058 0 0,-44 0-4210 0 0,1-1-5079 0 0,-15-2 4811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0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4188 0 0,'0'0'616'0'0,"0"17"2735"0"0,-1 90 472 0 0,13 273 1214 0 0,-9-264-5076 0 0,-4-80-653 0 0,3-24-1547 0 0,4-6-2445 0 0,-3-4 1564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3112 0 0,'0'0'1770'0'0,"-8"16"760"0"0,-12 16-1164 0 0,-1 0-17 0 0,-33 39 1 0 0,48-64-1219 0 0,-36 40 1533 0 0,-70 63-1 0 0,92-93-1512 0 0,-62 49 284 0 0,71-59-340 0 0,0 1 1 0 0,-1-2-1 0 0,0 1 1 0 0,0-2-1 0 0,-21 8 0 0 0,33-13-87 0 0,-1 0-1 0 0,1 0 0 0 0,0 0 0 0 0,-1 1 0 0 0,1-1 0 0 0,-1 0 0 0 0,1 0 0 0 0,-1 0 0 0 0,1 0 0 0 0,0 0 0 0 0,-1 0 0 0 0,1 0 0 0 0,-1 0 0 0 0,1 0 0 0 0,-1-1 0 0 0,1 1 1 0 0,0 0-1 0 0,-1 0 0 0 0,1 0 0 0 0,-1 0 0 0 0,1 0 0 0 0,0-1 0 0 0,-1 1 0 0 0,1 0 0 0 0,0 0 0 0 0,-1-1 0 0 0,1 1 0 0 0,0 0 0 0 0,-1-1 0 0 0,1 1 0 0 0,0 0 0 0 0,0-1 0 0 0,-1 1 1 0 0,1-1-1 0 0,-1-18 150 0 0,11-19 17 0 0,-6 29-148 0 0,0 0 1 0 0,0 0 0 0 0,1 1 0 0 0,1 0 0 0 0,-1 0 0 0 0,1 1 0 0 0,1-1 0 0 0,-1 1 0 0 0,1 0 0 0 0,0 1 0 0 0,1 0 0 0 0,-1 0 0 0 0,1 0 0 0 0,1 1 0 0 0,-1 1 0 0 0,1-1-1 0 0,0 1 1 0 0,0 1 0 0 0,0-1 0 0 0,0 2 0 0 0,0-1 0 0 0,1 1 0 0 0,-1 1 0 0 0,14-1 0 0 0,-15 1 4 0 0,1 0 0 0 0,-1 1 0 0 0,0 1 1 0 0,0-1-1 0 0,0 1 0 0 0,0 1 0 0 0,0-1 0 0 0,-1 1 1 0 0,1 1-1 0 0,0-1 0 0 0,-1 1 0 0 0,0 1 0 0 0,1-1 1 0 0,-1 1-1 0 0,-1 1 0 0 0,1-1 0 0 0,0 1 0 0 0,-1 0 1 0 0,0 1-1 0 0,-1-1 0 0 0,1 1 0 0 0,4 7 0 0 0,9 11 61 0 0,-1-2-10 0 0,-1 1-1 0 0,-1 1 0 0 0,17 34 1 0 0,-30-51-68 0 0,1 1 0 0 0,0-1 0 0 0,0 1 1 0 0,10 10-1 0 0,7 1-1779 0 0,7-8-4772 0 0,-12-8 3121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0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73 169 3512 0 0,'-11'20'1863'0'0,"4"-9"-1184"0"0,-1 6 85 0 0,0 1 1 0 0,1 0-1 0 0,1 0 1 0 0,0 1-1 0 0,2 0 1 0 0,0 0-1 0 0,-1 30 1 0 0,4-41-461 0 0,1 0 0 0 0,0-1 1 0 0,1 1-1 0 0,0 0 0 0 0,0-1 1 0 0,0 1-1 0 0,1-1 0 0 0,0 0 1 0 0,1 1-1 0 0,6 12 0 0 0,-7-15-194 0 0,1-1 1 0 0,0 1-1 0 0,0-1 0 0 0,0 0 0 0 0,0 0 0 0 0,1-1 0 0 0,0 1 1 0 0,0-1-1 0 0,-1 1 0 0 0,2-1 0 0 0,-1 0 0 0 0,0-1 0 0 0,1 1 1 0 0,-1-1-1 0 0,1 0 0 0 0,0 0 0 0 0,5 1 0 0 0,-1 0-88 0 0,1-2-1 0 0,-1 1 1 0 0,0-2-1 0 0,1 1 1 0 0,-1-1-1 0 0,1-1 1 0 0,-1 1-1 0 0,1-2 1 0 0,-1 1-1 0 0,0-1 1 0 0,1-1-1 0 0,-1 1 1 0 0,0-2-1 0 0,-1 1 1 0 0,1-1 0 0 0,-1-1-1 0 0,1 1 1 0 0,13-12-1 0 0,-11 8-24 0 0,0-2 1 0 0,-1 1-1 0 0,0-2 0 0 0,-1 1 1 0 0,0-1-1 0 0,0 0 0 0 0,-1-1 1 0 0,-1 0-1 0 0,0-1 0 0 0,0 1 1 0 0,8-27-1 0 0,-10 21-2 0 0,-1 0-1 0 0,-1 0 1 0 0,-1 0-1 0 0,0 0 1 0 0,-2 0-1 0 0,0 0 1 0 0,-2-19 0 0 0,1 29 3 0 0,-1 1 1 0 0,1 0-1 0 0,-1-1 1 0 0,0 1-1 0 0,-1 0 1 0 0,0 0-1 0 0,0 1 1 0 0,0-1-1 0 0,-1 1 1 0 0,-6-9-1 0 0,7 11 5 0 0,0 0 0 0 0,-1 1 0 0 0,1-1-1 0 0,-1 1 1 0 0,0 0 0 0 0,0 0 0 0 0,0 0 0 0 0,-1 1-1 0 0,1-1 1 0 0,-1 1 0 0 0,1 0 0 0 0,-1 0 0 0 0,0 1 0 0 0,0-1-1 0 0,-9 0 1 0 0,3 0 7 0 0,-1 1 1 0 0,1 0-1 0 0,-1 1 0 0 0,0 0 0 0 0,1 1 0 0 0,-1 0 0 0 0,1 1 0 0 0,-1 1 0 0 0,1 0 0 0 0,0 0 0 0 0,-15 7 1 0 0,17-6 7 0 0,1 1 0 0 0,-1 1 1 0 0,1-1-1 0 0,0 1 0 0 0,1 0 1 0 0,-1 1-1 0 0,1 0 0 0 0,1 0 1 0 0,-1 1-1 0 0,1 0 0 0 0,0 0 1 0 0,1 0-1 0 0,-8 15 0 0 0,5-4 36 0 0,1 0-1 0 0,0 1 1 0 0,1-1-1 0 0,1 1 1 0 0,1 1-1 0 0,1-1 1 0 0,-1 41-1 0 0,3-54-32 0 0,2 0-1 0 0,-1 0 1 0 0,1-1-1 0 0,0 1 0 0 0,1 0 1 0 0,-1-1-1 0 0,2 1 1 0 0,-1 0-1 0 0,0-1 0 0 0,1 0 1 0 0,0 0-1 0 0,7 10 1 0 0,-7-12-11 0 0,0-1 1 0 0,1 1 0 0 0,-1 0 0 0 0,1-1 0 0 0,0 0 0 0 0,0 0 0 0 0,0 0-1 0 0,1 0 1 0 0,-1-1 0 0 0,0 1 0 0 0,1-1 0 0 0,0-1 0 0 0,-1 1 0 0 0,1 0 0 0 0,0-1-1 0 0,0 0 1 0 0,9 1 0 0 0,-5-1-14 0 0,1-1 0 0 0,0 0 0 0 0,-1 0 0 0 0,1-1 0 0 0,0 0 0 0 0,-1-1 1 0 0,1 0-1 0 0,-1-1 0 0 0,0 0 0 0 0,0 0 0 0 0,0 0 0 0 0,15-9 0 0 0,-14 5-12 0 0,0 0-1 0 0,0-1 1 0 0,-1 0-1 0 0,1-1 1 0 0,-2 1 0 0 0,1-2-1 0 0,-2 1 1 0 0,14-21 0 0 0,-7 5-13 0 0,-2 0 0 0 0,-1-1 0 0 0,0-1 0 0 0,-2 1 0 0 0,-1-1 0 0 0,-2-1 1 0 0,7-55-1 0 0,-12 76 43 0 0,0 4 9 0 0,-1 0-1 0 0,1 0 1 0 0,-1 0 0 0 0,0 0 0 0 0,0-1 0 0 0,0 1-1 0 0,0 0 1 0 0,-1 0 0 0 0,1 0 0 0 0,-1 0 0 0 0,1-1 0 0 0,-1 1-1 0 0,0 0 1 0 0,-1 0 0 0 0,-2-5 0 0 0,4 8-15 0 0,0 0 1 0 0,0 0-1 0 0,0-1 1 0 0,-1 1-1 0 0,1 0 1 0 0,0 0 0 0 0,0 0-1 0 0,0 0 1 0 0,0 0-1 0 0,-1 0 1 0 0,1 0-1 0 0,0 0 1 0 0,0 0-1 0 0,-1-1 1 0 0,1 1-1 0 0,0 0 1 0 0,0 0-1 0 0,0 0 1 0 0,-1 0 0 0 0,1 0-1 0 0,0 0 1 0 0,0 0-1 0 0,0 1 1 0 0,-1-1-1 0 0,1 0 1 0 0,0 0-1 0 0,0 0 1 0 0,0 0-1 0 0,-1 0 1 0 0,1 0-1 0 0,0 0 1 0 0,0 0 0 0 0,0 0-1 0 0,-1 1 1 0 0,1-1-1 0 0,0 0 1 0 0,0 0-1 0 0,0 0 1 0 0,0 0-1 0 0,-1 1 1 0 0,-8 12 228 0 0,-4 16 40 0 0,6-4-83 0 0,2 1-1 0 0,0-1 0 0 0,2 1 1 0 0,1 0-1 0 0,2 38 0 0 0,0-49-115 0 0,0 0 0 0 0,1 0 1 0 0,1 0-1 0 0,0 0 0 0 0,2-1 0 0 0,8 27 0 0 0,-10-35-60 0 0,0-1 0 0 0,1 0 0 0 0,0 0-1 0 0,0 0 1 0 0,0 0 0 0 0,0 0 0 0 0,1-1 0 0 0,0 0 0 0 0,0 1 0 0 0,0-1 0 0 0,1-1 0 0 0,-1 1 0 0 0,1-1 0 0 0,0 1 0 0 0,0-1-1 0 0,0-1 1 0 0,0 1 0 0 0,1-1 0 0 0,-1 0 0 0 0,9 2 0 0 0,-4-1-23 0 0,1-2 1 0 0,0 1-1 0 0,0-2 1 0 0,-1 1-1 0 0,1-1 1 0 0,0-1-1 0 0,0 0 1 0 0,0 0-1 0 0,-1-1 0 0 0,1-1 1 0 0,-1 0-1 0 0,1 0 1 0 0,-1-1-1 0 0,0 0 1 0 0,0-1-1 0 0,-1 0 1 0 0,1-1-1 0 0,-1 0 0 0 0,-1 0 1 0 0,1-1-1 0 0,8-8 1 0 0,-3 2-22 0 0,-1-1-1 0 0,-1 0 1 0 0,0-2 0 0 0,0 1 0 0 0,-2-1 0 0 0,0-1-1 0 0,-1 1 1 0 0,0-2 0 0 0,-2 1 0 0 0,0-1 0 0 0,5-21-1 0 0,-6 8 57 0 0,-2-1 0 0 0,-1 0 0 0 0,-1-57 0 0 0,-2 65 128 0 0,-3 5 341 0 0,3 19-481 0 0,-1 1 0 0 0,1-1 0 0 0,0 0 0 0 0,-1 0 0 0 0,1 0 0 0 0,0 0 0 0 0,-1 0 0 0 0,1 1 1 0 0,0-1-1 0 0,-1 0 0 0 0,1 0 0 0 0,0 1 0 0 0,0-1 0 0 0,-1 0 0 0 0,1 0 0 0 0,0 1 0 0 0,0-1 0 0 0,0 0 0 0 0,0 1 1 0 0,-1-1-1 0 0,1 0 0 0 0,0 1 0 0 0,0-1 0 0 0,0 0 0 0 0,0 1 0 0 0,0-1 0 0 0,0 1 0 0 0,-13 37 597 0 0,12-36-620 0 0,-5 23 149 0 0,1-1 0 0 0,2 1 0 0 0,0 0 0 0 0,2 1 0 0 0,0-1 0 0 0,2 0 0 0 0,5 35 0 0 0,-4-53-122 0 0,-1-1 0 0 0,1 0 0 0 0,0 1 0 0 0,0-1 0 0 0,1 0 0 0 0,-1 0-1 0 0,1 0 1 0 0,1 0 0 0 0,-1 0 0 0 0,8 8 0 0 0,-3-6 3 0 0,0 1 0 0 0,1-1 1 0 0,-1-1-1 0 0,1 0 0 0 0,17 10 0 0 0,2-2-391 0 0,0-2 0 0 0,2 0 0 0 0,43 12 1 0 0,-59-21-318 0 0,-1 0-3082 0 0,-1 0-6597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08.51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3076 0 0,'0'0'27096'0'0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79 2944 0 0,'0'-3'361'0'0,"0"0"0"0"0,0 0-1 0 0,-1 0 1 0 0,1 0 0 0 0,-1 0-1 0 0,1 0 1 0 0,-1 0 0 0 0,0 0 0 0 0,0 0-1 0 0,-1 1 1 0 0,1-1 0 0 0,0 0-1 0 0,-1 1 1 0 0,0-1 0 0 0,1 1 0 0 0,-1-1-1 0 0,0 1 1 0 0,-4-4 0 0 0,2 4-56 0 0,0-1 1 0 0,0 1 0 0 0,0-1 0 0 0,0 1 0 0 0,0 0-1 0 0,-1 1 1 0 0,1-1 0 0 0,-1 1 0 0 0,1 0 0 0 0,-1 0 0 0 0,-6-1-1 0 0,3 2-157 0 0,0-1 0 0 0,-1 1-1 0 0,1 0 1 0 0,0 1-1 0 0,-1 0 1 0 0,1 1 0 0 0,0-1-1 0 0,0 2 1 0 0,0-1 0 0 0,0 1-1 0 0,0 0 1 0 0,1 1-1 0 0,-14 7 1 0 0,15-5-106 0 0,-1 0-1 0 0,1 0 1 0 0,0 0-1 0 0,0 1 1 0 0,0 0-1 0 0,1 0 1 0 0,0 1 0 0 0,1 0-1 0 0,0-1 1 0 0,0 1-1 0 0,0 1 1 0 0,1-1-1 0 0,0 0 1 0 0,1 1-1 0 0,-2 11 1 0 0,0 12 44 0 0,1 0-1 0 0,2 62 1 0 0,2-50-57 0 0,3 39-2 0 0,4-1 0 0 0,4 0 0 0 0,22 82 1 0 0,-26-121-24 0 0,-3 1 1 0 0,-1-1-1 0 0,-2 1 1 0 0,-3 0-1 0 0,-1-1 1 0 0,-10 58 0 0 0,9-87 15 0 0,-2 0 1 0 0,1-1 0 0 0,-2 1 0 0 0,1-1 0 0 0,-2-1 0 0 0,0 1 0 0 0,0-1 0 0 0,-12 14-1 0 0,1 0 71 0 0,13-19-44 0 0,0 0 0 0 0,0 0 0 0 0,0-1 0 0 0,-1 0 0 0 0,0 0 0 0 0,0 0 0 0 0,-1-1 0 0 0,0 0 0 0 0,-10 6 0 0 0,12-8 2 0 0,0-1 1 0 0,-1 0 0 0 0,1 0-1 0 0,-1 0 1 0 0,0 0 0 0 0,0-1 0 0 0,1 0-1 0 0,-1 0 1 0 0,0-1 0 0 0,0 1-1 0 0,0-1 1 0 0,0-1 0 0 0,0 1-1 0 0,-7-2 1 0 0,8 1-25 0 0,-1 0 0 0 0,1-1 0 0 0,-1 0 0 0 0,1 1 0 0 0,-10-6 0 0 0,13 6-69 0 0,0 0 0 0 0,1-1 0 0 0,-1 1 0 0 0,1 0-1 0 0,-1-1 1 0 0,1 1 0 0 0,0-1 0 0 0,0 0 0 0 0,-1 1-1 0 0,1-1 1 0 0,0 0 0 0 0,0 0 0 0 0,1 0 0 0 0,-1 1 0 0 0,0-1-1 0 0,1 0 1 0 0,-1 0 0 0 0,1 0 0 0 0,-1-4 0 0 0,-3-22-7345 0 0,7 21 4057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3840 0 0,'42'-4'8421'0'0,"40"-10"-5796"0"0,-17 3-1189 0 0,-46 8-972 0 0,33-5-2116 0 0,0 2-3725 0 0,-25 4 2125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7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0 3024 0 0,'0'0'2867'0'0,"-3"10"-998"0"0,-7 7-1085 0 0,1 1-1 0 0,0 0 1 0 0,2 0 0 0 0,0 1-1 0 0,1 0 1 0 0,1 0 0 0 0,-3 29-1 0 0,5-30-518 0 0,1-1 0 0 0,1 1 0 0 0,0 0 0 0 0,2 0 0 0 0,4 34 0 0 0,-4-48-234 0 0,0 0 0 0 0,1 0 0 0 0,-1 0 0 0 0,1 0 0 0 0,0-1 0 0 0,0 1 1 0 0,0 0-1 0 0,0-1 0 0 0,1 1 0 0 0,-1-1 0 0 0,1 0 0 0 0,0 0 0 0 0,0 0 0 0 0,0 0 1 0 0,0 0-1 0 0,1-1 0 0 0,5 4 0 0 0,-3-3-4 0 0,-1-1 1 0 0,1 0 0 0 0,0 0-1 0 0,0 0 1 0 0,0-1 0 0 0,0 0-1 0 0,0 0 1 0 0,1-1-1 0 0,-1 1 1 0 0,12-2 0 0 0,-3-1 16 0 0,-1 0 0 0 0,0-1 0 0 0,0-1 0 0 0,0 0 0 0 0,0-1 1 0 0,-1 0-1 0 0,0-1 0 0 0,0-1 0 0 0,20-13 0 0 0,-20 11 20 0 0,-2-1 0 0 0,1 0 0 0 0,-1 0 0 0 0,-1-1 0 0 0,13-17 0 0 0,-17 20-9 0 0,-1-1 0 0 0,0 0 0 0 0,0 0 0 0 0,-1-1 0 0 0,0 1 0 0 0,-1-1 0 0 0,0 0 0 0 0,4-19 0 0 0,-5 11-22 0 0,0 0 0 0 0,-1 0 0 0 0,0 0 0 0 0,-2 1 1 0 0,-4-34-1 0 0,5 41-351 0 0,-1 1-1919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 2880 0 0,'-38'-2'3473'0'0,"32"0"-3200"0"0,0 2 0 0 0,0-1 1 0 0,-1 1-1 0 0,1 0 0 0 0,0 0 1 0 0,-1 1-1 0 0,1 0 0 0 0,0 0 1 0 0,0 0-1 0 0,-8 3 1 0 0,-1 3 188 0 0,1 1 1 0 0,0 0 0 0 0,0 1-1 0 0,1 0 1 0 0,0 1 0 0 0,0 1-1 0 0,1 0 1 0 0,1 0 0 0 0,0 2 0 0 0,-11 14-1 0 0,3 0 39 0 0,1 1-1 0 0,1 1 0 0 0,-25 59 1 0 0,32-61-375 0 0,1 1-1 0 0,2-1 1 0 0,1 2 0 0 0,1-1 0 0 0,1 1-1 0 0,2-1 1 0 0,0 1 0 0 0,3 0 0 0 0,4 42-1 0 0,-3-60-222 0 0,0-1-1 0 0,0 1 1 0 0,1-1 0 0 0,1 0-1 0 0,0 0 1 0 0,0 0-1 0 0,1 0 1 0 0,8 13-1 0 0,-9-17-616 0 0,1-1 1 0 0,-1 1-1 0 0,1-1 0 0 0,0 0 0 0 0,0 0 0 0 0,0 0 0 0 0,1-1 0 0 0,0 0 0 0 0,0 0 0 0 0,0 0 0 0 0,0-1 0 0 0,1 0 1 0 0,12 5-1 0 0,12-1-2703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3352 0 0,'-1'2'7702'0'0,"3"-1"-7599"0"0,70-1 4090 0 0,152-5-2688 0 0,-117 0-11399 0 0,-75 3 6421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3200 0 0,'28'-2'3206'0'0,"-9"1"-2597"0"0,-1 0 0 0 0,1 1 0 0 0,0 1 0 0 0,0 0 0 0 0,-1 2 0 0 0,1 0 0 0 0,-1 1 0 0 0,0 1 0 0 0,0 1 0 0 0,0 0 0 0 0,-1 1 0 0 0,0 1 0 0 0,0 1 0 0 0,-1 0 0 0 0,21 17 0 0 0,-20-12-362 0 0,-2 1-1 0 0,0 0 1 0 0,-1 1 0 0 0,0 1-1 0 0,-1 0 1 0 0,-1 1-1 0 0,16 32 1 0 0,43 110 62 0 0,-40-101-454 0 0,-5-9-4785 0 0,-21-34-1742 0 0,-5-9 3335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7 3432 0 0,'-16'-3'3231'0'0,"13"2"-3004"0"0,0 0-1 0 0,-1 1 1 0 0,1-1 0 0 0,0 1-1 0 0,0 0 1 0 0,0 0 0 0 0,0 0-1 0 0,0 0 1 0 0,-1 1 0 0 0,1-1-1 0 0,-4 2 1 0 0,0 1 84 0 0,0 1 1 0 0,1 0 0 0 0,-1 0-1 0 0,1 0 1 0 0,0 1-1 0 0,1 0 1 0 0,-1 0-1 0 0,1 0 1 0 0,-7 10-1 0 0,-39 59 1793 0 0,46-66-1877 0 0,-22 37 771 0 0,-21 33-78 0 0,-95 120 0 0 0,62-98-674 0 0,32-38-813 0 0,34-41-2610 0 0,2-1-4179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 0 0,'14'0'1624'0'0,"9"0"-737"0"0,1 1 0 0 0,-1 1-1 0 0,1 1 1 0 0,-1 1 0 0 0,42 13-1 0 0,-51-12-562 0 0,-1 1 1 0 0,0 0-1 0 0,0 1 0 0 0,-1 0 0 0 0,0 1 0 0 0,0 0 0 0 0,-1 1 0 0 0,0 1 0 0 0,0-1 0 0 0,17 23 0 0 0,-11-9 54 0 0,-1 0 0 0 0,0 1 0 0 0,-2 1 0 0 0,-2 0-1 0 0,0 1 1 0 0,-1 0 0 0 0,9 35 0 0 0,-10-20-236 0 0,-2 1 1 0 0,-2-1-1 0 0,-1 1 1 0 0,-2 52-1 0 0,-4-72-23 0 0,0-1-1 0 0,-1 1 1 0 0,-2-1-1 0 0,0 0 1 0 0,-1 0-1 0 0,-1 0 1 0 0,-1-1-1 0 0,-1 0 1 0 0,-16 31-1 0 0,16-37-379 0 0,-1-1-1 0 0,-1 1 0 0 0,0-2 1 0 0,0 1-1 0 0,-20 17 1 0 0,20-22-1001 0 0,-1 0 0 0 0,1 0 0 0 0,-1-1 0 0 0,0-1 0 0 0,-1 1 0 0 0,0-2 0 0 0,-18 7 1 0 0,20-10-2024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3440 0 0,'0'-1'277'0'0,"0"0"0"0"0,0 0 1 0 0,0 0-1 0 0,0 0 0 0 0,1 0 0 0 0,-1 0 0 0 0,0 0 0 0 0,1 0 0 0 0,-1 0 0 0 0,0 1 0 0 0,1-1 0 0 0,-1 0 0 0 0,2-1 0 0 0,6-2 219 0 0,1 0 0 0 0,0 0 0 0 0,0 1 0 0 0,0 0-1 0 0,0 0 1 0 0,1 1 0 0 0,15-1 0 0 0,-2-1 162 0 0,231-26 4486 0 0,-253 30-5258 0 0,33-1 640 0 0,-32 1-775 0 0,-1 0-1 0 0,1 0 1 0 0,-1 0 0 0 0,1 1 0 0 0,-1-1 0 0 0,1 0-1 0 0,-1 0 1 0 0,0 1 0 0 0,1-1 0 0 0,-1 1 0 0 0,0 0-1 0 0,1-1 1 0 0,-1 1 0 0 0,0 0 0 0 0,1-1 0 0 0,-1 1 0 0 0,0 0-1 0 0,1 2 1 0 0,-1 9-9316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3448 0 0,'1'1'236'0'0,"-1"0"-1"0"0,1-1 1 0 0,0 1-1 0 0,-1 0 1 0 0,1-1-1 0 0,0 1 0 0 0,0 0 1 0 0,-1-1-1 0 0,1 1 1 0 0,0-1-1 0 0,0 1 1 0 0,0-1-1 0 0,0 1 1 0 0,0-1-1 0 0,0 0 0 0 0,0 0 1 0 0,0 1-1 0 0,-1-1 1 0 0,1 0-1 0 0,2 0 1 0 0,24 4 1171 0 0,198 1 6421 0 0,-128-5-9354 0 0,-15 0-7723 0 0,-71 0 5828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12 2584 0 0,'-11'-2'1450'0'0,"-10"-2"-328"0"0,0 1-1 0 0,0 2 0 0 0,0 0 0 0 0,-36 3 0 0 0,50-1-735 0 0,-1 0-1 0 0,1 0 1 0 0,0 1-1 0 0,0 0 0 0 0,0 0 1 0 0,1 1-1 0 0,-11 4 1 0 0,13-4-241 0 0,0-1 0 0 0,0 0 1 0 0,0 1-1 0 0,0 0 0 0 0,0 0 1 0 0,1 0-1 0 0,-1 0 1 0 0,1 1-1 0 0,0 0 0 0 0,0-1 1 0 0,0 1-1 0 0,-2 5 0 0 0,-2 5 50 0 0,-6 12 58 0 0,2-1 1 0 0,1 2-1 0 0,-8 29 0 0 0,9-3-97 0 0,2-1 0 0 0,3 2 0 0 0,3 68 0 0 0,1-90-120 0 0,24 374 43 0 0,-13-270-77 0 0,-6-77 71 0 0,-3 0 0 0 0,-3 0 0 0 0,-12 94 0 0 0,10-139-3 0 0,0 0 1 0 0,0 1-1 0 0,-2-1 1 0 0,1-1 0 0 0,-2 1-1 0 0,0-1 1 0 0,-1 1 0 0 0,-12 17-1 0 0,16-27-34 0 0,0 1 0 0 0,-1-1-1 0 0,1-1 1 0 0,-1 1 0 0 0,0 0 0 0 0,0-1 0 0 0,-1 0-1 0 0,1 0 1 0 0,-1 0 0 0 0,1 0 0 0 0,-1-1-1 0 0,0 0 1 0 0,0 0 0 0 0,0 0 0 0 0,0-1-1 0 0,0 1 1 0 0,0-1 0 0 0,-1 0 0 0 0,1-1 0 0 0,0 1-1 0 0,-1-1 1 0 0,1 0 0 0 0,0-1 0 0 0,-1 1-1 0 0,1-1 1 0 0,-8-2 0 0 0,9 2-102 0 0,1 0-1 0 0,0-1 1 0 0,0 1 0 0 0,0-1-1 0 0,-1 1 1 0 0,1-1 0 0 0,1 0-1 0 0,-1-1 1 0 0,0 1 0 0 0,0 0-1 0 0,1-1 1 0 0,-1 1 0 0 0,1-1-1 0 0,0 0 1 0 0,0 0 0 0 0,0 0-1 0 0,0 0 1 0 0,1 0 0 0 0,-1 0-1 0 0,1 0 1 0 0,0-1 0 0 0,-2-3-1 0 0,2 4-695 0 0,1-1 0 0 0,-1 0 0 0 0,0 0-1 0 0,1 0 1 0 0,0 0 0 0 0,0 0 0 0 0,0 0 0 0 0,0 0-1 0 0,1 0 1 0 0,-1 0 0 0 0,1 1 0 0 0,2-8 0 0 0,7-6-2747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4056 0 0,'-1'-10'2209'0'0,"0"8"-2059"0"0,1 1 0 0 0,0 0 0 0 0,-1-1 0 0 0,1 1 0 0 0,0 0 0 0 0,0-1 0 0 0,0 1 0 0 0,0 0 0 0 0,0-1 0 0 0,0 1 0 0 0,0 0-1 0 0,1-1 1 0 0,-1 1 0 0 0,0 0 0 0 0,1-1 0 0 0,-1 1 0 0 0,1 0 0 0 0,-1 0 0 0 0,1 0 0 0 0,0-1 0 0 0,-1 1 0 0 0,1 0 0 0 0,0 0 0 0 0,0 0-1 0 0,0 0 1 0 0,0 0 0 0 0,0 0 0 0 0,0 0 0 0 0,0 1 0 0 0,2-2 0 0 0,17-5 672 0 0,0 0-1 0 0,1 2 1 0 0,0 1-1 0 0,0 0 1 0 0,32-1-1 0 0,-18 1-129 0 0,69-2-577 0 0,-1 5-8236 0 0,-88 1 6426 0 0,17 0-1718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4 3560 0 0,'-41'-2'3213'0'0,"25"1"-2205"0"0,-1 1-1 0 0,-22 1 1 0 0,33 0-767 0 0,0 0 1 0 0,1 1-1 0 0,-1-1 0 0 0,0 1 0 0 0,0 0 0 0 0,1 1 0 0 0,0-1 0 0 0,-1 1 0 0 0,1 0 0 0 0,-6 5 0 0 0,3-1 60 0 0,0 0-1 0 0,0 1 0 0 0,1 0 0 0 0,1 0 0 0 0,-1 0 0 0 0,1 1 0 0 0,1 0 0 0 0,0 0 0 0 0,0 1 0 0 0,0 0 0 0 0,1-1 0 0 0,1 1 0 0 0,0 0 0 0 0,0 1 0 0 0,1-1 0 0 0,0 1 1 0 0,0 20-1 0 0,1-14-197 0 0,2 0 0 0 0,0-1 0 0 0,1 1 0 0 0,0 0 0 0 0,1-1 0 0 0,1 0 0 0 0,1 1 0 0 0,0-2 1 0 0,1 1-1 0 0,14 25 0 0 0,-11-27-103 0 0,0 0 0 0 0,2-1 1 0 0,-1 0-1 0 0,2 0 0 0 0,-1-1 1 0 0,2-1-1 0 0,0 0 1 0 0,14 9-1 0 0,-8-7-1452 0 0,36 18 1 0 0,-33-21-2963 0 0,33 10 1 0 0,-23-10 788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7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3624 0 0,'0'0'637'0'0,"25"-4"2706"0"0,-19 3-3011 0 0,0 2 0 0 0,0-1 0 0 0,0 1-1 0 0,0 0 1 0 0,0 0 0 0 0,0 0 0 0 0,-1 1 0 0 0,1 0 0 0 0,8 3 0 0 0,-10-2-152 0 0,0-1 1 0 0,-1 1 0 0 0,1 0-1 0 0,0 0 1 0 0,-1 0 0 0 0,0 1 0 0 0,0-1-1 0 0,0 1 1 0 0,0 0 0 0 0,0 0-1 0 0,-1 0 1 0 0,0 0 0 0 0,3 6 0 0 0,5 15 489 0 0,-2 2 1 0 0,0-1 0 0 0,-2 1 0 0 0,6 53 0 0 0,-4-23-600 0 0,-6-42-13 0 0,1 0 0 0 0,1-1 0 0 0,5 16 0 0 0,-8-29-44 0 0,-1-1 0 0 0,0 1 1 0 0,0 0-1 0 0,1 0 0 0 0,-1 0 1 0 0,1 0-1 0 0,-1-1 0 0 0,1 1 1 0 0,-1 0-1 0 0,1-1 0 0 0,-1 1 1 0 0,1 0-1 0 0,0-1 0 0 0,-1 1 1 0 0,1 0-1 0 0,0-1 0 0 0,-1 1 1 0 0,1-1-1 0 0,0 0 0 0 0,0 1 0 0 0,0-1 1 0 0,-1 0-1 0 0,1 1 0 0 0,0-1 1 0 0,0 0-1 0 0,1 1 0 0 0,0-2 13 0 0,-1 1 0 0 0,1 0 0 0 0,-1-1 0 0 0,1 1-1 0 0,-1-1 1 0 0,1 1 0 0 0,-1-1 0 0 0,1 0-1 0 0,-1 1 1 0 0,0-1 0 0 0,1 0 0 0 0,-1 0 0 0 0,2-2-1 0 0,5-5 113 0 0,0 0-1 0 0,-1-1 1 0 0,9-12-1 0 0,-13 16-94 0 0,16-24 311 0 0,22-48 0 0 0,-33 60-252 0 0,7-16 18 0 0,-3 0-1 0 0,0-1 1 0 0,12-67-1 0 0,-12 68-3030 0 0,1 14-6439 0 0,-7 15 5604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3664 0 0,'0'0'628'0'0,"1"-9"5984"0"0,63 61-1530 0 0,-41-31-4380 0 0,-2 0 0 0 0,22 29 0 0 0,109 114 67 0 0,-137-149-734 0 0,3 1-395 0 0,1-1-1 0 0,0-1 1 0 0,1-1-1 0 0,0-1 1 0 0,36 16 0 0 0,-13-15-7777 0 0,-35-11 6417 0 0,6 2-1713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7 3736 0 0,'-33'-3'3673'0'0,"28"2"-3377"0"0,0 0-1 0 0,-1 0 1 0 0,1 1-1 0 0,0 0 1 0 0,-1 0-1 0 0,1 0 1 0 0,0 0 0 0 0,-1 1-1 0 0,1 0 1 0 0,0 0-1 0 0,-8 3 1 0 0,-4 5 415 0 0,1 1 0 0 0,0 0 0 0 0,1 1 0 0 0,0 1 1 0 0,-22 22-1 0 0,-60 76 1913 0 0,45-47-2188 0 0,28-36-292 0 0,0-1-196 0 0,-35 50 0 0 0,51-60-1175 0 0,2 8-5164 0 0,5-16 2823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1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 3424 0 0,'20'-9'3935'0'0,"-12"8"-3509"0"0,1 1 1 0 0,0-1 0 0 0,-1 2 0 0 0,1-1 0 0 0,-1 1-1 0 0,1 0 1 0 0,-1 1 0 0 0,1 0 0 0 0,-1 0-1 0 0,0 1 1 0 0,0 0 0 0 0,0 0 0 0 0,0 1-1 0 0,-1 0 1 0 0,1 1 0 0 0,-1-1 0 0 0,0 1 0 0 0,-1 1-1 0 0,1-1 1 0 0,11 14 0 0 0,-5-3-140 0 0,0 1 1 0 0,-1 0-1 0 0,-1 1 1 0 0,0 1-1 0 0,15 38 1 0 0,-15-34-114 0 0,0 4-36 0 0,-1-1 0 0 0,-2 1 0 0 0,9 43 0 0 0,3 87 312 0 0,-18-132-365 0 0,-2 0 0 0 0,0 0 0 0 0,-2 0 0 0 0,0 0 0 0 0,-2 0 0 0 0,-1-1 0 0 0,0 1 0 0 0,-14 33 0 0 0,13-44-48 0 0,0 0 0 0 0,-1 0 0 0 0,0-1 0 0 0,-1 0 0 0 0,0-1 0 0 0,-1 0 0 0 0,-1 0 0 0 0,0 0 0 0 0,0-2 0 0 0,-1 1 0 0 0,-1-1 1 0 0,0-1-1 0 0,0 0 0 0 0,0 0 0 0 0,-17 7 0 0 0,14-9-255 0 0,0-1 1 0 0,-1-1-1 0 0,0 0 1 0 0,0 0-1 0 0,-18 1 1 0 0,-5-3-3571 0 0,0-4-4122 0 0,25-1 4125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3724 0 0,'0'0'1103'0'0,"-4"14"1311"0"0,2 277 4078 0 0,1 0-4589 0 0,-3-185-2885 0 0,4-104 121 0 0,0 1-1 0 0,-1-1 1 0 0,1 1 0 0 0,0-1-1 0 0,-1 1 1 0 0,1-1 0 0 0,-1 1-1 0 0,0-1 1 0 0,-1 3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3280 0 0,'0'0'3311'0'0,"4"0"-910"0"0,207 5 2797 0 0,83-2-5045 0 0,-283-3-220 0 0,0-1 1 0 0,0 0-1 0 0,0-1 1 0 0,-1 0-1 0 0,1 0 1 0 0,0-1-1 0 0,-1-1 1 0 0,0 0-1 0 0,1 0 1 0 0,-1-1-1 0 0,-1 0 1 0 0,1-1-1 0 0,-1 0 1 0 0,0 0-1 0 0,-1-1 1 0 0,1 0 0 0 0,-1-1-1 0 0,-1 0 1 0 0,1 0-1 0 0,-1-1 1 0 0,-1 0-1 0 0,1 0 1 0 0,7-16-1 0 0,-13 24 53 0 0,-1-1 0 0 0,1 1 0 0 0,-1 0 0 0 0,1-1 0 0 0,-1 1 0 0 0,0 0-1 0 0,0-1 1 0 0,1 1 0 0 0,-1-1 0 0 0,0 1 0 0 0,0 0 0 0 0,-1-3 0 0 0,0 4 23 0 0,0 12 70 0 0,-6 49 239 0 0,3-31-180 0 0,-6 127 507 0 0,2-13-94 0 0,-4 19 126 0 0,-6 52 329 0 0,10-144-529 0 0,1 90 0 0 0,9-141-1442 0 0,8 8-4954 0 0,0-17 2567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 2888 0 0,'-3'4'276'0'0,"0"0"-1"0"0,0 0 1 0 0,1 0 0 0 0,-1 1-1 0 0,1-1 1 0 0,0 1 0 0 0,0 0-1 0 0,1 0 1 0 0,-2 7-1 0 0,-1 2 261 0 0,-6 19 426 0 0,2 0 0 0 0,1 0 0 0 0,1 1 0 0 0,2 0 0 0 0,2 1 0 0 0,2 41 0 0 0,0-69-783 0 0,1-1 0 0 0,0 1 0 0 0,0 0 0 0 0,0-1 0 0 0,1 1 1 0 0,0-1-1 0 0,0 1 0 0 0,0-1 0 0 0,4 6 0 0 0,-4-10-162 0 0,-1 1-1 0 0,1-1 1 0 0,0 0 0 0 0,0 0-1 0 0,0 0 1 0 0,0 0-1 0 0,0 0 1 0 0,1 0 0 0 0,-1-1-1 0 0,0 1 1 0 0,1-1 0 0 0,-1 0-1 0 0,1 1 1 0 0,0-1-1 0 0,-1 0 1 0 0,1-1 0 0 0,0 1-1 0 0,0 0 1 0 0,-1-1 0 0 0,1 0-1 0 0,0 1 1 0 0,5-1-1 0 0,-1-1-43 0 0,0 1 0 0 0,0-1 0 0 0,0 0 0 0 0,0-1-1 0 0,-1 0 1 0 0,1 0 0 0 0,-1 0 0 0 0,1-1-1 0 0,-1 0 1 0 0,0 0 0 0 0,0-1 0 0 0,0 1 0 0 0,0-1-1 0 0,-1 0 1 0 0,0-1 0 0 0,0 0 0 0 0,0 0-1 0 0,0 0 1 0 0,-1 0 0 0 0,1 0 0 0 0,-1-1 0 0 0,3-7-1 0 0,0 0-45 0 0,0 1-1 0 0,-2-1 1 0 0,0 0 0 0 0,0 0-1 0 0,-1 0 1 0 0,-1-1-1 0 0,0 1 1 0 0,0-1-1 0 0,-2 0 1 0 0,1-15-1 0 0,-2-2-53 0 0,1 16 89 0 0,0-1 1 0 0,-2 0-1 0 0,0 1 1 0 0,-5-26-1 0 0,5 38 50 0 0,1-1-1 0 0,-2 1 0 0 0,1-1 1 0 0,0 1-1 0 0,-1 0 0 0 0,1 0 1 0 0,-1 0-1 0 0,0 0 0 0 0,0 0 1 0 0,0 0-1 0 0,-1 0 0 0 0,1 0 1 0 0,-1 1-1 0 0,1-1 0 0 0,-1 1 1 0 0,0 0-1 0 0,0 0 0 0 0,0 0 1 0 0,0 0-1 0 0,0 0 1 0 0,-1 1-1 0 0,1-1 0 0 0,0 1 1 0 0,-1 0-1 0 0,-4-1 0 0 0,-1 0 61 0 0,-1 0-1 0 0,1 1 1 0 0,-1 0-1 0 0,0 1 1 0 0,-15 1-1 0 0,21 0-41 0 0,0-1-1 0 0,0 1 1 0 0,0 0-1 0 0,0 0 0 0 0,0 1 1 0 0,0-1-1 0 0,1 1 1 0 0,-1 0-1 0 0,1 0 0 0 0,-1 0 1 0 0,1 0-1 0 0,0 1 0 0 0,0-1 1 0 0,0 1-1 0 0,0 0 1 0 0,-3 3-1 0 0,-1 4 22 0 0,1 0 0 0 0,0 0 1 0 0,0 1-1 0 0,1-1 0 0 0,0 1 0 0 0,1 0 0 0 0,0 1 0 0 0,-3 19 1 0 0,0 10 102 0 0,-1 48 1 0 0,5-44-50 0 0,2-37-88 0 0,1 0 0 0 0,0 0 0 0 0,1 0 0 0 0,0 0 0 0 0,0 0 0 0 0,0 0 0 0 0,1 0 0 0 0,0-1 0 0 0,1 1 0 0 0,0-1 0 0 0,5 10 0 0 0,-7-15-14 0 0,1-1-1 0 0,0 1 1 0 0,0-1-1 0 0,-1 1 0 0 0,1-1 1 0 0,0 0-1 0 0,0 0 0 0 0,0 0 1 0 0,0 0-1 0 0,1 0 0 0 0,-1 0 1 0 0,0 0-1 0 0,0-1 1 0 0,0 1-1 0 0,1-1 0 0 0,-1 0 1 0 0,3 1-1 0 0,41-2-24 0 0,-38-1 6 0 0,0 0-1 0 0,0 0 1 0 0,0-1-1 0 0,-1 1 1 0 0,1-2-1 0 0,-1 1 1 0 0,0-1-1 0 0,0 0 1 0 0,0-1 0 0 0,0 1-1 0 0,-1-1 1 0 0,0-1-1 0 0,0 1 1 0 0,0-1-1 0 0,7-11 1 0 0,3-3-92 0 0,-2-1-1 0 0,0-1 1 0 0,17-37 0 0 0,-22 37 91 0 0,0 0 0 0 0,-2-1-1 0 0,0 0 1 0 0,-2 0 0 0 0,0 0 0 0 0,-2 0-1 0 0,1-45 1 0 0,-4 66 420 0 0,-2 7 303 0 0,0 8-90 0 0,2 15-206 0 0,-1 23 53 0 0,3-1 1 0 0,11 77-1 0 0,-10-118-547 0 0,-1 0 0 0 0,2-1 0 0 0,-1 1-1 0 0,1-1 1 0 0,0 0 0 0 0,1 0 0 0 0,-1-1 0 0 0,2 1 0 0 0,8 9 0 0 0,-10-13-1294 0 0,0 1-1 0 0,1-1 1 0 0,-1 0 0 0 0,10 6 0 0 0,3-3-2162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97 164 3040 0 0,'-9'45'3463'0'0,"3"10"-1385"0"0,5-47-1726 0 0,-1 0 0 0 0,1 0 0 0 0,0 0 0 0 0,1 0 0 0 0,0 0 0 0 0,0 0 0 0 0,1 1 0 0 0,0-1 0 0 0,0 0 0 0 0,1-1 0 0 0,4 13 0 0 0,-5-17-252 0 0,0 0 0 0 0,0 0 1 0 0,1-1-1 0 0,-1 1 0 0 0,1-1 1 0 0,0 1-1 0 0,0-1 0 0 0,-1 1 1 0 0,2-1-1 0 0,-1 0 0 0 0,0 0 1 0 0,0 0-1 0 0,1 0 0 0 0,-1-1 1 0 0,1 1-1 0 0,-1-1 1 0 0,1 1-1 0 0,0-1 0 0 0,0 0 1 0 0,-1 0-1 0 0,1 0 0 0 0,0 0 1 0 0,0-1-1 0 0,0 1 0 0 0,0-1 1 0 0,5 0-1 0 0,1 1-92 0 0,0-1 1 0 0,0 0-1 0 0,0-1 0 0 0,0 0 1 0 0,0-1-1 0 0,0 1 0 0 0,0-2 1 0 0,0 1-1 0 0,0-1 0 0 0,-1-1 1 0 0,1 0-1 0 0,-1 0 0 0 0,0 0 1 0 0,-1-1-1 0 0,1 0 0 0 0,-1-1 1 0 0,0 0-1 0 0,0 0 0 0 0,0 0 1 0 0,-1-1-1 0 0,0 0 0 0 0,0 0 0 0 0,-1 0 1 0 0,9-17-1 0 0,-8 10-38 0 0,-1-1-1 0 0,0 0 1 0 0,-1 0-1 0 0,0 0 1 0 0,-2 0-1 0 0,3-26 1 0 0,-5 34 22 0 0,0-3-2 0 0,0 1 0 0 0,0-1 0 0 0,-1 1 0 0 0,-1-1 0 0 0,0 1 0 0 0,0 0 0 0 0,-1 0 0 0 0,0 0 0 0 0,0 0 0 0 0,-1 0 0 0 0,-7-11 0 0 0,8 16 14 0 0,1 1-1 0 0,-1 0 1 0 0,0-1-1 0 0,0 1 1 0 0,0 0-1 0 0,0 1 1 0 0,-1-1-1 0 0,1 1 1 0 0,-1-1-1 0 0,1 1 1 0 0,-1 0-1 0 0,0 0 1 0 0,0 1-1 0 0,0-1 1 0 0,0 1-1 0 0,0 0 0 0 0,-1 0 1 0 0,1 0-1 0 0,0 0 1 0 0,-7 1-1 0 0,5 0 11 0 0,1 0-1 0 0,0 0 1 0 0,-1 0-1 0 0,1 1 0 0 0,0 0 1 0 0,0 0-1 0 0,0 0 1 0 0,-1 1-1 0 0,1 0 0 0 0,1 0 1 0 0,-1 0-1 0 0,0 1 1 0 0,0-1-1 0 0,1 1 0 0 0,-8 6 1 0 0,3 0 34 0 0,1 0 1 0 0,0 1-1 0 0,1 0 0 0 0,0 0 1 0 0,1 1-1 0 0,0 0 1 0 0,0 0-1 0 0,1 0 0 0 0,-6 22 1 0 0,1 7 210 0 0,-9 66 0 0 0,11-50-32 0 0,-3 48 160 0 0,5-31-134 0 0,-53 602 1153 0 0,58-595-4021 0 0,2-50-6693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31 2800 0 0,'-7'10'496'0'0,"1"-1"1"0"0,-1 1-1 0 0,2 0 0 0 0,-1 1 0 0 0,1-1 0 0 0,1 1 0 0 0,-5 18 0 0 0,3-11 12 0 0,-1 0 20 0 0,1 0 0 0 0,0 0 0 0 0,2 0 0 0 0,0 1 0 0 0,1 0 0 0 0,1 0 0 0 0,1-1 0 0 0,1 1 0 0 0,2 26-1 0 0,-1-42-473 0 0,-1 1-1 0 0,1-1 0 0 0,0 1 0 0 0,0-1 1 0 0,1 0-1 0 0,-1 1 0 0 0,0-1 0 0 0,1 0 1 0 0,0 0-1 0 0,0 0 0 0 0,0 0 0 0 0,0 0 1 0 0,1-1-1 0 0,-1 1 0 0 0,1 0 0 0 0,-1-1 0 0 0,1 0 1 0 0,0 0-1 0 0,0 0 0 0 0,0 0 0 0 0,0 0 1 0 0,0 0-1 0 0,0-1 0 0 0,1 0 0 0 0,-1 1 1 0 0,1-1-1 0 0,-1 0 0 0 0,0-1 0 0 0,1 1 0 0 0,0-1 1 0 0,-1 1-1 0 0,1-1 0 0 0,-1 0 0 0 0,5-1 1 0 0,4 0-122 0 0,-1 0 1 0 0,1-1-1 0 0,0-1 1 0 0,-1 0-1 0 0,0 0 1 0 0,0-1 0 0 0,0 0-1 0 0,0-1 1 0 0,14-9-1 0 0,-12 6-38 0 0,0 0 0 0 0,0-2-1 0 0,-1 0 1 0 0,-1 0 0 0 0,0-1-1 0 0,13-16 1 0 0,-17 18 23 0 0,-1 0 1 0 0,0 0-1 0 0,-1-1 1 0 0,0 1-1 0 0,-1-1 0 0 0,0-1 1 0 0,0 1-1 0 0,-1 0 1 0 0,4-22-1 0 0,-5 21 49 0 0,-1-1 1 0 0,0 1-1 0 0,0-1 0 0 0,-1 1 0 0 0,-1-1 0 0 0,-3-20 1 0 0,3 27 58 0 0,-1 1 1 0 0,1 0 0 0 0,-1 0-1 0 0,0 0 1 0 0,0 0 0 0 0,0 0 0 0 0,-1 0-1 0 0,1 0 1 0 0,-1 1 0 0 0,0-1 0 0 0,0 1-1 0 0,0 0 1 0 0,0 0 0 0 0,-1 0 0 0 0,1 0-1 0 0,-1 1 1 0 0,0-1 0 0 0,1 1 0 0 0,-1 0-1 0 0,-8-3 1 0 0,3 2 42 0 0,0 0-1 0 0,-1 1 1 0 0,1 0-1 0 0,-1 1 0 0 0,1 0 1 0 0,-1 0-1 0 0,0 1 1 0 0,0 0-1 0 0,1 1 1 0 0,-1 0-1 0 0,0 0 1 0 0,1 1-1 0 0,0 0 1 0 0,-1 1-1 0 0,1 0 0 0 0,0 1 1 0 0,0 0-1 0 0,0 0 1 0 0,1 1-1 0 0,-1 0 1 0 0,1 0-1 0 0,1 1 1 0 0,-1 0-1 0 0,1 0 0 0 0,0 1 1 0 0,0 0-1 0 0,1 0 1 0 0,-1 1-1 0 0,2 0 1 0 0,-1 0-1 0 0,1 0 1 0 0,1 1-1 0 0,-1-1 1 0 0,-4 14-1 0 0,3 2 78 0 0,1 0 1 0 0,0 0-1 0 0,-2 44 1 0 0,6-52-90 0 0,1-8-28 0 0,-1-1 1 0 0,1 0-1 0 0,1 1 0 0 0,-1-1 1 0 0,1 0-1 0 0,0 1 0 0 0,1-1 1 0 0,0 0-1 0 0,3 9 1 0 0,-3-13-36 0 0,-1 0 1 0 0,1 0-1 0 0,0 0 1 0 0,0 0-1 0 0,0 0 1 0 0,0 0 0 0 0,0-1-1 0 0,1 1 1 0 0,-1-1-1 0 0,1 1 1 0 0,0-1-1 0 0,0 0 1 0 0,-1 0 0 0 0,1 0-1 0 0,0-1 1 0 0,1 1-1 0 0,-1-1 1 0 0,0 1-1 0 0,0-1 1 0 0,1 0 0 0 0,3 0-1 0 0,0 1-66 0 0,0-2 0 0 0,0 1 0 0 0,-1-1 0 0 0,1 0 0 0 0,0 0 0 0 0,0-1 0 0 0,10-2 1 0 0,-7 0-632 0 0,1 0 1 0 0,-1-1 0 0 0,0 0 0 0 0,0-1 0 0 0,-1 0 0 0 0,1 0-1 0 0,11-10 1 0 0,-7 4 54 0 0,0-1 1 0 0,0-1-1 0 0,19-23 0 0 0,4-16 5452 0 0,-29 38-4748 0 0,-1-1 0 0 0,0 0-1 0 0,-1-1 1 0 0,-1 0 0 0 0,0 0-1 0 0,-1 0 1 0 0,-1 0 0 0 0,-1 0 0 0 0,0-1-1 0 0,0-24 1 0 0,-2 40 521 0 0,-1 2-301 0 0,0 0 0 0 0,1 0 0 0 0,-1 0 0 0 0,1 0 0 0 0,-1 1 0 0 0,1-1 0 0 0,-1 0 0 0 0,1 0 0 0 0,0 0 0 0 0,0 0 1 0 0,0 0-1 0 0,0 1 0 0 0,0-1 0 0 0,0 0 0 0 0,0 0 0 0 0,0 2 0 0 0,0 32 66 0 0,0-25 102 0 0,0 290 469 0 0,4-270-2517 0 0,-3-15-746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3816 0 0,'0'0'636'0'0,"-3"0"-16"0"0,-4 0-19 0 0,3 0 3 0 0,2 0-20 0 0,-7 0 4 0 0,3 0-72 0 0,6 2-192 0 0,-7 4-1980 0 0,7 4-1 0 0,0 4 1 0 0,0-1 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174 601 3040 0 0,'-28'6'3428'0'0,"21"-3"-3133"0"0,1 0 0 0 0,0 1 0 0 0,0 0 1 0 0,0 0-1 0 0,0 0 0 0 0,1 1 0 0 0,0-1 0 0 0,0 1 0 0 0,0 1 1 0 0,0-1-1 0 0,1 1 0 0 0,0 0 0 0 0,0 0 0 0 0,-5 12 0 0 0,-3 7 692 0 0,2 1 0 0 0,-10 39-1 0 0,17-51-596 0 0,-2 3-213 0 0,1-1 1 0 0,1 1 0 0 0,0 1-1 0 0,2-1 1 0 0,0 0 0 0 0,1 1 0 0 0,0-1-1 0 0,1 0 1 0 0,2 0 0 0 0,6 30-1 0 0,-8-43-173 0 0,1 0-1 0 0,0-1 0 0 0,-1 1 0 0 0,1-1 1 0 0,0 1-1 0 0,1-1 0 0 0,-1 0 0 0 0,0 0 0 0 0,1 0 1 0 0,0 0-1 0 0,0 0 0 0 0,0-1 0 0 0,0 1 1 0 0,0-1-1 0 0,0 0 0 0 0,1 0 0 0 0,-1 0 0 0 0,1 0 1 0 0,-1-1-1 0 0,1 1 0 0 0,0-1 0 0 0,-1 0 1 0 0,1 0-1 0 0,0 0 0 0 0,0-1 0 0 0,0 1 0 0 0,0-1 1 0 0,6 0-1 0 0,-4-1-41 0 0,0 1 0 0 0,0-1 0 0 0,-1 0 0 0 0,1 0 0 0 0,0-1 0 0 0,-1 0 0 0 0,1 0 0 0 0,-1 0 0 0 0,0 0 0 0 0,0-1 0 0 0,0 0 0 0 0,0 0 0 0 0,0 0 0 0 0,0-1 0 0 0,-1 0 0 0 0,0 0 0 0 0,0 0 0 0 0,0 0 0 0 0,4-5 0 0 0,-1-3-48 0 0,0 0 0 0 0,-1-1 0 0 0,0 1-1 0 0,-1-1 1 0 0,-1 0 0 0 0,0 0-1 0 0,0 0 1 0 0,2-21 0 0 0,-2-9-119 0 0,-1-60 0 0 0,-3 89 187 0 0,-1-10 61 0 0,-1 0 1 0 0,0 0 0 0 0,-2 1-1 0 0,-1-1 1 0 0,-1 1 0 0 0,-1 0-1 0 0,-1 0 1 0 0,0 1 0 0 0,-23-40-1 0 0,-27-47 537 0 0,48 92-391 0 0,0-1-1 0 0,2 1 0 0 0,0-2 0 0 0,0 1 0 0 0,2-1 0 0 0,1 0 0 0 0,0-1 1 0 0,1 1-1 0 0,-2-37 0 0 0,6 50-139 0 0,1 0-1 0 0,0-1 1 0 0,1 1 0 0 0,-1 0-1 0 0,1 0 1 0 0,0 0 0 0 0,1 0-1 0 0,0 0 1 0 0,-1 0 0 0 0,2 1-1 0 0,-1 0 1 0 0,1-1 0 0 0,0 1-1 0 0,0 0 1 0 0,0 1 0 0 0,0-1-1 0 0,1 1 1 0 0,0 0 0 0 0,0 0-1 0 0,0 0 1 0 0,1 1 0 0 0,5-4-1 0 0,-2 3-73 0 0,0 0 0 0 0,1 0 0 0 0,0 1 0 0 0,0 0 0 0 0,-1 0 0 0 0,16-1 0 0 0,-19 4-485 0 0,-1 0 1 0 0,1 0-1 0 0,-1 0 1 0 0,1 0 0 0 0,9 3-1 0 0,-12-2-308 0 0,1 0 0 0 0,-1 0 0 0 0,0 1 0 0 0,1-1-1 0 0,-1 1 1 0 0,0 0 0 0 0,0 0 0 0 0,0 0 0 0 0,4 4 0 0 0,7 7-2647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8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1 2768 0 0,'-21'0'2042'0'0,"13"2"-1710"0"0,-1-1-1 0 0,1 2 1 0 0,-1-1 0 0 0,1 1 0 0 0,0 0-1 0 0,0 1 1 0 0,0 0 0 0 0,1 0 0 0 0,-1 0-1 0 0,1 1 1 0 0,0 1 0 0 0,0-1 0 0 0,1 1-1 0 0,0 0 1 0 0,0 0 0 0 0,0 1 0 0 0,-6 9-1 0 0,4-5 33 0 0,1 0-1 0 0,1 0 0 0 0,0 1 1 0 0,1 0-1 0 0,0 0 0 0 0,0 1 1 0 0,1-1-1 0 0,1 1 0 0 0,0 0 1 0 0,-1 23-1 0 0,3-31-310 0 0,0 8 99 0 0,1 0 0 0 0,0 0 0 0 0,1 0 0 0 0,3 21 0 0 0,-3-30-135 0 0,0 0 0 0 0,0-1 0 0 0,0 1 1 0 0,1-1-1 0 0,-1 1 0 0 0,1-1 1 0 0,0 0-1 0 0,0 1 0 0 0,0-1 0 0 0,1 0 1 0 0,-1 0-1 0 0,1-1 0 0 0,-1 1 1 0 0,1 0-1 0 0,0-1 0 0 0,0 0 0 0 0,0 0 1 0 0,0 1-1 0 0,1-2 0 0 0,-1 1 1 0 0,4 1-1 0 0,2 0-12 0 0,0 0 0 0 0,0-1-1 0 0,0 0 1 0 0,0-1 0 0 0,0 0 0 0 0,0 0 0 0 0,1-1 0 0 0,-1 0 0 0 0,0-1-1 0 0,0 0 1 0 0,14-3 0 0 0,-10 1 0 0 0,0-1-1 0 0,-1 0 1 0 0,1 0-1 0 0,-1-2 1 0 0,0 1-1 0 0,-1-2 1 0 0,16-10-1 0 0,-20 11 2 0 0,0 0-1 0 0,0 0 1 0 0,-1-1-1 0 0,0 1 1 0 0,-1-1-1 0 0,1-1 0 0 0,-1 1 1 0 0,-1-1-1 0 0,0 0 1 0 0,0 0-1 0 0,6-16 0 0 0,-7 12 5 0 0,1 1-1 0 0,-2-1 0 0 0,0-1 0 0 0,0 1 1 0 0,-1 0-1 0 0,0 0 0 0 0,-1 0 0 0 0,-2-14 0 0 0,2 22 3 0 0,-1-1-1 0 0,0 1 0 0 0,0 0 0 0 0,0 0 0 0 0,0 0 0 0 0,-1 0 1 0 0,1 0-1 0 0,-1 0 0 0 0,0 0 0 0 0,0 0 0 0 0,-1 1 0 0 0,1-1 1 0 0,-1 1-1 0 0,0-1 0 0 0,0 1 0 0 0,0 0 0 0 0,0 0 0 0 0,-4-2 1 0 0,2 2 5 0 0,-1 0 0 0 0,0 0 1 0 0,1 0-1 0 0,-1 1 0 0 0,0 0 1 0 0,0 0-1 0 0,-1 1 1 0 0,1 0-1 0 0,0 0 0 0 0,0 0 1 0 0,-12 1-1 0 0,-4-1 24 0 0,0 2-1 0 0,0 0 1 0 0,0 2-1 0 0,-21 5 1 0 0,36-7-37 0 0,0 2 1 0 0,0-1 0 0 0,0 1 0 0 0,1 0 0 0 0,-1 0-1 0 0,1 1 1 0 0,0 0 0 0 0,0 0 0 0 0,0 0 0 0 0,1 1-1 0 0,-1 0 1 0 0,1 0 0 0 0,0 0 0 0 0,1 1 0 0 0,-1-1-1 0 0,-3 8 1 0 0,-2 4 8 0 0,2 0 0 0 0,0 0 0 0 0,1 0 0 0 0,-9 33 0 0 0,13-40-11 0 0,1 1 0 0 0,0 0-1 0 0,1 0 1 0 0,0 0 0 0 0,0 1 0 0 0,1-1 0 0 0,1 0-1 0 0,0 0 1 0 0,4 15 0 0 0,-5-22-5 0 0,2-1 0 0 0,-1 1 1 0 0,0-1-1 0 0,1 0 0 0 0,-1 1 1 0 0,1-1-1 0 0,0 0 0 0 0,0 0 1 0 0,0 0-1 0 0,1 0 0 0 0,-1-1 0 0 0,0 1 1 0 0,1-1-1 0 0,0 1 0 0 0,0-1 1 0 0,0 0-1 0 0,5 3 0 0 0,-3-3-8 0 0,1 1 0 0 0,0-1 0 0 0,0 0 0 0 0,-1-1-1 0 0,1 0 1 0 0,0 0 0 0 0,1 0 0 0 0,-1-1 0 0 0,10 0 0 0 0,1-1-42 0 0,0-1 1 0 0,0-1-1 0 0,-1-1 1 0 0,0 0-1 0 0,0-1 1 0 0,28-13 0 0 0,-35 13 11 0 0,1 0 1 0 0,-1-1 0 0 0,0-1 0 0 0,-1 1 0 0 0,0-1-1 0 0,0-1 1 0 0,0 1 0 0 0,12-18 0 0 0,-4 1-41 0 0,-1 1-1 0 0,15-32 1 0 0,-18 28 168 0 0,-1 0-1 0 0,-1 0 1 0 0,12-52-1 0 0,-21 59 770 0 0,-1 18 243 0 0,0 13-603 0 0,-1 79 315 0 0,2 99-346 0 0,-1-187-582 0 0,6 46 408 0 0,1-25-1375 0 0,7-6-3598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2960 0 0,'-10'0'776'0'0,"0"0"0"0"0,0 1 1 0 0,0 1-1 0 0,0-1 0 0 0,-11 4 0 0 0,17-3-585 0 0,0-1 1 0 0,-1 1-1 0 0,1 0 1 0 0,0 0-1 0 0,0 0 1 0 0,1 1-1 0 0,-1-1 1 0 0,0 1-1 0 0,1 0 1 0 0,0 0-1 0 0,0 0 1 0 0,0 0-1 0 0,0 1 0 0 0,-3 3 1 0 0,2 1 159 0 0,-1 0 0 0 0,1 0 1 0 0,1 0-1 0 0,0 0 0 0 0,0 1 0 0 0,0-1 0 0 0,1 1 0 0 0,1 0 1 0 0,-1 0-1 0 0,1 17 0 0 0,1-21-298 0 0,0 0 0 0 0,0 0 1 0 0,1 0-1 0 0,-1 0 0 0 0,1-1 0 0 0,0 1 1 0 0,1 0-1 0 0,-1 0 0 0 0,1-1 0 0 0,0 1 0 0 0,0-1 1 0 0,1 1-1 0 0,-1-1 0 0 0,1 0 0 0 0,0 0 0 0 0,0 0 1 0 0,0 0-1 0 0,1-1 0 0 0,-1 1 0 0 0,1-1 1 0 0,4 3-1 0 0,1-1-62 0 0,0 0 0 0 0,0-1 0 0 0,1 0 0 0 0,-1 0 0 0 0,1-1 1 0 0,0 0-1 0 0,0-1 0 0 0,11 1 0 0 0,12 0-474 0 0,37-1 0 0 0,-69-2 471 0 0,0 0-34 0 0,0 0 0 0 0,0 0 0 0 0,0 0 0 0 0,1 0 0 0 0,-1-1 0 0 0,0 1 0 0 0,0-1 0 0 0,0 1 0 0 0,1 0 0 0 0,-1-1 0 0 0,0 0 0 0 0,0 1 0 0 0,0-1 0 0 0,0 0 0 0 0,0 1 0 0 0,1-2 0 0 0,-1-5-440 0 0,-11 3 205 0 0,1 3 342 0 0,-1 0-1 0 0,1 1 1 0 0,-1 0 0 0 0,1 1 0 0 0,-1 0 0 0 0,1 0-1 0 0,0 1 1 0 0,0 1 0 0 0,-1-1 0 0 0,1 1 0 0 0,1 1-1 0 0,-1-1 1 0 0,0 2 0 0 0,1-1 0 0 0,0 1 0 0 0,0 0-1 0 0,1 1 1 0 0,-1 0 0 0 0,1 0 0 0 0,0 1 0 0 0,1-1-1 0 0,-1 2 1 0 0,2-1 0 0 0,-1 1 0 0 0,1-1 0 0 0,0 2-1 0 0,0-1 1 0 0,1 0 0 0 0,0 1 0 0 0,1 0 0 0 0,0 0-1 0 0,0 0 1 0 0,1 0 0 0 0,0 0 0 0 0,1 1 0 0 0,-1 17-1 0 0,2-20 25 0 0,0 1 0 0 0,0-1-1 0 0,1 0 1 0 0,0 1 0 0 0,1-1-1 0 0,-1 0 1 0 0,6 11 0 0 0,-6-15-65 0 0,0 0 1 0 0,1 0-1 0 0,-1-1 1 0 0,1 1 0 0 0,0-1-1 0 0,0 1 1 0 0,0-1-1 0 0,0 0 1 0 0,1 0-1 0 0,-1 0 1 0 0,1 0 0 0 0,-1 0-1 0 0,1 0 1 0 0,-1-1-1 0 0,1 1 1 0 0,0-1 0 0 0,0 0-1 0 0,0 0 1 0 0,0 0-1 0 0,6 1 1 0 0,3 1-24 0 0,1-2 0 0 0,-1 1 1 0 0,1-2-1 0 0,0 0 0 0 0,-1 0 0 0 0,1-1 1 0 0,0-1-1 0 0,-1 0 0 0 0,1-1 0 0 0,-1 0 0 0 0,0-1 1 0 0,0 0-1 0 0,0-1 0 0 0,18-10 0 0 0,-17 7-77 0 0,0 0 0 0 0,-1-2 0 0 0,0 1 0 0 0,0-2 0 0 0,-1 1 0 0 0,-1-2 0 0 0,0 1 0 0 0,0-1 0 0 0,-1-1 0 0 0,-1 0 0 0 0,13-25 0 0 0,-6 3-34 0 0,-3-1-1 0 0,-1 0 0 0 0,-1-1 0 0 0,6-48 0 0 0,-4 22 571 0 0,-12 62-393 0 0,0 0 0 0 0,1 0 0 0 0,-1 0 0 0 0,0-1 0 0 0,0 1 0 0 0,0 0 0 0 0,0 0 0 0 0,0 0 0 0 0,0 0 0 0 0,0-1 0 0 0,0 1 0 0 0,0 0 0 0 0,-1 0 0 0 0,1 0 0 0 0,0 0 0 0 0,-1 0 0 0 0,1 0 0 0 0,-2-2-1 0 0,1 2 217 0 0,1 21 1153 0 0,-4 81-314 0 0,-19 104 0 0 0,12-124-1126 0 0,7-39-1130 0 0,1-1-6205 0 0,3-26 3407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3344 0 0,'0'0'2408'0'0,"-2"24"2515"0"0,7-2-4059 0 0,0 0 0 0 0,2 0 1 0 0,1-1-1 0 0,0 0 0 0 0,21 34 0 0 0,-13-24-517 0 0,16 45 0 0 0,-19-39-259 0 0,-2 1 0 0 0,-1 0 0 0 0,-2 0 0 0 0,-2 1 0 0 0,-2 0 0 0 0,-1 1 0 0 0,-2-1 0 0 0,-6 69 0 0 0,3-96-81 0 0,-1 0 0 0 0,0 0 0 0 0,0 0 0 0 0,-2 0 0 0 0,1-1 0 0 0,-1 0 0 0 0,-1 1 0 0 0,0-2 0 0 0,-1 1 0 0 0,0-1 0 0 0,0 0 0 0 0,-1 0 0 0 0,-11 9 0 0 0,12-11 0 0 0,-1-1-1 0 0,-1-1 1 0 0,1 1 0 0 0,-1-2-1 0 0,0 1 1 0 0,0-1-1 0 0,-1 0 1 0 0,1-1 0 0 0,-1 0-1 0 0,0-1 1 0 0,-1 0 0 0 0,1 0-1 0 0,0-1 1 0 0,-1 0 0 0 0,-17 0-1 0 0,26-2-5 0 0,0 0-1 0 0,-1-1 1 0 0,1 1-1 0 0,-1 0 1 0 0,1-1-1 0 0,0 1 1 0 0,0-1-1 0 0,-1 0 1 0 0,1 0-1 0 0,0 0 1 0 0,0 0-1 0 0,0 0 1 0 0,0 0-1 0 0,0-1 1 0 0,0 1-1 0 0,0 0 1 0 0,0-1-1 0 0,1 0 1 0 0,-1 1-1 0 0,1-1 1 0 0,-1 0-1 0 0,1 0 1 0 0,-1 0-1 0 0,1 0 1 0 0,0 0-1 0 0,0 0 1 0 0,0 0-1 0 0,0-1 1 0 0,1 1-1 0 0,-1 0 1 0 0,0 0-1 0 0,1-1 1 0 0,0 1-1 0 0,-1 0 1 0 0,1-4-1 0 0,0-3 0 0 0,0-1-1 0 0,0 1 0 0 0,1 0 0 0 0,0-1 1 0 0,0 1-1 0 0,1 0 0 0 0,5-17 0 0 0,1 4-21 0 0,1 0-1 0 0,1 0 1 0 0,1 1-1 0 0,20-29 1 0 0,39-39-632 0 0,157-153 1 0 0,-134 148-20 0 0,33-25-118 0 0,-110 109 939 0 0,-15 10-135 0 0,-1 0 0 0 0,0 0-1 0 0,0 0 1 0 0,1 0-1 0 0,-1 0 1 0 0,0 0-1 0 0,0 0 1 0 0,1 0-1 0 0,-1 0 1 0 0,0 0 0 0 0,0 0-1 0 0,1 0 1 0 0,-1 0-1 0 0,0 0 1 0 0,0 0-1 0 0,1 0 1 0 0,-1 0-1 0 0,0 1 1 0 0,0-1 0 0 0,1 0-1 0 0,-1 0 1 0 0,0 0-1 0 0,0 0 1 0 0,0 0-1 0 0,1 1 1 0 0,-1-1-1 0 0,0 0 1 0 0,0 0 0 0 0,0 0-1 0 0,0 0 1 0 0,1 1-1 0 0,-1-1 1 0 0,0 0-1 0 0,1 3 106 0 0,-1 0 0 0 0,0 0-1 0 0,1 0 1 0 0,-1 0 0 0 0,0 0-1 0 0,0 0 1 0 0,-2 5 0 0 0,1 10 13 0 0,1 281 1985 0 0,0-295-2101 0 0,0 0-1 0 0,0 0 1 0 0,1 0-1 0 0,-1-1 1 0 0,1 1-1 0 0,0 0 1 0 0,0 0-1 0 0,0 0 1 0 0,0-1-1 0 0,1 1 1 0 0,0 0-1 0 0,0-1 1 0 0,0 0-1 0 0,0 1 1 0 0,0-1-1 0 0,0 0 1 0 0,1 0-1 0 0,0 0 1 0 0,-1 0-1 0 0,1-1 1 0 0,7 5-1 0 0,-6-5-27 0 0,0 0 0 0 0,0 0 0 0 0,0-1 0 0 0,0 1 0 0 0,0-1 0 0 0,1 0-1 0 0,-1 0 1 0 0,0-1 0 0 0,1 1 0 0 0,-1-1 0 0 0,0 0 0 0 0,1 0 0 0 0,-1-1 0 0 0,1 1 0 0 0,-1-1 0 0 0,0 0 0 0 0,0 0 0 0 0,1 0-1 0 0,6-4 1 0 0,0 0-51 0 0,1-1 1 0 0,-1-1-1 0 0,0 0 0 0 0,-1 0 0 0 0,0-1 0 0 0,0-1 0 0 0,-1 1 0 0 0,0-1 0 0 0,0-1 0 0 0,-1 0 0 0 0,0 0 0 0 0,-1-1 0 0 0,8-14 0 0 0,2-8-69 0 0,-2-1 0 0 0,-1 0 0 0 0,12-48-1 0 0,-20 64 273 0 0,-1 0 0 0 0,-1 0-1 0 0,-1-1 1 0 0,2-27 504 0 0,-5 66 92 0 0,0 13-307 0 0,-1-18-321 0 0,0 0 0 0 0,1 0-1 0 0,1 0 1 0 0,1 0 0 0 0,0 0 0 0 0,1 0 0 0 0,7 22 0 0 0,-6-29-67 0 0,-1 0 1 0 0,1 0 0 0 0,1-1-1 0 0,-1 1 1 0 0,1-1-1 0 0,10 11 1 0 0,-11-15-484 0 0,0 0-1 0 0,-1 1 1 0 0,1-2 0 0 0,0 1 0 0 0,6 3-1 0 0,-6-4-1004 0 0,0-1-1 0 0,0 1 1 0 0,1-1-1 0 0,-1 1 1 0 0,0-1-1 0 0,6 0 1 0 0,1 1-2433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3600 0 0,'0'0'1855'0'0,"-6"14"843"0"0,-5 27-731 0 0,-4 28-139 0 0,-32 269 2717 0 0,-12 170-2978 0 0,-17-90-1229 0 0,70-389-947 0 0,-11 42 313 0 0,11-47-3224 0 0,0-1-3524 0 0,5-15 3587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78 147 3104 0 0,'-1'1'166'0'0,"1"1"0"0"0,-1 0-1 0 0,0 0 1 0 0,0-1-1 0 0,1 1 1 0 0,-1 0 0 0 0,0-1-1 0 0,-1 1 1 0 0,1-1-1 0 0,0 1 1 0 0,0-1 0 0 0,-2 2-1 0 0,-8 10 613 0 0,3 2-82 0 0,1 1 1 0 0,0-1 0 0 0,1 2-1 0 0,0-1 1 0 0,1 0 0 0 0,1 1-1 0 0,1 0 1 0 0,1 0 0 0 0,-2 32-1 0 0,4-46-622 0 0,0 0 1 0 0,0 1-1 0 0,0-1 0 0 0,0 0 0 0 0,1 1 0 0 0,-1-1 0 0 0,1 0 1 0 0,0 1-1 0 0,0-1 0 0 0,0 0 0 0 0,0 0 0 0 0,0 0 0 0 0,1 0 1 0 0,0 0-1 0 0,-1 0 0 0 0,1 0 0 0 0,0-1 0 0 0,0 1 0 0 0,1 0 1 0 0,-1-1-1 0 0,0 0 0 0 0,1 0 0 0 0,0 1 0 0 0,-1-1 0 0 0,1-1 1 0 0,0 1-1 0 0,0 0 0 0 0,0-1 0 0 0,0 0 0 0 0,0 1 0 0 0,1-1 1 0 0,-1 0-1 0 0,0-1 0 0 0,0 1 0 0 0,1-1 0 0 0,5 1 0 0 0,2 0-77 0 0,0-1 0 0 0,0 0 0 0 0,0-1-1 0 0,0 0 1 0 0,-1-1 0 0 0,1 0 0 0 0,0-1 0 0 0,-1 0-1 0 0,1 0 1 0 0,-1-1 0 0 0,0-1 0 0 0,0 1-1 0 0,-1-2 1 0 0,0 1 0 0 0,10-8 0 0 0,-10 6-19 0 0,0 0 0 0 0,-1 0 1 0 0,0-1-1 0 0,0 0 0 0 0,0 0 1 0 0,-1-1-1 0 0,-1 0 0 0 0,1 0 1 0 0,-1-1-1 0 0,-1 0 0 0 0,0 0 1 0 0,0 0-1 0 0,-1-1 0 0 0,5-17 1 0 0,-4 0-63 0 0,3-49-1 0 0,-7 64 86 0 0,-1 1 0 0 0,-1 0 0 0 0,0-1-1 0 0,-1 1 1 0 0,0 0 0 0 0,-6-19-1 0 0,7 28 11 0 0,-1 0-1 0 0,1 1 0 0 0,0-1 0 0 0,-1 0 0 0 0,1 1 0 0 0,-1-1 0 0 0,0 1 1 0 0,0 0-1 0 0,0-1 0 0 0,0 1 0 0 0,0 0 0 0 0,-1 0 0 0 0,1 1 0 0 0,-1-1 1 0 0,1 0-1 0 0,-5-1 0 0 0,2 1 15 0 0,0 0 1 0 0,-1 0-1 0 0,1 1 0 0 0,0 0 1 0 0,-1 0-1 0 0,1 0 1 0 0,-1 1-1 0 0,-9 0 0 0 0,5 0 31 0 0,0 1-1 0 0,0 1 1 0 0,0 0-1 0 0,0 0 0 0 0,0 1 1 0 0,0 0-1 0 0,1 1 0 0 0,0 0 1 0 0,-15 9-1 0 0,14-6-1 0 0,0 1 0 0 0,1 1 1 0 0,0 0-1 0 0,0 0 0 0 0,1 1 0 0 0,0 0 0 0 0,1 0 0 0 0,0 1 1 0 0,0 0-1 0 0,2 0 0 0 0,-1 1 0 0 0,1-1 0 0 0,1 1 0 0 0,0 0 0 0 0,1 0 1 0 0,0 1-1 0 0,-2 20 0 0 0,4-19-15 0 0,0-2 12 0 0,0 1 0 0 0,1-1-1 0 0,1 0 1 0 0,0 0 0 0 0,3 19 0 0 0,-3-28-54 0 0,0 0 1 0 0,0 0-1 0 0,1 0 1 0 0,-1 0-1 0 0,0 0 1 0 0,1 0-1 0 0,0 0 1 0 0,0-1-1 0 0,0 1 1 0 0,0 0-1 0 0,0-1 1 0 0,1 0-1 0 0,-1 1 1 0 0,0-1-1 0 0,1 0 1 0 0,0 0-1 0 0,0-1 1 0 0,-1 1-1 0 0,1 0 1 0 0,0-1-1 0 0,0 0 1 0 0,1 0-1 0 0,-1 0 0 0 0,0 0 1 0 0,0 0-1 0 0,4 0 1 0 0,2 1-64 0 0,1-1 1 0 0,-1 0-1 0 0,1 0 0 0 0,-1-1 1 0 0,1 0-1 0 0,-1-1 0 0 0,1 0 1 0 0,-1 0-1 0 0,1-1 1 0 0,-1 0-1 0 0,0-1 0 0 0,0 0 1 0 0,0-1-1 0 0,0 1 0 0 0,-1-2 1 0 0,1 1-1 0 0,-1-1 0 0 0,0-1 1 0 0,14-11-1 0 0,-16 10 0 0 0,0 1 1 0 0,-1-1-1 0 0,0 0 0 0 0,0 0 1 0 0,0-1-1 0 0,6-14 1 0 0,-2 0-9 0 0,7-29 0 0 0,-12 36 310 0 0,0 1 0 0 0,-2-1 0 0 0,0 0 0 0 0,1-20 1 0 0,-6 62 2906 0 0,-1 40-2591 0 0,2 1-292 0 0,0-40-662 0 0,2 1 1 0 0,0-1-1 0 0,2 1 0 0 0,11 53 0 0 0,-13-80-283 0 0,1 1-1 0 0,0-1 0 0 0,0 0 0 0 0,0 0 0 0 0,0 0 0 0 0,0 0 0 0 0,1 0 1 0 0,-1 0-1 0 0,1 0 0 0 0,-1 0 0 0 0,1-1 0 0 0,0 1 0 0 0,0-1 0 0 0,-1 1 1 0 0,3 1-1 0 0,4 3-3131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4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4344 0 0,'0'-4'9953'0'0,"0"14"-10153"0"0,0 14-7884 0 0,0-13 5083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4208 0 0,'-8'4'9365'0'0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33 3224 0 0,'-1'-1'188'0'0,"1"0"1"0"0,0 0-1 0 0,-1 0 0 0 0,1 0 0 0 0,-1 0 0 0 0,1 0 1 0 0,-1 0-1 0 0,0 0 0 0 0,1 0 0 0 0,-1 0 0 0 0,0 0 1 0 0,0 0-1 0 0,1 0 0 0 0,-1 1 0 0 0,0-1 0 0 0,0 0 1 0 0,0 0-1 0 0,0 1 0 0 0,0-1 0 0 0,-2 0 0 0 0,-22-9 1920 0 0,16 9-1722 0 0,-1 0 0 0 0,1 0 0 0 0,0 1 0 0 0,-1 0 1 0 0,1 0-1 0 0,-1 1 0 0 0,1 1 0 0 0,0-1 0 0 0,0 1 0 0 0,0 1 0 0 0,0 0 0 0 0,0 0 0 0 0,0 1 0 0 0,1 0 0 0 0,-1 0 0 0 0,-12 10 0 0 0,13-8-306 0 0,0 2-1 0 0,0-1 1 0 0,0 1-1 0 0,1 0 0 0 0,0 0 1 0 0,1 1-1 0 0,0 0 1 0 0,0 0-1 0 0,1 0 1 0 0,0 1-1 0 0,0 0 1 0 0,1 0-1 0 0,1 0 0 0 0,-4 13 1 0 0,0 20 118 0 0,2-1 1 0 0,1 1-1 0 0,3 53 1 0 0,7 74 70 0 0,-1-52-177 0 0,2 0-20 0 0,-2-54-30 0 0,-3 63 0 0 0,-3-76-18 0 0,1-27 16 0 0,-2 1-1 0 0,-5 38 1 0 0,5-56-5 0 0,0 1 0 0 0,0-1 0 0 0,-1 1 0 0 0,0-1 1 0 0,0 0-1 0 0,-1 0 0 0 0,0 0 0 0 0,0-1 0 0 0,0 1 0 0 0,-1-1 0 0 0,0 0 0 0 0,-7 7 0 0 0,5-8 47 0 0,1 0-1 0 0,-1 0 1 0 0,0-1-1 0 0,0 0 1 0 0,0 0-1 0 0,-1-1 1 0 0,1 0-1 0 0,-1 0 1 0 0,0-1-1 0 0,0 0 1 0 0,-15 2-1 0 0,-8-1 311 0 0,-57-2 0 0 0,50-2-352 0 0,33 1-272 0 0,0 1 222 0 0,-1-1-1 0 0,0-1 1 0 0,0 1 0 0 0,0-1 0 0 0,-7-2 0 0 0,11 3-266 0 0,1-1 0 0 0,0 1 0 0 0,-1-1 0 0 0,1 0 0 0 0,0 1 0 0 0,0-1 0 0 0,0 0 0 0 0,0 0 0 0 0,0 0 0 0 0,0 0 0 0 0,-2-1 1 0 0,2 0-394 0 0,1 1 0 0 0,-1 0 0 0 0,0 0 1 0 0,1-1-1 0 0,-1 1 0 0 0,1 0 1 0 0,-1-1-1 0 0,1 1 0 0 0,0-1 1 0 0,-1 1-1 0 0,1-1 0 0 0,0 1 0 0 0,0-2 1 0 0,0-8-3221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3960 0 0,'4'-15'3491'0'0,"3"9"-2990"0"0,1 0 0 0 0,0 1 0 0 0,0-1 0 0 0,0 1 0 0 0,0 1 0 0 0,1 0 0 0 0,-1 0 0 0 0,1 1 0 0 0,0 0 0 0 0,11-3 0 0 0,15 0 412 0 0,48-5 0 0 0,-65 9-838 0 0,99-5-8753 0 0,-78 7 5589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3336 0 0,'-6'1'411'0'0,"1"0"0"0"0,0-1 0 0 0,-1 2 0 0 0,1-1 0 0 0,0 1 1 0 0,0 0-1 0 0,0 0 0 0 0,0 0 0 0 0,0 0 0 0 0,-8 7 0 0 0,1-1 231 0 0,1 1 1 0 0,0 0-1 0 0,-9 11 1 0 0,11-9-170 0 0,0 0 1 0 0,1 1 0 0 0,1 0 0 0 0,0 0-1 0 0,0 0 1 0 0,1 1 0 0 0,1 0 0 0 0,0 0-1 0 0,1 1 1 0 0,-3 14 0 0 0,2-4 11 0 0,1-1 0 0 0,2 1 0 0 0,0-1 0 0 0,2 1 0 0 0,2 30 0 0 0,0-40-339 0 0,0-1 1 0 0,0 1-1 0 0,2-1 0 0 0,-1 0 0 0 0,2 0 1 0 0,0-1-1 0 0,0 1 0 0 0,11 17 0 0 0,-10-21-406 0 0,0-1 0 0 0,1 1-1 0 0,-1-1 1 0 0,14 11-1 0 0,-12-12-960 0 0,1-1-1 0 0,-1 0 0 0 0,1 0 0 0 0,0-1 1 0 0,10 4-1 0 0,9 2-2522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3952 0 0,'0'0'2726'0'0,"18"9"344"0"0,14 11-1676 0 0,0 1 0 0 0,-2 2 1 0 0,0 1-1 0 0,-2 2 0 0 0,36 41 1 0 0,12 25-569 0 0,-66-78-815 0 0,-1 0-1 0 0,0 1 1 0 0,-1 0 0 0 0,12 30 0 0 0,-16-34-364 0 0,2 5-549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9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4024 0 0,'-2'0'1340'0'0,"-3"0"-667"0"0,1 0-5 0 0,-2 0 4 0 0,-1 2 0 0 0,0 3-4 0 0,0 2-48 0 0,4 3-104 0 0,-3 4-336 0 0,6 0-2184 0 0,0 4 0 0 0,0 2-1 0 0,0 5 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3584 0 0,'-6'0'911'0'0,"0"0"-1"0"0,1 0 0 0 0,-1 1 1 0 0,1 0-1 0 0,-8 2 1 0 0,6 0-547 0 0,1 0 0 0 0,0 0 0 0 0,0 0 0 0 0,0 1 0 0 0,0 0 1 0 0,-9 8-1 0 0,-15 16 1092 0 0,1 1 1 0 0,-34 46-1 0 0,15-17-13 0 0,-56 65-548 0 0,101-120-1075 0 0,-52 58 843 0 0,31-27-2237 0 0,7 1-5173 0 0,15-24 3263 0 0,0-3-1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3824 0 0,'20'5'3491'0'0,"-10"-1"-3063"0"0,-1 0-1 0 0,1 1 1 0 0,-1 0-1 0 0,-1 1 0 0 0,1 0 1 0 0,-1 0-1 0 0,0 1 1 0 0,-1 0-1 0 0,1 0 1 0 0,7 11-1 0 0,-1 1 282 0 0,0 0 0 0 0,-1 1 0 0 0,15 30 0 0 0,-14-17-77 0 0,-2 1 0 0 0,-1 0-1 0 0,-1 1 1 0 0,-2 0-1 0 0,-1 1 1 0 0,3 62-1 0 0,-9-75-510 0 0,-1 1-1 0 0,-1 0 0 0 0,0-1 1 0 0,-2 1-1 0 0,-1-1 0 0 0,-1 0 1 0 0,-1 0-1 0 0,-1-1 0 0 0,-1 1 0 0 0,-1-1 1 0 0,0-1-1 0 0,-2 0 0 0 0,-16 23 1 0 0,18-31-133 0 0,-1 0 0 0 0,-1-1 0 0 0,0 0 0 0 0,-1-1 0 0 0,-26 19 0 0 0,30-25-2137 0 0,-1 0-1 0 0,1 0 1 0 0,-13 5-1 0 0,10-7-1946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3824 0 0,'8'-2'2039'0'0,"61"-16"1873"0"0,1 4 0 0 0,133-9-1 0 0,-195 21-3993 0 0,10-1-3245 0 0</inkml:trace>
  <inkml:trace contextRef="#ctx0" brushRef="#br0" timeOffset="1">49 280 4064 0 0,'0'0'2875'0'0,"18"0"-418"0"0,224 0 7081 0 0,-190 0-11399 0 0,-1 0-3643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218 117 3056 0 0,'0'0'1126'0'0,"-6"-24"4384"0"0,7 23-5370 0 0,-1-1 0 0 0,1 1 0 0 0,-1-1-1 0 0,1 1 1 0 0,0-1 0 0 0,-1 1 0 0 0,1 0 0 0 0,0-1-1 0 0,0 1 1 0 0,0 0 0 0 0,0-1 0 0 0,0 1 0 0 0,0 0-1 0 0,0 0 1 0 0,0 0 0 0 0,1 0 0 0 0,-1 0 0 0 0,0 0-1 0 0,3-1 1 0 0,31-15 1296 0 0,-29 15-1148 0 0,21-8 40 0 0,0 1-1 0 0,1 1 1 0 0,0 2 0 0 0,0 0-1 0 0,0 2 1 0 0,1 1 0 0 0,-1 2-1 0 0,35 2 1 0 0,-59-1-305 0 0,0 0 1 0 0,0 0-1 0 0,0 1 0 0 0,0 0 1 0 0,0 0-1 0 0,0 0 1 0 0,0 0-1 0 0,0 1 0 0 0,0-1 1 0 0,0 1-1 0 0,-1 0 0 0 0,1 0 1 0 0,5 5-1 0 0,-7-5-12 0 0,1 1 0 0 0,-1 0 0 0 0,0 0 0 0 0,0 0 0 0 0,0 0 0 0 0,-1 0 0 0 0,1 0 0 0 0,-1 0 0 0 0,1 1 0 0 0,-1-1 0 0 0,0 0 0 0 0,-1 1 1 0 0,1-1-1 0 0,0 1 0 0 0,-1 0 0 0 0,0 3 0 0 0,0 8-32 0 0,0-1 0 0 0,-1 1 0 0 0,-1 0 1 0 0,-1-1-1 0 0,0 1 0 0 0,0-1 0 0 0,-1 0 1 0 0,-1 0-1 0 0,-1 0 0 0 0,0-1 0 0 0,-1 0 0 0 0,0 0 1 0 0,-12 17-1 0 0,6-14-22 0 0,0 0 0 0 0,0 0 0 0 0,-2-2-1 0 0,0 1 1 0 0,0-2 0 0 0,-1 0 0 0 0,-1-1 0 0 0,0-1 0 0 0,-20 10 0 0 0,27-16 35 0 0,1-1 1 0 0,-1 0 0 0 0,0-1 0 0 0,0 0 0 0 0,0-1 0 0 0,-1 0 0 0 0,1 0 0 0 0,-15 0 0 0 0,21-5 18 0 0,8-3-29 0 0,11-4 0 0 0,-4 6 9 0 0,1 1-1 0 0,1 0 1 0 0,-1 0 0 0 0,0 2-1 0 0,0-1 1 0 0,1 2 0 0 0,-1-1-1 0 0,1 2 1 0 0,-1 0 0 0 0,1 0-1 0 0,-1 1 1 0 0,17 5 0 0 0,-19-4 2 0 0,-1 0 1 0 0,0 1-1 0 0,1 0 1 0 0,-1 1 0 0 0,0 0-1 0 0,-1 0 1 0 0,1 1 0 0 0,-1 0-1 0 0,-1 0 1 0 0,1 1-1 0 0,-1 0 1 0 0,0 1 0 0 0,0-1-1 0 0,-1 1 1 0 0,9 15 0 0 0,-8-11 21 0 0,-1 1 1 0 0,-1 0 0 0 0,0 0 0 0 0,0 0-1 0 0,-2 1 1 0 0,1-1 0 0 0,-2 1 0 0 0,0 0 0 0 0,0 0-1 0 0,-2 0 1 0 0,1 0 0 0 0,-2 0 0 0 0,0 0 0 0 0,0 0-1 0 0,-2 0 1 0 0,0 0 0 0 0,0-1 0 0 0,-1 1-1 0 0,-1-1 1 0 0,0 0 0 0 0,-1 0 0 0 0,0-1 0 0 0,-1 1-1 0 0,0-1 1 0 0,-1-1 0 0 0,0 0 0 0 0,-1 0-1 0 0,-1 0 1 0 0,1-1 0 0 0,-2-1 0 0 0,1 1 0 0 0,-1-2-1 0 0,-1 0 1 0 0,1 0 0 0 0,-2-1 0 0 0,-17 9 0 0 0,6-6 131 0 0,-1-1 1 0 0,0-1 0 0 0,0-1-1 0 0,0-1 1 0 0,-1-1 0 0 0,1-2 0 0 0,-1 0-1 0 0,0-2 1 0 0,0-1 0 0 0,-46-5-1 0 0,61 3-54 0 0,0-1-1 0 0,-1 0 0 0 0,1-1 1 0 0,0 0-1 0 0,1-1 0 0 0,-19-10 1 0 0,24 12-178 0 0,1 1 1 0 0,0-1 0 0 0,0 0 0 0 0,0 0 0 0 0,1-1 0 0 0,-1 1-1 0 0,1-1 1 0 0,0 0 0 0 0,0 0 0 0 0,0 0 0 0 0,0 0 0 0 0,1 0 0 0 0,0 0-1 0 0,0-1 1 0 0,0 0 0 0 0,0 1 0 0 0,1-1 0 0 0,-2-7 0 0 0,3 10-502 0 0,0 0 1 0 0,0 1 0 0 0,0-1 0 0 0,1 0 0 0 0,-1 0 0 0 0,1 1-1 0 0,-1-1 1 0 0,1 0 0 0 0,-1 1 0 0 0,1-1 0 0 0,0 0 0 0 0,0 1 0 0 0,0-1-1 0 0,0 1 1 0 0,0-1 0 0 0,0 1 0 0 0,2-2 0 0 0,4-3-3096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3960 0 0,'0'0'1324'0'0,"14"3"839"0"0,-7-1-1760 0 0,0 0-1 0 0,0 1 0 0 0,0 0 0 0 0,0 1 0 0 0,0 0 1 0 0,-1 0-1 0 0,0 0 0 0 0,12 11 0 0 0,-7-7 112 0 0,19 15 912 0 0,0 2-1 0 0,49 53 0 0 0,-51-47-787 0 0,-1 2-1 0 0,-2 1 0 0 0,-2 1 0 0 0,25 48 0 0 0,-31-51-663 0 0,-10-22-297 0 0,-2 1 0 0 0,1 0 1 0 0,4 15-1 0 0,-7-22-378 0 0,1 3-2191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 3416 0 0,'-22'0'3820'0'0,"18"1"-3592"0"0,0-1 1 0 0,0 1-1 0 0,0 0 1 0 0,0 1-1 0 0,0-1 0 0 0,0 1 1 0 0,0 0-1 0 0,1 0 0 0 0,-1 0 1 0 0,1 0-1 0 0,-1 0 1 0 0,1 1-1 0 0,0 0 0 0 0,0 0 1 0 0,0 0-1 0 0,-3 3 1 0 0,-8 10 830 0 0,-20 33-1 0 0,33-48-993 0 0,-176 245 4196 0 0,25-84-3285 0 0,121-131-1038 0 0,13-12-781 0 0,13-11-2449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3288 0 0,'0'0'1825'0'0,"-14"21"2231"0"0,-11 26-1487 0 0,9-18-301 0 0,-24 59-1 0 0,34-69-2008 0 0,3-14-144 0 0,1 0 0 0 0,0 1-1 0 0,0-1 1 0 0,0 1 0 0 0,1 0 0 0 0,0-1-1 0 0,0 1 1 0 0,0 0 0 0 0,1 0 0 0 0,0 0-1 0 0,1 9 1 0 0,0-14-85 0 0,0 1 0 0 0,0-1 0 0 0,0 1 0 0 0,0-1 0 0 0,0 1 0 0 0,1-1 0 0 0,-1 0 0 0 0,1 0 0 0 0,-1 1 0 0 0,0-1 0 0 0,1 0 0 0 0,0 0 0 0 0,-1-1 0 0 0,1 1 0 0 0,0 0 0 0 0,-1 0 0 0 0,1-1 1 0 0,0 1-1 0 0,0-1 0 0 0,-1 0 0 0 0,1 1 0 0 0,3-1 0 0 0,45 3 206 0 0,-50-3-230 0 0,44 3 73 0 0,-35-1-178 0 0,0-1-1 0 0,0-1 0 0 0,-1 1 0 0 0,1-1 0 0 0,0-1 0 0 0,0 1 0 0 0,0-2 0 0 0,0 1 0 0 0,-1-1 0 0 0,12-4 0 0 0,-12-1-2301 0 0,-4-2-2663 0 0,-1 1 1612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7:5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3288 0 0,'0'6'8862'0'0,"0"21"-6473"0"0,2 80 1949 0 0,-7 161-2825 0 0,-4-208-8771 0 0,4-32 2075 0 0,2-7 1214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3736 0 0,'0'0'1904'0'0,"12"0"215"0"0,192-5 4902 0 0,0-6-3747 0 0,-166 11-3282 0 0,-26 1 315 0 0,0-1 0 0 0,21-3 0 0 0,-16-1-4109 0 0,-1-5-3834 0 0,-9 5 3875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101 296 3288 0 0,'-1'-1'155'0'0,"-1"0"0"0"0,1 1-1 0 0,0-1 1 0 0,-1 0 0 0 0,1 0 0 0 0,0 0-1 0 0,0 0 1 0 0,-1 0 0 0 0,1 0-1 0 0,0-1 1 0 0,0 1 0 0 0,0 0-1 0 0,0 0 1 0 0,1-1 0 0 0,-1 1 0 0 0,0-1-1 0 0,0-1 1 0 0,-12-26 1300 0 0,10 23-1201 0 0,1-1 1 0 0,0 1-1 0 0,0-1 0 0 0,1 0 1 0 0,0 1-1 0 0,0-1 0 0 0,1 0 0 0 0,0 0 1 0 0,0 0-1 0 0,0 0 0 0 0,1 1 1 0 0,0-1-1 0 0,1 0 0 0 0,-1 0 1 0 0,1 1-1 0 0,0-1 0 0 0,1 1 1 0 0,0 0-1 0 0,0-1 0 0 0,7-9 1 0 0,-4 8-34 0 0,2 0 1 0 0,-1 1-1 0 0,1 0 1 0 0,0 0 0 0 0,1 0-1 0 0,-1 1 1 0 0,1 0-1 0 0,1 1 1 0 0,-1 0 0 0 0,1 1-1 0 0,0 0 1 0 0,12-4-1 0 0,-7 4-139 0 0,0 1-1 0 0,0 0 1 0 0,0 1-1 0 0,0 1 1 0 0,1 1-1 0 0,-1 0 1 0 0,0 0-1 0 0,17 4 1 0 0,-26-3-50 0 0,0 0 1 0 0,0 1-1 0 0,0 0 1 0 0,0 0 0 0 0,0 0-1 0 0,-1 1 1 0 0,1-1-1 0 0,-1 2 1 0 0,1-1-1 0 0,-1 0 1 0 0,0 1-1 0 0,0 0 1 0 0,-1 0 0 0 0,1 1-1 0 0,-1-1 1 0 0,0 1-1 0 0,0 0 1 0 0,-1 0-1 0 0,1 0 1 0 0,-1 1-1 0 0,0-1 1 0 0,0 1-1 0 0,-1-1 1 0 0,2 8 0 0 0,3 12 30 0 0,0 1 1 0 0,-2-1 0 0 0,-1 2-1 0 0,0 35 1 0 0,-2-44-45 0 0,-1 7-2 0 0,-1-1-1 0 0,-1 1 0 0 0,-1 0 1 0 0,-1 0-1 0 0,-1-1 1 0 0,-1 0-1 0 0,-1 0 0 0 0,-12 28 1 0 0,10-33-13 0 0,0 0 0 0 0,-1-1 0 0 0,-1 0 0 0 0,-1-1-1 0 0,-1 0 1 0 0,0-1 0 0 0,-1 0 0 0 0,-1-1 0 0 0,0-1 0 0 0,-24 19 0 0 0,13-14 3 0 0,-1-1-1 0 0,-54 27 1 0 0,66-39-2 0 0,0 0 0 0 0,-1-1 0 0 0,0 0 0 0 0,0-1 0 0 0,0-1 0 0 0,0 0 1 0 0,-30 1-1 0 0,43-4-7 0 0,0 0-1 0 0,1 0 1 0 0,-1 0 0 0 0,1 0 0 0 0,-1 0 0 0 0,0-1 0 0 0,1 1 0 0 0,-1 0 0 0 0,1-1 0 0 0,-1 1 0 0 0,1-1 0 0 0,-1 0-1 0 0,1 0 1 0 0,0 1 0 0 0,-1-1 0 0 0,1 0 0 0 0,0 0 0 0 0,0 0 0 0 0,-1 0 0 0 0,1-1 0 0 0,0 1 0 0 0,0 0-1 0 0,0 0 1 0 0,0-1 0 0 0,0-1 0 0 0,0 1 2 0 0,0 0 0 0 0,1 0 0 0 0,-1 0 1 0 0,1 0-1 0 0,0 0 0 0 0,-1 0 0 0 0,1 0 0 0 0,0 0 0 0 0,0 0 0 0 0,1 0 0 0 0,-1 0 0 0 0,0 0 0 0 0,1 0 0 0 0,-1 0 1 0 0,1 0-1 0 0,-1 0 0 0 0,1 0 0 0 0,0 0 0 0 0,1-1 0 0 0,2-4 23 0 0,0 1-1 0 0,1 0 1 0 0,0 0 0 0 0,0 0 0 0 0,0 1-1 0 0,1 0 1 0 0,-1 0 0 0 0,1 0 0 0 0,0 1-1 0 0,1 0 1 0 0,-1 0 0 0 0,1 0-1 0 0,0 1 1 0 0,-1 0 0 0 0,2 1 0 0 0,-1-1-1 0 0,0 1 1 0 0,9-1 0 0 0,14-2 189 0 0,0 1 0 0 0,1 2-1 0 0,34 1 1 0 0,-53 1-135 0 0,-10 0-67 0 0,106 5 676 0 0,-97-4-591 0 0,0 1 0 0 0,1 0 1 0 0,-1 1-1 0 0,0 0 0 0 0,0 1 0 0 0,0 0 0 0 0,12 7 1 0 0,6 12-151 0 0,-12-5-2717 0 0,0 1-7071 0 0,-10-12 5862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9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138 161 3472 0 0,'-6'8'563'0'0,"0"-1"0"0"0,1 1-1 0 0,0-1 1 0 0,1 1 0 0 0,0 1-1 0 0,0-1 1 0 0,1 1 0 0 0,0-1-1 0 0,-4 18 1 0 0,3-4 795 0 0,2 0 0 0 0,-1 42 0 0 0,3-60-1193 0 0,0 0 0 0 0,0 0 1 0 0,0 0-1 0 0,1 0 1 0 0,-1 0-1 0 0,1-1 1 0 0,0 1-1 0 0,0 0 0 0 0,0 0 1 0 0,1-1-1 0 0,-1 1 1 0 0,1-1-1 0 0,0 1 1 0 0,0-1-1 0 0,0 0 1 0 0,1 0-1 0 0,3 4 0 0 0,-2-4-121 0 0,-1 0-1 0 0,2 0 1 0 0,-1-1-1 0 0,0 0 1 0 0,0 0-1 0 0,1 0 1 0 0,-1 0-1 0 0,1 0 1 0 0,0-1-1 0 0,-1 0 0 0 0,1 0 1 0 0,0 0-1 0 0,5-1 1 0 0,4 1-31 0 0,-1 0 0 0 0,0-1 1 0 0,0-1-1 0 0,1 0 0 0 0,-1-1 0 0 0,0-1 0 0 0,0 0 1 0 0,0 0-1 0 0,-1-1 0 0 0,1-1 0 0 0,15-8 0 0 0,-18 8-14 0 0,-1-1-1 0 0,0 0 0 0 0,-1 0 0 0 0,1-1 0 0 0,-1 0 0 0 0,0-1 0 0 0,-1 0 1 0 0,0 0-1 0 0,0 0 0 0 0,-1-1 0 0 0,0 0 0 0 0,0 0 0 0 0,-1-1 0 0 0,6-13 1 0 0,-5 6 28 0 0,0 0 1 0 0,-2 0 0 0 0,6-35 0 0 0,-9 44-15 0 0,0-1 0 0 0,-1 1-1 0 0,0 0 1 0 0,-1-1 0 0 0,1 1-1 0 0,-2 0 1 0 0,1 0 0 0 0,-1 0-1 0 0,-1-1 1 0 0,-4-10 0 0 0,5 13 5 0 0,-1 0 1 0 0,0 0-1 0 0,-1 1 1 0 0,1-1-1 0 0,-1 1 1 0 0,0 0-1 0 0,0 0 1 0 0,-1 1-1 0 0,1-1 1 0 0,-1 1-1 0 0,0 0 1 0 0,0 0-1 0 0,-1 0 1 0 0,1 1-1 0 0,-1 0 1 0 0,1 0-1 0 0,-1 0 1 0 0,0 1-1 0 0,0-1 1 0 0,-1 2-1 0 0,1-1 1 0 0,0 1-1 0 0,-1 0 1 0 0,1 0-1 0 0,-11 0 1 0 0,7 1 23 0 0,0-1 1 0 0,0 2 0 0 0,0-1 0 0 0,0 2 0 0 0,0-1 0 0 0,0 1-1 0 0,-17 6 1 0 0,21-5-24 0 0,1-1 0 0 0,-1 1 0 0 0,1 0 0 0 0,0 1 0 0 0,0-1 0 0 0,0 1 0 0 0,1 0 1 0 0,-1 0-1 0 0,1 1 0 0 0,0-1 0 0 0,0 1 0 0 0,0 0 0 0 0,1 0 0 0 0,-4 7 0 0 0,-2 6 45 0 0,0 1 0 0 0,2 0 0 0 0,-11 38 0 0 0,-4 63 184 0 0,18-94-196 0 0,-2 26 150 0 0,2 78 0 0 0,2-42 38 0 0,0-45 20 0 0,-15 80-1 0 0,12-101-298 0 0,-1-1 1 0 0,-1 1 0 0 0,-1-1-1 0 0,-1 0 1 0 0,-15 26-1 0 0,18-33-2183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3512 0 0,'8'-2'4110'0'0,"12"0"-2612"0"0,-13 4-1113 0 0,0 0 1 0 0,0 0 0 0 0,-1 1 0 0 0,1 0 0 0 0,-1 0 0 0 0,1 0 0 0 0,8 7 0 0 0,41 35 1620 0 0,0 12-737 0 0,-1 2 0 0 0,-4 2-1 0 0,45 71 1 0 0,-76-102-1155 0 0,-11-16-142 0 0,1 0 1 0 0,0-1-1 0 0,13 14 0 0 0,-15-16-63 0 0,0-2-1146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0 3600 0 0,'-27'0'4948'0'0,"24"1"-4752"0"0,1-1 0 0 0,-1 1-1 0 0,0-1 1 0 0,0 1 0 0 0,1 0 0 0 0,-1 0 0 0 0,0 0-1 0 0,1 0 1 0 0,-1 1 0 0 0,1-1 0 0 0,0 1-1 0 0,-1-1 1 0 0,1 1 0 0 0,-3 3 0 0 0,-28 31 1569 0 0,27-28-1366 0 0,-93 117 3363 0 0,-51 59-1701 0 0,-46 27-1232 0 0,195-210-402 0 0,-7 8-165 0 0,1 1-3286 0 0,8-10 2874 0 0,-1 0 1 0 0,0 0 0 0 0,0 0 0 0 0,0 0-1 0 0,1 0 1 0 0,-1-1 0 0 0,0 1 0 0 0,0 0-1 0 0,1 0 1 0 0,-1 0 0 0 0,0 0 0 0 0,0 0 0 0 0,1 0-1 0 0,-1 0 1 0 0,0 0 0 0 0,0 0 0 0 0,1 0-1 0 0,-1 0 1 0 0,0 0 0 0 0,0 0 0 0 0,0 1-1 0 0,1-1 1 0 0,-1 0 0 0 0,0 0 0 0 0,0 0 0 0 0,1 0-1 0 0,-1 0 1 0 0,0 0 0 0 0,0 0 0 0 0,0 1-1 0 0,0-1 1 0 0,1 0 0 0 0,-1 0 0 0 0,0 0-1 0 0,0 1 1 0 0,0-1 0 0 0,0 0 0 0 0,0 0 0 0 0,1 0-1 0 0,-1 1 1 0 0,0-1 0 0 0,0 0 0 0 0,0 0-1 0 0,0 1 1 0 0,0-1 0 0 0,0 0 0 0 0,0 0 0 0 0,0 0-1 0 0,0 1 1 0 0,0-1 0 0 0,0 0 0 0 0,0 0-1 0 0,0 1 1 0 0,0-1 0 0 0,0 0 0 0 0,0 0-1 0 0,0 1 1 0 0,0-1 0 0 0,0 0 0 0 0,0 0 0 0 0,-1 0-1 0 0,1 1 1 0 0,0-1 0 0 0,0 0 0 0 0,0 0-1 0 0,0 0 1 0 0,0 1 0 0 0,-1-1 0 0 0,8-2-3684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43 165 2664 0 0,'-12'-13'2746'0'0,"10"6"-2076"0"0,-1 0 0 0 0,1-1-1 0 0,1 1 1 0 0,-1 0 0 0 0,1-1 0 0 0,0 1 0 0 0,1-1 0 0 0,0 1 0 0 0,1-9 0 0 0,-1 13-502 0 0,1 0 0 0 0,0 0 1 0 0,-1 0-1 0 0,1 0 0 0 0,1 1 1 0 0,-1-1-1 0 0,0 0 0 0 0,1 0 1 0 0,-1 1-1 0 0,1-1 0 0 0,0 1 1 0 0,0-1-1 0 0,0 1 0 0 0,0 0 1 0 0,0 0-1 0 0,1 0 0 0 0,-1 0 1 0 0,0 0-1 0 0,1 0 0 0 0,0 1 1 0 0,-1-1-1 0 0,1 1 0 0 0,0 0 1 0 0,5-2-1 0 0,1 0-42 0 0,0 1 0 0 0,0 0 0 0 0,0 0 1 0 0,0 1-1 0 0,1 0 0 0 0,-1 1 0 0 0,0 0 0 0 0,17 2 1 0 0,-23-2-106 0 0,1 1-1 0 0,0-1 1 0 0,-1 1 0 0 0,1 0 0 0 0,-1 0 0 0 0,1 1 0 0 0,-1-1 0 0 0,0 1 0 0 0,0-1 0 0 0,0 1 0 0 0,1 0 0 0 0,-2 0 0 0 0,1 1 0 0 0,0-1-1 0 0,0 0 1 0 0,-1 1 0 0 0,1 0 0 0 0,-1 0 0 0 0,0-1 0 0 0,0 1 0 0 0,0 1 0 0 0,0-1 0 0 0,0 0 0 0 0,2 7 0 0 0,-2-3-22 0 0,0 1-1 0 0,-1 0 1 0 0,0 0 0 0 0,0 0 0 0 0,0 0 0 0 0,-1 0 0 0 0,0-1 0 0 0,-1 1 0 0 0,0 0-1 0 0,0 0 1 0 0,-1 0 0 0 0,0 0 0 0 0,0-1 0 0 0,-1 1 0 0 0,0-1 0 0 0,0 0 0 0 0,0 1-1 0 0,-8 9 1 0 0,-4 5-23 0 0,-1-1 0 0 0,-1-1 0 0 0,-28 26 0 0 0,-24 28-2 0 0,51-53 49 0 0,14-18 1 0 0,1 0 0 0 0,0 0 0 0 0,-1 1 0 0 0,1-1 1 0 0,1 1-1 0 0,-1-1 0 0 0,1 1 0 0 0,-1 0 0 0 0,1 0 0 0 0,0 0 0 0 0,1 1 0 0 0,-1-1 1 0 0,1 0-1 0 0,0 1 0 0 0,-1 4 0 0 0,2-8-8 0 0,0-1 1 0 0,0 1-1 0 0,0 0 1 0 0,1-1-1 0 0,-1 1 0 0 0,0 0 1 0 0,1-1-1 0 0,-1 1 1 0 0,0-1-1 0 0,1 1 1 0 0,-1 0-1 0 0,1-1 0 0 0,-1 1 1 0 0,1-1-1 0 0,-1 1 1 0 0,1-1-1 0 0,-1 0 0 0 0,1 1 1 0 0,0-1-1 0 0,-1 0 1 0 0,1 1-1 0 0,0-1 0 0 0,-1 0 1 0 0,1 1-1 0 0,0-1 1 0 0,-1 0-1 0 0,1 0 0 0 0,0 0 1 0 0,-1 0-1 0 0,1 0 1 0 0,1 0-1 0 0,29 2 276 0 0,-20-2-132 0 0,156 2 1196 0 0,-105-2-1292 0 0,-50-1-41 0 0,-5 0-2691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3448 0 0,'2'0'3681'0'0,"11"3"-2481"0"0,288 5 6513 0 0,-216-9-6112 0 0,99 1-320 0 0,-147 0-5050 0 0,-1 0-4229 0 0,-42 0 4425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3712 0 0,'-1'1'277'0'0,"0"0"0"0"0,1 0 0 0 0,-1-1 0 0 0,0 1 0 0 0,1 0 0 0 0,-1 0 0 0 0,1 0 0 0 0,-1-1-1 0 0,1 1 1 0 0,-1 0 0 0 0,1 0 0 0 0,0 0 0 0 0,-1 0 0 0 0,1 0 0 0 0,0 0 0 0 0,0 0 0 0 0,0 0 0 0 0,0 0-1 0 0,0 0 1 0 0,0 0 0 0 0,0 0 0 0 0,0 0 0 0 0,0 2 0 0 0,1 32 1110 0 0,0-33-1060 0 0,2 323 7268 0 0,-4-183-6906 0 0,-6-32-1257 0 0,7-110 402 0 0,0 1-1 0 0,0-1 1 0 0,1 1 0 0 0,-1-1-1 0 0,0 0 1 0 0,0 1 0 0 0,0-1 0 0 0,1 1-1 0 0,-1-1 1 0 0,0 0 0 0 0,0 1-1 0 0,1-1 1 0 0,-1 0 0 0 0,0 1-1 0 0,1-1 1 0 0,-1 0 0 0 0,1 1 0 0 0,-1-1-1 0 0,0 0 1 0 0,1 0 0 0 0,-1 0-1 0 0,1 1 1 0 0,-1-1 0 0 0,1 0 0 0 0,-1 0-1 0 0,1 0 1 0 0,-1 0 0 0 0,0 0-1 0 0,1 0 1 0 0,-1 0 0 0 0,1 0 0 0 0,-1 0-1 0 0,1 0 1 0 0,-1 0 0 0 0,1 0-1 0 0,18-2-6178 0 0,-19 2 6290 0 0,13-3-3642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29 2736 0 0,'-8'-12'3668'0'0,"-4"8"-3027"0"0,0 1 0 0 0,0 0-1 0 0,-1 0 1 0 0,1 2 0 0 0,-1-1 0 0 0,1 1 0 0 0,-1 1-1 0 0,0 0 1 0 0,1 1 0 0 0,-25 5 0 0 0,29-4-520 0 0,1 0-1 0 0,-1 0 1 0 0,1 1 0 0 0,0 0-1 0 0,0 0 1 0 0,0 0 0 0 0,0 1-1 0 0,0 0 1 0 0,1 1 0 0 0,0 0 0 0 0,0 0-1 0 0,0 0 1 0 0,0 0 0 0 0,1 1-1 0 0,0 0 1 0 0,0 0 0 0 0,1 1-1 0 0,-8 12 1 0 0,5-3-18 0 0,1 1 0 0 0,1 0 0 0 0,0 0 0 0 0,1 1 0 0 0,1-1 0 0 0,-2 21 0 0 0,2 111 798 0 0,4-97-799 0 0,-1-51-102 0 0,0-1 0 0 0,1 1 0 0 0,-1-1 0 0 0,0 1 0 0 0,1 0 0 0 0,-1-1 0 0 0,0 1 0 0 0,1-1 0 0 0,-1 1 0 0 0,1-1 0 0 0,-1 0 0 0 0,1 1 0 0 0,-1-1 0 0 0,1 1 1 0 0,-1-1-1 0 0,1 0 0 0 0,-1 1 0 0 0,1-1 0 0 0,0 0 0 0 0,-1 0 0 0 0,1 0 0 0 0,-1 1 0 0 0,1-1 0 0 0,0 0 0 0 0,-1 0 0 0 0,1 0 0 0 0,0 0 0 0 0,-1 0 0 0 0,1 0 0 0 0,0 0 1 0 0,1 0-1 0 0,22-2 2 0 0,8-7 72 0 0,1-1 0 0 0,34-15 0 0 0,-39 13 4 0 0,0 2-1 0 0,1 0 0 0 0,33-5 0 0 0,-49 13 35 0 0,-1 0 0 0 0,1 1 0 0 0,0 0 0 0 0,-1 1 0 0 0,1 1 0 0 0,0 0 0 0 0,19 4 0 0 0,-28-4-70 0 0,0 0 0 0 0,-1 1 0 0 0,1-1 0 0 0,-1 1 0 0 0,1 0 0 0 0,-1-1 0 0 0,1 2 0 0 0,-1-1 0 0 0,0 0 0 0 0,0 1 0 0 0,0-1 0 0 0,0 1 0 0 0,0 0 0 0 0,-1 0 0 0 0,1 0 0 0 0,-1 0 0 0 0,0 1 0 0 0,0-1 0 0 0,0 1 0 0 0,0-1 0 0 0,-1 1 0 0 0,1-1 0 0 0,-1 1 0 0 0,0 0 0 0 0,0 0 0 0 0,-1 0 0 0 0,2 7 0 0 0,0 12 150 0 0,-1-1-1 0 0,-1 0 1 0 0,0 1-1 0 0,-7 39 1 0 0,5-53-144 0 0,0-1 1 0 0,0 0-1 0 0,-1 1 1 0 0,0-1-1 0 0,-1 0 1 0 0,0 0-1 0 0,0-1 1 0 0,0 1-1 0 0,-1-1 1 0 0,0 0-1 0 0,0 0 1 0 0,-1 0-1 0 0,0-1 1 0 0,0 0-1 0 0,-9 7 1 0 0,-4 0 51 0 0,-1-1 1 0 0,-1-1 0 0 0,1 0-1 0 0,-2-2 1 0 0,1 0-1 0 0,-1-2 1 0 0,-1 0 0 0 0,1-1-1 0 0,-1-1 1 0 0,0-2-1 0 0,-42 2 1 0 0,37-4-17 0 0,-2 1-174 0 0,-50-5 1 0 0,80 3 81 0 0,-1 0 1 0 0,1 0-1 0 0,-1 0 1 0 0,0 0-1 0 0,1-1 1 0 0,-1 1-1 0 0,0 0 0 0 0,1 0 1 0 0,-1-1-1 0 0,1 1 1 0 0,-1 0-1 0 0,1-1 1 0 0,-1 1-1 0 0,1 0 1 0 0,-1-1-1 0 0,1 1 1 0 0,-1-1-1 0 0,1 1 1 0 0,-1-2-1 0 0,-2-11-3843 0 0,10-15-6633 0 0,-4 15 6271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3832 0 0,'0'0'1351'0'0,"10"-8"2586"0"0,169-7 3737 0 0,33-5-4214 0 0,-205 19-3793 0 0,17-4 970 0 0,-10 0-5550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28 231 2720 0 0,'0'0'2011'0'0,"0"20"359"0"0,1 54 60 0 0,-5 158 1575 0 0,3-178-3693 0 0,2-40-205 0 0,-1 1-1 0 0,-1 0 0 0 0,0-1 1 0 0,-4 20-1 0 0,5-34-111 0 0,0 1 1 0 0,0-1-1 0 0,0 0 0 0 0,0 1 1 0 0,0-1-1 0 0,0 0 1 0 0,0 1-1 0 0,0-1 0 0 0,0 0 1 0 0,0 0-1 0 0,0 1 0 0 0,-1-1 1 0 0,1 0-1 0 0,0 1 1 0 0,0-1-1 0 0,0 0 0 0 0,0 0 1 0 0,-1 1-1 0 0,1-1 0 0 0,0 0 1 0 0,0 0-1 0 0,0 1 0 0 0,-1-1 1 0 0,1 0-1 0 0,0 0 1 0 0,0 0-1 0 0,-1 1 0 0 0,1-1 1 0 0,0 0-1 0 0,-1 0 0 0 0,1 0 1 0 0,-5-9-336 0 0,1-20-285 0 0,1-507-1481 0 0,3 536 2142 0 0,0-1 1 0 0,1 0-1 0 0,-1 0 1 0 0,0 0-1 0 0,1 1 1 0 0,-1-1-1 0 0,1 0 1 0 0,-1 0-1 0 0,1 1 1 0 0,-1-1-1 0 0,1 0 1 0 0,0 1-1 0 0,-1-1 1 0 0,1 1-1 0 0,0-1 0 0 0,-1 1 1 0 0,1-1-1 0 0,0 1 1 0 0,0-1-1 0 0,-1 1 1 0 0,1 0-1 0 0,0-1 1 0 0,0 1-1 0 0,0 0 1 0 0,-1 0-1 0 0,3-1 1 0 0,29-5 440 0 0,-21 5-349 0 0,69-15 194 0 0,121-40-1 0 0,-199 56-321 0 0,103-43-113 0 0,-106 54 247 0 0,-1 0 1 0 0,-6 20 0 0 0,-4 12 304 0 0,2 1 0 0 0,-6 55 0 0 0,2 92 696 0 0,2 103-188 0 0,11-255-1360 0 0,1 1-3555 0 0,0-9-2086 0 0,0-16 2733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0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 2824 0 0,'-21'-2'3356'0'0,"14"2"-2960"0"0,-3 0 198 0 0,-1-1-1 0 0,1 2 0 0 0,-1-1 0 0 0,1 1 0 0 0,-1 1 0 0 0,1 0 0 0 0,0 1 1 0 0,-1 0-1 0 0,-18 8 0 0 0,24-8-406 0 0,0 0 0 0 0,0 1 0 0 0,0-1-1 0 0,0 1 1 0 0,0 1 0 0 0,1-1 0 0 0,-1 0 0 0 0,1 1 0 0 0,0 0 0 0 0,1 0 0 0 0,-1 0 0 0 0,1 1 0 0 0,0-1 0 0 0,0 1 0 0 0,1-1-1 0 0,0 1 1 0 0,0 0 0 0 0,-2 8 0 0 0,3-10-163 0 0,1 0 0 0 0,-1 0 0 0 0,1 1-1 0 0,0-1 1 0 0,0 0 0 0 0,1 0 0 0 0,-1 1 0 0 0,1-1-1 0 0,0 0 1 0 0,0 0 0 0 0,0 0 0 0 0,0 0 0 0 0,1 0-1 0 0,0 0 1 0 0,0 0 0 0 0,0 0 0 0 0,0-1 0 0 0,0 1-1 0 0,1-1 1 0 0,0 1 0 0 0,0-1 0 0 0,0 0 0 0 0,0 0-1 0 0,0 0 1 0 0,0-1 0 0 0,1 1 0 0 0,4 2 0 0 0,2 0-67 0 0,1-1 0 0 0,-1 1 0 0 0,1-2 0 0 0,0 1 0 0 0,1-2 0 0 0,-1 1 0 0 0,0-2 0 0 0,1 1 0 0 0,-1-2 0 0 0,16 0 0 0 0,-29 2 7 0 0,-1 0 0 0 0,0-1-1 0 0,1 1 1 0 0,-1 0 0 0 0,1 1 0 0 0,0-1-1 0 0,-3 3 1 0 0,-4 5-2 0 0,-12 6 35 0 0,2 2-1 0 0,0 0 0 0 0,2 1 1 0 0,-25 33-1 0 0,36-43 53 0 0,1 0-1 0 0,0 0 1 0 0,0 0 0 0 0,0 1 0 0 0,1-1-1 0 0,1 1 1 0 0,0 0 0 0 0,0 0-1 0 0,1 0 1 0 0,0 1 0 0 0,1-1-1 0 0,0 1 1 0 0,1-1 0 0 0,0 13 0 0 0,1-21-29 0 0,-1 0 1 0 0,0 0 0 0 0,1 0 0 0 0,-1 0 0 0 0,1 0 0 0 0,0 0 0 0 0,0 0 0 0 0,-1-1 0 0 0,1 1 0 0 0,1 0 0 0 0,-1 0 0 0 0,0-1 0 0 0,0 1 0 0 0,0-1 0 0 0,1 1 0 0 0,-1-1 0 0 0,1 0 0 0 0,-1 0 0 0 0,1 1 0 0 0,0-1 0 0 0,-1 0 0 0 0,1 0 0 0 0,0-1 0 0 0,0 1 0 0 0,-1 0 0 0 0,1 0 0 0 0,3 0 0 0 0,5 1-12 0 0,1-1 1 0 0,-1 0-1 0 0,0 0 1 0 0,13-1 0 0 0,1 0-234 0 0,19 1-1698 0 0,18-7-6832 0 0,-44 4 5569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174 636 3272 0 0,'0'0'561'0'0,"-12"0"2476"0"0,8 1-2803 0 0,0 0 0 0 0,0 0 0 0 0,0 0 0 0 0,0 0 0 0 0,0 1 0 0 0,0 0 0 0 0,0-1 0 0 0,1 1 0 0 0,-1 1 0 0 0,1-1 1 0 0,-1 1-1 0 0,1-1 0 0 0,0 1 0 0 0,0 0 0 0 0,0 0 0 0 0,1 0 0 0 0,-4 5 0 0 0,-3 4 387 0 0,1 0 1 0 0,0 0-1 0 0,-11 24 1 0 0,7-9 309 0 0,2 1 0 0 0,-10 42 0 0 0,17-56-790 0 0,0 0 0 0 0,1 0 0 0 0,1 0 0 0 0,0 0 0 0 0,1 0 0 0 0,1 0 0 0 0,3 20 0 0 0,-3-30-139 0 0,0 0 0 0 0,0 0 0 0 0,0 1 1 0 0,1-1-1 0 0,0 0 0 0 0,0 0 0 0 0,0-1 0 0 0,0 1 0 0 0,1 0 0 0 0,-1-1 0 0 0,1 1 0 0 0,0-1 0 0 0,0 0 0 0 0,0 0 0 0 0,0 0 0 0 0,1 0 0 0 0,-1 0 1 0 0,1-1-1 0 0,0 0 0 0 0,0 0 0 0 0,0 0 0 0 0,0 0 0 0 0,0 0 0 0 0,0-1 0 0 0,0 0 0 0 0,1 0 0 0 0,-1 0 0 0 0,0 0 0 0 0,1-1 0 0 0,-1 1 0 0 0,0-1 1 0 0,1 0-1 0 0,-1-1 0 0 0,1 1 0 0 0,-1-1 0 0 0,0 0 0 0 0,1 0 0 0 0,-1 0 0 0 0,0 0 0 0 0,0-1 0 0 0,0 0 0 0 0,0 0 0 0 0,0 0 0 0 0,0 0 0 0 0,-1-1 0 0 0,1 1 1 0 0,4-5-1 0 0,-1 0-49 0 0,0-1 0 0 0,0 1 0 0 0,-1-1 1 0 0,0-1-1 0 0,0 1 0 0 0,-1-1 0 0 0,0 0 1 0 0,-1 0-1 0 0,0 0 0 0 0,0-1 0 0 0,-1 1 1 0 0,0-1-1 0 0,-1 0 0 0 0,2-19 0 0 0,-2 6-6 0 0,-1 0-1 0 0,-2 1 0 0 0,0-1 1 0 0,-1 0-1 0 0,-9-36 0 0 0,6 43 55 0 0,-1 1-1 0 0,-1-1 0 0 0,0 1 1 0 0,-1 1-1 0 0,0-1 1 0 0,-1 1-1 0 0,-19-21 1 0 0,10 11 33 0 0,-17-29 0 0 0,24 33 11 0 0,1-1 0 0 0,1 0 0 0 0,0-1 0 0 0,2 0 1 0 0,-9-44-1 0 0,13 52-8 0 0,1-1 46 0 0,0 1-1 0 0,-1-19 1 0 0,2 2 64 0 0,1 17-49 0 0,-1-1 0 0 0,3-17 0 0 0,-1 27-71 0 0,0 0 0 0 0,0 0 1 0 0,1 0-1 0 0,-1 0 0 0 0,1 0 0 0 0,0 1 0 0 0,0-1 0 0 0,1 0 0 0 0,-1 1 1 0 0,5-6-1 0 0,5-3 89 0 0,0-1-1 0 0,0 2 1 0 0,1 0 0 0 0,1 0 0 0 0,19-12 0 0 0,-24 18-261 0 0,1 1-1 0 0,-1 0 1 0 0,2 0 0 0 0,10-3 0 0 0,-15 7-352 0 0,0-1 1 0 0,0 1 0 0 0,0 0 0 0 0,0 0 0 0 0,1 0 0 0 0,-1 1 0 0 0,0 0-1 0 0,7 1 1 0 0,-11-1 17 0 0,0 1-1 0 0,0-1 1 0 0,0 1-1 0 0,0-1 1 0 0,0 1-1 0 0,0 0 1 0 0,0 0-1 0 0,-1 0 1 0 0,1 0 0 0 0,0 0-1 0 0,0 0 1 0 0,-1 1-1 0 0,2 1 1 0 0,8 10-2878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20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2224 0 0,'101'0'10357'0'0,"174"-1"-8203"0"0,-266 1-2097 0 0,1 0 0 0 0,-1-1-1 0 0,1 0 1 0 0,-1 0 0 0 0,1-1-1 0 0,-1-1 1 0 0,0 1 0 0 0,16-8-1 0 0,-24 10-39 0 0,0-1 0 0 0,-1 1 0 0 0,1-1-1 0 0,0 1 1 0 0,0-1 0 0 0,0 1 0 0 0,-1-1 0 0 0,1 0-1 0 0,0 1 1 0 0,-1-1 0 0 0,1 0 0 0 0,0 1-1 0 0,-1-1 1 0 0,1 0 0 0 0,-1 0 0 0 0,1 0 0 0 0,-1 0-1 0 0,1-1 1 0 0,-1 1-7 0 0,0 1 1 0 0,0-1-1 0 0,0 0 0 0 0,0 1 1 0 0,-1-1-1 0 0,1 1 0 0 0,0-1 0 0 0,0 1 1 0 0,0-1-1 0 0,-1 1 0 0 0,1-1 1 0 0,0 1-1 0 0,-1-1 0 0 0,1 1 1 0 0,0 0-1 0 0,-1-1 0 0 0,1 1 1 0 0,-1 0-1 0 0,1-1 0 0 0,-1 1 0 0 0,1 0 1 0 0,-1-1-1 0 0,0 1 0 0 0,-2-2 23 0 0,0 1 1 0 0,0-1-1 0 0,-1 1 0 0 0,1 0 0 0 0,-1 0 0 0 0,1 1 0 0 0,-1-1 0 0 0,-5 0 0 0 0,1 1-6 0 0,0 1-1 0 0,0-1 1 0 0,0 1-1 0 0,1 1 1 0 0,-1-1-1 0 0,0 1 1 0 0,1 1-1 0 0,-1-1 1 0 0,1 1-1 0 0,-1 1 1 0 0,1-1-1 0 0,0 1 0 0 0,-6 6 1 0 0,4-3-6 0 0,0 1 0 0 0,1 0 1 0 0,1 0-1 0 0,-1 1 0 0 0,1 0 1 0 0,1 0-1 0 0,0 1 0 0 0,-9 16 1 0 0,2 2 74 0 0,1 0 0 0 0,-17 56 0 0 0,25-68-64 0 0,1 0 1 0 0,0-1-1 0 0,1 1 0 0 0,1 0 1 0 0,1 0-1 0 0,0 0 1 0 0,4 24-1 0 0,-4-36-34 0 0,1-1 0 0 0,0 1 1 0 0,1 0-1 0 0,-1-1 0 0 0,1 1 0 0 0,-1-1 0 0 0,1 0 1 0 0,0 0-1 0 0,0 1 0 0 0,1-1 0 0 0,-1-1 0 0 0,1 1 1 0 0,-1 0-1 0 0,1 0 0 0 0,0-1 0 0 0,0 0 0 0 0,0 1 1 0 0,0-1-1 0 0,1 0 0 0 0,-1-1 0 0 0,0 1 0 0 0,1-1 1 0 0,-1 1-1 0 0,1-1 0 0 0,0 0 0 0 0,-1 0 0 0 0,1-1 1 0 0,4 1-1 0 0,2 1-517 0 0,-1-1 1 0 0,1-1-1 0 0,0 0 0 0 0,12-2 1 0 0,-11 1-1578 0 0,0-1 1 0 0,-1 0 0 0 0,13-5 0 0 0,-6-2-998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3456 0 0,'-9'252'9711'0'0,"1"-2"-5692"0"0,11-237-6264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 3928 0 0,'-4'0'652'0'0,"4"-3"4"0"0,-3 1 1 0 0,3-1-5 0 0,0 1 624 0 0,-4 0-712 0 0,4-1-104 0 0,-3 3-228 0 0,6 0-2044 0 0,1 3-1 0 0,-1 4 1 0 0,4 0 0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93 2968 0 0,'-1'2'206'0'0,"-1"1"0"0"0,0-1 0 0 0,1 1 1 0 0,0 0-1 0 0,0-1 0 0 0,-1 1 0 0 0,2 0 0 0 0,-1 0 0 0 0,0 0 0 0 0,0 0 0 0 0,1 0 0 0 0,-1 4 0 0 0,-2 10 478 0 0,-2 13 315 0 0,0 1 1 0 0,2 0-1 0 0,2 0 0 0 0,1-1 0 0 0,1 1 0 0 0,7 48 0 0 0,-7-75-877 0 0,0 1-1 0 0,0-1 1 0 0,0 1-1 0 0,0-1 1 0 0,1 1-1 0 0,-1-1 1 0 0,1 0-1 0 0,0 0 1 0 0,1 0-1 0 0,-1 0 1 0 0,1 0-1 0 0,-1-1 1 0 0,1 1-1 0 0,0-1 1 0 0,0 1-1 0 0,7 4 1 0 0,-7-6-92 0 0,1 0 1 0 0,-1 0-1 0 0,1-1 1 0 0,-1 1-1 0 0,1-1 1 0 0,0 1-1 0 0,-1-1 1 0 0,1-1-1 0 0,0 1 1 0 0,0 0 0 0 0,0-1-1 0 0,0 0 1 0 0,0 0-1 0 0,0 0 1 0 0,-1 0-1 0 0,1-1 1 0 0,0 1-1 0 0,0-1 1 0 0,7-3-1 0 0,0 0-2 0 0,0-1-1 0 0,-1 0 1 0 0,0 0-1 0 0,0-2 1 0 0,-1 1-1 0 0,1-1 0 0 0,-1 0 1 0 0,-1-1-1 0 0,0 0 1 0 0,0 0-1 0 0,0-1 0 0 0,-1 0 1 0 0,0-1-1 0 0,-1 1 1 0 0,0-1-1 0 0,5-12 0 0 0,-3 5 62 0 0,-1 0 0 0 0,-1 0 0 0 0,0 0 0 0 0,-1-1 0 0 0,-1 0 0 0 0,-1 0 0 0 0,0 0-1 0 0,-1-1 1 0 0,-2-26 0 0 0,0 38-32 0 0,0 0-1 0 0,-1 1 0 0 0,0-1 1 0 0,0 1-1 0 0,-1 0 1 0 0,1-1-1 0 0,-2 1 0 0 0,1 0 1 0 0,0 0-1 0 0,-1 0 1 0 0,-1 0-1 0 0,1 1 1 0 0,-1-1-1 0 0,1 1 0 0 0,-1 0 1 0 0,-1 0-1 0 0,1 0 1 0 0,-1 1-1 0 0,0-1 0 0 0,0 1 1 0 0,0 0-1 0 0,-1 0 1 0 0,1 1-1 0 0,-1 0 0 0 0,0 0 1 0 0,0 0-1 0 0,0 1 1 0 0,0 0-1 0 0,-10-2 0 0 0,7 2-48 0 0,0 1-1 0 0,0 1 0 0 0,0 0 0 0 0,0 0 0 0 0,0 1 1 0 0,0 0-1 0 0,0 0 0 0 0,0 1 0 0 0,0 0 0 0 0,0 1 0 0 0,1 0 1 0 0,-17 8-1 0 0,15-5-800 0 0,0 0-1 0 0,0 0 1 0 0,-15 14 0 0 0,13-10-2059 0 0,2 1 0 0 0,-15 18 0 0 0,6-2-853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 2408 0 0,'0'5'380'0'0,"-1"0"0"0"0,0 0 0 0 0,0 0 0 0 0,-4 9 0 0 0,-3 14 450 0 0,1 6 141 0 0,3-1-1 0 0,0 1 0 0 0,3 0 0 0 0,3 58 1 0 0,-1-87-840 0 0,0 0 0 0 0,0 1 0 0 0,0-1 0 0 0,1 0 0 0 0,0 0 0 0 0,0 1 1 0 0,0-1-1 0 0,0-1 0 0 0,1 1 0 0 0,0 0 0 0 0,0-1 0 0 0,0 1 0 0 0,1-1 1 0 0,-1 0-1 0 0,1 0 0 0 0,0 0 0 0 0,0-1 0 0 0,1 1 0 0 0,-1-1 1 0 0,1 0-1 0 0,-1 0 0 0 0,1-1 0 0 0,8 4 0 0 0,-6-4-84 0 0,0 0 0 0 0,0 0-1 0 0,0-1 1 0 0,0 0 0 0 0,0 0 0 0 0,0-1-1 0 0,1 0 1 0 0,-1 0 0 0 0,0 0 0 0 0,0-1-1 0 0,0 0 1 0 0,0-1 0 0 0,0 1 0 0 0,0-1-1 0 0,0-1 1 0 0,-1 1 0 0 0,12-7 0 0 0,-9 3-25 0 0,0 1 1 0 0,-1-1-1 0 0,0-1 1 0 0,0 1-1 0 0,0-1 1 0 0,-1-1-1 0 0,0 1 1 0 0,-1-1-1 0 0,1-1 0 0 0,-2 1 1 0 0,1-1-1 0 0,-1 0 1 0 0,0 0-1 0 0,-1-1 1 0 0,0 1-1 0 0,-1-1 1 0 0,0 0-1 0 0,0 0 1 0 0,-1 0-1 0 0,0 0 1 0 0,0-18-1 0 0,-1 16 36 0 0,-1 0-1 0 0,0 0 0 0 0,0 0 0 0 0,-2 1 0 0 0,1-1 1 0 0,-1 0-1 0 0,-1 1 0 0 0,-6-19 0 0 0,6 24-19 0 0,1 1-1 0 0,0 1 1 0 0,-1-1-1 0 0,0 0 1 0 0,0 1 0 0 0,0-1-1 0 0,-1 1 1 0 0,0 0-1 0 0,1 0 1 0 0,-1 0-1 0 0,-1 1 1 0 0,1 0-1 0 0,0-1 1 0 0,-1 1-1 0 0,0 1 1 0 0,0-1 0 0 0,0 1-1 0 0,0 0 1 0 0,0 0-1 0 0,-9-2 1 0 0,8 2 11 0 0,-1 1 0 0 0,1 0-1 0 0,-1 0 1 0 0,0 1 0 0 0,0 0 0 0 0,1 0 0 0 0,-1 1 0 0 0,-12 2 0 0 0,16-2-55 0 0,0 0 1 0 0,-1 0 0 0 0,1 0-1 0 0,0 0 1 0 0,0 1-1 0 0,0 0 1 0 0,0 0 0 0 0,0-1-1 0 0,0 2 1 0 0,1-1 0 0 0,-1 0-1 0 0,0 1 1 0 0,1-1 0 0 0,0 1-1 0 0,0-1 1 0 0,0 1 0 0 0,0 0-1 0 0,-3 6 1 0 0,-10 28-1013 0 0,11-27-175 0 0,2-1 1 0 0,0 1-1 0 0,0 0 0 0 0,0 12 0 0 0,-2 9-1851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2192 0 0,'-2'2'169'0'0,"-1"0"-1"0"0,1 1 1 0 0,0-1-1 0 0,-1 1 1 0 0,1-1-1 0 0,0 1 1 0 0,1 0 0 0 0,-1 0-1 0 0,0 0 1 0 0,1 0-1 0 0,0 0 1 0 0,0 0-1 0 0,-2 6 1 0 0,-2 4 261 0 0,-3 9 188 0 0,1-1-1 0 0,1 1 1 0 0,1 0-1 0 0,1 0 0 0 0,0 1 1 0 0,1 44-1 0 0,3-58-359 0 0,0 0 0 0 0,1 0 0 0 0,0 0 0 0 0,1 0 0 0 0,-1 0 1 0 0,2 0-1 0 0,0-1 0 0 0,0 1 0 0 0,4 7 0 0 0,-5-11-171 0 0,0-1 0 0 0,1 0 1 0 0,0-1-1 0 0,0 1 1 0 0,0 0-1 0 0,0-1 0 0 0,0 0 1 0 0,1 1-1 0 0,-1-1 0 0 0,1-1 1 0 0,0 1-1 0 0,0 0 0 0 0,0-1 1 0 0,0 0-1 0 0,0 0 0 0 0,1 0 1 0 0,-1-1-1 0 0,0 1 1 0 0,6 0-1 0 0,-4-1-52 0 0,1 0-1 0 0,0 0 1 0 0,-1-1 0 0 0,1 0 0 0 0,-1 0 0 0 0,1-1-1 0 0,-1 0 1 0 0,1 0 0 0 0,-1 0 0 0 0,1-1-1 0 0,-1 0 1 0 0,0 0 0 0 0,12-6 0 0 0,-10 3-19 0 0,-1 0 1 0 0,1 0 0 0 0,-1 0 0 0 0,0-1-1 0 0,-1 0 1 0 0,1-1 0 0 0,-1 0-1 0 0,-1 0 1 0 0,9-12 0 0 0,-8 10 0 0 0,-1-1 0 0 0,1 0 0 0 0,-2-1 0 0 0,1 1 0 0 0,-1-1 0 0 0,-1 0 0 0 0,0 0 0 0 0,-1 0 0 0 0,0 0 0 0 0,0 0 0 0 0,-1-1 0 0 0,-1 1 0 0 0,0-1 0 0 0,-1 1 0 0 0,0 0 0 0 0,-4-19 0 0 0,3 23 19 0 0,0 0-1 0 0,0 0 1 0 0,-1 1-1 0 0,0-1 1 0 0,-1 1-1 0 0,1 0 0 0 0,-1 0 1 0 0,0 0-1 0 0,-1 0 1 0 0,1 1-1 0 0,-1 0 1 0 0,0 0-1 0 0,-1 0 0 0 0,-9-7 1 0 0,9 9-3 0 0,1 0 1 0 0,-1 0-1 0 0,0 0 1 0 0,0 1-1 0 0,0 0 1 0 0,0 1-1 0 0,-1-1 1 0 0,1 1-1 0 0,0 0 1 0 0,-1 1-1 0 0,1-1 1 0 0,-1 1-1 0 0,1 0 1 0 0,0 1-1 0 0,-1 0 1 0 0,-9 2-1 0 0,12-2-12 0 0,0 1-1 0 0,0-1 0 0 0,0 1 1 0 0,0 0-1 0 0,0 0 1 0 0,0 0-1 0 0,1 0 0 0 0,-1 1 1 0 0,1-1-1 0 0,0 1 1 0 0,0 0-1 0 0,-1 0 1 0 0,2 0-1 0 0,-1 0 0 0 0,0 1 1 0 0,1-1-1 0 0,0 1 1 0 0,-1 0-1 0 0,1 0 0 0 0,-2 6 1 0 0,-2 6 49 0 0,1 1 0 0 0,1 0 0 0 0,-4 30-1 0 0,6-35-35 0 0,-4 57 357 0 0,3 136-1 0 0,5-103-83 0 0,-5 381 824 0 0,-1-449-620 0 0,1-18-2654 0 0,2 0-7801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3992 0 0,'-1'2'3635'0'0,"-5"11"-2210"0"0,-4 120 3284 0 0,3-45-2717 0 0,-3 68-1157 0 0,8-66-10574 0 0,4-67 6322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92 3136 0 0,'-3'1'269'0'0,"1"-1"-1"0"0,-1 1 0 0 0,0 0 0 0 0,1 0 1 0 0,-1 0-1 0 0,1 1 0 0 0,0-1 0 0 0,-1 0 1 0 0,1 1-1 0 0,0 0 0 0 0,0-1 0 0 0,0 1 1 0 0,0 0-1 0 0,0 0 0 0 0,0 0 0 0 0,1 0 1 0 0,-3 3-1 0 0,-1 3 160 0 0,0-1 1 0 0,0 1 0 0 0,-7 16 0 0 0,3 2 453 0 0,1 1 1 0 0,2 0 0 0 0,0 1 0 0 0,2-1 0 0 0,1 1 0 0 0,0 36-1 0 0,3-53-761 0 0,0 0 0 0 0,1 0 0 0 0,0-1-1 0 0,0 1 1 0 0,1 0 0 0 0,1-1 0 0 0,0 1-1 0 0,0-1 1 0 0,6 10 0 0 0,-8-18-112 0 0,0-1 0 0 0,0 1 0 0 0,1-1 0 0 0,-1 0 0 0 0,0 1 0 0 0,1-1 0 0 0,-1 0 0 0 0,1 0 0 0 0,0 0 0 0 0,-1 0 0 0 0,1 0 0 0 0,0-1 0 0 0,0 1 1 0 0,-1 0-1 0 0,1-1 0 0 0,0 1 0 0 0,0-1 0 0 0,0 0 0 0 0,0 0 0 0 0,0 1 0 0 0,0-1 0 0 0,0-1 0 0 0,-1 1 0 0 0,1 0 0 0 0,0 0 0 0 0,0-1 0 0 0,4 0 0 0 0,-2 0-15 0 0,1-1-1 0 0,-1 1 1 0 0,1-1 0 0 0,-1 0-1 0 0,1 0 1 0 0,-1 0-1 0 0,0-1 1 0 0,0 1-1 0 0,0-1 1 0 0,4-3 0 0 0,-3-1-16 0 0,1 1 0 0 0,-1-1 0 0 0,-1 1 0 0 0,1-2 0 0 0,-1 1 0 0 0,0 0 0 0 0,-1-1 1 0 0,0 1-1 0 0,3-13 0 0 0,-2 5-7 0 0,-1 0-1 0 0,-1 0 1 0 0,-1 0 0 0 0,1-19-1 0 0,-3 24 34 0 0,-1 0 0 0 0,1 0 1 0 0,-2 0-1 0 0,1 0 0 0 0,-8-16 0 0 0,-3-16 152 0 0,3 14 29 0 0,8 24-140 0 0,0 1 1 0 0,1-1-1 0 0,-1 0 1 0 0,1 1-1 0 0,0-1 1 0 0,0 0-1 0 0,0 0 1 0 0,1 0-1 0 0,-1-4 1 0 0,2 5 2 0 0,-1-1-1 0 0,1 1 1 0 0,-1 0-1 0 0,1 0 1 0 0,0-1-1 0 0,0 1 1 0 0,0 0-1 0 0,1 0 1 0 0,-1 0-1 0 0,1 0 1 0 0,0 0-1 0 0,-1 1 1 0 0,1-1 0 0 0,1 0-1 0 0,-1 1 1 0 0,0-1-1 0 0,1 1 1 0 0,-1 0-1 0 0,1 0 1 0 0,-1 0-1 0 0,5-2 1 0 0,7-4-30 0 0,1 0 0 0 0,0 1 0 0 0,18-6 0 0 0,-7 3-237 0 0,0 0-1148 0 0,13-1-5009 0 0,-20 6 2756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3456 0 0,'0'0'2427'0'0,"0"12"223"0"0,0 23-825 0 0,-1-6 168 0 0,5 50 1 0 0,-2-70-1845 0 0,-1-1 0 0 0,1 0 0 0 0,0 0 0 0 0,0 0 0 0 0,1-1 0 0 0,0 1 0 0 0,1-1 0 0 0,-1 1 0 0 0,2-1-1 0 0,8 12 1 0 0,-9-15-133 0 0,0 0 0 0 0,0 0-1 0 0,0-1 1 0 0,0 1-1 0 0,1-1 1 0 0,-1 0-1 0 0,1 0 1 0 0,0-1-1 0 0,0 0 1 0 0,0 0-1 0 0,0 0 1 0 0,0 0-1 0 0,0-1 1 0 0,1 1-1 0 0,-1-1 1 0 0,1-1 0 0 0,-1 1-1 0 0,0-1 1 0 0,1 0-1 0 0,-1 0 1 0 0,1-1-1 0 0,8-1 1 0 0,-2-1-39 0 0,1 0 1 0 0,-1 0-1 0 0,0-2 1 0 0,-1 1-1 0 0,1-2 1 0 0,-1 1-1 0 0,0-1 1 0 0,18-14-1 0 0,-22 14-8 0 0,0 0 0 0 0,-1 0-1 0 0,0-1 1 0 0,0 1 0 0 0,0-1-1 0 0,-1-1 1 0 0,0 1 0 0 0,0-1 0 0 0,-1 0-1 0 0,0 0 1 0 0,0 0 0 0 0,-1-1-1 0 0,0 1 1 0 0,2-14 0 0 0,0-7 244 0 0,-2-1-1 0 0,0 1 1 0 0,-3-32 0 0 0,0 49 26 0 0,0 12-22 0 0,-3 16 690 0 0,1-3-699 0 0,1 1 1 0 0,0-1-1 0 0,1 1 1 0 0,1-1-1 0 0,2 17 1 0 0,-1-9-61 0 0,-1-13-135 0 0,1 1 0 0 0,-1-1 1 0 0,1 0-1 0 0,0 0 1 0 0,1 0-1 0 0,0 0 0 0 0,1 0 1 0 0,-1-1-1 0 0,1 0 0 0 0,1 1 1 0 0,-1-1-1 0 0,1-1 0 0 0,0 1 1 0 0,1-1-1 0 0,0 0 0 0 0,0 0 1 0 0,0 0-1 0 0,11 7 1 0 0,16 4-4114 0 0,2-4-4123 0 0,-25-11 4618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3664 0 0,'-2'4'295'0'0,"0"0"0"0"0,0 0 0 0 0,0 0 0 0 0,0 0 0 0 0,1 0 0 0 0,0 1 0 0 0,0-1 0 0 0,-1 5 0 0 0,-1 7 305 0 0,-7 27 1282 0 0,-8 86-1 0 0,10 46 830 0 0,7-121-1907 0 0,-2 113 1545 0 0,-12 181-145 0 0,-37-21-1919 0 0,41-265-2870 0 0,8-22-6784 0 0,3-34 5832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57 130 3448 0 0,'0'0'576'0'0,"-4"11"6494"0"0,-10 41-4651 0 0,10-26-1313 0 0,-1-3-468 0 0,1 1-1 0 0,2 0 1 0 0,0 29 0 0 0,2-48-600 0 0,0 1 0 0 0,0-1 1 0 0,1 1-1 0 0,0 0 0 0 0,0-1 1 0 0,1 0-1 0 0,-1 1 0 0 0,1-1 0 0 0,0 0 1 0 0,1 0-1 0 0,-1 0 0 0 0,1 0 1 0 0,0 0-1 0 0,0 0 0 0 0,1-1 0 0 0,-1 0 1 0 0,1 0-1 0 0,0 0 0 0 0,6 5 1 0 0,-6-6-34 0 0,1-1 1 0 0,-1 0 0 0 0,1 0 0 0 0,-1 0 0 0 0,1-1 0 0 0,0 1 0 0 0,-1-1 0 0 0,1 0-1 0 0,0-1 1 0 0,0 1 0 0 0,0-1 0 0 0,0 0 0 0 0,0 0 0 0 0,0 0 0 0 0,0-1-1 0 0,0 0 1 0 0,-1 0 0 0 0,1 0 0 0 0,6-3 0 0 0,-5 2-16 0 0,0 0 0 0 0,0 0 0 0 0,0-1 0 0 0,0 0-1 0 0,-1-1 1 0 0,1 1 0 0 0,-1-1 0 0 0,0 0 0 0 0,0 0 0 0 0,-1-1 0 0 0,1 1 0 0 0,-1-1 0 0 0,0 0 0 0 0,5-8 0 0 0,-4 3-8 0 0,0 0 1 0 0,-1 0-1 0 0,-1-1 1 0 0,0 0-1 0 0,0 0 0 0 0,-1 0 1 0 0,2-21-1 0 0,-5-79 27 0 0,0 101 1 0 0,1 0 13 0 0,-1 0 1 0 0,-1 0-1 0 0,1 0 1 0 0,-1 1 0 0 0,-1-1-1 0 0,0 1 1 0 0,0-1-1 0 0,-1 1 1 0 0,0 0 0 0 0,-9-13-1 0 0,10 19-7 0 0,1-1-1 0 0,-1 0 1 0 0,-1 1 0 0 0,1-1-1 0 0,0 1 1 0 0,-1 0-1 0 0,0 0 1 0 0,0 1 0 0 0,0-1-1 0 0,0 1 1 0 0,0 0-1 0 0,0 0 1 0 0,0 0 0 0 0,-1 0-1 0 0,1 1 1 0 0,-1 0-1 0 0,1 0 1 0 0,-1 0 0 0 0,0 0-1 0 0,1 1 1 0 0,-1-1-1 0 0,0 1 1 0 0,-8 2 0 0 0,7-1-17 0 0,0 0 1 0 0,1 1 0 0 0,-1 0-1 0 0,1 0 1 0 0,0 0-1 0 0,-1 1 1 0 0,1 0 0 0 0,0 0-1 0 0,1 0 1 0 0,-1 0 0 0 0,0 1-1 0 0,1 0 1 0 0,0 0 0 0 0,0 0-1 0 0,0 1 1 0 0,0-1-1 0 0,1 1 1 0 0,0 0 0 0 0,0 0-1 0 0,0 0 1 0 0,-4 9 0 0 0,1 1-160 0 0,0 0 0 0 0,1 1 1 0 0,1-1-1 0 0,0 1 1 0 0,1 0-1 0 0,-2 27 0 0 0,3-10-1444 0 0,0-15-1410 0 0,2-1-1 0 0,1 20 1 0 0,2-16-299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08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959 60 2320 0 0,'0'-25'4581'0'0,"0"23"-4372"0"0,0 1 1 0 0,0 0 0 0 0,0 0-1 0 0,0-1 1 0 0,0 1 0 0 0,0 0-1 0 0,0 0 1 0 0,0-1 0 0 0,-1 1-1 0 0,1 0 1 0 0,0 0 0 0 0,-1 0-1 0 0,1 0 1 0 0,-1 0 0 0 0,0-1-1 0 0,1 1 1 0 0,-1 0 0 0 0,0 0-1 0 0,1 0 1 0 0,-1 1 0 0 0,0-1-1 0 0,0 0 1 0 0,0 0 0 0 0,0 0-1 0 0,0 1 1 0 0,-2-2-1 0 0,-1 1 101 0 0,1 0-1 0 0,-1 0 1 0 0,0 0-1 0 0,0 1 0 0 0,0 0 1 0 0,1 0-1 0 0,-7 0 0 0 0,-3 1-313 0 0,-24 0 269 0 0,0 2 0 0 0,0 2 0 0 0,1 2-1 0 0,-62 18 1 0 0,-137 65 25 0 0,228-86-284 0 0,-4 0 11 0 0,0 1-1 0 0,1 1 0 0 0,0 0 1 0 0,-12 8-1 0 0,20-12-12 0 0,0-1 0 0 0,0 0 0 0 0,1 1-1 0 0,-1-1 1 0 0,0 1 0 0 0,1 0 0 0 0,0 0 0 0 0,-1-1-1 0 0,1 1 1 0 0,0 0 0 0 0,0 0 0 0 0,0 0 0 0 0,0 0 0 0 0,0 0-1 0 0,1 1 1 0 0,-1-1 0 0 0,0 0 0 0 0,1 0 0 0 0,0 0 0 0 0,-1 1-1 0 0,1-1 1 0 0,0 0 0 0 0,0 0 0 0 0,1 0 0 0 0,-1 1 0 0 0,0-1-1 0 0,1 0 1 0 0,-1 0 0 0 0,2 3 0 0 0,-1-2-5 0 0,1 1 1 0 0,0-1-1 0 0,1 0 1 0 0,-1 0-1 0 0,1 0 1 0 0,-1 0 0 0 0,1 0-1 0 0,0 0 1 0 0,0-1-1 0 0,0 1 1 0 0,0-1-1 0 0,0 0 1 0 0,1 0-1 0 0,6 3 1 0 0,6 2-3 0 0,0-1 0 0 0,17 4 1 0 0,-23-7 2 0 0,53 14 2 0 0,-25-8 2 0 0,39 16 0 0 0,-67-21-3 0 0,0 0-1 0 0,0 1 1 0 0,-1 0 0 0 0,0 0-1 0 0,0 1 1 0 0,0 1-1 0 0,0-1 1 0 0,12 14 0 0 0,-17-14-2 0 0,1 1 0 0 0,-1-1 1 0 0,-1 1-1 0 0,1 0 1 0 0,-1 0-1 0 0,0 0 1 0 0,-1 1-1 0 0,1-1 1 0 0,-2 1-1 0 0,1-1 0 0 0,-1 1 1 0 0,0 0-1 0 0,0 10 1 0 0,-1 4-2 0 0,-1 0-1 0 0,-1 0 1 0 0,-7 32 0 0 0,0-18 4 0 0,-1 0-1 0 0,-3-1 1 0 0,0 0 0 0 0,-3 0 0 0 0,-1-2 0 0 0,-1 0-1 0 0,-1-1 1 0 0,-2-1 0 0 0,-2-1 0 0 0,0-1 0 0 0,-2-1-1 0 0,-1-1 1 0 0,-2-1 0 0 0,0-2 0 0 0,-51 34 0 0 0,60-45 24 0 0,0-1 0 0 0,-1-1 0 0 0,0-1 0 0 0,-1-1 0 0 0,0-1 0 0 0,-1-1 1 0 0,1 0-1 0 0,-1-2 0 0 0,-1-1 0 0 0,1 0 0 0 0,0-2 0 0 0,-30 0 1 0 0,48-2-11 0 0,0 0 1 0 0,-1-1 0 0 0,1 1 0 0 0,0-1-1 0 0,0 0 1 0 0,-1 0 0 0 0,1-1-1 0 0,0 1 1 0 0,0-1 0 0 0,-7-4 0 0 0,9 5-8 0 0,1-1 1 0 0,-1 1 0 0 0,1-1-1 0 0,-1 1 1 0 0,1-1 0 0 0,0 0-1 0 0,-1 1 1 0 0,1-1 0 0 0,0 0 0 0 0,0 0-1 0 0,0 0 1 0 0,1 0 0 0 0,-1 0-1 0 0,0 0 1 0 0,1 0 0 0 0,-1 0-1 0 0,1 0 1 0 0,0 0 0 0 0,0 0 0 0 0,0 0-1 0 0,0 0 1 0 0,0-1 0 0 0,0-2-1 0 0,1 0-3 0 0,0 1 0 0 0,1-1 0 0 0,-1 1 0 0 0,1-1 0 0 0,-1 1 0 0 0,1-1 0 0 0,1 1 0 0 0,-1 0 0 0 0,1 0 0 0 0,-1 0 0 0 0,1 1 0 0 0,0-1 0 0 0,0 0 0 0 0,1 1 0 0 0,-1 0 0 0 0,1 0 0 0 0,0 0 0 0 0,5-3 0 0 0,9-5-7 0 0,0 2 1 0 0,38-15 0 0 0,-45 19 1 0 0,19-5 20 0 0,0 0 0 0 0,1 2-1 0 0,0 1 1 0 0,49-4-1 0 0,-23 8 63 0 0,94 5-1 0 0,-136 1-30 0 0,1 0-1 0 0,-1 1 1 0 0,0 0-1 0 0,-1 1 1 0 0,1 1-1 0 0,-1 0 0 0 0,0 1 1 0 0,23 16-1 0 0,-21-13 33 0 0,1 0 0 0 0,1-2-1 0 0,0 1 1 0 0,32 9 0 0 0,-27-13 102 0 0,-1-1 0 0 0,28 2 0 0 0,-2-8-2701 0 0,-41 1 908 0 0,-1 0 0 0 0,0-1 1 0 0,1 0-1 0 0,-1 0 0 0 0,6-3 1 0 0,2-2-2035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20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47 2672 0 0,'3'-25'9861'0'0,"-3"98"-5239"0"0,-1-1-3553 0 0,-1 74-1047 0 0,-1-124 40 0 0,3-20-59 0 0,2-5-7 0 0,7-9-6 0 0,48-51 47 0 0,3 3 0 0 0,3 2 0 0 0,95-68-1 0 0,-152 119 14 0 0,-5 7-40 0 0,-1-1 0 0 0,1 0 0 0 0,-1 1 0 0 0,1-1 0 0 0,0 1 0 0 0,-1-1 0 0 0,1 1 0 0 0,0-1-1 0 0,-1 1 1 0 0,1-1 0 0 0,0 1 0 0 0,0 0 0 0 0,-1-1 0 0 0,1 1 0 0 0,0 0 0 0 0,0 0 0 0 0,-1-1-1 0 0,2 1 1 0 0,-1 0 64 0 0,3 15 376 0 0,-4 20-203 0 0,-14 291 630 0 0,-21-113-851 0 0,29-141-1320 0 0,5-42-6615 0 0,2-25 4197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3448 0 0,'3'-3'5596'0'0,"-6"227"2515"0"0,3-218-8067 0 0,0 0 1 0 0,1 0-1 0 0,-1 0 1 0 0,1-1-1 0 0,0 1 0 0 0,1 0 1 0 0,0 0-1 0 0,0-1 1 0 0,0 1-1 0 0,4 6 0 0 0,-4-9-27 0 0,0 0-1 0 0,0-1 0 0 0,0 1 0 0 0,0 0 0 0 0,1-1 0 0 0,-1 0 0 0 0,1 0 0 0 0,-1 1 0 0 0,1-2 1 0 0,0 1-1 0 0,0 0 0 0 0,0 0 0 0 0,0-1 0 0 0,0 0 0 0 0,0 1 0 0 0,0-1 0 0 0,0-1 0 0 0,1 1 1 0 0,4 1-1 0 0,2-2 19 0 0,1 0 0 0 0,-1 0 1 0 0,0-1-1 0 0,0 0 0 0 0,0-1 0 0 0,0 0 1 0 0,0-1-1 0 0,0 0 0 0 0,0 0 1 0 0,-1-1-1 0 0,1 0 0 0 0,-1-1 1 0 0,17-12-1 0 0,-11 6 38 0 0,0 0 0 0 0,0-1 1 0 0,-1-1-1 0 0,0-1 0 0 0,-1 0 1 0 0,18-27-1 0 0,-24 31-44 0 0,-1 0-1 0 0,0 0 1 0 0,-1-1-1 0 0,0 0 1 0 0,-1 0-1 0 0,0 0 1 0 0,-1-1-1 0 0,0 1 1 0 0,-1-1 0 0 0,0 0-1 0 0,0-23 1 0 0,-5 0-3903 0 0,-7 1-4071 0 0,6 21 4200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4184 0 0,'-4'0'696'0'0,"1"0"725"0"0,-1 0-701 0 0,-3 0 720 0 0,0 2-716 0 0,7 2-4 0 0,-4 1 4 0 0,1 7-56 0 0,-1 1-104 0 0,4 6-440 0 0,0 2-2520 0 0,0 4 0 0 0,0 4-1 0 0,4 3 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122 375 3128 0 0,'-2'1'130'0'0,"1"0"0"0"0,-1-1 0 0 0,1 1 0 0 0,-1 0 0 0 0,1 0 0 0 0,0 0 0 0 0,-1 0 0 0 0,1 1 0 0 0,0-1 0 0 0,0 0-1 0 0,0 0 1 0 0,0 1 0 0 0,0-1 0 0 0,0 0 0 0 0,0 1 0 0 0,1-1 0 0 0,-1 1 0 0 0,0-1 0 0 0,1 1 0 0 0,-1 0 0 0 0,1 2 0 0 0,-5 7 396 0 0,-9 20 590 0 0,2 1 1 0 0,1 0 0 0 0,1 1 0 0 0,-9 63 0 0 0,16-83-794 0 0,-2 21 689 0 0,0 0-1 0 0,1 40 1 0 0,3-66-741 0 0,-3-8 18 0 0,3-1-276 0 0,1 0 1 0 0,-1 0 0 0 0,1 1 0 0 0,-1-1-1 0 0,1 0 1 0 0,-1 0 0 0 0,1 0-1 0 0,0 0 1 0 0,-1 0 0 0 0,1 1 0 0 0,0-1-1 0 0,0 0 1 0 0,0 0 0 0 0,-1 0-1 0 0,1-2 1 0 0,1-31-8 0 0,1 1 1 0 0,9-50-1 0 0,27-74-162 0 0,12-21 1 0 0,17-59 134 0 0,-64 225 168 0 0,-1 1 0 0 0,0-1 0 0 0,0-17 0 0 0,-2 28 130 0 0,13 17 353 0 0,71 195 848 0 0,-48-116-972 0 0,-5 1 1 0 0,36 180-1 0 0,-64-255-483 0 0,2 14-101 0 0,1 0 0 0 0,2 0 0 0 0,18 48-1 0 0,-20-75-160 0 0,-6-8 149 0 0,1 0-1 0 0,-1 0 1 0 0,0 1-1 0 0,1-1 1 0 0,-1 0 0 0 0,0 0-1 0 0,1 1 1 0 0,-1-1 0 0 0,0 0-1 0 0,0 1 1 0 0,1-1-1 0 0,-1 1 1 0 0,0-1 0 0 0,0 0-1 0 0,0 1 1 0 0,0-1 0 0 0,0 1-1 0 0,1-1 1 0 0,-1 0-1 0 0,0 1 1 0 0,0-1 0 0 0,0 1-1 0 0,0 0 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3744 0 0,'0'0'644'0'0,"11"-7"4609"0"0,73-5-1267 0 0,63-11-2290 0 0,-33 4-10658 0 0,-83 12 5789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3744 0 0,'0'0'1306'0'0,"14"0"883"0"0,5-1-814 0 0,-1-1 0 0 0,31-8 0 0 0,-21 4-562 0 0,-15 4-927 0 0,122-19 4409 0 0,-76 18-10208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3744 0 0,'0'0'1969'0'0,"22"0"2010"0"0,129-9 3684 0 0,-87-2-6804 0 0,-18 0-4033 0 0,-1-2-4605 0 0,-27 6 4150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 0 0,'0'0'2757'0'0,"0"10"-346"0"0,0 47 211 0 0,1 134 2937 0 0,21 94-3012 0 0,-21-276-2528 0 0,28 161-304 0 0,-22-151 220 0 0,-1-1-1907 0 0,-5-6-8316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3344 0 0,'-1'-9'4945'0'0,"-2"15"-2717"0"0,-3 20-549 0 0,0 179 3852 0 0,6-147-5038 0 0,3-12-69 0 0,1 0 0 0 0,21 86 0 0 0,4 29-460 0 0,-27-144-104 0 0,0-3-1437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1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4 200 3360 0 0,'-3'-19'2467'0'0,"3"13"-2157"0"0,0-1 0 0 0,1 1 0 0 0,-1-1 0 0 0,2 1 0 0 0,-1-1 0 0 0,1 1 0 0 0,-1 0 0 0 0,2 0 0 0 0,-1 0 0 0 0,1 0 0 0 0,0 0 0 0 0,0 0 0 0 0,1 1 0 0 0,-1-1 0 0 0,1 1 0 0 0,8-8 0 0 0,-5 6-27 0 0,1 1 0 0 0,0 0-1 0 0,0 1 1 0 0,1-1-1 0 0,0 2 1 0 0,0-1 0 0 0,0 1-1 0 0,0 0 1 0 0,1 1-1 0 0,11-3 1 0 0,-1 2 40 0 0,-1 0 0 0 0,1 1-1 0 0,0 1 1 0 0,0 1 0 0 0,-1 0 0 0 0,1 2 0 0 0,0 0 0 0 0,0 1-1 0 0,24 7 1 0 0,-33-7-291 0 0,0 2 0 0 0,0 0 0 0 0,0 0 0 0 0,0 1 0 0 0,-1 0-1 0 0,0 1 1 0 0,0 0 0 0 0,0 1 0 0 0,-1 0 0 0 0,0 0 0 0 0,0 1 0 0 0,-1 0-1 0 0,0 1 1 0 0,-1 0 0 0 0,1 0 0 0 0,-2 0 0 0 0,8 13 0 0 0,-8-7-64 0 0,0-1 0 0 0,0 1 1 0 0,-2 0-1 0 0,0 1 1 0 0,0-1-1 0 0,-2 1 1 0 0,0 0-1 0 0,0-1 0 0 0,-2 1 1 0 0,0 0-1 0 0,-1 0 1 0 0,0 0-1 0 0,-1-1 1 0 0,-1 1-1 0 0,-1-1 0 0 0,0 1 1 0 0,-1-1-1 0 0,-8 17 1 0 0,6-18-57 0 0,-1-1 0 0 0,-1 0 1 0 0,0-1-1 0 0,-1 1 0 0 0,0-2 1 0 0,-1 0-1 0 0,0 0 0 0 0,-1-1 1 0 0,0 0-1 0 0,-20 12 0 0 0,2-5-177 0 0,0 0 0 0 0,-1-3 0 0 0,-54 19 0 0 0,80-32 268 0 0,-1 1-1 0 0,1-1 0 0 0,-1 0 0 0 0,1 0 0 0 0,-1 0 1 0 0,-6-1-1 0 0,53-14 1463 0 0,-21 11-1098 0 0,1 1-1 0 0,-1 0 1 0 0,0 1 0 0 0,1 2-1 0 0,-1 0 1 0 0,35 6 0 0 0,-40-3-217 0 0,0 0 1 0 0,1 0 0 0 0,-1 2 0 0 0,-1 0 0 0 0,1 0 0 0 0,-1 1 0 0 0,0 1 0 0 0,-1 1-1 0 0,15 11 1 0 0,5 6 76 0 0,-14-12-152 0 0,29 29-1 0 0,-40-32-1249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2976 0 0,'0'0'1031'0'0,"15"-2"1465"0"0,19-1-111 0 0,60 2-1 0 0,-30 1-1004 0 0,350-23 3072 0 0,-404 22-4462 0 0,-7 1-11 0 0,1 0 0 0 0,0 0-1 0 0,-1 0 1 0 0,1-1 0 0 0,-1 0 0 0 0,1 1-1 0 0,-1-1 1 0 0,1 0 0 0 0,-1 0-1 0 0,1-1 1 0 0,-1 1 0 0 0,6-4 0 0 0,-9 4 12 0 0,0 1 0 0 0,0 0 0 0 0,0 0 0 0 0,0 0 0 0 0,0 0 0 0 0,0-1 0 0 0,0 1 1 0 0,0 0-1 0 0,0 0 0 0 0,1 0 0 0 0,-1 0 0 0 0,0-1 0 0 0,0 1 0 0 0,0 0 1 0 0,0 0-1 0 0,-1 0 0 0 0,1-1 0 0 0,0 1 0 0 0,0 0 0 0 0,0 0 0 0 0,0 0 1 0 0,0 0-1 0 0,0-1 0 0 0,0 1 0 0 0,0 0 0 0 0,0 0 0 0 0,0 0 0 0 0,0 0 0 0 0,0-1 1 0 0,-1 1-1 0 0,1 0 0 0 0,0 0 0 0 0,0 0 0 0 0,0 0 0 0 0,0 0 0 0 0,0 0 1 0 0,-1-1-1 0 0,1 1 0 0 0,0 0 0 0 0,0 0 0 0 0,0 0 0 0 0,-1 0 0 0 0,-13-5-252 0 0,-20-1-81 0 0,23 5 279 0 0,-4-1 32 0 0,-1 1 1 0 0,1 1-1 0 0,0 0 1 0 0,0 1-1 0 0,0 1 1 0 0,-16 3-1 0 0,29-4 50 0 0,0 0 0 0 0,0 0 0 0 0,0 0 0 0 0,0 0 0 0 0,0 1 0 0 0,0-1 0 0 0,1 1 0 0 0,-1-1 0 0 0,0 1 0 0 0,1-1 0 0 0,-1 1 0 0 0,1 0 0 0 0,-1 0 0 0 0,1 0 0 0 0,0 0 0 0 0,0 0 0 0 0,0 0 1 0 0,0 0-1 0 0,0 0 0 0 0,-1 5 0 0 0,0 3 93 0 0,0 1 0 0 0,1 0 0 0 0,-1 14 0 0 0,1-6 28 0 0,-13 109 697 0 0,-3 33 86 0 0,16-143-841 0 0,0 0 0 0 0,2-1-1 0 0,0 1 1 0 0,1 0 0 0 0,1-1 0 0 0,5 18 0 0 0,-7-32-168 0 0,0-1 0 0 0,0 0 1 0 0,1 0-1 0 0,-1 0 0 0 0,1 0 0 0 0,-1 0 0 0 0,1 0 0 0 0,-1 0 1 0 0,1 0-1 0 0,0 0 0 0 0,0-1 0 0 0,0 1 0 0 0,0-1 1 0 0,0 1-1 0 0,0-1 0 0 0,1 0 0 0 0,-1 0 0 0 0,0 0 0 0 0,1 0 1 0 0,-1 0-1 0 0,0-1 0 0 0,3 1 0 0 0,3 1-1303 0 0,-1-1 0 0 0,0 0 0 0 0,0-1 0 0 0,1 0 0 0 0,-1 0 1 0 0,11-1-1 0 0,3-4-2200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21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202 170 3456 0 0,'-7'0'424'0'0,"0"1"0"0"0,0 0-1 0 0,0 0 1 0 0,0 1-1 0 0,0 0 1 0 0,0 0 0 0 0,1 1-1 0 0,-1 0 1 0 0,1 0-1 0 0,-1 0 1 0 0,1 1 0 0 0,0 0-1 0 0,0 0 1 0 0,1 1-1 0 0,-1-1 1 0 0,1 1 0 0 0,0 1-1 0 0,1-1 1 0 0,-6 7-1 0 0,1 0 6 0 0,1 0-1 0 0,1 1 0 0 0,0 0 0 0 0,1 0 0 0 0,0 0 1 0 0,1 1-1 0 0,0 0 0 0 0,-4 21 0 0 0,7-26-210 0 0,-1 5-29 0 0,0 1 1 0 0,1-1-1 0 0,1 1 1 0 0,0-1-1 0 0,2 21 1 0 0,-1-31-183 0 0,1-1 0 0 0,-1 0 0 0 0,1 0 0 0 0,0 0 0 0 0,0 0 1 0 0,0 0-1 0 0,0 0 0 0 0,1 0 0 0 0,-1-1 0 0 0,1 1 0 0 0,-1 0 1 0 0,1-1-1 0 0,0 1 0 0 0,0-1 0 0 0,0 1 0 0 0,1-1 0 0 0,-1 0 0 0 0,1 0 1 0 0,-1 0-1 0 0,1-1 0 0 0,-1 1 0 0 0,1 0 0 0 0,0-1 0 0 0,0 0 1 0 0,0 1-1 0 0,0-1 0 0 0,0 0 0 0 0,0-1 0 0 0,0 1 0 0 0,0 0 0 0 0,5-1 1 0 0,3 1-4 0 0,0 0 1 0 0,0-1-1 0 0,-1-1 1 0 0,1 0 0 0 0,0 0-1 0 0,0-1 1 0 0,0 0-1 0 0,-1-1 1 0 0,1-1-1 0 0,-1 1 1 0 0,0-2 0 0 0,0 1-1 0 0,15-10 1 0 0,-20 11 8 0 0,0-1 0 0 0,0 1 0 0 0,0-1 0 0 0,-1 0 0 0 0,0-1 0 0 0,0 1 0 0 0,0 0 0 0 0,0-1 0 0 0,0 0 0 0 0,-1 0 0 0 0,0 0 0 0 0,0-1 0 0 0,-1 1 0 0 0,1-1 0 0 0,-1 1 0 0 0,0-1 0 0 0,-1 0 0 0 0,1 0 0 0 0,-1 0 0 0 0,-1 0 0 0 0,1 0 0 0 0,-1 0 0 0 0,0 0 1 0 0,0 0-1 0 0,0 0 0 0 0,-2-6 0 0 0,-2-2 84 0 0,0-1 1 0 0,-1 1 0 0 0,-1 0-1 0 0,0 0 1 0 0,-1 0-1 0 0,0 1 1 0 0,-18-24 0 0 0,16 23 69 0 0,6 9-85 0 0,1 0-1 0 0,0 0 1 0 0,0-1 0 0 0,1 1 0 0 0,0 0 0 0 0,0-1 0 0 0,0 1 0 0 0,0-1-1 0 0,1 1 1 0 0,0-1 0 0 0,0 1 0 0 0,1-1 0 0 0,-1 1 0 0 0,1-1 0 0 0,0 1-1 0 0,1-1 1 0 0,-1 1 0 0 0,1 0 0 0 0,0 0 0 0 0,0 0 0 0 0,4-6 0 0 0,1 4-34 0 0,0-1 0 0 0,0 1 0 0 0,1 0 0 0 0,0 1 0 0 0,0 0 0 0 0,0 0 0 0 0,1 1 0 0 0,0 0 0 0 0,0 0 0 0 0,0 1 0 0 0,17-5 0 0 0,43-9-3048 0 0,-2 8-7118 0 0,-46 6 6129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65 3216 0 0,'-15'4'3236'0'0,"10"2"-2727"0"0,0 0 1 0 0,0 1-1 0 0,1-1 1 0 0,-1 1-1 0 0,2 0 0 0 0,-1 0 1 0 0,1 1-1 0 0,0-1 1 0 0,-3 11-1 0 0,0 9 945 0 0,-5 37 0 0 0,10-56-1163 0 0,-2 5 151 0 0,2 1 0 0 0,0-1 0 0 0,1 1 0 0 0,0 0 0 0 0,1 0 0 0 0,3 15 0 0 0,-3-25-396 0 0,-1 0 0 0 0,1 0 0 0 0,1-1 0 0 0,-1 1 0 0 0,0-1 0 0 0,1 1 0 0 0,0-1 0 0 0,-1 1 0 0 0,2-1 0 0 0,-1 0 0 0 0,0 0 0 0 0,0 0 1 0 0,1 0-1 0 0,0-1 0 0 0,-1 1 0 0 0,1-1 0 0 0,0 1 0 0 0,0-1 0 0 0,1 0 0 0 0,-1 0 0 0 0,0 0 0 0 0,1-1 0 0 0,-1 1 0 0 0,1-1 0 0 0,-1 0 0 0 0,8 2 0 0 0,3-1 5 0 0,0 0 0 0 0,0-1-1 0 0,-1 0 1 0 0,1-1 0 0 0,0-1 0 0 0,0 0-1 0 0,-1-1 1 0 0,27-7 0 0 0,-31 6-47 0 0,1-1 1 0 0,-1 0 0 0 0,0 0-1 0 0,0-1 1 0 0,-1-1 0 0 0,1 1 0 0 0,-1-1-1 0 0,0-1 1 0 0,-1 1 0 0 0,1-1-1 0 0,-1-1 1 0 0,-1 1 0 0 0,7-10-1 0 0,-6 6 4 0 0,-1 1-1 0 0,-1-1 0 0 0,0 0 0 0 0,0 0 1 0 0,-1-1-1 0 0,0 0 0 0 0,-1 1 0 0 0,-1-1 0 0 0,0 0 1 0 0,0 0-1 0 0,-1-15 0 0 0,0 19 8 0 0,-1 0 0 0 0,-1 0 0 0 0,1-1 0 0 0,-1 1 0 0 0,-1 0 0 0 0,1 0 0 0 0,-2 0 0 0 0,1 0 0 0 0,-1 0 0 0 0,0 0 1 0 0,0 1-1 0 0,-1 0 0 0 0,0-1 0 0 0,-1 1 0 0 0,1 1 0 0 0,-1-1 0 0 0,-8-7 0 0 0,7 9 6 0 0,0 1 0 0 0,0 0-1 0 0,0 0 1 0 0,-1 1 0 0 0,0-1 0 0 0,1 2 0 0 0,-1-1 0 0 0,0 1 0 0 0,-1 0 0 0 0,1 0 0 0 0,0 1-1 0 0,0 0 1 0 0,-1 0 0 0 0,-9 1 0 0 0,2 0 12 0 0,0 1 1 0 0,0 0-1 0 0,1 1 0 0 0,-1 1 0 0 0,1 0 1 0 0,-18 7-1 0 0,25-8-55 0 0,1 1-1 0 0,-1 0 1 0 0,0 0 0 0 0,1 1-1 0 0,-1 0 1 0 0,1 0 0 0 0,0 0-1 0 0,1 1 1 0 0,-1 0 0 0 0,1 0 0 0 0,0 0-1 0 0,0 1 1 0 0,0 0 0 0 0,1 0-1 0 0,0 0 1 0 0,0 0 0 0 0,1 1-1 0 0,-5 10 1 0 0,0 14-4117 0 0,5 3-4113 0 0,3-27 4407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3928 0 0,'-4'-2'652'0'0,"4"1"20"0"0,-2-3 1 0 0,-2 1 19 0 0,1 0 0 0 0,3 1 0 0 0,-8-1 0 0 0,5 1-20 0 0,3 0-16 0 0,0 6-52 0 0,-4 6-124 0 0,8 1-668 0 0,-4 3-1992 0 0,7 4 0 0 0,-3 5-1 0 0,5 0 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3288 0 0,'0'0'554'0'0,"22"0"1967"0"0,28 0-945 0 0,0-2-1 0 0,0-3 1 0 0,61-13-1 0 0,-71 9-779 0 0,-1-2-1 0 0,0-2 0 0 0,37-18 1 0 0,-67 27-751 0 0,-7 4-34 0 0,-1 0 1 0 0,0 0-1 0 0,1-1 0 0 0,-1 1 1 0 0,0 0-1 0 0,1-1 0 0 0,-1 0 1 0 0,0 1-1 0 0,0-1 0 0 0,1 0 0 0 0,-1 0 1 0 0,0 1-1 0 0,0-1 0 0 0,0 0 1 0 0,0 0-1 0 0,0 0 0 0 0,0 0 1 0 0,0 0-1 0 0,0-1 0 0 0,-1 1 1 0 0,2-2-1 0 0,-23 2 340 0 0,16 2-301 0 0,1-1-1 0 0,-1 1 1 0 0,0 0 0 0 0,1 0-1 0 0,-1 1 1 0 0,1 0-1 0 0,-1-1 1 0 0,1 1 0 0 0,0 1-1 0 0,0-1 1 0 0,-5 4-1 0 0,-4 3 193 0 0,-23 22-1 0 0,7 5 102 0 0,10-11-138 0 0,3-3 37 0 0,1 0 0 0 0,1 1 0 0 0,-20 45 0 0 0,22-41-124 0 0,1 0 1 0 0,1 1-1 0 0,2 0 1 0 0,0 1-1 0 0,2 0 1 0 0,1 0 0 0 0,2 0-1 0 0,0 1 1 0 0,3 45-1 0 0,0-73-246 0 0,1 0 0 0 0,-1 0 1 0 0,1 0-1 0 0,-1 0 0 0 0,1 0 0 0 0,0 0 0 0 0,0 0 0 0 0,0 0 0 0 0,0 0 0 0 0,0 0 1 0 0,2 3-1 0 0,-1-3-651 0 0,0 0-1 0 0,0 0 1 0 0,0 0 0 0 0,0 0 0 0 0,0-1 0 0 0,0 1 0 0 0,1 0 0 0 0,-1-1-1 0 0,1 0 1 0 0,-1 1 0 0 0,1-1 0 0 0,0 0 0 0 0,4 1 0 0 0,10 1-3134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46 3056 0 0,'-15'-18'3238'0'0,"14"16"-3054"0"0,-1 0 0 0 0,0 0 0 0 0,0 1 0 0 0,0-1 0 0 0,-1 1 0 0 0,1-1 0 0 0,0 1 0 0 0,-1 0 0 0 0,1 0 0 0 0,0 0 0 0 0,-1 0 0 0 0,-3 0 0 0 0,-33-7 1534 0 0,27 7-1168 0 0,1 0-1 0 0,0 1 0 0 0,0 0 0 0 0,-1 1 0 0 0,1 0 1 0 0,0 1-1 0 0,0 1 0 0 0,-15 4 0 0 0,21-6-376 0 0,0 1-1 0 0,0 1 1 0 0,0-1 0 0 0,1 1-1 0 0,-1 0 1 0 0,1 0-1 0 0,-1 0 1 0 0,1 0 0 0 0,0 1-1 0 0,0 0 1 0 0,1 0-1 0 0,-1 0 1 0 0,1 0 0 0 0,-1 0-1 0 0,1 1 1 0 0,1 0-1 0 0,-1-1 1 0 0,1 1-1 0 0,-3 7 1 0 0,3-5-137 0 0,0 0-1 0 0,1-1 1 0 0,0 1 0 0 0,0 0-1 0 0,0 0 1 0 0,1 0 0 0 0,0 0 0 0 0,1 0-1 0 0,-1 0 1 0 0,1 0 0 0 0,0-1-1 0 0,1 1 1 0 0,0 0 0 0 0,0-1-1 0 0,0 1 1 0 0,1-1 0 0 0,0 1-1 0 0,0-1 1 0 0,1 0 0 0 0,0-1-1 0 0,0 1 1 0 0,0 0 0 0 0,1-1 0 0 0,-1 0-1 0 0,1 0 1 0 0,0-1 0 0 0,1 1-1 0 0,-1-1 1 0 0,1 0 0 0 0,0 0-1 0 0,0-1 1 0 0,0 0 0 0 0,0 0-1 0 0,1 0 1 0 0,-1-1 0 0 0,1 0-1 0 0,10 2 1 0 0,-3-1-102 0 0,-1-1 0 0 0,0 0 0 0 0,0-1 0 0 0,1 0 0 0 0,-1-1 0 0 0,1 0 0 0 0,23-5-1 0 0,-37 5 59 0 0,0 0 0 0 0,1 0 0 0 0,-1 0-1 0 0,0 0 1 0 0,1 0 0 0 0,-1 0-1 0 0,0 0 1 0 0,0 0 0 0 0,1 0-1 0 0,-1 0 1 0 0,0 0 0 0 0,1 0 0 0 0,-1 0-1 0 0,0 0 1 0 0,0 0 0 0 0,1-1-1 0 0,-1 1 1 0 0,0 0 0 0 0,0 0 0 0 0,1 0-1 0 0,-1 0 1 0 0,0-1 0 0 0,0 1-1 0 0,0 0 1 0 0,1 0 0 0 0,-1-1-1 0 0,0 1 1 0 0,0 0 0 0 0,0 0 0 0 0,0-1-1 0 0,0 1 1 0 0,0 0 0 0 0,1-1-1 0 0,-10-4-140 0 0,-17-1 32 0 0,11 7 140 0 0,0 0 0 0 0,1 2 0 0 0,-1-1 0 0 0,1 2 0 0 0,0 0-1 0 0,0 0 1 0 0,0 2 0 0 0,0-1 0 0 0,1 2 0 0 0,0 0-1 0 0,1 0 1 0 0,-1 1 0 0 0,-13 12 0 0 0,18-13 38 0 0,-1 0 0 0 0,1 1 0 0 0,0 0 0 0 0,1 0 0 0 0,0 0 0 0 0,0 1 1 0 0,1 0-1 0 0,0 1 0 0 0,1-1 0 0 0,0 1 0 0 0,0 0 0 0 0,1 0 0 0 0,0 1 0 0 0,1-1 0 0 0,0 1 0 0 0,1 0 0 0 0,0 0 0 0 0,0 13 1 0 0,2-22-42 0 0,0 0 0 0 0,1 1 1 0 0,-1-1-1 0 0,1 0 1 0 0,0 1-1 0 0,-1-1 1 0 0,1 0-1 0 0,0 0 1 0 0,0 1-1 0 0,0-1 1 0 0,1 0-1 0 0,-1 0 1 0 0,0 0-1 0 0,1 0 0 0 0,0-1 1 0 0,-1 1-1 0 0,1 0 1 0 0,0-1-1 0 0,0 1 1 0 0,0-1-1 0 0,0 1 1 0 0,0-1-1 0 0,0 0 1 0 0,0 0-1 0 0,0 0 0 0 0,5 1 1 0 0,3 2 31 0 0,0-2 1 0 0,0 1-1 0 0,0-1 0 0 0,20 1 1 0 0,17-1-231 0 0,78-5 1 0 0,-53-8-5104 0 0,-33-3-2583 0 0,-22 7 3931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2336 0 0,'9'-10'2758'0'0,"-8"9"-2541"0"0,0 0 0 0 0,0 0 0 0 0,0 0 0 0 0,1 1 0 0 0,-1-1 1 0 0,0 0-1 0 0,0 1 0 0 0,1-1 0 0 0,-1 1 0 0 0,0-1 0 0 0,1 1 0 0 0,-1 0 1 0 0,1-1-1 0 0,-1 1 0 0 0,0 0 0 0 0,1 0 0 0 0,2 0 0 0 0,-4 1-87 0 0,1 0-1 0 0,0 0 1 0 0,0 0-1 0 0,-1 0 0 0 0,1 0 1 0 0,0 0-1 0 0,-1 0 1 0 0,1 0-1 0 0,-1 0 1 0 0,1 0-1 0 0,-1 0 1 0 0,0 0-1 0 0,1 0 1 0 0,-1 0-1 0 0,0 1 1 0 0,0-1-1 0 0,0 0 0 0 0,0 0 1 0 0,0 0-1 0 0,0 0 1 0 0,0 1-1 0 0,0 0 1 0 0,-14 217 4688 0 0,10-164-4392 0 0,2-45-352 0 0,0 0 0 0 0,2 1 0 0 0,-1-1 0 0 0,1 0 0 0 0,0 0 0 0 0,1 1 1 0 0,1-1-1 0 0,-1 0 0 0 0,4 11 0 0 0,-3-18-62 0 0,-1-1 0 0 0,0 0 0 0 0,1 0 1 0 0,0 1-1 0 0,-1-1 0 0 0,1 0 0 0 0,0 0 0 0 0,0 0 0 0 0,0-1 1 0 0,0 1-1 0 0,1 0 0 0 0,-1-1 0 0 0,0 1 0 0 0,1-1 0 0 0,-1 0 1 0 0,1 0-1 0 0,-1 0 0 0 0,1 0 0 0 0,-1 0 0 0 0,1-1 0 0 0,0 1 0 0 0,0-1 1 0 0,-1 0-1 0 0,1 1 0 0 0,0-1 0 0 0,-1-1 0 0 0,6 1 0 0 0,2-1-25 0 0,0-1-1 0 0,0 0 0 0 0,0 0 0 0 0,-1-1 1 0 0,1 0-1 0 0,12-6 0 0 0,-10 2-16 0 0,0 0 0 0 0,0 0 0 0 0,-1-1 0 0 0,0-1 0 0 0,-1 0 0 0 0,1 0 0 0 0,-2-1 0 0 0,0-1 0 0 0,0 1 0 0 0,7-13 0 0 0,-3 2-34 0 0,-1 1 0 0 0,-1-1-1 0 0,-1-1 1 0 0,-1 0 0 0 0,7-25 0 0 0,-12 31 71 0 0,-1 0 1 0 0,0 0 0 0 0,-1 0 0 0 0,0-18 0 0 0,-4 99 1487 0 0,4 99-454 0 0,0-150-1101 0 0,0 1 1 0 0,1-1 0 0 0,0 1 0 0 0,1-1 0 0 0,0 0 0 0 0,2 0 0 0 0,-1-1 0 0 0,15 25 0 0 0,-18-36-452 0 0,-1 0 1 0 0,1-1-1 0 0,0 1 0 0 0,0 0 0 0 0,0-1 1 0 0,0 1-1 0 0,0-1 0 0 0,0 1 0 0 0,0-1 1 0 0,0 0-1 0 0,0 0 0 0 0,1 0 0 0 0,-1 0 1 0 0,0 0-1 0 0,5 0 0 0 0,7 2-3277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80 124 3432 0 0,'-2'0'223'0'0,"0"0"-1"0"0,0 0 1 0 0,0 0-1 0 0,0 1 1 0 0,1-1-1 0 0,-1 1 1 0 0,0-1-1 0 0,0 1 0 0 0,1 0 1 0 0,-1 0-1 0 0,0-1 1 0 0,1 1-1 0 0,-1 1 1 0 0,1-1-1 0 0,-1 0 1 0 0,1 0-1 0 0,-1 0 1 0 0,0 2-1 0 0,-1 1 91 0 0,0 0 0 0 0,0 0 0 0 0,1 0 0 0 0,0 1 0 0 0,-1-1 0 0 0,-1 9 0 0 0,-1 4 525 0 0,1 0 0 0 0,-4 32 0 0 0,5-23-181 0 0,0-4 379 0 0,1 0 1 0 0,0 40-1 0 0,2-57-934 0 0,1 0 1 0 0,-1 0-1 0 0,1 0 0 0 0,0 0 0 0 0,0-1 0 0 0,1 1 1 0 0,-1 0-1 0 0,1 0 0 0 0,0-1 0 0 0,0 1 0 0 0,1-1 1 0 0,0 0-1 0 0,-1 1 0 0 0,1-1 0 0 0,0-1 0 0 0,1 1 0 0 0,6 6 1 0 0,-4-6-89 0 0,-1-2 1 0 0,1 1 0 0 0,-1 0-1 0 0,1-1 1 0 0,0 0-1 0 0,0 0 1 0 0,0-1 0 0 0,0 0-1 0 0,0 0 1 0 0,0 0 0 0 0,0-1-1 0 0,0 0 1 0 0,0 0 0 0 0,0 0-1 0 0,9-2 1 0 0,-2-1-47 0 0,0 1 0 0 0,0-2 1 0 0,-1 1-1 0 0,1-2 0 0 0,-1 0 0 0 0,14-7 1 0 0,-15 6-14 0 0,-1-1 0 0 0,0 0 0 0 0,0-1 0 0 0,0 0 0 0 0,-1 0 0 0 0,0-1 0 0 0,-1 0 0 0 0,0-1 0 0 0,0 1 0 0 0,-1-2 0 0 0,0 1 0 0 0,-1-1 0 0 0,0 0 0 0 0,-1 0 0 0 0,0-1 0 0 0,-1 0 0 0 0,0 1 0 0 0,-1-1 0 0 0,2-14 0 0 0,-3 12 6 0 0,0 0 0 0 0,-1 0 1 0 0,-1-1-1 0 0,0 1 1 0 0,-4-17-1 0 0,4 26 47 0 0,-1 1 0 0 0,0 0 0 0 0,-1 0-1 0 0,1 0 1 0 0,-1 0 0 0 0,0 0-1 0 0,0 1 1 0 0,0-1 0 0 0,0 0 0 0 0,-1 1-1 0 0,1-1 1 0 0,-1 1 0 0 0,0 0-1 0 0,0 0 1 0 0,0 0 0 0 0,0 0 0 0 0,-1 1-1 0 0,1-1 1 0 0,-1 1 0 0 0,0 0-1 0 0,-7-3 1 0 0,0 1 45 0 0,0 1 0 0 0,0 0-1 0 0,-1 1 1 0 0,1 0 0 0 0,-1 0 0 0 0,1 1-1 0 0,-1 1 1 0 0,-13 1 0 0 0,16 0 1 0 0,0 0-1 0 0,0 0 1 0 0,0 1 0 0 0,0 0 0 0 0,0 0-1 0 0,1 1 1 0 0,-1 0 0 0 0,1 1 0 0 0,-1 0 0 0 0,-13 10-1 0 0,15-9-9 0 0,1 1 0 0 0,0 0 1 0 0,1 0-1 0 0,-1 1 0 0 0,1 0 0 0 0,0 0 0 0 0,1 0 0 0 0,0 0 0 0 0,0 1 0 0 0,1 0 0 0 0,0-1 0 0 0,-3 12 0 0 0,-2 11 152 0 0,-7 61 0 0 0,14-82-164 0 0,0 2 1 0 0,0 1 1 0 0,0-1-1 0 0,1 1 0 0 0,1-1 1 0 0,0 0-1 0 0,4 23 1 0 0,-4-31-38 0 0,0 1 1 0 0,0-1-1 0 0,0 0 1 0 0,1 1-1 0 0,-1-1 1 0 0,1 0-1 0 0,0 0 1 0 0,0 0 0 0 0,0 0-1 0 0,0 0 1 0 0,0-1-1 0 0,1 1 1 0 0,-1-1-1 0 0,1 1 1 0 0,0-1 0 0 0,-1 0-1 0 0,1 0 1 0 0,0 0-1 0 0,0-1 1 0 0,0 1-1 0 0,1 0 1 0 0,-1-1 0 0 0,0 0-1 0 0,1 0 1 0 0,-1 0-1 0 0,6 0 1 0 0,-1 0-60 0 0,0 0 0 0 0,0-1 0 0 0,0-1 0 0 0,1 1 0 0 0,-1-1 0 0 0,0-1 0 0 0,0 1 0 0 0,0-2 0 0 0,-1 1 0 0 0,1-1 0 0 0,0 0 0 0 0,-1 0 0 0 0,0-1 0 0 0,11-7 0 0 0,-9 5-31 0 0,-1-1-1 0 0,0 1 0 0 0,0-2 0 0 0,0 1 1 0 0,-1-1-1 0 0,0-1 0 0 0,0 1 0 0 0,-1-1 0 0 0,-1 0 1 0 0,8-15-1 0 0,-1-1 4 0 0,-2 1 0 0 0,-1-2 1 0 0,0 0-1 0 0,-2 0 0 0 0,-1 0 0 0 0,-1 0 1 0 0,2-52-1 0 0,-7 52 773 0 0,0 26-470 0 0,-1 13 453 0 0,-7 42 117 0 0,2-16-331 0 0,-2 62 0 0 0,7-76-357 0 0,0-12-36 0 0,1-1 0 0 0,1 1 1 0 0,-1 0-1 0 0,2 0 1 0 0,3 16-1 0 0,-4-26-55 0 0,0 0-1 0 0,0 0 1 0 0,0 0-1 0 0,1-1 1 0 0,-1 1-1 0 0,1 0 1 0 0,0-1-1 0 0,-1 1 1 0 0,1-1-1 0 0,0 1 1 0 0,0-1-1 0 0,1 0 1 0 0,-1 0-1 0 0,0 0 1 0 0,1 0-1 0 0,-1 0 1 0 0,1-1-1 0 0,0 1 1 0 0,-1-1-1 0 0,1 0 1 0 0,0 0-1 0 0,0 0 1 0 0,0 0-1 0 0,0 0 1 0 0,0 0 0 0 0,0-1-1 0 0,4 1 1 0 0,2 0-39 0 0,0-1 1 0 0,-1 0 0 0 0,1-1 0 0 0,0 0 0 0 0,-1 0-1 0 0,1 0 1 0 0,0-1 0 0 0,-1-1 0 0 0,0 1 0 0 0,14-8-1 0 0,-10 4-24 0 0,-1 0 0 0 0,0-1 0 0 0,-1-1 0 0 0,1 0 0 0 0,-2 0 0 0 0,15-16 0 0 0,-6 3-15 0 0,-2 0 0 0 0,0-2 0 0 0,-1 0 0 0 0,-2-1 0 0 0,0 0 0 0 0,11-32 0 0 0,-16 37 291 0 0,-2-2 1 0 0,0 1-1 0 0,-1-1 1 0 0,-1 1-1 0 0,-1-1 1 0 0,0-36-1 0 0,-17 76 583 0 0,-1 27-338 0 0,7-26-339 0 0,2 0 0 0 0,0 1 0 0 0,-4 30 0 0 0,4 136 208 0 0,6-162-300 0 0,0-11 68 0 0,1 0 1 0 0,0 0 0 0 0,1-1-1 0 0,1 1 1 0 0,0-1-1 0 0,6 15 1 0 0,-5-19-768 0 0,0 0 1 0 0,0 0-1 0 0,10 14 1 0 0,-10-17-1403 0 0,1-1 1 0 0,-1 1 0 0 0,1-1-1 0 0,0 0 1 0 0,10 7 0 0 0,-8-8-2003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3816 0 0,'0'0'2782'0'0,"11"0"-310"0"0,289-4 6095 0 0,-101-2-8828 0 0,-122 4-2682 0 0,-46 2-665 0 0,-3 0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3144 0 0,'37'-8'2765'0'0,"-6"0"-1695"0"0,-2 4-254 0 0,-1 1 1 0 0,1 1-1 0 0,0 2 0 0 0,1 1 0 0 0,-2 2 0 0 0,31 5 0 0 0,-44-5-462 0 0,0 1 1 0 0,-1 1-1 0 0,0 0 0 0 0,0 1 0 0 0,0 0 0 0 0,0 1 0 0 0,-1 1 0 0 0,0 0 1 0 0,-1 0-1 0 0,0 1 0 0 0,0 1 0 0 0,-1 0 0 0 0,14 17 0 0 0,-9-6-90 0 0,-1 0 0 0 0,-1 1 0 0 0,-1 1 0 0 0,18 45 0 0 0,26 104 576 0 0,-30-54-525 0 0,-26-105-435 0 0,1 11 65 0 0,-2-23-24 0 0,0 0-1 0 0,0-1 1 0 0,0 1-1 0 0,0-1 1 0 0,0 1-1 0 0,1-1 1 0 0,-1 1-1 0 0,0-1 0 0 0,0 1 1 0 0,0 0-1 0 0,0-1 1 0 0,1 1-1 0 0,-1-1 1 0 0,0 1-1 0 0,1-1 0 0 0,-1 0 1 0 0,0 1-1 0 0,1-1 1 0 0,-1 1-1 0 0,0-1 1 0 0,1 0-1 0 0,-1 1 1 0 0,1-1-1 0 0,-1 0 0 0 0,1 1 1 0 0,0-1-1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30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 3456 0 0,'0'0'1227'0'0,"-1"0"-663"0"0,-1 0 0 0 0,1 0-1 0 0,-1 1 1 0 0,1-1 0 0 0,0 0 0 0 0,-1 1-1 0 0,1-1 1 0 0,0 1 0 0 0,-1-1 0 0 0,-1 2-1 0 0,-71 108 4815 0 0,-43 58-2433 0 0,5-38-2244 0 0,-135 122 0 0 0,236-239-1816 0 0,7-5-2129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2 3552 0 0,'-43'0'2373'0'0,"9"-1"-555"0"0,0 1-1 0 0,-45 8 1 0 0,68-6-1420 0 0,0 0 1 0 0,0 1-1 0 0,0 0 1 0 0,1 1-1 0 0,-1 1 1 0 0,1-1-1 0 0,0 1 1 0 0,0 1-1 0 0,1 0 1 0 0,0 1-1 0 0,-10 8 0 0 0,4-1 20 0 0,1 1-1 0 0,1 0 0 0 0,0 1 0 0 0,1 1 0 0 0,1 0 0 0 0,0 1 1 0 0,-14 34-1 0 0,19-38-314 0 0,0 0 0 0 0,2 1 0 0 0,0 0 0 0 0,0 0 0 0 0,1 0 1 0 0,1 0-1 0 0,1 0 0 0 0,0 1 0 0 0,1-1 0 0 0,1 0 0 0 0,2 18 1 0 0,-1-26-82 0 0,-1 0 1 0 0,1-1 0 0 0,1 1 0 0 0,-1-1 0 0 0,1 0 0 0 0,0 1 0 0 0,1-1-1 0 0,-1-1 1 0 0,1 1 0 0 0,0 0 0 0 0,1-1 0 0 0,-1 0 0 0 0,1 0 0 0 0,0 0-1 0 0,1-1 1 0 0,-1 0 0 0 0,1 0 0 0 0,-1 0 0 0 0,1 0 0 0 0,0-1 0 0 0,1 0-1 0 0,7 2 1 0 0,5 2-70 0 0,1-2-1 0 0,0 0 1 0 0,0-2-1 0 0,0 0 1 0 0,0-1-1 0 0,29-1 1 0 0,-23-1 3 0 0,29-5 1 0 0,-13-4-1740 0 0,-36 8 271 0 0,-1-1 0 0 0,1-1 0 0 0,-1 1-1 0 0,8-5 1 0 0,-3-2-2316 0 0,-6 0-1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22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2560 0 0,'3'-17'2097'0'0,"1"9"-1649"0"0,0 1-1 0 0,1-1 1 0 0,-1 1-1 0 0,1 1 1 0 0,0-1-1 0 0,1 1 1 0 0,0 0-1 0 0,0 0 1 0 0,0 0-1 0 0,1 1 1 0 0,0 0-1 0 0,9-5 1 0 0,-11 7-214 0 0,0 1 0 0 0,0 0 0 0 0,0 0 0 0 0,1 0 0 0 0,-1 0 0 0 0,1 1 0 0 0,-1 0 0 0 0,1 0 0 0 0,-1 0 0 0 0,1 1 0 0 0,0 0 0 0 0,-1 0 1 0 0,1 0-1 0 0,0 1 0 0 0,-1 0 0 0 0,1 0 0 0 0,-1 0 0 0 0,1 1 0 0 0,6 2 0 0 0,-7-1-194 0 0,-1-1-1 0 0,1 1 1 0 0,-1 0-1 0 0,0 0 1 0 0,0 1-1 0 0,0-1 1 0 0,0 1-1 0 0,-1 0 1 0 0,0 0 0 0 0,1 0-1 0 0,-1 0 1 0 0,-1 0-1 0 0,1 1 1 0 0,-1 0-1 0 0,0-1 1 0 0,0 1-1 0 0,0 0 1 0 0,0 0 0 0 0,-1 0-1 0 0,1 7 1 0 0,2 11-16 0 0,-1 0 0 0 0,-2 0 0 0 0,-1 29 0 0 0,0-28 13 0 0,-3 84 203 0 0,3-107-174 0 0,1-21 216 0 0,0 13-244 0 0,1 1 1 0 0,0-1 0 0 0,0 0 0 0 0,0 1 0 0 0,1 0 0 0 0,0-1-1 0 0,6-7 1 0 0,32-43 125 0 0,-21 32-92 0 0,6-8 99 0 0,52-49 1 0 0,-55 59-119 0 0,-13 14-14 0 0,0 0 1 0 0,0 0 0 0 0,13-8 0 0 0,-20 15-20 0 0,0 0 0 0 0,0 1-1 0 0,0-1 1 0 0,0 0 0 0 0,0 1 0 0 0,1 0 0 0 0,-1 0-1 0 0,0 0 1 0 0,1 0 0 0 0,-1 0 0 0 0,1 1 0 0 0,-1-1-1 0 0,1 1 1 0 0,-1 0 0 0 0,1 0 0 0 0,6 1 0 0 0,-8 0-4 0 0,0 0 0 0 0,0 0 0 0 0,0 0 1 0 0,0 1-1 0 0,0-1 0 0 0,-1 1 1 0 0,1-1-1 0 0,0 1 0 0 0,0-1 0 0 0,-1 1 1 0 0,1 0-1 0 0,-1 0 0 0 0,0-1 0 0 0,0 1 1 0 0,1 0-1 0 0,-1 1 0 0 0,0-1 0 0 0,-1 0 1 0 0,1 0-1 0 0,1 4 0 0 0,1 7 38 0 0,0 1 0 0 0,1 19 0 0 0,-1-14 3 0 0,2 30 114 0 0,0 80 1 0 0,-5-46-340 0 0,0 31 421 0 0,0-76-4381 0 0,0 0-3853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3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4376 0 0,'0'0'4011'0'0,"10"0"-1393"0"0,145 0 1938 0 0,-103 0-7200 0 0,0 0-3648 0 0,-27 0 2983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3560 0 0,'0'0'3390'0'0,"0"21"-92"0"0,-9 220 3747 0 0,-16 0-4638 0 0,-4-64-1820 0 0,13-88-620 0 0,14-80-84 0 0,0-1 0 0 0,0 0 0 0 0,-6 12 1 0 0,2-7-433 0 0,6-34-11604 0 0,7 7 8612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3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 3088 0 0,'-8'-10'5939'0'0,"7"10"-5804"0"0,0 0 1 0 0,0 0-1 0 0,0 1 0 0 0,0-1 1 0 0,0 0-1 0 0,-1 0 0 0 0,1 1 1 0 0,0-1-1 0 0,0 1 1 0 0,0-1-1 0 0,0 1 0 0 0,0-1 1 0 0,0 1-1 0 0,0 0 1 0 0,0-1-1 0 0,1 1 0 0 0,-1 0 1 0 0,0 0-1 0 0,0-1 0 0 0,0 1 1 0 0,1 0-1 0 0,-1 0 1 0 0,1 0-1 0 0,-1 0 0 0 0,0 2 1 0 0,-15 31 1306 0 0,12-25-827 0 0,-4 10 190 0 0,1 1 0 0 0,1-1 0 0 0,1 1 0 0 0,-4 41 0 0 0,1 85 561 0 0,7-101-1096 0 0,0 160 577 0 0,1-110-1106 0 0,-8-60-472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3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3568 0 0,'0'-5'274'0'0,"1"0"0"0"0,0 1 0 0 0,0-1-1 0 0,0 1 1 0 0,1 0 0 0 0,0-1-1 0 0,0 1 1 0 0,0 0 0 0 0,0 0 0 0 0,0 0-1 0 0,1 0 1 0 0,0 0 0 0 0,0 1 0 0 0,0-1-1 0 0,0 1 1 0 0,0 0 0 0 0,6-4-1 0 0,4-4 209 0 0,1 1-1 0 0,1 0 0 0 0,20-10 0 0 0,-11 9 52 0 0,0 1 0 0 0,1 1 0 0 0,0 0 0 0 0,1 2 0 0 0,27-3 0 0 0,-5 3 1073 0 0,92-1 0 0 0,-129 8-1512 0 0,0 0-1 0 0,1 1 1 0 0,-1 0-1 0 0,0 1 1 0 0,0 1-1 0 0,0 0 1 0 0,0 0-1 0 0,14 7 1 0 0,-20-8-62 0 0,0 1 1 0 0,0 0-1 0 0,0 0 1 0 0,-1 1-1 0 0,1-1 0 0 0,-1 1 1 0 0,1 0-1 0 0,-1 0 1 0 0,-1 0-1 0 0,1 1 1 0 0,-1 0-1 0 0,1-1 0 0 0,-1 1 1 0 0,0 0-1 0 0,-1 1 1 0 0,0-1-1 0 0,4 11 1 0 0,-2 0-9 0 0,-1 0-1 0 0,-1 1 1 0 0,0 0 0 0 0,-1-1 0 0 0,-1 1 0 0 0,-1 0 0 0 0,0 0 0 0 0,-1-1 0 0 0,-1 1 0 0 0,0-1-1 0 0,-1 1 1 0 0,-1-1 0 0 0,-1 0 0 0 0,0-1 0 0 0,-11 20 0 0 0,6-15-33 0 0,-1 0 0 0 0,-1-1 0 0 0,0 0 0 0 0,-2-1 0 0 0,0 0 0 0 0,-1-1 0 0 0,-1-1 0 0 0,0-1 0 0 0,-1 0 0 0 0,-31 18 0 0 0,18-14-42 0 0,-55 22 0 0 0,72-35 40 0 0,-1-1 1 0 0,1-1-1 0 0,-1 0 0 0 0,0-1 0 0 0,0-1 0 0 0,-24 2 0 0 0,37-4 11 0 0,1 0 0 0 0,-1 0 0 0 0,1 0 0 0 0,-1-1 0 0 0,1 1 0 0 0,0 0 0 0 0,-1-1 1 0 0,1 1-1 0 0,0 0 0 0 0,-1-1 0 0 0,-1-1 0 0 0,3 2 1 0 0,-1 0-1 0 0,1-1 1 0 0,-1 1 0 0 0,1 0 0 0 0,0-1-1 0 0,-1 1 1 0 0,1 0 0 0 0,0-1 0 0 0,0 1 0 0 0,-1-1-1 0 0,1 1 1 0 0,0 0 0 0 0,0-1 0 0 0,0 1-1 0 0,-1-1 1 0 0,1 1 0 0 0,0-1 0 0 0,0 1 0 0 0,0-1-1 0 0,0 1 1 0 0,0-1 0 0 0,0 0 0 0 0,0-1 1 0 0,1 1 1 0 0,-1-1-1 0 0,1 1 1 0 0,0-1-1 0 0,-1 1 0 0 0,1 0 1 0 0,0-1-1 0 0,0 1 1 0 0,0 0-1 0 0,0 0 1 0 0,0-1-1 0 0,0 1 1 0 0,0 0-1 0 0,0 0 1 0 0,1 0-1 0 0,-1 0 1 0 0,0 0-1 0 0,1 1 1 0 0,1-2-1 0 0,12-5 16 0 0,0 0 1 0 0,1 1-1 0 0,-1 1 0 0 0,2 0 0 0 0,-1 1 1 0 0,0 1-1 0 0,1 0 0 0 0,-1 2 0 0 0,1 0 1 0 0,0 0-1 0 0,0 2 0 0 0,-1 0 1 0 0,19 4-1 0 0,-23-3 29 0 0,1 0 0 0 0,-1 1 0 0 0,1 1-1 0 0,-1 0 1 0 0,0 1 0 0 0,-1 0 0 0 0,1 1 0 0 0,-1 0 0 0 0,0 1 0 0 0,-1 0 0 0 0,1 1 0 0 0,-1 0 0 0 0,-1 0 0 0 0,0 1-1 0 0,0 0 1 0 0,-1 1 0 0 0,13 18 0 0 0,-15-17 53 0 0,0 0-1 0 0,-1 1 0 0 0,-1-1 1 0 0,0 1-1 0 0,0 0 0 0 0,-1 0 1 0 0,2 17-1 0 0,-2 8 487 0 0,-1 43 0 0 0,-2-71-467 0 0,-3 46 985 0 0,3-55-991 0 0,-12-10-5736 0 0,-1 1-3097 0 0,7 5 4479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2424 0 0,'28'-17'3996'0'0,"-26"16"-3744"0"0,0 0 0 0 0,0 1 0 0 0,1 0 0 0 0,-1-1 0 0 0,0 1 0 0 0,0 0 0 0 0,1 0 0 0 0,-1 0 0 0 0,0 0 0 0 0,4 1 0 0 0,-5 0-153 0 0,0-1 0 0 0,1 1 1 0 0,-1 0-1 0 0,0-1 1 0 0,0 1-1 0 0,0 0 0 0 0,1 0 1 0 0,-1 0-1 0 0,0 0 1 0 0,0 0-1 0 0,-1 0 1 0 0,1 1-1 0 0,0-1 0 0 0,0 0 1 0 0,0 0-1 0 0,-1 0 1 0 0,2 3-1 0 0,3 13 513 0 0,0-1 0 0 0,-1 1-1 0 0,-1-1 1 0 0,1 18 0 0 0,-3-28-471 0 0,24 273 2150 0 0,-21-180-2001 0 0,4 159 167 0 0,-8-256-452 0 0,0 1 0 0 0,0-1 0 0 0,1 0 0 0 0,-1 1 1 0 0,0-1-1 0 0,1 0 0 0 0,-1 0 0 0 0,1 0 0 0 0,0 1 0 0 0,0-1 0 0 0,0 0 1 0 0,2 3-1 0 0,-3-5-4 0 0,0 1 0 0 0,0-1 0 0 0,1 0 1 0 0,-1 0-1 0 0,0 0 0 0 0,0 1 0 0 0,1-1 1 0 0,-1 0-1 0 0,0 0 0 0 0,0 0 0 0 0,1 0 1 0 0,-1 1-1 0 0,0-1 0 0 0,1 0 0 0 0,-1 0 1 0 0,0 0-1 0 0,0 0 0 0 0,1 0 0 0 0,-1 0 1 0 0,0 0-1 0 0,1 0 0 0 0,-1 0 0 0 0,0 0 1 0 0,1 0-1 0 0,-1 0 0 0 0,0 0 0 0 0,0 0 0 0 0,1 0 1 0 0,-1-1-1 0 0,0 1 0 0 0,1 0 0 0 0,11-15 32 0 0,48-110 85 0 0,152-394 584 0 0,-133 309-314 0 0,-58 147-256 0 0,-14 40-114 0 0,-7 23-22 0 0,-1 0 0 0 0,1 0-1 0 0,0 0 1 0 0,0 0-1 0 0,0 0 1 0 0,0 0 0 0 0,0 0-1 0 0,0 0 1 0 0,0 0-1 0 0,0 0 1 0 0,0 0 0 0 0,0 0-1 0 0,0 0 1 0 0,-1 0-1 0 0,1 0 1 0 0,0 0 0 0 0,0 0-1 0 0,0 0 1 0 0,0 0-1 0 0,0 0 1 0 0,0 0 0 0 0,0-1-1 0 0,0 1 1 0 0,0 0-1 0 0,0 0 1 0 0,0 0 0 0 0,0 0-1 0 0,0 0 1 0 0,0 0-1 0 0,0 0 1 0 0,0 0 0 0 0,0 0-1 0 0,0 0 1 0 0,0 0-1 0 0,0 0 1 0 0,0-1 0 0 0,0 1-1 0 0,0 0 1 0 0,0 0-1 0 0,0 0 1 0 0,0 0 0 0 0,0 0-1 0 0,0 0 1 0 0,0 0-1 0 0,0 0 1 0 0,0 0 0 0 0,0 0-1 0 0,0 0 1 0 0,0-1-1 0 0,0 1 1 0 0,0 0 0 0 0,0 0-1 0 0,0 0 1 0 0,0 0-1 0 0,-7 9-375 0 0,-9 13-3729 0 0,-4 8-2875 0 0,9-13 3491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3672 0 0,'0'0'2631'0'0,"8"-7"-342"0"0,186-49 4004 0 0,-149 45-5689 0 0,0 3 0 0 0,65-4 0 0 0,-89 11-2090 0 0,5-1-2669 0 0,33 3 0 0 0,-30 2 706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3520 0 0,'23'-3'3219'0'0,"-16"3"-2880"0"0,0 0 1 0 0,-1 0 0 0 0,1 0 0 0 0,0 1 0 0 0,-1 0-1 0 0,1 0 1 0 0,-1 1 0 0 0,0 0 0 0 0,1 0 0 0 0,-1 0-1 0 0,0 1 1 0 0,0 0 0 0 0,0 0 0 0 0,0 0 0 0 0,-1 1-1 0 0,0 0 1 0 0,1 0 0 0 0,-1 1 0 0 0,-1-1 0 0 0,1 1 0 0 0,6 8-1 0 0,4 9 378 0 0,0 0-1 0 0,-1 1 1 0 0,-2 1-1 0 0,10 25 0 0 0,-12-27-572 0 0,32 90 474 0 0,-37-97-555 0 0,-1 0 0 0 0,0 0 0 0 0,4 28 0 0 0,5 20-2079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0 3600 0 0,'-23'1'4800'0'0,"19"1"-4508"0"0,-1 0-1 0 0,0 0 0 0 0,1 0 1 0 0,0 1-1 0 0,0 0 1 0 0,-1 0-1 0 0,2 0 1 0 0,-1 0-1 0 0,0 1 0 0 0,-3 3 1 0 0,-36 46 1636 0 0,32-39-1381 0 0,-56 70 1767 0 0,-151 144-1 0 0,215-224-2542 0 0,-18 15 111 0 0,-21 24 1 0 0,20-13-7242 0 0,19-23 3731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1 3288 0 0,'-3'0'244'0'0,"-22"-1"1421"0"0,1 2 1 0 0,1 1-1 0 0,-25 4 0 0 0,40-4-1361 0 0,1 0 0 0 0,-1 0 0 0 0,1 1 0 0 0,0 0 0 0 0,-1 0 0 0 0,2 1 0 0 0,-1 0 0 0 0,0 0 0 0 0,1 0 0 0 0,0 1 0 0 0,0 0 0 0 0,0 0 0 0 0,-7 9 0 0 0,1 1-48 0 0,1 0-1 0 0,1 0 1 0 0,0 1 0 0 0,1 1 0 0 0,1-1 0 0 0,1 2 0 0 0,0-1 0 0 0,1 1-1 0 0,1 0 1 0 0,1 0 0 0 0,0 0 0 0 0,1 1 0 0 0,1-1 0 0 0,1 1 0 0 0,2 35-1 0 0,0-50-222 0 0,-1 1 0 0 0,1-1 0 0 0,0 0 0 0 0,0 1-1 0 0,0-1 1 0 0,1 0 0 0 0,-1 0 0 0 0,1 0-1 0 0,0 0 1 0 0,1 0 0 0 0,-1 0 0 0 0,0 0 0 0 0,1-1-1 0 0,5 6 1 0 0,-3-5-4 0 0,0 0 1 0 0,0 0-1 0 0,0 0 0 0 0,1-1 1 0 0,-1 0-1 0 0,1 0 0 0 0,0 0 1 0 0,0-1-1 0 0,7 2 0 0 0,9 1-69 0 0,1-1 0 0 0,0-1 0 0 0,0 0 0 0 0,34-3-1 0 0,-37 1-128 0 0,36-2-2510 0 0,-23-6-6390 0 0,-25 2 5472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3840 0 0,'4'-2'4961'0'0,"5"-2"-4120"0"0,1 0 0 0 0,0 1 0 0 0,20-4 0 0 0,8-3 173 0 0,48-13-2878 0 0,-28 8-3862 0 0,-33 8 2933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22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657 36 3664 0 0,'-3'-16'4101'0'0,"-2"13"-3654"0"0,0 1 1 0 0,0-1 0 0 0,0 1 0 0 0,0 0 0 0 0,-1 0-1 0 0,1 0 1 0 0,0 1 0 0 0,-1 0 0 0 0,0 0 0 0 0,-6 0-1 0 0,-61 2 1842 0 0,56 0-1578 0 0,6-1-385 0 0,1 1 0 0 0,0 0 0 0 0,0 1 0 0 0,0 0 0 0 0,-16 6 0 0 0,22-6-298 0 0,1-1 1 0 0,0 1-1 0 0,-1-1 1 0 0,1 1-1 0 0,0 0 1 0 0,0 0-1 0 0,0 0 0 0 0,0 1 1 0 0,1-1-1 0 0,-1 1 1 0 0,0 0-1 0 0,1 0 1 0 0,0-1-1 0 0,0 1 1 0 0,0 1-1 0 0,0-1 0 0 0,0 0 1 0 0,-2 6-1 0 0,2-1-1 0 0,1 0 0 0 0,-1 1-1 0 0,1-1 1 0 0,1 0 0 0 0,-1 0-1 0 0,1 1 1 0 0,1-1 0 0 0,0 0-1 0 0,0 0 1 0 0,4 15 0 0 0,4 6 15 0 0,20 45 1 0 0,-18-48-30 0 0,11 23 9 0 0,17 47 55 0 0,-34-82-37 0 0,-2 0 1 0 0,0 0 0 0 0,0 1 0 0 0,-1-1-1 0 0,0 19 1 0 0,-2-23 10 0 0,0-1 1 0 0,-1 0-1 0 0,0 1 0 0 0,0-1 0 0 0,-1 0 1 0 0,-1 0-1 0 0,-2 9 0 0 0,2-12-10 0 0,0 1-1 0 0,-1-1 1 0 0,1-1 0 0 0,-1 1-1 0 0,0 0 1 0 0,-1-1-1 0 0,1 0 1 0 0,-1 0 0 0 0,0-1-1 0 0,-7 6 1 0 0,0-2 49 0 0,0 0 0 0 0,-1-1 0 0 0,0 0 0 0 0,0-1 0 0 0,-1 0 0 0 0,1-1 0 0 0,-1-1 0 0 0,-26 5 0 0 0,-40 2-955 0 0,2-7-3509 0 0,53-4 538 0 0,-35-3 0 0 0,15-3-1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3600 0 0,'0'0'2651'0'0,"-1"12"442"0"0,-2 51 421 0 0,0-11-1879 0 0,1-31-1026 0 0,-33 228 3293 0 0,13-115-3215 0 0,4-23-307 0 0,16-99-444 0 0,-2 11-456 0 0,-1 0-1 0 0,-1 0 0 0 0,-14 35 0 0 0,13-46-10026 0 0</inkml:trace>
  <inkml:trace contextRef="#ctx0" brushRef="#br0" timeOffset="1">305 37 3672 0 0,'0'0'3471'0'0,"-1"12"-218"0"0,-3 8-1245 0 0,-3 38 1 0 0,2-17-797 0 0,-4 21 515 0 0,-16 96 149 0 0,6-62-1371 0 0,-17 76 1 0 0,26-132-428 0 0,-8 27-11 0 0,-4-6 49 0 0,4-10-1121 0 0,6-18-3497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2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12 232 3520 0 0,'0'-1'71'0'0,"-1"1"-1"0"0,1 0 1 0 0,0 0-1 0 0,-1 0 1 0 0,1-1-1 0 0,-1 1 0 0 0,1 0 1 0 0,0-1-1 0 0,-1 1 1 0 0,1 0-1 0 0,0-1 1 0 0,-1 1-1 0 0,1-1 0 0 0,0 1 1 0 0,0 0-1 0 0,0-1 1 0 0,-1 1-1 0 0,1-1 1 0 0,0 1-1 0 0,0-1 1 0 0,0 1-1 0 0,0-1 0 0 0,0 1 1 0 0,-1 0-1 0 0,1-1 1 0 0,0 0-1 0 0,-2-18 1234 0 0,1 11-810 0 0,1 5-307 0 0,-1-1-1 0 0,1 0 1 0 0,0 0 0 0 0,0 0 0 0 0,0 0-1 0 0,1 0 1 0 0,-1 0 0 0 0,1 0-1 0 0,0 0 1 0 0,0 0 0 0 0,0 0-1 0 0,1 1 1 0 0,0-1 0 0 0,2-4 0 0 0,-1 3 83 0 0,1-1 1 0 0,1 1-1 0 0,-1 0 1 0 0,1 0 0 0 0,-1 0-1 0 0,1 1 1 0 0,10-7-1 0 0,3 0 357 0 0,-1 1 0 0 0,2 1 0 0 0,-1 0 0 0 0,29-7 0 0 0,-22 8-171 0 0,-1 1 0 0 0,44-5-1 0 0,-57 10-375 0 0,0 1 0 0 0,0 1 0 0 0,0 0 0 0 0,1 0 0 0 0,-1 1 0 0 0,0 1-1 0 0,0 0 1 0 0,18 6 0 0 0,-25-7-53 0 0,-1 1-1 0 0,1 0 1 0 0,0 0-1 0 0,0 0 1 0 0,-1 0 0 0 0,1 1-1 0 0,-1-1 1 0 0,0 1-1 0 0,0 0 1 0 0,0 0-1 0 0,0 0 1 0 0,0 1-1 0 0,-1-1 1 0 0,1 1-1 0 0,1 4 1 0 0,-1-2-2 0 0,0 1 1 0 0,-1-1-1 0 0,0 1 0 0 0,0 0 0 0 0,-1-1 1 0 0,0 1-1 0 0,0 0 0 0 0,0 12 0 0 0,-2 0 1 0 0,-1 0 0 0 0,-1-1 0 0 0,0 1 0 0 0,-2 0 0 0 0,-12 34 0 0 0,3-20-57 0 0,-1 0 0 0 0,-2-1-1 0 0,-1 0 1 0 0,-1-2 0 0 0,-2 0-1 0 0,-1-1 1 0 0,-2-1 0 0 0,0-2-1 0 0,-2 0 1 0 0,-1-1 0 0 0,-43 30-1 0 0,68-53 14 0 0,0-1-1 0 0,0 1 1 0 0,0-1-1 0 0,-1 0 1 0 0,1 0-1 0 0,0 1 1 0 0,-1-1-1 0 0,1-1 1 0 0,-1 1-1 0 0,-4 1 1 0 0,6-3 12 0 0,1 1 1 0 0,0 0-1 0 0,-1 0 0 0 0,1-1 1 0 0,0 1-1 0 0,-1-1 1 0 0,1 1-1 0 0,0 0 0 0 0,0-1 1 0 0,-1 1-1 0 0,1-1 0 0 0,0 1 1 0 0,0 0-1 0 0,0-1 0 0 0,0 1 1 0 0,-1-1-1 0 0,1 1 1 0 0,0-1-1 0 0,0 1 0 0 0,0-1 1 0 0,0 1-1 0 0,0-1 0 0 0,0 1 1 0 0,0-1-1 0 0,0 1 1 0 0,0 0-1 0 0,1-1 0 0 0,-1 1 1 0 0,0-1-1 0 0,0 1 0 0 0,0-1 1 0 0,0 1-1 0 0,1-1 1 0 0,-1 0-1 0 0,6-17-54 0 0,-4 14 50 0 0,25-50 0 0 0,-25 51 22 0 0,0 0 0 0 0,0 0 0 0 0,0 1 1 0 0,0-1-1 0 0,0 0 0 0 0,1 1 0 0 0,0-1 1 0 0,-1 1-1 0 0,1 0 0 0 0,0 0 1 0 0,0 0-1 0 0,0 0 0 0 0,0 1 0 0 0,5-3 1 0 0,-1 2 24 0 0,-6 2-7 0 0,1-1 1 0 0,0 0-1 0 0,0 0 0 0 0,0 1 0 0 0,0-1 0 0 0,-1 1 1 0 0,1 0-1 0 0,0 0 0 0 0,0-1 0 0 0,0 1 1 0 0,0 1-1 0 0,0-1 0 0 0,0 0 0 0 0,0 0 0 0 0,0 1 1 0 0,0-1-1 0 0,0 1 0 0 0,-1-1 0 0 0,1 1 1 0 0,0 0-1 0 0,0 0 0 0 0,0-1 0 0 0,-1 2 1 0 0,1-1-1 0 0,1 1 0 0 0,40 31 648 0 0,2-1 0 0 0,1-3 0 0 0,52 25 0 0 0,-90-50-720 0 0,0 0-1 0 0,0 1 0 0 0,0 0 1 0 0,11 10-1 0 0,-2 4-5024 0 0,-16-6-2829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4476 0 0,'7'6'4308'0'0,"-6"-3"-4120"0"0,-1-1 0 0 0,1 0-1 0 0,-1 1 1 0 0,1-1 0 0 0,-1 1-1 0 0,0-1 1 0 0,0 1 0 0 0,0-1-1 0 0,0 1 1 0 0,-1-1 0 0 0,1 1-1 0 0,-1-1 1 0 0,1 0 0 0 0,-1 1-1 0 0,-2 2 1 0 0,-18 39 1107 0 0,16-36-1034 0 0,-49 82 420 0 0,-7-4-8676 0 0,45-64 4986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4 3464 0 0,'-2'-3'5235'0'0,"1"3"-5139"0"0,-5 7 627 0 0,1 1 0 0 0,-1-1-1 0 0,-6 15 1 0 0,-4 3 127 0 0,-6 9 127 0 0,-87 120 1979 0 0,85-123-2666 0 0,-1-2-1 0 0,-58 50 1 0 0,50-52-116 0 0,-1-1-1 0 0,-72 40 1 0 0,88-57-124 0 0,-1 0-1 0 0,1-2 1 0 0,-1 0 0 0 0,-1-1-1 0 0,0-1 1 0 0,1 0 0 0 0,-1-2 0 0 0,-26 2-1 0 0,43-5-45 0 0,0 0 0 0 0,0 0 0 0 0,0 0-1 0 0,0 0 1 0 0,1 0 0 0 0,-1-1-1 0 0,0 1 1 0 0,0-1 0 0 0,0 0 0 0 0,1 0-1 0 0,-1 0 1 0 0,0 0 0 0 0,1 0 0 0 0,-1 0-1 0 0,1-1 1 0 0,-1 1 0 0 0,1-1 0 0 0,0 0-1 0 0,0 0 1 0 0,0 0 0 0 0,0 0 0 0 0,0 0-1 0 0,0 0 1 0 0,0 0 0 0 0,-1-3-1 0 0,1 1-6 0 0,1 0 1 0 0,0-1-1 0 0,0 1 0 0 0,0 0 0 0 0,0 0 0 0 0,1 0 0 0 0,-1-1 0 0 0,1 1 0 0 0,0 0 0 0 0,0 0 0 0 0,1-1 0 0 0,-1 1 0 0 0,1 0 0 0 0,0 0 1 0 0,0 0-1 0 0,2-5 0 0 0,4-9-16 0 0,1 1 0 0 0,1 0 1 0 0,0 0-1 0 0,1 1 1 0 0,1 0-1 0 0,1 0 0 0 0,0 1 1 0 0,1 1-1 0 0,0 0 0 0 0,1 1 1 0 0,1 1-1 0 0,0 0 0 0 0,0 0 1 0 0,1 2-1 0 0,1 0 1 0 0,25-11-1 0 0,-38 19 38 0 0,0 1 1 0 0,1-1-1 0 0,-1 1 1 0 0,0 0-1 0 0,1 0 1 0 0,-1 0-1 0 0,1 1 0 0 0,-1 0 1 0 0,1 0-1 0 0,-1 0 1 0 0,1 0-1 0 0,-1 0 1 0 0,1 1-1 0 0,-1 0 1 0 0,0 0-1 0 0,1 0 0 0 0,4 3 1 0 0,-4-1 22 0 0,0 0 0 0 0,-1 0 0 0 0,1 0 1 0 0,-1 1-1 0 0,0 0 0 0 0,0 0 0 0 0,0 0 0 0 0,0 0 1 0 0,-1 1-1 0 0,1-1 0 0 0,-1 1 0 0 0,0 0 1 0 0,3 8-1 0 0,1 3 69 0 0,-1 1 0 0 0,0 0 0 0 0,-1 0 0 0 0,3 20 1 0 0,7 73 86 0 0,-14-96-244 0 0,-1 30-1045 0 0,-2-30-2405 0 0,-2 0-4110 0 0,4-10 3865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3912 0 0,'0'0'3261'0'0,"0"2"-2609"0"0,0 3-20 0 0,0 4-32 0 0,0 2-128 0 0,7 8-304 0 0,0 3-2104 0 0,0 4 0 0 0,6 5-1 0 0,2 6 1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131 211 3144 0 0,'-1'1'156'0'0,"0"0"0"0"0,0 0-1 0 0,1 0 1 0 0,-1 1 0 0 0,1-1-1 0 0,-1 0 1 0 0,1 1 0 0 0,-1-1-1 0 0,1 0 1 0 0,0 1 0 0 0,-1-1-1 0 0,1 0 1 0 0,0 1 0 0 0,0-1-1 0 0,0 1 1 0 0,0-1 0 0 0,1 2-1 0 0,3 30 1482 0 0,-3-27-1164 0 0,0-3-326 0 0,-1 0 0 0 0,1 0 0 0 0,0 0 0 0 0,0 0 0 0 0,0-1 0 0 0,0 1-1 0 0,0 0 1 0 0,1-1 0 0 0,-1 1 0 0 0,1-1 0 0 0,0 1 0 0 0,0-1 0 0 0,0 0 0 0 0,0 0 0 0 0,0 0 0 0 0,0 0-1 0 0,3 2 1 0 0,0-1 86 0 0,0 0 0 0 0,1 0 0 0 0,-1-1 0 0 0,1 1 0 0 0,0-1 0 0 0,0-1 0 0 0,-1 1 0 0 0,8 0 0 0 0,0 0 79 0 0,1-1-1 0 0,-1 0 1 0 0,1-1-1 0 0,-1-1 1 0 0,1 0-1 0 0,-1-1 1 0 0,16-3-1 0 0,-7-1-183 0 0,0-1 0 0 0,0-1 0 0 0,21-12 0 0 0,-35 16-103 0 0,-1 0-1 0 0,1 0 0 0 0,-1-1 1 0 0,-1 0-1 0 0,1-1 0 0 0,-1 1 0 0 0,1-1 1 0 0,-1 0-1 0 0,-1-1 0 0 0,0 0 1 0 0,7-11-1 0 0,-8 12 3 0 0,-1-1 0 0 0,0 0 0 0 0,0 0 0 0 0,0 0 0 0 0,-1-1 0 0 0,-1 1 1 0 0,1-1-1 0 0,-1 1 0 0 0,0-1 0 0 0,-1-13 0 0 0,0 16-4 0 0,-1 0 0 0 0,0 0 0 0 0,0 0-1 0 0,0 0 1 0 0,-1 1 0 0 0,1-1 0 0 0,-1 0 0 0 0,0 1 0 0 0,-1-1-1 0 0,1 1 1 0 0,-1 0 0 0 0,0 0 0 0 0,0 0 0 0 0,0 0 0 0 0,0 0 0 0 0,-1 0-1 0 0,-5-4 1 0 0,1 3 24 0 0,0 0 0 0 0,0 0-1 0 0,0 1 1 0 0,-1 0 0 0 0,1 0 0 0 0,-1 1-1 0 0,0 0 1 0 0,0 0 0 0 0,0 1 0 0 0,0 0-1 0 0,0 1 1 0 0,-1 0 0 0 0,1 1 0 0 0,0-1-1 0 0,-1 2 1 0 0,1-1 0 0 0,-13 4 0 0 0,12-2 21 0 0,0 0 1 0 0,0 1-1 0 0,0 0 1 0 0,0 0 0 0 0,0 1-1 0 0,1 1 1 0 0,-1 0 0 0 0,1 0-1 0 0,0 0 1 0 0,1 1 0 0 0,0 1-1 0 0,0-1 1 0 0,0 2-1 0 0,0-1 1 0 0,-7 11 0 0 0,-2 8 97 0 0,1 1 0 0 0,1 0-1 0 0,1 1 1 0 0,2 1 0 0 0,-16 54 0 0 0,5-8-83 0 0,4 2-1 0 0,-14 108 1 0 0,29-113-700 0 0,3-34-1579 0 0,-2-1-4111 0 0,2-23 2687 0 0,7-3-1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 3872 0 0,'0'0'2601'0'0,"-7"11"274"0"0,-26 22-776 0 0,-126 117 2591 0 0,128-126-4390 0 0,0-2-1 0 0,-2-1 0 0 0,-49 24 0 0 0,63-36-264 0 0,0-1 0 0 0,-1-1 0 0 0,0-1 0 0 0,0-1 0 0 0,-1-1 0 0 0,1 0 0 0 0,-42 0 0 0 0,60-4-28 0 0,0 0 1 0 0,0 0-1 0 0,0 0 0 0 0,-1 0 0 0 0,1 0 0 0 0,0-1 1 0 0,0 1-1 0 0,0-1 0 0 0,0 1 0 0 0,0-1 0 0 0,0 0 0 0 0,0 0 1 0 0,0 0-1 0 0,0 0 0 0 0,1 0 0 0 0,-1 0 0 0 0,0-1 1 0 0,1 1-1 0 0,-1-1 0 0 0,1 1 0 0 0,-1-1 0 0 0,1 1 0 0 0,0-1 1 0 0,-1 0-1 0 0,0-3 0 0 0,1 2 5 0 0,0 0 1 0 0,0 0-1 0 0,0 0 1 0 0,1 0-1 0 0,-1 0 1 0 0,1 0-1 0 0,0 0 1 0 0,0 0-1 0 0,0 0 0 0 0,1 0 1 0 0,-1-1-1 0 0,1 1 1 0 0,-1 0-1 0 0,1 0 1 0 0,0 0-1 0 0,0 0 1 0 0,2-3-1 0 0,2-4 40 0 0,-1 1 0 0 0,2-1-1 0 0,-1 1 1 0 0,1 0 0 0 0,12-13 0 0 0,-15 19-17 0 0,1-1 1 0 0,0 0-1 0 0,0 1 1 0 0,1 0-1 0 0,-1 0 1 0 0,1 0-1 0 0,-1 0 1 0 0,1 1-1 0 0,0 0 1 0 0,0 0 0 0 0,0 0-1 0 0,0 0 1 0 0,7 0-1 0 0,-4 1 30 0 0,0 0 0 0 0,0 0 0 0 0,0 1 0 0 0,0 0 0 0 0,0 0 0 0 0,0 1 0 0 0,0 0 0 0 0,0 1 0 0 0,0-1 0 0 0,11 6 0 0 0,-13-5-22 0 0,0 1-1 0 0,-1 0 1 0 0,0 0 0 0 0,1 0-1 0 0,-1 1 1 0 0,-1-1-1 0 0,1 1 1 0 0,0 1 0 0 0,-1-1-1 0 0,0 1 1 0 0,0-1-1 0 0,0 1 1 0 0,-1 0 0 0 0,5 9-1 0 0,2 7 93 0 0,0 0 1 0 0,-2 0-1 0 0,10 38 0 0 0,-15-43-1495 0 0,4 33-1 0 0,-7-37-1238 0 0,0 0-1 0 0,-1-1 0 0 0,-2 18 1 0 0,0-12-1202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34 3868 0 0,'-4'7'7011'0'0,"-12"28"-5204"0"0,-59 102 2081 0 0,20-43-3308 0 0,40-68-481 0 0,8-15 0 0 0,1 0 0 0 0,-9 23 0 0 0,34-98 349 0 0,96-196-98 0 0,-81 198 268 0 0,-34 62-608 0 0,0-1 1 0 0,0 1-1 0 0,0 0 1 0 0,0 0-1 0 0,0 0 1 0 0,0 0-1 0 0,0 0 1 0 0,0 0 0 0 0,0 0-1 0 0,0 0 1 0 0,0 0-1 0 0,0 0 1 0 0,1-1-1 0 0,-1 1 1 0 0,0 0-1 0 0,0 0 1 0 0,0 0-1 0 0,0 0 1 0 0,0 0-1 0 0,0 0 1 0 0,0 0-1 0 0,0 0 1 0 0,1 0-1 0 0,-1 0 1 0 0,0 0-1 0 0,0 0 1 0 0,0 0 0 0 0,0 0-1 0 0,0 0 1 0 0,0 0-1 0 0,0 0 1 0 0,1 0-1 0 0,-1 0 1 0 0,0 0-1 0 0,0 0 1 0 0,0 0-1 0 0,0 0 1 0 0,0 0-1 0 0,0 0 1 0 0,0 0-1 0 0,0 0 1 0 0,1 0-1 0 0,-1 1 1 0 0,0-1 0 0 0,0 0-1 0 0,0 0 1 0 0,0 0-1 0 0,0 0 1 0 0,4 8 219 0 0,1 10-4 0 0,4 207 672 0 0,0 13-756 0 0,2-155-129 0 0,-3-34-249 0 0,1 67 0 0 0,-9-113 42 0 0,0 0 1 0 0,-1-1 0 0 0,1 1-1 0 0,-1 0 1 0 0,1 0-1 0 0,-1 0 1 0 0,0-1 0 0 0,0 1-1 0 0,-2 4 1 0 0,2-5-708 0 0,-1 0 0 0 0,1 0 0 0 0,-1 0 0 0 0,1 0 0 0 0,-1 0 0 0 0,0 0 0 0 0,0-1 0 0 0,0 1 0 0 0,0 0 0 0 0,0-1 0 0 0,-3 2 0 0 0,-4 2-2980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3704 0 0,'0'0'1310'0'0,"8"-8"3548"0"0,6 4-3981 0 0,0 0-1 0 0,0 1 1 0 0,0 0 0 0 0,1 1-1 0 0,17 0 1 0 0,12-2 437 0 0,-1-2-970 0 0,139-18 3750 0 0,-121 17-7793 0 0,-1 0-5725 0 0,-48 6 5551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0 3688 0 0,'-29'1'711'0'0,"0"1"0"0"0,0 1 0 0 0,0 1 0 0 0,0 2 0 0 0,1 0 0 0 0,0 2 0 0 0,0 2-1 0 0,1 0 1 0 0,-27 15 0 0 0,32-13-282 0 0,0 1 0 0 0,1 1-1 0 0,0 1 1 0 0,2 1 0 0 0,0 1 0 0 0,0 0-1 0 0,2 2 1 0 0,0 0 0 0 0,1 0 0 0 0,-22 38-1 0 0,21-26-114 0 0,1 1-1 0 0,2 1 0 0 0,1 0 1 0 0,1 1-1 0 0,3 0 0 0 0,0 0 0 0 0,2 1 1 0 0,2 1-1 0 0,1-1 0 0 0,1 58 1 0 0,5-51-184 0 0,1 1 1 0 0,3-1-1 0 0,1 0 1 0 0,2 0 0 0 0,2-1-1 0 0,1 0 1 0 0,2-1 0 0 0,32 61-1 0 0,-25-66-76 0 0,1-1-1 0 0,2-1 1 0 0,1-1 0 0 0,2-1-1 0 0,1-1 1 0 0,1-1-1 0 0,1-2 1 0 0,2-1 0 0 0,52 33-1 0 0,-62-46-33 0 0,-1-1 0 0 0,2-1 0 0 0,-1-1 0 0 0,1-1 0 0 0,1-2 0 0 0,-1 0 0 0 0,2-1 0 0 0,-1-1 0 0 0,0-1 0 0 0,1-2 0 0 0,0 0-1 0 0,-1-2 1 0 0,1 0 0 0 0,0-2 0 0 0,-1-1 0 0 0,1-1 0 0 0,-1 0 0 0 0,0-2 0 0 0,0-1 0 0 0,29-13 0 0 0,-17 4 0 0 0,0-1 1 0 0,-1-2-1 0 0,-1-1 0 0 0,0-2 1 0 0,-2-1-1 0 0,-1-1 1 0 0,-1-2-1 0 0,31-34 0 0 0,-13 6 1 0 0,-2-3-1 0 0,-3-1 1 0 0,-3-2 0 0 0,-2-2-1 0 0,-2-1 1 0 0,41-106-1 0 0,-67 144 4 0 0,-2-1 0 0 0,0 0-1 0 0,-2 0 1 0 0,0-1 0 0 0,-2 0 0 0 0,1-28-1 0 0,-5 44-4 0 0,0 0 0 0 0,-1-1 0 0 0,0 1 0 0 0,0 0 0 0 0,-1 0 0 0 0,-1 0 0 0 0,0 0 0 0 0,0 1 0 0 0,-1-1 0 0 0,-1 1-1 0 0,1 0 1 0 0,-2 0 0 0 0,1 0 0 0 0,-2 1 0 0 0,1 0 0 0 0,-1 0 0 0 0,-10-10 0 0 0,-3 2 33 0 0,-1 0-1 0 0,-1 2 1 0 0,0 0-1 0 0,-1 1 1 0 0,0 2-1 0 0,-1 0 1 0 0,-1 2 0 0 0,-25-8-1 0 0,-18-2 138 0 0,-124-20 0 0 0,122 29-170 0 0,-1 3 0 0 0,1 3 1 0 0,-1 3-1 0 0,-107 10 0 0 0,158-5-535 0 0,1 1-1 0 0,-1 1 1 0 0,1 0-1 0 0,-21 10 1 0 0,29-11-754 0 0,1 1 0 0 0,0 0 1 0 0,0 1-1 0 0,1 0 0 0 0,0 1 1 0 0,0-1-1 0 0,0 2 0 0 0,-13 14 1 0 0,0 12-3152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40 310 3908 0 0,'-1'11'1028'0'0,"0"0"0"0"0,-1 0 1 0 0,-3 12-1 0 0,-3 15 115 0 0,3-2-246 0 0,-2 21 905 0 0,-1 60 0 0 0,6-50-418 0 0,1 41-74 0 0,2-93-1197 0 0,1 0 0 0 0,0 1-1 0 0,1-1 1 0 0,9 28 0 0 0,-10-38-93 0 0,0 0 0 0 0,0-1-1 0 0,0 1 1 0 0,1-1 0 0 0,0 1 0 0 0,0-1 0 0 0,0 0-1 0 0,0 0 1 0 0,0 0 0 0 0,1 0 0 0 0,0-1 0 0 0,0 1 0 0 0,0-1-1 0 0,0 0 1 0 0,1 0 0 0 0,-1-1 0 0 0,1 1 0 0 0,0-1-1 0 0,-1 0 1 0 0,1 0 0 0 0,0-1 0 0 0,8 3 0 0 0,-5-3-9 0 0,0-1 0 0 0,0 1 0 0 0,0-1 0 0 0,0-1 0 0 0,0 1 0 0 0,0-1 1 0 0,0-1-1 0 0,0 1 0 0 0,0-2 0 0 0,0 1 0 0 0,-1-1 0 0 0,0 0 0 0 0,1 0 0 0 0,8-6 1 0 0,1-2-2 0 0,-1 0 1 0 0,-1-2-1 0 0,0 0 1 0 0,0 0-1 0 0,-1-1 1 0 0,-1-1 0 0 0,16-22-1 0 0,-9 7 8 0 0,-1-1 0 0 0,-2-1 0 0 0,16-39 0 0 0,-21 38 16 0 0,-1 1 0 0 0,-2-1 0 0 0,-2 0 1 0 0,0-1-1 0 0,-3 0 0 0 0,2-64 1 0 0,-8 71 45 0 0,-5-36 0 0 0,4 45-36 0 0,0 3 22 0 0,-1 0 0 0 0,0 1-1 0 0,-1-1 1 0 0,-1 1 0 0 0,-1 0 0 0 0,0 0-1 0 0,0 1 1 0 0,-1 0 0 0 0,-1 1 0 0 0,-1-1-1 0 0,1 2 1 0 0,-2-1 0 0 0,-22-19-1 0 0,27 26-15 0 0,-1 0 0 0 0,1 1 0 0 0,-1-1 0 0 0,0 1 0 0 0,0 1 0 0 0,0-1 0 0 0,-1 1 0 0 0,1 1-1 0 0,-1-1 1 0 0,1 1 0 0 0,-1 0 0 0 0,0 1 0 0 0,-11-1 0 0 0,12 2-35 0 0,0 1 1 0 0,0-1-1 0 0,1 1 1 0 0,-1 0-1 0 0,1 1 1 0 0,-1 0-1 0 0,1 0 1 0 0,-1 0-1 0 0,1 1 1 0 0,0-1-1 0 0,0 2 1 0 0,0-1-1 0 0,1 1 1 0 0,-1-1-1 0 0,1 2 1 0 0,-7 5-1 0 0,2 0-301 0 0,1 1-1 0 0,-1 0 0 0 0,2 1 0 0 0,0-1 0 0 0,0 1 0 0 0,-11 26 0 0 0,11-18-1784 0 0,0 0 0 0 0,2 1 0 0 0,1-1 0 0 0,-3 23 0 0 0,1 0-1754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88 2576 0 0,'-32'23'2082'0'0,"-35"19"0"0"0,54-34-1397 0 0,-2-1 1 0 0,1-1-1 0 0,-1-1 1 0 0,0 0-1 0 0,-21 4 0 0 0,35-8-555 0 0,-1-1 0 0 0,0 0 0 0 0,1 1 0 0 0,-1-1 0 0 0,0 0 0 0 0,1 0 0 0 0,-1 0 0 0 0,0 0 0 0 0,1 0 0 0 0,-1-1 0 0 0,0 1 0 0 0,1 0 0 0 0,-1-1 0 0 0,0 1 0 0 0,1-1-1 0 0,-1 0 1 0 0,1 1 0 0 0,-3-2 0 0 0,3 1-35 0 0,0 0-1 0 0,1 0 1 0 0,-1 0-1 0 0,0 0 1 0 0,1 0-1 0 0,-1 0 1 0 0,0-1-1 0 0,1 1 1 0 0,-1 0-1 0 0,1 0 1 0 0,0 0-1 0 0,-1-1 1 0 0,1 1-1 0 0,0 0 1 0 0,0 0-1 0 0,0-1 1 0 0,0 1-1 0 0,0 0 1 0 0,0-2-1 0 0,0-1 24 0 0,1-1-1 0 0,0 0 0 0 0,0 1 1 0 0,1-1-1 0 0,-1 1 0 0 0,1-1 1 0 0,0 1-1 0 0,0 0 0 0 0,1 0 1 0 0,-1-1-1 0 0,4-3 1 0 0,4-3 0 0 0,0 2 0 0 0,0-1 0 0 0,1 1 0 0 0,0 1 1 0 0,0 0-1 0 0,1 0 0 0 0,0 1 0 0 0,0 1 0 0 0,25-10 0 0 0,-28 13-69 0 0,0 0-1 0 0,1 1 1 0 0,0-1-1 0 0,-1 2 1 0 0,1-1-1 0 0,0 2 1 0 0,0-1 0 0 0,0 1-1 0 0,0 1 1 0 0,0 0-1 0 0,0 0 1 0 0,-1 1-1 0 0,1 0 1 0 0,15 6-1 0 0,-20-6-27 0 0,0 0 0 0 0,0 1 0 0 0,-1 0 0 0 0,1 0-1 0 0,-1 0 1 0 0,0 0 0 0 0,0 1 0 0 0,0-1 0 0 0,0 1 0 0 0,0 0 0 0 0,-1 0-1 0 0,0 1 1 0 0,0-1 0 0 0,0 1 0 0 0,0 0 0 0 0,-1-1 0 0 0,4 11 0 0 0,-1 2 36 0 0,-1 1 1 0 0,0 0 0 0 0,2 35 0 0 0,-6-46-48 0 0,1 14 10 0 0,0 0 0 0 0,-2 0 0 0 0,-1 0 1 0 0,0 0-1 0 0,-2-1 0 0 0,0 1 0 0 0,-1-1 0 0 0,-1 0 1 0 0,-1 0-1 0 0,-1-1 0 0 0,-13 24 0 0 0,10-23-14 0 0,-1-1 0 0 0,0 0 0 0 0,-2-1 0 0 0,0-1 0 0 0,-1 0 0 0 0,-1 0 0 0 0,0-2-1 0 0,-1 0 1 0 0,-1-1 0 0 0,-24 15 0 0 0,36-25-3 0 0,-1-1 0 0 0,0 1-1 0 0,0-1 1 0 0,0-1 0 0 0,0 1-1 0 0,-15 2 1 0 0,21-5-2 0 0,-1 1 1 0 0,0-1-1 0 0,0 0 0 0 0,1 0 0 0 0,-1 0 0 0 0,0 0 1 0 0,1 0-1 0 0,-1 0 0 0 0,0 0 0 0 0,0-1 0 0 0,1 1 0 0 0,-1-1 1 0 0,0 1-1 0 0,1-1 0 0 0,-1 1 0 0 0,1-1 0 0 0,-1 0 1 0 0,1 0-1 0 0,-1 0 0 0 0,1 0 0 0 0,0 0 0 0 0,-1 0 1 0 0,1 0-1 0 0,0 0 0 0 0,0-1 0 0 0,0 1 0 0 0,0 0 0 0 0,0-1 1 0 0,0 1-1 0 0,0-1 0 0 0,0 1 0 0 0,0-1 0 0 0,1 0 1 0 0,-2-2-1 0 0,1-1 12 0 0,1 1 1 0 0,-1 0-1 0 0,1-1 1 0 0,-1 1-1 0 0,1 0 1 0 0,0-1 0 0 0,1 1-1 0 0,-1-1 1 0 0,1 1-1 0 0,0 0 1 0 0,0 0-1 0 0,0-1 1 0 0,1 1-1 0 0,-1 0 1 0 0,1 0-1 0 0,0 0 1 0 0,0 0-1 0 0,1 1 1 0 0,-1-1-1 0 0,6-6 1 0 0,-4 6 15 0 0,0 0 0 0 0,1 0 1 0 0,-1 0-1 0 0,1 0 0 0 0,0 1 0 0 0,0 0 1 0 0,0 0-1 0 0,0 0 0 0 0,1 1 0 0 0,-1 0 1 0 0,1 0-1 0 0,-1 0 0 0 0,1 0 0 0 0,0 1 1 0 0,6-1-1 0 0,14 0 94 0 0,1 1 0 0 0,0 0 1 0 0,0 2-1 0 0,-1 2 0 0 0,1 0 0 0 0,-1 1 1 0 0,1 2-1 0 0,25 9 0 0 0,-33-6-459 0 0,-1 0 1 0 0,0 1-1 0 0,-1 1 0 0 0,0 0 0 0 0,22 20 0 0 0,-32-22-2898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0 3304 0 0,'-8'1'430'0'0,"0"0"0"0"0,0 0 0 0 0,0 0-1 0 0,0 1 1 0 0,0 1 0 0 0,-11 4 0 0 0,-44 24 893 0 0,61-30-1265 0 0,-31 17 599 0 0,2 2 0 0 0,0 1 0 0 0,2 2 0 0 0,0 1 0 0 0,1 1 0 0 0,2 1 0 0 0,0 1-1 0 0,2 2 1 0 0,-38 59 0 0 0,39-50-210 0 0,2 1-1 0 0,2 0 0 0 0,1 2 0 0 0,3 0 0 0 0,1 1 0 0 0,2 0 1 0 0,2 1-1 0 0,-5 48 0 0 0,6-23-78 0 0,4 1 1 0 0,2-1-1 0 0,13 130 1 0 0,-7-171-307 0 0,2 0 0 0 0,1-1 0 0 0,1 1 0 0 0,1-1 0 0 0,1 0 0 0 0,1-1 0 0 0,2 0 0 0 0,0-1 0 0 0,2 0 0 0 0,0-1 0 0 0,2-1 0 0 0,31 36 0 0 0,-24-35-35 0 0,0-1-1 0 0,2-2 1 0 0,0 0-1 0 0,1-2 0 0 0,1-1 1 0 0,1-1-1 0 0,0-1 1 0 0,1-1-1 0 0,0-2 1 0 0,1-1-1 0 0,1-1 0 0 0,0-2 1 0 0,56 8-1 0 0,-46-12-13 0 0,1-1 1 0 0,0-3-1 0 0,0-2 0 0 0,0-1 0 0 0,-1-2 0 0 0,59-15 1 0 0,-50 6-13 0 0,-2-2 0 0 0,0-2 0 0 0,-1-3 1 0 0,83-48-1 0 0,-75 33 6 0 0,-2-2 1 0 0,-1-3 0 0 0,-3-1 0 0 0,-1-3-1 0 0,-2-2 1 0 0,-2-2 0 0 0,-3-1 0 0 0,64-102-1 0 0,-83 114 8 0 0,-1-2 0 0 0,-2 0 0 0 0,-2-1 0 0 0,-1-1 0 0 0,-2 0 0 0 0,-2-1 0 0 0,-2-1 0 0 0,-2 0 0 0 0,-2 0 0 0 0,1-69 0 0 0,-8 99-7 0 0,0 0 1 0 0,-1 1-1 0 0,0-1 1 0 0,-1 0-1 0 0,-1 1 1 0 0,0-1-1 0 0,0 1 0 0 0,-2 0 1 0 0,1 1-1 0 0,-14-21 1 0 0,8 17 5 0 0,0 1 1 0 0,-2 0 0 0 0,0 0-1 0 0,-1 2 1 0 0,0-1 0 0 0,-30-20-1 0 0,0 7 19 0 0,-1 1-1 0 0,-1 3 0 0 0,-1 2 0 0 0,-92-28 0 0 0,51 22-31 0 0,0 5 0 0 0,-2 3-1 0 0,-1 4 1 0 0,0 4 0 0 0,0 4 0 0 0,-135 7-1 0 0,205 2-318 0 0,0 0 0 0 0,0 1 1 0 0,0 2-1 0 0,-27 8 0 0 0,38-9-736 0 0,0 0 0 0 0,0 1 1 0 0,-18 12-1 0 0,21-12-64 0 0,1-1 0 0 0,0 2 0 0 0,0-1 0 0 0,1 1 0 0 0,0-1 0 0 0,-6 10 0 0 0,-4 11-2875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44 2984 0 0,'-2'-2'367'0'0,"-1"-1"-1"0"0,0 0 0 0 0,0 1 1 0 0,-1 0-1 0 0,1 0 0 0 0,-1 0 1 0 0,-6-3-1 0 0,0 1 60 0 0,0 0 0 0 0,0 0 0 0 0,0 2 1 0 0,0-1-1 0 0,-1 1 0 0 0,1 0 0 0 0,-1 1 0 0 0,0 0 0 0 0,1 1 0 0 0,-18 2 0 0 0,21-1-187 0 0,0 1 0 0 0,0-1 0 0 0,0 1 0 0 0,0 1 0 0 0,1-1 0 0 0,-1 1 0 0 0,1 0 0 0 0,0 1 0 0 0,0-1 0 0 0,0 1 0 0 0,0 1 0 0 0,1-1 0 0 0,0 1 0 0 0,0 0 0 0 0,0 0 0 0 0,0 0 0 0 0,-4 8 0 0 0,0 1-36 0 0,0 1 0 0 0,2 0-1 0 0,0 0 1 0 0,0 1 0 0 0,2-1 0 0 0,0 1-1 0 0,1 1 1 0 0,-3 18 0 0 0,0 20 46 0 0,0 60 1 0 0,7-105-199 0 0,-2 77 96 0 0,3 0 0 0 0,5 0 1 0 0,3 0-1 0 0,36 152 0 0 0,-32-191-148 0 0,-1 1 1 0 0,-3-1-1 0 0,5 101 1 0 0,-14-139 17 0 0,-1-1 0 0 0,0 1 0 0 0,-1 0 0 0 0,0-1 0 0 0,0 1 0 0 0,-1-1 0 0 0,0 0 0 0 0,-1 0 0 0 0,0 0 0 0 0,0 0 0 0 0,-1-1 0 0 0,0 1 0 0 0,0-1 0 0 0,-1 0 0 0 0,0-1 0 0 0,-1 0 0 0 0,0 0 0 0 0,0 0 0 0 0,0-1 0 0 0,-1 1 0 0 0,0-2 0 0 0,0 1 0 0 0,0-1 0 0 0,-17 7 0 0 0,6-4 32 0 0,-1 0 0 0 0,1-1 0 0 0,-2 0 0 0 0,1-2 0 0 0,-1-1-1 0 0,0 0 1 0 0,0-2 0 0 0,-34 1 0 0 0,53-3-142 0 0,-1 0-1 0 0,1-1 0 0 0,0 1 1 0 0,0 0-1 0 0,0-1 0 0 0,0 0 0 0 0,0 1 1 0 0,-1-1-1 0 0,1 0 0 0 0,0 0 1 0 0,1 0-1 0 0,-1 0 0 0 0,0 0 1 0 0,-2-2-1 0 0,3 1-641 0 0,-1 0 1 0 0,1 0-1 0 0,0 0 0 0 0,-1 0 1 0 0,1 0-1 0 0,0 0 1 0 0,0 0-1 0 0,1 0 1 0 0,-1 0-1 0 0,0-1 0 0 0,1 1 1 0 0,-1 0-1 0 0,1-3 1 0 0,-4-10-2855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4392 0 0,'0'0'748'0'0,"7"-7"3272"0"0,46-6-1690 0 0,0 2 1 0 0,73-4 0 0 0,-8 8-2452 0 0,-2 4-5865 0 0,-73 2 2638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4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0 3048 0 0,'-4'0'1090'0'0,"-9"0"-554"0"0,1 1 0 0 0,-1 1 0 0 0,0 0 0 0 0,1 0 0 0 0,0 1 0 0 0,-1 1 1 0 0,1 0-1 0 0,0 1 0 0 0,-19 10 0 0 0,15-5 19 0 0,1 0 1 0 0,0 1 0 0 0,0 1 0 0 0,1 0-1 0 0,1 1 1 0 0,-15 17 0 0 0,10-7 34 0 0,0 1 0 0 0,2 1 0 0 0,1 1 0 0 0,1 0 0 0 0,1 1 0 0 0,1 0 1 0 0,2 1-1 0 0,-10 39 0 0 0,15-46-370 0 0,0 1 0 0 0,2 0 0 0 0,0-1 0 0 0,2 2 0 0 0,0-1 1 0 0,2 0-1 0 0,0 0 0 0 0,5 22 0 0 0,-5-35-261 0 0,2 0 0 0 0,-1 0 0 0 0,1 0 0 0 0,0-1 1 0 0,1 1-1 0 0,0-1 0 0 0,1 0 0 0 0,-1 0 0 0 0,2 0 0 0 0,-1-1 0 0 0,1 0 0 0 0,0 0 0 0 0,0 0 0 0 0,1-1 0 0 0,0 0 1 0 0,0 0-1 0 0,0-1 0 0 0,1 1 0 0 0,0-2 0 0 0,0 1 0 0 0,15 5 0 0 0,-7-4-2283 0 0,0-2 0 0 0,1 0 0 0 0,-1 0 0 0 0,26 1 0 0 0,-8-3-1753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4168 0 0,'-10'-2'7414'0'0,"238"-1"-164"0"0,-153 0-10163 0 0,1 0-5769 0 0,-52 3 5069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3584 0 0,'0'0'1889'0'0,"22"0"1130"0"0,-9 3-2355 0 0,0 1 0 0 0,-1 0 0 0 0,1 1 0 0 0,-1 1 0 0 0,0-1 0 0 0,17 13 0 0 0,65 51 2286 0 0,-82-61-2578 0 0,-8-4-314 0 0,33 24 1087 0 0,-1 3 1 0 0,58 62-1 0 0,-83-80-1246 0 0,-2 0 0 0 0,1 1-1 0 0,-2 0 1 0 0,12 26 0 0 0,-15-29-470 0 0,-1 1 1 0 0,0 0-1 0 0,-1 0 1 0 0,-1 0-1 0 0,0 0 0 0 0,0 1 1 0 0,-1 14-1 0 0,-1-9-6869 0 0,0-14 3719 0 0</inkml:trace>
  <inkml:trace contextRef="#ctx0" brushRef="#br0" timeOffset="1">567 1 3920 0 0,'-7'0'524'0'0,"1"1"-1"0"0,0 0 0 0 0,-1 1 0 0 0,1-1 1 0 0,0 1-1 0 0,0 1 0 0 0,0-1 0 0 0,0 1 1 0 0,1 0-1 0 0,-1 0 0 0 0,0 0 0 0 0,-8 8 1 0 0,-7 7 562 0 0,-32 35 0 0 0,34-33-204 0 0,-93 99 2364 0 0,-39 40-463 0 0,124-132-2875 0 0,-28 34-1 0 0,27-19-7895 0 0,24-33 4116 0 0,4-3-1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3520 0 0,'21'0'2587'0'0,"-12"1"-2189"0"0,0 0-1 0 0,1 1 1 0 0,-1 0 0 0 0,0 1-1 0 0,0 0 1 0 0,0 1 0 0 0,0-1-1 0 0,-1 2 1 0 0,1-1 0 0 0,-1 1-1 0 0,8 6 1 0 0,-6-2 32 0 0,0 0 0 0 0,0 0 0 0 0,-1 1 0 0 0,-1 0 0 0 0,1 1 0 0 0,-2 0 0 0 0,8 12 0 0 0,3 14 450 0 0,-2 0 1 0 0,-2 1-1 0 0,-1 1 0 0 0,10 46 0 0 0,-13-39-557 0 0,-2 1 1 0 0,-1 0-1 0 0,-3 0 0 0 0,-3 86 0 0 0,-3-107-390 0 0,-2 0 0 0 0,0 0 0 0 0,-2-1 0 0 0,-1 0 0 0 0,-1 0-1 0 0,-1 0 1 0 0,-1-1 0 0 0,-1-1 0 0 0,-2 1 0 0 0,0-2 0 0 0,-1 0 0 0 0,-1 0 0 0 0,-1-2 0 0 0,-1 0 0 0 0,-1-1 0 0 0,-35 30 0 0 0,49-45-276 0 0,-15 11-3309 0 0,-1 0 0 0 0,-25 16 0 0 0,26-22-289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4080 0 0,'0'0'2955'0'0,"5"0"-1279"0"0,105-9 3074 0 0,-45 2-3234 0 0,71-2 1291 0 0,59-6-1293 0 0,-178 18-3325 0 0,-12-2-1251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 0 0,'1'1'183'0'0,"-1"-1"-1"0"0,1 1 0 0 0,-1-1 0 0 0,1 1 0 0 0,-1-1 1 0 0,1 1-1 0 0,0-1 0 0 0,-1 1 0 0 0,1-1 0 0 0,-1 1 1 0 0,1-1-1 0 0,0 0 0 0 0,0 1 0 0 0,-1-1 1 0 0,1 0-1 0 0,0 1 0 0 0,0-1 0 0 0,-1 0 0 0 0,1 0 1 0 0,0 0-1 0 0,0 0 0 0 0,-1 0 0 0 0,2 0 0 0 0,25 2 841 0 0,-24-2-643 0 0,291 5 8647 0 0,-167-5-8111 0 0,-47-1-4518 0 0,-1 1-4654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82 2872 0 0,'-21'9'3304'0'0,"16"-4"-2946"0"0,0 0 1 0 0,1 0-1 0 0,-1 1 0 0 0,1 0 1 0 0,0-1-1 0 0,0 2 0 0 0,1-1 1 0 0,0 0-1 0 0,0 1 0 0 0,0-1 1 0 0,1 1-1 0 0,-2 10 1 0 0,-1 9 1182 0 0,-4 53 1 0 0,8-57-877 0 0,0-8-506 0 0,0 0 1 0 0,1 1 0 0 0,1-1 0 0 0,0 1-1 0 0,1-1 1 0 0,1 0 0 0 0,0 0 0 0 0,1 0-1 0 0,8 21 1 0 0,-10-31-136 0 0,1 0-1 0 0,0-1 1 0 0,0 1-1 0 0,0 0 1 0 0,0-1 0 0 0,0 0-1 0 0,1 0 1 0 0,-1 0-1 0 0,1 0 1 0 0,0 0-1 0 0,0-1 1 0 0,0 0-1 0 0,0 0 1 0 0,0 0 0 0 0,0 0-1 0 0,1 0 1 0 0,-1-1-1 0 0,1 0 1 0 0,-1 0-1 0 0,1 0 1 0 0,0-1-1 0 0,-1 1 1 0 0,1-1 0 0 0,5 0-1 0 0,0-1-3 0 0,0 1 0 0 0,0-1-1 0 0,0 0 1 0 0,0-1 0 0 0,0-1 0 0 0,-1 1-1 0 0,1-1 1 0 0,-1-1 0 0 0,1 0-1 0 0,10-6 1 0 0,-10 4-10 0 0,0-1 0 0 0,-1 0 1 0 0,1 0-1 0 0,-2-1 0 0 0,1 0 0 0 0,-1-1 0 0 0,0 0 0 0 0,-1 0 0 0 0,0 0 0 0 0,0-1 1 0 0,-1 0-1 0 0,0-1 0 0 0,-1 1 0 0 0,-1-1 0 0 0,1 0 0 0 0,-2 0 0 0 0,1 0 0 0 0,-1-1 1 0 0,-1 1-1 0 0,0-1 0 0 0,0-16 0 0 0,-2 12 9 0 0,0 0 1 0 0,-1-1-1 0 0,-1 1 0 0 0,0 0 1 0 0,-1 0-1 0 0,-8-24 0 0 0,8 31-2 0 0,0 1 0 0 0,-1-1-1 0 0,0 1 1 0 0,0 0-1 0 0,-1 0 1 0 0,0 0 0 0 0,0 1-1 0 0,-1-1 1 0 0,0 1-1 0 0,0 1 1 0 0,-1-1 0 0 0,0 1-1 0 0,-8-6 1 0 0,11 10-4 0 0,1 0 0 0 0,-1 0 1 0 0,0 0-1 0 0,0 0 0 0 0,0 1 0 0 0,0-1 0 0 0,0 1 1 0 0,0 0-1 0 0,0 1 0 0 0,0-1 0 0 0,0 1 0 0 0,0-1 0 0 0,0 1 1 0 0,-1 0-1 0 0,1 1 0 0 0,0-1 0 0 0,0 1 0 0 0,0 0 1 0 0,0 0-1 0 0,0 0 0 0 0,0 0 0 0 0,0 1 0 0 0,-5 2 1 0 0,3 0-3 0 0,0 0 1 0 0,0 0 0 0 0,1 0-1 0 0,0 0 1 0 0,0 1 0 0 0,0 0 0 0 0,0 0-1 0 0,1 1 1 0 0,0-1 0 0 0,0 1-1 0 0,0 0 1 0 0,1 0 0 0 0,-4 7 0 0 0,-1 9-4 0 0,0 0 1 0 0,2 1-1 0 0,0-1 1 0 0,-4 41-1 0 0,2 95 95 0 0,6-99-21 0 0,0 67 109 0 0,-7 101 255 0 0,-7-111-203 0 0,4-41-102 0 0,-10 30 25 0 0,-1 11-318 0 0,20-99-55 0 0,1 4-586 0 0,1-7-10274 0 0,1-18 7442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3056 0 0,'15'-12'2378'0'0,"5"2"-1593"0"0,1 1-1 0 0,0 0 0 0 0,0 1 0 0 0,1 2 0 0 0,0 0 1 0 0,25-2-1 0 0,11 0 873 0 0,68 2-1 0 0,-107 5-1290 0 0,-1 2 0 0 0,1 0-1 0 0,-1 1 1 0 0,0 1-1 0 0,0 0 1 0 0,0 2 0 0 0,27 9-1 0 0,-40-12-325 0 0,0 0 0 0 0,0 0 0 0 0,0 1 0 0 0,-1 0 0 0 0,1 0 0 0 0,-1 0 1 0 0,1 0-1 0 0,-1 1 0 0 0,0-1 0 0 0,0 1 0 0 0,-1 0 0 0 0,1 1 0 0 0,-1-1 0 0 0,0 0 0 0 0,0 1 0 0 0,0 0 0 0 0,-1 0 0 0 0,1 0 0 0 0,-1 0 0 0 0,0 0 0 0 0,-1 0 0 0 0,1 0 0 0 0,-1 1 0 0 0,0-1 0 0 0,-1 1 1 0 0,1-1-1 0 0,-1 1 0 0 0,0-1 0 0 0,-1 9 0 0 0,-2-1-22 0 0,1-1 1 0 0,-2 1-1 0 0,0-1 0 0 0,0 0 1 0 0,-1 0-1 0 0,-1 0 1 0 0,0-1-1 0 0,0 1 1 0 0,-1-2-1 0 0,-1 1 1 0 0,0-1-1 0 0,-13 14 0 0 0,0-3-23 0 0,-1-1-1 0 0,-1 0 0 0 0,0-2 0 0 0,-33 19 0 0 0,18-13-40 0 0,-50 21 0 0 0,74-39 25 0 0,0 0-1 0 0,-1-1 1 0 0,0-1-1 0 0,0 0 1 0 0,0-1-1 0 0,0 0 1 0 0,-20 0-1 0 0,34-3 22 0 0,1 0-1 0 0,0 0 1 0 0,0 0-1 0 0,0 0 1 0 0,0 0-1 0 0,0 0 1 0 0,-1 0-1 0 0,1 0 1 0 0,0 0-1 0 0,0 0 1 0 0,0 0 0 0 0,0 0-1 0 0,-1 0 1 0 0,1 0-1 0 0,0 0 1 0 0,0 0-1 0 0,0 0 1 0 0,0 0-1 0 0,0 0 1 0 0,-1 0-1 0 0,1 0 1 0 0,0 0-1 0 0,0 0 1 0 0,0 0-1 0 0,0-1 1 0 0,0 1-1 0 0,0 0 1 0 0,-1 0-1 0 0,1 0 1 0 0,0 0-1 0 0,0 0 1 0 0,0 0-1 0 0,0 0 1 0 0,0-1-1 0 0,0 1 1 0 0,0 0-1 0 0,0 0 1 0 0,0 0-1 0 0,0 0 1 0 0,0 0-1 0 0,0-1 1 0 0,-1 1-1 0 0,1 0 1 0 0,0 0-1 0 0,0 0 1 0 0,0 0-1 0 0,0 0 1 0 0,0-1 0 0 0,7-7-21 0 0,9-5 13 0 0,-6 7 9 0 0,0 1 0 0 0,1 0 0 0 0,0 0 1 0 0,-1 1-1 0 0,2 1 0 0 0,-1 0 0 0 0,0 0 1 0 0,1 1-1 0 0,20-1 0 0 0,0 2 12 0 0,1 1 1 0 0,37 6-1 0 0,-63-5-11 0 0,0-1 0 0 0,1 1-1 0 0,-1 1 1 0 0,0-1 0 0 0,0 1-1 0 0,0 1 1 0 0,-1-1-1 0 0,1 1 1 0 0,0 0 0 0 0,-1 1-1 0 0,0-1 1 0 0,0 1 0 0 0,0 0-1 0 0,0 1 1 0 0,0 0 0 0 0,-1 0-1 0 0,0 0 1 0 0,0 0-1 0 0,-1 1 1 0 0,1 0 0 0 0,-1 0-1 0 0,0 0 1 0 0,4 10 0 0 0,-3-6-5 0 0,-1 0 1 0 0,0 0 0 0 0,-1 0 0 0 0,0 0 0 0 0,-1 0-1 0 0,2 16 1 0 0,-1 65 23 0 0,-3-68-4 0 0,0-16 9 0 0,-1-1 0 0 0,1 1-1 0 0,-1 0 1 0 0,0 0 0 0 0,-1-1-1 0 0,1 1 1 0 0,-1-1-1 0 0,-1 1 1 0 0,1-1 0 0 0,-1 0-1 0 0,0 0 1 0 0,-1 0 0 0 0,1 0-1 0 0,-1-1 1 0 0,0 1 0 0 0,-1-1-1 0 0,1 0 1 0 0,-1 0 0 0 0,0-1-1 0 0,0 0 1 0 0,0 1-1 0 0,-12 5 1 0 0,2-2 99 0 0,0-1 0 0 0,0-1 0 0 0,-1 0 0 0 0,0-1-1 0 0,0-1 1 0 0,0 0 0 0 0,0-1 0 0 0,-21 1 0 0 0,6-2 204 0 0,1-1 0 0 0,-44-4 0 0 0,63 2-241 0 0,0-1 0 0 0,0 0 0 0 0,0 0 0 0 0,1-1 1 0 0,-1 0-1 0 0,1-1 0 0 0,0-1 0 0 0,0 1 0 0 0,-19-13 0 0 0,28 16-43 0 0,0 1 0 0 0,0-1-1 0 0,0 0 1 0 0,0 0 0 0 0,-1 0 0 0 0,1 0-1 0 0,1 0 1 0 0,-1-1 0 0 0,0 1 0 0 0,0 0-1 0 0,0 0 1 0 0,0-2 0 0 0,1 2-133 0 0,0 1 0 0 0,0-1 0 0 0,0 1 0 0 0,0 0 0 0 0,0-1 0 0 0,0 1 0 0 0,0-1 0 0 0,0 1 0 0 0,0-1 0 0 0,0 1 0 0 0,0 0 0 0 0,0-1 0 0 0,0 1 0 0 0,0-1 0 0 0,1 1 0 0 0,-1 0 0 0 0,0-1 0 0 0,0 1 0 0 0,0 0 0 0 0,1-1 0 0 0,-1 1 0 0 0,0 0 0 0 0,1-1 0 0 0,-1 1 0 0 0,0 0 0 0 0,1 0 0 0 0,-1-1 0 0 0,4-1-1363 0 0,1 0 0 0 0,-1 0 0 0 0,0 1 0 0 0,1-1 0 0 0,-1 1 0 0 0,6-1 0 0 0,-5 1-47 0 0,17-4-2707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4632 0 0,'0'0'14113'0'0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 3288 0 0,'-17'0'1198'0'0,"1"1"0"0"0,0 1 0 0 0,-1 0-1 0 0,-19 6 1 0 0,23-4-762 0 0,-1 1 0 0 0,1 0 0 0 0,0 1 0 0 0,0 0 0 0 0,1 1 0 0 0,0 1 0 0 0,0 0 0 0 0,-20 17 0 0 0,10-3 181 0 0,0 0 0 0 0,2 1 0 0 0,1 1 0 0 0,0 1 0 0 0,2 0 0 0 0,1 2 0 0 0,1 0 0 0 0,-19 49 1 0 0,28-60-514 0 0,0 0 1 0 0,2 1 0 0 0,-1 0 0 0 0,2 0 0 0 0,1 0 0 0 0,0 0 0 0 0,1 0-1 0 0,0 1 1 0 0,2-1 0 0 0,0 0 0 0 0,1 0 0 0 0,1 0 0 0 0,0 0-1 0 0,1 0 1 0 0,1 0 0 0 0,1-1 0 0 0,8 17 0 0 0,-8-21-269 0 0,0 0 1 0 0,1-1 0 0 0,1 1-1 0 0,0-2 1 0 0,1 1-1 0 0,16 16 1 0 0,-16-20-1100 0 0,0 0-1 0 0,0-1 1 0 0,0 0-1 0 0,1 0 1 0 0,12 5-1 0 0,9 1-2704 0 0,-3-3-1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3608 0 0,'0'0'5944'0'0,"12"0"-3295"0"0,128-1 2889 0 0,-47-1-5214 0 0,-15 1-3563 0 0,0-1-4248 0 0,-43 1 3826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3840 0 0,'0'0'1995'0'0,"9"12"1125"0"0,29 36 348 0 0,95 111 2764 0 0,-71-85-5407 0 0,-50-62-798 0 0,-1 0-1 0 0,0 0 1 0 0,-1 1-1 0 0,0 0 1 0 0,-1 1-1 0 0,-1 0 1 0 0,0 0-1 0 0,-1 1 1 0 0,-1 0-1 0 0,0 0 1 0 0,6 26-1 0 0,-11-27-1259 0 0,0 1-1 0 0,-1 23 0 0 0,-1-9-7386 0 0,1-19 4883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13 3672 0 0,'-25'-12'5972'0'0,"22"11"-5717"0"0,0 1-1 0 0,-1 1 0 0 0,1-1 1 0 0,0 0-1 0 0,0 1 0 0 0,0-1 1 0 0,-1 1-1 0 0,1 0 1 0 0,0 0-1 0 0,0 1 0 0 0,0-1 1 0 0,0 0-1 0 0,1 1 0 0 0,-5 3 1 0 0,-37 32 1768 0 0,32-26-1396 0 0,-93 98 2606 0 0,-109 107-1839 0 0,206-208-1837 0 0,-61 60 1037 0 0,47-44-3273 0 0,3 1-4041 0 0,15-18 2892 0 0,1-1-1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3744 0 0,'18'-3'2750'0'0,"-7"2"-2253"0"0,1 1 0 0 0,-1-1 0 0 0,0 2 0 0 0,1-1 1 0 0,-1 2-1 0 0,0 0 0 0 0,1 0 0 0 0,-1 1 0 0 0,0 0 0 0 0,-1 1 0 0 0,17 7 1 0 0,-14-4-55 0 0,0 1 1 0 0,-1 0-1 0 0,0 1 1 0 0,0 0-1 0 0,-1 1 1 0 0,-1 1-1 0 0,1-1 1 0 0,9 15 0 0 0,-5-4-112 0 0,0 2 1 0 0,-2 0 0 0 0,0 1 0 0 0,-2 0 0 0 0,-1 0 0 0 0,0 1-1 0 0,-2 1 1 0 0,-1 0 0 0 0,6 40 0 0 0,-10-35-300 0 0,-1 1 1 0 0,-2-1-1 0 0,-1 0 0 0 0,-1 1 1 0 0,-2-1-1 0 0,0 0 1 0 0,-3 0-1 0 0,0-1 1 0 0,-2 1-1 0 0,-2-2 0 0 0,0 1 1 0 0,-2-2-1 0 0,-1 0 1 0 0,-1 0-1 0 0,-2-1 1 0 0,0-1-1 0 0,-2-1 0 0 0,-1-1 1 0 0,-1 0-1 0 0,-1-1 1 0 0,-1-2-1 0 0,0 0 0 0 0,-53 34 1 0 0,70-52-201 0 0,-24 14-2043 0 0,28-16 1431 0 0,0 0 0 0 0,0 0 1 0 0,0-1-1 0 0,0 1 0 0 0,0 0 0 0 0,0-1 0 0 0,0 0 1 0 0,0 1-1 0 0,0-1 0 0 0,0 0 0 0 0,0 0 1 0 0,-4-1-1 0 0,-1-2-3258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 3056 0 0,'0'0'550'0'0,"9"-17"8392"0"0,-9 25-8399 0 0,-1-1-1 0 0,0 1 0 0 0,-1-1 0 0 0,1 1 0 0 0,-1-1 1 0 0,-1 0-1 0 0,0 0 0 0 0,0 0 0 0 0,-6 10 0 0 0,-6 7-429 0 0,-21 27-1 0 0,16-25 411 0 0,11-14-415 0 0,-2 3 64 0 0,1 1-1 0 0,-11 19 0 0 0,19-30-124 0 0,0-1 0 0 0,0 1 0 0 0,1 0 0 0 0,-1-1 0 0 0,1 1 0 0 0,0 0 0 0 0,0 0 0 0 0,1 0 0 0 0,-1 0 0 0 0,1 0 0 0 0,0 0 0 0 0,0 0 0 0 0,2 5 0 0 0,-2-8-27 0 0,1 0 0 0 0,0 0 0 0 0,0 0 0 0 0,0-1 0 0 0,0 1 0 0 0,0 0 0 0 0,0-1 0 0 0,1 1 0 0 0,-1-1 0 0 0,0 1 0 0 0,1-1 0 0 0,-1 0 0 0 0,1 0 1 0 0,-1 1-1 0 0,1-1 0 0 0,0 0 0 0 0,0-1 0 0 0,-1 1 0 0 0,1 0 0 0 0,0 0 0 0 0,0-1 0 0 0,0 1 0 0 0,0-1 0 0 0,3 1 0 0 0,7 1 53 0 0,-1-1-1 0 0,22 0 1 0 0,-28-1-51 0 0,60 2 132 0 0,-26-1-292 0 0,57-4 0 0 0,-95 2-35 0 0,0 1-1 0 0,1 0 0 0 0,-1-1 1 0 0,0 1-1 0 0,1-1 0 0 0,-1 0 1 0 0,0 1-1 0 0,0-1 1 0 0,1 0-1 0 0,-1 0 0 0 0,0 0 1 0 0,0 0-1 0 0,0 0 0 0 0,0 0 1 0 0,0 0-1 0 0,0 0 1 0 0,-1 0-1 0 0,1 0 0 0 0,1-3 1 0 0,9-25-9811 0 0,-9 18 6407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52 2904 0 0,'0'-5'992'0'0,"0"-1"0"0"0,0 1 0 0 0,-1 0 0 0 0,0-1 0 0 0,0 1 0 0 0,-3-10 0 0 0,4 15-899 0 0,0 0 1 0 0,0-1-1 0 0,0 1 1 0 0,0 0 0 0 0,0 0-1 0 0,0 0 1 0 0,0 0 0 0 0,0-1-1 0 0,0 1 1 0 0,-1 0 0 0 0,1 0-1 0 0,0 0 1 0 0,0-1-1 0 0,0 1 1 0 0,0 0 0 0 0,0 0-1 0 0,0 0 1 0 0,0 0 0 0 0,0 0-1 0 0,0-1 1 0 0,-1 1 0 0 0,1 0-1 0 0,0 0 1 0 0,0 0-1 0 0,0 0 1 0 0,0 0 0 0 0,0 0-1 0 0,-1 0 1 0 0,1-1 0 0 0,0 1-1 0 0,0 0 1 0 0,0 0-1 0 0,0 0 1 0 0,-1 0 0 0 0,1 0-1 0 0,0 0 1 0 0,0 0 0 0 0,0 0-1 0 0,-1 0 1 0 0,1 0 0 0 0,0 0-1 0 0,0 0 1 0 0,0 0-1 0 0,0 0 1 0 0,-1 0 0 0 0,1 0-1 0 0,-5 10 1734 0 0,-2 17 119 0 0,-31 232 1866 0 0,17-20-5006 0 0,17-189-2751 0 0,-3-21-2977 0 0,5-24 5499 0 0,-2 9-2750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3776 0 0,'-24'0'4495'0'0,"57"1"3195"0"0,40 5-3873 0 0,24 1-2660 0 0,131-1 1183 0 0,-129-7-5138 0 0,-3 1-9458 0 0,-85 0 8147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3952 0 0,'0'0'2811'0'0,"-4"15"274"0"0,-31 160 3248 0 0,4 3-4064 0 0,28-158-2275 0 0,-5 44-1391 0 0,6-22-4849 0 0,2-22 2646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201 309 2904 0 0,'-13'0'521'0'0,"-1"-1"0"0"0,1 0 1 0 0,0-1-1 0 0,0-1 0 0 0,0 0 0 0 0,0-1 0 0 0,1 0 0 0 0,-1-1 0 0 0,-13-7 0 0 0,22 10-371 0 0,0 0-1 0 0,1 0 1 0 0,-1 0-1 0 0,1-1 1 0 0,-1 1-1 0 0,1-1 1 0 0,0 0-1 0 0,0 0 1 0 0,0 0-1 0 0,0-1 1 0 0,1 1-1 0 0,-1 0 1 0 0,1-1-1 0 0,0 0 1 0 0,0 0-1 0 0,0 0 1 0 0,1 1-1 0 0,-1-2 1 0 0,1 1-1 0 0,0 0 1 0 0,0 0-1 0 0,0 0 1 0 0,1 0-1 0 0,-1-1 1 0 0,1 1-1 0 0,0 0 1 0 0,0-1-1 0 0,1 1 1 0 0,-1 0-1 0 0,1 0 1 0 0,0 0-1 0 0,2-5 1 0 0,-1 3 31 0 0,1 0 0 0 0,0 0 0 0 0,0 0 0 0 0,0 1 0 0 0,1-1 0 0 0,0 1 0 0 0,0 0 0 0 0,1 0 0 0 0,-1 0 0 0 0,1 1 0 0 0,0-1 0 0 0,0 1 0 0 0,0 0 1 0 0,10-5-1 0 0,1 1 14 0 0,0 0 0 0 0,0 1 0 0 0,0 1 1 0 0,22-6-1 0 0,-3 3 88 0 0,0 2 0 0 0,48-4 0 0 0,-65 9-186 0 0,0 2 0 0 0,0 0 0 0 0,0 1 0 0 0,0 1 0 0 0,0 0 0 0 0,28 9 0 0 0,-39-9-59 0 0,1 1 0 0 0,-1 0 0 0 0,0 0 0 0 0,0 1 1 0 0,0 0-1 0 0,0 0 0 0 0,-1 0 0 0 0,0 1 0 0 0,0 0 0 0 0,0 1 0 0 0,0-1 0 0 0,-1 1 1 0 0,0 0-1 0 0,0 0 0 0 0,4 9 0 0 0,-3-5 3 0 0,-1 1 0 0 0,-1 0 0 0 0,0 0 1 0 0,0 0-1 0 0,-1 0 0 0 0,0 1 0 0 0,-1 0 0 0 0,-1-1 0 0 0,1 19 0 0 0,-1-11-5 0 0,-1 0 0 0 0,-1 0 0 0 0,-1 0 0 0 0,0 0 0 0 0,-1-1 0 0 0,-1 1 0 0 0,-12 32 0 0 0,2-18-19 0 0,-2 0 0 0 0,-1-2 0 0 0,-1 0 0 0 0,-2-1 0 0 0,-25 31 0 0 0,9-21-31 0 0,0-2 0 0 0,-77 62 0 0 0,80-75-8 0 0,-42 26 0 0 0,64-44 17 0 0,-1 0 1 0 0,0-1-1 0 0,0-1 1 0 0,-1 0-1 0 0,0-1 1 0 0,0 0-1 0 0,-23 4 1 0 0,35-8 4 0 0,0 0 1 0 0,0 0-1 0 0,0 0 1 0 0,1 1-1 0 0,-1-1 1 0 0,0 0-1 0 0,0 0 1 0 0,0 0-1 0 0,1-1 1 0 0,-1 1 0 0 0,0 0-1 0 0,0 0 1 0 0,0 0-1 0 0,1 0 1 0 0,-1-1-1 0 0,0 1 1 0 0,0 0-1 0 0,1-1 1 0 0,-1 1-1 0 0,0-1 1 0 0,0 1-1 0 0,1-1 1 0 0,-1 1-1 0 0,1-1 1 0 0,-1 1-1 0 0,1-1 1 0 0,-1 0-1 0 0,1 1 1 0 0,-1-1-1 0 0,1 0 1 0 0,-1 1-1 0 0,1-1 1 0 0,0 0-1 0 0,-1 0 1 0 0,1 1-1 0 0,0-1 1 0 0,0 0 0 0 0,-1 0-1 0 0,1 0 1 0 0,0 1-1 0 0,0-1 1 0 0,0 0-1 0 0,0 0 1 0 0,0 0-1 0 0,0 0 1 0 0,0 1-1 0 0,1-1 1 0 0,-1 0-1 0 0,0 0 1 0 0,0 0-1 0 0,0 1 1 0 0,1-1-1 0 0,0-1 1 0 0,1-4 6 0 0,0-1 0 0 0,1 1 0 0 0,0 0 1 0 0,6-10-1 0 0,-3 7 25 0 0,1 1-1 0 0,-1 0 1 0 0,2 0 0 0 0,-1 0 0 0 0,1 1 0 0 0,0 0-1 0 0,0 0 1 0 0,1 1 0 0 0,0 0 0 0 0,0 1 0 0 0,0 0 0 0 0,1 0-1 0 0,0 1 1 0 0,0 1 0 0 0,0-1 0 0 0,0 1 0 0 0,0 1-1 0 0,1 0 1 0 0,-1 1 0 0 0,17-1 0 0 0,-16 1 35 0 0,-1 1 0 0 0,0 1 0 0 0,0-1 0 0 0,0 2 0 0 0,0-1-1 0 0,0 1 1 0 0,0 1 0 0 0,0 0 0 0 0,0 0 0 0 0,-1 1 0 0 0,0 0 0 0 0,0 1 0 0 0,0 0 0 0 0,0 0 0 0 0,-1 1 0 0 0,0 0 0 0 0,13 13 0 0 0,26 27-287 0 0,49 63 0 0 0,-82-98-2435 0 0,8-1-7680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4856 0 0,'4'-9'9938'0'0,"1"9"-7414"0"0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3656 0 0,'-7'0'468'0'0,"1"1"-1"0"0,-1-1 1 0 0,1 1-1 0 0,0 1 1 0 0,-1-1-1 0 0,1 1 1 0 0,0 0-1 0 0,0 1 1 0 0,0-1-1 0 0,-9 7 0 0 0,6-3-41 0 0,0 1-1 0 0,0 0 0 0 0,0 0 0 0 0,1 1 0 0 0,-11 13 1 0 0,1 4 357 0 0,1 0 0 0 0,1 1 0 0 0,-20 46 0 0 0,24-47-147 0 0,2 2 0 0 0,0-1 0 0 0,2 1 0 0 0,-6 38 0 0 0,11-48-473 0 0,1 0-1 0 0,1 0 1 0 0,1 0-1 0 0,0 0 1 0 0,1 0-1 0 0,1 0 0 0 0,1 0 1 0 0,6 25-1 0 0,-2-22-146 0 0,0 0 0 0 0,2-1 0 0 0,0 0 0 0 0,1-1 0 0 0,0 0-1 0 0,22 27 1 0 0,-22-33-793 0 0,1 0 0 0 0,0-1 0 0 0,21 16 0 0 0,-21-19-974 0 0,0 0 1 0 0,1-2-1 0 0,0 1 0 0 0,22 8 0 0 0,1-5-1934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 4112 0 0,'-4'-1'4592'0'0,"8"-1"-3002"0"0,11-1-619 0 0,142-1 3970 0 0,1 7-3315 0 0,-122-2-1869 0 0,50 3-10101 0 0,-68-4 6723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3888 0 0,'3'0'2089'0'0,"9"0"2340"0"0,-9 1-4175 0 0,1-1 0 0 0,0 1 0 0 0,-1-1 0 0 0,1 1 0 0 0,-1 0 0 0 0,1 0 0 0 0,-1 1-1 0 0,0-1 1 0 0,1 1 0 0 0,2 2 0 0 0,17 14 751 0 0,0 2 0 0 0,-2 0-1 0 0,0 1 1 0 0,-2 1 0 0 0,22 32-1 0 0,-13-18-628 0 0,37 37 0 0 0,-37-45-265 0 0,2-1-162 0 0,-2 1 1 0 0,-1 2-1 0 0,26 38 0 0 0,-50-63-262 0 0,-1-1 0 0 0,0 1-1 0 0,0-1 1 0 0,0 1 0 0 0,0-1 0 0 0,-1 1-1 0 0,1 6 1 0 0,-1-7-913 0 0,0 1 0 0 0,-1-1 0 0 0,0 1 0 0 0,0-1 0 0 0,0 1 0 0 0,-1-1 0 0 0,-1 10 0 0 0,-1-3-2559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0 3704 0 0,'-13'1'1862'0'0,"-1"-1"1"0"0,-18 4-1 0 0,24-2-1459 0 0,-1 0 0 0 0,1 1 1 0 0,1 0-1 0 0,-1 0 1 0 0,0 1-1 0 0,1 0 0 0 0,0 0 1 0 0,-10 7-1 0 0,-21 19 1259 0 0,2 3 0 0 0,-37 40 0 0 0,30-29-995 0 0,-142 127 509 0 0,86-83-740 0 0,58-56-258 0 0,31-25-597 0 0,-1 1-1 0 0,2 0 0 0 0,-1 0 0 0 0,-13 16 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3608 0 0,'0'0'636'0'0,"20"1"2015"0"0,-10 2-2247 0 0,1 0 1 0 0,-1 0 0 0 0,1 1 0 0 0,-1 1 0 0 0,0 0-1 0 0,-1 0 1 0 0,1 1 0 0 0,-1 0 0 0 0,8 7-1 0 0,3 4 389 0 0,0 1 0 0 0,29 35 0 0 0,-31-30-408 0 0,0 1 0 0 0,-1 1 0 0 0,-2 1 0 0 0,0 0 0 0 0,-2 1 0 0 0,-1 0 0 0 0,-1 1 0 0 0,-1 0 0 0 0,-2 1 0 0 0,0 0 0 0 0,-2 1 0 0 0,-2-1 0 0 0,-1 1 0 0 0,0 34 0 0 0,-4-49-330 0 0,-1 0 0 0 0,-1 1-1 0 0,0-2 1 0 0,-1 1 0 0 0,0 0-1 0 0,-2-1 1 0 0,1 0 0 0 0,-2 0-1 0 0,0 0 1 0 0,0-1 0 0 0,-1 0-1 0 0,-1-1 1 0 0,0 0 0 0 0,-1 0 0 0 0,-11 10-1 0 0,-1-1 55 0 0,0-2 0 0 0,0-1 0 0 0,-2 0 0 0 0,0-2 0 0 0,-1-1 0 0 0,-50 23 0 0 0,70-36-272 0 0,-1 1 0 0 0,1-1 0 0 0,-1 0 1 0 0,0 0-1 0 0,0 0 0 0 0,0-1 0 0 0,0 0 0 0 0,0 0 1 0 0,0 0-1 0 0,-9-1 0 0 0,15 0-102 0 0,-1-1-1 0 0,1 1 1 0 0,0 0 0 0 0,-1 0-1 0 0,1-1 1 0 0,-1 1-1 0 0,1 0 1 0 0,0-1 0 0 0,-1 1-1 0 0,1 0 1 0 0,0-1-1 0 0,-1 1 1 0 0,1 0 0 0 0,0-1-1 0 0,0 1 1 0 0,-1-1-1 0 0,1 1 1 0 0,0-1 0 0 0,0 1-1 0 0,0 0 1 0 0,0-1-1 0 0,-1 1 1 0 0,1-1 0 0 0,0 1-1 0 0,0-1 1 0 0,0 1 0 0 0,0-1-1 0 0,0 1 1 0 0,0-1-1 0 0,0 1 1 0 0,0-1 0 0 0,1 1-1 0 0,-1-1 1 0 0,0 1-1 0 0,0-1 1 0 0,0 1 0 0 0,0 0-1 0 0,1-1 1 0 0,-1 1-1 0 0,0-1 1 0 0,1 0 0 0 0,3-10-3632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8:5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234 172 2760 0 0,'-28'0'2183'0'0,"3"1"-312"0"0,-43-5 1 0 0,62 3-1539 0 0,-1 0-1 0 0,1 0 1 0 0,0-1-1 0 0,0 0 1 0 0,0 0 0 0 0,0 0-1 0 0,0-1 1 0 0,0 0-1 0 0,0 0 1 0 0,1-1 0 0 0,-9-6-1 0 0,12 9-229 0 0,0-1 0 0 0,1 1 0 0 0,-1 0 0 0 0,1-1 0 0 0,-1 1 0 0 0,1-1 0 0 0,0 1 0 0 0,-1-1-1 0 0,1 0 1 0 0,0 1 0 0 0,0-1 0 0 0,0 0 0 0 0,1 0 0 0 0,-1 0 0 0 0,0 0 0 0 0,1 0 0 0 0,-1 0 0 0 0,1 0 0 0 0,-1 0 0 0 0,1 0-1 0 0,0 0 1 0 0,0 0 0 0 0,0 0 0 0 0,0 0 0 0 0,0 0 0 0 0,1 0 0 0 0,-1 0 0 0 0,1 0 0 0 0,-1 0 0 0 0,1 0 0 0 0,0 0 0 0 0,-1 0 0 0 0,1 0-1 0 0,0 1 1 0 0,0-1 0 0 0,1 0 0 0 0,-1 0 0 0 0,0 1 0 0 0,0-1 0 0 0,1 1 0 0 0,-1-1 0 0 0,3 0 0 0 0,2-4-12 0 0,1 1 0 0 0,0 0 0 0 0,0 1 0 0 0,1-1 0 0 0,-1 2 0 0 0,1-1 0 0 0,0 1 0 0 0,17-5 0 0 0,-3 3 64 0 0,0 2 0 0 0,38-3-1 0 0,-49 5-109 0 0,0 1-1 0 0,0 1 1 0 0,-1 0-1 0 0,1 1 0 0 0,0 0 1 0 0,-1 0-1 0 0,19 7 1 0 0,-27-8-37 0 0,0 0 0 0 0,0 0-1 0 0,0 0 1 0 0,0 1 0 0 0,0-1 0 0 0,0 1 0 0 0,0-1 0 0 0,0 1 0 0 0,-1 0 0 0 0,1-1 0 0 0,-1 1 0 0 0,1 0 0 0 0,-1 0 0 0 0,0 0-1 0 0,1 0 1 0 0,-1 1 0 0 0,1 3 0 0 0,0-1 1 0 0,-1-1 0 0 0,-1 1 0 0 0,1 0 0 0 0,-1 0 0 0 0,1-1 0 0 0,-1 1 0 0 0,0 0 0 0 0,-2 8-1 0 0,0-2-4 0 0,-1-1 0 0 0,1 0-1 0 0,-2 1 1 0 0,0-1-1 0 0,0 0 1 0 0,-1-1 0 0 0,-10 17-1 0 0,-1-4-15 0 0,-2-1-1 0 0,-1 0 0 0 0,0-2 1 0 0,-29 22-1 0 0,-94 57-41 0 0,89-62 456 0 0,61-37-243 0 0,0 0 1 0 0,1 1-1 0 0,-1 0 1 0 0,1 0-1 0 0,10 3 1 0 0,-3-2-8 0 0,-9 0-111 0 0,49 2 447 0 0,106 21 1 0 0,-147-20-1145 0 0,-6-3 964 0 0,-1 1 0 0 0,1 0 0 0 0,12 6 0 0 0,-2 6-2556 0 0,-18-13 1493 0 0,1 1 0 0 0,-1 0-1 0 0,0-1 1 0 0,0 1 0 0 0,1 0 0 0 0,-2 0 0 0 0,1 0-1 0 0,0 0 1 0 0,1 3 0 0 0,-3 2-3301 0 0,-5 2-1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3136 0 0,'-28'0'11341'0'0,"44"0"-9297"0"0,411 0 3097 0 0,-288 0-8463 0 0,-7 0-7541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0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4000 0 0,'0'0'158'0'0,"-1"1"0"0"0,1-1 0 0 0,-1 1 0 0 0,1-1 0 0 0,-1 1 0 0 0,1-1-1 0 0,-1 1 1 0 0,1-1 0 0 0,-1 1 0 0 0,1-1 0 0 0,0 1 0 0 0,-1-1 0 0 0,1 1-1 0 0,0 0 1 0 0,0-1 0 0 0,-1 1 0 0 0,1 0 0 0 0,0-1 0 0 0,0 1 0 0 0,0 0-1 0 0,0-1 1 0 0,0 1 0 0 0,0 0 0 0 0,0-1 0 0 0,0 1 0 0 0,0 1 0 0 0,0 26 1247 0 0,1-21-861 0 0,1 47 2728 0 0,16 87-1 0 0,-10-96-2355 0 0,-2-1 0 0 0,-2 1 0 0 0,-2 54 0 0 0,-4-84-1045 0 0,0 0 0 0 0,0 0 0 0 0,-2 0 0 0 0,0-1 0 0 0,0 0 0 0 0,-1 0 0 0 0,-1 0 0 0 0,0 0 0 0 0,-10 14 0 0 0,-5 0-3930 0 0,-3-4-3418 0 0,13-15 3688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140 111 3432 0 0,'0'0'3188'0'0,"-16"14"-308"0"0,6-4-2095 0 0,1 1 1 0 0,1 1 0 0 0,0 0-1 0 0,0 0 1 0 0,-11 27 0 0 0,-20 69 1695 0 0,32-86-2280 0 0,2 0-1 0 0,-4 39 1 0 0,8-49-139 0 0,1 1 0 0 0,0 0 0 0 0,0 0 0 0 0,2 0 0 0 0,-1 0 1 0 0,5 15-1 0 0,-5-24-54 0 0,0-1 1 0 0,0 0 0 0 0,1 0 0 0 0,-1 0-1 0 0,1 0 1 0 0,0 0 0 0 0,0 0 0 0 0,0 0 0 0 0,0-1-1 0 0,0 1 1 0 0,0-1 0 0 0,1 1 0 0 0,-1-1-1 0 0,1 0 1 0 0,0 0 0 0 0,0 0 0 0 0,0 0 0 0 0,0-1-1 0 0,0 1 1 0 0,0-1 0 0 0,0 1 0 0 0,0-1-1 0 0,1 0 1 0 0,-1-1 0 0 0,0 1 0 0 0,1 0 0 0 0,-1-1-1 0 0,0 0 1 0 0,1 0 0 0 0,-1 0 0 0 0,1 0-1 0 0,-1-1 1 0 0,5 0 0 0 0,1 0-20 0 0,0-1-1 0 0,1-1 1 0 0,-1 1 0 0 0,0-1-1 0 0,0-1 1 0 0,-1 0 0 0 0,1 0 0 0 0,-1-1-1 0 0,0 0 1 0 0,13-10 0 0 0,-13 8 0 0 0,-1 0 1 0 0,0 0 0 0 0,0 0 0 0 0,-1-1-1 0 0,0 0 1 0 0,-1-1 0 0 0,1 1 0 0 0,-2-1-1 0 0,1 0 1 0 0,-1 0 0 0 0,-1-1 0 0 0,1 1 0 0 0,-2-1-1 0 0,1 0 1 0 0,-1 1 0 0 0,-1-1 0 0 0,0 0-1 0 0,0 0 1 0 0,-1 0 0 0 0,0 0 0 0 0,-1 0-1 0 0,0 0 1 0 0,-1 0 0 0 0,-3-13 0 0 0,-1 8 24 0 0,0 1 1 0 0,-1-1 0 0 0,-1 1-1 0 0,0 1 1 0 0,-1 0-1 0 0,0 0 1 0 0,-2 0 0 0 0,1 1-1 0 0,-13-10 1 0 0,10 8 34 0 0,11 11-28 0 0,-1 1 0 0 0,1-1 0 0 0,0 0 0 0 0,0 0 0 0 0,0 0 0 0 0,0 0 0 0 0,1 0 0 0 0,-1-1 0 0 0,-1-5 0 0 0,3 8-13 0 0,0 0 0 0 0,-1-1 0 0 0,1 1-1 0 0,0 0 1 0 0,0 0 0 0 0,0-1 0 0 0,0 1 0 0 0,1 0 0 0 0,-1 0-1 0 0,0-1 1 0 0,0 1 0 0 0,1 0 0 0 0,-1 0 0 0 0,1-1 0 0 0,-1 1-1 0 0,1 0 1 0 0,-1 0 0 0 0,1 0 0 0 0,0 0 0 0 0,-1 0 0 0 0,1 0-1 0 0,0 0 1 0 0,0 0 0 0 0,0 0 0 0 0,0 0 0 0 0,0 1 0 0 0,2-2-1 0 0,18-10-151 0 0,0 1 0 0 0,0 0 0 0 0,1 2 0 0 0,1 1-1 0 0,0 1 1 0 0,0 1 0 0 0,37-6 0 0 0,-1 7-9920 0 0,-42 5 6543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2448 0 0,'-4'1'247'0'0,"-1"0"-1"0"0,1 0 0 0 0,0 1 1 0 0,0 0-1 0 0,0 0 1 0 0,0 0-1 0 0,1 0 1 0 0,-1 1-1 0 0,0-1 0 0 0,1 1 1 0 0,0 0-1 0 0,-1 0 1 0 0,-2 4-1 0 0,1-2 87 0 0,-13 14 650 0 0,0 1 0 0 0,1 0 0 0 0,1 2-1 0 0,2 0 1 0 0,0 1 0 0 0,1 0 0 0 0,-20 49-1 0 0,30-62-663 0 0,0 1-1 0 0,1-1 0 0 0,-1 1 0 0 0,2 0 1 0 0,-1 20-1 0 0,2-30-301 0 0,1-1 0 0 0,-1 1 1 0 0,0 0-1 0 0,1-1 0 0 0,-1 1 1 0 0,1-1-1 0 0,-1 1 0 0 0,1-1 1 0 0,-1 0-1 0 0,1 1 0 0 0,-1-1 1 0 0,1 0-1 0 0,-1 1 0 0 0,1-1 1 0 0,-1 0-1 0 0,1 1 0 0 0,0-1 1 0 0,-1 0-1 0 0,1 0 0 0 0,0 0 1 0 0,-1 0-1 0 0,1 1 0 0 0,-1-1 1 0 0,1 0-1 0 0,0 0 0 0 0,-1 0 1 0 0,1-1-1 0 0,0 1 0 0 0,-1 0 1 0 0,1 0-1 0 0,1-1 0 0 0,26-2 73 0 0,-24 2-55 0 0,35-7 93 0 0,67-23 1 0 0,-72 19-41 0 0,2 1 1 0 0,46-6 0 0 0,-51 13 102 0 0,-1 1 1 0 0,1 1-1 0 0,33 4 0 0 0,-62-2-164 0 0,0 1 0 0 0,0 0-1 0 0,0-1 1 0 0,0 1-1 0 0,0 0 1 0 0,1 0 0 0 0,-2 0-1 0 0,1 1 1 0 0,0-1-1 0 0,0 0 1 0 0,0 1 0 0 0,-1-1-1 0 0,1 1 1 0 0,0 0 0 0 0,-1 0-1 0 0,0-1 1 0 0,1 1-1 0 0,-1 0 1 0 0,0 0 0 0 0,0 0-1 0 0,0 0 1 0 0,0 0-1 0 0,0 1 1 0 0,-1-1 0 0 0,1 0-1 0 0,-1 0 1 0 0,1 0-1 0 0,-1 3 1 0 0,2 7 65 0 0,-1-1 0 0 0,0 1-1 0 0,0-1 1 0 0,-2 14 0 0 0,-1-6 4 0 0,-1 0 1 0 0,-1-1-1 0 0,-1 1 1 0 0,0-1-1 0 0,-1-1 0 0 0,-1 1 1 0 0,-1-1-1 0 0,0 0 0 0 0,-1 0 1 0 0,-1-1-1 0 0,0-1 0 0 0,-2 1 1 0 0,1-2-1 0 0,-2 0 0 0 0,0 0 1 0 0,-1-1-1 0 0,0-1 0 0 0,0 0 1 0 0,-2-1-1 0 0,1 0 1 0 0,-2-2-1 0 0,1 1 0 0 0,-1-2 1 0 0,0-1-1 0 0,-1 0 0 0 0,0-1 1 0 0,0-1-1 0 0,-25 5 0 0 0,15-6 10 0 0,0-1 0 0 0,0-1 0 0 0,0-1 0 0 0,-31-3 0 0 0,58 2-157 0 0,0 0 0 0 0,1 0 0 0 0,-1 0 0 0 0,0-1-1 0 0,0 1 1 0 0,0 0 0 0 0,1 0 0 0 0,-1-1-1 0 0,0 1 1 0 0,0 0 0 0 0,1-1 0 0 0,-1 1-1 0 0,0-1 1 0 0,0 1 0 0 0,1-1 0 0 0,-1 1 0 0 0,1-1-1 0 0,-1 0 1 0 0,1 1 0 0 0,-1-1 0 0 0,1 1-1 0 0,-1-1 1 0 0,1 0 0 0 0,-1 0 0 0 0,1 1 0 0 0,0-1-1 0 0,-1-1 1 0 0,0-23-8037 0 0,1 16 3422 0 0,0-5 505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4176 0 0,'10'-4'2269'0'0,"24"-4"25"0"0,0 1-1 0 0,65-4 1 0 0,75 9 1746 0 0,-125 2-2629 0 0,-22 0-1964 0 0,12 0-6066 0 0,-22 0 2751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4000 0 0,'0'0'127'0'0,"0"0"-1"0"0,-1 0 0 0 0,1 0 1 0 0,0 0-1 0 0,0 0 1 0 0,-1 0-1 0 0,1 0 0 0 0,0 0 1 0 0,-1 0-1 0 0,1 0 0 0 0,0 0 1 0 0,0 0-1 0 0,-1 0 0 0 0,1 0 1 0 0,0 0-1 0 0,-1 0 1 0 0,1 0-1 0 0,0 0 0 0 0,0 1 1 0 0,-1-1-1 0 0,1 0 0 0 0,0 0 1 0 0,0 0-1 0 0,0 0 0 0 0,-1 1 1 0 0,1-1-1 0 0,0 0 0 0 0,0 0 1 0 0,0 0-1 0 0,0 1 1 0 0,-1-1-1 0 0,1 0 0 0 0,0 0 1 0 0,0 1-1 0 0,0-1 29 0 0,0 1-1 0 0,1-1 1 0 0,-1 0-1 0 0,0 1 1 0 0,0-1-1 0 0,1 0 1 0 0,-1 1-1 0 0,0-1 1 0 0,0 0-1 0 0,1 1 1 0 0,-1-1-1 0 0,1 0 1 0 0,-1 0-1 0 0,0 0 1 0 0,1 1-1 0 0,-1-1 1 0 0,0 0-1 0 0,1 0 1 0 0,-1 0-1 0 0,1 0 1 0 0,-1 0-1 0 0,0 0 1 0 0,1 0-1 0 0,0 0 1 0 0,31 4 1547 0 0,0-2 1 0 0,0-2 0 0 0,36-3 0 0 0,-7 0-964 0 0,30-2 183 0 0,-21 0-1604 0 0,-24 4-3553 0 0,-35 3-3677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4144 0 0,'1'1'222'0'0,"-1"0"0"0"0,1 0-1 0 0,-1 0 1 0 0,1 0-1 0 0,0 0 1 0 0,-1 0-1 0 0,1 0 1 0 0,0 0 0 0 0,0 0-1 0 0,-1 0 1 0 0,1-1-1 0 0,0 1 1 0 0,0 0-1 0 0,0-1 1 0 0,0 1 0 0 0,0-1-1 0 0,0 1 1 0 0,0-1-1 0 0,0 1 1 0 0,0-1-1 0 0,0 1 1 0 0,1-1 0 0 0,-1 0-1 0 0,0 0 1 0 0,0 0-1 0 0,0 0 1 0 0,0 1-1 0 0,2-2 1 0 0,41 4 1571 0 0,-41-3-1518 0 0,13 0-456 0 0,127-1 6819 0 0,-82-2-6299 0 0,-17 0-3892 0 0,-1-1-4599 0 0,-29 2 4295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120 148 2432 0 0,'-1'-1'108'0'0,"0"1"-1"0"0,1 0 0 0 0,-1 0 1 0 0,0-1-1 0 0,0 1 0 0 0,1-1 1 0 0,-1 1-1 0 0,0-1 0 0 0,1 1 1 0 0,-1-1-1 0 0,1 1 0 0 0,-1-1 1 0 0,1 1-1 0 0,-1-1 0 0 0,1 0 1 0 0,-1 1-1 0 0,1-1 0 0 0,-1 0 1 0 0,1 1-1 0 0,0-1 0 0 0,-1 0 1 0 0,1 0-1 0 0,0 1 0 0 0,0-1 1 0 0,0 0-1 0 0,0 0 0 0 0,0 0 1 0 0,-1 1-1 0 0,1-1 0 0 0,0 0 1 0 0,1 0-1 0 0,-1 1 0 0 0,0-1 1 0 0,0 0-1 0 0,0-1 0 0 0,1-2 283 0 0,-1 0-1 0 0,1-1 0 0 0,-1 1 1 0 0,1 0-1 0 0,3-7 0 0 0,-3 8-217 0 0,1 1-1 0 0,0-1 0 0 0,0 0 1 0 0,0 1-1 0 0,1 0 1 0 0,-1-1-1 0 0,0 1 1 0 0,1 0-1 0 0,0 0 1 0 0,-1 0-1 0 0,1 0 0 0 0,0 1 1 0 0,6-3-1 0 0,42-14 1272 0 0,-45 17-1262 0 0,32-10 362 0 0,1 2-1 0 0,-1 2 0 0 0,2 1 0 0 0,-1 2 0 0 0,0 2 0 0 0,1 2 0 0 0,-1 1 0 0 0,42 7 0 0 0,-76-8-510 0 0,-1 1 0 0 0,0 0 0 0 0,0 0 0 0 0,1 1 1 0 0,-1-1-1 0 0,0 1 0 0 0,0 0 0 0 0,0 0 0 0 0,-1 0 0 0 0,1 1 0 0 0,-1-1 0 0 0,1 1 1 0 0,-1 0-1 0 0,0 0 0 0 0,1 0 0 0 0,-2 0 0 0 0,1 1 0 0 0,0-1 0 0 0,-1 1 0 0 0,3 4 1 0 0,-3-3-11 0 0,0 0 1 0 0,-1 0-1 0 0,1 0 0 0 0,-1 0 1 0 0,-1 0-1 0 0,1 0 1 0 0,-1 0-1 0 0,1 0 1 0 0,-1 1-1 0 0,-1-1 1 0 0,1 0-1 0 0,-1 0 1 0 0,0 0-1 0 0,0 0 1 0 0,-1 0-1 0 0,-3 9 1 0 0,-2 1 2 0 0,0 1 0 0 0,-2-1 0 0 0,0-1 0 0 0,0 1 0 0 0,-1-2 0 0 0,-1 1 0 0 0,-23 21 0 0 0,7-11-11 0 0,-2 0-1 0 0,-48 31 1 0 0,46-36-19 0 0,0-1 0 0 0,-1-1 1 0 0,-1-2-1 0 0,-43 14 0 0 0,65-27-1 0 0,11-5 4 0 0,9-6 3 0 0,-8 9-1 0 0,9-5 0 0 0,0 0 0 0 0,1 0 0 0 0,-1 1 0 0 0,1 1 0 0 0,0 0 0 0 0,0 0 0 0 0,20-1 0 0 0,81 0 0 0 0,-106 4 0 0 0,10 0-1 0 0,1 1-1 0 0,-1 0 1 0 0,0 2 0 0 0,0 0 0 0 0,-1 0 0 0 0,18 7 0 0 0,-26-7 0 0 0,0-1 1 0 0,0 2-1 0 0,-1-1 1 0 0,1 1-1 0 0,-1 0 1 0 0,1 0-1 0 0,-1 1 1 0 0,-1-1-1 0 0,1 1 1 0 0,-1 1-1 0 0,1-1 1 0 0,-1 1-1 0 0,-1 0 1 0 0,1 0-1 0 0,3 7 1 0 0,-1 2 43 0 0,0 0 0 0 0,-1 1 1 0 0,-1 0-1 0 0,-1 0 0 0 0,0 0 0 0 0,-1 0 1 0 0,0 1-1 0 0,-1-1 0 0 0,-1 1 1 0 0,-1-1-1 0 0,-2 22 0 0 0,1-27-7 0 0,-1 1-1 0 0,-1-1 1 0 0,1 0-1 0 0,-2 1 1 0 0,0-1-1 0 0,0-1 1 0 0,-1 1-1 0 0,0-1 1 0 0,0 0-1 0 0,-2 0 1 0 0,1 0-1 0 0,-1-1 1 0 0,0 0-1 0 0,-1 0 1 0 0,0-1-1 0 0,-18 15 1 0 0,8-11 77 0 0,0-1 1 0 0,-1 0 0 0 0,0-1-1 0 0,0-1 1 0 0,-1-1 0 0 0,0-1 0 0 0,-1-1-1 0 0,-20 4 1 0 0,-4-2 203 0 0,-1-2 0 0 0,-78-1 0 0 0,99-6-222 0 0,0-1 0 0 0,0-1 0 0 0,0-2 0 0 0,1 0 0 0 0,-27-10 0 0 0,48 14-121 0 0,0 0-1 0 0,0 0 1 0 0,0-1 0 0 0,0 1-1 0 0,0-1 1 0 0,0 0-1 0 0,0 0 1 0 0,1 0-1 0 0,-1 0 1 0 0,1 0-1 0 0,-1-1 1 0 0,1 1-1 0 0,0-1 1 0 0,0 1-1 0 0,-3-6 1 0 0,5 7-99 0 0,0 1-1 0 0,0-1 1 0 0,0 1-1 0 0,0-1 1 0 0,0 0-1 0 0,0 1 1 0 0,0-1-1 0 0,0 0 1 0 0,0 1 0 0 0,0-1-1 0 0,1 0 1 0 0,-1 1-1 0 0,0-1 1 0 0,0 1-1 0 0,1-1 1 0 0,-1 0-1 0 0,0 1 1 0 0,1-1-1 0 0,-1 1 1 0 0,1-1 0 0 0,-1 1-1 0 0,0-1 1 0 0,1 1-1 0 0,-1 0 1 0 0,1-1-1 0 0,0 1 1 0 0,-1-1-1 0 0,1 1 1 0 0,-1 0 0 0 0,1 0-1 0 0,-1-1 1 0 0,1 1-1 0 0,0 0 1 0 0,-1 0-1 0 0,1 0 1 0 0,0 0-1 0 0,0-1 1 0 0,32-6-7568 0 0,-26 6 6416 0 0,17-4-2868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3440 0 0,'0'0'1274'0'0,"13"0"1674"0"0,-4 1-2430 0 0,0 0 0 0 0,-1 0-1 0 0,1 1 1 0 0,0 0 0 0 0,-1 0 0 0 0,1 1 0 0 0,10 5 0 0 0,5 4 560 0 0,26 17 0 0 0,4 6-153 0 0,-1 3-1 0 0,-2 3 0 0 0,-2 1 1 0 0,-1 3-1 0 0,-3 1 1 0 0,63 84-1 0 0,-97-115-844 0 0,-1 1 1 0 0,0 1 0 0 0,12 28-1 0 0,-18-36-105 0 0,-1 0 1 0 0,0 0-1 0 0,0 1 0 0 0,-1-1 1 0 0,-1 1-1 0 0,1 0 0 0 0,-1-1 1 0 0,-1 1-1 0 0,0 10 0 0 0,-1-18-32 0 0,1 1 1 0 0,-1-1-1 0 0,0 0 0 0 0,1 1 1 0 0,-1-1-1 0 0,0 0 0 0 0,0 0 1 0 0,-1 1-1 0 0,1-1 0 0 0,0 0 0 0 0,-1 0 1 0 0,1 0-1 0 0,-4 3 0 0 0,4-5-101 0 0,1 0-1 0 0,-1 1 0 0 0,1-1 1 0 0,-1 1-1 0 0,1-1 0 0 0,-1 0 1 0 0,1 1-1 0 0,-1-1 0 0 0,0 0 1 0 0,1 0-1 0 0,-1 0 0 0 0,1 1 1 0 0,-1-1-1 0 0,0 0 0 0 0,1 0 1 0 0,-1 0-1 0 0,0 0 0 0 0,1 0 1 0 0,-1 0-1 0 0,0 0 0 0 0,0-1 1 0 0,0 1-322 0 0,0-1 0 0 0,0 1 0 0 0,0-1 0 0 0,0 1 0 0 0,1-1 0 0 0,-1 0 0 0 0,0 0 0 0 0,0 1 1 0 0,1-1-1 0 0,-1 0 0 0 0,1 0 0 0 0,-1 0 0 0 0,1 0 0 0 0,-1 0 0 0 0,1 1 0 0 0,-1-1 0 0 0,1 0 1 0 0,-1-2-1 0 0,-2-7-3069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 3688 0 0,'-7'1'526'0'0,"0"-1"0"0"0,1 2 0 0 0,-1-1 0 0 0,0 1 0 0 0,0 0 0 0 0,1 1 0 0 0,-1-1 0 0 0,1 1 0 0 0,0 1 0 0 0,0-1 0 0 0,0 1-1 0 0,-9 7 1 0 0,-7 7 741 0 0,-33 36 0 0 0,55-54-1259 0 0,-133 146 3772 0 0,-60 61-1119 0 0,138-154-2411 0 0,-74 96 0 0 0,116-127-786 0 0,9-10-2554 0 0,20-10-9480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 3192 0 0,'0'0'1142'0'0,"24"-8"4852"0"0,-24 8-5881 0 0,1 1 0 0 0,-1-1 1 0 0,1 1-1 0 0,-1-1 0 0 0,1 1 0 0 0,-1 0 0 0 0,0-1 0 0 0,0 1 0 0 0,1 0 0 0 0,-1-1 0 0 0,0 1 0 0 0,0 0 0 0 0,0 0 1 0 0,1-1-1 0 0,-1 1 0 0 0,0 0 0 0 0,0-1 0 0 0,0 1 0 0 0,0 0 0 0 0,-1 0 0 0 0,1-1 0 0 0,0 1 0 0 0,0 1 1 0 0,-6 22 1052 0 0,5-19-666 0 0,-5 17 379 0 0,-1-1 0 0 0,-1 0-1 0 0,-12 21 1 0 0,12-26-701 0 0,1-1 0 0 0,0 2 0 0 0,1-1-1 0 0,1 1 1 0 0,1-1 0 0 0,-4 24 0 0 0,7-31-107 0 0,1-1 0 0 0,-1 0-1 0 0,1 1 1 0 0,1-1 0 0 0,0 0 0 0 0,2 9-1 0 0,-3-15-56 0 0,1 0 0 0 0,0 0 0 0 0,0 1 0 0 0,0-1 0 0 0,0 0-1 0 0,0 0 1 0 0,1-1 0 0 0,-1 1 0 0 0,0 0 0 0 0,1 0 0 0 0,0-1-1 0 0,-1 1 1 0 0,1 0 0 0 0,0-1 0 0 0,0 0 0 0 0,0 1 0 0 0,0-1-1 0 0,0 0 1 0 0,0 0 0 0 0,0 0 0 0 0,0-1 0 0 0,0 1 0 0 0,1 0-1 0 0,-1-1 1 0 0,0 1 0 0 0,5-1 0 0 0,19 3 18 0 0,1-1-1 0 0,0-1 1 0 0,0-2 0 0 0,-1-1-1 0 0,1-1 1 0 0,36-8 0 0 0,-58 9-92 0 0,1 1 1 0 0,-1-1-1 0 0,0 0 1 0 0,0 0-1 0 0,0-1 1 0 0,0 0-1 0 0,-1 1 1 0 0,1-2-1 0 0,-1 1 0 0 0,1 0 1 0 0,6-8-1 0 0,3-10-2636 0 0,-5-2-3664 0 0,-6 11 2764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3448 0 0,'-1'0'412'0'0,"0"0"-1"0"0,-1 0 0 0 0,1 0 0 0 0,0 1 0 0 0,0-1 0 0 0,0 0 1 0 0,0 1-1 0 0,-1-1 0 0 0,1 1 0 0 0,0-1 0 0 0,0 1 1 0 0,0-1-1 0 0,0 1 0 0 0,0 0 0 0 0,0 0 0 0 0,-1 1 1 0 0,-12 20 2259 0 0,10-11-2024 0 0,0 1 0 0 0,-3 17-1 0 0,6-27-379 0 0,-9 54 1532 0 0,2 0-1 0 0,0 59 1 0 0,6 1-2242 0 0,6-1-4222 0 0,4-58-3135 0 0,-5-28 3899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3680 0 0,'132'-3'11427'0'0,"12"-3"-6701"0"0,13 0-6159 0 0,-5 2-5710 0 0,-114 4 3395 0 0,2 0-1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3336 0 0,'0'0'3713'0'0,"0"19"-178"0"0,-10 132 1828 0 0,-1 3-4184 0 0,11-149-1154 0 0,0-1-1 0 0,1 1 0 0 0,-1-1 1 0 0,1 0-1 0 0,-1 1 1 0 0,1-1-1 0 0,1 0 0 0 0,-1 0 1 0 0,1 1-1 0 0,-1-1 1 0 0,1 0-1 0 0,0 0 0 0 0,1-1 1 0 0,-1 1-1 0 0,6 6 1 0 0,-6-8-16 0 0,1 1 0 0 0,0-1 0 0 0,1 0 0 0 0,-1 0 0 0 0,0 0 0 0 0,1 0 1 0 0,-1 0-1 0 0,1-1 0 0 0,-1 1 0 0 0,1-1 0 0 0,0 0 0 0 0,0 0 0 0 0,-1-1 1 0 0,1 1-1 0 0,0-1 0 0 0,0 0 0 0 0,0 0 0 0 0,4 0 0 0 0,3-2-8 0 0,0 1-1 0 0,0-2 1 0 0,0 1 0 0 0,-1-2-1 0 0,1 1 1 0 0,-1-1-1 0 0,0-1 1 0 0,0 0-1 0 0,0 0 1 0 0,14-11-1 0 0,-4 1 1 0 0,-2-1-1 0 0,1 0 0 0 0,26-32 1 0 0,-31 30 20 0 0,0-1 0 0 0,-1-1 1 0 0,-1 0-1 0 0,0-1 0 0 0,-2 0 1 0 0,-1-1-1 0 0,0 0 0 0 0,10-44 1 0 0,-15 51 276 0 0,-1-1 1 0 0,-1 1 0 0 0,2-31 0 0 0,-7 260 1178 0 0,3-210-1483 0 0,0 0 0 0 0,0 1 0 0 0,0-1-1 0 0,1 0 1 0 0,-1 1 0 0 0,1-1 0 0 0,0 0 0 0 0,0 0 0 0 0,1 0 0 0 0,-1 0 0 0 0,1 0 0 0 0,0 0 0 0 0,0 0-1 0 0,0-1 1 0 0,1 1 0 0 0,-1-1 0 0 0,1 1 0 0 0,0-1 0 0 0,0 0 0 0 0,0 0 0 0 0,0 0 0 0 0,1 0-1 0 0,-1-1 1 0 0,1 0 0 0 0,-1 1 0 0 0,1-1 0 0 0,0 0 0 0 0,0-1 0 0 0,0 1 0 0 0,0-1 0 0 0,0 0 0 0 0,0 0-1 0 0,1 0 1 0 0,-1 0 0 0 0,0-1 0 0 0,0 1 0 0 0,6-1 0 0 0,3 0-428 0 0,0 0 0 0 0,0-1 0 0 0,13-3 0 0 0,-13 2-3186 0 0,0-1-1 0 0,24-10 1 0 0,-20 5-245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156 219 2968 0 0,'-5'-1'395'0'0,"0"1"1"0"0,0-1-1 0 0,-1 0 0 0 0,1-1 0 0 0,0 1 0 0 0,1-1 1 0 0,-1 0-1 0 0,0 0 0 0 0,0 0 0 0 0,1-1 0 0 0,-1 0 0 0 0,1 0 1 0 0,-6-4-1 0 0,8 4-192 0 0,-1 1 1 0 0,1 0 0 0 0,-1 0-1 0 0,1-1 1 0 0,0 0 0 0 0,0 1-1 0 0,0-1 1 0 0,0 0 0 0 0,0 0-1 0 0,1 0 1 0 0,-1 0 0 0 0,1 0-1 0 0,0 0 1 0 0,0 0 0 0 0,0-1-1 0 0,0 1 1 0 0,1 0 0 0 0,-1-1-1 0 0,1 1 1 0 0,0 0 0 0 0,0-5-1 0 0,1 4-45 0 0,0 0 1 0 0,1 0-1 0 0,-1 1 0 0 0,1-1 0 0 0,0 0 1 0 0,0 1-1 0 0,1 0 0 0 0,-1-1 0 0 0,1 1 1 0 0,-1 0-1 0 0,1 0 0 0 0,0 0 0 0 0,0 1 0 0 0,0-1 1 0 0,1 1-1 0 0,-1-1 0 0 0,5-1 0 0 0,3-2-2 0 0,0 0-1 0 0,1 0 1 0 0,0 2-1 0 0,14-5 1 0 0,2 1 30 0 0,-1 1 1 0 0,1 2-1 0 0,0 1 1 0 0,0 1-1 0 0,0 1 0 0 0,0 1 1 0 0,54 7-1 0 0,-74-5-148 0 0,-1 1 0 0 0,1 0-1 0 0,-1 0 1 0 0,0 1 0 0 0,0 0-1 0 0,0 0 1 0 0,0 1 0 0 0,-1 0-1 0 0,7 5 1 0 0,-9-6-18 0 0,0 1 0 0 0,0 0-1 0 0,0-1 1 0 0,-1 1 0 0 0,1 1 0 0 0,-1-1-1 0 0,0 0 1 0 0,-1 1 0 0 0,1 0 0 0 0,-1 0-1 0 0,0-1 1 0 0,0 1 0 0 0,2 11 0 0 0,1 7 12 0 0,-2 1 1 0 0,0 0-1 0 0,-2 0 1 0 0,-1 0-1 0 0,0 0 1 0 0,-2 0-1 0 0,-6 30 1 0 0,0-18-18 0 0,-1-1-1 0 0,-2 1 1 0 0,-2-1-1 0 0,-17 34 1 0 0,18-47-20 0 0,0 0-1 0 0,-1-1 1 0 0,-2 0 0 0 0,0-1 0 0 0,-1-1-1 0 0,-1 0 1 0 0,-1-1 0 0 0,0-1-1 0 0,-22 16 1 0 0,21-20-6 0 0,1-1 1 0 0,-1 0-1 0 0,-1-2 0 0 0,0 0 0 0 0,-1-1 1 0 0,0-1-1 0 0,0-1 0 0 0,-1-1 0 0 0,1-1 0 0 0,-31 4 1 0 0,48-9 7 0 0,1 0 0 0 0,0 1 0 0 0,-1-1 0 0 0,1 0-1 0 0,0-1 1 0 0,-1 1 0 0 0,1-1 0 0 0,0 1 0 0 0,0-1 0 0 0,-1 0 0 0 0,1 0 0 0 0,0 0 0 0 0,0-1 0 0 0,0 1 0 0 0,-3-2 0 0 0,5 1 4 0 0,-1 1-1 0 0,1-1 1 0 0,0 1 0 0 0,-1-1 0 0 0,1 0 0 0 0,0 1-1 0 0,0-1 1 0 0,0 0 0 0 0,1 0 0 0 0,-1 1-1 0 0,0-1 1 0 0,1 0 0 0 0,-1 0 0 0 0,1 0 0 0 0,-1 0-1 0 0,1 0 1 0 0,0 0 0 0 0,0 0 0 0 0,0 0-1 0 0,0 0 1 0 0,0 0 0 0 0,0 0 0 0 0,1 0 0 0 0,0-4-1 0 0,0 1 27 0 0,0 0-1 0 0,1 1 0 0 0,-1-1 0 0 0,1 0 0 0 0,0 0 0 0 0,0 1 1 0 0,0 0-1 0 0,1-1 0 0 0,0 1 0 0 0,-1 0 0 0 0,1 0 0 0 0,1 0 0 0 0,-1 0 1 0 0,1 1-1 0 0,-1 0 0 0 0,1-1 0 0 0,0 1 0 0 0,0 1 0 0 0,1-1 1 0 0,-1 0-1 0 0,0 1 0 0 0,1 0 0 0 0,0 0 0 0 0,-1 0 0 0 0,1 1 1 0 0,0 0-1 0 0,7-1 0 0 0,1 0 86 0 0,1 1 0 0 0,-1 1 1 0 0,1 0-1 0 0,0 1 0 0 0,-1 1 0 0 0,1 0 1 0 0,-1 1-1 0 0,26 8 0 0 0,207 80-171 0 0,-208-79-2669 0 0,21 1-7227 0 0,-38-8 6014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3520 0 0,'0'0'1266'0'0,"15"2"1642"0"0,13 12-1200 0 0,0 2 1 0 0,33 25-1 0 0,109 89 2462 0 0,-116-87-3049 0 0,-12-8-788 0 0,-2 3 1 0 0,45 53 0 0 0,-77-81-439 0 0,-1 0 0 0 0,0 0-1 0 0,0 1 1 0 0,-1 0 0 0 0,0 0-1 0 0,-1 1 1 0 0,0-1 0 0 0,-1 1 0 0 0,0 0-1 0 0,2 14 1 0 0,-9-13-2275 0 0,3-12 1925 0 0,-1-1 0 0 0,0 1 0 0 0,0 0 0 0 0,1 0 0 0 0,-1-1 0 0 0,0 1 0 0 0,0 0 0 0 0,0-1 1 0 0,0 1-1 0 0,0-1 0 0 0,0 1 0 0 0,0-1 0 0 0,0 0 0 0 0,0 1 0 0 0,0-1 0 0 0,0 0 0 0 0,0 0 0 0 0,-1 1 0 0 0,-10-1-3006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 3632 0 0,'-7'0'422'0'0,"-1"1"0"0"0,1 1 0 0 0,-1-1 0 0 0,1 1 0 0 0,0 0-1 0 0,-1 1 1 0 0,1 0 0 0 0,0 0 0 0 0,0 0 0 0 0,1 1 0 0 0,-1 0-1 0 0,1 1 1 0 0,0-1 0 0 0,-7 7 0 0 0,-9 10 478 0 0,1 1 1 0 0,-22 29-1 0 0,39-47-749 0 0,-282 344 6479 0 0,240-296-6556 0 0,28-30-4119 0 0,17-22 3907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139 159 2472 0 0,'-3'0'264'0'0,"0"-1"0"0"0,0 1-1 0 0,0-1 1 0 0,0 1 0 0 0,1-1-1 0 0,-1 0 1 0 0,0 0 0 0 0,1-1-1 0 0,-1 1 1 0 0,1 0 0 0 0,-1-1-1 0 0,1 0 1 0 0,0 1 0 0 0,0-1 0 0 0,0 0-1 0 0,-1 0 1 0 0,2 0 0 0 0,-1 0-1 0 0,-2-4 1 0 0,2 4-88 0 0,1 0-1 0 0,0 0 1 0 0,-1 0 0 0 0,1 0 0 0 0,0 0 0 0 0,0-1-1 0 0,0 1 1 0 0,1 0 0 0 0,-1-1 0 0 0,1 1-1 0 0,-1 0 1 0 0,1-1 0 0 0,0 1 0 0 0,0-1-1 0 0,0 1 1 0 0,0 0 0 0 0,0-1 0 0 0,0 1-1 0 0,1 0 1 0 0,-1-1 0 0 0,1 1 0 0 0,1-4-1 0 0,1 1 85 0 0,0 0 0 0 0,1 0-1 0 0,0 0 1 0 0,0 1-1 0 0,0 0 1 0 0,0 0 0 0 0,0 0-1 0 0,1 0 1 0 0,0 1 0 0 0,0 0-1 0 0,0 0 1 0 0,0 0-1 0 0,0 0 1 0 0,1 1 0 0 0,-1 0-1 0 0,1 0 1 0 0,-1 1-1 0 0,1-1 1 0 0,7 0 0 0 0,11-1 60 0 0,0 1 1 0 0,1 1 0 0 0,28 2-1 0 0,-49 0-273 0 0,-1-1-31 0 0,0 0 0 0 0,0 0 1 0 0,0 0-1 0 0,0 0 0 0 0,0 1 0 0 0,-1 0 1 0 0,1-1-1 0 0,0 1 0 0 0,0 0 1 0 0,-1 1-1 0 0,1-1 0 0 0,0 0 1 0 0,-1 1-1 0 0,1-1 0 0 0,-1 1 1 0 0,0 0-1 0 0,1 0 0 0 0,-1 0 0 0 0,0 0 1 0 0,0 0-1 0 0,0 0 0 0 0,-1 1 1 0 0,1-1-1 0 0,0 1 0 0 0,-1-1 1 0 0,0 1-1 0 0,1 0 0 0 0,-1-1 0 0 0,0 1 1 0 0,0 0-1 0 0,-1 0 0 0 0,1 0 1 0 0,-1-1-1 0 0,1 1 0 0 0,-1 0 1 0 0,0 0-1 0 0,0 0 0 0 0,0 0 0 0 0,0 0 1 0 0,-1 0-1 0 0,-1 5 0 0 0,-2 8-25 0 0,-1 0 0 0 0,-1-1 0 0 0,-1 0 0 0 0,0 0 0 0 0,-1 0 0 0 0,0-1 0 0 0,-1 0 0 0 0,-1-1-1 0 0,0 0 1 0 0,-23 22 0 0 0,-11 5-179 0 0,-82 57 1 0 0,98-76 121 0 0,4-4 12 0 0,13-10 32 0 0,1 0-1 0 0,-18 17 1 0 0,91-21 548 0 0,171-10-767 0 0,-184 7-3546 0 0,0 0-3578 0 0,-26 0 3640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3632 0 0,'0'0'1234'0'0,"12"0"847"0"0,302-5 5727 0 0,-1-13-4709 0 0,-284 15-4635 0 0,-3-1-4281 0 0,-21 4 2317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0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3888 0 0,'-1'0'194'0'0,"0"0"0"0"0,0 0 0 0 0,-1 1-1 0 0,1-1 1 0 0,0 1 0 0 0,0-1 0 0 0,0 1 0 0 0,0-1-1 0 0,0 1 1 0 0,0-1 0 0 0,0 1 0 0 0,1 0-1 0 0,-1 0 1 0 0,0-1 0 0 0,0 1 0 0 0,0 0-1 0 0,1 0 1 0 0,-1 0 0 0 0,0 0 0 0 0,1 0 0 0 0,-1 0-1 0 0,1 0 1 0 0,-1 0 0 0 0,1 0 0 0 0,0 0-1 0 0,-1 0 1 0 0,1 0 0 0 0,0 0 0 0 0,0 0-1 0 0,0 2 1 0 0,-5 42 1556 0 0,5-34-1033 0 0,-1 147 3762 0 0,-2 36-1876 0 0,-4-80-5311 0 0,4-50-6327 0 0,3-41 5190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1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43 2376 0 0,'0'0'418'0'0,"-3"-26"4947"0"0,1 24-5176 0 0,0 1 0 0 0,0 0 0 0 0,0-1 0 0 0,0 1 0 0 0,0 0 0 0 0,0 0 0 0 0,0 0 0 0 0,0 0 0 0 0,0 0 0 0 0,0 0 0 0 0,0 1 0 0 0,-1-1 0 0 0,1 1 0 0 0,-4-1 0 0 0,-37 0 1592 0 0,34 1-1362 0 0,-15-1 100 0 0,0 2 0 0 0,-1 0 0 0 0,-46 11 0 0 0,63-10-486 0 0,0 0 0 0 0,1 1-1 0 0,-1 0 1 0 0,1 0-1 0 0,-1 1 1 0 0,1 0-1 0 0,1 0 1 0 0,-1 1-1 0 0,1 0 1 0 0,-1 0-1 0 0,1 0 1 0 0,1 1-1 0 0,-1 0 1 0 0,1 0-1 0 0,0 1 1 0 0,-4 6-1 0 0,2-3 0 0 0,1-1-1 0 0,1 1 0 0 0,0 0 0 0 0,0 1 1 0 0,1-1-1 0 0,0 1 0 0 0,1 0 0 0 0,0 0 0 0 0,0 0 1 0 0,0 19-1 0 0,0 36 48 0 0,2-38-18 0 0,0 1 0 0 0,6 50 1 0 0,-4-77-63 0 0,-1 0 1 0 0,0-1 0 0 0,1 1-1 0 0,0-1 1 0 0,-1 1 0 0 0,1-1-1 0 0,0 1 1 0 0,0-1 0 0 0,0 0-1 0 0,0 1 1 0 0,0-1 0 0 0,0 0-1 0 0,0 1 1 0 0,0-1 0 0 0,0 0 0 0 0,1 0-1 0 0,-1 0 1 0 0,0 0 0 0 0,1-1-1 0 0,-1 1 1 0 0,1 0 0 0 0,-1 0-1 0 0,1-1 1 0 0,-1 1 0 0 0,1-1-1 0 0,0 1 1 0 0,-1-1 0 0 0,1 0-1 0 0,0 0 1 0 0,-1 0 0 0 0,1 0 0 0 0,0 0-1 0 0,-1 0 1 0 0,1 0 0 0 0,2-1-1 0 0,8-1-3 0 0,0 0 0 0 0,-1 0 1 0 0,21-9-1 0 0,-23 9 3 0 0,70-27 26 0 0,-49 17 27 0 0,1 1-1 0 0,0 1 1 0 0,1 2-1 0 0,0 1 1 0 0,38-3-1 0 0,-52 9 42 0 0,-1 1 0 0 0,1 0-1 0 0,-1 1 1 0 0,1 1 0 0 0,22 5-1 0 0,-35-5-62 0 0,1 0-1 0 0,-1 0 0 0 0,0 0 0 0 0,0 0 1 0 0,0 1-1 0 0,0 0 0 0 0,0 0 1 0 0,-1 0-1 0 0,1 0 0 0 0,-1 1 0 0 0,0 0 1 0 0,0 0-1 0 0,0 0 0 0 0,0 1 0 0 0,-1-1 1 0 0,0 1-1 0 0,0-1 0 0 0,0 1 0 0 0,0 0 1 0 0,2 8-1 0 0,2 7 47 0 0,-1-1 0 0 0,-1 1 1 0 0,0 0-1 0 0,-2 1 0 0 0,-1-1 0 0 0,1 24 1 0 0,-3-33-35 0 0,0-1 0 0 0,-1 0 0 0 0,0 0 0 0 0,0 0 0 0 0,-1 0 1 0 0,-1 0-1 0 0,0 0 0 0 0,0-1 0 0 0,-1 1 0 0 0,0-1 0 0 0,0 0 1 0 0,-1 0-1 0 0,0 0 0 0 0,-10 11 0 0 0,9-14 6 0 0,0-1 1 0 0,-1 1-1 0 0,1-2 1 0 0,-1 1-1 0 0,0-1 0 0 0,0 0 1 0 0,0 0-1 0 0,-12 4 0 0 0,-3-1 171 0 0,-41 10 0 0 0,18-8-10 0 0,-1-2-1 0 0,1-2 1 0 0,-1-2 0 0 0,-51-3 0 0 0,96 0-273 0 0,0 0-1 0 0,0 0 1 0 0,0 0 0 0 0,0 0 0 0 0,0-1 0 0 0,0 1-1 0 0,0 0 1 0 0,0 0 0 0 0,-1-1 0 0 0,1 1-1 0 0,0 0 1 0 0,0-1 0 0 0,0 1 0 0 0,1-1-1 0 0,-1 1 1 0 0,0-1 0 0 0,0 0 0 0 0,0 1 0 0 0,0-1-1 0 0,0 0 1 0 0,1 0 0 0 0,-1 0 0 0 0,0 1-1 0 0,1-1 1 0 0,-2-2 0 0 0,2 1-702 0 0,0 1 0 0 0,-1-1 0 0 0,1 0 1 0 0,0 0-1 0 0,0 0 0 0 0,1 1 0 0 0,-1-1 0 0 0,0 0 1 0 0,1 0-1 0 0,-1 1 0 0 0,1-1 0 0 0,-1 0 0 0 0,1 0 1 0 0,1-2-1 0 0,5-5-3143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1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2848 0 0,'0'0'2302'0'0,"19"-2"734"0"0,154-12 5734 0 0,-97 12-7855 0 0,-18 1-3997 0 0,-1-2-4718 0 0,-38 3 4307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3768 0 0,'0'0'226'0'0,"1"1"1"0"0,-1 0-1 0 0,1-1 0 0 0,-1 0 0 0 0,1 1 0 0 0,0-1 0 0 0,-1 1 0 0 0,1-1 1 0 0,0 0-1 0 0,-1 1 0 0 0,1-1 0 0 0,0 0 0 0 0,0 0 0 0 0,-1 1 0 0 0,1-1 1 0 0,0 0-1 0 0,-1 0 0 0 0,1 0 0 0 0,0 0 0 0 0,0 0 0 0 0,0 0 0 0 0,-1 0 1 0 0,2-1-1 0 0,22 1 907 0 0,-23-1-970 0 0,76-8 3430 0 0,114-29 1 0 0,-34 4-1894 0 0,-150 33-1967 0 0,37-5 923 0 0,-42 5-991 0 0,1 1-1 0 0,-1 0 0 0 0,1 0 1 0 0,-1 0-1 0 0,1 0 1 0 0,-1 0-1 0 0,1 1 0 0 0,-1-1 1 0 0,1 1-1 0 0,-1 0 0 0 0,0 0 1 0 0,1 0-1 0 0,2 1 0 0 0,-1 10-7192 0 0,-6-2 3763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4072 0 0,'0'0'677'0'0,"17"0"2225"0"0,159-6 4977 0 0,-58-4-9408 0 0,-73 8-5463 0 0,-23 2 3495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0 3712 0 0,'0'0'653'0'0,"-7"13"2024"0"0,2-3-2043 0 0,0 1 0 0 0,1-1 0 0 0,1 1 0 0 0,-5 21 0 0 0,3-7-34 0 0,-32 171 2740 0 0,28-143-2588 0 0,-84 503 2948 0 0,57-365-3263 0 0,-17 100-373 0 0,31-186-8392 0 0,22-97 4740 0 0,4-1-1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7 2816 0 0,'-55'-7'3494'0'0,"35"7"-2597"0"0,-1 1 1 0 0,1 1-1 0 0,-28 6 0 0 0,37-6-525 0 0,0 2-1 0 0,0 0 0 0 0,0 0 1 0 0,1 1-1 0 0,-1 0 1 0 0,1 1-1 0 0,-13 9 1 0 0,10-5 69 0 0,0 2 1 0 0,0-1 0 0 0,1 2 0 0 0,0 0 0 0 0,1 0 0 0 0,0 1-1 0 0,2 0 1 0 0,-1 1 0 0 0,-9 20 0 0 0,10-14-144 0 0,1 0-1 0 0,1 1 1 0 0,0-1 0 0 0,2 1 0 0 0,1 0-1 0 0,-3 37 1 0 0,6-52-320 0 0,1 0-1 0 0,0 1 1 0 0,1-1-1 0 0,0 0 1 0 0,0-1-1 0 0,0 1 1 0 0,1 0-1 0 0,0 0 1 0 0,0 0-1 0 0,1-1 1 0 0,0 1-1 0 0,0-1 1 0 0,1 0 0 0 0,-1 0-1 0 0,1 0 1 0 0,0-1-1 0 0,9 9 1 0 0,-9-9-586 0 0,1-1 0 0 0,0-1 0 0 0,0 1 0 0 0,0-1 0 0 0,7 4 0 0 0,-6-4-656 0 0,0-1-1 0 0,-1 0 0 0 0,1 0 0 0 0,0 0 0 0 0,10 1 1 0 0,13 0-2601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1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3592 0 0,'0'0'2566'0'0,"4"1"-313"0"0,4 2-1699 0 0,0 0 0 0 0,-1 0 0 0 0,0 1 0 0 0,0 0 0 0 0,0 0 0 0 0,0 1 0 0 0,0 0 0 0 0,-1 0 0 0 0,0 0 0 0 0,8 10 0 0 0,7 9 879 0 0,24 37-1 0 0,-23-29-560 0 0,48 74 104 0 0,16 22-751 0 0,-70-111-358 0 0,-2-1-905 0 0,-6-5-3065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1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0 3656 0 0,'-5'1'438'0'0,"0"0"0"0"0,0-1 0 0 0,1 2 0 0 0,-1-1 0 0 0,0 1 0 0 0,1-1 0 0 0,-1 1-1 0 0,1 0 1 0 0,-1 1 0 0 0,1-1 0 0 0,0 1 0 0 0,0 0 0 0 0,-4 4 0 0 0,-10 9 551 0 0,-23 26-1 0 0,27-27-256 0 0,-254 252 4788 0 0,262-261-5779 0 0,1 0 0 0 0,0 1 0 0 0,-9 13 0 0 0,6-1-6436 0 0,7-14 3267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1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3856 0 0,'23'2'2683'0'0,"-16"0"-2351"0"0,0 0 0 0 0,-1 1 0 0 0,1 0 1 0 0,0 0-1 0 0,-1 0 0 0 0,0 1 0 0 0,1 0 1 0 0,-2 0-1 0 0,1 0 0 0 0,0 1 0 0 0,-1 0 1 0 0,0 0-1 0 0,9 11 0 0 0,-4-2 232 0 0,0 0-1 0 0,-1 1 1 0 0,0 0-1 0 0,12 30 1 0 0,-11-17 169 0 0,-1 1 0 0 0,-1 0 0 0 0,-2 1-1 0 0,-1-1 1 0 0,2 46 0 0 0,-6-33-311 0 0,-2-1 0 0 0,-2 1 0 0 0,-11 59 0 0 0,9-80-351 0 0,0 0 1 0 0,-2 0-1 0 0,0-1 1 0 0,-1 0 0 0 0,-1 0-1 0 0,-18 29 1 0 0,17-34-1582 0 0,-1-1 1 0 0,-17 19-1 0 0,14-21-2506 0 0,-1-5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9 3040 0 0,'-3'-1'367'0'0,"0"0"0"0"0,-1 0 0 0 0,1 0 0 0 0,0 0 0 0 0,-1 1 0 0 0,1-1 0 0 0,0 1 0 0 0,-6 0 0 0 0,2-1 150 0 0,-3 0-162 0 0,0 0 0 0 0,0 1 0 0 0,0 1 1 0 0,0-1-1 0 0,0 1 0 0 0,0 1 0 0 0,0 0 0 0 0,0 1 0 0 0,1-1 0 0 0,-1 2 1 0 0,1-1-1 0 0,0 1 0 0 0,0 1 0 0 0,0 0 0 0 0,0 0 0 0 0,1 1 0 0 0,-10 8 1 0 0,-2 4-147 0 0,0 2 1 0 0,2 0-1 0 0,0 1 1 0 0,2 1-1 0 0,-16 25 1 0 0,24-33-154 0 0,0 1 0 0 0,1-1 0 0 0,0 2 0 0 0,1-1 0 0 0,1 1 0 0 0,1 0 0 0 0,-5 32 0 0 0,3 5 156 0 0,3 61 0 0 0,1-32 15 0 0,3 58 129 0 0,0-54-168 0 0,3 151 337 0 0,-4-221-438 0 0,-1 0 1 0 0,0 0 0 0 0,-5 19-1 0 0,4-28-32 0 0,0-1-1 0 0,0 1 0 0 0,0-1 0 0 0,-1 0 1 0 0,1 1-1 0 0,-1-1 0 0 0,-1 0 0 0 0,1-1 0 0 0,-1 1 1 0 0,-5 5-1 0 0,3-5 47 0 0,-1-1-1 0 0,0 0 1 0 0,1 0 0 0 0,-2-1-1 0 0,1 0 1 0 0,0 0 0 0 0,-1-1-1 0 0,0 1 1 0 0,0-2 0 0 0,0 1-1 0 0,0-1 1 0 0,0 0 0 0 0,0-1-1 0 0,-1 0 1 0 0,-13 0 0 0 0,21-1-111 0 0,0 0 0 0 0,0 0 0 0 0,1 0 1 0 0,-1 1-1 0 0,0-1 0 0 0,0 0 0 0 0,0 0 1 0 0,0-1-1 0 0,0 1 0 0 0,0 0 0 0 0,1 0 1 0 0,-1 0-1 0 0,0 0 0 0 0,0-1 0 0 0,0 1 1 0 0,1 0-1 0 0,-1-1 0 0 0,0 1 0 0 0,0-1 0 0 0,1 1 1 0 0,-1-1-1 0 0,0 1 0 0 0,1-1 0 0 0,-1 0 1 0 0,0 1-1 0 0,1-1 0 0 0,-1 0 0 0 0,1 1 1 0 0,-1-1-1 0 0,1 0 0 0 0,-1 0 0 0 0,1 1 1 0 0,0-1-1 0 0,-1 0 0 0 0,1 0 0 0 0,0 0 0 0 0,0 0 1 0 0,0 1-1 0 0,0-1 0 0 0,-1 0 0 0 0,1 0 1 0 0,0 0-1 0 0,1-1 0 0 0,0-4-1195 0 0,0 0 0 0 0,1 0-1 0 0,0 0 1 0 0,0 1 0 0 0,5-9-1 0 0,0 0-3075 0 0,2-3 636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3912 0 0,'4'-6'4515'0'0,"21"2"-2712"0"0,1 1-1 0 0,0 1 1 0 0,35 2 0 0 0,-6 0-129 0 0,102-12-1260 0 0,-99 6-7051 0 0,-34 4 2941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833 50 2888 0 0,'-15'-11'2110'0'0,"9"7"-1799"0"0,-1 0 0 0 0,1 0 1 0 0,0 0-1 0 0,-1 1 0 0 0,0 0 1 0 0,0 1-1 0 0,0-1 0 0 0,0 1 1 0 0,0 1-1 0 0,-8-2 0 0 0,-4 0 357 0 0,0 2 0 0 0,-34 0 0 0 0,31 3-249 0 0,0 0 0 0 0,0 2 0 0 0,0 1 0 0 0,0 0 0 0 0,0 2 0 0 0,1 0 0 0 0,1 2 0 0 0,-1 0 0 0 0,-24 16 0 0 0,30-16-309 0 0,0 1 0 0 0,1 0-1 0 0,0 1 1 0 0,0 1 0 0 0,2 0-1 0 0,-1 1 1 0 0,1 1 0 0 0,1-1-1 0 0,1 2 1 0 0,0 0 0 0 0,0 0-1 0 0,-7 18 1 0 0,13-23-84 0 0,0 1 0 0 0,1-1 0 0 0,0 1 0 0 0,1 0 0 0 0,1 0 0 0 0,-1 0 0 0 0,2 0 0 0 0,-1 0 0 0 0,1 0 0 0 0,1 0 0 0 0,0-1 0 0 0,1 1 0 0 0,0 0 0 0 0,0 0 0 0 0,1-1 0 0 0,1 1 0 0 0,0-1 0 0 0,0 0 0 0 0,1 0 0 0 0,0 0 0 0 0,1-1 0 0 0,0 0 0 0 0,8 10 0 0 0,-6-10-14 0 0,0 0 1 0 0,1 0-1 0 0,0-1 1 0 0,0 0-1 0 0,1 0 1 0 0,0-1 0 0 0,1 0-1 0 0,-1-1 1 0 0,1-1-1 0 0,0 1 1 0 0,1-2-1 0 0,13 5 1 0 0,-4-4-45 0 0,0 0-1 0 0,1-2 1 0 0,-1 0-1 0 0,1-1 1 0 0,43-3-1 0 0,-62 1 18 0 0,0-1-1 0 0,0 1 1 0 0,0-1-1 0 0,0 0 1 0 0,0 0-1 0 0,0 0 1 0 0,0 0-1 0 0,0-1 1 0 0,3-2-1 0 0,-5 4 11 0 0,-1 0 1 0 0,0 0-1 0 0,1 0 0 0 0,-1-1 0 0 0,0 1 0 0 0,1 0 0 0 0,-1-1 0 0 0,0 1 0 0 0,1 0 0 0 0,-1-1 0 0 0,0 1 0 0 0,0 0 0 0 0,1-1 0 0 0,-1 1 0 0 0,0-1 0 0 0,0 1 0 0 0,0 0 0 0 0,0-1 0 0 0,1 1 0 0 0,-1-1 0 0 0,0 1 1 0 0,0-1-1 0 0,0 1 0 0 0,0 0 0 0 0,0-1 0 0 0,-1 0-1 0 0,1 0 0 0 0,-1 0 0 0 0,1 1 0 0 0,-1-1 0 0 0,1 0 0 0 0,-1 1 0 0 0,0-1 1 0 0,1 1-1 0 0,-1-1 0 0 0,0 1 0 0 0,1-1 0 0 0,-1 1 0 0 0,0-1 0 0 0,0 1 0 0 0,0 0 0 0 0,1 0 1 0 0,-1-1-1 0 0,-2 1 0 0 0,-7-3-26 0 0,0 1 1 0 0,0 1 0 0 0,0 0-1 0 0,-1 0 1 0 0,1 1-1 0 0,0 0 1 0 0,-13 2-1 0 0,-2 2-11 0 0,-45 12-1 0 0,35-5 35 0 0,0 2-1 0 0,0 1 0 0 0,1 1 1 0 0,1 2-1 0 0,-32 22 0 0 0,47-27 43 0 0,2 1 0 0 0,-1 0-1 0 0,1 1 1 0 0,1 1-1 0 0,1 1 1 0 0,0 0 0 0 0,1 0-1 0 0,0 1 1 0 0,2 1-1 0 0,-13 24 1 0 0,21-34 13 0 0,0-1 0 0 0,0 1 0 0 0,0-1 0 0 0,1 1 0 0 0,0 0 0 0 0,1 0 0 0 0,0 0 0 0 0,0 0 0 0 0,1 0 0 0 0,0 0 0 0 0,0 0 0 0 0,1 0 0 0 0,0 0 0 0 0,0 0 0 0 0,3 9 0 0 0,-2-11 0 0 0,1 0-1 0 0,0 0 0 0 0,-1-1 1 0 0,2 1-1 0 0,-1-1 0 0 0,1 0 0 0 0,-1 0 1 0 0,2 0-1 0 0,-1 0 0 0 0,0-1 0 0 0,1 1 1 0 0,0-1-1 0 0,0 0 0 0 0,0-1 1 0 0,0 1-1 0 0,1-1 0 0 0,0 0 0 0 0,-1 0 1 0 0,10 2-1 0 0,5 1 59 0 0,0 0 1 0 0,0-2-1 0 0,39 4 1 0 0,63-5-202 0 0,-113-3 59 0 0,80-3-3357 0 0,1 0-4223 0 0,-51 3 4065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3440 0 0,'0'0'1866'0'0,"-8"14"1004"0"0,-2 5-1710 0 0,0 0 0 0 0,1 1-1 0 0,-11 38 1 0 0,11-29-334 0 0,-20 89 2052 0 0,3-11-2290 0 0,25-104-789 0 0,-8 21-331 0 0,-1-14-6229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2736 0 0,'26'-21'4009'0'0,"-11"11"-3215"0"0,1 2 0 0 0,0 0 0 0 0,1 1 0 0 0,30-9 0 0 0,74-13 1730 0 0,-114 28-2378 0 0,200-32 1203 0 0,-206 33-1332 0 0,0-1 0 0 0,0 1 0 0 0,1 0 1 0 0,-1 0-1 0 0,0-1 0 0 0,0 1 0 0 0,1-1 0 0 0,-1 1 0 0 0,0-1 0 0 0,0 1 0 0 0,0-1 1 0 0,0 0-1 0 0,0 0 0 0 0,0 0 0 0 0,0 1 0 0 0,0-1 0 0 0,1-1 0 0 0,-6 2 526 0 0,-7 13-68 0 0,0 5-209 0 0,0 0 0 0 0,1 1 0 0 0,1 0 0 0 0,1 1 0 0 0,0 0 0 0 0,2 0 0 0 0,-8 38 0 0 0,9-22-50 0 0,1 0-1 0 0,2 1 1 0 0,4 63-1 0 0,0-84-505 0 0,0-1-1 0 0,6 26 1 0 0,-5-33-1147 0 0,-1-1 0 0 0,1 0-1 0 0,0 0 1 0 0,5 9 0 0 0,3 0-2227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56 3744 0 0,'-21'24'2555'0'0,"14"-15"-2138"0"0,1 0-1 0 0,0 1 0 0 0,0-1 1 0 0,1 1-1 0 0,0 1 0 0 0,1-1 1 0 0,0 0-1 0 0,0 1 0 0 0,1 0 1 0 0,1 0-1 0 0,0 0 0 0 0,0 0 1 0 0,1 0-1 0 0,1 0 0 0 0,0 1 1 0 0,0-1-1 0 0,3 14 0 0 0,-2-21-233 0 0,0 1-1 0 0,0 0 0 0 0,1-1 1 0 0,-1 1-1 0 0,1-1 0 0 0,1 1 0 0 0,-1-1 1 0 0,0 0-1 0 0,1 0 0 0 0,0 0 1 0 0,0 0-1 0 0,0-1 0 0 0,1 1 1 0 0,-1-1-1 0 0,1 0 0 0 0,7 5 1 0 0,-6-5-113 0 0,1 0 1 0 0,0 0-1 0 0,0-1 1 0 0,0 0-1 0 0,0 0 1 0 0,0-1 0 0 0,0 0-1 0 0,0 0 1 0 0,1 0-1 0 0,-1-1 1 0 0,10 0-1 0 0,-1-1-63 0 0,-1-1 0 0 0,1-1 0 0 0,0 0 0 0 0,-1-1 0 0 0,0 0 0 0 0,0-2 0 0 0,0 1 0 0 0,-1-2 0 0 0,1 1 0 0 0,13-11 0 0 0,-21 12 10 0 0,1 0 0 0 0,-1-1 0 0 0,-1 0-1 0 0,1 0 1 0 0,-1 0 0 0 0,0-1 0 0 0,0 1 0 0 0,-1-1-1 0 0,0 0 1 0 0,0-1 0 0 0,-1 1 0 0 0,0-1-1 0 0,0 1 1 0 0,0-1 0 0 0,-1 0 0 0 0,1-14-1 0 0,-2 16 14 0 0,0 0-1 0 0,-1-1 1 0 0,0 1-1 0 0,0 0 1 0 0,0-1-1 0 0,-1 1 1 0 0,0 0-1 0 0,0-1 0 0 0,-1 1 1 0 0,0 0-1 0 0,0 0 1 0 0,0 0-1 0 0,-1 0 1 0 0,0 1-1 0 0,0-1 0 0 0,0 1 1 0 0,-1 0-1 0 0,1 0 1 0 0,-1 0-1 0 0,-1 0 1 0 0,-8-8-1 0 0,4 7 69 0 0,-1-1 1 0 0,0 1-1 0 0,-1 1 0 0 0,1 0 1 0 0,-1 1-1 0 0,0 0 0 0 0,0 0 1 0 0,0 1-1 0 0,0 0 0 0 0,-1 1 1 0 0,1 1-1 0 0,-1 0 0 0 0,0 0 1 0 0,-20 2-1 0 0,21 0-370 0 0,0 1-1 0 0,0 0 1 0 0,0 0-1 0 0,0 2 1 0 0,0-1-1 0 0,-17 9 1 0 0,20-8-814 0 0,0 0 0 0 0,1 1 0 0 0,0-1 0 0 0,0 2 0 0 0,0-1 0 0 0,1 1 0 0 0,0 0 0 0 0,0 0 0 0 0,-6 9 0 0 0,-2 5-2635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09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21 145 3024 0 0,'0'0'4087'0'0,"4"17"-1509"0"0,-16 158 2258 0 0,0 1-4196 0 0,12-173-630 0 0,-1-1-1 0 0,1 1 1 0 0,1-1-1 0 0,-1 1 1 0 0,0-1-1 0 0,0 0 0 0 0,1 1 1 0 0,0-1-1 0 0,-1 1 1 0 0,1-1-1 0 0,0 0 1 0 0,0 0-1 0 0,0 1 0 0 0,0-1 1 0 0,1 0-1 0 0,-1 0 1 0 0,1 0-1 0 0,-1 0 0 0 0,1 0 1 0 0,0-1-1 0 0,-1 1 1 0 0,1 0-1 0 0,0-1 1 0 0,4 3-1 0 0,-2-2 6 0 0,1-1 0 0 0,0 1 0 0 0,0-1 0 0 0,0 0 0 0 0,0 0 0 0 0,0-1 0 0 0,0 1 0 0 0,0-1 0 0 0,0 0 0 0 0,0-1 0 0 0,7 0 0 0 0,1-2 42 0 0,-1 0 0 0 0,0 0 0 0 0,1-1 0 0 0,-1-1 0 0 0,0 0 0 0 0,-1-1 0 0 0,0 0 0 0 0,1 0-1 0 0,-2-1 1 0 0,1-1 0 0 0,-1 0 0 0 0,0 0 0 0 0,-1-1 0 0 0,0 0 0 0 0,15-21 0 0 0,-11 13 81 0 0,-1-1 1 0 0,0 0-1 0 0,-2-1 1 0 0,0-1-1 0 0,-1 0 1 0 0,-1 0-1 0 0,-1-1 1 0 0,8-35-1 0 0,-10 16 102 0 0,-1 0 0 0 0,-3-59 0 0 0,-1 67-387 0 0,0 31-6 0 0,0-1-1 0 0,0 0 1 0 0,1 0-1 0 0,-1 1 1 0 0,1-1 0 0 0,-1 0-1 0 0,1 1 1 0 0,-1-1-1 0 0,1 1 1 0 0,0-1 0 0 0,1-2-1 0 0,9-7-5803 0 0,-5 8 2453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45 150 3032 0 0,'0'-7'8717'0'0,"-7"19"-7933"0"0,1 1-1 0 0,1-1 1 0 0,0 1-1 0 0,1 1 1 0 0,0-1-1 0 0,1 1 0 0 0,-2 19 1 0 0,-1 98-515 0 0,6-117-24 0 0,0-11-229 0 0,0 0 1 0 0,0 0-1 0 0,1 0 0 0 0,-1 0 0 0 0,1 0 0 0 0,-1 0 1 0 0,1 0-1 0 0,0 0 0 0 0,0 0 0 0 0,0 0 1 0 0,0 0-1 0 0,1 0 0 0 0,-1-1 0 0 0,3 4 1 0 0,-2-4-11 0 0,0 0 0 0 0,0-1 0 0 0,0 1 0 0 0,0 0 0 0 0,1-1 0 0 0,-1 0 0 0 0,0 1 0 0 0,1-1 0 0 0,-1 0 0 0 0,1 0-1 0 0,-1-1 1 0 0,1 1 0 0 0,-1 0 0 0 0,1-1 0 0 0,0 0 0 0 0,-1 1 0 0 0,4-1 0 0 0,8-1-10 0 0,0 0 0 0 0,-1 0-1 0 0,1-1 1 0 0,-1-1 0 0 0,0 0 0 0 0,0-1-1 0 0,0 0 1 0 0,0-1 0 0 0,-1-1-1 0 0,13-7 1 0 0,-3 0-11 0 0,-1 0 1 0 0,0-1-1 0 0,-2-1 0 0 0,31-30 1 0 0,-37 32 17 0 0,0-1 1 0 0,-1-1 0 0 0,-1 0 0 0 0,0-1-1 0 0,10-19 1 0 0,-17 27 37 0 0,0-1-1 0 0,-1 1 1 0 0,0-1 0 0 0,0 1-1 0 0,-1-1 1 0 0,0 0-1 0 0,-1 0 1 0 0,1 0-1 0 0,-2 0 1 0 0,1 0 0 0 0,-1 0-1 0 0,-3-17 1 0 0,2 22-4 0 0,0-1 0 0 0,0 1 0 0 0,-1 0 0 0 0,1 0 0 0 0,-1 0 0 0 0,0 1 0 0 0,0-1 0 0 0,-1 0 0 0 0,1 1 0 0 0,-1-1 0 0 0,0 1-1 0 0,0 0 1 0 0,0 0 0 0 0,0 0 0 0 0,0 0 0 0 0,-1 1 0 0 0,1-1 0 0 0,-1 1 0 0 0,0 0 0 0 0,1 0 0 0 0,-1 0 0 0 0,0 0 0 0 0,-6-1 0 0 0,-7-2 117 0 0,-1 1 1 0 0,0 0-1 0 0,0 2 0 0 0,-18-1 1 0 0,32 2-127 0 0,-5 1 14 0 0,-1 0 0 0 0,0 0 1 0 0,1 1-1 0 0,-1 0 0 0 0,0 1 0 0 0,1 0 1 0 0,0 1-1 0 0,-1 0 0 0 0,-8 4 1 0 0,11-4-214 0 0,1 0 0 0 0,-1 0 0 0 0,1 1 0 0 0,0 0 1 0 0,1 0-1 0 0,-1 0 0 0 0,1 1 0 0 0,-1 0 0 0 0,1 0 1 0 0,1 0-1 0 0,-1 1 0 0 0,-6 10 0 0 0,-17 24-11129 0 0,24-29 7351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3064 0 0,'14'-12'6368'0'0,"-13"15"-6102"0"0,0-1-1 0 0,0 0 0 0 0,-1 1 1 0 0,1-1-1 0 0,0 0 1 0 0,-1 1-1 0 0,0-1 1 0 0,0 1-1 0 0,0-1 1 0 0,0 1-1 0 0,0-1 0 0 0,-1 4 1 0 0,1 2 292 0 0,0 190 3541 0 0,0-193-4070 0 0,0 0 1 0 0,0-1-1 0 0,0 1 0 0 0,1-1 0 0 0,0 1 1 0 0,0-1-1 0 0,0 1 0 0 0,1-1 0 0 0,-1 1 0 0 0,1-1 1 0 0,0 0-1 0 0,0 0 0 0 0,1 0 0 0 0,-1 0 0 0 0,1 0 1 0 0,0 0-1 0 0,4 4 0 0 0,-3-5-23 0 0,-1-1 0 0 0,1 0 0 0 0,-1 1 1 0 0,1-1-1 0 0,0-1 0 0 0,0 1 0 0 0,0 0 0 0 0,0-1 0 0 0,0 0 1 0 0,0 0-1 0 0,0 0 0 0 0,0-1 0 0 0,0 1 0 0 0,0-1 0 0 0,1 0 0 0 0,-1 0 1 0 0,0-1-1 0 0,0 1 0 0 0,7-2 0 0 0,1-1-18 0 0,-1 0 0 0 0,1-1 0 0 0,-1-1 0 0 0,0 1 0 0 0,0-2 0 0 0,0 1 0 0 0,-1-2 0 0 0,1 1 0 0 0,-2-2 0 0 0,1 1 0 0 0,-1-1 0 0 0,0 0 0 0 0,-1-1 0 0 0,0 0 0 0 0,0-1 0 0 0,-1 1 0 0 0,0-1 0 0 0,0-1 0 0 0,-2 1 0 0 0,1-1 0 0 0,-1 0 0 0 0,-1-1 0 0 0,0 1 0 0 0,5-24 0 0 0,-6 18 88 0 0,-1-1 0 0 0,0-22-1 0 0,-2 50 65 0 0,0 0 0 0 0,1-1 0 0 0,0 1 0 0 0,0 0-1 0 0,1-1 1 0 0,0 1 0 0 0,1-1 0 0 0,0 1 0 0 0,6 10-1 0 0,-4-12-216 0 0,0-1 0 0 0,1 1 0 0 0,1-1 0 0 0,-1-1 0 0 0,1 1 0 0 0,0-1 0 0 0,0 0 0 0 0,1-1 0 0 0,0 0 0 0 0,12 6 0 0 0,16 4-3497 0 0,1-5-3966 0 0,-22-7 3771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0 3752 0 0,'-10'9'2611'0'0,"-9"28"-1337"0"0,1 0 1 0 0,2 1-1 0 0,-13 43 0 0 0,-24 124 1058 0 0,30-109-1119 0 0,-85 351 2006 0 0,53-210-2582 0 0,24-96-5177 0 0,25-108 960 0 0,5-5 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44 3216 0 0,'-9'-5'1754'0'0,"-6"-2"-955"0"0,0 1 1 0 0,0 0-1 0 0,-1 2 1 0 0,0-1 0 0 0,0 2-1 0 0,0 0 1 0 0,0 1-1 0 0,-33 0 1 0 0,41 2-507 0 0,-1 1 0 0 0,1 0 0 0 0,-1 0 0 0 0,1 1 0 0 0,-1 0 0 0 0,1 1 0 0 0,0 0 0 0 0,-11 5 0 0 0,14-5-157 0 0,0 0 1 0 0,0 0-1 0 0,1 1 1 0 0,-1-1-1 0 0,1 1 0 0 0,0 0 1 0 0,0 1-1 0 0,0-1 0 0 0,0 0 1 0 0,1 1-1 0 0,0 0 0 0 0,0 0 1 0 0,-4 8-1 0 0,6-9-122 0 0,-1 1 0 0 0,0-1 0 0 0,1 1 0 0 0,0-1 0 0 0,0 1 0 0 0,0-1 0 0 0,1 1 0 0 0,-1-1 1 0 0,1 1-1 0 0,0 0 0 0 0,1-1 0 0 0,-1 1 0 0 0,1 0 0 0 0,0-1 0 0 0,0 1 0 0 0,0-1 0 0 0,1 1 0 0 0,-1-1 0 0 0,1 0 0 0 0,0 0 0 0 0,0 1 0 0 0,1-1 0 0 0,-1-1 0 0 0,1 1 0 0 0,0 0 0 0 0,0-1 0 0 0,0 1 0 0 0,1-1 0 0 0,-1 0 0 0 0,1 0 0 0 0,0 0 0 0 0,-1-1 0 0 0,1 1 0 0 0,1-1 0 0 0,-1 0 0 0 0,0 0 0 0 0,0 0 1 0 0,10 1-1 0 0,3 2-46 0 0,1 0 1 0 0,0-2 0 0 0,0 0 0 0 0,0-1 0 0 0,0-1 0 0 0,0-1-1 0 0,25-3 1 0 0,-30-1-105 0 0,-23-1 38 0 0,-25 0 12 0 0,19 5 94 0 0,0 0 0 0 0,0 1 1 0 0,0 1-1 0 0,1 0 1 0 0,-1 1-1 0 0,0 1 0 0 0,1 0 1 0 0,0 1-1 0 0,-28 14 1 0 0,35-15 17 0 0,0 1 1 0 0,0 0 0 0 0,1 0-1 0 0,-1 1 1 0 0,1 0 0 0 0,0 0 0 0 0,1 1-1 0 0,-7 8 1 0 0,9-10 7 0 0,1 0-1 0 0,0 1 1 0 0,0-1-1 0 0,0 1 1 0 0,0-1 0 0 0,1 1-1 0 0,0 0 1 0 0,0 0-1 0 0,1 0 1 0 0,0 0 0 0 0,0 1-1 0 0,0-1 1 0 0,1 6-1 0 0,0-8-3 0 0,0 0 0 0 0,0-1 0 0 0,1 1 0 0 0,-1-1-1 0 0,1 1 1 0 0,0-1 0 0 0,0 1 0 0 0,0-1 0 0 0,0 0-1 0 0,1 1 1 0 0,-1-1 0 0 0,1 0 0 0 0,0 0 0 0 0,0 0-1 0 0,0 0 1 0 0,5 5 0 0 0,-2-5 8 0 0,0 1 0 0 0,-1 0 1 0 0,1-1-1 0 0,1 0 0 0 0,-1 0 0 0 0,0-1 0 0 0,1 1 1 0 0,-1-1-1 0 0,9 2 0 0 0,7 0 39 0 0,0 0 0 0 0,0-2 1 0 0,0 0-1 0 0,35-2 0 0 0,-49 0-279 0 0,16-1 230 0 0,0 0 0 0 0,27-6 0 0 0,-43 5-606 0 0,1 0 1 0 0,-1 0-1 0 0,0-1 1 0 0,9-4-1 0 0,-12 5-387 0 0,0 0 0 0 0,-1-1 0 0 0,1 1 0 0 0,-1-1 0 0 0,1 0 0 0 0,-1 0 1 0 0,0 0-1 0 0,4-6 0 0 0,4-7-2564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 3896 0 0,'-4'0'648'0'0,"4"-3"-12"0"0,0 1-19 0 0,0-1-17 0 0,0 1-56 0 0,-2 1-136 0 0,4-3-1876 0 0,2 3-1 0 0,0 1 1 0 0,3-2 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3432 0 0,'10'-10'2483'0'0,"-6"8"-2075"0"0,0 0 0 0 0,1 1 1 0 0,-1-1-1 0 0,0 1 0 0 0,0 0 1 0 0,1 0-1 0 0,-1 0 1 0 0,1 0-1 0 0,-1 1 0 0 0,1 0 1 0 0,-1 0-1 0 0,8 1 1 0 0,-8 0-221 0 0,-1 0 1 0 0,0 0-1 0 0,0 1 1 0 0,0-1-1 0 0,0 1 1 0 0,0-1-1 0 0,0 1 1 0 0,-1 0-1 0 0,1 0 1 0 0,-1 1 0 0 0,1-1-1 0 0,-1 0 1 0 0,0 1-1 0 0,0 0 1 0 0,0-1-1 0 0,0 1 1 0 0,3 6-1 0 0,3 7 237 0 0,0 0 0 0 0,-2 1 0 0 0,0 1 0 0 0,0-1 0 0 0,-2 1 0 0 0,0-1 0 0 0,2 36 0 0 0,-6 133-73 0 0,-3-85-64 0 0,25-138-267 0 0,91-154 167 0 0,-75 128-114 0 0,-18 28 49 0 0,46-60 0 0 0,-65 94-212 0 0,-1 0 0 0 0,1 0 0 0 0,0 0 0 0 0,-1 0-1 0 0,1 0 1 0 0,0 1 0 0 0,0-1 0 0 0,0 0 0 0 0,0 0 0 0 0,0 0 0 0 0,0 1 0 0 0,0-1 0 0 0,0 1 0 0 0,0-1 0 0 0,0 1 0 0 0,0-1 0 0 0,0 1 0 0 0,2-1 0 0 0,-3 2-445 0 0,1 0 0 0 0,0 0 0 0 0,-1-1 0 0 0,1 1 0 0 0,0 0 0 0 0,-1 0 0 0 0,1 0 0 0 0,-1 0 0 0 0,1 0 0 0 0,-1 1 0 0 0,0-1 0 0 0,0 0 0 0 0,1 0 0 0 0,-1 0 0 0 0,0 0 1 0 0,0 0-1 0 0,0 0 0 0 0,0 2 0 0 0,2 9-3135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91 3216 0 0,'0'0'3051'0'0,"-3"17"606"0"0,-39 82 739 0 0,-9 30-2073 0 0,36-72-1929 0 0,14-53-372 0 0,1 0 1 0 0,-1 0 0 0 0,1 0-1 0 0,0 0 1 0 0,0-1 0 0 0,0 1-1 0 0,0 0 1 0 0,1 0-1 0 0,0 0 1 0 0,-1 0 0 0 0,1-1-1 0 0,3 7 1 0 0,-3-8-21 0 0,1-1 1 0 0,-1 1 0 0 0,0-1-1 0 0,1 0 1 0 0,-1 1-1 0 0,1-1 1 0 0,0 0-1 0 0,-1 0 1 0 0,1 0 0 0 0,0 0-1 0 0,0-1 1 0 0,0 1-1 0 0,-1 0 1 0 0,1-1-1 0 0,0 1 1 0 0,0-1 0 0 0,0 0-1 0 0,0 1 1 0 0,0-1-1 0 0,0 0 1 0 0,0 0-1 0 0,0-1 1 0 0,0 1-1 0 0,0 0 1 0 0,0-1 0 0 0,3 0-1 0 0,6-2-29 0 0,1 0 0 0 0,21-10 1 0 0,-28 11 20 0 0,14-6-29 0 0,-1-2 0 0 0,0 0 0 0 0,0-1 0 0 0,-1 0 0 0 0,-1-2 0 0 0,0 0 0 0 0,14-15 0 0 0,-11 8 17 0 0,-2 0 0 0 0,0-2 0 0 0,-1 0 0 0 0,24-44 0 0 0,-33 51 160 0 0,-1-1 0 0 0,8-30 0 0 0,-21 69 912 0 0,0 1-822 0 0,1 0 1 0 0,1 1 0 0 0,-4 41-1 0 0,9-44-166 0 0,-1-16-52 0 0,0 0 1 0 0,1-1-1 0 0,0 1 0 0 0,0 0 1 0 0,1-1-1 0 0,0 1 1 0 0,0 0-1 0 0,0-1 0 0 0,0 1 1 0 0,1-1-1 0 0,0 0 1 0 0,0 1-1 0 0,1-1 0 0 0,3 6 1 0 0,-4-8-16 0 0,0 0 0 0 0,0 0 1 0 0,0 0-1 0 0,1 0 0 0 0,-1 0 1 0 0,1 0-1 0 0,0-1 0 0 0,0 1 1 0 0,0-1-1 0 0,0 0 0 0 0,1 1 1 0 0,-1-2-1 0 0,1 1 0 0 0,-1 0 1 0 0,1-1-1 0 0,-1 1 0 0 0,1-1 1 0 0,0 0-1 0 0,5 0 0 0 0,0 1-5 0 0,0-2-1 0 0,0 1 0 0 0,0-1 1 0 0,1-1-1 0 0,-1 0 0 0 0,0 0 1 0 0,0 0-1 0 0,0-1 0 0 0,0-1 1 0 0,0 0-1 0 0,-1 0 0 0 0,1 0 1 0 0,-1-1-1 0 0,0 0 0 0 0,0-1 0 0 0,0 0 1 0 0,-1 0-1 0 0,1-1 0 0 0,-1 0 1 0 0,0 0-1 0 0,8-10 0 0 0,-5 4 38 0 0,0-1 0 0 0,0 0 0 0 0,-1 0 0 0 0,-1-1 0 0 0,0 0 0 0 0,-1 0 0 0 0,-1 0 0 0 0,0-1 0 0 0,-1 0 0 0 0,0-1 0 0 0,4-26-1 0 0,-7 15 149 0 0,-2-54 0 0 0,-1 33-186 0 0,-2 42-1197 0 0,-11 8-10252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35 3672 0 0,'-18'-9'3034'0'0,"4"0"-1895"0"0,2 5-545 0 0,-1 1 0 0 0,1 0 0 0 0,-1 0 0 0 0,0 2 0 0 0,1 0 1 0 0,-1 0-1 0 0,0 1 0 0 0,-15 2 0 0 0,6 1 449 0 0,1 1 0 0 0,-1 0 0 0 0,-40 16 0 0 0,54-17-967 0 0,1 0 1 0 0,-1 1 0 0 0,1 0-1 0 0,0 0 1 0 0,0 1 0 0 0,1 0-1 0 0,-1 0 1 0 0,1 1-1 0 0,0 0 1 0 0,0 0 0 0 0,-5 8-1 0 0,8-11-59 0 0,1 0-1 0 0,0 0 1 0 0,0 1-1 0 0,0-1 0 0 0,1 1 1 0 0,-1 0-1 0 0,1-1 1 0 0,0 1-1 0 0,0 0 1 0 0,0 0-1 0 0,0 0 0 0 0,1 0 1 0 0,-1-1-1 0 0,1 1 1 0 0,0 0-1 0 0,1 0 0 0 0,-1 0 1 0 0,0 0-1 0 0,1 0 1 0 0,0 0-1 0 0,0 0 0 0 0,0 0 1 0 0,1-1-1 0 0,3 8 1 0 0,2 0-4 0 0,1 0 1 0 0,0-1-1 0 0,1 0 1 0 0,0 0-1 0 0,1-1 1 0 0,-1 0-1 0 0,2-1 1 0 0,21 13-1 0 0,-14-8-16 0 0,-1 0 0 0 0,17 16 0 0 0,-30-24 13 0 0,0-1-1 0 0,0 1 1 0 0,0 0-1 0 0,-1 0 1 0 0,0 0-1 0 0,0 0 1 0 0,0 0-1 0 0,-1 1 1 0 0,3 7-1 0 0,-4-10 24 0 0,0 1 0 0 0,0-1 1 0 0,-1 1-1 0 0,1 0 0 0 0,-1-1 0 0 0,0 1 0 0 0,0 0 0 0 0,0-1 1 0 0,0 1-1 0 0,-1 0 0 0 0,0-1 0 0 0,1 1 0 0 0,-1-1 1 0 0,-1 1-1 0 0,1-1 0 0 0,-2 4 0 0 0,1-3 26 0 0,0-1 0 0 0,0 1 0 0 0,0 0 0 0 0,-1-1 0 0 0,0 0-1 0 0,1 1 1 0 0,-1-1 0 0 0,0 0 0 0 0,-1-1 0 0 0,1 1 0 0 0,0 0 0 0 0,-1-1 0 0 0,0 0 0 0 0,-6 3 0 0 0,-11 5 266 0 0,-1-1 0 0 0,1-1 0 0 0,-2 0 0 0 0,1-2 0 0 0,-1-1 0 0 0,-30 3 0 0 0,-45-1-1381 0 0,1-6-7871 0 0,92-1 4719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48 3040 0 0,'0'-25'3987'0'0,"-1"23"-3791"0"0,1 1-1 0 0,-1 0 0 0 0,0-1 0 0 0,1 1 1 0 0,-1 0-1 0 0,0 0 0 0 0,0 0 1 0 0,0 0-1 0 0,0 0 0 0 0,0 0 1 0 0,0 0-1 0 0,0 0 0 0 0,0 0 0 0 0,0 0 1 0 0,-1 1-1 0 0,1-1 0 0 0,0 0 1 0 0,0 1-1 0 0,-1-1 0 0 0,1 1 0 0 0,0-1 1 0 0,-3 1-1 0 0,-1-1 123 0 0,1 0 0 0 0,-1 1 0 0 0,1 0 0 0 0,-1 0 0 0 0,1 1 0 0 0,-1-1 0 0 0,-5 2 0 0 0,-3 1 42 0 0,1 1 1 0 0,0 0 0 0 0,0 1-1 0 0,-19 10 1 0 0,20-8-269 0 0,1 0 0 0 0,0 0 0 0 0,1 1 0 0 0,-1 0 0 0 0,1 1 0 0 0,1 0 0 0 0,0 1 0 0 0,0 0 0 0 0,1 0-1 0 0,1 0 1 0 0,-1 1 0 0 0,2 0 0 0 0,-1 0 0 0 0,-4 16 0 0 0,2-2 1 0 0,2 1 0 0 0,1 0-1 0 0,1 0 1 0 0,1 0 0 0 0,0 46 0 0 0,14 149 157 0 0,-2 49-21 0 0,-11-248-200 0 0,-1-1 1 0 0,0 1-1 0 0,-2 0 1 0 0,-1-1-1 0 0,-1 0 1 0 0,0 0-1 0 0,-2 0 1 0 0,0-1-1 0 0,-1-1 1 0 0,-1 0-1 0 0,-1 0 0 0 0,-1-1 1 0 0,-1 0-1 0 0,0-1 1 0 0,-1-1-1 0 0,-27 23 1 0 0,37-34 65 0 0,-1-1 0 0 0,0 0 0 0 0,0 0 0 0 0,0 0 0 0 0,-1 0 0 0 0,-6 2 0 0 0,11-6-199 0 0,1 1 0 0 0,-1-1 0 0 0,0 1 0 0 0,1-1 0 0 0,-1 0 0 0 0,1 0 0 0 0,-1 0 0 0 0,0 1 0 0 0,1-2 0 0 0,-1 1 0 0 0,0 0 0 0 0,1 0 0 0 0,-4-1 0 0 0,4 0-243 0 0,0 1-1 0 0,0-1 1 0 0,0 0-1 0 0,0 1 0 0 0,0-1 1 0 0,0 0-1 0 0,0 0 1 0 0,0 0-1 0 0,1 0 1 0 0,-1 0-1 0 0,0 0 1 0 0,1 0-1 0 0,-1 0 0 0 0,0 0 1 0 0,1 0-1 0 0,-1 0 1 0 0,1 0-1 0 0,0 0 1 0 0,-1 0-1 0 0,1-1 1 0 0,-1 0-1 0 0,1-7-3100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3752 0 0,'17'-7'3503'0'0,"22"1"-1762"0"0,0 1 0 0 0,0 3 0 0 0,59 2 0 0 0,-37 1-960 0 0,-9-1-6420 0 0,-31 0 2519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4248 0 0,'4'0'724'0'0,"-4"3"5"0"0,0-1 3 0 0,0 3-4 0 0,0 4 20 0 0,0 0 0 0 0,0 3 16 0 0,0 5 0 0 0,0 2 4 0 0,-11 4-20 0 0,4 5-52 0 0,1-5-88 0 0,-5 4-188 0 0,4-3-3104 0 0,-3 2 0 0 0,-1-3-1 0 0,5-2 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4032 0 0,'0'0'1344'0'0,"-4"0"-647"0"0,0 0 687 0 0,1 2-688 0 0,-4 3-4 0 0,3 2-16 0 0,-3 2-32 0 0,5 2-88 0 0,-2 6-216 0 0,1 0-2552 0 0,-4 4 0 0 0,7 2-1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89 3288 0 0,'-6'7'457'0'0,"0"0"0"0"0,0 1 0 0 0,0 0 0 0 0,1 0 0 0 0,0 0 0 0 0,1 0 0 0 0,0 1 0 0 0,-4 10 0 0 0,2-2 93 0 0,1 1 0 0 0,1-1 0 0 0,-3 25 0 0 0,6-35-375 0 0,0 0 1 0 0,1 1-1 0 0,0-1 0 0 0,1 0 1 0 0,-1 0-1 0 0,1 0 1 0 0,1 0-1 0 0,-1 0 0 0 0,1 0 1 0 0,0-1-1 0 0,1 1 1 0 0,0 0-1 0 0,0-1 0 0 0,0 0 1 0 0,1 0-1 0 0,0 0 1 0 0,0 0-1 0 0,0 0 0 0 0,1-1 1 0 0,0 0-1 0 0,0 0 0 0 0,0 0 1 0 0,0-1-1 0 0,1 1 1 0 0,0-1-1 0 0,0-1 0 0 0,0 1 1 0 0,1-1-1 0 0,-1 0 1 0 0,1 0-1 0 0,13 3 0 0 0,-6-3-157 0 0,0-1-1 0 0,0-1 0 0 0,1 0 0 0 0,-1 0 1 0 0,0-2-1 0 0,1 1 0 0 0,-1-2 0 0 0,0 0 0 0 0,0-1 1 0 0,0 0-1 0 0,0-1 0 0 0,17-8 0 0 0,-22 8-41 0 0,-1 0 0 0 0,1-1-1 0 0,-1 0 1 0 0,0 0-1 0 0,0-1 1 0 0,-1 0 0 0 0,0-1-1 0 0,0 0 1 0 0,0 0-1 0 0,-1 0 1 0 0,0-1 0 0 0,0 1-1 0 0,-1-2 1 0 0,0 1-1 0 0,-1 0 1 0 0,1-1 0 0 0,-2 0-1 0 0,1 0 1 0 0,1-10-1 0 0,-1 7 8 0 0,-2 0-1 0 0,0-1 1 0 0,0 0-1 0 0,-2 1 1 0 0,1-1-1 0 0,-1 0 0 0 0,-1 1 1 0 0,0-1-1 0 0,-1 0 1 0 0,-1 1-1 0 0,-6-21 0 0 0,7 26 46 0 0,-1 1-1 0 0,0 0 1 0 0,0 0-1 0 0,0 0 1 0 0,-1 0-1 0 0,0 1 0 0 0,0-1 1 0 0,0 1-1 0 0,-1 0 1 0 0,0 0-1 0 0,0 1 1 0 0,0-1-1 0 0,-1 1 0 0 0,1 0 1 0 0,-1 1-1 0 0,0-1 1 0 0,0 1-1 0 0,0 0 1 0 0,0 1-1 0 0,-1 0 0 0 0,1-1 1 0 0,-1 2-1 0 0,-8-2 1 0 0,6 2 49 0 0,0 0 1 0 0,0 0-1 0 0,0 1 1 0 0,0 0-1 0 0,0 1 0 0 0,0 0 1 0 0,0 0-1 0 0,0 1 1 0 0,0 0-1 0 0,0 1 1 0 0,0 0-1 0 0,1 0 1 0 0,0 1-1 0 0,-16 9 1 0 0,15-7-18 0 0,1 0 0 0 0,0 1-1 0 0,0 0 1 0 0,0 0 0 0 0,1 1 0 0 0,0 0 0 0 0,1 0 0 0 0,0 1 0 0 0,0 0 0 0 0,1 0 0 0 0,0 0 0 0 0,-7 17 0 0 0,5-9-10 0 0,1 0 0 0 0,1 0-1 0 0,0 0 1 0 0,1 0 0 0 0,1 1-1 0 0,1 0 1 0 0,0 0 0 0 0,2 0-1 0 0,1 24 1 0 0,-1-38-48 0 0,1 0 0 0 0,0-1 0 0 0,0 1 0 0 0,0 0 0 0 0,1 0 0 0 0,-1 0 1 0 0,1-1-1 0 0,0 1 0 0 0,0-1 0 0 0,0 1 0 0 0,0-1 0 0 0,1 0 0 0 0,-1 0 0 0 0,1 0 0 0 0,0 0 0 0 0,3 2 0 0 0,-1-1-12 0 0,-1-1-1 0 0,1-1 0 0 0,0 1 0 0 0,1-1 0 0 0,-1 0 0 0 0,0 0 1 0 0,0 0-1 0 0,1-1 0 0 0,-1 0 0 0 0,9 1 0 0 0,-1-1-36 0 0,0-1 0 0 0,0 0-1 0 0,0-1 1 0 0,0 0-1 0 0,0-1 1 0 0,-1-1 0 0 0,1 0-1 0 0,-1-1 1 0 0,15-6 0 0 0,-11 3-31 0 0,-1-1 0 0 0,0-1 0 0 0,0 0 1 0 0,0-1-1 0 0,-1-1 0 0 0,-1 0 0 0 0,0-1 0 0 0,0 0 1 0 0,-2-1-1 0 0,12-15 0 0 0,-2-2-73 0 0,-1-1-1 0 0,28-60 0 0 0,-43 80 270 0 0,-1 0 0 0 0,-1 0-1 0 0,0-1 1 0 0,-1 0-1 0 0,0 1 1 0 0,0-1 0 0 0,-1-18-1 0 0,-2 29 428 0 0,0 4 200 0 0,-1 7-162 0 0,1 69 612 0 0,5 124-236 0 0,-2-181-1305 0 0,4 26-1381 0 0,0-17-9154 0 0,-5-26 6896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 4032 0 0,'-4'0'672'0'0,"0"0"4"0"0,-3-2 1 0 0,0 2 3 0 0,0 0-4 0 0,-2 0 0 0 0,1 0-12 0 0,-2 5-24 0 0,3 2-84 0 0,0 4-212 0 0,3 7-2400 0 0,4 3 0 0 0,-2 7-1 0 0,4 4 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288 135 3216 0 0,'-15'1'2391'0'0,"10"0"-2110"0"0,1 0 1 0 0,-1 0-1 0 0,0 1 0 0 0,0 0 0 0 0,1 0 0 0 0,-1 1 0 0 0,1-1 1 0 0,-1 1-1 0 0,1 0 0 0 0,0 0 0 0 0,0 0 0 0 0,0 0 0 0 0,1 1 1 0 0,-1 0-1 0 0,-4 6 0 0 0,3-3 40 0 0,1 0 0 0 0,0-1 0 0 0,0 2 0 0 0,0-1 1 0 0,1 0-1 0 0,0 1 0 0 0,1-1 0 0 0,0 1 0 0 0,-2 9 0 0 0,3-9-34 0 0,0-1-1 0 0,0 1 1 0 0,1-1-1 0 0,0 1 0 0 0,0-1 1 0 0,1 1-1 0 0,0-1 1 0 0,1 1-1 0 0,-1-1 1 0 0,4 9-1 0 0,-3-12-232 0 0,0 0-1 0 0,0-1 1 0 0,0 1 0 0 0,1 0-1 0 0,-1-1 1 0 0,1 1-1 0 0,0-1 1 0 0,0 0 0 0 0,1 0-1 0 0,-1 0 1 0 0,0 0-1 0 0,1 0 1 0 0,0-1 0 0 0,0 0-1 0 0,-1 1 1 0 0,2-2-1 0 0,-1 1 1 0 0,0 0 0 0 0,5 1-1 0 0,6 0-32 0 0,1 1-1 0 0,0-2 0 0 0,0 0 1 0 0,-1-1-1 0 0,1 0 1 0 0,0-2-1 0 0,27-3 1 0 0,-31 3-35 0 0,0-1 0 0 0,0-1 0 0 0,-1 0 0 0 0,1-1 0 0 0,-1 0 1 0 0,0 0-1 0 0,0-1 0 0 0,-1-1 0 0 0,1 0 0 0 0,-1 0 0 0 0,10-9 1 0 0,-14 9 4 0 0,0 0 0 0 0,-1 0 1 0 0,1-1-1 0 0,-1 0 1 0 0,0 0-1 0 0,-1-1 0 0 0,0 1 1 0 0,0-1-1 0 0,-1 0 0 0 0,1 0 1 0 0,-2 0-1 0 0,1-1 1 0 0,-1 1-1 0 0,-1 0 0 0 0,1-1 1 0 0,-2 0-1 0 0,1 1 1 0 0,-1-1-1 0 0,0 1 0 0 0,-1-1 1 0 0,0 0-1 0 0,-2-8 1 0 0,1 8 22 0 0,0 1 0 0 0,0-1 1 0 0,-1 0-1 0 0,-1 1 0 0 0,1 0 1 0 0,-1 0-1 0 0,-1 0 1 0 0,0 0-1 0 0,0 0 0 0 0,0 1 1 0 0,-1 0-1 0 0,0 0 1 0 0,0 1-1 0 0,-1 0 0 0 0,1 0 1 0 0,-2 0-1 0 0,1 1 0 0 0,0 0 1 0 0,-1 0-1 0 0,-14-6 1 0 0,9 6 40 0 0,-1 1 0 0 0,1 1 1 0 0,0 0-1 0 0,-1 0 0 0 0,0 2 0 0 0,1 0 1 0 0,-1 0-1 0 0,0 1 0 0 0,-24 3 1 0 0,30-1-12 0 0,0-1 0 0 0,0 1 0 0 0,0 0 0 0 0,0 0 0 0 0,0 1 0 0 0,1 0 0 0 0,-1 1 0 0 0,1 0 1 0 0,0 0-1 0 0,0 0 0 0 0,0 1 0 0 0,0 0 0 0 0,1 0 0 0 0,0 1 0 0 0,0 0 0 0 0,1 0 0 0 0,-8 10 0 0 0,3 1 63 0 0,0 1-1 0 0,2 0 0 0 0,0 1 0 0 0,1-1 0 0 0,1 1 0 0 0,-7 34 0 0 0,-6 121 467 0 0,12-90-374 0 0,6-68-166 0 0,-2 17 17 0 0,-1-1 0 0 0,-1 0 0 0 0,-12 39 1 0 0,12-57-799 0 0,0 1 907 0 0,0 1 0 0 0,-11 18-1 0 0,4-14-4000 0 0,-5-2-5008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3208 0 0,'18'0'1726'0'0,"379"-25"5867"0"0,-235 11-5015 0 0,-134 12-2050 0 0,-3 0-256 0 0,-1 0 0 0 0,37-8 1 0 0,-60 10-275 0 0,-1 0 0 0 0,0 0 0 0 0,0 0 0 0 0,0 0 1 0 0,0 0-1 0 0,1 0 0 0 0,-1 0 0 0 0,0 0 1 0 0,0 0-1 0 0,0 0 0 0 0,1 0 0 0 0,-1 0 1 0 0,0 0-1 0 0,0 0 0 0 0,0 0 0 0 0,0-1 1 0 0,1 1-1 0 0,-1 0 0 0 0,0 0 0 0 0,0 0 1 0 0,0 0-1 0 0,0 0 0 0 0,1 0 0 0 0,-1 0 1 0 0,0-1-1 0 0,0 1 0 0 0,0 0 0 0 0,0 0 1 0 0,0 0-1 0 0,0 0 0 0 0,1 0 0 0 0,-1-1 1 0 0,0 1-1 0 0,0 0 0 0 0,0 0 0 0 0,0 0 0 0 0,0 0 1 0 0,0-1-1 0 0,0 1 0 0 0,0 0 0 0 0,0 0 1 0 0,0 0-1 0 0,0-1 0 0 0,0 1 0 0 0,0 0 1 0 0,0 0-1 0 0,0 0 0 0 0,0 0 0 0 0,0-1 1 0 0,0 1-1 0 0,0 0 0 0 0,-12-7-157 0 0,-15-1-146 0 0,-11 3-595 0 0,-73-2 1 0 0,109 8 899 0 0,0-1 1 0 0,0 1-1 0 0,0-1 1 0 0,0 1 0 0 0,0-1-1 0 0,0 1 1 0 0,1 0 0 0 0,-1 0-1 0 0,0 0 1 0 0,0 0-1 0 0,1 1 1 0 0,-1-1 0 0 0,0 0-1 0 0,1 1 1 0 0,-1-1 0 0 0,1 1-1 0 0,0-1 1 0 0,-1 1-1 0 0,1 0 1 0 0,-1 2 0 0 0,-21 41 590 0 0,20-37-514 0 0,-7 14 222 0 0,2 1 0 0 0,0-1 1 0 0,2 2-1 0 0,1-1 0 0 0,0 1 0 0 0,-2 42 0 0 0,5 26 417 0 0,0 23-354 0 0,7-40-7809 0 0,-3-64 3951 0 0,2 1-1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 3952 0 0,'-3'-4'6774'0'0,"3"4"-6624"0"0,-3 6 521 0 0,0 0 0 0 0,0 0 0 0 0,1 0 0 0 0,-3 10 0 0 0,-3 10 542 0 0,-37 98 2518 0 0,26-62-3185 0 0,-11 68 1 0 0,24-86-1743 0 0,2 22-9983 0 0,4-49 7234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45 2888 0 0,'-23'0'2795'0'0,"16"0"-2494"0"0,0 1 0 0 0,0 0 0 0 0,0 0 0 0 0,0 1 1 0 0,0 0-1 0 0,0 0 0 0 0,0 1 0 0 0,1 0 0 0 0,-1 0 1 0 0,1 1-1 0 0,0-1 0 0 0,0 1 0 0 0,0 1 0 0 0,1-1 1 0 0,-1 1-1 0 0,1 0 0 0 0,0 0 0 0 0,0 0 1 0 0,1 1-1 0 0,0 0 0 0 0,0 0 0 0 0,0 0 0 0 0,0 0 1 0 0,1 1-1 0 0,0-1 0 0 0,1 1 0 0 0,-1 0 0 0 0,1 0 1 0 0,1-1-1 0 0,-2 13 0 0 0,1-6-33 0 0,1 1 1 0 0,0 0-1 0 0,1 0 0 0 0,0 0 0 0 0,1-1 0 0 0,1 1 1 0 0,5 22-1 0 0,-5-29-220 0 0,1 0-1 0 0,-1-1 1 0 0,1 1-1 0 0,1-1 1 0 0,-1 1-1 0 0,1-1 1 0 0,0 0-1 0 0,1 0 1 0 0,-1-1-1 0 0,1 0 1 0 0,0 1 0 0 0,0-1-1 0 0,1-1 1 0 0,0 1-1 0 0,0-1 1 0 0,8 5-1 0 0,-1-4-27 0 0,1 1 1 0 0,0-1-1 0 0,0-1 0 0 0,0-1 0 0 0,1 0 0 0 0,-1-1 0 0 0,1 0 0 0 0,-1-1 0 0 0,1-1 0 0 0,0 0 0 0 0,0-1 0 0 0,-1-1 1 0 0,25-5-1 0 0,-33 5-24 0 0,1 0 0 0 0,-1 0 0 0 0,0 0 0 0 0,0-1 1 0 0,-1 0-1 0 0,1 0 0 0 0,-1-1 0 0 0,1 1 0 0 0,-1-1 1 0 0,0 0-1 0 0,0-1 0 0 0,-1 1 0 0 0,1-1 0 0 0,-1 0 1 0 0,0 0-1 0 0,0 0 0 0 0,-1-1 0 0 0,0 1 0 0 0,1-1 1 0 0,-2 0-1 0 0,1 0 0 0 0,-1 0 0 0 0,0 0 0 0 0,0 0 1 0 0,-1-1-1 0 0,0 1 0 0 0,0 0 0 0 0,0-1 0 0 0,-1-12 1 0 0,0 8-8 0 0,1-17 1 0 0,-2 0 1 0 0,-1 1-1 0 0,-7-32 1 0 0,8 52 10 0 0,0 1-1 0 0,-1 0 1 0 0,0-1 0 0 0,0 1 0 0 0,-1 0 0 0 0,1 0 0 0 0,-1 0 0 0 0,-1 1-1 0 0,1-1 1 0 0,-1 1 0 0 0,0 0 0 0 0,0 0 0 0 0,-1 0 0 0 0,1 0 0 0 0,-1 1-1 0 0,0 0 1 0 0,0 0 0 0 0,-12-7 0 0 0,5 6-1 0 0,0 0 0 0 0,0 0 0 0 0,0 1 0 0 0,-1 1 0 0 0,1 0 0 0 0,-1 1 0 0 0,0 0 0 0 0,0 1 0 0 0,0 0 0 0 0,0 1 0 0 0,-15 2 0 0 0,19-1 6 0 0,0 1-1 0 0,-1 0 0 0 0,1 1 1 0 0,0-1-1 0 0,0 2 0 0 0,0-1 0 0 0,0 1 1 0 0,1 1-1 0 0,0 0 0 0 0,-1 0 1 0 0,2 0-1 0 0,-1 1 0 0 0,1 0 1 0 0,0 1-1 0 0,-11 12 0 0 0,8-5 1 0 0,0 0 0 0 0,1 1 0 0 0,1 0 0 0 0,0 0 0 0 0,1 1-1 0 0,0 0 1 0 0,2 1 0 0 0,0-1 0 0 0,1 1 0 0 0,0 0 0 0 0,2 0 0 0 0,0 0-1 0 0,0 32 1 0 0,2-37-34 0 0,0 0 0 0 0,1 1 0 0 0,0-1 0 0 0,1 0-1 0 0,3 12 1 0 0,-4-21-178 0 0,0 0 0 0 0,0 0-1 0 0,0-1 1 0 0,1 1 0 0 0,-1 0 0 0 0,1-1-1 0 0,-1 1 1 0 0,1-1 0 0 0,0 1-1 0 0,0-1 1 0 0,0 0 0 0 0,0 0-1 0 0,0 0 1 0 0,1 0 0 0 0,-1 0-1 0 0,1 0 1 0 0,-1-1 0 0 0,1 1 0 0 0,-1-1-1 0 0,1 0 1 0 0,0 1 0 0 0,0-1-1 0 0,0-1 1 0 0,0 1 0 0 0,0 0-1 0 0,3 0 1 0 0,28 2-6058 0 0,-17-3 3131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28 3144 0 0,'-8'-22'4941'0'0,"6"21"-4706"0"0,1 0 0 0 0,-1 1 0 0 0,0-1 0 0 0,0 0 1 0 0,0 1-1 0 0,0 0 0 0 0,0-1 0 0 0,0 1 0 0 0,0 0 1 0 0,0 0-1 0 0,0 0 0 0 0,0 0 0 0 0,0 0 0 0 0,0 0 0 0 0,0 1 1 0 0,0-1-1 0 0,0 1 0 0 0,0 0 0 0 0,-2 0 0 0 0,0 1 75 0 0,1 0 0 0 0,0 1 0 0 0,0-1 0 0 0,0 0 0 0 0,0 1 0 0 0,0 0 0 0 0,0-1 0 0 0,1 1 0 0 0,-4 6 0 0 0,1-1 82 0 0,0 0 0 0 0,1 0 0 0 0,0 1 0 0 0,0 0 0 0 0,1 0 0 0 0,0 0 0 0 0,0 0 0 0 0,0 10 0 0 0,0-1-237 0 0,2 0 0 0 0,0 0 1 0 0,1-1-1 0 0,1 1 0 0 0,1 0 1 0 0,0-1-1 0 0,1 1 0 0 0,1-1 0 0 0,1 0 1 0 0,0 0-1 0 0,1 0 0 0 0,1-1 1 0 0,11 19-1 0 0,-13-27-263 0 0,0-1 1 0 0,1 1-1 0 0,-1-1 0 0 0,2 0 1 0 0,-1-1-1 0 0,1 0 0 0 0,0 0 1 0 0,10 6-1 0 0,-8-5-1954 0 0,1-2 0 0 0,0 1 0 0 0,16 5 0 0 0,-2-3-2062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6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159 13 2208 0 0,'-13'0'2045'0'0,"9"-1"-1685"0"0,0 1 0 0 0,0-1 0 0 0,1 1 1 0 0,-1 0-1 0 0,0 1 0 0 0,0-1 0 0 0,1 1 0 0 0,-1-1 1 0 0,0 1-1 0 0,1 0 0 0 0,-1 0 0 0 0,1 1 0 0 0,-1-1 1 0 0,1 1-1 0 0,-1 0 0 0 0,-16 14 2162 0 0,15-10-2162 0 0,-2 2-200 0 0,0 1 1 0 0,1 0-1 0 0,0 0 1 0 0,1 0-1 0 0,0 1 1 0 0,0-1-1 0 0,1 1 1 0 0,1 0-1 0 0,-1 0 1 0 0,2 1 0 0 0,-1-1-1 0 0,1 1 1 0 0,1-1-1 0 0,0 1 1 0 0,1 12-1 0 0,0-9-59 0 0,-1-5-15 0 0,1 1 1 0 0,1-1 0 0 0,2 15 0 0 0,-3-21-72 0 0,1-1-1 0 0,0 1 1 0 0,0 0-1 0 0,0-1 1 0 0,0 1 0 0 0,1-1-1 0 0,-1 1 1 0 0,0-1-1 0 0,1 0 1 0 0,0 1 0 0 0,0-1-1 0 0,-1 0 1 0 0,1 0-1 0 0,1 0 1 0 0,-1 0 0 0 0,3 1-1 0 0,4 3 8 0 0,0-1-1 0 0,0 0 0 0 0,1-1 1 0 0,0 0-1 0 0,-1 0 1 0 0,1-1-1 0 0,1 0 0 0 0,-1-1 1 0 0,0 0-1 0 0,16 0 1 0 0,-16-1-20 0 0,0 0 1 0 0,-1-1 0 0 0,1 0-1 0 0,-1-1 1 0 0,1 0 0 0 0,0-1-1 0 0,-1 0 1 0 0,0 0 0 0 0,1-1-1 0 0,-1 0 1 0 0,0 0 0 0 0,-1-1 0 0 0,1 0-1 0 0,0-1 1 0 0,-1 0 0 0 0,0 0-1 0 0,0-1 1 0 0,-1 0 0 0 0,0-1-1 0 0,0 1 1 0 0,12-16 0 0 0,-17 19 2 0 0,0-1 1 0 0,0 0-1 0 0,0 0 0 0 0,-1 0 1 0 0,1 0-1 0 0,-1 0 0 0 0,0 0 1 0 0,0 0-1 0 0,0 0 0 0 0,-1-7 1 0 0,-2-45 85 0 0,0 20 0 0 0,2 31-76 0 0,0-1 0 0 0,-1 1 0 0 0,1-1 0 0 0,-1 1 0 0 0,-1 0 0 0 0,1-1 1 0 0,-1 1-1 0 0,0 0 0 0 0,0 0 0 0 0,0 0 0 0 0,-1 0 0 0 0,1 0 1 0 0,-1 1-1 0 0,0-1 0 0 0,-1 1 0 0 0,1 0 0 0 0,-1 0 0 0 0,0 0 0 0 0,0 0 1 0 0,0 1-1 0 0,0-1 0 0 0,-1 1 0 0 0,1 0 0 0 0,-10-4 0 0 0,7 4 13 0 0,-1 0-1 0 0,1 1 1 0 0,-1-1 0 0 0,0 2-1 0 0,0-1 1 0 0,1 1-1 0 0,-1 0 1 0 0,0 0-1 0 0,0 1 1 0 0,0 1 0 0 0,0-1-1 0 0,0 1 1 0 0,0 0-1 0 0,0 1 1 0 0,1 0-1 0 0,-13 4 1 0 0,16-3-21 0 0,-1-1 0 0 0,1 1 0 0 0,0 0 0 0 0,0 0 1 0 0,0 0-1 0 0,0 0 0 0 0,0 1 0 0 0,1-1 0 0 0,0 1 0 0 0,0 0 0 0 0,0 0 1 0 0,0 1-1 0 0,-3 5 0 0 0,0 2-1 0 0,0 1 0 0 0,1 0 0 0 0,-6 20 1 0 0,9-20 18 0 0,-1 0 0 0 0,2 0 0 0 0,0 0 0 0 0,1 0 0 0 0,0 0 0 0 0,1 0 0 0 0,3 21 0 0 0,-3-33-22 0 0,-1 1 0 0 0,1-1 0 0 0,0 1 1 0 0,-1-1-1 0 0,1 1 0 0 0,0-1 0 0 0,0 0 1 0 0,0 1-1 0 0,0-1 0 0 0,0 0 1 0 0,0 0-1 0 0,0 0 0 0 0,0 0 0 0 0,0 0 1 0 0,1 0-1 0 0,-1 0 0 0 0,0 0 0 0 0,1-1 1 0 0,-1 1-1 0 0,1 0 0 0 0,-1-1 0 0 0,1 1 1 0 0,-1-1-1 0 0,1 0 0 0 0,-1 1 0 0 0,1-1 1 0 0,1 0-1 0 0,8 2 12 0 0,0-1 1 0 0,20-1-1 0 0,-20-1-13 0 0,-4 2 3 0 0,-1-2 0 0 0,0 1 0 0 0,1-1 0 0 0,-1 0 0 0 0,0 0 0 0 0,0 0 0 0 0,1-1 0 0 0,-1 0 0 0 0,0-1-1 0 0,-1 1 1 0 0,1-1 0 0 0,0 0 0 0 0,-1-1 0 0 0,0 1 0 0 0,1-1 0 0 0,-2 0 0 0 0,1 0 0 0 0,0-1 0 0 0,-1 1 0 0 0,0-1 0 0 0,0 0 0 0 0,0 0 0 0 0,0 0 0 0 0,-1-1 0 0 0,0 1 0 0 0,0-1 0 0 0,-1 0-1 0 0,1 0 1 0 0,-1 0 0 0 0,-1 0 0 0 0,1 0 0 0 0,-1-1 0 0 0,0 1 0 0 0,0 0 0 0 0,-1-1 0 0 0,0 1 0 0 0,0-7 0 0 0,-1 10-2 0 0,1-1 1 0 0,-1 1-1 0 0,0 0 0 0 0,0 0 1 0 0,0 0-1 0 0,0 0 0 0 0,0 0 1 0 0,-1 0-1 0 0,0 0 0 0 0,1 0 1 0 0,-1 0-1 0 0,0 1 0 0 0,0-1 1 0 0,-1 1-1 0 0,1-1 0 0 0,-4-2 1 0 0,2 2-3 0 0,-1 0-1 0 0,0 0 1 0 0,0 0 0 0 0,0 0 0 0 0,0 1 0 0 0,0 0 0 0 0,-1 0 0 0 0,1 0 0 0 0,-7 0-1 0 0,4 0 1 0 0,0 1 1 0 0,-1 0-1 0 0,1 1 0 0 0,0 0 0 0 0,0 0 0 0 0,-1 1 0 0 0,1 0 0 0 0,0 0 0 0 0,0 1 0 0 0,0 0 0 0 0,0 0 0 0 0,0 1 1 0 0,-12 6-1 0 0,14-4-1 0 0,-1-1 0 0 0,2 2 1 0 0,-1-1-1 0 0,0 1 0 0 0,1-1 1 0 0,0 2-1 0 0,0-1 1 0 0,1 0-1 0 0,0 1 0 0 0,0 0 1 0 0,0 0-1 0 0,1 0 0 0 0,0 0 1 0 0,1 1-1 0 0,-1-1 0 0 0,1 1 1 0 0,1 0-1 0 0,-1 0 1 0 0,2-1-1 0 0,-1 1 0 0 0,1 11 1 0 0,0-17-50 0 0,0-1 0 0 0,0 1 0 0 0,1 0 0 0 0,-1 0 0 0 0,0-1 0 0 0,1 1 1 0 0,-1 0-1 0 0,1-1 0 0 0,0 1 0 0 0,-1-1 0 0 0,1 1 0 0 0,0-1 0 0 0,0 1 0 0 0,0-1 1 0 0,0 1-1 0 0,0-1 0 0 0,0 0 0 0 0,1 1 0 0 0,-1-1 0 0 0,0 0 0 0 0,1 0 0 0 0,2 1 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 3600 0 0,'0'0'4940'0'0,"0"14"-2895"0"0,4 150 2098 0 0,26 218-3446 0 0,-22-306-688 0 0,-3 0 1 0 0,-4 0 0 0 0,-11 101-1 0 0,8-168-1 0 0,1 0-1 0 0,-1 0 0 0 0,-1 0 0 0 0,0-1 0 0 0,0 1 1 0 0,0-1-1 0 0,-1 0 0 0 0,-1 0 0 0 0,1 0 0 0 0,-7 8 1 0 0,7-11 10 0 0,1-1 0 0 0,-1 1 0 0 0,-1-1 0 0 0,1 0 1 0 0,-1-1-1 0 0,1 1 0 0 0,-1-1 0 0 0,0 0 0 0 0,0 0 1 0 0,0 0-1 0 0,-1-1 0 0 0,1 1 0 0 0,-1-1 0 0 0,1-1 1 0 0,-1 1-1 0 0,-8 0 0 0 0,-44 3 704 0 0,-101-7-1 0 0,52-1-146 0 0,70 3-450 0 0,-58 7 0 0 0,77 0-629 0 0,15-1-3511 0 0,10-3-2284 0 0,6-2 2409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3760 0 0,'0'0'4075'0'0,"0"11"-1898"0"0,0 351 4859 0 0,0 182-6126 0 0,4-409 283 0 0,-2-54-4093 0 0,-1-27-6614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34 3512 0 0,'-10'-19'4157'0'0,"7"17"-3892"0"0,0 0 0 0 0,0 1 0 0 0,0-1 1 0 0,-1 1-1 0 0,1-1 0 0 0,-1 1 0 0 0,1 0 1 0 0,-1 0-1 0 0,1 1 0 0 0,-1-1 0 0 0,1 1 1 0 0,-7-1-1 0 0,-1 1 472 0 0,0 1 0 0 0,-21 2 0 0 0,17 0-145 0 0,1 1 1 0 0,-1 0-1 0 0,1 1 1 0 0,0 0-1 0 0,0 2 1 0 0,-17 9-1 0 0,26-13-531 0 0,0 0 0 0 0,0 0 0 0 0,0 1 0 0 0,1-1 0 0 0,-1 1 0 0 0,1 0 0 0 0,0 1 0 0 0,0-1 0 0 0,1 1 0 0 0,-1-1 0 0 0,1 1 0 0 0,0 0 0 0 0,0 0 0 0 0,1 0 0 0 0,-1 1 0 0 0,1-1 0 0 0,0 1 0 0 0,1-1 0 0 0,-2 8 0 0 0,1 2 0 0 0,1-11-48 0 0,1-1-1 0 0,0 0 0 0 0,-1 1 1 0 0,1-1-1 0 0,0 1 0 0 0,0-1 1 0 0,1 0-1 0 0,-1 1 0 0 0,1-1 1 0 0,-1 0-1 0 0,1 1 0 0 0,0-1 0 0 0,1 0 1 0 0,-1 0-1 0 0,0 0 0 0 0,3 3 1 0 0,3 5-4 0 0,1-2-1 0 0,1 1 1 0 0,-1-1 0 0 0,2 0 0 0 0,-1-1 0 0 0,1 0 0 0 0,0 0 0 0 0,1-1-1 0 0,13 7 1 0 0,-9-6-11 0 0,-1 1-1 0 0,0 1 1 0 0,-1 0-1 0 0,22 22 1 0 0,-29-26 24 0 0,0 0 1 0 0,-1 1 0 0 0,0 0 0 0 0,-1-1-1 0 0,0 2 1 0 0,0-1 0 0 0,0 0-1 0 0,-1 1 1 0 0,0 0 0 0 0,0-1 0 0 0,-1 1-1 0 0,0 0 1 0 0,0 0 0 0 0,-1 1-1 0 0,1 10 1 0 0,-2-14 45 0 0,-1 0-1 0 0,1 1 0 0 0,-1-1 1 0 0,0 0-1 0 0,-1 0 1 0 0,1 0-1 0 0,-1 1 0 0 0,0-1 1 0 0,0-1-1 0 0,0 1 1 0 0,-1 0-1 0 0,-5 7 0 0 0,3-5 35 0 0,-1-1 0 0 0,0 1-1 0 0,0-1 1 0 0,-1-1-1 0 0,1 1 1 0 0,-1-1 0 0 0,-10 6-1 0 0,1-3 61 0 0,1-1 0 0 0,-2 0 0 0 0,1-1 0 0 0,0 0 0 0 0,-1-2 0 0 0,0 0 0 0 0,-24 2 0 0 0,34-5-484 0 0,-37 2 993 0 0,42-3-1077 0 0,-1 0 1 0 0,0-1-1 0 0,1 1 0 0 0,-1 0 0 0 0,1-1 0 0 0,-1 0 0 0 0,0 1 1 0 0,1-1-1 0 0,-1 0 0 0 0,1 0 0 0 0,0-1 0 0 0,-1 1 0 0 0,-2-3 1 0 0,2 1-2436 0 0,3 3 2486 0 0,0-1 0 0 0,0 1 0 0 0,0-1 0 0 0,-1 1 0 0 0,1-1 0 0 0,0 1 0 0 0,0-1 0 0 0,0 1 0 0 0,0-1 0 0 0,0 1 0 0 0,0-1 0 0 0,0 1 0 0 0,0-1 0 0 0,0 1 0 0 0,1-1 0 0 0,1-6-3906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4176 0 0,'0'0'729'0'0,"0"-1"-474"0"0,0 0 0 0 0,0 1 0 0 0,1-1 0 0 0,-1 0-1 0 0,0 0 1 0 0,1 0 0 0 0,-1 0 0 0 0,1 0 0 0 0,-1 0 0 0 0,1 0 0 0 0,-1 1 0 0 0,1-1-1 0 0,0 0 1 0 0,0 0 0 0 0,27-15 1098 0 0,1 2-1 0 0,1 1 1 0 0,60-18-1 0 0,100-11 914 0 0,-116 31-3645 0 0,42-1-7073 0 0,-78 10 5171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16 3464 0 0,'0'-15'7654'0'0,"1"19"-7242"0"0,0 1 0 0 0,1-1 0 0 0,-1 0 0 0 0,1 1 0 0 0,0-1 1 0 0,0 0-1 0 0,1 0 0 0 0,4 6 0 0 0,4 8 336 0 0,20 44-294 0 0,-2 1-1 0 0,37 121 1 0 0,-54-137-450 0 0,-2 0-1 0 0,-2 1 0 0 0,-2 0 1 0 0,0 93-1 0 0,-7-123 1 0 0,0-1 1 0 0,-2 0-1 0 0,1-1 0 0 0,-2 1 1 0 0,-1 0-1 0 0,0-1 0 0 0,-8 18 1 0 0,9-25 5 0 0,-1 0 0 0 0,1-1 0 0 0,-2 1 0 0 0,1-1 0 0 0,-1 0 0 0 0,-1 0 0 0 0,1-1 0 0 0,-1 0 0 0 0,0 0 1 0 0,-1-1-1 0 0,0 0 0 0 0,0 0 0 0 0,-14 8 0 0 0,11-9 24 0 0,0 0 1 0 0,-1-1-1 0 0,1 0 1 0 0,-1-1-1 0 0,0 0 1 0 0,0-1-1 0 0,0 0 1 0 0,0-1-1 0 0,0 0 1 0 0,-1-1-1 0 0,1 0 1 0 0,-16-3-1 0 0,22 2-10 0 0,0 0-1 0 0,0-1 1 0 0,0 0-1 0 0,1 0 1 0 0,-1 0-1 0 0,0-1 0 0 0,1 0 1 0 0,0 0-1 0 0,-1 0 1 0 0,1-1-1 0 0,0 1 1 0 0,1-1-1 0 0,-1 0 1 0 0,1-1-1 0 0,0 1 0 0 0,0-1 1 0 0,0 0-1 0 0,0 0 1 0 0,1 0-1 0 0,0-1 1 0 0,0 1-1 0 0,1-1 1 0 0,-1 1-1 0 0,1-1 0 0 0,0 0 1 0 0,-1-6-1 0 0,1-2 8 0 0,0-1-1 0 0,1 1 0 0 0,0-1 0 0 0,1 1 1 0 0,1 0-1 0 0,0-1 0 0 0,1 1 1 0 0,1 0-1 0 0,0 0 0 0 0,1 0 0 0 0,0 0 1 0 0,1 0-1 0 0,11-18 0 0 0,0-1-3 0 0,3 2 0 0 0,0 0 1 0 0,2 1-1 0 0,29-31 0 0 0,63-57 47 0 0,-22 24-1 0 0,9-14 88 0 0,-86 92-120 0 0,0-1 1 0 0,-2 0 0 0 0,19-33-1 0 0,-29 46-253 0 0,0 0 0 0 0,1 0 0 0 0,-1 0-1 0 0,1 0 1 0 0,0 0 0 0 0,4-3 0 0 0,-6 5-460 0 0,1 1 0 0 0,0 0 0 0 0,-1 0 1 0 0,1-1-1 0 0,0 1 0 0 0,0 0 0 0 0,0 1 0 0 0,0-1 1 0 0,0 0-1 0 0,3 0 0 0 0,8-1-2784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23 239 2840 0 0,'-1'38'2158'0'0,"0"-24"-1539"0"0,1 0-1 0 0,0 0 1 0 0,1 0 0 0 0,0 1 0 0 0,4 16-1 0 0,-4-27-480 0 0,1 0-1 0 0,-1 0 1 0 0,1-1-1 0 0,0 1 1 0 0,0 0-1 0 0,0-1 1 0 0,0 1 0 0 0,1-1-1 0 0,-1 1 1 0 0,1-1-1 0 0,0 0 1 0 0,0 0-1 0 0,0-1 1 0 0,0 1-1 0 0,1 0 1 0 0,-1-1-1 0 0,1 0 1 0 0,-1 0 0 0 0,1 0-1 0 0,0 0 1 0 0,0-1-1 0 0,6 2 1 0 0,0 0 64 0 0,1-2-1 0 0,0 1 1 0 0,-1-1 0 0 0,1-1 0 0 0,0 0 0 0 0,0 0-1 0 0,0-1 1 0 0,-1 0 0 0 0,1-1 0 0 0,-1-1 0 0 0,1 1-1 0 0,-1-2 1 0 0,0 1 0 0 0,0-1 0 0 0,14-8 0 0 0,-14 6-184 0 0,1 0 0 0 0,-2 0 0 0 0,1 0 1 0 0,-1-1-1 0 0,0-1 0 0 0,0 0 0 0 0,-1 0 0 0 0,0-1 1 0 0,0 1-1 0 0,-1-2 0 0 0,-1 1 0 0 0,1-1 1 0 0,-1 0-1 0 0,5-13 0 0 0,-8 13 2 0 0,1 1 0 0 0,-2-1 1 0 0,0 1-1 0 0,0-1 0 0 0,0 0 0 0 0,-1 0 0 0 0,-1 0 0 0 0,0 0 1 0 0,0 0-1 0 0,-1 1 0 0 0,0-1 0 0 0,-5-18 0 0 0,4 21 4 0 0,-1 0-1 0 0,0 0 1 0 0,0 0-1 0 0,0 1 0 0 0,-1-1 1 0 0,0 1-1 0 0,-1 0 1 0 0,1 0-1 0 0,-1 0 1 0 0,-1 1-1 0 0,1-1 1 0 0,-1 1-1 0 0,1 1 0 0 0,-1-1 1 0 0,-1 1-1 0 0,1 0 1 0 0,-12-5-1 0 0,5 2 48 0 0,-1 2-1 0 0,0 0 1 0 0,0 0-1 0 0,0 1 1 0 0,-1 1-1 0 0,1 0 0 0 0,-1 1 1 0 0,0 1-1 0 0,-23 1 1 0 0,34 0-56 0 0,0 1 0 0 0,0-1 1 0 0,1 1-1 0 0,-1 0 0 0 0,0 0 0 0 0,1 1 1 0 0,-1-1-1 0 0,0 1 0 0 0,1-1 0 0 0,0 1 1 0 0,-1 0-1 0 0,1 1 0 0 0,0-1 1 0 0,0 1-1 0 0,0-1 0 0 0,1 1 0 0 0,-1 0 1 0 0,0 0-1 0 0,1 0 0 0 0,0 0 0 0 0,-3 5 1 0 0,2-1 7 0 0,-1 1 1 0 0,1 1-1 0 0,1-1 1 0 0,-1 0 0 0 0,1 1-1 0 0,1-1 1 0 0,-1 1-1 0 0,1 12 1 0 0,-8 553 1098 0 0,-17-273-588 0 0,10-173-383 0 0,14-106-931 0 0,-4 36 1426 0 0,5-39-4340 0 0,0 1-4233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74 3152 0 0,'-7'11'624'0'0,"1"0"1"0"0,0 0-1 0 0,1 0 0 0 0,1 0 0 0 0,-1 1 0 0 0,-3 18 1 0 0,-9 76 1721 0 0,13-23-404 0 0,4-72-1543 0 0,0-1-1 0 0,2 1 0 0 0,-1 0 1 0 0,1-1-1 0 0,6 18 1 0 0,-7-24-335 0 0,0-1 0 0 0,1 0 0 0 0,-1 0 0 0 0,1 1 1 0 0,0-1-1 0 0,0 0 0 0 0,0-1 0 0 0,0 1 1 0 0,0 0-1 0 0,1-1 0 0 0,-1 1 0 0 0,1-1 0 0 0,0 1 1 0 0,0-1-1 0 0,0 0 0 0 0,0-1 0 0 0,0 1 0 0 0,0 0 1 0 0,4 1-1 0 0,-2-2-21 0 0,0 0 1 0 0,0 0-1 0 0,0-1 0 0 0,0 1 0 0 0,0-1 1 0 0,0 0-1 0 0,0-1 0 0 0,0 1 1 0 0,1-1-1 0 0,-1 0 0 0 0,9-3 1 0 0,1-2-16 0 0,-1 0 1 0 0,1 0 0 0 0,-1-2 0 0 0,-1 0 0 0 0,1 0-1 0 0,-1-2 1 0 0,17-15 0 0 0,-19 14-17 0 0,-1 0 1 0 0,0-1 0 0 0,-1 0-1 0 0,-1 0 1 0 0,1-1 0 0 0,-2-1-1 0 0,0 1 1 0 0,-1-1 0 0 0,0 0 0 0 0,-1-1-1 0 0,0 1 1 0 0,-2-1 0 0 0,1 0-1 0 0,-2 0 1 0 0,0 0 0 0 0,0-23-1 0 0,-2 31 9 0 0,-1 1 0 0 0,1-1 1 0 0,-1 0-1 0 0,0 1 0 0 0,-1-1 0 0 0,1 0 0 0 0,-1 1 0 0 0,-1 0 0 0 0,1-1 0 0 0,-1 1 0 0 0,0 0 1 0 0,-1 1-1 0 0,1-1 0 0 0,-1 0 0 0 0,0 1 0 0 0,-1 0 0 0 0,1 0 0 0 0,-1 0 0 0 0,0 1 1 0 0,0-1-1 0 0,-1 1 0 0 0,1 0 0 0 0,-1 1 0 0 0,0-1 0 0 0,0 1 0 0 0,0 0 0 0 0,0 1 1 0 0,0 0-1 0 0,-1 0 0 0 0,-7-2 0 0 0,-2 2 39 0 0,1 0 0 0 0,-1 1 0 0 0,0 0-1 0 0,0 1 1 0 0,1 1 0 0 0,-1 1 0 0 0,0 0 0 0 0,-19 6 0 0 0,26-6-38 0 0,1 1 0 0 0,-1 0 1 0 0,1 1-1 0 0,0 0 0 0 0,0 0 0 0 0,1 1 1 0 0,-1 0-1 0 0,1 0 0 0 0,0 1 0 0 0,0 0 1 0 0,1 0-1 0 0,-1 1 0 0 0,1-1 1 0 0,1 1-1 0 0,0 1 0 0 0,-5 7 0 0 0,0 5-2 0 0,1 0-1 0 0,0 1 1 0 0,2 0-1 0 0,1 0 0 0 0,1 1 1 0 0,0 0-1 0 0,2-1 1 0 0,-2 35-1 0 0,5-48-14 0 0,-1 0-1 0 0,2 0 1 0 0,-1-1 0 0 0,1 1-1 0 0,0 0 1 0 0,1 0 0 0 0,0-1 0 0 0,0 1-1 0 0,1-1 1 0 0,0 0 0 0 0,0 0-1 0 0,6 10 1 0 0,-7-13-10 0 0,1 0 1 0 0,0 0-1 0 0,1 0 1 0 0,-1-1-1 0 0,1 1 1 0 0,0-1-1 0 0,-1 1 1 0 0,2-1-1 0 0,-1 0 0 0 0,0-1 1 0 0,0 1-1 0 0,1-1 1 0 0,0 0-1 0 0,-1 0 1 0 0,1 0-1 0 0,0-1 1 0 0,0 1-1 0 0,0-1 1 0 0,9 0-1 0 0,0 0-23 0 0,0-2-1 0 0,0 0 1 0 0,0 0-1 0 0,0-1 1 0 0,-1-1-1 0 0,1-1 1 0 0,-1 0 0 0 0,0 0-1 0 0,0-1 1 0 0,0-1-1 0 0,0 0 1 0 0,-1-1 0 0 0,0 0-1 0 0,-1-1 1 0 0,0 0-1 0 0,0-1 1 0 0,11-11 0 0 0,-11 9 5 0 0,0 0 1 0 0,-1-1 0 0 0,0 0 0 0 0,-1-1 0 0 0,-1 0 0 0 0,0 0 0 0 0,0-1-1 0 0,-1 0 1 0 0,-1-1 0 0 0,0 1 0 0 0,-1-1 0 0 0,-1 0 0 0 0,-1 0 0 0 0,4-31 0 0 0,-5 21 63 0 0,-1 11 92 0 0,0-1 0 0 0,-1 0 0 0 0,0 0 0 0 0,-5-26 0 0 0,5 40-110 0 0,0 1 1 0 0,0-1 0 0 0,0 0-1 0 0,-1 0 1 0 0,1 1 0 0 0,0-1-1 0 0,0 1 1 0 0,-1-1 0 0 0,1 0 0 0 0,0 1-1 0 0,-1-1 1 0 0,1 0 0 0 0,0 1-1 0 0,-1-1 1 0 0,1 1 0 0 0,-1-1-1 0 0,1 1 1 0 0,-1-1 0 0 0,0 1-1 0 0,0-1 1 0 0,1 1-3 0 0,-1 0-1 0 0,1 0 0 0 0,-1 0 1 0 0,1 0-1 0 0,-1 0 1 0 0,1 0-1 0 0,-1 0 1 0 0,1 0-1 0 0,-1 0 1 0 0,1 0-1 0 0,0 1 0 0 0,-1-1 1 0 0,1 0-1 0 0,-1 0 1 0 0,1 0-1 0 0,-1 1 1 0 0,1-1-1 0 0,0 0 1 0 0,-1 0-1 0 0,1 1 0 0 0,-1 0 1 0 0,-1 1 26 0 0,0 0 1 0 0,0 0-1 0 0,0 0 0 0 0,1 1 1 0 0,-1-1-1 0 0,1 1 0 0 0,-1-1 1 0 0,0 4-1 0 0,0 2 15 0 0,0 1 1 0 0,1-1-1 0 0,0 1 0 0 0,1 15 0 0 0,-1 0 0 0 0,-1 12-114 0 0,2 0 0 0 0,1 0 0 0 0,2 0 0 0 0,1-1 0 0 0,10 38 0 0 0,-12-65-192 0 0,1 0-1 0 0,0 0 0 0 0,0 0 1 0 0,0 0-1 0 0,1-1 0 0 0,5 8 0 0 0,-2-7-1102 0 0,-1 0 0 0 0,1 0-1 0 0,0 0 1 0 0,1-1 0 0 0,0 0-1 0 0,0-1 1 0 0,15 10 0 0 0,4 0-2138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22 3392 0 0,'-4'1'290'0'0,"-1"-1"-1"0"0,0 1 0 0 0,0 0 1 0 0,1 1-1 0 0,-1-1 0 0 0,1 1 1 0 0,-1 0-1 0 0,1 0 1 0 0,0 1-1 0 0,0-1 0 0 0,0 1 1 0 0,0 0-1 0 0,0 0 0 0 0,1 0 1 0 0,-1 0-1 0 0,1 1 0 0 0,-6 7 1 0 0,1-1 136 0 0,1 1 1 0 0,0 0 0 0 0,0 1-1 0 0,1 0 1 0 0,-7 16-1 0 0,9-14-17 0 0,0 0 0 0 0,0 0-1 0 0,1 0 1 0 0,1 0 0 0 0,0 1-1 0 0,1-1 1 0 0,1 0 0 0 0,0 1-1 0 0,1-1 1 0 0,3 22 0 0 0,-2-29-336 0 0,-1 0 1 0 0,1-1-1 0 0,0 1 1 0 0,1 0-1 0 0,0 0 1 0 0,0-1-1 0 0,0 0 0 0 0,1 1 1 0 0,0-1-1 0 0,0-1 1 0 0,0 1-1 0 0,1 0 1 0 0,0-1-1 0 0,0 0 1 0 0,0 0-1 0 0,1-1 1 0 0,-1 0-1 0 0,1 1 1 0 0,0-2-1 0 0,1 1 1 0 0,-1-1-1 0 0,13 5 1 0 0,-3-4-28 0 0,-1-1 1 0 0,1 0 0 0 0,-1-1-1 0 0,1 0 1 0 0,0-2 0 0 0,0 0-1 0 0,-1-1 1 0 0,1 0 0 0 0,0-1-1 0 0,-1-1 1 0 0,1 0 0 0 0,-1-1-1 0 0,0-1 1 0 0,0-1 0 0 0,0 0-1 0 0,-1 0 1 0 0,14-10 0 0 0,-18 10-35 0 0,0-1-1 0 0,0 0 1 0 0,-1-1 0 0 0,0 0 0 0 0,0 0-1 0 0,-1-1 1 0 0,0 0 0 0 0,0 0 0 0 0,-1-1-1 0 0,6-12 1 0 0,-8 14 3 0 0,-1-1-1 0 0,-1 0 0 0 0,1 0 1 0 0,-2 0-1 0 0,1-1 1 0 0,-1 1-1 0 0,0-1 1 0 0,-1 1-1 0 0,0-1 1 0 0,-1 0-1 0 0,0 1 1 0 0,-1-1-1 0 0,-2-15 1 0 0,1 16 8 0 0,0 0 1 0 0,-1 1-1 0 0,0-1 0 0 0,0 1 1 0 0,-1-1-1 0 0,0 1 1 0 0,0 0-1 0 0,-1 1 1 0 0,0-1-1 0 0,0 1 1 0 0,-1 0-1 0 0,0 0 1 0 0,0 1-1 0 0,-1 0 0 0 0,0 0 1 0 0,0 0-1 0 0,0 1 1 0 0,-1 0-1 0 0,0 0 1 0 0,0 1-1 0 0,0 0 1 0 0,0 0-1 0 0,-1 1 0 0 0,1 0 1 0 0,-1 1-1 0 0,0 0 1 0 0,1 0-1 0 0,-19 0 1 0 0,3 0 41 0 0,-1 1 0 0 0,-42 5 1 0 0,57-3-148 0 0,1 1 0 0 0,-1 0 0 0 0,1 0 0 0 0,-1 1 0 0 0,1 0 0 0 0,0 1 0 0 0,0 0 0 0 0,0 0 0 0 0,-13 10 0 0 0,11 1-1043 0 0,9-7-1884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72 2600 0 0,'0'-18'2230'0'0,"1"11"-1208"0"0,-1-1 0 0 0,0 0 1 0 0,-1 1-1 0 0,-1-12 1 0 0,2 19-967 0 0,0-1 0 0 0,0 1 0 0 0,0 0 0 0 0,0 0 0 0 0,0 0 0 0 0,0 0-1 0 0,0-1 1 0 0,0 1 0 0 0,0 0 0 0 0,0 0 0 0 0,0 0 0 0 0,-1 0 0 0 0,1 0 0 0 0,0-1 0 0 0,0 1 0 0 0,0 0 0 0 0,0 0 0 0 0,0 0 0 0 0,0 0 0 0 0,0 0 0 0 0,0 0 0 0 0,0-1 0 0 0,-1 1 0 0 0,1 0 0 0 0,0 0 0 0 0,0 0 0 0 0,0 0 0 0 0,0 0 0 0 0,0 0 0 0 0,-1 0 0 0 0,1 0 0 0 0,0 0 0 0 0,0 0 0 0 0,0 0 0 0 0,0 0 0 0 0,-1 0 0 0 0,1 0 0 0 0,0 0 0 0 0,0 0 0 0 0,0 0 0 0 0,0 0 0 0 0,0 0 0 0 0,-1 0 0 0 0,1 0 0 0 0,0 0 0 0 0,0 0 0 0 0,0 0 0 0 0,0 0 0 0 0,-1 0 0 0 0,1 0 0 0 0,0 0 0 0 0,0 0 0 0 0,0 0 0 0 0,-9 11 1509 0 0,-4 16-30 0 0,7-11-1163 0 0,1 0-1 0 0,0 0 0 0 0,2 1 1 0 0,-4 29-1 0 0,3 71-22 0 0,3-73-166 0 0,1 230 283 0 0,-4 93-3 0 0,3-308-780 0 0,-4 38 558 0 0,3-82-3050 0 0,0 0 1 0 0,-7 18-1 0 0,8-29-815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4224 0 0,'0'0'2960'0'0,"0"14"209"0"0,-2 46-1084 0 0,-2-1 1 0 0,-4 0 0 0 0,-22 91-1 0 0,27-140-2379 0 0,-25 115 812 0 0,20-83-2912 0 0,2-1-3714 0 0,5-26 2636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3936 0 0,'0'0'4533'0'0,"-4"10"-2128"0"0,2 5-1413 0 0,1 1 0 0 0,0 0 1 0 0,3 27-1 0 0,0-3 31 0 0,-6 206 2779 0 0,2-123-5109 0 0,1 0-6601 0 0,1-118 4424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1 4008 0 0,'0'0'1369'0'0,"-17"7"1411"0"0,8 1-2104 0 0,0 1 0 0 0,0 0 0 0 0,-12 18 0 0 0,-5 4 140 0 0,-49 56 1045 0 0,-33 35 514 0 0,82-95-2130 0 0,-2 0 1 0 0,-1-2-1 0 0,-52 35 0 0 0,140-99 364 0 0,-22 13-206 0 0,77-40 1 0 0,-107 62-344 0 0,1 1 0 0 0,-1 0 0 0 0,1 1-1 0 0,0-1 1 0 0,0 2 0 0 0,0-1 0 0 0,0 1 0 0 0,1 0 0 0 0,-1 1 0 0 0,0 0 0 0 0,10 1 0 0 0,-14 0-35 0 0,0 0-1 0 0,0 0 0 0 0,0 0 1 0 0,0 0-1 0 0,-1 1 1 0 0,1 0-1 0 0,0 0 1 0 0,-1 0-1 0 0,1 0 1 0 0,-1 0-1 0 0,0 1 1 0 0,0-1-1 0 0,0 1 0 0 0,0 0 1 0 0,0 0-1 0 0,-1 0 1 0 0,1 0-1 0 0,-1 1 1 0 0,0-1-1 0 0,0 1 1 0 0,0-1-1 0 0,0 1 1 0 0,-1 0-1 0 0,2 4 0 0 0,14 48 125 0 0,-2-2-1925 0 0,-2-21-4848 0 0,-6-18 2828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3456 0 0,'0'0'1854'0'0,"12"-5"2632"0"0,-8 5-4167 0 0,0 0 1 0 0,0 0 0 0 0,0 1 0 0 0,0 0 0 0 0,-1-1 0 0 0,1 1 0 0 0,0 1-1 0 0,0-1 1 0 0,0 0 0 0 0,-1 1 0 0 0,1 0 0 0 0,-1 0 0 0 0,1 0 0 0 0,-1 0-1 0 0,5 5 1 0 0,-4-3-76 0 0,0 1 0 0 0,0-1 0 0 0,0 1 0 0 0,-1 0 0 0 0,0 0 0 0 0,0 1 0 0 0,0-1 0 0 0,0 1 0 0 0,1 7 0 0 0,3 9-21 0 0,-2 1 0 0 0,-1 1 0 0 0,-1-1 0 0 0,1 28 0 0 0,-4-49-208 0 0,1 30 96 0 0,-1 1-1 0 0,-1-1 1 0 0,-11 63 0 0 0,9-88-105 0 0,0-8 0 0 0,3 0-6 0 0,0 0 0 0 0,-1 0 1 0 0,1 0-1 0 0,0 0 0 0 0,0 0 1 0 0,0 0-1 0 0,0 0 0 0 0,1 0 1 0 0,-1 0-1 0 0,0 0 0 0 0,0 0 0 0 0,0 0 1 0 0,1 0-1 0 0,0-1 0 0 0,20-39 19 0 0,1 2-1 0 0,3 1 1 0 0,48-59-1 0 0,-49 66 146 0 0,1 2-1 0 0,1 1 1 0 0,55-45-1 0 0,-79 71-133 0 0,0 0 0 0 0,0 1 0 0 0,1-1 0 0 0,-1 1 0 0 0,1 0-1 0 0,-1 0 1 0 0,1 0 0 0 0,-1 0 0 0 0,1 0 0 0 0,-1 0-1 0 0,1 1 1 0 0,0-1 0 0 0,0 1 0 0 0,-1 0 0 0 0,1 0 0 0 0,0 0-1 0 0,0 0 1 0 0,-1 0 0 0 0,1 1 0 0 0,0-1 0 0 0,-1 1-1 0 0,1-1 1 0 0,0 1 0 0 0,-1 0 0 0 0,5 3 0 0 0,-3-2-6 0 0,-1 0-1 0 0,0 1 1 0 0,1 0 0 0 0,-1 0 0 0 0,0 0 0 0 0,-1 0-1 0 0,1 1 1 0 0,0-1 0 0 0,-1 1 0 0 0,0-1 0 0 0,0 1 0 0 0,0 0-1 0 0,0 0 1 0 0,-1 0 0 0 0,1 0 0 0 0,0 4 0 0 0,3 21 9 0 0,-2 0 1 0 0,-1 0 0 0 0,-1 0-1 0 0,-1 0 1 0 0,-5 30-1 0 0,2-8-46 0 0,2-33-177 0 0,-2 0 0 0 0,0-1 0 0 0,-1 0 0 0 0,0 1 1 0 0,-14 31-1 0 0,16-46-360 0 0,1 0 0 0 0,-1-1 0 0 0,1 1 0 0 0,-1-1 0 0 0,0 1 0 0 0,0-1 1 0 0,0 0-1 0 0,0 0 0 0 0,0 0 0 0 0,-5 4 0 0 0,1-2-1768 0 0,-2 2-1526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4216 0 0,'0'0'11865'0'0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4392 0 0,'0'0'732'0'0,"-3"0"1"0"0,-1 0 739 0 0,2-2-736 0 0,-5 2-20 0 0,3 0-32 0 0,0 2-52 0 0,-3 4-124 0 0,7 5-440 0 0,-3 6-2200 0 0,3 3 0 0 0,-4 2-1 0 0,4 9 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3456 0 0,'0'0'5068'0'0,"0"11"-2590"0"0,-3 46-162 0 0,-2 0 1 0 0,-16 66-1 0 0,-6 51-1686 0 0,24-147-1578 0 0,0-20-2675 0 0,3-18-3506 0 0,0 3 3696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2912 0 0,'8'-1'4945'0'0,"37"-3"-2840"0"0,38 6 105 0 0,83-3 649 0 0,-149 0-2734 0 0,-1-1 0 0 0,0-1-1 0 0,0 0 1 0 0,0-1 0 0 0,0-1-1 0 0,-1 0 1 0 0,26-14 0 0 0,-38 18-69 0 0,-1 0 0 0 0,0 0 0 0 0,0 0 0 0 0,0 0 0 0 0,0 0 0 0 0,0-1 0 0 0,0 1 0 0 0,-1-1 0 0 0,1 1 0 0 0,0-1 0 0 0,-1 0 0 0 0,1 1 0 0 0,-1-1 0 0 0,0 0 0 0 0,1 0 0 0 0,-1 0 0 0 0,0 0 0 0 0,0 0 0 0 0,0-1 0 0 0,-1 1 0 0 0,1 0 0 0 0,0 0 0 0 0,-1-1 0 0 0,1-2 0 0 0,-11 115 1824 0 0,-83 478-1823 0 0,84-535-2780 0 0,5 0-4509 0 0,3-42 5358 0 0,1 8-1891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69 133 3840 0 0,'-7'8'554'0'0,"1"1"0"0"0,1-1 0 0 0,0 1-1 0 0,0 0 1 0 0,0 1 0 0 0,1-1 0 0 0,1 1-1 0 0,-1 0 1 0 0,-2 19 0 0 0,2-6 170 0 0,1-1-1 0 0,2 1 1 0 0,1 33 0 0 0,0-49-483 0 0,1 1 0 0 0,0-1 1 0 0,0 0-1 0 0,1 0 0 0 0,0 0 0 0 0,0 0 0 0 0,0-1 1 0 0,1 1-1 0 0,0 0 0 0 0,1-1 0 0 0,5 8 0 0 0,-6-9-133 0 0,0-1 0 0 0,1-1-1 0 0,-1 1 1 0 0,1 0 0 0 0,0-1 0 0 0,0 0-1 0 0,0 0 1 0 0,0 0 0 0 0,1-1-1 0 0,-1 1 1 0 0,1-1 0 0 0,0 0-1 0 0,0 0 1 0 0,0-1 0 0 0,0 1 0 0 0,9 0-1 0 0,-1 0-84 0 0,-1-2-1 0 0,0 1 1 0 0,1-2-1 0 0,-1 1 1 0 0,0-2-1 0 0,1 0 1 0 0,-1 0 0 0 0,0-1-1 0 0,-1-1 1 0 0,1 0-1 0 0,0 0 1 0 0,-1-1-1 0 0,0-1 1 0 0,0 0-1 0 0,-1 0 1 0 0,1-1-1 0 0,-1-1 1 0 0,-1 1-1 0 0,0-2 1 0 0,0 1 0 0 0,0-1-1 0 0,-1 0 1 0 0,0-1-1 0 0,-1 0 1 0 0,10-18-1 0 0,-11 12 2 0 0,0 0 0 0 0,-1-1 0 0 0,-1 1-1 0 0,0-1 1 0 0,-1 0 0 0 0,-1 0-1 0 0,-1 0 1 0 0,0 0 0 0 0,-1 0 0 0 0,-1 0-1 0 0,-1 0 1 0 0,-7-31 0 0 0,8 42-7 0 0,-1-1 1 0 0,0 1-1 0 0,-1-1 1 0 0,1 1-1 0 0,-1 0 1 0 0,-1 0-1 0 0,1 0 1 0 0,-1 0-1 0 0,0 1 1 0 0,-8-9-1 0 0,8 10-1 0 0,0 1 0 0 0,0 0-1 0 0,0 0 1 0 0,-1 0 0 0 0,1 0 0 0 0,-1 1 0 0 0,1 0-1 0 0,-1 0 1 0 0,0 0 0 0 0,0 0 0 0 0,0 1-1 0 0,0 0 1 0 0,0 0 0 0 0,-7-1 0 0 0,1 2 4 0 0,1-1 0 0 0,0 1 1 0 0,-1 1-1 0 0,1 0 1 0 0,-1 1-1 0 0,1 0 0 0 0,0 0 1 0 0,0 1-1 0 0,0 0 1 0 0,0 1-1 0 0,1 0 0 0 0,-1 0 1 0 0,1 1-1 0 0,0 1 0 0 0,1-1 1 0 0,-1 1-1 0 0,1 1 1 0 0,0 0-1 0 0,1 0 0 0 0,-9 9 1 0 0,4-2-7 0 0,1 0 1 0 0,1 1-1 0 0,0 0 0 0 0,1 1 1 0 0,0 0-1 0 0,1 0 1 0 0,1 1-1 0 0,1 0 1 0 0,0 0-1 0 0,2 1 1 0 0,0-1-1 0 0,0 1 1 0 0,2 0-1 0 0,0 0 0 0 0,1 0 1 0 0,1 0-1 0 0,2 20 1 0 0,-1-34-13 0 0,-1 1 0 0 0,1-1-1 0 0,0 1 1 0 0,1-1 0 0 0,-1 0 0 0 0,1 1 0 0 0,-1-1 0 0 0,2 0 0 0 0,-1 0 0 0 0,0 0-1 0 0,1 0 1 0 0,-1-1 0 0 0,1 1 0 0 0,0-1 0 0 0,0 1 0 0 0,5 3 0 0 0,-3-4-4 0 0,0 0-1 0 0,0 0 1 0 0,0-1 0 0 0,0 1 0 0 0,0-1 0 0 0,0-1-1 0 0,1 1 1 0 0,-1-1 0 0 0,0 1 0 0 0,1-2 0 0 0,10 2-1 0 0,-2-3-21 0 0,0 1-1 0 0,1-2 1 0 0,-1 0-1 0 0,0 0 0 0 0,0-2 1 0 0,-1 0-1 0 0,1 0 0 0 0,-1-1 1 0 0,22-11-1 0 0,-25 10 1 0 0,-1-1 1 0 0,1 1-1 0 0,-1-2 0 0 0,0 1 0 0 0,-1-1 0 0 0,0 0 1 0 0,0-1-1 0 0,-1 0 0 0 0,0 0 0 0 0,11-20 1 0 0,-9 13 33 0 0,-2-1 0 0 0,0 0 1 0 0,0 0-1 0 0,-2-1 1 0 0,0 0-1 0 0,2-21 0 0 0,-4 16 163 0 0,-2-1 0 0 0,-2-32 0 0 0,0 11 930 0 0,-11 70-342 0 0,4 3-658 0 0,2 1-1 0 0,1 0 1 0 0,-3 37 0 0 0,4 90-335 0 0,9-81-2199 0 0,5-28-8319 0 0,-4-37 6777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173 114 3296 0 0,'-18'26'3215'0'0,"12"-16"-2630"0"0,0 0 1 0 0,1 1-1 0 0,0 0 0 0 0,1 0 0 0 0,0 0 1 0 0,0 0-1 0 0,2 1 0 0 0,-4 20 0 0 0,5-24-261 0 0,1 1 0 0 0,0-1 0 0 0,0 0 0 0 0,0 1 0 0 0,1-1 0 0 0,0 0 0 0 0,1 0 0 0 0,0 0 0 0 0,0 0 0 0 0,1 0 0 0 0,0 0 0 0 0,0-1 0 0 0,6 10-1 0 0,-5-12-217 0 0,0 0-1 0 0,0 0 1 0 0,1-1-1 0 0,-1 1 1 0 0,1-1-1 0 0,0 0 1 0 0,0-1-1 0 0,1 1 0 0 0,-1-1 1 0 0,1 0-1 0 0,0 0 1 0 0,-1-1-1 0 0,1 0 1 0 0,1 0-1 0 0,-1 0 0 0 0,6 1 1 0 0,6 0-24 0 0,0-1 1 0 0,0 0-1 0 0,0-2 1 0 0,26-1-1 0 0,-29 0-48 0 0,-1-1 0 0 0,1 0 0 0 0,0-2 0 0 0,-1 1 0 0 0,0-2 0 0 0,0 0 0 0 0,19-9 0 0 0,-26 10-28 0 0,0 0 0 0 0,-1 0-1 0 0,1 0 1 0 0,-1-1 0 0 0,0 0-1 0 0,0 0 1 0 0,0-1 0 0 0,0 0 0 0 0,-1 0-1 0 0,0 0 1 0 0,-1-1 0 0 0,1 1 0 0 0,-1-1-1 0 0,-1 0 1 0 0,5-10 0 0 0,-5 7-4 0 0,0 1 0 0 0,-1-1 1 0 0,0 0-1 0 0,0 0 0 0 0,-1 0 0 0 0,-1 1 1 0 0,1-1-1 0 0,-2 0 0 0 0,1 0 0 0 0,-1 0 1 0 0,-1 0-1 0 0,0 0 0 0 0,0 0 0 0 0,-1 1 1 0 0,0-1-1 0 0,-1 1 0 0 0,0 0 1 0 0,0 0-1 0 0,-1 0 0 0 0,0 1 0 0 0,-1-1 1 0 0,0 1-1 0 0,0 1 0 0 0,-1-1 0 0 0,0 1 1 0 0,0 0-1 0 0,0 0 0 0 0,-1 1 0 0 0,0 0 1 0 0,-1 1-1 0 0,1 0 0 0 0,-1 0 1 0 0,0 0-1 0 0,-14-4 0 0 0,11 5 6 0 0,-1 1-1 0 0,1 0 1 0 0,-1 1-1 0 0,1 0 1 0 0,-1 1-1 0 0,1 0 1 0 0,-1 1 0 0 0,0 1-1 0 0,-17 2 1 0 0,23-2 0 0 0,1 1 1 0 0,-1-1-1 0 0,1 1 1 0 0,-1 1-1 0 0,1-1 1 0 0,0 1 0 0 0,0 0-1 0 0,0 1 1 0 0,0-1-1 0 0,0 1 1 0 0,1 0-1 0 0,0 1 1 0 0,0-1-1 0 0,0 1 1 0 0,0 0-1 0 0,1 0 1 0 0,0 1 0 0 0,-8 11-1 0 0,3 3 30 0 0,0 0 0 0 0,1 1 0 0 0,1 0-1 0 0,1 0 1 0 0,0 0 0 0 0,-3 36 0 0 0,1 135 311 0 0,2-16 5 0 0,3-126-270 0 0,2-31-43 0 0,0 0 1 0 0,-5 21-1 0 0,-2-3 12 0 0,-2 10 45 0 0,-22 65 1 0 0,-8-32-619 0 0,38-74 1270 0 0,-2 4-7006 0 0,20-18-4599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51 3760 0 0,'-20'28'3491'0'0,"13"-13"-2873"0"0,0 0-1 0 0,0 1 1 0 0,2-1-1 0 0,0 1 1 0 0,1 1-1 0 0,0-1 1 0 0,1 0-1 0 0,0 21 1 0 0,1-25-163 0 0,1 0 1 0 0,1 0-1 0 0,0 0 1 0 0,1 1-1 0 0,0-1 1 0 0,1 0-1 0 0,4 16 1 0 0,-5-24-380 0 0,0 0 0 0 0,1 0 1 0 0,-1-1-1 0 0,1 1 1 0 0,0 0-1 0 0,0-1 0 0 0,0 0 1 0 0,1 1-1 0 0,-1-1 0 0 0,1 0 1 0 0,0 0-1 0 0,0 0 1 0 0,0-1-1 0 0,0 1 0 0 0,0-1 1 0 0,0 0-1 0 0,1 0 0 0 0,-1 0 1 0 0,1 0-1 0 0,0 0 1 0 0,-1-1-1 0 0,1 1 0 0 0,0-1 1 0 0,0 0-1 0 0,7 0 0 0 0,5 1-38 0 0,-1-1 1 0 0,0-1-1 0 0,1 0 0 0 0,-1-1 0 0 0,0-1 0 0 0,1-1 0 0 0,-1 0 0 0 0,0 0 1 0 0,-1-2-1 0 0,1 0 0 0 0,-1-1 0 0 0,0 0 0 0 0,0-1 0 0 0,-1 0 0 0 0,16-12 0 0 0,-22 14-12 0 0,-1-1-1 0 0,1 0 1 0 0,-1 0-1 0 0,-1-1 0 0 0,1 0 1 0 0,-1 0-1 0 0,0 0 0 0 0,-1-1 1 0 0,1 0-1 0 0,-1 1 1 0 0,-1-2-1 0 0,0 1 0 0 0,4-13 1 0 0,-4 8 20 0 0,-1 1 1 0 0,0 0-1 0 0,0-1 1 0 0,-1 1-1 0 0,-1-1 0 0 0,0 1 1 0 0,-1-1-1 0 0,-4-23 1 0 0,3 31-25 0 0,1-1 0 0 0,-1 1 0 0 0,0 0-1 0 0,0 0 1 0 0,0 0 0 0 0,-1 0 0 0 0,0 0 0 0 0,0 0 0 0 0,0 1 0 0 0,0-1 0 0 0,-1 1 0 0 0,0 0 0 0 0,0 0-1 0 0,-6-5 1 0 0,4 5 5 0 0,-1 0 0 0 0,1 0-1 0 0,-1 1 1 0 0,0 0-1 0 0,1 0 1 0 0,-1 1 0 0 0,-1-1-1 0 0,1 2 1 0 0,0-1 0 0 0,-12 0-1 0 0,3 0 1 0 0,0 1-1 0 0,-1 1 1 0 0,1 0-1 0 0,0 1 1 0 0,0 1-1 0 0,-17 4 0 0 0,26-4-23 0 0,-1 0-1 0 0,1 1 1 0 0,0 0-1 0 0,0 0 1 0 0,0 1-1 0 0,0 0 1 0 0,1 0-1 0 0,-1 0 1 0 0,1 1-1 0 0,0 0 1 0 0,1 0-1 0 0,-1 1 1 0 0,1 0-1 0 0,-9 11 1 0 0,6-2 0 0 0,0 0 1 0 0,1 1-1 0 0,0 0 1 0 0,1 0-1 0 0,1 0 1 0 0,1 1-1 0 0,0-1 0 0 0,1 1 1 0 0,1 0-1 0 0,0 0 1 0 0,1 0-1 0 0,3 33 1 0 0,-1-43-13 0 0,0 1 1 0 0,0-1 0 0 0,0 1 0 0 0,1-1 0 0 0,0 1-1 0 0,7 13 1 0 0,-8-19-10 0 0,0 1 0 0 0,1 0 0 0 0,0 0 0 0 0,-1-1 0 0 0,1 1 0 0 0,0-1 0 0 0,0 0 0 0 0,1 1 0 0 0,-1-1 0 0 0,0 0 0 0 0,1 0 0 0 0,-1 0 0 0 0,1-1 0 0 0,0 1 0 0 0,-1-1 0 0 0,1 1 0 0 0,0-1 0 0 0,0 0 0 0 0,3 1 0 0 0,7 1-348 0 0,1-1 1 0 0,-1-1 0 0 0,0 0 0 0 0,0 0 0 0 0,1-2 0 0 0,-1 1 0 0 0,0-2 0 0 0,0 0 0 0 0,1 0 0 0 0,21-8 0 0 0,-27 7 135 0 0,0 0-1 0 0,0-1 0 0 0,0 0 1 0 0,0-1-1 0 0,0 0 0 0 0,-1 0 1 0 0,0 0-1 0 0,0-1 1 0 0,-1 0-1 0 0,1-1 0 0 0,-1 1 1 0 0,-1-1-1 0 0,1 0 0 0 0,-1-1 1 0 0,-1 1-1 0 0,8-15 0 0 0,-6 8 270 0 0,0 1 0 0 0,0-1 0 0 0,-1-1 0 0 0,-1 1 0 0 0,-1-1 0 0 0,0 0 0 0 0,0 0 0 0 0,-1-16-1 0 0,-2 16 589 0 0,0-4 732 0 0,0 6 2390 0 0,-7 19-1841 0 0,-1 7-1349 0 0,-1 12-1 0 0,-6 18-47 0 0,3 26-309 0 0,3 1-1 0 0,0 111 0 0 0,9-181-257 0 0,-1 1-1 0 0,1-1 0 0 0,0 0 0 0 0,0 1 0 0 0,0-1 1 0 0,1 1-1 0 0,-1-1 0 0 0,0 1 0 0 0,0-1 0 0 0,0 1 1 0 0,0-1-1 0 0,0 1 0 0 0,0-1 0 0 0,1 1 0 0 0,-1-1 0 0 0,0 0 1 0 0,0 1-1 0 0,1-1 0 0 0,-1 0 0 0 0,0 1 0 0 0,1-1 1 0 0,-1 1-1 0 0,0-1 0 0 0,1 0 0 0 0,-1 0 0 0 0,0 1 1 0 0,1-1-1 0 0,-1 0 0 0 0,1 0 0 0 0,-1 1 0 0 0,1-1 1 0 0,-1 0-1 0 0,1 0 0 0 0,0 0 0 0 0,11-4-7863 0 0,-2-2 3696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4528 0 0,'0'0'756'0'0,"0"-3"17"0"0,-4 3 19 0 0,0 0 4 0 0,1 0-4 0 0,3-2 4 0 0,-7 2-4 0 0,3 0 0 0 0,4 2-12 0 0,-2 6-56 0 0,2 1-88 0 0,0 4-280 0 0,0 3-3016 0 0,0 4 0 0 0,0 6-1 0 0,0 1 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3752 0 0,'-3'0'3123'0'0,"-11"0"-1861"0"0,7 1-918 0 0,0 0 0 0 0,0 0 0 0 0,0 0 0 0 0,0 1 1 0 0,1 0-1 0 0,-1 1 0 0 0,1 0 0 0 0,0 0 0 0 0,-1 0 0 0 0,2 0 1 0 0,-1 1-1 0 0,0 0 0 0 0,-8 8 0 0 0,-1 2 317 0 0,-1 1-1 0 0,2 0 0 0 0,-16 22 1 0 0,12-13-58 0 0,2 1 0 0 0,0 0 1 0 0,2 2-1 0 0,-16 38 0 0 0,23-46-512 0 0,2-1-1 0 0,-1 1 1 0 0,2-1 0 0 0,1 1-1 0 0,0 1 1 0 0,1-1 0 0 0,2 37-1 0 0,0-50-80 0 0,1 0 0 0 0,0 0 0 0 0,0 0 0 0 0,0-1 0 0 0,1 1 0 0 0,0 0 0 0 0,0-1 0 0 0,1 1 0 0 0,-1-1 0 0 0,1 0 0 0 0,0 1 0 0 0,1-1 0 0 0,-1-1 0 0 0,1 1 0 0 0,0-1 0 0 0,0 1 0 0 0,1-1 0 0 0,-1 0 0 0 0,1-1 0 0 0,0 1 0 0 0,0-1 0 0 0,0 0 0 0 0,0 0 0 0 0,9 3 0 0 0,-4-2 4 0 0,-1-1 0 0 0,1 0 0 0 0,0-1 0 0 0,0 0 0 0 0,0-1 1 0 0,1 0-1 0 0,-1 0 0 0 0,0-1 0 0 0,0-1 0 0 0,1 1 0 0 0,-1-2 0 0 0,0 1 1 0 0,15-6-1 0 0,-21 6-1 0 0,0 0-1 0 0,0-1 1 0 0,0 1 0 0 0,0-1 0 0 0,-1 0-1 0 0,1 0 1 0 0,-1 0 0 0 0,1 0 0 0 0,-1-1 0 0 0,0 0-1 0 0,0 1 1 0 0,0-1 0 0 0,0 0 0 0 0,0-1-1 0 0,-1 1 1 0 0,1 0 0 0 0,-1-1 0 0 0,0 1 0 0 0,0-1-1 0 0,0 0 1 0 0,-1 0 0 0 0,1 0 0 0 0,-1 0-1 0 0,0 0 1 0 0,0 0 0 0 0,0 0 0 0 0,-1 0-1 0 0,1 0 1 0 0,-1-5 0 0 0,0 4 8 0 0,-1-1 0 0 0,0 0-1 0 0,0 0 1 0 0,0 1 0 0 0,-1-1 0 0 0,0 0-1 0 0,0 1 1 0 0,0 0 0 0 0,-1-1 0 0 0,0 1 0 0 0,0 0-1 0 0,0 0 1 0 0,0 0 0 0 0,-1 1 0 0 0,0-1-1 0 0,0 1 1 0 0,0 0 0 0 0,0 0 0 0 0,-1 1-1 0 0,-5-5 1 0 0,-2 2 45 0 0,1-1-1 0 0,-1 2 0 0 0,0 0 0 0 0,0 0 1 0 0,-1 1-1 0 0,-19-4 0 0 0,24 7-61 0 0,1-1-1 0 0,-1 1 0 0 0,1 1 0 0 0,-1 0 0 0 0,0 0 1 0 0,1 0-1 0 0,-1 1 0 0 0,1 0 0 0 0,-1 0 0 0 0,1 1 1 0 0,-1 0-1 0 0,-10 5 0 0 0,16-6-165 0 0,-1 0 0 0 0,1 1 0 0 0,0-1 0 0 0,0 1 0 0 0,0-1 0 0 0,0 1 0 0 0,0 0 1 0 0,0 0-1 0 0,0 0 0 0 0,0 0 0 0 0,1 0 0 0 0,-3 4 0 0 0,3-4-565 0 0,0 0-1 0 0,1 0 1 0 0,-1 0 0 0 0,0 1-1 0 0,1-1 1 0 0,-1 0 0 0 0,1 0-1 0 0,0 1 1 0 0,0-1-1 0 0,0 0 1 0 0,0 0 0 0 0,0 1-1 0 0,1-1 1 0 0,0 4 0 0 0,5 8-3314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3424 0 0,'21'0'2427'0'0,"115"2"1560"0"0,140-4 1984 0 0,-274 2-5934 0 0,0 0-1 0 0,0 0 0 0 0,0 0 0 0 0,0 0 1 0 0,0-1-1 0 0,-1 1 0 0 0,1-1 0 0 0,0 1 0 0 0,0-1 1 0 0,0 0-1 0 0,-1 0 0 0 0,1 1 0 0 0,0-1 1 0 0,-1 0-1 0 0,1-1 0 0 0,-1 1 0 0 0,1 0 1 0 0,-1 0-1 0 0,1-1 0 0 0,-1 1 0 0 0,0-1 0 0 0,2-2 1 0 0,-2 2 2 0 0,-1 0 0 0 0,1 1 0 0 0,-1-1 0 0 0,0 0 0 0 0,0 1 0 0 0,0-1 0 0 0,0 0 0 0 0,0 0 0 0 0,0 1 0 0 0,0-1 0 0 0,-1 0 0 0 0,1 1 0 0 0,0-1 0 0 0,-1 0 0 0 0,0 1 0 0 0,1-1 0 0 0,-1 1 0 0 0,0-1 0 0 0,0 1 0 0 0,0-1 0 0 0,0 1 0 0 0,0 0 0 0 0,0-1 1 0 0,0 1-1 0 0,-2-1 0 0 0,2 0-1 0 0,-1 1 0 0 0,0 0 0 0 0,0 0 1 0 0,0 0-1 0 0,0 0 0 0 0,0 0 0 0 0,0 0 1 0 0,0 1-1 0 0,0-1 0 0 0,0 0 0 0 0,-1 1 1 0 0,1 0-1 0 0,0 0 0 0 0,0 0 1 0 0,0 0-1 0 0,-1 0 0 0 0,-3 0 0 0 0,1 1 3 0 0,1 0 0 0 0,-1-1 0 0 0,1 1-1 0 0,-1 1 1 0 0,1-1 0 0 0,-1 1 0 0 0,-5 3-1 0 0,0 2 7 0 0,0 0 0 0 0,1 1 0 0 0,0 0 0 0 0,1 0 0 0 0,0 1 0 0 0,0 0 1 0 0,0 1-1 0 0,2 0 0 0 0,-1 0 0 0 0,1 0 0 0 0,-6 14 0 0 0,-4 15 104 0 0,-21 72-1 0 0,27-72-163 0 0,3 1 0 0 0,1 0-1 0 0,1 0 1 0 0,3 69 0 0 0,6-83-2367 0 0,-3-22 1192 0 0,0 0 0 0 0,1 0 0 0 0,0 0 0 0 0,0-1 0 0 0,0 1 0 0 0,0-1 1 0 0,4 5-1 0 0,3 1-2601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 3136 0 0,'-7'0'353'0'0,"0"0"-1"0"0,0 1 1 0 0,0-1 0 0 0,0 2-1 0 0,0-1 1 0 0,0 1-1 0 0,0 0 1 0 0,1 1-1 0 0,-1 0 1 0 0,1 0-1 0 0,0 0 1 0 0,-1 0-1 0 0,2 1 1 0 0,-1 0 0 0 0,0 1-1 0 0,1-1 1 0 0,0 1-1 0 0,0 0 1 0 0,0 0-1 0 0,0 1 1 0 0,1-1-1 0 0,-7 12 1 0 0,4-3 122 0 0,0 0 0 0 0,1 1 0 0 0,1 0 0 0 0,0 0 0 0 0,1 1 0 0 0,0-1 1 0 0,2 1-1 0 0,-1 0 0 0 0,2-1 0 0 0,0 1 0 0 0,1 0 0 0 0,4 28 0 0 0,-4-40-432 0 0,1 0 0 0 0,0 1-1 0 0,0-1 1 0 0,0 0 0 0 0,0 0 0 0 0,1 0 0 0 0,0 0 0 0 0,0 0-1 0 0,0 0 1 0 0,0 0 0 0 0,0 0 0 0 0,1-1 0 0 0,0 1 0 0 0,4 4 0 0 0,-3-5-10 0 0,0-1 1 0 0,0 1 0 0 0,0 0 0 0 0,1-1-1 0 0,-1 0 1 0 0,1 0 0 0 0,-1 0 0 0 0,1-1-1 0 0,0 0 1 0 0,-1 0 0 0 0,1 0 0 0 0,9 1-1 0 0,1-1 10 0 0,0 0-1 0 0,-1-1 1 0 0,1-1-1 0 0,0 0 0 0 0,0-1 1 0 0,0 0-1 0 0,-1-2 1 0 0,1 1-1 0 0,-1-2 0 0 0,23-10 1 0 0,-30 11-34 0 0,1 0 1 0 0,-1 0 0 0 0,1-1 0 0 0,-2-1-1 0 0,1 1 1 0 0,0-1 0 0 0,-1 0-1 0 0,0 0 1 0 0,-1-1 0 0 0,1 0-1 0 0,-1 0 1 0 0,-1 0 0 0 0,1-1-1 0 0,-1 1 1 0 0,0-1 0 0 0,-1 0-1 0 0,0 0 1 0 0,0 0 0 0 0,2-15-1 0 0,-2 11-4 0 0,-1 0 0 0 0,-1-1-1 0 0,0 1 1 0 0,0-1-1 0 0,-2 1 1 0 0,-2-21-1 0 0,2 26 1 0 0,0 1-1 0 0,-1 0 0 0 0,0 1 0 0 0,0-1 1 0 0,-1 0-1 0 0,0 1 0 0 0,0-1 0 0 0,0 1 0 0 0,-1 0 1 0 0,1 0-1 0 0,-1 0 0 0 0,0 0 0 0 0,-1 1 0 0 0,1-1 1 0 0,-7-4-1 0 0,4 5 1 0 0,-1-1 0 0 0,1 1 0 0 0,-1 0 0 0 0,0 1 1 0 0,0 0-1 0 0,0 0 0 0 0,0 1 0 0 0,-1 0 0 0 0,1 0 0 0 0,-1 1 0 0 0,1 0 1 0 0,-12 1-1 0 0,3 0 11 0 0,0 1 0 0 0,1 1 0 0 0,-1 0 0 0 0,1 1 0 0 0,-23 7 0 0 0,28-6-5 0 0,1 0 0 0 0,0 1 0 0 0,0-1 0 0 0,1 2 0 0 0,-1 0 0 0 0,1 0 0 0 0,1 0 0 0 0,-1 1 0 0 0,1 0 0 0 0,0 1 0 0 0,0 0 0 0 0,1 0 0 0 0,1 1 0 0 0,-10 15 0 0 0,9-13-2 0 0,1 1 1 0 0,1 0-1 0 0,0 1 1 0 0,1-1 0 0 0,0 1-1 0 0,1 0 1 0 0,0 0 0 0 0,1 0-1 0 0,0 1 1 0 0,2-1 0 0 0,0 22-1 0 0,0-31-5 0 0,0 0 0 0 0,1 0 0 0 0,0 0 0 0 0,0 0 0 0 0,0 0 0 0 0,0 0 0 0 0,1 0 0 0 0,-1 0 0 0 0,1-1 0 0 0,0 1 0 0 0,0 0 0 0 0,0-1 0 0 0,1 0 0 0 0,-1 1 0 0 0,5 4 0 0 0,-2-4-10 0 0,0-1-1 0 0,0 1 1 0 0,0-1-1 0 0,0 1 1 0 0,1-2-1 0 0,-1 1 1 0 0,1 0 0 0 0,-1-1-1 0 0,11 2 1 0 0,-1 0-42 0 0,1-2 0 0 0,0 0 0 0 0,0-1 0 0 0,0 0 0 0 0,0-2 0 0 0,0 0 0 0 0,19-3 0 0 0,-21 2-21 0 0,-1-1 0 0 0,1-1-1 0 0,-1 0 1 0 0,0-1 0 0 0,25-12-1 0 0,-32 13 47 0 0,1 0-1 0 0,-1 0 0 0 0,0-1 0 0 0,-1 1 1 0 0,1-1-1 0 0,-1-1 0 0 0,0 1 0 0 0,0-1 0 0 0,-1 0 1 0 0,1 0-1 0 0,-1 0 0 0 0,5-12 0 0 0,-3 5 107 0 0,0-1 0 0 0,-1 1 1 0 0,-1-1-1 0 0,0-1 0 0 0,-1 1 0 0 0,-1 0 0 0 0,0-1 0 0 0,-1 0 0 0 0,0 1 0 0 0,-2-1 0 0 0,-1-19 0 0 0,1 26 50 0 0,-2-8 853 0 0,-2 14-469 0 0,-3 9-207 0 0,3 0-168 0 0,0-1 0 0 0,0 1 0 0 0,1 0 0 0 0,-3 8-1 0 0,-5 6 57 0 0,7-12-136 0 0,1 0 0 0 0,0 0 0 0 0,1 0 0 0 0,0 1 0 0 0,0-1 0 0 0,-1 13 0 0 0,-5 59 190 0 0,9-70-229 0 0,0 0-80 0 0,0-1 0 0 0,1 1 0 0 0,0-1 0 0 0,0 1 0 0 0,1-1 0 0 0,1 0 0 0 0,0 0 0 0 0,0 0 0 0 0,1 0 0 0 0,1 0 0 0 0,-1-1 0 0 0,1 0 0 0 0,1 0 0 0 0,8 11 0 0 0,-10-15-343 0 0,0-1 0 0 0,0 0 0 0 0,0 0 0 0 0,1 0 1 0 0,-1 0-1 0 0,1-1 0 0 0,8 5 0 0 0,-4-4-2275 0 0,0 0 0 0 0,0 0 0 0 0,18 4 0 0 0,-7-3-1518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3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4128 0 0,'-7'8'8957'0'0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 3816 0 0,'-21'-2'2820'0'0,"13"0"-2357"0"0,-1 2 0 0 0,1-1 0 0 0,-1 1 0 0 0,1 0 0 0 0,-1 1 0 0 0,1 0 0 0 0,-1 0 0 0 0,1 1 0 0 0,0 0 0 0 0,-16 6 0 0 0,12-3 57 0 0,1 1 0 0 0,-1 0-1 0 0,1 1 1 0 0,0 0 0 0 0,1 1-1 0 0,-15 14 1 0 0,5-1 79 0 0,2 0 1 0 0,0 1-1 0 0,1 1 0 0 0,2 0 1 0 0,-26 51-1 0 0,33-57-508 0 0,1 0 1 0 0,0 0-1 0 0,1 1 0 0 0,1 0 0 0 0,1 0 1 0 0,0 0-1 0 0,1 1 0 0 0,0 19 1 0 0,3-33-75 0 0,0 1 1 0 0,0 0 0 0 0,0-1 0 0 0,1 1 0 0 0,0 0 0 0 0,0-1 0 0 0,1 1-1 0 0,0-1 1 0 0,0 1 0 0 0,0-1 0 0 0,0 0 0 0 0,1 0 0 0 0,0 0 0 0 0,0 0 0 0 0,0 0-1 0 0,1-1 1 0 0,-1 1 0 0 0,1-1 0 0 0,0 0 0 0 0,0 0 0 0 0,1 0 0 0 0,-1-1 0 0 0,1 0-1 0 0,0 1 1 0 0,0-2 0 0 0,0 1 0 0 0,0 0 0 0 0,0-1 0 0 0,1 0 0 0 0,6 1 0 0 0,3 1 6 0 0,1-1 1 0 0,0 0 0 0 0,-1-2 0 0 0,1 1-1 0 0,0-2 1 0 0,28-3 0 0 0,-32 2 4 0 0,0-1-1 0 0,0 0 1 0 0,0-1 0 0 0,-1 0 0 0 0,1-1 0 0 0,-1-1-1 0 0,0 0 1 0 0,0 0 0 0 0,14-10 0 0 0,-22 13-4 0 0,0-1 0 0 0,0 0 1 0 0,0 0-1 0 0,0 0 0 0 0,0-1 0 0 0,-1 1 1 0 0,1-1-1 0 0,-1 1 0 0 0,0-1 0 0 0,0 0 1 0 0,-1 0-1 0 0,1 1 0 0 0,-1-1 0 0 0,0 0 0 0 0,0-1 1 0 0,0 1-1 0 0,0 0 0 0 0,-1 0 0 0 0,1 0 1 0 0,-1 0-1 0 0,-1-6 0 0 0,1 3 23 0 0,-1-1 0 0 0,0 1 0 0 0,-1 0 0 0 0,0 0 0 0 0,0 0 0 0 0,0 1-1 0 0,-1-1 1 0 0,0 0 0 0 0,0 1 0 0 0,0 0 0 0 0,-8-10 0 0 0,5 8 1 0 0,-1 0 0 0 0,-1 1 0 0 0,1 0-1 0 0,-1 1 1 0 0,0 0 0 0 0,-1 0 0 0 0,1 0 0 0 0,-1 1 0 0 0,0 1-1 0 0,-1-1 1 0 0,1 1 0 0 0,-13-3 0 0 0,9 4-44 0 0,0 0 0 0 0,0 1-1 0 0,0 0 1 0 0,0 1 0 0 0,-1 0 0 0 0,1 2 0 0 0,0-1 0 0 0,-1 1 0 0 0,-13 4-1 0 0,22-4-121 0 0,0 0 0 0 0,1 0 0 0 0,-1 1 0 0 0,1 0 0 0 0,-1 0 0 0 0,1 0-1 0 0,-1 0 1 0 0,1 1 0 0 0,0-1 0 0 0,0 1 0 0 0,0 0 0 0 0,0 0 0 0 0,1 1-1 0 0,-1-1 1 0 0,-3 6 0 0 0,4-4-788 0 0,-1 0 0 0 0,1 0-1 0 0,1 1 1 0 0,-4 9 0 0 0,-5 27-7303 0 0,7-21 4211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3416 0 0,'0'-2'233'0'0,"0"1"-1"0"0,0-1 0 0 0,1 1 0 0 0,-1-1 0 0 0,0 1 1 0 0,1-1-1 0 0,-1 1 0 0 0,1-1 0 0 0,-1 1 1 0 0,1-1-1 0 0,0 1 0 0 0,0 0 0 0 0,0-1 0 0 0,-1 1 1 0 0,1 0-1 0 0,0 0 0 0 0,0 0 0 0 0,1-1 1 0 0,-1 1-1 0 0,1-1 0 0 0,1 1 89 0 0,0-1-1 0 0,0 0 1 0 0,1 0 0 0 0,-1 1-1 0 0,0 0 1 0 0,0 0 0 0 0,1 0-1 0 0,6-1 1 0 0,-5 1-27 0 0,1 0 0 0 0,-1 1 0 0 0,1 0 0 0 0,-1 0 0 0 0,1 0 0 0 0,-1 1 1 0 0,0-1-1 0 0,1 2 0 0 0,-1-1 0 0 0,0 0 0 0 0,10 5 0 0 0,-5 0-43 0 0,0 1 0 0 0,-1 1 1 0 0,0-1-1 0 0,-1 2 0 0 0,0-1 0 0 0,0 1 0 0 0,0 0 1 0 0,-1 0-1 0 0,-1 1 0 0 0,0 0 0 0 0,0 0 0 0 0,-1 1 0 0 0,0 0 1 0 0,5 16-1 0 0,-3-2-165 0 0,-1 1-1 0 0,-1 0 1 0 0,-1 0 0 0 0,-1 0 0 0 0,-1 36-1 0 0,-2-57-78 0 0,-1-1-1 0 0,1 1 0 0 0,-1-1 1 0 0,0 1-1 0 0,-1-1 0 0 0,1 0 1 0 0,-1 1-1 0 0,1-1 0 0 0,-2 0 1 0 0,-1 4-1 0 0,3-7-3 0 0,0 0 0 0 0,1 1 0 0 0,-1-1 0 0 0,0 0 1 0 0,0 0-1 0 0,0 0 0 0 0,0 0 0 0 0,0 0 0 0 0,0 0 0 0 0,0 0 0 0 0,0 0 1 0 0,0 0-1 0 0,-1 0 0 0 0,1-1 0 0 0,0 1 0 0 0,0 0 0 0 0,-1-1 0 0 0,1 1 1 0 0,-1-1-1 0 0,1 1 0 0 0,0-1 0 0 0,-1 0 0 0 0,1 0 0 0 0,-1 0 0 0 0,1 0 0 0 0,-1 0 1 0 0,1 0-1 0 0,-1 0 0 0 0,1 0 0 0 0,0 0 0 0 0,-1-1 0 0 0,1 1 0 0 0,-1 0 1 0 0,-1-2-1 0 0,2 2 1 0 0,0-1 1 0 0,0 0-1 0 0,1 1 1 0 0,-1-1-1 0 0,0 0 1 0 0,0 1-1 0 0,1-1 1 0 0,-1 0-1 0 0,0 0 1 0 0,1 0 0 0 0,-1 0-1 0 0,1 0 1 0 0,-1 1-1 0 0,1-1 1 0 0,-1 0-1 0 0,1 0 1 0 0,0 0-1 0 0,-1 0 1 0 0,1 0-1 0 0,0 0 1 0 0,0-1-1 0 0,0 1 1 0 0,0 0-1 0 0,0 0 1 0 0,0 0-1 0 0,0 0 1 0 0,0 0-1 0 0,0 0 1 0 0,1-1-1 0 0,11-33 85 0 0,-8 26-53 0 0,5-11 8 0 0,0 0 0 0 0,1 1 0 0 0,2 0 0 0 0,0 1 0 0 0,0 0 1 0 0,17-16-1 0 0,7-6 149 0 0,53-44 1 0 0,-81 77-164 0 0,39-29 139 0 0,-44 34-147 0 0,0 0 1 0 0,0 0-1 0 0,0 0 0 0 0,1 1 1 0 0,-1-1-1 0 0,1 1 0 0 0,-1 0 0 0 0,1 0 1 0 0,-1 0-1 0 0,1 1 0 0 0,0-1 1 0 0,0 1-1 0 0,3 0 0 0 0,-5 0-9 0 0,0 1 0 0 0,-1-1 0 0 0,1 1 0 0 0,0 0 0 0 0,-1-1-1 0 0,1 1 1 0 0,-1 0 0 0 0,0 0 0 0 0,1 0 0 0 0,-1 0 0 0 0,0 0-1 0 0,1 0 1 0 0,-1 0 0 0 0,0 1 0 0 0,0-1 0 0 0,0 0 0 0 0,0 1 0 0 0,0-1-1 0 0,0 1 1 0 0,0-1 0 0 0,0 2 0 0 0,13 38 197 0 0,-11-30-157 0 0,7 27 406 0 0,-2 0 0 0 0,6 69 0 0 0,-9-13-1675 0 0,-4-1-7611 0 0,-1-88 4655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2952 0 0,'9'-15'1698'0'0,"69"-103"6122"0"0,-77 127-4067 0 0,-1 25-2560 0 0,0-15-849 0 0,-1 51 252 0 0,2 76-82 0 0,-1-143-508 0 0,0-1 1 0 0,1 1 0 0 0,-1-1 0 0 0,1 1-1 0 0,-1-1 1 0 0,1 0 0 0 0,0 1 0 0 0,0-1-1 0 0,0 0 1 0 0,0 0 0 0 0,0 1 0 0 0,1-1-1 0 0,-1 0 1 0 0,1 0 0 0 0,-1 0 0 0 0,1-1-1 0 0,0 1 1 0 0,2 2 0 0 0,-1-2-2 0 0,1 0 1 0 0,-1 0-1 0 0,1-1 1 0 0,-1 1-1 0 0,1-1 1 0 0,-1 0-1 0 0,1 0 1 0 0,0 0-1 0 0,-1 0 1 0 0,9 0-1 0 0,2-1-1 0 0,1-1 0 0 0,-1 0 0 0 0,0-1 0 0 0,1-1 0 0 0,17-5 0 0 0,-18 4-7 0 0,0-1-1 0 0,0 0 1 0 0,-1 0 0 0 0,0-2 0 0 0,0 0-1 0 0,0 0 1 0 0,14-12 0 0 0,-20 13 3 0 0,1-1-1 0 0,-2 0 1 0 0,1 0 0 0 0,-1 0-1 0 0,0-1 1 0 0,0 0 0 0 0,-1-1 0 0 0,0 1-1 0 0,0-1 1 0 0,-1 0 0 0 0,6-18-1 0 0,-6 14 104 0 0,0 0 0 0 0,-1-1 0 0 0,0 1 0 0 0,-2-1-1 0 0,2-18 1 0 0,-14 115 1092 0 0,11-68-1005 0 0,1 0-1 0 0,0 0 1 0 0,2 0 0 0 0,-1 0 0 0 0,8 19-1 0 0,-8-26-549 0 0,1-1-1 0 0,1 0 1 0 0,-1 0-1 0 0,1 0 1 0 0,5 6-1 0 0,-6-9-815 0 0,0 0 1 0 0,0-1-1 0 0,0 1 0 0 0,1-1 0 0 0,-1 0 0 0 0,1 0 0 0 0,0-1 0 0 0,0 1 1 0 0,5 2-1 0 0,3 0-2861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3792 0 0,'0'0'1980'0'0,"-7"6"123"0"0,3-1-1742 0 0,0 0 1 0 0,1 0-1 0 0,0 0 1 0 0,0 1 0 0 0,0-1-1 0 0,1 1 1 0 0,-4 10-1 0 0,-10 48 1018 0 0,11-44-957 0 0,-83 443 4623 0 0,49-243-4554 0 0,-47 188-12 0 0,69-327-60 0 0,10-47-2194 0 0,0-2-4995 0 0,7-26 3290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 4000 0 0,'28'-6'6065'0'0,"-27"6"-5987"0"0,-1 0-1 0 0,1 0 1 0 0,0 1 0 0 0,-1-1-1 0 0,1 0 1 0 0,0 1 0 0 0,-1-1-1 0 0,1 0 1 0 0,0 1 0 0 0,-1-1-1 0 0,1 1 1 0 0,-1-1 0 0 0,1 1-1 0 0,-1-1 1 0 0,1 1 0 0 0,-1-1-1 0 0,1 1 1 0 0,-1 0 0 0 0,0-1-1 0 0,1 1 1 0 0,-1 0 0 0 0,0-1-1 0 0,0 1 1 0 0,1 0 0 0 0,-1-1-1 0 0,0 1 1 0 0,0 0 0 0 0,0 0-1 0 0,0 0 1 0 0,3 30 1281 0 0,-3-21-841 0 0,1 12 189 0 0,0 0 0 0 0,-2 0-1 0 0,-1 0 1 0 0,-1 0 0 0 0,-9 37 0 0 0,2-23-451 0 0,-2 0 1 0 0,-25 52-1 0 0,24-62-398 0 0,-15 33-1937 0 0,16-17-7541 0 0,9-32 5907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48 3688 0 0,'-5'1'401'0'0,"1"-1"-1"0"0,-1 0 1 0 0,1 1 0 0 0,0 0-1 0 0,-1 0 1 0 0,1 0-1 0 0,0 1 1 0 0,0-1 0 0 0,0 1-1 0 0,0 0 1 0 0,0 0-1 0 0,-7 5 1 0 0,5-2-38 0 0,0 0 1 0 0,1 1-1 0 0,-1-1 1 0 0,1 1-1 0 0,0 0 1 0 0,-7 12-1 0 0,4-3 98 0 0,1 0 1 0 0,0 0-1 0 0,1 0 0 0 0,0 1 0 0 0,2 0 0 0 0,-4 20 1 0 0,5-24-114 0 0,1 1 1 0 0,1 0 0 0 0,0 0-1 0 0,0-1 1 0 0,2 1-1 0 0,3 24 1 0 0,-4-33-324 0 0,2 0 0 0 0,-1 1 0 0 0,0-1 0 0 0,1 0 1 0 0,0-1-1 0 0,0 1 0 0 0,0 0 0 0 0,0 0 0 0 0,1-1 0 0 0,-1 1 0 0 0,1-1 0 0 0,0 0 1 0 0,0 0-1 0 0,0 0 0 0 0,0 0 0 0 0,1-1 0 0 0,-1 1 0 0 0,1-1 0 0 0,0 0 0 0 0,0 0 1 0 0,-1 0-1 0 0,1 0 0 0 0,0-1 0 0 0,6 2 0 0 0,2 0-8 0 0,0-1 0 0 0,1 0 1 0 0,-1-1-1 0 0,1 0 0 0 0,0-1 0 0 0,-1 0 1 0 0,1-1-1 0 0,-1-1 0 0 0,24-5 0 0 0,-17 2-13 0 0,-1-1-1 0 0,1-1 1 0 0,-1 0-1 0 0,0-2 0 0 0,28-17 1 0 0,-38 19-3 0 0,1 0 1 0 0,-2 0 0 0 0,1 0 0 0 0,-1-1-1 0 0,0 0 1 0 0,0-1 0 0 0,-1 1 0 0 0,0-1-1 0 0,-1-1 1 0 0,0 1 0 0 0,0-1 0 0 0,-1 0-1 0 0,4-14 1 0 0,-5 14 7 0 0,0 1 1 0 0,-1-1-1 0 0,0-1 0 0 0,-1 1 1 0 0,0 0-1 0 0,-1 0 0 0 0,1-1 0 0 0,-2 1 1 0 0,0 0-1 0 0,0 0 0 0 0,-1 0 1 0 0,0-1-1 0 0,-7-18 0 0 0,7 25 3 0 0,-1-1-1 0 0,1 1 1 0 0,-1 0 0 0 0,0 0-1 0 0,0-1 1 0 0,0 2-1 0 0,-1-1 1 0 0,0 0-1 0 0,1 1 1 0 0,-1 0 0 0 0,0-1-1 0 0,-5-2 1 0 0,1 2 9 0 0,0 0 0 0 0,0 1 0 0 0,0 0 1 0 0,0 0-1 0 0,-1 0 0 0 0,-13-1 0 0 0,2 1 37 0 0,0 1 0 0 0,0 2-1 0 0,0 0 1 0 0,0 1-1 0 0,-27 4 1 0 0,37-3-27 0 0,0 1-1 0 0,1 0 1 0 0,-1 0-1 0 0,1 1 1 0 0,0 0-1 0 0,0 0 1 0 0,0 1 0 0 0,1 0-1 0 0,0 1 1 0 0,0 0-1 0 0,0 0 1 0 0,0 1-1 0 0,1 0 1 0 0,0 0-1 0 0,1 1 1 0 0,0-1 0 0 0,0 1-1 0 0,0 1 1 0 0,1-1-1 0 0,1 1 1 0 0,-1 0-1 0 0,1 0 1 0 0,1 0-1 0 0,0 1 1 0 0,0 0 0 0 0,1-1-1 0 0,0 1 1 0 0,0 0-1 0 0,1 15 1 0 0,0-11 9 0 0,0 0 0 0 0,2 0 0 0 0,-1 0 0 0 0,6 25 0 0 0,-5-35-33 0 0,0 0 0 0 0,0 0 0 0 0,1-1 0 0 0,-1 1 0 0 0,1 0 0 0 0,0-1 1 0 0,0 1-1 0 0,0-1 0 0 0,0 0 0 0 0,1 0 0 0 0,-1 0 0 0 0,1 0 0 0 0,0 0 0 0 0,0 0 0 0 0,0-1 0 0 0,0 1 0 0 0,0-1 0 0 0,1 0 0 0 0,-1 0 0 0 0,1 0 0 0 0,-1-1 0 0 0,5 2 0 0 0,3 1-23 0 0,0-2-1 0 0,0 1 0 0 0,1-2 0 0 0,-1 1 0 0 0,1-2 0 0 0,-1 1 1 0 0,1-2-1 0 0,-1 1 0 0 0,1-2 0 0 0,-1 1 0 0 0,1-2 0 0 0,13-4 0 0 0,-16 4-14 0 0,1 0 1 0 0,-1-1-1 0 0,0 0 0 0 0,-1-1 0 0 0,1 0 0 0 0,-1 0 0 0 0,0-1 0 0 0,0 0 1 0 0,0 0-1 0 0,-1-1 0 0 0,0 0 0 0 0,0 0 0 0 0,-1-1 0 0 0,9-13 0 0 0,-6 6-18 0 0,-1-1-1 0 0,0-1 0 0 0,-2 0 1 0 0,0 0-1 0 0,7-33 0 0 0,-8 19 217 0 0,-1 0 0 0 0,-1-48 0 0 0,-11 167 1020 0 0,2 12-966 0 0,-4 114-756 0 0,10-196-907 0 0,0 9-5565 0 0,0-15 3023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7 4224 0 0,'-55'-4'4581'0'0,"36"2"-3480"0"0,-31 1 0 0 0,32 2-424 0 0,0 1 0 0 0,0 1 0 0 0,0 1 0 0 0,0 0 0 0 0,0 1 0 0 0,-18 8-1 0 0,31-11-559 0 0,0 0 0 0 0,1 1 0 0 0,-1-1-1 0 0,1 1 1 0 0,-1 0 0 0 0,1 0-1 0 0,0 0 1 0 0,0 1 0 0 0,1-1-1 0 0,-1 1 1 0 0,1 0 0 0 0,-1 0-1 0 0,1 0 1 0 0,0 0 0 0 0,1 1-1 0 0,-1 0 1 0 0,1-1 0 0 0,0 1-1 0 0,0 0 1 0 0,0 0 0 0 0,1 0-1 0 0,-1 0 1 0 0,1 0 0 0 0,1 0-1 0 0,-1 9 1 0 0,1-9-106 0 0,0 0 1 0 0,1 0-1 0 0,-1 0 0 0 0,1 0 1 0 0,0 0-1 0 0,1-1 1 0 0,-1 1-1 0 0,1 0 0 0 0,0-1 1 0 0,0 1-1 0 0,1-1 0 0 0,-1 1 1 0 0,1-1-1 0 0,6 7 0 0 0,2 0 1 0 0,0 0-1 0 0,1-1 0 0 0,19 12 0 0 0,21 20 20 0 0,-48-38-20 0 0,0 0-1 0 0,0 1 1 0 0,0-1-1 0 0,0 1 1 0 0,-1 0-1 0 0,0 0 1 0 0,0 1-1 0 0,4 8 1 0 0,-5-8 52 0 0,0-1 0 0 0,-1 1 1 0 0,0 0-1 0 0,0-1 1 0 0,0 1-1 0 0,0 0 0 0 0,-1 0 1 0 0,0-1-1 0 0,-1 1 0 0 0,1 0 1 0 0,-1 0-1 0 0,0-1 0 0 0,0 1 1 0 0,-1 0-1 0 0,1-1 0 0 0,-1 1 1 0 0,-1-1-1 0 0,1 0 1 0 0,-1 0-1 0 0,0 0 0 0 0,0 0 1 0 0,0 0-1 0 0,-1 0 0 0 0,1-1 1 0 0,-6 5-1 0 0,-1 0 132 0 0,0 0 1 0 0,-1-1-1 0 0,0 0 0 0 0,0-1 1 0 0,-1-1-1 0 0,0 1 0 0 0,0-2 1 0 0,0 0-1 0 0,-1 0 0 0 0,-13 3 0 0 0,-5-1-90 0 0,-1-1-1 0 0,-1-1 0 0 0,1-2 1 0 0,0-1-1 0 0,-1-2 0 0 0,-32-3 1 0 0,61 2-117 0 0,-24-4-3618 0 0,26 5 2911 0 0,0-1-1 0 0,1 1 1 0 0,-1-1-1 0 0,1 1 1 0 0,-1-1-1 0 0,1 0 1 0 0,-1 0 0 0 0,1 0-1 0 0,-1 0 1 0 0,1 0-1 0 0,0 0 1 0 0,0 0 0 0 0,0-1-1 0 0,-2 0 1 0 0,-1-8-3886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3088 0 0,'-11'0'1683'0'0,"1"0"-1354"0"0,1 1-1 0 0,0 1 0 0 0,0-1 1 0 0,0 2-1 0 0,0-1 1 0 0,0 1-1 0 0,0 0 0 0 0,0 1 1 0 0,1 0-1 0 0,0 1 1 0 0,0-1-1 0 0,0 2 1 0 0,0-1-1 0 0,1 1 0 0 0,-10 9 1 0 0,10-8-16 0 0,1 0 0 0 0,-1 1 0 0 0,1 0 0 0 0,0 0 0 0 0,1 0-1 0 0,0 0 1 0 0,0 1 0 0 0,1 0 0 0 0,0 0 0 0 0,1 0 0 0 0,-1 0 0 0 0,2 1 0 0 0,-1 0 0 0 0,0 15 0 0 0,2-18-104 0 0,0 3 15 0 0,1-1 1 0 0,-1 1-1 0 0,2 0 0 0 0,-1-1 1 0 0,4 13-1 0 0,-4-19-187 0 0,1 0 1 0 0,1 0-1 0 0,-1 0 0 0 0,0-1 1 0 0,1 1-1 0 0,-1 0 0 0 0,1 0 1 0 0,0-1-1 0 0,0 1 0 0 0,0-1 1 0 0,0 0-1 0 0,0 1 0 0 0,1-1 1 0 0,-1 0-1 0 0,1 0 0 0 0,-1-1 1 0 0,1 1-1 0 0,0 0 0 0 0,0-1 1 0 0,3 2-1 0 0,4 0 28 0 0,0 0-1 0 0,0 0 1 0 0,0-1 0 0 0,0 0 0 0 0,0-1-1 0 0,1 0 1 0 0,-1-1 0 0 0,0 0 0 0 0,1 0-1 0 0,-1-1 1 0 0,16-4 0 0 0,-2 0 39 0 0,0-2 1 0 0,0-1 0 0 0,36-17-1 0 0,-52 21-90 0 0,-1 0-1 0 0,1-1 0 0 0,-1 0 0 0 0,0-1 0 0 0,-1 1 0 0 0,1-1 1 0 0,-1 0-1 0 0,0-1 0 0 0,-1 0 0 0 0,1 0 0 0 0,-2 0 0 0 0,1 0 1 0 0,-1-1-1 0 0,0 0 0 0 0,0 0 0 0 0,-1 0 0 0 0,0 0 0 0 0,0-1 1 0 0,-1 1-1 0 0,0-1 0 0 0,-1 1 0 0 0,0-1 0 0 0,0-16 0 0 0,-1 20-13 0 0,0 1-1 0 0,-1-1 0 0 0,1 1 0 0 0,-1-1 0 0 0,0 1 0 0 0,0-1 0 0 0,-1 1 1 0 0,1 0-1 0 0,-1-1 0 0 0,0 1 0 0 0,0 0 0 0 0,-1 0 0 0 0,1 1 0 0 0,-1-1 1 0 0,0 0-1 0 0,0 1 0 0 0,0 0 0 0 0,0-1 0 0 0,0 1 0 0 0,-1 0 1 0 0,1 1-1 0 0,-1-1 0 0 0,0 1 0 0 0,0-1 0 0 0,0 1 0 0 0,0 0 0 0 0,-1 1 1 0 0,1-1-1 0 0,0 1 0 0 0,-1 0 0 0 0,1 0 0 0 0,-5 0 0 0 0,-9-2 2 0 0,0 2 0 0 0,1 0 0 0 0,-1 1 0 0 0,0 1 0 0 0,0 1 0 0 0,1 0 0 0 0,-33 9 0 0 0,39-8 8 0 0,1 0 0 0 0,-1 1 0 0 0,1 1 1 0 0,0 0-1 0 0,0 0 0 0 0,0 1 0 0 0,1 0 0 0 0,0 1 0 0 0,0 0 1 0 0,1 0-1 0 0,0 1 0 0 0,0 0 0 0 0,-11 15 0 0 0,12-13 6 0 0,1 0-1 0 0,0 1 0 0 0,0 0 1 0 0,1 0-1 0 0,1 0 0 0 0,0 1 0 0 0,1 0 1 0 0,0-1-1 0 0,0 1 0 0 0,0 15 1 0 0,2-23-11 0 0,1 1-1 0 0,0-1 1 0 0,1 0 0 0 0,-1 1 0 0 0,1-1 0 0 0,-1 0 0 0 0,1 1-1 0 0,0-1 1 0 0,1 0 0 0 0,-1 0 0 0 0,1 0 0 0 0,0 0 0 0 0,0 0-1 0 0,0 0 1 0 0,0-1 0 0 0,1 1 0 0 0,0-1 0 0 0,-1 1 0 0 0,1-1-1 0 0,0 0 1 0 0,1 0 0 0 0,-1-1 0 0 0,0 1 0 0 0,1 0 0 0 0,0-1-1 0 0,-1 0 1 0 0,1 0 0 0 0,0 0 0 0 0,0 0 0 0 0,0-1 0 0 0,6 2-1 0 0,6 0-29 0 0,-1 0 0 0 0,1 0 0 0 0,0-2 0 0 0,0 0 0 0 0,0 0 0 0 0,0-2 0 0 0,0 0 0 0 0,0-1 0 0 0,-1 0 0 0 0,1-1 0 0 0,-1-1 0 0 0,1-1 0 0 0,-1 0 0 0 0,0-1 0 0 0,-1 0 0 0 0,1-2 0 0 0,-2 1 0 0 0,24-18 0 0 0,-30 19 42 0 0,0-1-1 0 0,0 0 0 0 0,-1-1 1 0 0,0 0-1 0 0,0 0 1 0 0,-1 0-1 0 0,0-1 0 0 0,0 1 1 0 0,-1-1-1 0 0,0-1 0 0 0,-1 1 1 0 0,0 0-1 0 0,0-1 1 0 0,-1 1-1 0 0,0-1 0 0 0,-1 0 1 0 0,0 0-1 0 0,-1-13 0 0 0,-4-32 1370 0 0,4 55-1199 0 0,0 14 494 0 0,0 308 66 0 0,1-297-1439 0 0,6 43 1 0 0,0-51-3568 0 0,3-8-4071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4376 0 0,'-4'0'748'0'0,"1"0"1"0"0,3-2 3 0 0,0-1 0 0 0,0 1 0 0 0,0 0 4 0 0,-4 2-4 0 0,4-3 4 0 0,0 6-20 0 0,0 4-32 0 0,7 2-72 0 0,-1 9-228 0 0,5 5-2976 0 0,3 1 0 0 0,0 9-1 0 0,3 6 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205 154 3576 0 0,'-12'5'1899'0'0,"4"1"-1465"0"0,0 0 1 0 0,1 0 0 0 0,0 1 0 0 0,0-1 0 0 0,0 2 0 0 0,1-1 0 0 0,0 1 0 0 0,1 0 0 0 0,-1 0 0 0 0,2 1 0 0 0,-1-1 0 0 0,-3 11-1 0 0,6-15-259 0 0,1 0-1 0 0,-1 1 1 0 0,1-1-1 0 0,0 0 1 0 0,0 1-1 0 0,1-1 1 0 0,-1 0-1 0 0,1 1 1 0 0,0-1-1 0 0,0 1 1 0 0,1-1-1 0 0,-1 1 1 0 0,1-1-1 0 0,0 0 1 0 0,0 1-1 0 0,0-1 1 0 0,1 0-1 0 0,-1 0 1 0 0,1 0-1 0 0,0 0 1 0 0,0 0-1 0 0,1 0 1 0 0,-1 0-1 0 0,1-1 1 0 0,0 1-1 0 0,0-1 1 0 0,0 0-1 0 0,6 5 1 0 0,-1-3-60 0 0,0 0 0 0 0,0 0 1 0 0,0-1-1 0 0,1 0 0 0 0,0-1 1 0 0,0 0-1 0 0,0 0 0 0 0,0-1 1 0 0,0 0-1 0 0,0 0 0 0 0,1-1 0 0 0,13 0 1 0 0,4-2-66 0 0,0 0-1 0 0,0-2 1 0 0,30-6 0 0 0,-47 7-38 0 0,0-1 0 0 0,1 0-1 0 0,-1 0 1 0 0,0-1 0 0 0,-1 0 0 0 0,1-1 0 0 0,-1 0-1 0 0,0-1 1 0 0,11-8 0 0 0,-16 11-8 0 0,1-1 0 0 0,-1 0 0 0 0,0-1 0 0 0,-1 1 0 0 0,1-1 0 0 0,-1 0 0 0 0,0 1 0 0 0,0-1 0 0 0,0-1 0 0 0,0 1 0 0 0,-1 0 0 0 0,0-1 0 0 0,0 1 0 0 0,-1-1 0 0 0,0 0 0 0 0,0 1 0 0 0,0-1 0 0 0,0-11 0 0 0,-2 6 8 0 0,0 0 0 0 0,0 0 0 0 0,-1 0 0 0 0,-1 0 0 0 0,0 0 0 0 0,0 1 1 0 0,-1-1-1 0 0,0 1 0 0 0,-1 0 0 0 0,0 0 0 0 0,-1 0 0 0 0,0 1 0 0 0,0-1 0 0 0,-1 2 0 0 0,0-1 0 0 0,-1 1 0 0 0,0 0 0 0 0,0 0 0 0 0,-11-6 1 0 0,10 7 36 0 0,-1 0 1 0 0,0 1 0 0 0,0 0 0 0 0,-1 1-1 0 0,1 0 1 0 0,-1 0 0 0 0,0 1 0 0 0,-1 1-1 0 0,1 0 1 0 0,-1 1 0 0 0,1 0 0 0 0,-1 0-1 0 0,0 1 1 0 0,1 1 0 0 0,-1 0 0 0 0,0 1-1 0 0,0 0 1 0 0,-13 3 0 0 0,20-2-14 0 0,-1 0 0 0 0,1 0 0 0 0,0 1 0 0 0,0 0 0 0 0,0 0 0 0 0,1 0 0 0 0,-1 0 0 0 0,1 1 0 0 0,0-1 1 0 0,-1 1-1 0 0,2 1 0 0 0,-1-1 0 0 0,0 0 0 0 0,1 1 0 0 0,0-1 0 0 0,0 1 0 0 0,0 0 0 0 0,-3 10 0 0 0,-4 9 90 0 0,2 0 1 0 0,-10 46-1 0 0,15-57-84 0 0,-42 235 416 0 0,21-103-260 0 0,8-53-161 0 0,5 0 0 0 0,0 94 0 0 0,9-173-358 0 0,-1 9-340 0 0,4-13-3167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142 274 3512 0 0,'0'0'2584'0'0,"0"15"283"0"0,-65 354 4914 0 0,15-110-6403 0 0,30-152-826 0 0,18-99-433 0 0,0-12-32 0 0,0-16-9 0 0,3 4-63 0 0,0 0-1 0 0,5-17 0 0 0,0-1-19 0 0,5-25-30 0 0,21-65 0 0 0,4-20-9 0 0,-4 1-3 0 0,12-72 24 0 0,-43 206 40 0 0,5-29 5 0 0,-3 26 63 0 0,-2 14 113 0 0,5 383 442 0 0,-5-371-625 0 0,0 0 1 0 0,1 0-1 0 0,0 0 1 0 0,1 0-1 0 0,1 0 1 0 0,0 0-1 0 0,1-1 1 0 0,1 1-1 0 0,12 20 1 0 0,-14-27-18 0 0,0 0 1 0 0,1-1 0 0 0,0 1-1 0 0,1-1 1 0 0,-1 0-1 0 0,1-1 1 0 0,0 1-1 0 0,1-1 1 0 0,-1 0 0 0 0,1-1-1 0 0,0 0 1 0 0,0 0-1 0 0,1 0 1 0 0,-1-1 0 0 0,1 0-1 0 0,-1 0 1 0 0,1-1-1 0 0,11 2 1 0 0,-8-3-24 0 0,-1 0 0 0 0,1-1 0 0 0,0-1 0 0 0,0 0 0 0 0,0 0 0 0 0,-1-1 0 0 0,1 0-1 0 0,-1-1 1 0 0,1 0 0 0 0,-1-1 0 0 0,12-6 0 0 0,-7 3-13 0 0,-2-1 0 0 0,1 0 0 0 0,-1-1 1 0 0,0 0-1 0 0,-1-1 0 0 0,0 0 0 0 0,12-15 0 0 0,3-5-33 0 0,-2-1 0 0 0,-2-1 0 0 0,-1-1 0 0 0,-1-1 0 0 0,21-47 0 0 0,-21 29 100 0 0,-2-1 0 0 0,-3-1 0 0 0,-2-1 0 0 0,-3 0-1 0 0,7-79 1 0 0,-20 87 964 0 0,0 81-602 0 0,-6 34 1 0 0,0-3-156 0 0,-30 732 1330 0 0,42-770-3049 0 0,-4-25 806 0 0,1-1 1 0 0,0 1-1 0 0,0 0 1 0 0,0 0-1 0 0,0 0 1 0 0,0 0-1 0 0,1-1 0 0 0,-1 1 1 0 0,0-1-1 0 0,1 1 1 0 0,1 1-1 0 0,12 7-3663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3712 0 0,'0'0'1981'0'0,"18"0"89"0"0,255 0 4163 0 0,-1 0-3529 0 0,-268 0-2692 0 0,3 1 4 0 0,0-1 0 0 0,0-1 0 0 0,0 1 1 0 0,-1-1-1 0 0,8-2 0 0 0,-13 2-13 0 0,0 1 0 0 0,0 0-1 0 0,0-1 1 0 0,0 1 0 0 0,0 0 0 0 0,0-1-1 0 0,-1 1 1 0 0,1-1 0 0 0,0 1 0 0 0,0-1-1 0 0,0 0 1 0 0,-1 1 0 0 0,1-1 0 0 0,0 0 0 0 0,-1 0-1 0 0,1 1 1 0 0,0-1 0 0 0,-1 0 0 0 0,1 0-1 0 0,-1 0 1 0 0,0 0 0 0 0,1 0 0 0 0,-1 0-1 0 0,0 0 1 0 0,1 0 0 0 0,-1 0 0 0 0,0 0-1 0 0,0 0 1 0 0,0 0 0 0 0,0 0 0 0 0,0 0-1 0 0,0 0 1 0 0,0 0 0 0 0,0 0 0 0 0,0 0-1 0 0,-1 0 1 0 0,1 0 0 0 0,0 1 0 0 0,0-1-1 0 0,-1 0 1 0 0,0-1 0 0 0,0-2 18 0 0,0 1 0 0 0,-1 0 1 0 0,1 0-1 0 0,-1 0 0 0 0,0 0 1 0 0,0 1-1 0 0,0-1 0 0 0,0 0 0 0 0,0 1 1 0 0,-1-1-1 0 0,1 1 0 0 0,-1 0 0 0 0,0 0 1 0 0,1 0-1 0 0,-1 0 0 0 0,0 0 1 0 0,0 1-1 0 0,0-1 0 0 0,0 1 0 0 0,0 0 1 0 0,-1 0-1 0 0,1 0 0 0 0,0 0 0 0 0,-1 1 1 0 0,1-1-1 0 0,0 1 0 0 0,-1 0 1 0 0,1 0-1 0 0,-7 0 0 0 0,5 1 28 0 0,-1 0-1 0 0,1 0 1 0 0,0 1 0 0 0,-1-1 0 0 0,1 1-1 0 0,0 0 1 0 0,0 0 0 0 0,0 1-1 0 0,1 0 1 0 0,-1 0 0 0 0,0 0-1 0 0,1 0 1 0 0,0 0 0 0 0,0 1 0 0 0,0 0-1 0 0,0 0 1 0 0,1 0 0 0 0,-5 6-1 0 0,-1 6 79 0 0,1 0 0 0 0,1 0 1 0 0,0 0-1 0 0,1 1 0 0 0,-5 23 0 0 0,-12 90 481 0 0,19-107-505 0 0,-3 47 104 0 0,3 93-1 0 0,8-123-1607 0 0,4-21-2543 0 0,-8-18 3369 0 0,1 0-1 0 0,0 0 0 0 0,0 0 0 0 0,-1 0 0 0 0,1-1 0 0 0,0 1 1 0 0,0 0-1 0 0,0 0 0 0 0,0 0 0 0 0,0-1 0 0 0,0 1 1 0 0,2 0-1 0 0,7 2-3193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4504 0 0,'0'0'3981'0'0,"-4"10"283"0"0,-18 50-667 0 0,-22 52-301 0 0,2-11-2554 0 0,37-85-785 0 0,0 0 1 0 0,1 0-1 0 0,1 1 1 0 0,-2 23-1 0 0,5-36 133 0 0,0 62-2335 0 0,0-60 1187 0 0,1-1 0 0 0,0 1 0 0 0,0-1 0 0 0,1 1 0 0 0,-1-1 0 0 0,1 1 0 0 0,0-1 0 0 0,1 0 1 0 0,4 7-1 0 0,2 2-2655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183 126 3896 0 0,'-19'-2'3392'0'0,"16"2"-3191"0"0,0 0-1 0 0,-1 0 1 0 0,1 1-1 0 0,0-1 1 0 0,0 1-1 0 0,0 0 1 0 0,0 0-1 0 0,0 0 1 0 0,0 1 0 0 0,0-1-1 0 0,0 1 1 0 0,1-1-1 0 0,-1 1 1 0 0,1 0-1 0 0,-1 0 1 0 0,1 0-1 0 0,-1 0 1 0 0,1 1 0 0 0,0-1-1 0 0,0 0 1 0 0,0 1-1 0 0,0 0 1 0 0,1-1-1 0 0,-1 1 1 0 0,1 0-1 0 0,0 0 1 0 0,-2 5-1 0 0,-2 7 518 0 0,1 1-1 0 0,1-1 0 0 0,0 0 1 0 0,0 22-1 0 0,3-35-601 0 0,-1 3-41 0 0,1 0 0 0 0,0 1 0 0 0,0-1 0 0 0,0 0 1 0 0,0 0-1 0 0,1 0 0 0 0,0 0 0 0 0,0 0 0 0 0,1-1 0 0 0,-1 1 0 0 0,1 0 0 0 0,0 0 0 0 0,0-1 0 0 0,1 1 0 0 0,-1-1 0 0 0,1 0 0 0 0,0 0 0 0 0,0 0 0 0 0,1 0 1 0 0,3 3-1 0 0,-1-2-39 0 0,0-1-1 0 0,0 1 1 0 0,1-2 0 0 0,-1 1 0 0 0,1-1 0 0 0,0 0 0 0 0,0 0 0 0 0,0-1 0 0 0,0 0-1 0 0,1 0 1 0 0,-1-1 0 0 0,15 2 0 0 0,1-2 23 0 0,1 0-1 0 0,-1-1 0 0 0,1-1 1 0 0,34-6-1 0 0,-52 6-53 0 0,1 0 0 0 0,-1-1 0 0 0,0 0 0 0 0,0 0 0 0 0,1-1 0 0 0,-1 1 0 0 0,0-1 0 0 0,-1 0 0 0 0,1-1 0 0 0,-1 0 0 0 0,1 0 0 0 0,-1 0 0 0 0,0 0 0 0 0,-1-1 0 0 0,1 0 0 0 0,-1 0 0 0 0,0 0 0 0 0,0 0 0 0 0,0-1 0 0 0,5-10 0 0 0,-5 4-1 0 0,0 1 0 0 0,0-1-1 0 0,-1 0 1 0 0,-1 0-1 0 0,0 0 1 0 0,0-1-1 0 0,-1 1 1 0 0,-1-16 0 0 0,-1 21-1 0 0,1-1 0 0 0,-2 1 0 0 0,1-1 0 0 0,-1 1 1 0 0,0-1-1 0 0,0 1 0 0 0,-1 0 0 0 0,0 0 0 0 0,0 0 0 0 0,-1 0 1 0 0,1 0-1 0 0,-2 1 0 0 0,1-1 0 0 0,-8-7 0 0 0,2 5 5 0 0,0 0 0 0 0,-1 1-1 0 0,1 0 1 0 0,-2 1 0 0 0,1 0-1 0 0,-1 1 1 0 0,0 0 0 0 0,-1 1-1 0 0,1 0 1 0 0,-1 1 0 0 0,0 1-1 0 0,0 0 1 0 0,-22-2 0 0 0,23 3-1 0 0,1 2 1 0 0,0-1-1 0 0,0 1 1 0 0,-1 1-1 0 0,1 0 1 0 0,0 1-1 0 0,0 0 1 0 0,0 1-1 0 0,0 0 1 0 0,0 1 0 0 0,1 0-1 0 0,-1 0 1 0 0,1 1-1 0 0,0 1 1 0 0,0-1-1 0 0,-14 13 1 0 0,17-12 1 0 0,1 0 0 0 0,1 1 0 0 0,-1-1 0 0 0,1 1 0 0 0,0 0 0 0 0,0 1 0 0 0,1-1 0 0 0,0 1 1 0 0,1 0-1 0 0,-5 14 0 0 0,4-6 11 0 0,0 0 0 0 0,1-1 0 0 0,1 1 0 0 0,0 31 0 0 0,2-41-15 0 0,0 0 1 0 0,1-1-1 0 0,0 1 1 0 0,0 0-1 0 0,0 0 1 0 0,1-1-1 0 0,-1 1 1 0 0,1-1 0 0 0,1 1-1 0 0,-1-1 1 0 0,1 0-1 0 0,0 0 1 0 0,0 0-1 0 0,0 0 1 0 0,1 0-1 0 0,0-1 1 0 0,0 0-1 0 0,0 1 1 0 0,0-1-1 0 0,1-1 1 0 0,0 1-1 0 0,5 3 1 0 0,1-1-6 0 0,0 0 0 0 0,1-1 1 0 0,0-1-1 0 0,0 1 0 0 0,0-2 0 0 0,0 0 0 0 0,0 0 1 0 0,1-1-1 0 0,14 1 0 0 0,-8-2-37 0 0,1 0-1 0 0,-1-1 1 0 0,1-1 0 0 0,-1-1-1 0 0,34-7 1 0 0,-47 8 22 0 0,0-1 0 0 0,-1 0 0 0 0,1 0 0 0 0,-1-1 0 0 0,1 0 0 0 0,-1 1 0 0 0,0-2 0 0 0,0 1 0 0 0,0-1 0 0 0,0 1 0 0 0,-1-1 0 0 0,1-1 0 0 0,-1 1 0 0 0,0-1 0 0 0,-1 1 0 0 0,1-1 0 0 0,-1 0 0 0 0,0-1 0 0 0,0 1 0 0 0,0 0 0 0 0,-1-1 0 0 0,3-9 0 0 0,0-5 18 0 0,-1 0 0 0 0,-1-1-1 0 0,-1 0 1 0 0,-1 1 0 0 0,-1-1-1 0 0,-4-35 1 0 0,3 52 42 0 0,0 1 1 0 0,0-1-1 0 0,0 0 0 0 0,0 1 1 0 0,0-1-1 0 0,-1 1 0 0 0,0-1 1 0 0,0 1-1 0 0,0-1 1 0 0,0 1-1 0 0,0 0 0 0 0,-4-3 1 0 0,5 4-6 0 0,0 1 0 0 0,0 0 0 0 0,-1 0 1 0 0,1 0-1 0 0,0 0 0 0 0,-1 0 0 0 0,1 0 1 0 0,-1 1-1 0 0,1-1 0 0 0,-1 0 0 0 0,1 1 1 0 0,-1-1-1 0 0,1 1 0 0 0,-1 0 0 0 0,0-1 1 0 0,1 1-1 0 0,-1 0 0 0 0,0 0 0 0 0,1 0 1 0 0,-1 0-1 0 0,0 0 0 0 0,1 0 1 0 0,-1 1-1 0 0,0-1 0 0 0,1 1 0 0 0,-1-1 1 0 0,1 1-1 0 0,-1-1 0 0 0,1 1 0 0 0,-3 1 1 0 0,1 0 14 0 0,1 0 1 0 0,-1 1 0 0 0,1-1 0 0 0,0 1 0 0 0,0-1 0 0 0,0 1 0 0 0,0 0-1 0 0,0-1 1 0 0,0 1 0 0 0,-1 5 0 0 0,-14 33 295 0 0,14-34-300 0 0,-1 9 40 0 0,-1 0 0 0 0,2 0 0 0 0,0 0-1 0 0,0 19 1 0 0,0 68 180 0 0,3-100-265 0 0,0 13 101 0 0,1-1 0 0 0,0 0 0 0 0,1 1 0 0 0,1-1-1 0 0,0 0 1 0 0,8 21 0 0 0,-8-29-487 0 0,0-1-1 0 0,0 0 1 0 0,1 0 0 0 0,-1 0-1 0 0,1 0 1 0 0,10 10-1 0 0,-11-12-744 0 0,1-1-1 0 0,0 1 0 0 0,0-1 1 0 0,1 0-1 0 0,-1 0 0 0 0,1-1 1 0 0,-1 1-1 0 0,1-1 0 0 0,0 0 0 0 0,6 1 1 0 0,2 0-3084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44 3968 0 0,'-1'-2'205'0'0,"1"1"0"0"0,0-1 0 0 0,-1 0 0 0 0,1 0 0 0 0,-1 1 0 0 0,0-1 0 0 0,1 1 0 0 0,-1-1-1 0 0,0 1 1 0 0,0-1 0 0 0,0 1 0 0 0,0-1 0 0 0,0 1 0 0 0,0 0 0 0 0,0-1 0 0 0,-1 1 0 0 0,1 0 0 0 0,0 0 0 0 0,-1 0-1 0 0,1 0 1 0 0,-1 0 0 0 0,1 0 0 0 0,-1 1 0 0 0,0-1 0 0 0,1 0 0 0 0,-1 1 0 0 0,0-1 0 0 0,1 1 0 0 0,-3-1-1 0 0,-6-1 308 0 0,-1 0 0 0 0,1 1-1 0 0,-15-1 1 0 0,23 2-350 0 0,-16-1 518 0 0,0 1 0 0 0,1 1-1 0 0,-1 0 1 0 0,0 1 0 0 0,0 1 0 0 0,1 1 0 0 0,-22 7 0 0 0,34-9-622 0 0,0 0 0 0 0,0 0 0 0 0,1 0 0 0 0,-1 1 0 0 0,1-1 0 0 0,-1 1 0 0 0,1 0 0 0 0,0 1 0 0 0,0-1 0 0 0,1 1 0 0 0,-1-1 0 0 0,1 1 0 0 0,0 0 0 0 0,-1 0 0 0 0,2 1 0 0 0,-1-1 0 0 0,0 0 0 0 0,1 1 0 0 0,0 0 0 0 0,0 0 0 0 0,1-1 0 0 0,-1 1 0 0 0,1 0 0 0 0,0 0 0 0 0,0 0 0 0 0,1 1 0 0 0,-1-1 0 0 0,1 0 0 0 0,1 7 0 0 0,0-2-22 0 0,0-1 0 0 0,1 1 0 0 0,0 0 0 0 0,1-1 0 0 0,0 1 0 0 0,0-1 0 0 0,1 0 0 0 0,1 0 0 0 0,5 9 0 0 0,7 7 38 0 0,31 38-1 0 0,-33-47-11 0 0,-2 1 1 0 0,0 0-1 0 0,-1 0 0 0 0,-1 2 0 0 0,11 22 0 0 0,-20-35 28 0 0,0-1-1 0 0,0 1 1 0 0,-1-1-1 0 0,1 1 1 0 0,-1-1-1 0 0,0 1 1 0 0,-1 0-1 0 0,0-1 1 0 0,0 1-1 0 0,0 0 1 0 0,0 0-1 0 0,-1-1 1 0 0,0 1-1 0 0,-2 6 1 0 0,2-8 11 0 0,-1 0 0 0 0,0 0 0 0 0,0 0 0 0 0,-1 0 0 0 0,1 0 0 0 0,-1-1 0 0 0,0 1 1 0 0,0-1-1 0 0,0 0 0 0 0,0 0 0 0 0,0 0 0 0 0,-1 0 0 0 0,0 0 0 0 0,1-1 0 0 0,-1 1 0 0 0,0-1 1 0 0,0 0-1 0 0,-6 2 0 0 0,-4 1 117 0 0,-1 0 0 0 0,0-1 0 0 0,-1-1 1 0 0,-22 2-1 0 0,-67 0-91 0 0,58-4-468 0 0,-13-1-2881 0 0,-29-12-8535 0 0,58 6 6988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138 234 3188 0 0,'-3'-17'6276'0'0,"1"18"-6123"0"0,0 0-1 0 0,0 0 0 0 0,1-1 0 0 0,-1 1 1 0 0,1 0-1 0 0,-1 1 0 0 0,1-1 1 0 0,0 0-1 0 0,-1 0 0 0 0,1 0 1 0 0,0 1-1 0 0,0-1 0 0 0,0 1 1 0 0,0-1-1 0 0,0 1 0 0 0,0 0 1 0 0,-1 1-1 0 0,-2 3 244 0 0,-9 12 17 0 0,1 0 0 0 0,0 1-1 0 0,1 0 1 0 0,1 1 0 0 0,1 0 0 0 0,1 1 0 0 0,1 0 0 0 0,1 0 0 0 0,0 1 0 0 0,-3 32 0 0 0,8-44-348 0 0,0 1 1 0 0,0 0 0 0 0,1 0 0 0 0,1 0-1 0 0,0-1 1 0 0,0 1 0 0 0,4 13 0 0 0,-3-20-43 0 0,-1 0 0 0 0,0 0 0 0 0,1 0 0 0 0,0-1 0 0 0,0 1 0 0 0,0-1 1 0 0,0 1-1 0 0,1-1 0 0 0,-1 0 0 0 0,1 0 0 0 0,0 0 0 0 0,0 0 0 0 0,0 0 1 0 0,0-1-1 0 0,1 1 0 0 0,-1-1 0 0 0,0 0 0 0 0,1 0 0 0 0,0 0 0 0 0,-1-1 0 0 0,1 1 1 0 0,5 0-1 0 0,1 1-4 0 0,0-2 0 0 0,1 1 1 0 0,-1-2-1 0 0,1 1 0 0 0,-1-1 1 0 0,1-1-1 0 0,-1 0 0 0 0,1 0 1 0 0,-1-1-1 0 0,0 0 0 0 0,0-1 1 0 0,0 0-1 0 0,15-7 0 0 0,-19 7-40 0 0,1 0 0 0 0,-1-1 0 0 0,0 1-1 0 0,0-1 1 0 0,0 0 0 0 0,0 0 0 0 0,-1-1-1 0 0,0 0 1 0 0,0 0 0 0 0,0 0 0 0 0,0 0-1 0 0,-1-1 1 0 0,0 0 0 0 0,0 0 0 0 0,-1 0 0 0 0,1 0-1 0 0,-1-1 1 0 0,-1 1 0 0 0,1-1 0 0 0,2-11-1 0 0,-4 9-48 0 0,0 0-1 0 0,-1 0 1 0 0,1 0-1 0 0,-2 0 1 0 0,1 0 0 0 0,-1 0-1 0 0,-1 0 1 0 0,0 0-1 0 0,0 0 1 0 0,-6-13-1 0 0,0 4-109 0 0,0 2-1 0 0,-2-1 0 0 0,0 2 1 0 0,-14-18-1 0 0,20 28 142 0 0,-2-3-20 0 0,-1 1 0 0 0,1-1 0 0 0,1-1 0 0 0,0 1 0 0 0,0-1 0 0 0,1 0 0 0 0,0 0 0 0 0,0 0 1 0 0,1 0-1 0 0,-3-13 0 0 0,4 8 16 0 0,1 6 75 0 0,0 1 0 0 0,0 0 0 0 0,1-1 1 0 0,0-10-1 0 0,0 15-3 0 0,1 1-1 0 0,-1 0 1 0 0,1-1 0 0 0,0 1 0 0 0,0 0-1 0 0,-1 0 1 0 0,2 0 0 0 0,-1-1 0 0 0,0 1 0 0 0,0 0-1 0 0,1 0 1 0 0,-1 1 0 0 0,1-1 0 0 0,-1 0-1 0 0,1 0 1 0 0,0 1 0 0 0,3-3 0 0 0,10-6 139 0 0,1 1 1 0 0,0 1-1 0 0,27-10 0 0 0,57-14 231 0 0,-81 26-366 0 0,4 0-598 0 0,33-5 1 0 0,-31 8-4186 0 0,31 0 0 0 0,-34 3 1365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42 3296 0 0,'0'0'548'0'0,"-8"12"1699"0"0,-10 21-1062 0 0,2 1-1 0 0,1 1 0 0 0,1 0 1 0 0,3 1-1 0 0,-13 61 0 0 0,16-32 201 0 0,7-58-1313 0 0,1 0 0 0 0,0 0 0 0 0,0 0 0 0 0,1 0 0 0 0,0 0 0 0 0,0 0 0 0 0,3 7 0 0 0,-3-11-39 0 0,1 0 0 0 0,-1 0 0 0 0,1 0 0 0 0,0 0 0 0 0,0 0 0 0 0,0 0 0 0 0,0-1 0 0 0,0 1 0 0 0,1 0 0 0 0,-1-1 0 0 0,1 0 0 0 0,0 0 0 0 0,0 0 0 0 0,4 3 0 0 0,-1-2 11 0 0,-1-1 0 0 0,1 0 0 0 0,-1 0 0 0 0,1 0 0 0 0,0-1 0 0 0,0 0-1 0 0,11 1 1 0 0,-4-1 6 0 0,-1-1 0 0 0,0-1 0 0 0,0 0-1 0 0,0-1 1 0 0,0 0 0 0 0,0-1-1 0 0,20-8 1 0 0,-18 5-17 0 0,0 0-1 0 0,0-2 1 0 0,-1 0-1 0 0,0 0 1 0 0,-1-1-1 0 0,0-1 1 0 0,0 0-1 0 0,-1-1 1 0 0,10-12-1 0 0,-13 14 9 0 0,-1 0-1 0 0,-1-1 1 0 0,0 1-1 0 0,0-2 1 0 0,-1 1-1 0 0,0 0 1 0 0,0-1-1 0 0,-2 0 1 0 0,1 0-1 0 0,-1 0 1 0 0,-1 0-1 0 0,2-20 1 0 0,-3 20 3 0 0,0-13 100 0 0,0 0 0 0 0,-1 0 0 0 0,-5-32 0 0 0,1 27-284 0 0,-3-13 273 0 0,0 15-7579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3704 0 0,'24'-5'4267'0'0,"-22"5"-4108"0"0,1 1-1 0 0,-1-1 1 0 0,0 0-1 0 0,0 1 1 0 0,1-1-1 0 0,-1 1 1 0 0,0 0-1 0 0,0 0 1 0 0,0 0-1 0 0,0 0 1 0 0,0 0-1 0 0,0 0 0 0 0,0 1 1 0 0,-1-1-1 0 0,1 0 1 0 0,0 1-1 0 0,-1 0 1 0 0,1-1-1 0 0,-1 1 1 0 0,1 0-1 0 0,-1 0 1 0 0,0 0-1 0 0,0 0 1 0 0,0 0-1 0 0,0 0 0 0 0,1 3 1 0 0,2 6 416 0 0,0 2 0 0 0,-1-1 0 0 0,3 21 0 0 0,-3-16-16 0 0,18 182 2235 0 0,-14-101-2703 0 0,-6-79-88 0 0,-1-12-3 0 0,1-1 1 0 0,-1 1 0 0 0,1-1 0 0 0,0 1 0 0 0,1-1-1 0 0,3 10 1 0 0,-5-15 1 0 0,0-1 1 0 0,0 1-1 0 0,0-1 0 0 0,1 1 0 0 0,-1-1 0 0 0,0 1 0 0 0,0-1 1 0 0,1 1-1 0 0,-1-1 0 0 0,0 1 0 0 0,1-1 0 0 0,-1 0 0 0 0,1 1 1 0 0,-1-1-1 0 0,0 1 0 0 0,1-1 0 0 0,-1 0 0 0 0,1 1 0 0 0,-1-1 1 0 0,1 0-1 0 0,-1 0 0 0 0,1 1 0 0 0,0-1 0 0 0,-1 0 0 0 0,1 0 1 0 0,-1 0-1 0 0,1 0 0 0 0,-1 0 0 0 0,1 0 0 0 0,-1 0 0 0 0,1 0 1 0 0,1 0-1 0 0,-1 0 8 0 0,1-1 0 0 0,-1 0 1 0 0,1 0-1 0 0,-1 0 0 0 0,0 0 0 0 0,1 0 1 0 0,-1 0-1 0 0,0 0 0 0 0,0 0 0 0 0,1-1 1 0 0,0-1-1 0 0,5-7 88 0 0,0-1-1 0 0,7-15 1 0 0,-12 22-63 0 0,77-180 860 0 0,-58 128-650 0 0,2 1 1 0 0,58-97 0 0 0,-59 124-2149 0 0,-20 26 1155 0 0,-1 1 0 0 0,1-1 0 0 0,0 1 1 0 0,0 0-1 0 0,0-1 0 0 0,-1 1 0 0 0,1 0 0 0 0,0 0 1 0 0,0 1-1 0 0,1-1 0 0 0,-1 0 0 0 0,0 1 0 0 0,3-1 1 0 0,2 0-3138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119 106 3224 0 0,'-8'7'499'0'0,"0"1"-1"0"0,1-1 0 0 0,0 2 0 0 0,1-1 0 0 0,0 1 1 0 0,-8 14-1 0 0,0 6 838 0 0,-19 49 0 0 0,29-66-962 0 0,1 0 1 0 0,0 0 0 0 0,1 0-1 0 0,0 0 1 0 0,1 1 0 0 0,0-1-1 0 0,2 16 1 0 0,-1-23-216 0 0,0-1 0 0 0,1 0 0 0 0,0 1 0 0 0,0-1 0 0 0,0 0 0 0 0,0 0 0 0 0,1 0 0 0 0,-1 0 0 0 0,1 0 0 0 0,0 0 0 0 0,0 0 0 0 0,1-1 0 0 0,-1 1 0 0 0,1-1 0 0 0,0 1 0 0 0,0-1-1 0 0,6 5 1 0 0,-5-5-77 0 0,1 0 0 0 0,0 0-1 0 0,0-1 1 0 0,1 1-1 0 0,-1-1 1 0 0,1 0-1 0 0,-1-1 1 0 0,1 1 0 0 0,-1-1-1 0 0,1 0 1 0 0,11 0-1 0 0,-1-2-46 0 0,0 0-1 0 0,-1 0 1 0 0,1-2-1 0 0,0 0 1 0 0,-1 0-1 0 0,0-2 1 0 0,0 0-1 0 0,27-13 1 0 0,-27 10-33 0 0,-1-1 0 0 0,1-1 1 0 0,-2 0-1 0 0,0-1 0 0 0,0 0 1 0 0,0-1-1 0 0,-2-1 0 0 0,0 0 1 0 0,0 0-1 0 0,-1-1 0 0 0,9-16 1 0 0,-13 18-2 0 0,0 0-1 0 0,0 0 1 0 0,-1 0 0 0 0,-1 0 0 0 0,0-1 0 0 0,0 0 0 0 0,-1 0-1 0 0,-1 0 1 0 0,-1 0 0 0 0,1 0 0 0 0,-2-1 0 0 0,0 1-1 0 0,-1 0 1 0 0,0 0 0 0 0,-3-14 0 0 0,3 23 8 0 0,0-1-1 0 0,-1 1 1 0 0,1 0-1 0 0,-1 0 1 0 0,0 0 0 0 0,0 1-1 0 0,0-1 1 0 0,0 0 0 0 0,-1 1-1 0 0,1-1 1 0 0,-1 1 0 0 0,0 0-1 0 0,0 0 1 0 0,0 0 0 0 0,-1 0-1 0 0,1 0 1 0 0,-1 1 0 0 0,1 0-1 0 0,-1-1 1 0 0,-6-1 0 0 0,2 1 11 0 0,1 1 0 0 0,-1 0 0 0 0,1 0 0 0 0,-1 1 0 0 0,0 0 1 0 0,0 1-1 0 0,1-1 0 0 0,-1 1 0 0 0,0 1 0 0 0,-13 2 0 0 0,12-2 6 0 0,-1 1-1 0 0,1 1 0 0 0,0-1 1 0 0,0 1-1 0 0,1 1 0 0 0,-1 0 1 0 0,1 0-1 0 0,-1 1 1 0 0,1 0-1 0 0,1 0 0 0 0,-1 1 1 0 0,1 0-1 0 0,0 0 0 0 0,0 1 1 0 0,0-1-1 0 0,1 2 1 0 0,-10 14-1 0 0,10-11 4 0 0,2-3 0 0 0,-1 0 1 0 0,1 1-1 0 0,0 0 0 0 0,1 0 1 0 0,-5 18-1 0 0,4-6 30 0 0,1 0 0 0 0,1 0-1 0 0,1 1 1 0 0,1-1 0 0 0,3 26 0 0 0,-3-42-55 0 0,1 0 1 0 0,0-1 0 0 0,0 1 0 0 0,1 0 0 0 0,-1-1-1 0 0,1 1 1 0 0,0-1 0 0 0,0 1 0 0 0,0-1 0 0 0,1 0-1 0 0,0 0 1 0 0,-1 0 0 0 0,1 0 0 0 0,1-1 0 0 0,-1 1-1 0 0,0-1 1 0 0,1 0 0 0 0,0 0 0 0 0,0 0 0 0 0,0 0-1 0 0,0-1 1 0 0,0 0 0 0 0,1 1 0 0 0,-1-1-1 0 0,0-1 1 0 0,1 1 0 0 0,0-1 0 0 0,9 2 0 0 0,-6-2-42 0 0,1 0 1 0 0,0 0-1 0 0,0-1 1 0 0,-1 0-1 0 0,1-1 1 0 0,0 0-1 0 0,0 0 1 0 0,-1-1-1 0 0,1 0 1 0 0,-1 0-1 0 0,1-1 1 0 0,-1 0-1 0 0,0-1 1 0 0,0 0 0 0 0,-1 0-1 0 0,1 0 1 0 0,-1-1-1 0 0,0 0 1 0 0,0-1-1 0 0,0 0 1 0 0,-1 0-1 0 0,0 0 1 0 0,9-12-1 0 0,-8 9 5 0 0,0-1-1 0 0,-1 0 1 0 0,0-1-1 0 0,-1 1 1 0 0,0-1-1 0 0,0 0 1 0 0,-1 0-1 0 0,-1-1 1 0 0,0 1-1 0 0,0-1 1 0 0,1-21-1 0 0,-2 4 120 0 0,-1 22 18 0 0,0 1 1 0 0,-1 0-1 0 0,0-1 0 0 0,0 1 1 0 0,-1-1-1 0 0,-1-7 0 0 0,1 0 554 0 0,1 12-11 0 0,0 10-154 0 0,0 47 146 0 0,9 65 0 0 0,-6-100-824 0 0,0-1 0 0 0,2 0 1 0 0,0 0-1 0 0,1 0 0 0 0,1-1 1 0 0,17 33-1 0 0,-17-42-2029 0 0,1-3-4375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4088 0 0,'0'-4'696'0'0,"0"3"5"0"0,-4-4-1 0 0,2 3 4 0 0,-3-3-24 0 0,5 3-48 0 0,-2-1-72 0 0,2 1-192 0 0,-4 2-2192 0 0,1 5 0 0 0,6 2-1 0 0,-3 6 1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2904 0 0,'0'19'1571'0'0,"-1"-5"-648"0"0,2-1-1 0 0,1 18 0 0 0,-1-26-739 0 0,0 0 0 0 0,0 0 0 0 0,1-1 0 0 0,0 1 0 0 0,0 0 0 0 0,0-1 0 0 0,0 1 0 0 0,1-1 0 0 0,5 8-1 0 0,-2-5 75 0 0,1 0-1 0 0,0-1 0 0 0,0 0 1 0 0,1 0-1 0 0,0-1 0 0 0,0 0 1 0 0,0 0-1 0 0,0-1 0 0 0,1 0 0 0 0,-1 0 1 0 0,1-1-1 0 0,0 0 0 0 0,1-1 1 0 0,-1 0-1 0 0,0 0 0 0 0,0-1 1 0 0,16 0-1 0 0,-13-1-113 0 0,0 0 0 0 0,1-1 0 0 0,-1 0 0 0 0,1-1 0 0 0,-1 0 1 0 0,0-1-1 0 0,0 0 0 0 0,0-1 0 0 0,-1-1 0 0 0,1 0 0 0 0,-1 0 0 0 0,21-15 0 0 0,-27 17-125 0 0,-1-1 1 0 0,0 0-1 0 0,0 0 0 0 0,0-1 0 0 0,0 1 0 0 0,0-1 0 0 0,-1 0 0 0 0,0 0 0 0 0,0 0 0 0 0,0 0 0 0 0,-1 0 0 0 0,0-1 0 0 0,3-9 0 0 0,-3 6-4 0 0,-1 0 0 0 0,1 0-1 0 0,-2 0 1 0 0,1 0 0 0 0,-1 0-1 0 0,-1 0 1 0 0,0 0 0 0 0,-3-14 0 0 0,2 13 3 0 0,0 0 0 0 0,-1 1 0 0 0,-1-1 0 0 0,1 0 0 0 0,-2 1 1 0 0,1 0-1 0 0,-1 0 0 0 0,-1 0 0 0 0,0 0 0 0 0,0 1 0 0 0,0 0 1 0 0,-1 1-1 0 0,-1-1 0 0 0,1 1 0 0 0,-1 1 0 0 0,-12-9 0 0 0,11 10 15 0 0,-1 0-1 0 0,0 0 0 0 0,0 1 0 0 0,0 1 0 0 0,-1 0 0 0 0,1 0 1 0 0,-1 1-1 0 0,1 1 0 0 0,-1-1 0 0 0,-14 1 0 0 0,18 2-5 0 0,1-1-1 0 0,0 1 1 0 0,0 0-1 0 0,0 0 0 0 0,0 0 1 0 0,0 1-1 0 0,0 0 1 0 0,1 1-1 0 0,-1-1 1 0 0,1 1-1 0 0,-1 0 1 0 0,1 0-1 0 0,0 1 1 0 0,0-1-1 0 0,0 1 1 0 0,1 0-1 0 0,-1 1 1 0 0,1-1-1 0 0,-6 8 1 0 0,2 2 39 0 0,0-1 0 0 0,0 1 1 0 0,1 0-1 0 0,1 1 0 0 0,1-1 1 0 0,0 1-1 0 0,0 1 0 0 0,-3 27 0 0 0,3 9 186 0 0,0 69-1 0 0,4-58-74 0 0,-2 339 576 0 0,4-253-2810 0 0,1-129-4501 0 0,-1-15 3071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3664 0 0,'-2'-4'6912'0'0,"-3"38"-3196"0"0,-21 115 1593 0 0,17-90-4761 0 0,-3 87 0 0 0,13-140-854 0 0,-1 0-1 0 0,0-1 0 0 0,1 1 1 0 0,0 0-1 0 0,1 0 0 0 0,2 6 1 0 0,-3-7-862 0 0,1-1 1 0 0,0 0 0 0 0,1 0-1 0 0,-1 0 1 0 0,1 0 0 0 0,0 0-1 0 0,0 0 1 0 0,4 4 0 0 0,9 4-2850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3696 0 0,'17'0'3347'0'0,"215"12"3672"0"0,3 0-3653 0 0,-223-12-3321 0 0,24 0 53 0 0,-36 0-98 0 0,1-1 0 0 0,0 1-1 0 0,0 0 1 0 0,0 0 0 0 0,0 0 0 0 0,0-1 0 0 0,-1 1 0 0 0,1 0 0 0 0,0-1 0 0 0,0 1 0 0 0,-1-1 0 0 0,1 1 0 0 0,0-1 0 0 0,0 1 0 0 0,-1-1 0 0 0,1 0 0 0 0,-1 1 0 0 0,1-1 0 0 0,0 0 0 0 0,-1 1 0 0 0,1-1 0 0 0,-1 0-1 0 0,0 0 1 0 0,1 1 0 0 0,-1-1 0 0 0,0 0 0 0 0,1 0 0 0 0,-1 0 0 0 0,0 0 0 0 0,0 1 0 0 0,0-1 0 0 0,1-2 0 0 0,-1-3 7 0 0,0-1-1 0 0,0 1 1 0 0,-1-1 0 0 0,0 1 0 0 0,0 0-1 0 0,0-1 1 0 0,-3-5 0 0 0,4 11-4 0 0,-1-1-1 0 0,0 1 1 0 0,0-1 0 0 0,0 1 0 0 0,0 0-1 0 0,0-1 1 0 0,0 1 0 0 0,0 0 0 0 0,-1 0-1 0 0,1 0 1 0 0,0 0 0 0 0,-1 0 0 0 0,1 0-1 0 0,-1 0 1 0 0,1 0 0 0 0,-1 1 0 0 0,1-1-1 0 0,-1 1 1 0 0,1-1 0 0 0,-1 1 0 0 0,0-1-1 0 0,1 1 1 0 0,-1 0 0 0 0,0 0 0 0 0,1 0-1 0 0,-1 0 1 0 0,0 0 0 0 0,1 0 0 0 0,-1 0-1 0 0,1 1 1 0 0,-1-1 0 0 0,-2 1 0 0 0,-1 0 5 0 0,1-1 0 0 0,-1 1 0 0 0,1 0 0 0 0,-1 0 0 0 0,1 1 0 0 0,-1-1 0 0 0,1 1 0 0 0,0 0 0 0 0,-1 0 1 0 0,1 1-1 0 0,0-1 0 0 0,1 1 0 0 0,-1 0 0 0 0,0 0 0 0 0,1 0 0 0 0,-1 0 0 0 0,1 1 0 0 0,0-1 0 0 0,0 1 0 0 0,1 0 0 0 0,-1 0 1 0 0,-2 6-1 0 0,-7 16 63 0 0,1 0 1 0 0,2 1 0 0 0,1 0 0 0 0,1 1 0 0 0,1 0 0 0 0,-4 48-1 0 0,7-29 150 0 0,4 93 0 0 0,-1-135-439 0 0,1-1 0 0 0,-1 1 0 0 0,1 0 0 0 0,1 0 0 0 0,-1-1 0 0 0,0 1 0 0 0,5 8 1 0 0,-4-10-612 0 0,0 0 1 0 0,0-1 0 0 0,0 1-1 0 0,0 0 1 0 0,0-1 0 0 0,1 1-1 0 0,-1-1 1 0 0,1 0 0 0 0,0 0-1 0 0,-1 0 1 0 0,4 2 0 0 0,5 3-2749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2904 0 0,'1'-2'180'0'0,"1"0"0"0"0,0 1-1 0 0,-1-1 1 0 0,1 1-1 0 0,0 0 1 0 0,0 0 0 0 0,-1 0-1 0 0,1-1 1 0 0,3 0 0 0 0,0 0 173 0 0,9-7 305 0 0,1 1 0 0 0,0 1-1 0 0,0 1 1 0 0,21-7-1 0 0,-27 11-309 0 0,0-1 1 0 0,0 2-1 0 0,0-1 0 0 0,1 1 1 0 0,-1 0-1 0 0,1 1 0 0 0,-1 0 1 0 0,19 3-1 0 0,-24-2-185 0 0,0 0-1 0 0,-1 1 1 0 0,1-1-1 0 0,-1 0 1 0 0,1 1-1 0 0,-1 0 1 0 0,0 0-1 0 0,0 0 1 0 0,1 0-1 0 0,-1 1 1 0 0,-1-1-1 0 0,1 1 1 0 0,3 4-1 0 0,-1-2 47 0 0,-1 1-1 0 0,0 1 1 0 0,-1-1-1 0 0,1 0 1 0 0,-1 1-1 0 0,3 11 1 0 0,0 1-12 0 0,-2 0 1 0 0,0 1-1 0 0,-2 0 0 0 0,1 25 1 0 0,-8 229 297 0 0,2-253-458 0 0,1-18-21 0 0,1-13-9 0 0,3-11-4 0 0,1 1 0 0 0,1-1 1 0 0,1 0-1 0 0,1 1 1 0 0,16-37-1 0 0,-18 46 0 0 0,12-23 32 0 0,1 1-1 0 0,37-55 1 0 0,-24 42 56 0 0,-23 33-1 0 0,1 2-1 0 0,0-1 1 0 0,1 1-1 0 0,0 0 1 0 0,1 1-1 0 0,0 0 1 0 0,1 0 0 0 0,0 1-1 0 0,19-12 1 0 0,-28 20-55 0 0,0-1 1 0 0,1 1-1 0 0,-1 0 0 0 0,0 1 1 0 0,0-1-1 0 0,1 0 1 0 0,-1 1-1 0 0,1-1 1 0 0,-1 1-1 0 0,0-1 1 0 0,1 1-1 0 0,-1 0 0 0 0,1 0 1 0 0,-1 0-1 0 0,1 1 1 0 0,-1-1-1 0 0,0 1 1 0 0,1-1-1 0 0,-1 1 0 0 0,0 0 1 0 0,4 1-1 0 0,-3 0 7 0 0,1 1 0 0 0,-1-1 0 0 0,0 1 0 0 0,0 0 0 0 0,-1 0 0 0 0,1 0-1 0 0,0 0 1 0 0,-1 0 0 0 0,0 0 0 0 0,0 1 0 0 0,0-1 0 0 0,1 4 0 0 0,4 8 47 0 0,-2 1 0 0 0,0-1 0 0 0,-1 1 1 0 0,-1 0-1 0 0,2 21 0 0 0,-2 31-475 0 0,-3-1-1 0 0,-11 83 1 0 0,6-89-3593 0 0,5-34-3309 0 0,0-18 3643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271 117 3304 0 0,'-28'-1'3619'0'0,"22"0"-3229"0"0,0 1 0 0 0,-1 0 1 0 0,1 0-1 0 0,0 0 0 0 0,0 1 1 0 0,-1 0-1 0 0,1 0 0 0 0,-10 3 1 0 0,9-1-77 0 0,0 1 1 0 0,0 0 0 0 0,0 0-1 0 0,1 1 1 0 0,-1-1 0 0 0,1 2-1 0 0,0-1 1 0 0,1 0 0 0 0,-9 12-1 0 0,1-1 457 0 0,2 0 0 0 0,-16 30 0 0 0,17-29-565 0 0,2 2 0 0 0,0-1 1 0 0,2 1-1 0 0,0 0 0 0 0,-6 36 1 0 0,10-47-156 0 0,1 0 1 0 0,1 0 0 0 0,-1 0-1 0 0,1 0 1 0 0,1 0 0 0 0,-1 0-1 0 0,2 1 1 0 0,-1-1 0 0 0,1 0-1 0 0,0-1 1 0 0,0 1 0 0 0,1 0-1 0 0,0-1 1 0 0,1 1 0 0 0,0-1-1 0 0,8 12 1 0 0,-8-15-47 0 0,0 0 0 0 0,0-1-1 0 0,0 1 1 0 0,0-1 0 0 0,1 0 0 0 0,-1-1 0 0 0,1 1-1 0 0,0-1 1 0 0,0 0 0 0 0,0 0 0 0 0,0 0 0 0 0,0-1 0 0 0,1 1-1 0 0,-1-1 1 0 0,0-1 0 0 0,1 1 0 0 0,-1-1 0 0 0,0 0-1 0 0,1 0 1 0 0,-1 0 0 0 0,9-2 0 0 0,-8 1-17 0 0,0 0 0 0 0,0 0 1 0 0,0-1-1 0 0,0 0 0 0 0,0 0 1 0 0,0 0-1 0 0,-1-1 0 0 0,1 1 0 0 0,-1-1 1 0 0,1-1-1 0 0,-1 1 0 0 0,0-1 1 0 0,0 0-1 0 0,-1 0 0 0 0,1 0 0 0 0,-1-1 1 0 0,0 0-1 0 0,5-6 0 0 0,-5 0-2 0 0,-1 1 0 0 0,0-1 0 0 0,0 0 0 0 0,-1 1-1 0 0,0-1 1 0 0,-1 0 0 0 0,0 0 0 0 0,-1 0 0 0 0,0 0 0 0 0,-1-1-1 0 0,-3-18 1 0 0,-2 4 125 0 0,-13-35-1 0 0,-5-21 495 0 0,23 77-547 0 0,-1-1-1 0 0,1 1 1 0 0,1-1 0 0 0,-1 0 0 0 0,1 1 0 0 0,0-1-1 0 0,0 0 1 0 0,1 1 0 0 0,-1-1 0 0 0,1 1 0 0 0,0-1 0 0 0,1 0-1 0 0,-1 1 1 0 0,1 0 0 0 0,1 0 0 0 0,-1-1 0 0 0,0 1 0 0 0,1 0-1 0 0,0 1 1 0 0,0-1 0 0 0,1 0 0 0 0,0 1 0 0 0,-1 0-1 0 0,1 0 1 0 0,0 0 0 0 0,1 0 0 0 0,-1 1 0 0 0,6-4 0 0 0,2 0-439 0 0,-1 1 0 0 0,2 0 1 0 0,22-8-1 0 0,16-1-7607 0 0,-40 12 5053 0 0,3-2-950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2664 0 0,'1'-23'2670'0'0,"0"20"-2452"0"0,1 0 0 0 0,-1 0 0 0 0,1 0 0 0 0,0 1 0 0 0,0-1 0 0 0,0 0 0 0 0,0 1 0 0 0,0-1-1 0 0,0 1 1 0 0,1-1 0 0 0,0 1 0 0 0,4-3 0 0 0,2-1 317 0 0,-1 1 1 0 0,1 1-1 0 0,10-5 1 0 0,-15 7-376 0 0,1 0 0 0 0,0 0 0 0 0,0 0 0 0 0,0 1 1 0 0,0 0-1 0 0,1 0 0 0 0,-1 0 0 0 0,0 0 0 0 0,0 1 0 0 0,0 0 0 0 0,1 0 0 0 0,-1 1 1 0 0,0-1-1 0 0,0 1 0 0 0,1 0 0 0 0,-1 0 0 0 0,0 1 0 0 0,0 0 0 0 0,-1 0 0 0 0,1 0 1 0 0,0 0-1 0 0,0 1 0 0 0,-1-1 0 0 0,0 1 0 0 0,1 1 0 0 0,-1-1 0 0 0,0 0 0 0 0,-1 1 1 0 0,1 0-1 0 0,-1 0 0 0 0,1 0 0 0 0,-1 0 0 0 0,0 1 0 0 0,-1-1 0 0 0,4 9 0 0 0,0-1-82 0 0,0 1 0 0 0,-2 1 0 0 0,0-1 0 0 0,0 1-1 0 0,-1 0 1 0 0,2 21 0 0 0,-1 87 164 0 0,-4-106-211 0 0,-3 33 33 0 0,2-46-61 0 0,1 0 1 0 0,-1 1 0 0 0,0-1 0 0 0,0 0 0 0 0,0 0 0 0 0,0 1 0 0 0,0-1 0 0 0,-1 0 0 0 0,0 0 0 0 0,1 0 0 0 0,-5 5 0 0 0,6-9-4 0 0,0 1 0 0 0,0 0 0 0 0,0-1 0 0 0,0 1 1 0 0,0 0-1 0 0,0 0 0 0 0,0-1 0 0 0,0 1 0 0 0,0 0 0 0 0,0 0 1 0 0,0-1-1 0 0,0 1 0 0 0,0 0 0 0 0,0 0 0 0 0,0-1 1 0 0,-1 1-1 0 0,1 0 0 0 0,0 0 0 0 0,0-1 0 0 0,0 1 1 0 0,0 0-1 0 0,0 0 0 0 0,-1-1 0 0 0,1 1 0 0 0,0 0 1 0 0,0 0-1 0 0,0 0 0 0 0,-1-1 0 0 0,1 1 0 0 0,0 0 0 0 0,0 0 1 0 0,-1 0-1 0 0,1 0 0 0 0,0 0 0 0 0,0 0 0 0 0,-1 0 1 0 0,1-1-1 0 0,0 1 0 0 0,0 0 0 0 0,-1 0 0 0 0,1 0 1 0 0,0 0-1 0 0,0 0 0 0 0,-1 0 0 0 0,1 0 0 0 0,0 0 1 0 0,-1 0-1 0 0,1 0 0 0 0,0 1 0 0 0,0-1 0 0 0,-1 0 1 0 0,1 0-1 0 0,0 0 0 0 0,0 0 0 0 0,-1 0 0 0 0,1 0 0 0 0,0 0 1 0 0,0 1-1 0 0,0-1 0 0 0,-1 0 0 0 0,1 0 0 0 0,0 0 1 0 0,0 1-1 0 0,0-1 0 0 0,-1 0 0 0 0,1 0 0 0 0,0 1 1 0 0,0-1-1 0 0,2-21 3 0 0,11-14-1 0 0,2 0-1 0 0,1 0 0 0 0,1 1 1 0 0,42-59-1 0 0,-57 91 1 0 0,23-31 66 0 0,37-37 1 0 0,-53 61-7 0 0,1 1 0 0 0,0 0 0 0 0,0 0 0 0 0,0 1 0 0 0,1 0 0 0 0,0 1 0 0 0,0 0 0 0 0,20-6 0 0 0,-28 11-33 0 0,0 0 0 0 0,1 0 0 0 0,-1 0 0 0 0,0 1 0 0 0,0-1 0 0 0,1 1 0 0 0,-1 0 0 0 0,0 0 0 0 0,0 0 0 0 0,1 0 0 0 0,-1 1 0 0 0,0-1 0 0 0,0 1 0 0 0,1 0 0 0 0,-1 0 0 0 0,0 0 0 0 0,0 1 0 0 0,0-1 0 0 0,0 1 0 0 0,0-1 0 0 0,-1 1 0 0 0,1 0 0 0 0,0 0 0 0 0,-1 0 0 0 0,0 0 0 0 0,1 1 0 0 0,-1-1 0 0 0,0 1 0 0 0,0-1 0 0 0,0 1 0 0 0,0 0 0 0 0,-1 0 0 0 0,1 0 0 0 0,-1 0 0 0 0,0 0 0 0 0,2 4 0 0 0,6 37 172 0 0,-1 1 1 0 0,3 81-1 0 0,-8-58-235 0 0,1 10-1108 0 0,-8 105-1 0 0,3-143-8920 0 0,1-33 6558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 3528 0 0,'-19'0'1581'0'0,"-7"-1"-429"0"0,0 2 1 0 0,1 0-1 0 0,-1 2 1 0 0,-37 8-1 0 0,60-10-1046 0 0,-8 2 379 0 0,0 0 1 0 0,0 1-1 0 0,-14 7 1 0 0,22-9-342 0 0,0 0 1 0 0,0-1 0 0 0,1 1 0 0 0,-1 0 0 0 0,1 0 0 0 0,-1 1-1 0 0,1-1 1 0 0,0 0 0 0 0,0 1 0 0 0,0-1 0 0 0,0 1 0 0 0,0 0-1 0 0,1 0 1 0 0,-1 0 0 0 0,1 0 0 0 0,-2 5 0 0 0,0 0 57 0 0,2-1 1 0 0,-1 0-1 0 0,1 1 1 0 0,0 0-1 0 0,0 9 1 0 0,2-13-179 0 0,-1 0 0 0 0,1 0 0 0 0,0-1 1 0 0,0 1-1 0 0,0 0 0 0 0,0 0 0 0 0,0-1 0 0 0,1 1 1 0 0,0-1-1 0 0,0 1 0 0 0,0-1 0 0 0,3 4 0 0 0,11 11 54 0 0,0-1-1 0 0,2-1 1 0 0,0-1-1 0 0,31 22 1 0 0,-24-20-18 0 0,-1 1 1 0 0,36 37-1 0 0,-54-49-10 0 0,-1 1-1 0 0,1 0 1 0 0,-1 0-1 0 0,0 0 1 0 0,-1 1-1 0 0,0 0 1 0 0,0 0-1 0 0,-1 0 1 0 0,1 0-1 0 0,-2 1 1 0 0,1-1-1 0 0,-1 1 1 0 0,1 13-1 0 0,-3-19-5 0 0,0 1 1 0 0,0 0-1 0 0,0 0 0 0 0,-1 0 0 0 0,1-1 0 0 0,-1 1 0 0 0,0 0 0 0 0,0-1 0 0 0,0 1 1 0 0,0-1-1 0 0,-1 1 0 0 0,1-1 0 0 0,-1 1 0 0 0,0-1 0 0 0,-4 6 0 0 0,1-4 23 0 0,0 0 0 0 0,0-1 0 0 0,0 1 0 0 0,-1-1 0 0 0,1 0 0 0 0,-1 0 0 0 0,0 0 0 0 0,-7 2 0 0 0,-9 3 131 0 0,-1 0 0 0 0,0-2 1 0 0,-45 8-1 0 0,39-10-343 0 0,-1-2 1 0 0,-38 1-1 0 0,14-7-7922 0 0,35 3 4143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3920 0 0,'0'0'3913'0'0,"4"4"-5477"0"0,-1-1-1 0 0,8 4 1 0 0,-2-1 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50 3336 0 0,'-10'-15'3755'0'0,"5"11"-3377"0"0,0 1 0 0 0,1-1 0 0 0,-2 1-1 0 0,1 0 1 0 0,0 0 0 0 0,-1 1-1 0 0,1-1 1 0 0,-1 1 0 0 0,0 0 0 0 0,0 1-1 0 0,0 0 1 0 0,1 0 0 0 0,-1 0 0 0 0,-9 0-1 0 0,0 0 159 0 0,1 1-1 0 0,-1 1 0 0 0,1 0 1 0 0,0 1-1 0 0,-17 4 0 0 0,11-1-169 0 0,0 1 0 0 0,-35 17-1 0 0,47-19-293 0 0,0 1-1 0 0,0 0 0 0 0,1 0 0 0 0,-1 0 0 0 0,1 1 1 0 0,0 0-1 0 0,1 1 0 0 0,0-1 0 0 0,-6 9 0 0 0,5-5 11 0 0,0 0 0 0 0,1 0-1 0 0,0 0 1 0 0,1 1 0 0 0,0 0 0 0 0,0 0-1 0 0,-2 13 1 0 0,6-21-65 0 0,0 1-1 0 0,1-1 1 0 0,-1 0 0 0 0,1 1-1 0 0,0-1 1 0 0,0 0 0 0 0,0 0 0 0 0,0 1-1 0 0,1-1 1 0 0,0 0 0 0 0,-1 1-1 0 0,1-1 1 0 0,0 0 0 0 0,0 0-1 0 0,1 0 1 0 0,-1 0 0 0 0,1 0 0 0 0,-1 0-1 0 0,1 0 1 0 0,0-1 0 0 0,0 1-1 0 0,0-1 1 0 0,1 1 0 0 0,-1-1-1 0 0,0 0 1 0 0,1 0 0 0 0,0 0 0 0 0,-1 0-1 0 0,1 0 1 0 0,4 2 0 0 0,5 1 7 0 0,0 1 0 0 0,0-2 0 0 0,1 1 0 0 0,-1-2 0 0 0,1 0 0 0 0,23 3 1 0 0,79-2-30 0 0,-92-4-11 0 0,-8 0 5 0 0,-7 1-2 0 0,-1-1 0 0 0,1 0 1 0 0,-1 0-1 0 0,0-1 0 0 0,1 0 0 0 0,12-4 1 0 0,-20 5 11 0 0,0 0 0 0 0,0 0 0 0 0,1 0 0 0 0,-1 0 0 0 0,0-1 1 0 0,0 1-1 0 0,0 0 0 0 0,0 0 0 0 0,0 0 0 0 0,0 0 0 0 0,0-1 0 0 0,0 1 1 0 0,0 0-1 0 0,0 0 0 0 0,0 0 0 0 0,0-1 0 0 0,0 1 0 0 0,0 0 0 0 0,0 0 0 0 0,0 0 1 0 0,0-1-1 0 0,0 1 0 0 0,0 0 0 0 0,0 0 0 0 0,0 0 0 0 0,0-1 0 0 0,0 1 1 0 0,0 0-1 0 0,0 0 0 0 0,0 0 0 0 0,0 0 0 0 0,0-1 0 0 0,-1 1 0 0 0,1 0 1 0 0,0 0-1 0 0,0 0 0 0 0,0 0 0 0 0,0-1 0 0 0,0 1 0 0 0,-1 0 0 0 0,1 0 0 0 0,0 0 1 0 0,0 0-1 0 0,0 0 0 0 0,0 0 0 0 0,-1 0 0 0 0,1 0 0 0 0,0 0 0 0 0,0 0 1 0 0,0 0-1 0 0,-1-1 0 0 0,1 1 0 0 0,0 0 0 0 0,0 0 0 0 0,0 0 0 0 0,-1 0 1 0 0,1 0-1 0 0,0 1 0 0 0,-14-6-32 0 0,-3 3 29 0 0,-1 1-1 0 0,0 0 1 0 0,0 2 0 0 0,0 0-1 0 0,0 1 1 0 0,1 0-1 0 0,-33 10 1 0 0,40-8 4 0 0,0-1 0 0 0,1 1 1 0 0,0 1-1 0 0,0 0 0 0 0,0 0 1 0 0,0 0-1 0 0,1 1 1 0 0,0 1-1 0 0,0-1 0 0 0,0 2 1 0 0,1-1-1 0 0,0 1 0 0 0,1-1 1 0 0,0 2-1 0 0,-6 8 0 0 0,10-13 6 0 0,0-1-1 0 0,0 1 1 0 0,0 0-1 0 0,0 0 1 0 0,1 0-1 0 0,0-1 1 0 0,0 2 0 0 0,0-1-1 0 0,0 0 1 0 0,0 0-1 0 0,1 0 1 0 0,0 0-1 0 0,0 0 1 0 0,0 1-1 0 0,0-1 1 0 0,1 0-1 0 0,-1 0 1 0 0,1 0-1 0 0,0 0 1 0 0,1 0-1 0 0,-1 0 1 0 0,1 0-1 0 0,-1 0 1 0 0,1 0-1 0 0,0-1 1 0 0,1 1-1 0 0,-1-1 1 0 0,1 1-1 0 0,-1-1 1 0 0,1 0-1 0 0,3 3 1 0 0,3 1 13 0 0,-1 0-1 0 0,1-1 1 0 0,0 0-1 0 0,0 0 1 0 0,1-1-1 0 0,0-1 1 0 0,0 1-1 0 0,0-2 1 0 0,0 1 0 0 0,21 3-1 0 0,10-1-14 0 0,0-1 1 0 0,0-3-1 0 0,56-3 0 0 0,-54-5-1420 0 0,-41 6 806 0 0,0-1 0 0 0,0 1 0 0 0,0-1 0 0 0,0 0 0 0 0,0 0 0 0 0,0 0 0 0 0,0 0 0 0 0,0 0 0 0 0,0 0 0 0 0,0 0 0 0 0,0-1 0 0 0,-1 1 0 0 0,1-1 0 0 0,-1 1 1 0 0,1-1-1 0 0,2-3 0 0 0,0-6-3131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3352 0 0,'15'-4'2362'0'0,"4"0"-1689"0"0,1 1-1 0 0,0 1 1 0 0,0 0 0 0 0,0 2-1 0 0,0 0 1 0 0,1 1 0 0 0,-2 1-1 0 0,1 1 1 0 0,0 1 0 0 0,0 0-1 0 0,33 14 1 0 0,-35-11-353 0 0,-1 1 0 0 0,1 0 0 0 0,-2 2 0 0 0,1 0-1 0 0,-1 1 1 0 0,-1 0 0 0 0,0 2 0 0 0,0-1 0 0 0,-2 2 0 0 0,1 0 0 0 0,-2 0-1 0 0,16 24 1 0 0,60 111 633 0 0,-72-119-821 0 0,-2 1 1 0 0,-1 0 0 0 0,9 37 0 0 0,-18-54-121 0 0,1 5-132 0 0,0 0 0 0 0,-1 0 0 0 0,-1 0-1 0 0,1 26 1 0 0,-9-29-1741 0 0,5-16 1582 0 0,0 1 1 0 0,0-1-1 0 0,-1 0 0 0 0,1 1 1 0 0,0-1-1 0 0,0 0 1 0 0,-1 1-1 0 0,0 0-557 0 0,1-1 558 0 0,0 0-1 0 0,-1 0 1 0 0,1 1-1 0 0,0-1 0 0 0,-1 0 1 0 0,1 0-1 0 0,-1 0 1 0 0,1 1-1 0 0,0-1 0 0 0,-1 0 1 0 0,1 0-1 0 0,-1 0 1 0 0,1 0-1 0 0,-1 0 0 0 0,1 0 1 0 0,-1 0-1 0 0,1 0 1 0 0,0 0-1 0 0,-1 0 1 0 0,1 0-1 0 0,-1 0 0 0 0,1-1 1 0 0,-1 1-1 0 0,0 0 1 0 0,-5-4-3191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12 3688 0 0,'-11'-11'3919'0'0,"8"10"-3593"0"0,-1 1 0 0 0,1 0-1 0 0,-1 0 1 0 0,1 0-1 0 0,-1 1 1 0 0,1-1 0 0 0,-1 1-1 0 0,1-1 1 0 0,0 1 0 0 0,-1 0-1 0 0,1 1 1 0 0,0-1-1 0 0,0 0 1 0 0,0 1 0 0 0,0 0-1 0 0,-4 3 1 0 0,-4 4 382 0 0,0 0 0 0 0,-17 20 1 0 0,13-14 52 0 0,-76 92 1593 0 0,15-16-1633 0 0,31-44-362 0 0,-108 130 339 0 0,147-169-767 0 0,1-1 0 0 0,0 1 0 0 0,1 1 0 0 0,0-1 0 0 0,0 1 0 0 0,-3 10 0 0 0,6-16-192 0 0,1-1 0 0 0,-1 0 0 0 0,1 1 0 0 0,0-1 0 0 0,-1 0 0 0 0,1 1 1 0 0,0-1-1 0 0,1 1 0 0 0,-1-1 0 0 0,0 0 0 0 0,1 1 0 0 0,0 3 0 0 0,0-5-145 0 0,0 1 0 0 0,0-1-1 0 0,0 0 1 0 0,0 1-1 0 0,0-1 1 0 0,0 0 0 0 0,0 0-1 0 0,0 0 1 0 0,0 0 0 0 0,0 0-1 0 0,1 0 1 0 0,-1 0 0 0 0,0 0-1 0 0,1 0 1 0 0,-1-1-1 0 0,1 1 1 0 0,-1 0 0 0 0,1-1-1 0 0,-1 1 1 0 0,4-1 0 0 0,21 5-3463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42 3296 0 0,'-8'-5'1774'0'0,"-6"-2"-1026"0"0,-1 1 0 0 0,-1 1 0 0 0,1 0-1 0 0,-1 1 1 0 0,1 1 0 0 0,-1 0 0 0 0,0 1 0 0 0,0 1 0 0 0,0 0 0 0 0,0 2 0 0 0,-28 2 0 0 0,35-1-540 0 0,-1-1 1 0 0,1 1-1 0 0,-1 1 1 0 0,1-1-1 0 0,0 2 1 0 0,0-1-1 0 0,0 1 1 0 0,0 1-1 0 0,1-1 1 0 0,0 1-1 0 0,0 1 1 0 0,0 0-1 0 0,0 0 1 0 0,1 0-1 0 0,0 1 1 0 0,1 0-1 0 0,-1 0 1 0 0,1 1-1 0 0,1 0 1 0 0,-8 13-1 0 0,7-10-127 0 0,1 1-1 0 0,1-1 1 0 0,0 1 0 0 0,0 0-1 0 0,1 0 1 0 0,1 1-1 0 0,-2 15 1 0 0,4-23-64 0 0,0 0-1 0 0,0 1 1 0 0,1-1 0 0 0,-1 0 0 0 0,1 0-1 0 0,0 0 1 0 0,0-1 0 0 0,1 1 0 0 0,-1 0-1 0 0,1 0 1 0 0,0-1 0 0 0,1 1-1 0 0,-1-1 1 0 0,1 0 0 0 0,0 1 0 0 0,0-1-1 0 0,0 0 1 0 0,0-1 0 0 0,1 1-1 0 0,7 6 1 0 0,-1-4-33 0 0,0 0 0 0 0,0-1 0 0 0,0 0-1 0 0,1 0 1 0 0,0-1 0 0 0,0 0 0 0 0,0-1 0 0 0,0-1-1 0 0,21 3 1 0 0,-5-3-184 0 0,1 0 0 0 0,-1-2 1 0 0,28-4-1 0 0,-50 4 125 0 0,-1 0 1 0 0,0-1-1 0 0,1 0 0 0 0,-1 0 1 0 0,0 0-1 0 0,0 0 1 0 0,0-1-1 0 0,7-3 1 0 0,-9 4 46 0 0,-1 0 0 0 0,0 0 0 0 0,0 0 0 0 0,-1 0 1 0 0,1 0-1 0 0,0 0 0 0 0,0 0 0 0 0,0-1 0 0 0,-1 1 0 0 0,1 0 1 0 0,0 0-1 0 0,-1-1 0 0 0,1 1 0 0 0,-1 0 0 0 0,0-1 0 0 0,1 1 1 0 0,-1 0-1 0 0,0-1 0 0 0,0 1 0 0 0,0 0 0 0 0,0-1 0 0 0,0 1 1 0 0,0-1-1 0 0,0 1 0 0 0,0 0 0 0 0,-1-1 0 0 0,1 1 1 0 0,-1 0-1 0 0,1-1 0 0 0,-1 1 0 0 0,0-2 0 0 0,0 1 15 0 0,-1-1 0 0 0,1 1 0 0 0,-1 0-1 0 0,1 0 1 0 0,-1 0 0 0 0,0 0 0 0 0,1 0 0 0 0,-1 1-1 0 0,0-1 1 0 0,0 0 0 0 0,-1 1 0 0 0,1-1 0 0 0,0 1-1 0 0,0 0 1 0 0,-1 0 0 0 0,1 0 0 0 0,0 0-1 0 0,-1 0 1 0 0,1 0 0 0 0,-6 0 0 0 0,-5-1 60 0 0,-1 0 0 0 0,-23 0-1 0 0,23 1 10 0 0,0 1 33 0 0,0 0 1 0 0,0 1 0 0 0,0 0-1 0 0,0 1 1 0 0,0 0-1 0 0,1 2 1 0 0,-1-1-1 0 0,1 2 1 0 0,-17 7 0 0 0,24-10-29 0 0,0 1 0 0 0,1 0 0 0 0,-1 1 0 0 0,1 0 0 0 0,0-1 0 0 0,0 2 0 0 0,0-1 1 0 0,0 0-1 0 0,1 1 0 0 0,0 0 0 0 0,0 0 0 0 0,0 0 0 0 0,1 1 0 0 0,-1-1 0 0 0,1 1 0 0 0,1 0 1 0 0,-1 0-1 0 0,1 0 0 0 0,0 0 0 0 0,0 0 0 0 0,-1 13 0 0 0,2-13-27 0 0,1 0 1 0 0,0-1-1 0 0,0 1 1 0 0,0 0-1 0 0,1 0 0 0 0,-1-1 1 0 0,2 1-1 0 0,-1 0 0 0 0,0-1 1 0 0,1 1-1 0 0,0-1 1 0 0,1 1-1 0 0,-1-1 0 0 0,1 0 1 0 0,0 0-1 0 0,0 0 0 0 0,0-1 1 0 0,1 1-1 0 0,0-1 1 0 0,0 0-1 0 0,0 0 0 0 0,0 0 1 0 0,8 5-1 0 0,-1-2-15 0 0,1-1 1 0 0,-1 0-1 0 0,1-1 1 0 0,0 0-1 0 0,0 0 0 0 0,0-2 1 0 0,0 0-1 0 0,1 0 0 0 0,20 1 1 0 0,6 0-14 0 0,-1-3 0 0 0,57-4 0 0 0,-73 1-329 0 0,-2-1 1 0 0,1-1 0 0 0,0-1 0 0 0,-1-1-1 0 0,0-1 1 0 0,22-10 0 0 0,-33 13-1428 0 0,-1-1 0 0 0,1-1 0 0 0,-1 1 0 0 0,-1-2 0 0 0,11-8 1 0 0,-4-1-1916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72 3040 0 0,'-17'21'1595'0'0,"14"-18"-1420"0"0,0 0-1 0 0,0 0 0 0 0,1 0 0 0 0,-1 0 0 0 0,1 0 0 0 0,-3 5 1 0 0,-13 26 956 0 0,11-23-753 0 0,1 0 1 0 0,0 1-1 0 0,0 0 0 0 0,2 0 0 0 0,-1 0 1 0 0,2 0-1 0 0,-3 14 0 0 0,6-25-342 0 0,-3 14 534 0 0,1-1 1 0 0,1 1-1 0 0,1-1 1 0 0,0 1-1 0 0,3 15 0 0 0,-3-27-478 0 0,1 1-1 0 0,-1-1 1 0 0,1 1-1 0 0,1-1 1 0 0,-1 0-1 0 0,0 0 1 0 0,1 1-1 0 0,-1-1 1 0 0,1 0-1 0 0,0 0 1 0 0,0-1-1 0 0,0 1 1 0 0,1 0-1 0 0,-1-1 1 0 0,0 1-1 0 0,1-1 1 0 0,0 0-1 0 0,0 0 1 0 0,-1 0-1 0 0,1 0 1 0 0,1 0-1 0 0,-1 0 1 0 0,0-1-1 0 0,0 0 1 0 0,0 0-1 0 0,1 0 1 0 0,4 1-1 0 0,3 0-32 0 0,1-1-1 0 0,-1 0 0 0 0,1-1 1 0 0,-1 0-1 0 0,1-1 0 0 0,-1 0 1 0 0,1-1-1 0 0,-1 0 1 0 0,0-1-1 0 0,1 0 0 0 0,-1-1 1 0 0,17-8-1 0 0,-7 2-20 0 0,-1-1 0 0 0,-1-1 0 0 0,0-1 0 0 0,0-1-1 0 0,23-23 1 0 0,-34 29-18 0 0,-1 0 0 0 0,0-1 0 0 0,0 0 0 0 0,-1 0 0 0 0,0 0 0 0 0,-1-1 0 0 0,0 0 0 0 0,-1 0 0 0 0,0 0 0 0 0,0-1-1 0 0,-1 1 1 0 0,0-1 0 0 0,-1 0 0 0 0,0 0 0 0 0,-1 0 0 0 0,0 0 0 0 0,-1 0 0 0 0,-1-14 0 0 0,0 20 4 0 0,0 1 0 0 0,0-1 0 0 0,0 0 0 0 0,-1 1 0 0 0,0-1 0 0 0,1 1 0 0 0,-2 0 0 0 0,1 0 0 0 0,0 0 0 0 0,-1 0 0 0 0,0 0 0 0 0,0 0 0 0 0,0 0 0 0 0,-6-5 0 0 0,3 5 12 0 0,0 0 0 0 0,0 0 0 0 0,0 0 0 0 0,0 1 0 0 0,0 0 0 0 0,-1 0 0 0 0,0 1 0 0 0,1 0 0 0 0,-9-2 0 0 0,-1 1 39 0 0,0 2-1 0 0,0-1 0 0 0,0 2 1 0 0,1 0-1 0 0,-1 1 0 0 0,0 0 1 0 0,0 1-1 0 0,-17 5 0 0 0,19-3-32 0 0,1 1-1 0 0,0 0 1 0 0,1 0 0 0 0,-1 2-1 0 0,1-1 1 0 0,0 2-1 0 0,1-1 1 0 0,0 1-1 0 0,0 1 1 0 0,0 0-1 0 0,1 1 1 0 0,1 0-1 0 0,0 0 1 0 0,0 1 0 0 0,1 0-1 0 0,0 1 1 0 0,1 0-1 0 0,0 0 1 0 0,1 0-1 0 0,1 1 1 0 0,0 0-1 0 0,0 0 1 0 0,2 0-1 0 0,-1 1 1 0 0,-2 23-1 0 0,5-26-20 0 0,0-1 0 0 0,0 0-1 0 0,1 0 1 0 0,0 1-1 0 0,1-1 1 0 0,2 14 0 0 0,-2-21-21 0 0,0 0 1 0 0,0 0 0 0 0,0 0-1 0 0,0 0 1 0 0,1-1-1 0 0,-1 1 1 0 0,1-1 0 0 0,-1 1-1 0 0,1-1 1 0 0,0 1 0 0 0,0-1-1 0 0,0 0 1 0 0,0 0 0 0 0,1 0-1 0 0,-1 0 1 0 0,0 0-1 0 0,1-1 1 0 0,-1 1 0 0 0,1-1-1 0 0,0 1 1 0 0,-1-1 0 0 0,1 0-1 0 0,0 0 1 0 0,0 0 0 0 0,0-1-1 0 0,3 2 1 0 0,6-1-28 0 0,-1 0-1 0 0,0-1 1 0 0,0 0 0 0 0,0-1 0 0 0,0 0-1 0 0,0 0 1 0 0,0-1 0 0 0,0-1 0 0 0,-1 0 0 0 0,13-5-1 0 0,-3 0-48 0 0,-1-1-1 0 0,0-1 0 0 0,-1 0 1 0 0,24-19-1 0 0,-27 18 70 0 0,-1-1 0 0 0,-1-1-1 0 0,0 0 1 0 0,-1-1 0 0 0,0 0 0 0 0,-1-1 0 0 0,-1 0-1 0 0,-1-1 1 0 0,0 0 0 0 0,0 0 0 0 0,-2-1-1 0 0,0 0 1 0 0,-1 0 0 0 0,-1-1 0 0 0,0 1-1 0 0,-2-1 1 0 0,0 0 0 0 0,1-32 0 0 0,-6 37 629 0 0,-2 21 182 0 0,-4 23 159 0 0,3 8-113 0 0,3-1-1 0 0,2 67 0 0 0,2-86-1048 0 0,1 0 0 0 0,9 34 0 0 0,-9-42-669 0 0,1 0 0 0 0,1 0-1 0 0,0 0 1 0 0,0-1-1 0 0,11 15 1 0 0,-5-9-3717 0 0,-4 0 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4288 0 0,'-3'0'832'0'0,"1"0"-1"0"0,0 0 0 0 0,0 0 0 0 0,-1 0 0 0 0,1 0 0 0 0,0 0 0 0 0,0 0 0 0 0,-4 2 0 0 0,4 8-183 0 0,0 1-1 0 0,1-1 1 0 0,0 1 0 0 0,1 0-1 0 0,0 0 1 0 0,1-1-1 0 0,0 1 1 0 0,3 12-1 0 0,-1-3 79 0 0,4 35-128 0 0,-1-1 421 0 0,19 77 0 0 0,-18-98-4235 0 0,-2 0 0 0 0,3 44 0 0 0,-4-27-45 0 0,-3-30-756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76 154 1808 0 0,'0'0'4207'0'0,"-20"14"246"0"0,16-10-4136 0 0,0 0 0 0 0,0 0 0 0 0,1 0 0 0 0,0 1 0 0 0,0-1 0 0 0,0 1 0 0 0,0 0 0 0 0,1 0 0 0 0,0 0 0 0 0,-3 10 0 0 0,0 3 213 0 0,-4 34-1 0 0,7-30-165 0 0,0-10-230 0 0,1 0 0 0 0,0 1 1 0 0,1-1-1 0 0,1 1 0 0 0,0-1 0 0 0,0 1 0 0 0,7 23 0 0 0,-6-31-112 0 0,-1-1-1 0 0,1 1 1 0 0,0 0 0 0 0,0-1-1 0 0,0 0 1 0 0,0 1-1 0 0,1-1 1 0 0,0 0 0 0 0,0 0-1 0 0,0 0 1 0 0,0-1-1 0 0,1 1 1 0 0,0-1 0 0 0,-1 0-1 0 0,1 0 1 0 0,0 0-1 0 0,0 0 1 0 0,1-1 0 0 0,-1 0-1 0 0,1 1 1 0 0,-1-2-1 0 0,1 1 1 0 0,4 1 0 0 0,11 1-32 0 0,0-1-1 0 0,1-1 1 0 0,-1-1 0 0 0,0-1 0 0 0,1 0 0 0 0,-1-2 0 0 0,0 0 0 0 0,0-2 0 0 0,24-6 0 0 0,-34 7-25 0 0,1 0-1 0 0,-1 0 0 0 0,0-1 1 0 0,0-1-1 0 0,-1 0 0 0 0,1 0 1 0 0,-1-1-1 0 0,0 0 1 0 0,-1-1-1 0 0,1 0 0 0 0,-1 0 1 0 0,-1 0-1 0 0,1-1 0 0 0,-1-1 1 0 0,-1 1-1 0 0,1-1 0 0 0,-1 0 1 0 0,8-19-1 0 0,-10 18-4 0 0,-2-1 0 0 0,1 0 0 0 0,-1 0 0 0 0,-1 0 0 0 0,0 0 0 0 0,0 0 0 0 0,-2-1 1 0 0,1 1-1 0 0,-1 0 0 0 0,-1 0 0 0 0,0 0 0 0 0,-5-18 0 0 0,0 7 13 0 0,-2 1 1 0 0,0 0 0 0 0,-15-25-1 0 0,19 37 40 0 0,-1 0 0 0 0,0 1 0 0 0,-1 0 0 0 0,0 0 0 0 0,0 1 0 0 0,0 0 0 0 0,-1 0 0 0 0,0 0 0 0 0,-14-8 0 0 0,14 12 19 0 0,1-1-1 0 0,-1 1 0 0 0,0 0 0 0 0,0 1 1 0 0,0-1-1 0 0,0 2 0 0 0,-1-1 1 0 0,1 1-1 0 0,0 0 0 0 0,-1 1 0 0 0,1 0 1 0 0,0 0-1 0 0,-1 1 0 0 0,1 0 0 0 0,0 1 1 0 0,0 0-1 0 0,-16 5 0 0 0,14-3-384 0 0,-1 0-1 0 0,1 1 1 0 0,0 1-1 0 0,0 0 1 0 0,1 0-1 0 0,0 0 1 0 0,0 1-1 0 0,0 1 1 0 0,1 0-1 0 0,0 0 1 0 0,0 0 0 0 0,-10 16-1 0 0,-9 24-5470 0 0,16-25 2911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3400 0 0,'0'0'1814'0'0,"0"20"1812"0"0,-1 51-474 0 0,3 86 1005 0 0,1-140-3888 0 0,0 1 0 0 0,0-1 0 0 0,2 0 0 0 0,0 0 0 0 0,1-1 0 0 0,9 18 0 0 0,-10-24-445 0 0,1 1 1 0 0,1-1-1 0 0,15 19 0 0 0,-17-23-424 0 0,1-1 0 0 0,0 1 0 0 0,0-1 0 0 0,0 0 0 0 0,1 0 0 0 0,11 5 0 0 0,9-1-5960 0 0,-16-6 3279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3400 0 0,'0'0'584'0'0,"-4"0"0"0"0,4-3 0 0 0,-4 3 1225 0 0,1 0-641 0 0,-1 3-676 0 0,4 4-160 0 0,-3 3-2120 0 0,6 3-1 0 0,4 0 1 0 0,1 6 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2408 0 0,'15'0'1206'0'0,"466"-14"6553"0"0,-479 14-7742 0 0,33-5 257 0 0,-34 5-247 0 0,0 0-1 0 0,0 0 1 0 0,0-1 0 0 0,0 1 0 0 0,0 0 0 0 0,0-1 0 0 0,0 1 0 0 0,0-1-1 0 0,0 1 1 0 0,0-1 0 0 0,0 1 0 0 0,-1-1 0 0 0,1 1 0 0 0,0-1-1 0 0,0 0 1 0 0,-1 0 0 0 0,1 1 0 0 0,0-1 0 0 0,-1 0 0 0 0,1 0 0 0 0,-1 0-1 0 0,1 0 1 0 0,-1 0 0 0 0,1 0 0 0 0,-1 0 0 0 0,1 0 0 0 0,-1 0-1 0 0,0 0 1 0 0,0-1 0 0 0,0 2-3 0 0,-1-1-1 0 0,1 1 1 0 0,-1-1-1 0 0,1 0 1 0 0,-1 1-1 0 0,0 0 1 0 0,1-1-1 0 0,-1 1 1 0 0,0-1-1 0 0,1 1 1 0 0,-1 0-1 0 0,0-1 1 0 0,1 1-1 0 0,-1 0 1 0 0,0 0-1 0 0,0-1 1 0 0,1 1-1 0 0,-1 0 1 0 0,0 0-1 0 0,0 0 1 0 0,0 0-1 0 0,0 0 1 0 0,-23-1 323 0 0,18 1-296 0 0,-1 1-1 0 0,1 0 1 0 0,-1 0-1 0 0,0 0 1 0 0,1 1-1 0 0,0 0 1 0 0,-1 0-1 0 0,1 1 1 0 0,0-1-1 0 0,0 2 1 0 0,1-1-1 0 0,-1 0 1 0 0,0 1-1 0 0,1 0 1 0 0,0 1-1 0 0,0-1 1 0 0,0 1-1 0 0,1 0 1 0 0,0 0-1 0 0,0 0 1 0 0,0 1-1 0 0,0-1 1 0 0,-3 8-1 0 0,0 1-11 0 0,1 0 0 0 0,0 0 0 0 0,1 0-1 0 0,1 1 1 0 0,0-1 0 0 0,1 1 0 0 0,1 0 0 0 0,0 0 0 0 0,0 20-1 0 0,2-24-40 0 0,1 0-1 0 0,0-1 1 0 0,1 1-1 0 0,0 0 1 0 0,0-1-1 0 0,1 1 0 0 0,1-1 1 0 0,0 0-1 0 0,0 0 1 0 0,1 0-1 0 0,9 14 1 0 0,-10-18-25 0 0,1 1 0 0 0,0-2 0 0 0,0 1 1 0 0,0 0-1 0 0,1-1 0 0 0,0 0 1 0 0,0 0-1 0 0,0-1 0 0 0,1 0 1 0 0,-1 0-1 0 0,1 0 0 0 0,0-1 0 0 0,0 0 1 0 0,0 0-1 0 0,0-1 0 0 0,1 0 1 0 0,10 2-1 0 0,-8-2-40 0 0,-8-1 51 0 0,0-1-1 0 0,0 1 1 0 0,0-1-1 0 0,0 0 1 0 0,0 1-1 0 0,0-1 1 0 0,0 0-1 0 0,0 0 1 0 0,0 0-1 0 0,0 0 1 0 0,3-1-1 0 0,-5 0 27 0 0,1 1-1 0 0,-1 0 1 0 0,0-1-1 0 0,0 1 1 0 0,1-1-1 0 0,-1 1 1 0 0,0-1 0 0 0,0 1-1 0 0,0-1 1 0 0,0 1-1 0 0,1-1 1 0 0,-1 1-1 0 0,0-1 1 0 0,0 1-1 0 0,0-1 1 0 0,0 0-1 0 0,0 1 1 0 0,0-1-1 0 0,-1 1 1 0 0,1-1-1 0 0,0 1 1 0 0,0-1-1 0 0,0 1 1 0 0,0-1 0 0 0,-1 1-1 0 0,1-1 1 0 0,-8-14 472 0 0,7 14-440 0 0,-1-1 0 0 0,1 1 0 0 0,-1 0 0 0 0,0 0 1 0 0,1 0-1 0 0,-1 0 0 0 0,0 0 0 0 0,0 1 0 0 0,0-1 0 0 0,1 1 0 0 0,-1-1 0 0 0,0 1 0 0 0,0-1 0 0 0,0 1 0 0 0,0 0 0 0 0,0 0 0 0 0,0 0 0 0 0,0 0 0 0 0,0 0 0 0 0,0 1 0 0 0,0-1 0 0 0,0 0 0 0 0,0 1 0 0 0,1 0 0 0 0,-4 0 0 0 0,2 1 11 0 0,-1-1 0 0 0,1 1 0 0 0,0-1 0 0 0,-1 1 0 0 0,1 0 0 0 0,0 0 0 0 0,0 1 0 0 0,0-1-1 0 0,0 1 1 0 0,0-1 0 0 0,1 1 0 0 0,-5 5 0 0 0,2 2 10 0 0,0 1 0 0 0,1-1-1 0 0,0 0 1 0 0,0 1 0 0 0,1 0 0 0 0,1 0-1 0 0,0 0 1 0 0,-1 12 0 0 0,1 94 48 0 0,3-67-55 0 0,12 136 32 0 0,-2-63-73 0 0,-11-115-14 0 0,3 39 39 0 0,-1 1-1 0 0,-7 60 1 0 0,4-105-23 0 0,0 0-1 0 0,0 0 1 0 0,0-1 0 0 0,0 1 0 0 0,0 0-1 0 0,0 0 1 0 0,-1-1 0 0 0,1 1-1 0 0,-1-1 1 0 0,0 1 0 0 0,0-1 0 0 0,0 0-1 0 0,0 1 1 0 0,0-1 0 0 0,0 0-1 0 0,-1 0 1 0 0,1-1 0 0 0,-1 1 0 0 0,1 0-1 0 0,-1-1 1 0 0,0 0 0 0 0,1 1-1 0 0,-1-1 1 0 0,0 0 0 0 0,0-1 0 0 0,0 1-1 0 0,0 0 1 0 0,-4 0 0 0 0,-10 1 105 0 0,-1 0 0 0 0,0-1 0 0 0,-28-3 0 0 0,32 2-59 0 0,-3-1 55 0 0,0-1 1 0 0,0 0-1 0 0,-20-6 0 0 0,30 6-283 0 0,-1-1 0 0 0,0 0 0 0 0,0 0 0 0 0,1 0 0 0 0,0-1 0 0 0,0 0 0 0 0,0 0 0 0 0,-11-10 0 0 0,17 14-318 0 0,1-1 0 0 0,-1 0 0 0 0,0 0 1 0 0,1 0-1 0 0,-1 0 0 0 0,0 0 0 0 0,1 0 0 0 0,-1 0 0 0 0,1 0 0 0 0,0 0 1 0 0,-1-1-1 0 0,1 1 0 0 0,0-2 0 0 0,-1-4-3157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3216 0 0,'-7'1'350'0'0,"1"0"1"0"0,-1 0-1 0 0,1 0 0 0 0,0 0 0 0 0,-1 1 0 0 0,1 0 1 0 0,0 1-1 0 0,0-1 0 0 0,0 1 0 0 0,1 0 0 0 0,-1 1 1 0 0,1-1-1 0 0,0 1 0 0 0,-1 0 0 0 0,2 0 0 0 0,-1 1 1 0 0,0-1-1 0 0,1 1 0 0 0,-7 11 0 0 0,2-3 65 0 0,1 0 0 0 0,1 0 0 0 0,0 1 0 0 0,1 0 0 0 0,0 0 0 0 0,1 1 1 0 0,-4 20-1 0 0,6-20-91 0 0,0 1 0 0 0,1 0 0 0 0,1-1 0 0 0,0 1 0 0 0,1 0 0 0 0,1-1 0 0 0,0 1 0 0 0,5 19 0 0 0,-4-28-287 0 0,-1-1 0 0 0,2 0 0 0 0,-1 1 0 0 0,1-1 0 0 0,-1 0 0 0 0,2 0 1 0 0,-1-1-1 0 0,1 1 0 0 0,0-1 0 0 0,0 0 0 0 0,0 1 0 0 0,1-2 0 0 0,0 1 0 0 0,0-1 0 0 0,0 1 0 0 0,0-1 0 0 0,1-1 1 0 0,-1 1-1 0 0,1-1 0 0 0,0 0 0 0 0,12 4 0 0 0,-5-3-26 0 0,0 0 0 0 0,1-1 0 0 0,-1-1 0 0 0,0 0 1 0 0,1-1-1 0 0,0-1 0 0 0,-1 0 0 0 0,1 0 0 0 0,-1-2 0 0 0,1 0 0 0 0,17-4 0 0 0,-23 4-10 0 0,-1-1 0 0 0,0 1 0 0 0,1-1 0 0 0,-1 0-1 0 0,-1-1 1 0 0,1 1 0 0 0,0-1 0 0 0,-1-1-1 0 0,0 1 1 0 0,0-1 0 0 0,0 0 0 0 0,-1-1 0 0 0,1 1-1 0 0,-1-1 1 0 0,-1 0 0 0 0,1-1 0 0 0,-1 1-1 0 0,0-1 1 0 0,0 1 0 0 0,-1-1 0 0 0,4-11 0 0 0,-3 3 19 0 0,0-1 0 0 0,0 0 1 0 0,-2 0-1 0 0,1-17 0 0 0,-2 24 4 0 0,-2-1 0 0 0,1 1-1 0 0,-1 0 1 0 0,0 0 0 0 0,-1 0-1 0 0,0 0 1 0 0,-1 0 0 0 0,-5-14-1 0 0,3 13 17 0 0,0 0 1 0 0,-1 0-1 0 0,0 0 0 0 0,0 1 0 0 0,-1 0 0 0 0,0 0 0 0 0,-10-8 1 0 0,11 11-13 0 0,0 1 0 0 0,0 1 0 0 0,-1-1 1 0 0,0 1-1 0 0,0 0 0 0 0,0 1 0 0 0,0 0 0 0 0,-1 0 1 0 0,1 0-1 0 0,-1 1 0 0 0,-8-1 0 0 0,7 1-41 0 0,-1 1 0 0 0,1 0 0 0 0,-1 1-1 0 0,1 0 1 0 0,0 1 0 0 0,-1-1-1 0 0,1 2 1 0 0,0-1 0 0 0,-1 2 0 0 0,1-1-1 0 0,0 1 1 0 0,-8 4 0 0 0,10-4-369 0 0,2 0 0 0 0,-1 1 0 0 0,0 0 0 0 0,1 0 0 0 0,-1 0 0 0 0,1 0 0 0 0,-7 8 0 0 0,8-7-452 0 0,1 0 0 0 0,-1 0 0 0 0,1 0 0 0 0,0 0 0 0 0,0 1-1 0 0,1-1 1 0 0,-1 1 0 0 0,1 0 0 0 0,-1 6 0 0 0,-4 16-2579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4048 0 0,'0'0'672'0'0,"22"-2"2835"0"0,-17 2-3236 0 0,0 0-1 0 0,0 1 0 0 0,0 0 0 0 0,0 0 1 0 0,0 0-1 0 0,0 0 0 0 0,-1 1 0 0 0,1 0 0 0 0,0 0 1 0 0,-1 0-1 0 0,1 0 0 0 0,-1 1 0 0 0,1 0 1 0 0,3 3-1 0 0,-1 0 87 0 0,-1 1 1 0 0,0-1 0 0 0,0 1-1 0 0,-1 0 1 0 0,0 0-1 0 0,0 0 1 0 0,6 13 0 0 0,-1 4 178 0 0,-1 0 1 0 0,-1 1 0 0 0,-1-1-1 0 0,6 44 1 0 0,10 33-202 0 0,-9-63-249 0 0,-8-23-42 0 0,-5-14-43 0 0,-1-1-1 0 0,0 0 1 0 0,0 1 0 0 0,0-1 0 0 0,0 0 0 0 0,0 1 0 0 0,1-1-1 0 0,-1 0 1 0 0,0 1 0 0 0,0-1 0 0 0,1 0 0 0 0,-1 0 0 0 0,0 1-1 0 0,0-1 1 0 0,1 0 0 0 0,-1 0 0 0 0,0 1 0 0 0,1-1 0 0 0,-1 0-1 0 0,0 0 1 0 0,1 0 0 0 0,-1 0 0 0 0,0 0 0 0 0,1 1 0 0 0,-1-1-1 0 0,0 0 1 0 0,1 0 0 0 0,-1 0 0 0 0,0 0 0 0 0,1 0 0 0 0,-1 0-1 0 0,1 0 1 0 0,12-7 8 0 0,7-13-6 0 0,1-12 43 0 0,-1 0 1 0 0,-1-2-1 0 0,27-69 1 0 0,-20 44 56 0 0,36-80 137 0 0,-61 137-353 0 0,0 0 1 0 0,0 0-1 0 0,0 0 0 0 0,1 0 1 0 0,-1 0-1 0 0,0 0 1 0 0,1 0-1 0 0,0 1 0 0 0,-1-1 1 0 0,1 1-1 0 0,0-1 1 0 0,3-2-1 0 0,-2 3-745 0 0,-1 0 0 0 0,0 0 0 0 0,0 1 0 0 0,1-1 0 0 0,-1 0-1 0 0,1 1 1 0 0,-1-1 0 0 0,0 1 0 0 0,1 0 0 0 0,-1 0 0 0 0,5 0 0 0 0,3 2-2687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97 3032 0 0,'-4'-1'263'0'0,"0"1"1"0"0,0 0-1 0 0,0 0 0 0 0,0 1 0 0 0,0-1 0 0 0,0 1 1 0 0,-1 0-1 0 0,1 0 0 0 0,1 0 0 0 0,-1 1 1 0 0,0-1-1 0 0,0 1 0 0 0,0 0 0 0 0,1 0 0 0 0,-1 0 1 0 0,1 1-1 0 0,0-1 0 0 0,-1 1 0 0 0,1 0 0 0 0,0 0 1 0 0,1 0-1 0 0,-1 0 0 0 0,0 0 0 0 0,1 1 0 0 0,-3 3 1 0 0,0 4 139 0 0,0-1 1 0 0,0 1-1 0 0,1 0 1 0 0,0 1-1 0 0,1-1 1 0 0,1 1-1 0 0,-3 18 1 0 0,0 85 1773 0 0,5-111-2133 0 0,0 4 20 0 0,1-1-1 0 0,0 1 1 0 0,0 0-1 0 0,1 0 1 0 0,0 0-1 0 0,0-1 1 0 0,0 1-1 0 0,1-1 0 0 0,0 0 1 0 0,1 0-1 0 0,6 10 1 0 0,-6-12-41 0 0,-1 0 0 0 0,1 0 0 0 0,0-1 0 0 0,0 1 0 0 0,1-1 0 0 0,-1 0 0 0 0,1 0-1 0 0,0-1 1 0 0,0 1 0 0 0,1-1 0 0 0,-1 0 0 0 0,1-1 0 0 0,-1 1 0 0 0,1-1 0 0 0,7 2 0 0 0,1-1-16 0 0,1-1 0 0 0,-1 0-1 0 0,1-1 1 0 0,-1-1 0 0 0,1 0-1 0 0,0-1 1 0 0,-1-1 0 0 0,1 0-1 0 0,-1 0 1 0 0,1-2 0 0 0,-1 0-1 0 0,17-7 1 0 0,-22 7-9 0 0,-1 0-1 0 0,0 0 1 0 0,0-1 0 0 0,-1 1 0 0 0,1-2-1 0 0,-1 1 1 0 0,0-1 0 0 0,-1 0 0 0 0,1 0-1 0 0,-1-1 1 0 0,-1 0 0 0 0,1 0 0 0 0,-1-1-1 0 0,0 1 1 0 0,-1-1 0 0 0,1 0 0 0 0,-2 0-1 0 0,1-1 1 0 0,-1 1 0 0 0,4-18 0 0 0,-4 11 26 0 0,0-1 0 0 0,-1 0 0 0 0,-1 0 0 0 0,-1 0 1 0 0,0 0-1 0 0,-1 0 0 0 0,0 0 0 0 0,-1 0 1 0 0,-1 0-1 0 0,-1 1 0 0 0,0-1 0 0 0,-1 1 1 0 0,-9-20-1 0 0,8 24 24 0 0,0 0 1 0 0,-1 1-1 0 0,0-1 0 0 0,0 1 1 0 0,-15-14-1 0 0,17 19-16 0 0,0 1-1 0 0,-1-1 1 0 0,0 1 0 0 0,1 1-1 0 0,-1-1 1 0 0,-1 1 0 0 0,1 0 0 0 0,0 0-1 0 0,-1 1 1 0 0,1 0 0 0 0,-12-2 0 0 0,9 3-7 0 0,1 0 1 0 0,-1 1-1 0 0,1 0 1 0 0,-1 0-1 0 0,1 1 1 0 0,-1 0-1 0 0,1 0 1 0 0,-1 1-1 0 0,1 0 1 0 0,0 1-1 0 0,0 0 1 0 0,0 0-1 0 0,1 1 1 0 0,-12 6-1 0 0,10-4-11 0 0,0 0 1 0 0,1 0-1 0 0,0 1 0 0 0,0 0 1 0 0,0 0-1 0 0,1 1 0 0 0,1 0 0 0 0,-1 0 1 0 0,1 1-1 0 0,0 0 0 0 0,-6 13 1 0 0,4-3 12 0 0,0 1-1 0 0,2-1 1 0 0,0 2 0 0 0,1-1 0 0 0,1 0 0 0 0,-3 39 0 0 0,7-49-173 0 0,-1 1-1 0 0,2-1 1 0 0,0 0 0 0 0,0 1-1 0 0,0-1 1 0 0,2 0 0 0 0,-1 0-1 0 0,1 0 1 0 0,1 0 0 0 0,-1 0-1 0 0,2-1 1 0 0,-1 1 0 0 0,1-1-1 0 0,1 0 1 0 0,10 13 0 0 0,-13-19-636 0 0,0 0 0 0 0,1 0 1 0 0,-1 0-1 0 0,1-1 0 0 0,-1 1 1 0 0,1-1-1 0 0,0 1 0 0 0,0-1 1 0 0,0 0-1 0 0,0-1 0 0 0,8 3 1 0 0,9 1-2480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3704 0 0,'0'0'1325'0'0,"-1"0"-869"0"0,0 1-1 0 0,0-1 1 0 0,-1 0 0 0 0,1 0-1 0 0,0 0 1 0 0,0 1 0 0 0,0-1-1 0 0,-1 0 1 0 0,1 1 0 0 0,0-1-1 0 0,0 1 1 0 0,0 0 0 0 0,-1 0-1 0 0,1 3-98 0 0,-1 0-1 0 0,2 0 0 0 0,-1 0 0 0 0,0 0 1 0 0,1 0-1 0 0,0 6 0 0 0,-2 12 627 0 0,-1 8-181 0 0,1-1 0 0 0,1 1-1 0 0,2 0 1 0 0,8 60 0 0 0,-7-80-879 0 0,1 1 0 0 0,0 0 1 0 0,0 0-1 0 0,1-1 0 0 0,0 0 1 0 0,1 0-1 0 0,0 0 0 0 0,10 14 1 0 0,-9-17-1023 0 0,0 0 0 0 0,0-1 1 0 0,0 1-1 0 0,1-1 0 0 0,0 0 1 0 0,12 7-1 0 0,4 1-2405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150 195 3144 0 0,'-4'1'269'0'0,"0"-1"-1"0"0,0 1 1 0 0,0 0-1 0 0,0 0 1 0 0,0 1 0 0 0,0-1-1 0 0,0 1 1 0 0,0 0-1 0 0,0 0 1 0 0,1 0-1 0 0,-1 1 1 0 0,1-1-1 0 0,0 1 1 0 0,0 0-1 0 0,0 0 1 0 0,-4 4-1 0 0,-1 2 119 0 0,1 0-1 0 0,0 0 0 0 0,1 1 1 0 0,-10 19-1 0 0,8-12 194 0 0,2 1 0 0 0,0 0-1 0 0,0 1 1 0 0,-5 37 0 0 0,10-43-188 0 0,0 0 1 0 0,0 1-1 0 0,1-1 0 0 0,1 0 0 0 0,0 1 1 0 0,1-1-1 0 0,7 26 0 0 0,-6-33-343 0 0,-1 0-1 0 0,1 0 0 0 0,1 0 1 0 0,-1 0-1 0 0,1-1 1 0 0,0 0-1 0 0,0 1 1 0 0,0-1-1 0 0,1-1 1 0 0,0 1-1 0 0,0-1 1 0 0,0 1-1 0 0,0-2 1 0 0,1 1-1 0 0,0 0 0 0 0,-1-1 1 0 0,1 0-1 0 0,1-1 1 0 0,-1 1-1 0 0,0-1 1 0 0,0 0-1 0 0,9 1 1 0 0,-1 0-40 0 0,0-1 0 0 0,1-1 0 0 0,-1 0 0 0 0,1-1-1 0 0,-1 0 1 0 0,0-1 0 0 0,1-1 0 0 0,-1 0 0 0 0,17-5 0 0 0,-25 6-13 0 0,0-1 0 0 0,0 0 0 0 0,0-1-1 0 0,0 1 1 0 0,-1-1 0 0 0,1 0 0 0 0,-1 0 0 0 0,0-1-1 0 0,0 1 1 0 0,0-1 0 0 0,0 0 0 0 0,-1-1 0 0 0,1 1-1 0 0,-1-1 1 0 0,0 0 0 0 0,-1 0 0 0 0,1 0 0 0 0,-1 0 0 0 0,0-1-1 0 0,0 1 1 0 0,-1-1 0 0 0,0 0 0 0 0,0 0 0 0 0,0 0-1 0 0,0 0 1 0 0,-1 0 0 0 0,0 0 0 0 0,-1 0 0 0 0,1-1-1 0 0,-1 1 1 0 0,0 0 0 0 0,-1 0 0 0 0,1-1 0 0 0,-1 1-1 0 0,0 0 1 0 0,-1 0 0 0 0,0 0 0 0 0,0 0 0 0 0,0 0-1 0 0,-5-8 1 0 0,-1-1 0 0 0,-1 1 0 0 0,0 0 0 0 0,0 0 0 0 0,-2 1-1 0 0,-17-17 1 0 0,-64-50 50 0 0,72 64-29 0 0,13 11 16 0 0,0-1-1 0 0,0 0 0 0 0,1-1 1 0 0,0 1-1 0 0,-9-14 1 0 0,13 18-17 0 0,1 0 1 0 0,0 0-1 0 0,0 0 1 0 0,0 0 0 0 0,0 0-1 0 0,1 0 1 0 0,-1-1-1 0 0,0 1 1 0 0,1 0 0 0 0,0 0-1 0 0,-1 0 1 0 0,1-1-1 0 0,0 1 1 0 0,0 0-1 0 0,0 0 1 0 0,1-1 0 0 0,-1 1-1 0 0,0 0 1 0 0,1 0-1 0 0,-1 0 1 0 0,1-1 0 0 0,0 1-1 0 0,0 0 1 0 0,0 0-1 0 0,0 0 1 0 0,0 0-1 0 0,0 1 1 0 0,3-4 0 0 0,2-2 15 0 0,1 1 0 0 0,0 0 0 0 0,0 0 0 0 0,0 0 0 0 0,0 1 0 0 0,1 1 1 0 0,0-1-1 0 0,12-4 0 0 0,74-24 83 0 0,-58 22-85 0 0,-9 3-391 0 0,0 1 0 0 0,55-6 1 0 0,-37 9-2945 0 0,1 3-3297 0 0,-24 1 3173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217 111 3264 0 0,'-27'-2'4624'0'0,"21"3"-4334"0"0,0-1 1 0 0,1 1-1 0 0,-1 1 0 0 0,1-1 1 0 0,-1 1-1 0 0,1 0 0 0 0,-1 0 0 0 0,1 1 1 0 0,0-1-1 0 0,0 1 0 0 0,0 0 1 0 0,1 0-1 0 0,-1 1 0 0 0,-4 4 0 0 0,-1 1 277 0 0,1 0 0 0 0,0 1 0 0 0,0 1 0 0 0,-13 21 0 0 0,16-22-239 0 0,1 1-1 0 0,0 0 1 0 0,0 0 0 0 0,2 0 0 0 0,-5 18 0 0 0,-6 59 420 0 0,14-87-741 0 0,-1 5 34 0 0,1 0-1 0 0,0 1 1 0 0,0-1-1 0 0,0 0 1 0 0,1 0-1 0 0,0 1 1 0 0,0-1 0 0 0,0 0-1 0 0,1 0 1 0 0,0 0-1 0 0,0 0 1 0 0,0 0-1 0 0,1-1 1 0 0,0 1 0 0 0,0-1-1 0 0,1 0 1 0 0,-1 0-1 0 0,7 7 1 0 0,-5-7-17 0 0,0 0 0 0 0,1 0 1 0 0,0-1-1 0 0,0 0 0 0 0,0 0 1 0 0,1 0-1 0 0,-1-1 0 0 0,1 0 1 0 0,0 0-1 0 0,0 0 0 0 0,0-1 1 0 0,0 0-1 0 0,0-1 0 0 0,0 0 1 0 0,10 1-1 0 0,-5-1-20 0 0,0-1 0 0 0,0-1-1 0 0,-1 0 1 0 0,1 0 0 0 0,0-1 0 0 0,0-1-1 0 0,-1 0 1 0 0,1-1 0 0 0,-1 0 0 0 0,15-7-1 0 0,-20 8-11 0 0,0-1 0 0 0,0 1 1 0 0,-1-1-1 0 0,1 0 0 0 0,-1 0 0 0 0,0-1 0 0 0,0 1 0 0 0,-1-1 0 0 0,1 0 0 0 0,-1-1 0 0 0,0 1 0 0 0,0-1 0 0 0,-1 1 0 0 0,0-1 0 0 0,0 0 0 0 0,0-1 0 0 0,-1 1 1 0 0,0 0-1 0 0,3-13 0 0 0,-4 10 1 0 0,0-1 0 0 0,0 1 0 0 0,-1 0 0 0 0,-1-1 0 0 0,1 1 0 0 0,-1 0 0 0 0,-1 0 0 0 0,0-1 1 0 0,0 1-1 0 0,0 0 0 0 0,-1 1 0 0 0,-1-1 0 0 0,0 0 0 0 0,0 1 0 0 0,0 0 0 0 0,-1 0 0 0 0,0 0 0 0 0,-1 1 0 0 0,0-1 1 0 0,0 1-1 0 0,-1 1 0 0 0,1-1 0 0 0,-1 1 0 0 0,-11-7 0 0 0,-28-15 17 0 0,34 21 5 0 0,0 0-1 0 0,1 0 0 0 0,0-1 1 0 0,1 0-1 0 0,-14-13 1 0 0,23 20-11 0 0,0-1 0 0 0,-1 1 1 0 0,1-1-1 0 0,0 1 0 0 0,0-1 0 0 0,0 1 1 0 0,0-1-1 0 0,0 0 0 0 0,0 1 0 0 0,1-1 1 0 0,-1 0-1 0 0,0 0 0 0 0,1 1 0 0 0,0-1 1 0 0,-1 0-1 0 0,1 0 0 0 0,0 0 1 0 0,0 0-1 0 0,0 0 0 0 0,0 0 0 0 0,0 1 1 0 0,1-4-1 0 0,0 3 8 0 0,0 0 0 0 0,0-1 0 0 0,1 1 0 0 0,-1 0 0 0 0,1 0 0 0 0,-1 0 0 0 0,1 0 1 0 0,0 0-1 0 0,-1 0 0 0 0,1 1 0 0 0,0-1 0 0 0,0 1 0 0 0,1-1 0 0 0,2-1 0 0 0,5-2 30 0 0,1 0-1 0 0,0 0 0 0 0,1 1 0 0 0,-1 1 1 0 0,21-4-1 0 0,22 0-427 0 0,69 0 1 0 0,-85 6-3499 0 0,0 1-3541 0 0,-21 0 3820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 3528 0 0,'0'0'2475'0'0,"-3"13"235"0"0,-27 160 2970 0 0,21 0-3990 0 0,9-166-1675 0 0,1 0-1 0 0,-1-1 1 0 0,1 1 0 0 0,1-1 0 0 0,-1 1 0 0 0,1-1 0 0 0,0 0-1 0 0,1 1 1 0 0,-1-1 0 0 0,1 0 0 0 0,7 10 0 0 0,-7-12-15 0 0,0-1 0 0 0,0 1 1 0 0,0 0-1 0 0,1-1 0 0 0,-1 0 0 0 0,1 1 0 0 0,0-2 1 0 0,0 1-1 0 0,0 0 0 0 0,0-1 0 0 0,0 0 1 0 0,1 1-1 0 0,-1-2 0 0 0,1 1 0 0 0,-1-1 1 0 0,10 3-1 0 0,-3-3 6 0 0,-1 0-1 0 0,1-1 1 0 0,0 0 0 0 0,0-1-1 0 0,-1 0 1 0 0,1 0 0 0 0,-1-1 0 0 0,1-1-1 0 0,-1 0 1 0 0,0 0 0 0 0,0-1-1 0 0,0 0 1 0 0,0-1 0 0 0,-1 0 0 0 0,1-1-1 0 0,-1 1 1 0 0,-1-2 0 0 0,13-10 0 0 0,-9 7 28 0 0,-1-1 1 0 0,-1 0-1 0 0,1-1 1 0 0,-2 0 0 0 0,0 0-1 0 0,0-1 1 0 0,-1 0-1 0 0,-1 0 1 0 0,9-21 0 0 0,-10 14 52 0 0,0 1 1 0 0,-1-1 0 0 0,-1 0 0 0 0,0 0 0 0 0,-2 0-1 0 0,0-34 1 0 0,-2 44-121 0 0,0 1 0 0 0,-1-1 0 0 0,0 0 0 0 0,0 0 0 0 0,-1 1 0 0 0,-5-16 0 0 0,5 21-960 0 0,0-1 0 0 0,0 2 0 0 0,0-1 0 0 0,0 0 1 0 0,-1 0-1 0 0,-3-3 0 0 0,-1 0-2391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3456 0 0,'0'0'1206'0'0,"-10"3"3060"0"0,1 18-2047 0 0,4-10-1562 0 0,0 0-1 0 0,2 0 0 0 0,-1 0 1 0 0,-2 16-1 0 0,4-14-159 0 0,-3 22 666 0 0,0 50 1 0 0,5-74-1105 0 0,0-1-1 0 0,1 1 1 0 0,1 0 0 0 0,-1-1-1 0 0,2 1 1 0 0,0-1 0 0 0,0 0-1 0 0,1 0 1 0 0,5 12 0 0 0,-6-17-42 0 0,0 0 0 0 0,1 0 1 0 0,0 0-1 0 0,0 0 1 0 0,0 0-1 0 0,0-1 0 0 0,1 0 1 0 0,-1 0-1 0 0,1 0 1 0 0,0-1-1 0 0,0 1 0 0 0,10 4 1 0 0,-6-5-15 0 0,-1 1 1 0 0,1-1-1 0 0,0-1 1 0 0,0 0-1 0 0,0 0 1 0 0,0-1-1 0 0,1 0 1 0 0,8 0-1 0 0,-5-2-16 0 0,-1 1-1 0 0,1-2 1 0 0,-1 1 0 0 0,0-2-1 0 0,0 0 1 0 0,0 0-1 0 0,0-1 1 0 0,-1 0 0 0 0,1-1-1 0 0,-1-1 1 0 0,0 1-1 0 0,-1-2 1 0 0,11-7 0 0 0,-13 7 2 0 0,0-1 1 0 0,0 0-1 0 0,-1-1 1 0 0,0 1-1 0 0,0-1 1 0 0,-1-1-1 0 0,0 1 1 0 0,-1-1 0 0 0,0 0-1 0 0,-1 0 1 0 0,4-13-1 0 0,-2 3 62 0 0,-1 0 0 0 0,-2-1 0 0 0,0 1 0 0 0,-1-1 0 0 0,0-23 0 0 0,-5 9 513 0 0,0 33-240 0 0,-2 6-107 0 0,-5 9 22 0 0,5 1-160 0 0,1 0 0 0 0,0 1 0 0 0,1-1 0 0 0,1 1 0 0 0,0 0 0 0 0,1 18 0 0 0,1-24-80 0 0,1 0 0 0 0,0 0 0 0 0,0 0 0 0 0,0-1 0 0 0,2 1 0 0 0,-1-1 0 0 0,1 1 0 0 0,0-1 0 0 0,0 0-1 0 0,1 0 1 0 0,0 0 0 0 0,6 7 0 0 0,-5-8-146 0 0,1-1-1 0 0,0-1 1 0 0,0 1-1 0 0,0-1 1 0 0,1 0-1 0 0,-1 0 0 0 0,1-1 1 0 0,0 0-1 0 0,15 6 1 0 0,7 1-5283 0 0,35 9-1 0 0,-63-20 5279 0 0,23 7-3589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3704 0 0,'-14'22'4143'0'0,"1"15"-2979"0"0,2 0 0 0 0,1 1 0 0 0,3 0 0 0 0,-6 58 0 0 0,7-49-358 0 0,-6 102 1335 0 0,7 191-1 0 0,6-199-2514 0 0,2-106-1412 0 0,1 0-4123 0 0,-3-21 2349 0 0,6-2-1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3472 0 0,'0'0'2630'0'0,"4"10"1196"0"0,-10 12-2608 0 0,1 0 0 0 0,1 1 0 0 0,1 0 0 0 0,0 23 1 0 0,1-12-162 0 0,1-29-1013 0 0,1 1 1 0 0,0-1 0 0 0,0 1 0 0 0,0-1-1 0 0,1 0 1 0 0,0 1 0 0 0,0-1 0 0 0,0 0 0 0 0,0 0-1 0 0,1 0 1 0 0,0 0 0 0 0,0 0 0 0 0,1 0 0 0 0,-1 0-1 0 0,1-1 1 0 0,6 9 0 0 0,-4-9-37 0 0,-1 1 0 0 0,1-2 0 0 0,-1 1 0 0 0,1 0-1 0 0,0-1 1 0 0,1 0 0 0 0,-1 0 0 0 0,1-1 0 0 0,-1 1 0 0 0,1-1 0 0 0,0-1 0 0 0,-1 1 0 0 0,1-1 0 0 0,10 2 0 0 0,3-1-50 0 0,0-1 1 0 0,-1 0-1 0 0,1-2 1 0 0,-1 0 0 0 0,36-6-1 0 0,-47 5 21 0 0,0 1-1 0 0,0-2 1 0 0,0 1-1 0 0,0-1 1 0 0,0 0 0 0 0,0 0-1 0 0,-1-1 1 0 0,1 0-1 0 0,-1 0 1 0 0,0 0 0 0 0,0-1-1 0 0,0 0 1 0 0,-1 0-1 0 0,0-1 1 0 0,0 1-1 0 0,0-1 1 0 0,5-9 0 0 0,-4 4-4 0 0,-1 0 0 0 0,0 0 0 0 0,-1 0 0 0 0,0-1 0 0 0,-1 1 0 0 0,2-15 0 0 0,-1 0 198 0 0,-2-46 0 0 0,-2 55 283 0 0,-2 20 299 0 0,5 29-112 0 0,0-19-649 0 0,1 0-1 0 0,1-1 1 0 0,0 0-1 0 0,0 0 0 0 0,1 0 1 0 0,1 0-1 0 0,0-1 1 0 0,1 0-1 0 0,0-1 1 0 0,1 0-1 0 0,0 0 1 0 0,0-1-1 0 0,17 13 1 0 0,-12-11-2030 0 0,1-1 0 0 0,0-1 1 0 0,18 9-1 0 0,-10-8-1668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3800 0 0,'-1'1'159'0'0,"0"-1"-1"0"0,1 1 1 0 0,-1-1-1 0 0,0 0 0 0 0,1 1 1 0 0,-1 0-1 0 0,1-1 0 0 0,-1 1 1 0 0,0-1-1 0 0,1 1 1 0 0,-1 0-1 0 0,1-1 0 0 0,-1 1 1 0 0,1 0-1 0 0,0-1 1 0 0,-1 1-1 0 0,1 0 0 0 0,0 0 1 0 0,0 0-1 0 0,-1-1 0 0 0,1 1 1 0 0,0 2-1 0 0,-6 24 747 0 0,5-21-452 0 0,-6 49 1127 0 0,3-1 0 0 0,4 83 0 0 0,0-65-567 0 0,2 106 1339 0 0,-7 258-506 0 0,4-420-2336 0 0,-5 60 863 0 0,-5-28-8251 0 0,6-39 4294 0 0,0-1-1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44 3472 0 0,'-2'-1'244'0'0,"0"1"-1"0"0,0-1 1 0 0,-1 0-1 0 0,1 0 1 0 0,0 0-1 0 0,0 0 1 0 0,1 0-1 0 0,-1 0 1 0 0,-2-2-1 0 0,-9-5 481 0 0,0 3-31 0 0,-1 0 0 0 0,1 1 1 0 0,-1 1-1 0 0,0 0 0 0 0,0 1 0 0 0,0 0 0 0 0,-28 1 0 0 0,37 2-460 0 0,0-1 0 0 0,0 1 0 0 0,1 0 0 0 0,-1 0 0 0 0,1 0 0 0 0,-1 1 0 0 0,1 0 0 0 0,-1 0 0 0 0,1 0 0 0 0,0 0 0 0 0,-7 5 0 0 0,8-4-106 0 0,1-1 0 0 0,-1 1-1 0 0,1 0 1 0 0,-1 0-1 0 0,1 0 1 0 0,0 0-1 0 0,0 0 1 0 0,0 0 0 0 0,1 1-1 0 0,-1-1 1 0 0,1 1-1 0 0,0-1 1 0 0,0 1 0 0 0,0 0-1 0 0,0-1 1 0 0,0 7-1 0 0,0 4 49 0 0,0 0 1 0 0,2 26-1 0 0,0-34-140 0 0,0 1 0 0 0,0-1 0 0 0,1 0-1 0 0,0 0 1 0 0,0 0 0 0 0,1 0 0 0 0,0 0 0 0 0,5 8 0 0 0,-4-9-25 0 0,0 1-1 0 0,0-1 1 0 0,1 0 0 0 0,-1 0 0 0 0,1-1 0 0 0,1 0 0 0 0,-1 1-1 0 0,0-2 1 0 0,1 1 0 0 0,0 0 0 0 0,0-1 0 0 0,0 0 0 0 0,0-1 0 0 0,10 3-1 0 0,0 0-81 0 0,0-2 0 0 0,0 0-1 0 0,0-1 1 0 0,31 0 0 0 0,-40-5-99 0 0,-14-2 66 0 0,-12-4 21 0 0,9 7 100 0 0,0 0 1 0 0,0 0 0 0 0,0 1-1 0 0,0 1 1 0 0,0-1 0 0 0,-1 2 0 0 0,1-1-1 0 0,0 1 1 0 0,0 1 0 0 0,0 0-1 0 0,-13 4 1 0 0,18-4 13 0 0,-1 0 0 0 0,1 1 0 0 0,0 0 0 0 0,-1 0 0 0 0,2 0 1 0 0,-1 0-1 0 0,0 1 0 0 0,1 0 0 0 0,-1 0 0 0 0,1 0 0 0 0,0 1 0 0 0,0-1 0 0 0,1 1 0 0 0,-1 0 0 0 0,1 0 0 0 0,0 0 0 0 0,1 0 0 0 0,-1 1 1 0 0,1-1-1 0 0,-3 11 0 0 0,2-5 50 0 0,0 0 1 0 0,0 1 0 0 0,2-1 0 0 0,-1 1 0 0 0,1 20-1 0 0,2-27-56 0 0,-1 0 0 0 0,1 0 0 0 0,0 0 0 0 0,1-1 0 0 0,-1 1-1 0 0,1 0 1 0 0,0-1 0 0 0,0 1 0 0 0,0-1 0 0 0,1 0 0 0 0,-1 1 0 0 0,1-1-1 0 0,0 0 1 0 0,1-1 0 0 0,-1 1 0 0 0,5 4 0 0 0,0-3-26 0 0,-1 1 1 0 0,1-1-1 0 0,-1-1 1 0 0,1 0-1 0 0,1 0 1 0 0,-1 0-1 0 0,0-1 1 0 0,1 0-1 0 0,0-1 1 0 0,16 3-1 0 0,10-1-619 0 0,51 0 0 0 0,-60-4-101 0 0,104-2-9372 0 0,-88-3 6577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3488 0 0,'0'0'613'0'0,"5"-15"3175"0"0,0 12-3514 0 0,0 0-1 0 0,0 0 1 0 0,1 1-1 0 0,-1-1 1 0 0,1 2-1 0 0,-1-1 1 0 0,1 0-1 0 0,0 1 1 0 0,0 0-1 0 0,6 0 1 0 0,66-1 1413 0 0,-55 2-1131 0 0,189-1 2563 0 0,-219-1-1933 0 0,-14 4-822 0 0,13 0-305 0 0,1 1 0 0 0,0 1-1 0 0,0-1 1 0 0,0 1 0 0 0,0 1-1 0 0,0-1 1 0 0,1 1 0 0 0,0 0-1 0 0,0 1 1 0 0,0-1 0 0 0,1 1-1 0 0,0 0 1 0 0,0 0 0 0 0,0 1-1 0 0,1 0 1 0 0,0 0 0 0 0,0 0-1 0 0,1 0 1 0 0,-3 9 0 0 0,0 1 4 0 0,0 1 1 0 0,2-1 0 0 0,0 1 0 0 0,1 0-1 0 0,1 0 1 0 0,1 0 0 0 0,1 28 0 0 0,1-37-9 0 0,-1-1 0 0 0,1 0 0 0 0,1 1 0 0 0,0-1 0 0 0,0 0-1 0 0,0 0 1 0 0,1 0 0 0 0,0 0 0 0 0,1 0 0 0 0,8 12 0 0 0,-9-15-275 0 0,1-1 0 0 0,-1 1-1 0 0,1-1 1 0 0,1 0 0 0 0,-1 0-1 0 0,9 6 1 0 0,-7-7-810 0 0,-1 0 0 0 0,1 0 0 0 0,0 0-1 0 0,0-1 1 0 0,0 0 0 0 0,10 3 0 0 0,6-2-2746 0 0,-1-1-1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110 104 3880 0 0,'-21'0'3530'0'0,"18"0"-3340"0"0,1 0 1 0 0,-1 1-1 0 0,1-1 0 0 0,-1 0 1 0 0,1 1-1 0 0,0-1 1 0 0,-1 1-1 0 0,1 0 0 0 0,0 0 1 0 0,0 0-1 0 0,-1 0 0 0 0,1 0 1 0 0,0 0-1 0 0,0 1 0 0 0,0-1 1 0 0,0 1-1 0 0,1-1 1 0 0,-1 1-1 0 0,0 0 0 0 0,1-1 1 0 0,-1 1-1 0 0,1 0 0 0 0,-1 0 1 0 0,1 0-1 0 0,0 1 0 0 0,0-1 1 0 0,0 0-1 0 0,0 0 1 0 0,0 1-1 0 0,1-1 0 0 0,-1 0 1 0 0,1 1-1 0 0,-1-1 0 0 0,1 4 1 0 0,-1 0 97 0 0,1-1 0 0 0,0 1 0 0 0,0 0 0 0 0,1 0 0 0 0,0 0 0 0 0,0 0 1 0 0,0-1-1 0 0,0 1 0 0 0,1-1 0 0 0,0 1 0 0 0,0-1 0 0 0,1 1 0 0 0,4 7 0 0 0,-1-6-236 0 0,-1-1 0 0 0,2 0 0 0 0,-1 0 0 0 0,1 0 0 0 0,0-1 0 0 0,0 0 0 0 0,0 0 1 0 0,1 0-1 0 0,-1-1 0 0 0,1-1 0 0 0,0 1 0 0 0,0-1 0 0 0,1 0 0 0 0,-1-1 0 0 0,18 3 0 0 0,6-1-74 0 0,-1-1 1 0 0,1-2 0 0 0,33-2 0 0 0,-53 0 5 0 0,0 1 0 0 0,-1-2 1 0 0,1 0-1 0 0,0 0 0 0 0,10-5 1 0 0,-18 6 9 0 0,-1 0 1 0 0,0 0-1 0 0,0-1 1 0 0,0 1-1 0 0,0-1 1 0 0,0 1-1 0 0,-1-1 1 0 0,1 0-1 0 0,0 0 1 0 0,-1-1-1 0 0,0 1 1 0 0,1 0-1 0 0,-1-1 1 0 0,0 1-1 0 0,0-1 1 0 0,0 0 0 0 0,-1 0-1 0 0,1 0 1 0 0,-1 0-1 0 0,1 0 1 0 0,-1 0-1 0 0,1-4 1 0 0,-1 1-3 0 0,0 0 0 0 0,0 0 0 0 0,0-1 0 0 0,-1 1 0 0 0,0 0 0 0 0,0-1 0 0 0,-1 1 0 0 0,0 0 0 0 0,0 0 0 0 0,0 0 0 0 0,-1 0 0 0 0,0 0 0 0 0,0 0 0 0 0,0 0 0 0 0,-1 0 0 0 0,0 1 0 0 0,0-1 0 0 0,0 1 0 0 0,-1 0 0 0 0,-7-9 0 0 0,2 4 4 0 0,-1 0-1 0 0,0 0 0 0 0,-1 1 1 0 0,0 0-1 0 0,0 1 1 0 0,0 0-1 0 0,-1 1 0 0 0,-25-11 1 0 0,19 11 22 0 0,-1 0 0 0 0,0 2 0 0 0,0 0-1 0 0,-1 1 1 0 0,-33-2 0 0 0,41 5 38 0 0,0 0 0 0 0,0 1 0 0 0,1 0 0 0 0,-1 1 0 0 0,-22 4 0 0 0,31-4-37 0 0,-1 1 1 0 0,0-1 0 0 0,1 1-1 0 0,-1-1 1 0 0,1 1-1 0 0,0 0 1 0 0,-1 1-1 0 0,1-1 1 0 0,0 0-1 0 0,0 1 1 0 0,1 0-1 0 0,-1-1 1 0 0,0 1-1 0 0,1 0 1 0 0,0 1 0 0 0,-1-1-1 0 0,1 0 1 0 0,1 1-1 0 0,-1-1 1 0 0,0 1-1 0 0,-1 6 1 0 0,-3 9 79 0 0,2 1 1 0 0,0-1-1 0 0,-2 40 0 0 0,7 64 157 0 0,0-55-184 0 0,8 149 160 0 0,0 0-47 0 0,-11-186 632 0 0,1-12-4132 0 0,1-7-6862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4096 0 0,'0'0'684'0'0,"0"18"3277"0"0,-11 194 3787 0 0,12-180-6432 0 0,4 34 1 0 0,8-4-3053 0 0,-8-52-1524 0 0,0-1-3717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4128 0 0,'0'-1'688'0'0,"0"-1"1"0"0,0-1 19 0 0,0-1 0 0 0,0-1 0 0 0,-3 0-20 0 0,3 0-32 0 0,0 3-124 0 0,0 0-528 0 0,0 11-5705 0 0,-4 1 3801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3440 0 0,'4'-4'6381'0'0,"-8"134"-390"0"0,1-72-5281 0 0,2 0 0 0 0,9 83 0 0 0,-7-136-696 0 0,-1-1-1 0 0,1 1 0 0 0,0-1 1 0 0,1 1-1 0 0,-1-1 0 0 0,1 1 1 0 0,0-1-1 0 0,0 0 0 0 0,0 0 1 0 0,0 0-1 0 0,1 0 0 0 0,0-1 1 0 0,-1 1-1 0 0,1 0 0 0 0,1-1 0 0 0,-1 0 1 0 0,0 0-1 0 0,1 0 0 0 0,0 0 1 0 0,0-1-1 0 0,-1 1 0 0 0,2-1 1 0 0,-1 0-1 0 0,7 2 0 0 0,-5-2-5 0 0,1 0 0 0 0,0-1-1 0 0,-1 0 1 0 0,1-1 0 0 0,0 1-1 0 0,0-2 1 0 0,0 1 0 0 0,-1 0-1 0 0,1-1 1 0 0,0-1 0 0 0,0 1-1 0 0,-1-1 1 0 0,1 0 0 0 0,-1 0-1 0 0,0-1 1 0 0,7-3 0 0 0,4-4 87 0 0,-1-1 0 0 0,1-1 0 0 0,-2 0-1 0 0,0-1 1 0 0,0-1 0 0 0,-1 0 0 0 0,-1-1 0 0 0,0-1 0 0 0,-1 0 0 0 0,-1 0 0 0 0,0-1 0 0 0,-2-1 0 0 0,0 1 0 0 0,0-2 0 0 0,-2 1 0 0 0,0-1 0 0 0,-2 0 0 0 0,0-1 0 0 0,-1 1 0 0 0,-1-1 0 0 0,2-39 0 0 0,-5 49 64 0 0,-1 0 1 0 0,0 0 0 0 0,-1 1 0 0 0,0-1 0 0 0,-5-14 0 0 0,5 19-269 0 0,0 0 1 0 0,0-1 0 0 0,-1 1-1 0 0,-5-7 1 0 0,6 9-332 0 0,0 1-1 0 0,0 0 1 0 0,0-1 0 0 0,0 1 0 0 0,0 0-1 0 0,0 0 1 0 0,-1 1 0 0 0,1-1 0 0 0,-5-2 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81 3424 0 0,'-13'15'1997'0'0,"8"-10"-1544"0"0,0 0 0 0 0,0 0-1 0 0,1 0 1 0 0,0 1 0 0 0,0 0 0 0 0,1 0 0 0 0,-6 11-1 0 0,7-11-194 0 0,-1 1-1 0 0,1-1 0 0 0,0 1 0 0 0,1 0 1 0 0,0 0-1 0 0,0 0 0 0 0,0 0 0 0 0,1-1 1 0 0,0 1-1 0 0,0 0 0 0 0,1 0 0 0 0,-1 0 1 0 0,2 0-1 0 0,-1 0 0 0 0,1-1 0 0 0,0 1 0 0 0,0 0 1 0 0,1-1-1 0 0,0 0 0 0 0,0 1 0 0 0,0-1 1 0 0,1-1-1 0 0,0 1 0 0 0,5 5 0 0 0,-2-3-137 0 0,1-1 0 0 0,0 0 0 0 0,0 0 0 0 0,1-1-1 0 0,-1 0 1 0 0,1-1 0 0 0,1 1 0 0 0,-1-2 0 0 0,1 0 0 0 0,-1 0-1 0 0,1 0 1 0 0,0-1 0 0 0,1-1 0 0 0,-1 0 0 0 0,16 1 0 0 0,-11-1-121 0 0,1-1 0 0 0,-1-1 0 0 0,1 0 0 0 0,-1-1 0 0 0,28-6 0 0 0,-38 6 0 0 0,-1 0 0 0 0,1-1 0 0 0,-1 1 1 0 0,1-1-1 0 0,-1-1 0 0 0,0 1 0 0 0,0 0 0 0 0,0-1 0 0 0,0 0 0 0 0,0 0 0 0 0,0 0 0 0 0,-1-1 0 0 0,0 1 1 0 0,1-1-1 0 0,-1 0 0 0 0,0 0 0 0 0,-1 0 0 0 0,1 0 0 0 0,-1 0 0 0 0,0 0 0 0 0,0-1 0 0 0,2-8 1 0 0,-1 2 12 0 0,0 0 0 0 0,-1-1 0 0 0,0 1 0 0 0,-1-1 0 0 0,-1 0 1 0 0,1 0-1 0 0,-2 1 0 0 0,0-1 0 0 0,0 0 0 0 0,-1 1 0 0 0,-1-1 0 0 0,0 1 1 0 0,0 0-1 0 0,-10-20 0 0 0,9 23-1 0 0,0 0-1 0 0,-1 0 1 0 0,0 1-1 0 0,0-1 1 0 0,-1 1 0 0 0,0 0-1 0 0,0 1 1 0 0,0 0 0 0 0,-1 0-1 0 0,0 0 1 0 0,-1 1-1 0 0,1 0 1 0 0,-1 0 0 0 0,0 0-1 0 0,0 1 1 0 0,0 1-1 0 0,-1-1 1 0 0,1 2 0 0 0,-17-5-1 0 0,13 5 28 0 0,-1 1 0 0 0,1 0-1 0 0,0 0 1 0 0,-1 1 0 0 0,1 1 0 0 0,-1 0-1 0 0,1 1 1 0 0,0 0 0 0 0,0 1 0 0 0,0 0-1 0 0,-13 6 1 0 0,18-6-8 0 0,-1 0 0 0 0,1 1 0 0 0,1 0 1 0 0,-1 0-1 0 0,1 1 0 0 0,-1-1 0 0 0,1 2 0 0 0,1-1 1 0 0,-1 0-1 0 0,1 1 0 0 0,0 0 0 0 0,0 1 0 0 0,1-1 0 0 0,-1 1 1 0 0,2-1-1 0 0,-1 1 0 0 0,1 1 0 0 0,-5 12 0 0 0,5-9 5 0 0,0 1-1 0 0,1-1 1 0 0,0 1-1 0 0,1 0 0 0 0,0-1 1 0 0,1 1-1 0 0,0 0 1 0 0,3 17-1 0 0,-2-23-49 0 0,0 0 0 0 0,1 0 0 0 0,0 0 0 0 0,0 0 0 0 0,0 0 0 0 0,1-1-1 0 0,-1 1 1 0 0,1-1 0 0 0,1 0 0 0 0,-1 0 0 0 0,1 0 0 0 0,0 0 0 0 0,0 0 0 0 0,1-1 0 0 0,-1 0 0 0 0,1 0 0 0 0,9 6-1 0 0,-1-3-299 0 0,-1-1 0 0 0,2-1-1 0 0,-1 0 1 0 0,0-1-1 0 0,1 0 1 0 0,0-1-1 0 0,0-1 1 0 0,0 0-1 0 0,0-1 1 0 0,0 0-1 0 0,0-1 1 0 0,0-1 0 0 0,0 0-1 0 0,0-1 1 0 0,20-5-1 0 0,-29 5 151 0 0,0 0 1 0 0,0 0-1 0 0,-1 0 0 0 0,1 0 0 0 0,0-1 0 0 0,-1 0 0 0 0,0 0 0 0 0,1 0 0 0 0,-1-1 1 0 0,0 1-1 0 0,-1-1 0 0 0,1 0 0 0 0,-1 0 0 0 0,1 0 0 0 0,-1 0 0 0 0,-1-1 1 0 0,1 1-1 0 0,-1-1 0 0 0,1 0 0 0 0,-1 0 0 0 0,2-6 0 0 0,1-10 79 0 0,0 0 0 0 0,-1-1 0 0 0,1-41-1 0 0,-3 42 146 0 0,-2-84 3317 0 0,1 105-3273 0 0,-1-1 1 0 0,0 1-1 0 0,0-1 1 0 0,0 1-1 0 0,0-1 1 0 0,0 1-1 0 0,0-1 0 0 0,0 1 1 0 0,0-1-1 0 0,0 1 1 0 0,0-1-1 0 0,0 1 1 0 0,0-1-1 0 0,0 1 1 0 0,-1-1-1 0 0,1 1 0 0 0,0 0 1 0 0,0-1-1 0 0,0 1 1 0 0,-1-1-1 0 0,1 1 1 0 0,0 0-1 0 0,-1-1 1 0 0,1 1-1 0 0,0-1 0 0 0,-1 1 1 0 0,0-1-1 0 0,-7 9 2017 0 0,-7 20-864 0 0,13-20-1144 0 0,1 0-1 0 0,0 1 0 0 0,1-1 1 0 0,0 8-1 0 0,-1 13 67 0 0,0-12-52 0 0,1 0 0 0 0,0 0 0 0 0,1 0 0 0 0,0 0 0 0 0,2 0 0 0 0,0 0 0 0 0,1-1 0 0 0,0 1 0 0 0,8 16 0 0 0,-7-21-492 0 0,1-1 0 0 0,0 0 0 0 0,1 0 1 0 0,0 0-1 0 0,10 10 0 0 0,-8-11-1587 0 0,0-1-1 0 0,1 0 0 0 0,0 0 0 0 0,0-1 0 0 0,16 9 0 0 0,-14-11-1835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26 3672 0 0,'-14'-9'3595'0'0,"-4"4"-2096"0"0,-1 1 0 0 0,0 1 0 0 0,0 0 0 0 0,-35 1 0 0 0,45 2-1099 0 0,-1 1 0 0 0,1 0 0 0 0,0 0 1 0 0,-1 1-1 0 0,1 0 0 0 0,0 1 0 0 0,0 0 1 0 0,0 0-1 0 0,1 1 0 0 0,-1 0 0 0 0,-13 9 0 0 0,19-11-371 0 0,1 0-1 0 0,-1 0 1 0 0,1 1-1 0 0,0-1 0 0 0,0 1 1 0 0,0 0-1 0 0,0-1 0 0 0,1 1 1 0 0,-1 0-1 0 0,1 0 0 0 0,0 0 1 0 0,0 0-1 0 0,0 0 1 0 0,0 0-1 0 0,0 0 0 0 0,1 0 1 0 0,-1 1-1 0 0,1-1 0 0 0,0 0 1 0 0,0 0-1 0 0,0 6 0 0 0,1-2-27 0 0,0 1-1 0 0,1-1 0 0 0,0 0 0 0 0,0 0 0 0 0,0 0 0 0 0,1 0 1 0 0,0 0-1 0 0,5 8 0 0 0,1-1-50 0 0,2-1 0 0 0,0 0 0 0 0,0 0 0 0 0,2-1 0 0 0,16 13 1 0 0,14 14-112 0 0,-37-33 137 0 0,3 3-18 0 0,0 0 0 0 0,-1 0 1 0 0,0 1-1 0 0,9 15 0 0 0,-15-23 53 0 0,-1 1-1 0 0,1-1 0 0 0,-1 1 0 0 0,0 0 0 0 0,0-1 0 0 0,0 1 0 0 0,-1 0 0 0 0,1-1 0 0 0,0 1 0 0 0,-1 0 0 0 0,0 0 0 0 0,0-1 0 0 0,0 1 0 0 0,0 0 0 0 0,0 0 0 0 0,0 0 0 0 0,-1-1 0 0 0,0 1 0 0 0,1 0 0 0 0,-1 0 0 0 0,0-1 0 0 0,0 1 0 0 0,0-1 0 0 0,-1 1 0 0 0,1-1 0 0 0,-3 4 0 0 0,0-2 29 0 0,0 1 0 0 0,0-1 0 0 0,-1 0 0 0 0,0-1 0 0 0,1 1 0 0 0,-1-1 0 0 0,-1 0 0 0 0,1 0 0 0 0,0-1 0 0 0,-1 1 0 0 0,1-1 0 0 0,-1 0 0 0 0,-8 1 0 0 0,-11 2-177 0 0,-47 3 1 0 0,43-5-443 0 0,-95 3-8898 0 0,96-6 7542 0 0,-27 1-2081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20 118 3784 0 0,'-20'2'7020'0'0,"62"-4"-4437"0"0,48-6-1 0 0,106-30-1624 0 0,-180 35-851 0 0,292-65-578 0 0,-335 67-12944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3208 0 0,'0'19'3950'0'0,"7"197"3734"0"0,16-3-4832 0 0,-20-200-2882 0 0,-1 1 0 0 0,2-1 0 0 0,0 0 0 0 0,9 21 0 0 0,-10-27-552 0 0,1-1 0 0 0,-1 0 1 0 0,1-1-1 0 0,7 9 0 0 0,-8-11-408 0 0,0 0 1 0 0,1 0-1 0 0,-1 0 0 0 0,0 0 0 0 0,1-1 0 0 0,0 1 0 0 0,7 3 1 0 0,3-1-2368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77 3456 0 0,'-26'40'2584'0'0,"14"-22"-1526"0"0,-16 31 0 0 0,19-28-433 0 0,1 0 0 0 0,1 0 0 0 0,0 1-1 0 0,-5 32 1 0 0,10-42-261 0 0,1 0-1 0 0,0 1 0 0 0,1-1 1 0 0,0 0-1 0 0,1 0 1 0 0,0 0-1 0 0,1 0 0 0 0,0 0 1 0 0,1-1-1 0 0,5 13 0 0 0,-7-20-242 0 0,1 0 0 0 0,0 0 0 0 0,0 0 0 0 0,1-1 0 0 0,-1 1 0 0 0,1-1 0 0 0,-1 0 0 0 0,1 1 0 0 0,0-2 0 0 0,1 1-1 0 0,-1 0 1 0 0,0 0 0 0 0,1-1 0 0 0,4 3 0 0 0,-2-2-56 0 0,1 0 0 0 0,-1-1 0 0 0,1 0 0 0 0,-1 0 0 0 0,1 0 0 0 0,0-1 0 0 0,0 0 0 0 0,8 0 0 0 0,-1-1-52 0 0,-1-1 1 0 0,1 0 0 0 0,-1 0-1 0 0,0-2 1 0 0,0 1 0 0 0,0-2 0 0 0,0 0-1 0 0,21-9 1 0 0,-26 9-17 0 0,-1 0 1 0 0,0 0-1 0 0,1-1 1 0 0,-1 0-1 0 0,-1 0 1 0 0,1-1-1 0 0,-1 1 0 0 0,0-1 1 0 0,0-1-1 0 0,-1 1 1 0 0,1-1-1 0 0,-1 0 1 0 0,-1 0-1 0 0,0-1 0 0 0,0 1 1 0 0,0-1-1 0 0,-1 0 1 0 0,0 0-1 0 0,0 0 1 0 0,1-9-1 0 0,-2-4 13 0 0,-1 1-1 0 0,0-1 1 0 0,-1 0-1 0 0,-2 0 1 0 0,0 1 0 0 0,-1-1-1 0 0,-1 1 1 0 0,-1-1 0 0 0,-12-31-1 0 0,13 43 4 0 0,0 0 0 0 0,-1 1-1 0 0,0-1 1 0 0,0 1 0 0 0,0 0 0 0 0,-1 1-1 0 0,-1-1 1 0 0,1 1 0 0 0,-1 1-1 0 0,-8-7 1 0 0,9 9-4 0 0,-1-1 0 0 0,0 2 0 0 0,1-1 0 0 0,-1 1 1 0 0,0 0-1 0 0,-1 0 0 0 0,1 1 0 0 0,0 0 0 0 0,-1 1 0 0 0,0-1 0 0 0,1 1 0 0 0,-1 1 0 0 0,-15 0 0 0 0,14 1-90 0 0,0 0-1 0 0,0 1 0 0 0,0 0 0 0 0,1 0 1 0 0,-1 1-1 0 0,1 0 0 0 0,-1 1 0 0 0,1 0 1 0 0,-13 8-1 0 0,15-8-791 0 0,0 0 0 0 0,1 1 1 0 0,-1 0-1 0 0,1-1 0 0 0,0 1 0 0 0,1 1 1 0 0,-8 9-1 0 0,0 9-2563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3824 0 0,'0'0'1311'0'0,"7"15"1434"0"0,13 43-91 0 0,-10-26-1585 0 0,1-1 1 0 0,1 0-1 0 0,2-1 1 0 0,33 54-1 0 0,-23-47-325 0 0,-16-24-680 0 0,1 0-1 0 0,12 14 1 0 0,-9-13-14 0 0,-8-9-20 0 0,0-1-1 0 0,-1 1 0 0 0,1-1 0 0 0,1 0 1 0 0,-1 0-1 0 0,1-1 0 0 0,5 4 1 0 0,-9-6-18 0 0,1-1 1 0 0,-1 1-1 0 0,1-1 1 0 0,-1 0-1 0 0,0 0 1 0 0,1 1-1 0 0,-1-1 1 0 0,1 0-1 0 0,-1 0 1 0 0,1 0-1 0 0,0-1 1 0 0,-1 1-1 0 0,0 0 1 0 0,1 0-1 0 0,-1-1 1 0 0,1 1-1 0 0,-1-1 1 0 0,1 1-1 0 0,-1-1 1 0 0,0 0-1 0 0,1 0 1 0 0,-1 1-1 0 0,0-1 1 0 0,0 0-1 0 0,0 0 1 0 0,1 0 0 0 0,-1 0-1 0 0,0 0 1 0 0,0-1-1 0 0,-1 1 1 0 0,1 0-1 0 0,1-2 1 0 0,10-15 101 0 0,-1-1 1 0 0,-1 1 0 0 0,-1-1-1 0 0,-1-1 1 0 0,8-24-1 0 0,-3 6 27 0 0,38-113 312 0 0,-37 106-441 0 0,-2 12-1837 0 0,-2 10-7768 0 0,-7 18 5900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89 134 2968 0 0,'-5'6'382'0'0,"0"-1"0"0"0,1 1 0 0 0,0-1 0 0 0,0 1 0 0 0,0 1-1 0 0,1-1 1 0 0,0 0 0 0 0,-3 11 0 0 0,3-10-107 0 0,-9 19 705 0 0,2 2 1 0 0,-7 30-1 0 0,14-47-664 0 0,1-1-1 0 0,1 1 1 0 0,0-1-1 0 0,0 1 1 0 0,1 0-1 0 0,0-1 1 0 0,1 1-1 0 0,0 0 1 0 0,3 11 0 0 0,-3-17-134 0 0,1 0 0 0 0,0-1 0 0 0,0 1 0 0 0,0-1 0 0 0,0 1 0 0 0,1-1 0 0 0,-1 0 0 0 0,1 0 0 0 0,0 0 0 0 0,0 0 0 0 0,1 0 0 0 0,-1-1 0 0 0,1 1 0 0 0,6 3 0 0 0,-4-3-60 0 0,1 0 1 0 0,-1-1-1 0 0,1 0 1 0 0,0 0-1 0 0,0 0 1 0 0,1-1-1 0 0,-1 0 1 0 0,14 1-1 0 0,-4-1-64 0 0,0-2-1 0 0,0 0 0 0 0,0 0 0 0 0,0-2 0 0 0,0 0 1 0 0,-1-1-1 0 0,30-10 0 0 0,-29 8-48 0 0,-1-1 0 0 0,-1-1 0 0 0,1 0 0 0 0,-1-1 0 0 0,0-1 0 0 0,-1-1 0 0 0,24-19 0 0 0,-31 22-14 0 0,-1 1 0 0 0,0-1 0 0 0,0 0 0 0 0,0-1 0 0 0,-1 1 0 0 0,0-1 0 0 0,-1 0 0 0 0,0 0 0 0 0,0-1 0 0 0,0 1 0 0 0,-1-1 0 0 0,-1 0 0 0 0,1 0 0 0 0,-1 0 0 0 0,-1 0 0 0 0,1-11 0 0 0,-1 4-11 0 0,-1 0 0 0 0,-1 1 0 0 0,0-1 1 0 0,-1 0-1 0 0,0 1 0 0 0,-8-24 1 0 0,7 30 9 0 0,-1 1 0 0 0,1-1 1 0 0,-2 1-1 0 0,1 0 0 0 0,-1 0 1 0 0,0 1-1 0 0,-1-1 0 0 0,0 1 1 0 0,0 1-1 0 0,0-1 1 0 0,-1 1-1 0 0,-13-10 0 0 0,12 11 7 0 0,0 0 1 0 0,-1 0-1 0 0,1 1 0 0 0,-1 0 0 0 0,0 0 0 0 0,-1 1 0 0 0,1 0 0 0 0,-1 1 1 0 0,1 0-1 0 0,-1 0 0 0 0,0 1 0 0 0,0 0 0 0 0,1 1 0 0 0,-1 0 0 0 0,0 1 1 0 0,0 0-1 0 0,1 0 0 0 0,-1 1 0 0 0,0 1 0 0 0,-11 3 0 0 0,10-2 8 0 0,0 1 0 0 0,0 0-1 0 0,1 1 1 0 0,0 0 0 0 0,0 1-1 0 0,0 0 1 0 0,0 0 0 0 0,1 1-1 0 0,1 0 1 0 0,-1 1 0 0 0,1-1-1 0 0,1 2 1 0 0,-1-1 0 0 0,2 1-1 0 0,-1 0 1 0 0,-5 14 0 0 0,4-6 19 0 0,1 0 0 0 0,1 1 0 0 0,1 0 0 0 0,0 0 0 0 0,1 0 0 0 0,-2 39 0 0 0,6-48-69 0 0,0 0-1 0 0,1 0 1 0 0,0 0-1 0 0,1 0 1 0 0,0-1-1 0 0,6 18 1 0 0,-6-21-84 0 0,1-1 0 0 0,-1 1 1 0 0,1-1-1 0 0,1 1 1 0 0,-1-1-1 0 0,1 0 0 0 0,-1-1 1 0 0,2 1-1 0 0,-1-1 0 0 0,0 1 1 0 0,10 6-1 0 0,-8-8-866 0 0,0 0 0 0 0,0 0-1 0 0,0-1 1 0 0,0 0 0 0 0,1 0 0 0 0,-1 0 0 0 0,9 1-1 0 0,-7-2-173 0 0,18 4-2012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3584 0 0,'-1'3'4053'0'0,"-2"16"-2110"0"0,0 3-740 0 0,1 0 0 0 0,1 1 0 0 0,2 34 0 0 0,14 68 1842 0 0,-12-102-2842 0 0,1 0 0 0 0,1-1 0 0 0,1 1 1 0 0,1-1-1 0 0,1 0 0 0 0,1-1 0 0 0,13 24 0 0 0,-18-38-344 0 0,-1-1-1 0 0,2 0 1 0 0,-1 0 0 0 0,1-1-1 0 0,0 1 1 0 0,7 6-1 0 0,-1-5-3578 0 0,1 1-3427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3904 0 0,'-3'0'652'0'0,"-1"0"0"0"0,1 0 1 0 0,-1 0 3 0 0,2 0-4 0 0,-3 0-12 0 0,1 2-76 0 0,4 1-136 0 0,-2 1-2188 0 0,4 2-1 0 0,2 4 1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2800 0 0,'140'-9'4815'0'0,"-60"2"-3501"0"0,-5 0 775 0 0,85-18 0 0 0,-158 25-2075 0 0,17-5 75 0 0,-18 5-86 0 0,-1-1 0 0 0,1 1 0 0 0,-1 0 0 0 0,1 0 0 0 0,0-1 0 0 0,-1 1 0 0 0,1 0 0 0 0,-1 0 0 0 0,1-1 0 0 0,-1 1 0 0 0,1-1 0 0 0,-1 1 0 0 0,1-1 0 0 0,-1 1 0 0 0,1 0 0 0 0,-1-1 0 0 0,0 1 0 0 0,1-1 0 0 0,-1 0 0 0 0,0 1 0 0 0,1-1 0 0 0,-1 1 0 0 0,0-1 0 0 0,1 0 0 0 0,-4 0 15 0 0,0 0 1 0 0,0 0 0 0 0,0 1 0 0 0,0-1 0 0 0,0 1 0 0 0,0 0 0 0 0,0 0 0 0 0,0 0 0 0 0,-4 1 0 0 0,3-1 8 0 0,-2 0 4 0 0,-1 1 1 0 0,1 0-1 0 0,0 0 1 0 0,0 1-1 0 0,0-1 1 0 0,1 1-1 0 0,-1 1 1 0 0,0-1-1 0 0,1 1 1 0 0,-1 0-1 0 0,1 0 1 0 0,0 0-1 0 0,0 1 1 0 0,0 0-1 0 0,0 0 1 0 0,1 0-1 0 0,-8 10 1 0 0,4-4 21 0 0,0 1 0 0 0,1-1 0 0 0,0 1 0 0 0,1 1 1 0 0,0-1-1 0 0,1 1 0 0 0,-5 19 0 0 0,5-14-20 0 0,1-1-1 0 0,1 1 0 0 0,0 0 0 0 0,2 0 0 0 0,0 1 1 0 0,1-1-1 0 0,0 0 0 0 0,2 0 0 0 0,0 0 0 0 0,1 0 1 0 0,0 0-1 0 0,8 21 0 0 0,-8-31-71 0 0,1-1-1 0 0,-1 1 0 0 0,1-1 1 0 0,1 1-1 0 0,-1-2 1 0 0,1 1-1 0 0,0 0 1 0 0,0-1-1 0 0,1 0 1 0 0,0 0-1 0 0,-1 0 1 0 0,2-1-1 0 0,6 4 1 0 0,-8-5-33 0 0,1 0 1 0 0,-1-1 0 0 0,0 1-1 0 0,1-2 1 0 0,-1 1-1 0 0,1 0 1 0 0,0-1 0 0 0,-1 0-1 0 0,1 0 1 0 0,0-1-1 0 0,0 0 1 0 0,0 0 0 0 0,-1 0-1 0 0,1-1 1 0 0,0 0 0 0 0,0 0-1 0 0,8-2 1 0 0,-12 2 34 0 0,0 0 0 0 0,-1 0 0 0 0,1 0 0 0 0,0 0 0 0 0,-1 0 0 0 0,1 0 0 0 0,-1 0 0 0 0,0-1 0 0 0,1 1 0 0 0,-1 0 0 0 0,0-1 0 0 0,0 1 0 0 0,0-1 0 0 0,0 0 0 0 0,0 1 0 0 0,0-1 0 0 0,0 0 0 0 0,1-2 0 0 0,-1 1 13 0 0,0-1 0 0 0,0 0 0 0 0,-1 0 0 0 0,1 0 0 0 0,-1 0 0 0 0,1 1 0 0 0,-1-1 0 0 0,-1 0 0 0 0,1-5 0 0 0,-1 7 56 0 0,1-1 1 0 0,0 0-1 0 0,-1 1 1 0 0,1-1-1 0 0,-1 0 1 0 0,0 1-1 0 0,1-1 1 0 0,-2 1-1 0 0,1-1 1 0 0,0 1-1 0 0,0-1 1 0 0,-1 1-1 0 0,1 0 1 0 0,-1 0-1 0 0,0-1 1 0 0,1 1 0 0 0,-1 0-1 0 0,0 1 1 0 0,0-1-1 0 0,-1 0 1 0 0,1 1-1 0 0,0-1 1 0 0,0 1-1 0 0,-1-1 1 0 0,1 1-1 0 0,-1 0 1 0 0,1 0-1 0 0,-5-1 1 0 0,4 2 32 0 0,0 0-1 0 0,0 0 1 0 0,0 0 0 0 0,1 0-1 0 0,-1 0 1 0 0,0 1 0 0 0,0 0-1 0 0,0-1 1 0 0,1 1 0 0 0,-1 0-1 0 0,0 0 1 0 0,1 0 0 0 0,-1 0-1 0 0,1 1 1 0 0,-1-1 0 0 0,-3 4-1 0 0,3-1 8 0 0,0-1 0 0 0,0 0 0 0 0,0 1-1 0 0,1-1 1 0 0,-1 1 0 0 0,1 0 0 0 0,0 0 0 0 0,0 0-1 0 0,-3 8 1 0 0,1 6 68 0 0,0 1 0 0 0,1 0 0 0 0,1-1 0 0 0,-1 22 0 0 0,3-27-84 0 0,-3 54 287 0 0,9 114 1 0 0,2-89-196 0 0,11 78 121 0 0,-7-92 166 0 0,1 138 1 0 0,-13-212-402 0 0,0 0-1 0 0,0-1 1 0 0,0 1 0 0 0,-1 0 0 0 0,0 0 0 0 0,1-1 0 0 0,-1 1 0 0 0,0 0 0 0 0,-1-1 0 0 0,1 1 0 0 0,-1-1 0 0 0,0 0 0 0 0,1 1 0 0 0,-1-1 0 0 0,-1 0 0 0 0,1 0 0 0 0,0 0-1 0 0,-1 0 1 0 0,-4 3 0 0 0,3-3 20 0 0,-1 0 0 0 0,0-1 0 0 0,1 1 0 0 0,-1-1 0 0 0,0 0 0 0 0,0 0 0 0 0,0-1 0 0 0,-1 0 0 0 0,1 1-1 0 0,0-2 1 0 0,0 1 0 0 0,-1-1 0 0 0,-6 0 0 0 0,-16-1-49 0 0,-1-2 1 0 0,1-1-1 0 0,0-2 0 0 0,0 0 0 0 0,-41-16 0 0 0,59 16-2670 0 0,10 6 2353 0 0,0 0 0 0 0,-1-1 0 0 0,1 1 0 0 0,-2-3-2184 0 0,1 3 2184 0 0,1-1 0 0 0,0 1 0 0 0,0 0 0 0 0,0-1 0 0 0,0 1 0 0 0,-1-1 0 0 0,1 1 0 0 0,0-1 0 0 0,0 1 0 0 0,0-1 0 0 0,0 1 0 0 0,0-1 0 0 0,0 1 0 0 0,0-1 0 0 0,0 1 0 0 0,1-1 0 0 0,3-6-3373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0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3088 0 0,'0'0'3497'0'0,"-1"17"-322"0"0,-38 113 1190 0 0,26-91-4016 0 0,1-1-1 0 0,-10 65 1 0 0,19-83-284 0 0,-4 48 162 0 0,7-60-193 0 0,0-1 0 0 0,1 0 1 0 0,-1 0-1 0 0,1 0 1 0 0,1 0-1 0 0,-1 0 1 0 0,4 8-1 0 0,-4-13-28 0 0,0 0 0 0 0,0-1 0 0 0,0 1 0 0 0,0-1 0 0 0,0 1 0 0 0,0-1 0 0 0,0 0 0 0 0,0 1 0 0 0,0-1 0 0 0,1 0 0 0 0,-1 0 1 0 0,1 0-1 0 0,-1 0 0 0 0,1 0 0 0 0,-1 0 0 0 0,1 0 0 0 0,2 0 0 0 0,0 1-1 0 0,0-1 0 0 0,0 0 0 0 0,0-1 0 0 0,1 1 0 0 0,-1-1 0 0 0,0 1 0 0 0,5-2 0 0 0,2 0-1 0 0,0 0 0 0 0,-1-1-1 0 0,1 0 1 0 0,-1-1 0 0 0,13-5-1 0 0,-8 2 22 0 0,-1-1 0 0 0,0 0 0 0 0,-1-1 0 0 0,0-1 0 0 0,0 0 0 0 0,-1-1 0 0 0,0 0 0 0 0,-1-1 0 0 0,0 0 0 0 0,0-1 0 0 0,-1 0 0 0 0,-1-1 0 0 0,0 0 0 0 0,-1 0 0 0 0,0-1 0 0 0,7-17-1 0 0,-2-2 104 0 0,-8 22-45 0 0,0 0-1 0 0,-1-1 1 0 0,0 0 0 0 0,-1 1-1 0 0,3-21 1 0 0,1-30 898 0 0,-8 71-721 0 0,0-1 1 0 0,-1 1-1 0 0,-4 13 0 0 0,3-11-229 0 0,0 1 0 0 0,-2 18 0 0 0,3-3 16 0 0,0-10-21 0 0,1 0 0 0 0,1-1-1 0 0,2 31 1 0 0,-1-44-26 0 0,0 1 0 0 0,0-1 0 0 0,0 1 0 0 0,1-1 1 0 0,-1 0-1 0 0,1 1 0 0 0,0-1 0 0 0,0 0 0 0 0,0 0 0 0 0,0 0 0 0 0,0-1 1 0 0,0 1-1 0 0,1 0 0 0 0,5 3 0 0 0,-2-2-5 0 0,0 0 0 0 0,0 0 0 0 0,0-1 0 0 0,1 0 0 0 0,0 0 1 0 0,13 4-1 0 0,4-2-258 0 0,-1-1 1 0 0,2-1 0 0 0,31 1 0 0 0,-12-5-2334 0 0,19-9-6008 0 0,-41 5 5135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3728 0 0,'0'0'643'0'0,"22"0"2226"0"0,-15 0-2506 0 0,0 0-1 0 0,0 1 1 0 0,0 0 0 0 0,0 0-1 0 0,0 1 1 0 0,-1 0 0 0 0,1 0-1 0 0,0 0 1 0 0,-1 1 0 0 0,1 0-1 0 0,-1 0 1 0 0,0 1 0 0 0,0 0-1 0 0,0 0 1 0 0,-1 0 0 0 0,10 10-1 0 0,-6-4 148 0 0,0 1-1 0 0,-1-1 1 0 0,-1 2 0 0 0,0-1-1 0 0,0 1 1 0 0,-1 1-1 0 0,8 23 1 0 0,-4-3 68 0 0,-2 1 0 0 0,7 48 0 0 0,-3-8-248 0 0,-12-74-323 0 0,0 1 0 0 0,0 0 0 0 0,0 0 0 0 0,0 0 0 0 0,0 0 0 0 0,1-1 1 0 0,-1 1-1 0 0,0 0 0 0 0,0 0 0 0 0,0-1 0 0 0,1 1 0 0 0,-1 0 0 0 0,1 0 0 0 0,-1-1 0 0 0,0 1 0 0 0,1 0 0 0 0,-1-1 0 0 0,1 1 0 0 0,-1 0 0 0 0,1-1 0 0 0,0 1 0 0 0,-1-1 0 0 0,1 1 0 0 0,0-1 0 0 0,-1 1 0 0 0,1-1 0 0 0,0 0 0 0 0,0 1 0 0 0,-1-1 0 0 0,1 0 0 0 0,0 1 0 0 0,0-1 0 0 0,-1 0 0 0 0,1 0 0 0 0,0 0 0 0 0,0 0 0 0 0,0 0 0 0 0,0 0 0 0 0,-1 0 0 0 0,1 0 0 0 0,0 0 0 0 0,0 0 0 0 0,0 0 0 0 0,-1-1 0 0 0,1 1 0 0 0,0 0 0 0 0,0 0 0 0 0,-1-1 0 0 0,1 1 0 0 0,0-1 0 0 0,0 1 0 0 0,-1 0 0 0 0,2-2 0 0 0,2-1 36 0 0,0 0 1 0 0,0-1-1 0 0,0 1 1 0 0,0-1 0 0 0,0 0-1 0 0,-1 0 1 0 0,4-5-1 0 0,3-10 131 0 0,-1 0 0 0 0,-1 0-1 0 0,10-33 1 0 0,-5 12 88 0 0,36-117 585 0 0,-46 147-869 0 0,1-1 0 0 0,0 1 0 0 0,0 0-1 0 0,1 1 1 0 0,7-12 0 0 0,8-1-5581 0 0,-16 20 3129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19 3160 0 0,'-28'19'2214'0'0,"19"-11"-1836"0"0,1 0 1 0 0,0 1-1 0 0,0 0 0 0 0,1 0 1 0 0,0 1-1 0 0,1 0 0 0 0,0 0 1 0 0,0 1-1 0 0,1 0 1 0 0,-6 18-1 0 0,6-13 135 0 0,1 0 1 0 0,0 0-1 0 0,2 1 0 0 0,-1-1 1 0 0,2 1-1 0 0,1 33 0 0 0,1-44-411 0 0,-1 0 1 0 0,1 1-1 0 0,0-1 0 0 0,0 0 0 0 0,1 0 1 0 0,0 0-1 0 0,0 0 0 0 0,1 0 0 0 0,-1 0 1 0 0,1-1-1 0 0,0 1 0 0 0,1-1 0 0 0,-1 0 0 0 0,1 1 1 0 0,0-2-1 0 0,1 1 0 0 0,-1 0 0 0 0,1-1 1 0 0,0 0-1 0 0,0 0 0 0 0,0-1 0 0 0,0 1 1 0 0,1-1-1 0 0,-1 0 0 0 0,1 0 0 0 0,0-1 0 0 0,0 0 1 0 0,0 0-1 0 0,0 0 0 0 0,0-1 0 0 0,0 0 1 0 0,7 1-1 0 0,0-1-66 0 0,1 0 0 0 0,-1 0 0 0 0,0-1-1 0 0,1-1 1 0 0,-1 0 0 0 0,0-1 0 0 0,0-1 0 0 0,1 0 0 0 0,-2 0 0 0 0,1-2 0 0 0,0 1 0 0 0,-1-1 0 0 0,0-1 0 0 0,0-1-1 0 0,18-12 1 0 0,-22 13-28 0 0,-1 0 0 0 0,0 0 0 0 0,0-1 0 0 0,-1 0-1 0 0,1 0 1 0 0,-2 0 0 0 0,1-1 0 0 0,-1 0 0 0 0,0 0-1 0 0,0 0 1 0 0,-1-1 0 0 0,-1 0 0 0 0,1 0 0 0 0,-1 0-1 0 0,-1 0 1 0 0,1 0 0 0 0,-2 0 0 0 0,1-1 0 0 0,-1 1-1 0 0,-1-1 1 0 0,0 1 0 0 0,-1-16 0 0 0,-1 16 5 0 0,0 1-1 0 0,0 0 1 0 0,0 0 0 0 0,-1 0 0 0 0,0 0-1 0 0,0 0 1 0 0,-1 1 0 0 0,0-1-1 0 0,-1 1 1 0 0,0 0 0 0 0,0 1 0 0 0,0-1-1 0 0,-1 1 1 0 0,1 0 0 0 0,-2 0 0 0 0,1 0-1 0 0,-11-6 1 0 0,6 5 6 0 0,0 0 0 0 0,-1 0 1 0 0,0 2-1 0 0,0-1 0 0 0,0 2 0 0 0,-1-1 0 0 0,1 2 0 0 0,-1-1 1 0 0,0 2-1 0 0,-18-2 0 0 0,9 2 123 0 0,0 2 0 0 0,0 0 0 0 0,-23 4 0 0 0,37-3-351 0 0,1 1 0 0 0,0 0 0 0 0,1 0 0 0 0,-1 0-1 0 0,-11 6 1 0 0,15-6-347 0 0,-1 0-1 0 0,1 0 1 0 0,0 0-1 0 0,0 1 1 0 0,0-1 0 0 0,0 1-1 0 0,1 0 1 0 0,-1 0-1 0 0,1 0 1 0 0,-1 0-1 0 0,-2 5 1 0 0,-2 9-2888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3800 0 0,'0'0'638'0'0,"14"5"2185"0"0,-4 5-2075 0 0,-1 1-1 0 0,-1 1 1 0 0,0-1 0 0 0,0 1 0 0 0,-1 1 0 0 0,8 20 0 0 0,26 85 2011 0 0,-30-82-1672 0 0,6 27-127 0 0,-13-42-916 0 0,1-1 0 0 0,2 0 0 0 0,9 23 0 0 0,-15-42-42 0 0,-1 0 1 0 0,0 0 0 0 0,1 1 0 0 0,0-1-1 0 0,-1 0 1 0 0,1 0 0 0 0,-1 0 0 0 0,1 0 0 0 0,0 0-1 0 0,0-1 1 0 0,-1 1 0 0 0,1 0 0 0 0,0 0-1 0 0,0 0 1 0 0,0-1 0 0 0,0 1 0 0 0,0 0 0 0 0,0-1-1 0 0,0 1 1 0 0,0-1 0 0 0,1 1 0 0 0,-1-1-1 0 0,0 0 1 0 0,0 1 0 0 0,0-1 0 0 0,2 0 0 0 0,-2 0 5 0 0,1-1 1 0 0,0 1 0 0 0,-1-1 0 0 0,1 0 0 0 0,0 0 0 0 0,-1 0 0 0 0,1 0 0 0 0,-1 0 0 0 0,1 0 0 0 0,-1 0 0 0 0,0 0 0 0 0,0 0 0 0 0,1-1 0 0 0,-1 1 0 0 0,0 0 0 0 0,0-1 0 0 0,1-2 0 0 0,6-7 43 0 0,-1 0 1 0 0,-1 0-1 0 0,0 0 1 0 0,0-1-1 0 0,6-22 1 0 0,13-45 177 0 0,-14 45-98 0 0,9-43 0 0 0,2-5-13 0 0,1-7-286 0 0,-17 52-1699 0 0,10-14-7446 0 0,-6 36 5667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64 2920 0 0,'-13'15'1546'0'0,"1"-4"-814"0"0,3 2-139 0 0,0 1-1 0 0,1 0 0 0 0,1 0 0 0 0,0 1 0 0 0,1 0 1 0 0,-7 29-1 0 0,10-34-315 0 0,2-1 1 0 0,-1 1-1 0 0,2-1 1 0 0,-1 1-1 0 0,1-1 1 0 0,1 1-1 0 0,-1-1 1 0 0,2 1-1 0 0,-1-1 1 0 0,1 0-1 0 0,1 1 1 0 0,0-1-1 0 0,4 9 1 0 0,-5-13-127 0 0,1 0 1 0 0,1 0 0 0 0,-1 0 0 0 0,0-1 0 0 0,1 0-1 0 0,0 1 1 0 0,0-1 0 0 0,0 0 0 0 0,1-1 0 0 0,-1 1-1 0 0,1-1 1 0 0,0 0 0 0 0,0 0 0 0 0,0 0 0 0 0,8 2-1 0 0,0 0-40 0 0,0-1 1 0 0,0-1-1 0 0,1 0 0 0 0,-1-1 0 0 0,20 2 0 0 0,-18-4-84 0 0,-1 0-1 0 0,1 0 1 0 0,-1-2 0 0 0,1 0-1 0 0,-1 0 1 0 0,0-1-1 0 0,0-1 1 0 0,0-1-1 0 0,0 0 1 0 0,-1 0 0 0 0,0-1-1 0 0,0-1 1 0 0,0 0-1 0 0,-1-1 1 0 0,16-13 0 0 0,-22 14-27 0 0,0 0 1 0 0,0 0-1 0 0,-1 0 1 0 0,0-1 0 0 0,0 0-1 0 0,-1 0 1 0 0,0 0 0 0 0,0-1-1 0 0,-1 1 1 0 0,0-1 0 0 0,0 0-1 0 0,1-14 1 0 0,-2 10-3 0 0,0-1 1 0 0,-1 1-1 0 0,-1-1 1 0 0,-1 1-1 0 0,1-1 1 0 0,-2 1-1 0 0,-6-26 1 0 0,6 33 0 0 0,0-1 0 0 0,0 1 0 0 0,0 0 0 0 0,-1 0 0 0 0,0 0 0 0 0,-1 0 0 0 0,1 1 0 0 0,-1 0 0 0 0,0-1 0 0 0,0 1 0 0 0,-1 1 0 0 0,0-1 0 0 0,0 0 0 0 0,0 1 0 0 0,-9-6 0 0 0,6 6-1 0 0,1 0 1 0 0,-1 1-1 0 0,0 0 1 0 0,0 0-1 0 0,0 1 0 0 0,0 0 1 0 0,-1 0-1 0 0,1 1 1 0 0,-1 0-1 0 0,1 1 1 0 0,-11 0-1 0 0,7 0 2 0 0,1 2-1 0 0,0-1 1 0 0,-1 1 0 0 0,1 1 0 0 0,0 0-1 0 0,0 0 1 0 0,1 1 0 0 0,-1 1-1 0 0,1 0 1 0 0,0 0 0 0 0,0 1 0 0 0,0 0-1 0 0,1 1 1 0 0,0 0 0 0 0,0 0-1 0 0,1 1 1 0 0,0 0 0 0 0,-10 13 0 0 0,8-3-12 0 0,0 0 0 0 0,1 1 0 0 0,2-1 0 0 0,-1 1 0 0 0,2 1 0 0 0,1 0 0 0 0,0-1 0 0 0,2 1 0 0 0,0 1 0 0 0,1-1 1 0 0,1 0-1 0 0,1 1 0 0 0,3 28 0 0 0,-2-42-336 0 0,1 0 1 0 0,-1 0-1 0 0,1-1 1 0 0,4 13-1 0 0,-4-16-329 0 0,-1 0 0 0 0,1-1 0 0 0,0 1 0 0 0,0 0 0 0 0,0 0 0 0 0,0-1 0 0 0,4 4 0 0 0,7 4-2451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3944 0 0,'-1'1'205'0'0,"0"-1"0"0"0,0 1 1 0 0,0-1-1 0 0,0 1 0 0 0,-1 0 0 0 0,1 0 0 0 0,0-1 0 0 0,0 1 0 0 0,0 0 0 0 0,0 0 0 0 0,0 0 0 0 0,1 0 0 0 0,-1 0 0 0 0,0 0 0 0 0,0 0 0 0 0,1 0 0 0 0,-1 0 0 0 0,0 0 0 0 0,1 1 0 0 0,0-1 0 0 0,-1 0 0 0 0,1 0 0 0 0,-1 1 1 0 0,1-1-1 0 0,0 2 0 0 0,-6 37 1533 0 0,5-25-1211 0 0,2 0 1 0 0,0-1-1 0 0,0 1 1 0 0,1-1-1 0 0,1 1 1 0 0,1-1-1 0 0,0 0 1 0 0,1 0-1 0 0,11 23 1 0 0,-7-19-224 0 0,1-1-1 0 0,0 0 1 0 0,2-1 0 0 0,0 0 0 0 0,0-1-1 0 0,27 25 1 0 0,-8-12-1926 0 0,12 16-5413 0 0,-30-30 4430 0 0,4 2-964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4264 0 0,'0'0'11015'0'0,"-7"-12"-19521"0"0,3 5 5121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3544 0 0,'0'0'4913'0'0,"0"12"-1717"0"0,1 21-2183 0 0,1 0-1 0 0,2-1 1 0 0,1 1-1 0 0,1-1 1 0 0,13 36-1 0 0,-15-56-965 0 0,1 0-1 0 0,0 0 0 0 0,1-1 0 0 0,0 1 1 0 0,1-1-1 0 0,0-1 0 0 0,16 19 0 0 0,-18-23-65 0 0,1 0 0 0 0,0-1 0 0 0,0 0 0 0 0,1 0 0 0 0,-1 0 0 0 0,1-1 0 0 0,0 0 0 0 0,0 0 0 0 0,0-1 0 0 0,1 1 0 0 0,-1-2 0 0 0,1 1 0 0 0,14 2 0 0 0,-12-4-82 0 0,0-1 0 0 0,-1 1 0 0 0,1-2 0 0 0,0 1 0 0 0,-1-1 0 0 0,1-1 1 0 0,-1 0-1 0 0,1 0 0 0 0,-1-1 0 0 0,0 0 0 0 0,0-1 0 0 0,0 0 0 0 0,0 0 0 0 0,0-1 1 0 0,8-6-1 0 0,-7 4-105 0 0,-1-1 0 0 0,1 0 1 0 0,-1-1-1 0 0,-1 0 0 0 0,0 0 1 0 0,0-1-1 0 0,-1 0 1 0 0,0 0-1 0 0,-1-1 0 0 0,0 0 1 0 0,7-18-1 0 0,-1-6-58 0 0,-2 0 0 0 0,-1-1 0 0 0,-2-1 0 0 0,-2 1 0 0 0,1-38 0 0 0,-2 41 501 0 0,-2 20 453 0 0,-2 12 148 0 0,1 5 461 0 0,-3 9-922 0 0,0 0 0 0 0,0 0 1 0 0,-1 0-1 0 0,-8 20 0 0 0,-2 8 19 0 0,-29 98 510 0 0,20-68-562 0 0,-17 46 97 0 0,-16 62 29 0 0,-24 153 116 0 0,67-279-547 0 0,7-32-202 0 0,1 0 0 0 0,0 1-1 0 0,0 28 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4120 0 0,'0'0'3701'0'0,"-3"5"-2929"0"0,-1 2 4 0 0,-3 5 4 0 0,1 2-4 0 0,-4 2-16 0 0,6 4-52 0 0,-7 3-68 0 0,2 5-140 0 0,2 2-544 0 0,0-1-2652 0 0,3 4 0 0 0,1-4-1 0 0,-1 3 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3504 0 0,'0'0'3395'0'0,"8"10"-282"0"0,50 205 4298 0 0,-49-184-7062 0 0,15 34 1 0 0,-20-54-316 0 0,0-2 0 0 0,2 1 0 0 0,-1 0 0 0 0,1-1 0 0 0,0 0 0 0 0,1 0 0 0 0,9 9 0 0 0,-11-14-68 0 0,0-1 0 0 0,-1 0-1 0 0,1 0 1 0 0,0 0 0 0 0,0 0 0 0 0,1-1-1 0 0,-1 0 1 0 0,1 0 0 0 0,-1 0-1 0 0,1-1 1 0 0,-1 0 0 0 0,1 0-1 0 0,0 0 1 0 0,0-1 0 0 0,-1 0-1 0 0,1 0 1 0 0,10-1 0 0 0,-4-1-155 0 0,1 0 0 0 0,-1-1 1 0 0,0 0-1 0 0,1-1 0 0 0,-1-1 0 0 0,21-11 1 0 0,-20 8-41 0 0,0 0 0 0 0,0-2 1 0 0,-1 1-1 0 0,0-2 1 0 0,-1 0-1 0 0,0 0 1 0 0,0-1-1 0 0,-2 0 1 0 0,1 0-1 0 0,9-19 1 0 0,5-14-491 0 0,33-87 0 0 0,-43 98 627 0 0,0-21 102 0 0,-2 8 1098 0 0,-21 117 2492 0 0,-63 204-2036 0 0,26-112-1095 0 0,-79 331 209 0 0,90-361-785 0 0,19-76-4726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1232 0 0,'-5'8'906'0'0,"-1"5"1616"0"0,13-16-6278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6:2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106 139 992 0 0,'14'-25'2994'0'0,"-5"-2"-240"0"0,-8 15 3395 0 0,-15 33-3903 0 0,-45 88-1315 0 0,55-100-889 0 0,-4 7 47 0 0,1 0-1 0 0,0 0 0 0 0,-8 33 1 0 0,10-29-41 0 0,3-10-21 0 0,-1 0 1 0 0,1 1-1 0 0,0 11 0 0 0,1-18-4 0 0,3-15 25 0 0,38-94 64 0 0,-32 71-81 0 0,2 1 1 0 0,25-57 0 0 0,-28 77-34 0 0,3-8-3 0 0,1 1-1 0 0,26-35 0 0 0,-30 49 3 0 0,-6 11-4 0 0,-6 16-3 0 0,4-17 10 0 0,-101 261 29 0 0,94-247-30 0 0,-9 22-1408 0 0,16-38-47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44 3256 0 0,'-14'3'2475'0'0,"6"2"-2031"0"0,0 0 0 0 0,0 0 0 0 0,1 0 1 0 0,-1 1-1 0 0,1 0 0 0 0,1 1 1 0 0,-1-1-1 0 0,1 1 0 0 0,1 1 1 0 0,-1-1-1 0 0,1 1 0 0 0,-7 13 1 0 0,7-9 60 0 0,0-1-1 0 0,0 2 1 0 0,1-1 0 0 0,1 0 0 0 0,0 1 0 0 0,1-1-1 0 0,0 1 1 0 0,1 21 0 0 0,1-29-414 0 0,0 0 0 0 0,0 0 0 0 0,1-1 0 0 0,0 1 0 0 0,0 0 0 0 0,0 0 0 0 0,0-1 0 0 0,1 1 0 0 0,0 0 0 0 0,0-1 0 0 0,0 0 0 0 0,1 1 0 0 0,-1-1 0 0 0,1 0 0 0 0,0 0 0 0 0,4 4 0 0 0,-2-3-34 0 0,1 0 1 0 0,0-1-1 0 0,0 1 1 0 0,0-1 0 0 0,1-1-1 0 0,-1 1 1 0 0,1-1-1 0 0,0 0 1 0 0,13 3-1 0 0,-4-2-25 0 0,1 0-1 0 0,0-2 0 0 0,0 0 1 0 0,0-1-1 0 0,1-1 0 0 0,-1 0 1 0 0,0-2-1 0 0,27-4 0 0 0,-26 2-12 0 0,-1-1 0 0 0,0 0 1 0 0,0-1-1 0 0,-1-1 0 0 0,30-16 0 0 0,-40 20-15 0 0,0-2 1 0 0,0 1 0 0 0,0-1 0 0 0,-1 0-1 0 0,1 0 1 0 0,-1 0 0 0 0,0-1 0 0 0,-1 0 0 0 0,1 0-1 0 0,-1 0 1 0 0,-1 0 0 0 0,1-1 0 0 0,-1 1-1 0 0,0-1 1 0 0,0 0 0 0 0,3-14 0 0 0,-4 10 24 0 0,0 1 0 0 0,-1-1 0 0 0,0 0 1 0 0,0 0-1 0 0,-1 0 0 0 0,-1 1 1 0 0,0-1-1 0 0,0 0 0 0 0,-6-19 0 0 0,5 24-5 0 0,0 0 0 0 0,-1 0 0 0 0,1 1 0 0 0,-1-1 0 0 0,-1 1 0 0 0,1 0 0 0 0,-1-1 0 0 0,0 2 0 0 0,0-1 0 0 0,-1 0 0 0 0,1 1 0 0 0,-1 0 0 0 0,0 0 0 0 0,0 0 0 0 0,-1 1 0 0 0,1 0 0 0 0,-1 0 0 0 0,-7-4 0 0 0,-5 2 41 0 0,-1-1 0 0 0,0 2 1 0 0,0 0-1 0 0,0 2 0 0 0,0 0 1 0 0,0 1-1 0 0,-1 1 0 0 0,-33 4 1 0 0,42-3-54 0 0,1 0 1 0 0,0 2 0 0 0,1-1-1 0 0,-1 1 1 0 0,0 1 0 0 0,1-1-1 0 0,-1 2 1 0 0,1-1 0 0 0,1 1-1 0 0,-1 1 1 0 0,0 0-1 0 0,1 0 1 0 0,0 0 0 0 0,1 1-1 0 0,0 0 1 0 0,0 1 0 0 0,0-1-1 0 0,1 1 1 0 0,-9 14 0 0 0,10-11-10 0 0,0 1 1 0 0,0 0 0 0 0,1 0-1 0 0,1 0 1 0 0,0 0 0 0 0,0 0-1 0 0,-1 23 1 0 0,4-26-9 0 0,0 0 0 0 0,1 0 1 0 0,0 0-1 0 0,0 0 0 0 0,1 0 1 0 0,0 0-1 0 0,1 0 0 0 0,-1-1 0 0 0,2 1 1 0 0,-1-1-1 0 0,9 13 0 0 0,-9-16-9 0 0,1 0 1 0 0,0-1-1 0 0,0 0 0 0 0,1 0 0 0 0,-1 0 1 0 0,1 0-1 0 0,0-1 0 0 0,0 1 1 0 0,0-1-1 0 0,0-1 0 0 0,0 1 0 0 0,1-1 1 0 0,-1 0-1 0 0,1 0 0 0 0,0 0 0 0 0,-1-1 1 0 0,9 1-1 0 0,7 1-1288 0 0,-1-1 1 0 0,1-2-1 0 0,34-2 0 0 0,-5-5-6074 0 0,-24 1 3687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3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61 2244 0 0,'0'0'7072'0'0,"-4"19"-3716"0"0,-6-1-2690 0 0,0 0-215 0 0,-1 1 0 0 0,-14 16 0 0 0,-2 2 49 0 0,-35 62 0 0 0,54-83-431 0 0,6-11-45 0 0,0-1 1 0 0,0 0 0 0 0,0 0 0 0 0,0 0 0 0 0,-1 0 0 0 0,0 0 0 0 0,0-1-1 0 0,0 1 1 0 0,-5 4 0 0 0,7-7 76 0 0,1 1 680 0 0,0-11-567 0 0,4-19-192 0 0,5 10 1 0 0,1 1 1 0 0,0 1 0 0 0,21-26 0 0 0,5-7-25 0 0,63-88-124 0 0,-83 116 116 0 0,-13 16 58 0 0,1 0-1 0 0,0 0 1 0 0,1 0 0 0 0,6-5 0 0 0,-10 9 6 0 0,-1 1 1 0 0,1 0-1 0 0,-1 0 0 0 0,1 0 0 0 0,-1 0 1 0 0,1 0-1 0 0,-1 0 0 0 0,1 0 0 0 0,-1 0 1 0 0,1 0-1 0 0,-1 0 0 0 0,1 0 0 0 0,-1 0 1 0 0,1 0-1 0 0,-1 1 0 0 0,1-1 0 0 0,-1 0 0 0 0,1 0 1 0 0,-1 0-1 0 0,1 1 0 0 0,-1-1 0 0 0,0 0 1 0 0,1 1-1 0 0,-1-1 0 0 0,1 0 0 0 0,-1 1 1 0 0,0-1-1 0 0,1 1 0 0 0,-1-1 0 0 0,0 0 0 0 0,1 1 1 0 0,-1-1-1 0 0,0 1 0 0 0,0-1 0 0 0,0 1 1 0 0,1-1-1 0 0,-1 1 0 0 0,0-1 0 0 0,0 1 1 0 0,12 30-73 0 0,-7-18 176 0 0,12 31-56 0 0,-10-26-65 0 0,0-1 0 0 0,0 0 1 0 0,13 18-1 0 0,-16-27-21 0 0,0 0 0 0 0,0 0 0 0 0,3 14 0 0 0,2 0 20 0 0,-7-17-45 0 0,0-1 0 0 0,0 0 0 0 0,0 0 0 0 0,1 0 0 0 0,-1 0 0 0 0,1 0 1 0 0,0 0-1 0 0,5 4 0 0 0,-8-6-493 0 0,1 0-1 0 0,-1 0 1 0 0,0 1 0 0 0,1-1 0 0 0,-1 0-1 0 0,0 0 1 0 0,0 1 0 0 0,-1 3 0 0 0,0 0-3715 0 0,1 1 468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3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41 2592 0 0,'0'0'451'0'0,"-15"17"2590"0"0,-21 37-66 0 0,30-47-2435 0 0,1 0 0 0 0,1 0-1 0 0,-7 13 1 0 0,-9 14 1161 0 0,-22 39 103 0 0,187-258-578 0 0,-100 124-1098 0 0,-43 55 206 0 0,-12 14-150 0 0,-25 27-44 0 0,19-20-63 0 0,-29 27 83 0 0,-55 56 260 0 0,79-78-98 0 0,19-19-43 0 0,12-14-194 0 0,29-27-28 0 0,19-25-34 0 0,8-15-3 0 0,-59 73-14 0 0,-5 5-4 0 0,0 1 1 0 0,-1-1 0 0 0,1 0-1 0 0,-1 1 1 0 0,1-1 0 0 0,-1 0-1 0 0,0 0 1 0 0,1 0 0 0 0,1-4-1 0 0,-7 11 4 0 0,1 0 0 0 0,-1 0 0 0 0,0-1 0 0 0,-9 7 0 0 0,-8 10-5 0 0,-18 24 7 0 0,22-26 24 0 0,0 0 0 0 0,-21 34 1 0 0,34-44 73 0 0,12-19-79 0 0,22-29-50 0 0,-23 29 37 0 0,3-4-4 0 0,1 1 0 0 0,0 0-1 0 0,1 1 1 0 0,17-15-1 0 0,-27 27 20 0 0,-1-1-1 0 0,1 0 1 0 0,-1 1-1 0 0,1-1 1 0 0,0 1-1 0 0,-1-1 0 0 0,1 1 1 0 0,0 0-1 0 0,-1-1 1 0 0,1 1-1 0 0,0 0 1 0 0,-1 0-1 0 0,1 0 0 0 0,0 1 1 0 0,0-1-1 0 0,-1 0 1 0 0,1 1-1 0 0,-1-1 1 0 0,1 1-1 0 0,0-1 0 0 0,-1 1 1 0 0,1 0-1 0 0,-1 0 1 0 0,3 1-1 0 0,7 5 75 0 0,-1 0-1 0 0,15 14 1 0 0,-3-3 19 0 0,65 36 142 0 0,-33-21-125 0 0,-41-23-52 0 0,-19-9 16 0 0,-19-11-25 0 0,10-4-59 0 0,0-1-1 0 0,0 0 1 0 0,2-1 0 0 0,0-1-1 0 0,-11-18 1 0 0,24 34-19 0 0,-12-22 23 0 0,9 19-5 0 0,1-1 0 0 0,0 1 0 0 0,-1-1 0 0 0,0 1 0 0 0,-4-5 0 0 0,6 9 97 0 0,2 3-46 0 0,6 12-28 0 0,10 19-53 0 0,-8-21 9 0 0,0 0 1 0 0,1-1-1 0 0,18 18 0 0 0,-15-16-5 0 0,19 23-1 0 0,-28-31 21 0 0,7 9-48 0 0,-9-10 75 0 0,-6-7 103 0 0,-7-7-126 0 0,0-1 0 0 0,1 0 0 0 0,0 0 0 0 0,1-1 0 0 0,0 0 0 0 0,1-1 0 0 0,0 0 0 0 0,-11-24 0 0 0,18 35-13 0 0,1-1-2 0 0,0 2-14 0 0,1 4-19 0 0,0 0 31 0 0,-1-1 0 0 0,1 1 1 0 0,1 0-1 0 0,-1 0 0 0 0,0-1 0 0 0,1 1 1 0 0,0-1-1 0 0,0 0 0 0 0,0 1 0 0 0,0-1 1 0 0,4 4-1 0 0,34 36-3 0 0,-33-36 2 0 0,8 6 20 0 0,0 0 1 0 0,27 17 0 0 0,-38-29-20 0 0,-4-1 1 0 0,1 1 0 0 0,0-1 0 0 0,0 0 0 0 0,-1 0 0 0 0,1 1 0 0 0,0-1 0 0 0,-1 0 0 0 0,1 1 0 0 0,-1-1 0 0 0,1 1 0 0 0,0-1 0 0 0,-1 1 0 0 0,1-1 0 0 0,-1 1 0 0 0,1-1 0 0 0,-1 1 0 0 0,1-1 0 0 0,-1 1 0 0 0,1 0 0 0 0,-1-1 0 0 0,0 1 0 0 0,0 0 0 0 0,1-1 0 0 0,-1 1 0 0 0,0 0 0 0 0,0 0 0 0 0,1-1 0 0 0,-1 1 0 0 0,0 0 0 0 0,0 1 0 0 0,-1-4 0 0 0,1 0 0 0 0,-1 0 0 0 0,0 0 0 0 0,1 0 0 0 0,-1 1 0 0 0,0-1 0 0 0,0 0 0 0 0,0 0 0 0 0,0 1 0 0 0,-1-1 0 0 0,-2-2 0 0 0,-21-23 0 0 0,12 15 0 0 0,-42-49 0 0 0,52 59 0 0 0,0 0 0 0 0,0 0 0 0 0,0 0 0 0 0,-1 0 0 0 0,1 0 0 0 0,0 1 0 0 0,-1 0 0 0 0,1-1 0 0 0,-1 1 0 0 0,-3 0 0 0 0,-22-9 0 0 0,27 10 0 0 0,1-1 0 0 0,-1 0 1 0 0,1-1-1 0 0,0 1 0 0 0,0 0 0 0 0,-1 0 1 0 0,1 0-1 0 0,0-1 0 0 0,0 1 0 0 0,0-1 1 0 0,0 1-1 0 0,0-1 0 0 0,1 1 0 0 0,-1-1 0 0 0,0 0 1 0 0,0-2-1 0 0,1 3 0 0 0,0-1 0 0 0,-1 1-1 0 0,1 0 1 0 0,-1 0 0 0 0,1-1 0 0 0,-1 1 0 0 0,0 0-1 0 0,1 0 1 0 0,-1 0 0 0 0,0 0 0 0 0,0 0 0 0 0,0-1-1 0 0,0 2 1 0 0,0-1 0 0 0,0 0 0 0 0,0 0 0 0 0,0 0-1 0 0,0 0 1 0 0,-2 0 0 0 0,-1 0-15 0 0,1 1-1 0 0,-1-1 1 0 0,1 1-1 0 0,0 0 1 0 0,-1 0 0 0 0,1 1-1 0 0,-1-1 1 0 0,1 1-1 0 0,-1 0 1 0 0,1-1 0 0 0,0 2-1 0 0,-1-1 1 0 0,1 0 0 0 0,0 1-1 0 0,0-1 1 0 0,0 1-1 0 0,0 0 1 0 0,0 0 0 0 0,0 0-1 0 0,1 0 1 0 0,-6 6-1 0 0,-3 4-21 0 0,-1 2-1 0 0,2 0 1 0 0,-12 19-1 0 0,1-1 32 0 0,7-14 19 0 0,8-11 7 0 0,0 0-1 0 0,0 0 1 0 0,1 1-1 0 0,-5 11 1 0 0,3-12-39 0 0,7-7 16 0 0,0 0 0 0 0,0 0 0 0 0,0-1 0 0 0,-1 1 0 0 0,1 0 0 0 0,0 0 0 0 0,0-1 1 0 0,0 1-1 0 0,0 0 0 0 0,0 0 0 0 0,0-1 0 0 0,0 1 0 0 0,0 0 0 0 0,0 0 0 0 0,0-1 1 0 0,0 1-1 0 0,0 0 0 0 0,0 0 0 0 0,0 0 0 0 0,0-1 0 0 0,0 1 0 0 0,0 0 0 0 0,0 0 0 0 0,1-1 1 0 0,-1 1-1 0 0,0 0 0 0 0,0 0 0 0 0,0 0 0 0 0,0-1 0 0 0,0 1 0 0 0,1 0 0 0 0,-1 0 1 0 0,0 0-1 0 0,0 0 0 0 0,0-1 0 0 0,1 1 0 0 0,-1 0 0 0 0,59-100-137 0 0,6 4 182 0 0,-64 93-27 0 0,1 1 0 0 0,-1 1 0 0 0,0-1 0 0 0,1 0 0 0 0,-1 0 0 0 0,1 0 0 0 0,0 1 0 0 0,-1-1 0 0 0,1 1-1 0 0,0-1 1 0 0,0 1 0 0 0,3-2 0 0 0,-4 3 22 0 0,28 12 71 0 0,-21-4-89 0 0,0 0 0 0 0,0 0 0 0 0,-1 1 0 0 0,-1 0 0 0 0,8 12 0 0 0,-9-12 1 0 0,2 1 0 0 0,-1-1-1 0 0,1-1 1 0 0,0 1-1 0 0,13 10 1 0 0,-13-13-14 0 0,-1 1 0 0 0,0 0 0 0 0,7 12 0 0 0,-12-18-15 0 0,0 9-36 0 0,-2-5-2699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86 110 1696 0 0,'5'-37'4406'0'0,"-4"33"-4041"0"0,0 2-1 0 0,-1 0 0 0 0,1 0 0 0 0,0 0 0 0 0,0 0 0 0 0,-1 0 0 0 0,1 0 0 0 0,0 0 1 0 0,1 0-1 0 0,-1 0 0 0 0,0 1 0 0 0,1-1 0 0 0,-1 0 0 0 0,1 1 0 0 0,-1-1 0 0 0,1 1 0 0 0,2-2 0 0 0,-3 12 3684 0 0,-1 19-3917 0 0,0-22 244 0 0,0 30-17 0 0,1-9-138 0 0,-2-1-1 0 0,-3 27 1 0 0,3-38-138 0 0,0 0 1 0 0,2 21-1 0 0,-1-8 22 0 0,1-26-91 0 0,0-1-13 0 0,0-1 0 0 0,0 1 1 0 0,0-1-1 0 0,0 1 0 0 0,0-1 0 0 0,-1 0 0 0 0,1 1 0 0 0,0-1 0 0 0,0 0 1 0 0,0 0-1 0 0,0 0 0 0 0,0 0 0 0 0,0 0 0 0 0,0 0 0 0 0,0 0 1 0 0,0 0-1 0 0,0 0 0 0 0,2-1 0 0 0,2 0 0 0 0,3 1 0 0 0,-1-1 0 0 0,1 0 0 0 0,0 0 0 0 0,-1-1 0 0 0,1 0 0 0 0,-1 0 0 0 0,0-1 0 0 0,0 0 0 0 0,0 0 0 0 0,0 0 0 0 0,0-1 0 0 0,0 0 0 0 0,6-6 0 0 0,1-2 0 0 0,0-1 0 0 0,-1 0 0 0 0,-1 0 0 0 0,16-23 0 0 0,-19 24 0 0 0,-1-1 0 0 0,0 0 0 0 0,0-1 0 0 0,4-14 0 0 0,-8 16 226 0 0,-1-1 0 0 0,0 0-1 0 0,-1 1 1 0 0,0-1 0 0 0,-2 0 0 0 0,0-20 0 0 0,0 33-151 0 0,0-5 477 0 0,1 29-552 0 0,-5 106 0 0 0,1-87 7 0 0,4 65-1 0 0,0-37-3 0 0,11 70-10 0 0,-7-107-1 0 0,-2 0 0 0 0,-1 1 1 0 0,-2 0-1 0 0,-3 35 0 0 0,2-30 49 0 0,1-33-26 0 0,0 1-1 0 0,0-1 1 0 0,-1 1-1 0 0,-1 11 1 0 0,-1-7 4 0 0,2-9-12 0 0,1 1 0 0 0,-1-1 0 0 0,0 0 0 0 0,0 1 0 0 0,-1-1 0 0 0,1 0 0 0 0,-1 0 0 0 0,1 0 0 0 0,-1 0 0 0 0,0 0 0 0 0,0 0 0 0 0,0 0 0 0 0,-5 4 0 0 0,-1-1-1 0 0,0 0 0 0 0,0 0 1 0 0,0-1-1 0 0,-1 0 0 0 0,0-1 1 0 0,0 0-1 0 0,0-1 0 0 0,0 1 1 0 0,0-2-1 0 0,-1 1 1 0 0,-10 0-1 0 0,-5 1 19 0 0,0-2-1 0 0,1-1 1 0 0,-31-2-1 0 0,46 0 9 0 0,0 0-1 0 0,-1-1 0 0 0,1 1 1 0 0,0-2-1 0 0,-16-5 0 0 0,23 7-21 0 0,-1 0-1 0 0,1 0 1 0 0,0 0-1 0 0,0-1 1 0 0,-1 1 0 0 0,1 0-1 0 0,0-1 1 0 0,0 1-1 0 0,0-1 1 0 0,1 0-1 0 0,-1 0 1 0 0,0 1-1 0 0,1-1 1 0 0,-1-1-1 0 0,1 1 1 0 0,-1 0-1 0 0,1 0 1 0 0,0 0 0 0 0,0-1-1 0 0,0 1 1 0 0,0 0-1 0 0,1-1 1 0 0,-1 1-1 0 0,1-1 1 0 0,-1-3-1 0 0,-4-21 341 0 0,0 7-2876 0 0,4 6-4641 0 0,1 8 3070 0 0,0-1-1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3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47 184 2252 0 0,'0'-15'2286'0'0,"0"-3"-1135"0"0,0 1 1 0 0,1 0-1 0 0,1 0 1 0 0,0 0-1 0 0,7-20 0 0 0,4 1 1999 0 0,-15 46-79 0 0,3 17-1940 0 0,0 15-1018 0 0,-8 153 422 0 0,8-143-395 0 0,-1-51-137 0 0,-1 0 0 0 0,1 1 0 0 0,0-1 0 0 0,1 0 0 0 0,-1 0 0 0 0,0 0 0 0 0,0 1 0 0 0,0-1 0 0 0,1 0 0 0 0,-1 0 0 0 0,1 0 0 0 0,-1 0 0 0 0,1 1 0 0 0,-1-1 0 0 0,1 0 0 0 0,0 0 0 0 0,-1 0 0 0 0,1 0 0 0 0,0 0 0 0 0,0-1 0 0 0,0 1 0 0 0,0 0 0 0 0,0 0 0 0 0,1 0 0 0 0,0 0 0 0 0,0 0 1 0 0,0-1-1 0 0,0 1 1 0 0,0-1-1 0 0,0 1 1 0 0,0-1-1 0 0,0 0 1 0 0,0 0-1 0 0,1 0 1 0 0,-1 0-1 0 0,0 0 1 0 0,0 0-1 0 0,2-1 1 0 0,4-1-1 0 0,0 0-1 0 0,0-1 1 0 0,-1 0 0 0 0,1 0 0 0 0,-1-1 0 0 0,11-7 0 0 0,-10 6-2 0 0,-1-2 0 0 0,0 1 0 0 0,0-1 1 0 0,0 0-1 0 0,-1 0 0 0 0,0-1 0 0 0,5-8 1 0 0,4-9 9 0 0,11-28 1 0 0,-16 31-5 0 0,-6 12-4 0 0,0 0-1 0 0,0 0 0 0 0,-2-1 1 0 0,1 0-1 0 0,1-19 0 0 0,-1-58 237 0 0,-3 84-205 0 0,0 4 92 0 0,0 19 193 0 0,0 0-224 0 0,-1 1-39 0 0,1 1 0 0 0,1-1 0 0 0,1 1 0 0 0,0-1 1 0 0,2 0-1 0 0,11 38 0 0 0,43 69 35 0 0,-11-26-83 0 0,-43-90-11 0 0,0-1-1 0 0,-1 0 0 0 0,0 1 1 0 0,-1 0-1 0 0,0 0 1 0 0,0 0-1 0 0,-1 0 0 0 0,-1 17 1 0 0,0-23 7 0 0,-1-1 1 0 0,1 0 0 0 0,-1 1 0 0 0,0-1 0 0 0,0 0-1 0 0,0 1 1 0 0,-1-1 0 0 0,1 0 0 0 0,-1 0 0 0 0,0 0-1 0 0,0 0 1 0 0,-1-1 0 0 0,1 1 0 0 0,-1 0 0 0 0,0-1-1 0 0,0 0 1 0 0,0 1 0 0 0,0-1 0 0 0,0-1 0 0 0,-1 1-1 0 0,0 0 1 0 0,1-1 0 0 0,-1 0 0 0 0,-4 2 0 0 0,-16 5 138 0 0,1-1 0 0 0,-1-1 0 0 0,0-1 1 0 0,-1-1-1 0 0,-31 1 0 0 0,-127 0 1317 0 0,149-7-1097 0 0,29 0-1510 0 0,11-1-2384 0 0,5-4-2353 0 0,-4-1 1452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1888 0 0,'0'-4'271'0'0,"1"0"0"0"0,0 0 1 0 0,0 0-1 0 0,0 0 0 0 0,1 0 0 0 0,-1 0 0 0 0,3-4 0 0 0,5-13 546 0 0,23-62 2166 0 0,-10 31-496 0 0,-9 17 3432 0 0,-17 52-3287 0 0,3 4-2206 0 0,-1-1 0 0 0,-2 1 0 0 0,-9 36 0 0 0,5-27-253 0 0,-3 7 138 0 0,4-17-1887 0 0,2 0-5946 0 0,3-11 3530 0 0,-1-4-1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4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2720 0 0,'-1'0'251'0'0,"1"-1"-1"0"0,-1 1 0 0 0,1 0 1 0 0,-1-1-1 0 0,1 1 1 0 0,-1-1-1 0 0,1 0 0 0 0,0 1 1 0 0,-1-1-1 0 0,1 1 1 0 0,-1-1-1 0 0,1 0 0 0 0,0 1 1 0 0,0-1-1 0 0,-1 0 1 0 0,1 1-1 0 0,0-1 0 0 0,0 0 1 0 0,0 0-119 0 0,0 1 1 0 0,-1 0-1 0 0,1-1 1 0 0,0 1-1 0 0,0 0 1 0 0,0-1-1 0 0,0 1 1 0 0,0 0-1 0 0,0-1 1 0 0,0 1-1 0 0,0 0 1 0 0,0-1-1 0 0,0 1 1 0 0,0-1-1 0 0,0 1 1 0 0,0 0-1 0 0,0-1 1 0 0,1 1-1 0 0,-1 0 1 0 0,0-1-1 0 0,0 1 1 0 0,0 0-1 0 0,0 0 1 0 0,1-1-1 0 0,-1 1 1 0 0,0 0-1 0 0,0-1 1 0 0,0 1-1 0 0,1 0 1 0 0,-1 0-1 0 0,0 0 1 0 0,1-1-1 0 0,-1 1 1 0 0,0 0-1 0 0,1 0 1 0 0,-1 0-1 0 0,0-1 1 0 0,0 1-1 0 0,1 0 1 0 0,-1 0-1 0 0,1 0 1 0 0,-1 0-1 0 0,0 0 1 0 0,1 0-1 0 0,-1 0 1 0 0,7 0 231 0 0,0 1 0 0 0,-1 0 1 0 0,1 0-1 0 0,-1 1 1 0 0,0-1-1 0 0,1 1 0 0 0,-1 1 1 0 0,0-1-1 0 0,0 1 1 0 0,0 0-1 0 0,-1 1 1 0 0,1-1-1 0 0,-1 1 0 0 0,8 7 1 0 0,5 7-191 0 0,0 0 0 0 0,22 31 0 0 0,-12-13 239 0 0,31 44-150 0 0,-43-55-197 0 0,2-1-1 0 0,28 30 1 0 0,2 3 15 0 0,-40-46-97 0 0,-7-11-9 0 0,-1 1-1 0 0,0 0 1 0 0,0-1-1 0 0,0 1 0 0 0,1-1 1 0 0,-1 1-1 0 0,0 0 1 0 0,1-1-1 0 0,-1 1 1 0 0,1-1-1 0 0,-1 1 1 0 0,1-1-1 0 0,-1 1 1 0 0,1-1-1 0 0,-1 1 0 0 0,1-1 1 0 0,-1 1-1 0 0,1-1 1 0 0,0 0-1 0 0,-1 1 1 0 0,1-1-1 0 0,-1 0 1 0 0,1 0-1 0 0,0 1 1 0 0,-1-1-1 0 0,1 0 0 0 0,0 0 1 0 0,0 0-1 0 0,-1 0 1 0 0,1 0-1 0 0,0 0 1 0 0,-1 0-1 0 0,1 0 1 0 0,0 0-1 0 0,-1 0 1 0 0,1 0-1 0 0,0-1 0 0 0,-1 1 1 0 0,1 0-1 0 0,1-1 1 0 0,-2-17-15651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2056 0 0,'0'0'7576'0'0,"-9"5"-2650"0"0,-10 8-3459 0 0,-116 134 1870 0 0,-34 32-2460 0 0,78-81-550 0 0,72-76-254 0 0,16-19 6 0 0,-3 5-313 0 0,19-9-508 0 0,4-4-5273 0 0,30-15 0 0 0,-47 20 6008 0 0,21-11-3842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42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35 2672 0 0,'17'-21'4286'0'0,"-8"8"4693"0"0,-14 23-7258 0 0,-14 23-896 0 0,-1-1 0 0 0,-48 56 0 0 0,44-59-579 0 0,7-10-144 0 0,13-15-86 0 0,0-1 1 0 0,1 1 0 0 0,-1 1-1 0 0,1-1 1 0 0,0 0 0 0 0,-4 9-1 0 0,-3 6-15 0 0,0-1-5070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4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21 3288 0 0,'-11'-4'11693'0'0,"49"27"-8104"0"0,0 1-3165 0 0,14 0 52 0 0,-31-16-335 0 0,-1 2 0 0 0,0 0-1 0 0,19 14 1 0 0,-39-24-141 0 0,1 0 0 0 0,-1 0 0 0 0,0 0 0 0 0,1 0 0 0 0,-1 0 0 0 0,0 0 0 0 0,1 1 0 0 0,-1-1 0 0 0,0 0 0 0 0,0 0 0 0 0,1 0 0 0 0,-1 1 0 0 0,0-1 1 0 0,1 0-1 0 0,-1 0 0 0 0,0 1 0 0 0,0-1 0 0 0,0 0 0 0 0,1 0 0 0 0,-1 1 0 0 0,0-1 0 0 0,0 0 0 0 0,0 1 0 0 0,0-1 0 0 0,0 0 0 0 0,0 1 0 0 0,0-1 0 0 0,1 0 0 0 0,-1 1 0 0 0,0-1 0 0 0,0 0 0 0 0,0 1 0 0 0,0-1 0 0 0,0 0 0 0 0,0 1 0 0 0,-1-1 0 0 0,1 1 0 0 0,-13 2 0 0 0,-21-7 0 0 0,18-1-7 0 0,1-1 0 0 0,0 0-1 0 0,0-1 1 0 0,1-1 0 0 0,0 0 0 0 0,-26-21 0 0 0,26 18-14 0 0,-1 1 0 0 0,0 0 0 0 0,-1 1 0 0 0,0 1 0 0 0,-25-9 0 0 0,36 15 22 0 0,-4-1-10 0 0,1 1 0 0 0,0-1 0 0 0,-1 2 0 0 0,-17-2 0 0 0,26 3 31 0 0,17 7 152 0 0,100 47 148 0 0,-3-1-72 0 0,-111-52-247 0 0,-2-1 2 0 0,1 1 0 0 0,0-1 0 0 0,-1 1 0 0 0,1-1 0 0 0,-1 1 0 0 0,1 0 0 0 0,-1-1 0 0 0,1 1 0 0 0,-1 0 0 0 0,0 0-1 0 0,1 0 1 0 0,-1 0 0 0 0,0 1 0 0 0,0-1 0 0 0,0 0 0 0 0,0 0 0 0 0,1 2 0 0 0,-10-3-31 0 0,-11-2-40 0 0,-3-3-32 0 0,1-1 1 0 0,-39-18-1 0 0,-4-1-229 0 0,63 25 320 0 0,1 0 0 0 0,-1 0 1 0 0,0 0-1 0 0,0-1 0 0 0,0 1 0 0 0,1 0 1 0 0,-1 0-1 0 0,0 0 0 0 0,0 0 0 0 0,0 0 1 0 0,0 1-1 0 0,1-1 0 0 0,-1 0 0 0 0,0 0 0 0 0,-1 1 1 0 0,1 3 5 0 0,7 3 54 0 0,7 0-18 0 0,0-1-1 0 0,0 0 1 0 0,0 0 0 0 0,0-1 0 0 0,1-1-1 0 0,0 0 1 0 0,16 1 0 0 0,4 0 48 0 0,64 0 1 0 0,-96-5-82 0 0,-1 0-2 0 0,0-1 0 0 0,1 1 0 0 0,-1 0 0 0 0,0 0 0 0 0,1 0 0 0 0,-1 0 0 0 0,0 1 0 0 0,0-1 0 0 0,1 0 0 0 0,-1 0 1 0 0,0 1-1 0 0,1-1 0 0 0,-1 1 0 0 0,0-1 0 0 0,2 2 0 0 0,-3-1 0 0 0,1 0 0 0 0,-1 0 0 0 0,0 0 0 0 0,0 0 0 0 0,0 0 0 0 0,1 0 0 0 0,-1 0 0 0 0,0 0 0 0 0,0 0 0 0 0,-1 0 0 0 0,1 0 0 0 0,0 0 0 0 0,0 0 0 0 0,0 0 0 0 0,-1 0 0 0 0,1 0 0 0 0,0 0 0 0 0,-1 0 0 0 0,1 0 0 0 0,-1 0 0 0 0,1 0 0 0 0,-1 0 0 0 0,0-1 0 0 0,-1 3 0 0 0,-16 18 3 0 0,6-9-1 0 0,-118 105 25 0 0,121-109-22 0 0,1 0 0 0 0,-1 0 0 0 0,1 1 0 0 0,1 0 0 0 0,-1 0 0 0 0,2 0 0 0 0,-7 12 0 0 0,13-14 12 0 0,8-9-11 0 0,9-9-6 0 0,-16 11 1 0 0,18-14 0 0 0,-1 0 1 0 0,0-1-1 0 0,-2-1 0 0 0,1-1 1 0 0,14-20-1 0 0,-32 37 1 0 0,1 0 0 0 0,0 0 0 0 0,0 0 1 0 0,0 0-1 0 0,0 0 0 0 0,-1 0 0 0 0,1 0 0 0 0,0 0 1 0 0,0 0-1 0 0,0 0 0 0 0,0 0 0 0 0,0 0 0 0 0,0 0 1 0 0,-1 0-1 0 0,1 0 0 0 0,0 0 0 0 0,0 0 0 0 0,0-1 1 0 0,0 1-1 0 0,0 0 0 0 0,0 0 0 0 0,0 0 0 0 0,-1 0 1 0 0,1 0-1 0 0,0 0 0 0 0,0-1 0 0 0,0 1 0 0 0,0 0 0 0 0,0 0 1 0 0,0 0-1 0 0,0 0 0 0 0,0 0 0 0 0,0-1 0 0 0,0 1 1 0 0,0 0-1 0 0,0 0 0 0 0,0 0 0 0 0,0 0 0 0 0,0 0 1 0 0,0-1-1 0 0,0 1 0 0 0,0 0 0 0 0,0 0 0 0 0,0 0 1 0 0,0 0-1 0 0,0-1 0 0 0,0 1 0 0 0,0 0 0 0 0,0 0 1 0 0,0 0-1 0 0,0 0 0 0 0,1 0 0 0 0,-1 0 0 0 0,0-1 1 0 0,0 1-1 0 0,0 0 0 0 0,-24 10 56 0 0,-28 21 2 0 0,-46 51 78 0 0,94-77-435 0 0,-5 2 627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4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71 2664 0 0,'18'-18'3387'0'0,"-15"15"-2717"0"0,0 0 0 0 0,0 0 1 0 0,0 0-1 0 0,1 0 1 0 0,6-5-1 0 0,-2 3 2718 0 0,-22 22-562 0 0,8-11-2653 0 0,0 0-1 0 0,-1-1 0 0 0,0 0 0 0 0,0 0 0 0 0,-10 5 0 0 0,-16 11 284 0 0,18-11-254 0 0,-11 9 318 0 0,95-72 148 0 0,-50 34-662 0 0,-2 2 32 0 0,29-22 0 0 0,-141 105 900 0 0,86-58-888 0 0,8-7-47 0 0,0 0 0 0 0,0 0 0 0 0,0 0 0 0 0,0 0 0 0 0,0 0 0 0 0,0-1 0 0 0,0 1 0 0 0,0 0 1 0 0,0-1-1 0 0,0 1 0 0 0,0 0 0 0 0,0-1 0 0 0,-1 0 0 0 0,1 1 0 0 0,-2 0 0 0 0,3-1-71 0 0,-3 2-345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25 3752 0 0,'-4'-17'4590'0'0,"3"16"-4425"0"0,0 1 0 0 0,1-1 0 0 0,-1 0 1 0 0,0 1-1 0 0,0-1 0 0 0,0 1 0 0 0,0-1 0 0 0,0 1 0 0 0,0-1 0 0 0,-1 1 0 0 0,1 0 0 0 0,0-1 1 0 0,0 1-1 0 0,0 0 0 0 0,0 0 0 0 0,0 0 0 0 0,0 0 0 0 0,0 0 0 0 0,-1 0 0 0 0,1 0 1 0 0,0 0-1 0 0,0 1 0 0 0,0-1 0 0 0,0 0 0 0 0,0 1 0 0 0,0-1 0 0 0,0 1 0 0 0,0-1 0 0 0,0 1 1 0 0,0-1-1 0 0,0 1 0 0 0,0 0 0 0 0,0-1 0 0 0,0 1 0 0 0,0 0 0 0 0,1 0 0 0 0,-1 0 0 0 0,0 0 1 0 0,1-1-1 0 0,-1 1 0 0 0,0 0 0 0 0,1 0 0 0 0,-1 0 0 0 0,1 0 0 0 0,-1 3 0 0 0,-2 4 530 0 0,0 1 1 0 0,0 0-1 0 0,1 1 0 0 0,-1 12 0 0 0,2-14-148 0 0,-2 19-299 0 0,1-1-1 0 0,2 1 1 0 0,0 0-1 0 0,2-1 0 0 0,1 1 1 0 0,1-1-1 0 0,1 1 0 0 0,10 27 1 0 0,-10-41-378 0 0,1-1 0 0 0,0-1 0 0 0,12 20 1 0 0,-2-5-4777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4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3120 0 0,'0'0'3907'0'0,"25"0"1998"0"0,-19 0-5111 0 0,-1 0-1 0 0,1 0 1 0 0,0 1 0 0 0,0 0 0 0 0,-1 1 0 0 0,10 2 0 0 0,-8-1-627 0 0,0 1 1 0 0,0 0-1 0 0,-1 0 1 0 0,1 0-1 0 0,-1 1 1 0 0,0 0 0 0 0,9 9-1 0 0,37 30 376 0 0,-30-26-388 0 0,137 103 500 0 0,-39-31-268 0 0,-70-61-258 0 0,-33-20-31 0 0,1 1-1 0 0,21 17 1 0 0,-25-13-5 0 0,-13-12-84 0 0,1 0 0 0 0,-1 0 0 0 0,1-1-1 0 0,0 1 1 0 0,-1 0 0 0 0,1-1 0 0 0,0 1 0 0 0,0-1-1 0 0,0 1 1 0 0,0-1 0 0 0,0 0 0 0 0,4 2 0 0 0,-5-3-45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4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0 3688 0 0,'0'0'635'0'0,"-7"0"3501"0"0,-11 2-2267 0 0,6 4-1088 0 0,-1 0-1 0 0,1 1 1 0 0,0 0-1 0 0,1 1 0 0 0,-11 9 1 0 0,-50 50 1761 0 0,20-18-1426 0 0,-131 103 188 0 0,182-152-1299 0 0,-17 15 94 0 0,-123 88 466 0 0,42-37-380 0 0,90-60-684 0 0,-10 6 768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7:4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140 112 2792 0 0,'0'0'1642'0'0,"-18"3"4175"0"0,12 1-5361 0 0,1 1 0 0 0,0 0-1 0 0,0 0 1 0 0,0 0 0 0 0,1 1 0 0 0,0-1 0 0 0,0 1-1 0 0,0 0 1 0 0,1 1 0 0 0,0-1 0 0 0,0 1 0 0 0,1-1-1 0 0,-3 9 1 0 0,2-5-184 0 0,0-1-1 0 0,-8 18 0 0 0,-6 16 234 0 0,8-5-290 0 0,1 0 0 0 0,2 1 0 0 0,2 0 1 0 0,1 0-1 0 0,5 69 0 0 0,-2-102-203 0 0,1 1-1 0 0,0-1 1 0 0,0 0 0 0 0,1 0 0 0 0,0 0 0 0 0,0 0 0 0 0,0 0-1 0 0,1 0 1 0 0,0 0 0 0 0,0-1 0 0 0,0 1 0 0 0,5 4-1 0 0,-5-7-4 0 0,0 1-1 0 0,0-2 1 0 0,1 1-1 0 0,-1 0 1 0 0,1-1-1 0 0,0 1 1 0 0,0-1-1 0 0,0 0 0 0 0,0 0 1 0 0,0-1-1 0 0,0 1 1 0 0,0-1-1 0 0,0 0 1 0 0,1 0-1 0 0,-1 0 0 0 0,1-1 1 0 0,-1 1-1 0 0,6-1 1 0 0,-2 0-1 0 0,0-1 0 0 0,0 1 0 0 0,-1-1 0 0 0,1-1 0 0 0,-1 1 0 0 0,1-1 0 0 0,-1 0-1 0 0,0-1 1 0 0,13-6 0 0 0,-10 3 5 0 0,0-1 0 0 0,0 0 0 0 0,0-1-1 0 0,-1 0 1 0 0,12-15 0 0 0,70-86 136 0 0,-79 91-115 0 0,0-1-1 0 0,-1 0 1 0 0,-1-1-1 0 0,11-29 1 0 0,-12 22 11 0 0,-2-2 1 0 0,-1 1 0 0 0,-1-1 0 0 0,-1 0 0 0 0,-2 0-1 0 0,-1-33 1 0 0,-1 49 2 0 0,0 9-28 0 0,1 0-1 0 0,-1-1 1 0 0,0 1 0 0 0,-1 0 0 0 0,1-1 0 0 0,-1 1 0 0 0,0 0 0 0 0,0-1 0 0 0,0 1-1 0 0,0 0 1 0 0,-3-5 0 0 0,0 4 9 0 0,2 0-2 0 0,-1-1-1 0 0,0 1 1 0 0,0 0-1 0 0,0 1 0 0 0,-1-1 1 0 0,0 0-1 0 0,1 1 0 0 0,-2 0 1 0 0,1 0-1 0 0,0 0 0 0 0,-1 1 1 0 0,0-1-1 0 0,0 1 1 0 0,-5-2-1 0 0,-2 0 14 0 0,0 1 0 0 0,-1 1 1 0 0,1 0-1 0 0,-1 1 0 0 0,0 0 0 0 0,1 1 0 0 0,-1 0 0 0 0,0 1 1 0 0,0 0-1 0 0,1 1 0 0 0,-22 5 0 0 0,27-5-136 0 0,-1 1 0 0 0,1 0 0 0 0,0 0 1 0 0,0 1-1 0 0,0 0 0 0 0,0 0 0 0 0,0 0 0 0 0,0 1 0 0 0,1 0 0 0 0,-1 1 0 0 0,1-1 0 0 0,1 1 0 0 0,-1 0 0 0 0,1 1 0 0 0,-1-1 0 0 0,1 1 0 0 0,1 0 1 0 0,-1 0-1 0 0,1 1 0 0 0,-5 10 0 0 0,-5 14-7281 0 0,7-13 3403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9:5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99 316 0 0,'-17'31'3957'0'0,"-5"-45"-2247"0"0,18 13-1436 0 0,1 0 0 0 0,-1 1 0 0 0,0-1 0 0 0,0 1 0 0 0,0 0 0 0 0,1 1 0 0 0,-1-1 1 0 0,0 1-1 0 0,0-1 0 0 0,1 1 0 0 0,-1 0 0 0 0,1 0 0 0 0,-1 1 0 0 0,1-1 0 0 0,-7 4 1 0 0,8-3-164 0 0,-1 0 0 0 0,1 0 0 0 0,0 0 0 0 0,0 1 0 0 0,0-1 0 0 0,0 0 1 0 0,1 1-1 0 0,-1-1 0 0 0,1 1 0 0 0,-1 0 0 0 0,1-1 0 0 0,0 1 0 0 0,0 0 1 0 0,0 0-1 0 0,0 0 0 0 0,1 0 0 0 0,-1 0 0 0 0,1 0 0 0 0,0 0 0 0 0,0 5 0 0 0,0-6-79 0 0,-1-1-1 0 0,1 0 0 0 0,0 1 0 0 0,0-1 0 0 0,0 0 1 0 0,1 1-1 0 0,-1-1 0 0 0,0 0 0 0 0,0 1 0 0 0,1-1 1 0 0,-1 0-1 0 0,1 1 0 0 0,-1-1 0 0 0,1 0 0 0 0,-1 0 1 0 0,1 0-1 0 0,0 0 0 0 0,0 1 0 0 0,-1-1 0 0 0,1 0 1 0 0,0 0-1 0 0,0 0 0 0 0,2 1 0 0 0,-2-2-25 0 0,1 0 1 0 0,-1 0-1 0 0,1 0 0 0 0,-1 0 1 0 0,1 0-1 0 0,-1 0 0 0 0,1 0 1 0 0,-1 0-1 0 0,1 0 0 0 0,0-1 1 0 0,-1 1-1 0 0,0-1 0 0 0,1 1 0 0 0,-1-1 1 0 0,1 1-1 0 0,-1-1 0 0 0,0 0 1 0 0,1 0-1 0 0,-1 0 0 0 0,0 0 1 0 0,2-1-1 0 0,3-4-1 0 0,0 1 1 0 0,0-1-1 0 0,-1 0 1 0 0,0 0-1 0 0,0 0 1 0 0,0-1-1 0 0,-1 0 1 0 0,0 0-1 0 0,0 0 1 0 0,-1 0-1 0 0,0-1 1 0 0,3-8-1 0 0,-6 15 3 0 0,1-1 1 0 0,-1 1-1 0 0,1 0 0 0 0,-1-1 0 0 0,0 1 0 0 0,0-1 1 0 0,0 1-1 0 0,0-1 0 0 0,0 1 0 0 0,0 0 0 0 0,0-1 1 0 0,0 1-1 0 0,0-1 0 0 0,-1 1 0 0 0,1 0 1 0 0,0-1-1 0 0,-1 1 0 0 0,1 0 0 0 0,-1-1 0 0 0,0 1 1 0 0,-1-3-1 0 0,1 4 15 0 0,-1-1 0 0 0,1 0 0 0 0,0 0 0 0 0,-1 1 0 0 0,1-1 1 0 0,-1 0-1 0 0,1 1 0 0 0,-1 0 0 0 0,0-1 0 0 0,1 1 0 0 0,-1 0 0 0 0,1 0 1 0 0,-1 0-1 0 0,0 0 0 0 0,1 0 0 0 0,-1 0 0 0 0,1 0 0 0 0,-3 1 0 0 0,-1 0 35 0 0,-1 0 0 0 0,1 0 0 0 0,0 0-1 0 0,0 1 1 0 0,0 0 0 0 0,-10 4 0 0 0,13-5-41 0 0,0 1 0 0 0,0-1 0 0 0,0 1 1 0 0,0-1-1 0 0,1 1 0 0 0,-1 0 0 0 0,0 0 0 0 0,1-1 0 0 0,-1 1 0 0 0,1 1 1 0 0,0-1-1 0 0,-1 0 0 0 0,1 0 0 0 0,0 0 0 0 0,0 1 0 0 0,0-1 1 0 0,0 3-1 0 0,-4 8 41 0 0,4-11-50 0 0,0 0 0 0 0,1 0 1 0 0,-1 0-1 0 0,0 0 1 0 0,1 0-1 0 0,0 0 0 0 0,-1 0 1 0 0,1 0-1 0 0,0 2 1 0 0,0 3-3 0 0,2 10 45 0 0,-1-17-49 0 0,-1 1 0 0 0,1-1-1 0 0,0 0 1 0 0,0 0-1 0 0,-1 1 1 0 0,1-1-1 0 0,0 0 1 0 0,0 0-1 0 0,-1 0 1 0 0,1 0-1 0 0,0 0 1 0 0,0 0-1 0 0,0 0 1 0 0,-1 0-1 0 0,1 0 1 0 0,0 0-1 0 0,0-1 1 0 0,-1 1-1 0 0,1 0 1 0 0,0 0-1 0 0,-1-1 1 0 0,2 0-1 0 0,1 0 0 0 0,1 0-1 0 0,-1-1 0 0 0,1 0 1 0 0,-1 0-1 0 0,0 0 0 0 0,1 0 1 0 0,-1 0-1 0 0,-1-1 0 0 0,1 0 0 0 0,0 1 1 0 0,0-1-1 0 0,-1 0 0 0 0,0 0 1 0 0,0 0-1 0 0,1-1 0 0 0,1-4 1 0 0,-1 3 0 0 0,-1-1 1 0 0,1-1-1 0 0,-1 1 1 0 0,-1 0-1 0 0,1 0 1 0 0,-1-1 0 0 0,0 1-1 0 0,0-11 1 0 0,-1 16 2 0 0,0 1 0 0 0,0-1 0 0 0,0 1 1 0 0,0 0-1 0 0,0-1 0 0 0,0 1 0 0 0,0-1 1 0 0,-1 1-1 0 0,1-1 0 0 0,0 1 0 0 0,0 0 1 0 0,0-1-1 0 0,-1 1 0 0 0,1 0 0 0 0,0-1 1 0 0,0 1-1 0 0,-1 0 0 0 0,1-1 0 0 0,0 1 0 0 0,-1 0 1 0 0,1 0-1 0 0,0-1 0 0 0,-1 1 0 0 0,1 0 1 0 0,-1 0-1 0 0,1-1 0 0 0,0 1 0 0 0,-1 0 1 0 0,0 0-1 0 0,-17-1 116 0 0,13 2-75 0 0,1 0 1 0 0,-1 0-1 0 0,1 0 1 0 0,0 0-1 0 0,-8 4 1 0 0,10-4-32 0 0,1 1 0 0 0,-1-1 0 0 0,1 0 0 0 0,0 1 0 0 0,-1-1 0 0 0,1 1 0 0 0,0-1-1 0 0,0 1 1 0 0,0 0 0 0 0,0-1 0 0 0,0 1 0 0 0,1 0 0 0 0,-1 0 0 0 0,1 0 0 0 0,-1-1 0 0 0,1 1 0 0 0,-1 3 0 0 0,-1 40 129 0 0,2-37-113 0 0,0-5-30 0 0,2-3 0 0 0,-1 1 0 0 0,0 0 0 0 0,1-1 0 0 0,-1 0 0 0 0,1 1 0 0 0,-1-1 0 0 0,1 0 0 0 0,-1 0 0 0 0,0 1 0 0 0,1-1 0 0 0,-1 0 0 0 0,1-1 0 0 0,-1 1 0 0 0,1 0 0 0 0,-1 0 0 0 0,1-1 0 0 0,-1 1 0 0 0,0 0 0 0 0,1-1 0 0 0,-1 0 0 0 0,2 0 0 0 0,22-15 0 0 0,-23 13 7 0 0,1-1 0 0 0,-1 1-1 0 0,0-1 1 0 0,0 0-1 0 0,0 0 1 0 0,0 0-1 0 0,-1 0 1 0 0,1 0-1 0 0,-1-1 1 0 0,0 1-1 0 0,-1 0 1 0 0,1 0 0 0 0,-1-1-1 0 0,0 1 1 0 0,0-9-1 0 0,-1 13-2 0 0,1-1 0 0 0,-1 1 0 0 0,1-1 0 0 0,0 1 0 0 0,-1 0 0 0 0,1-1 0 0 0,-1 1 0 0 0,0 0 0 0 0,1-1 0 0 0,-1 1 0 0 0,1 0 0 0 0,-1 0 0 0 0,1-1 0 0 0,-1 1 0 0 0,0 0 0 0 0,1 0-1 0 0,-1 0 1 0 0,1 0 0 0 0,-1 0 0 0 0,0 0 0 0 0,1 0 0 0 0,-1 0 0 0 0,0 0 0 0 0,-21 1 75 0 0,17-1-38 0 0,3 0-35 0 0,1 0 1 0 0,-1 0 0 0 0,0 0-1 0 0,1 0 1 0 0,-1 0 0 0 0,0 1-1 0 0,1-1 1 0 0,-1 0 0 0 0,0 1-1 0 0,1 0 1 0 0,-1-1 0 0 0,1 1-1 0 0,-1 0 1 0 0,1 0 0 0 0,0 0-1 0 0,-1 0 1 0 0,1 0-1 0 0,0 0 1 0 0,0 0 0 0 0,-1 0-1 0 0,1 0 1 0 0,0 1 0 0 0,0-1-1 0 0,0 1 1 0 0,0-1 0 0 0,1 0-1 0 0,-1 1 1 0 0,0-1 0 0 0,0 4-1 0 0,-1 2 9 0 0,1 0 0 0 0,0 0 0 0 0,0 1 0 0 0,1-1-1 0 0,0 11 1 0 0,0-9-10 0 0,2-8-6 0 0,0 0 0 0 0,0-1 0 0 0,0 1 0 0 0,0-1 0 0 0,1 0 0 0 0,-1 1 0 0 0,0-1 0 0 0,0 0 0 0 0,0 0 0 0 0,0-1 0 0 0,3 1 0 0 0,0-1 1 0 0,0-1 0 0 0,0 1 0 0 0,-1-1 0 0 0,1 0 0 0 0,0 0 0 0 0,-1-1 0 0 0,1 1 0 0 0,-1-1 0 0 0,0 0 0 0 0,0 0 0 0 0,0 0 0 0 0,0-1 0 0 0,0 0 0 0 0,-1 1 0 0 0,0-1 0 0 0,0 0 0 0 0,0-1 0 0 0,0 1 0 0 0,0 0 0 0 0,-1-1 0 0 0,0 0 0 0 0,0 1 0 0 0,2-8 0 0 0,-3-20 35 0 0,-2 18 10 0 0,1 14-43 0 0,0-1 0 0 0,0 1 1 0 0,0-1-1 0 0,0 0 1 0 0,0 1-1 0 0,0-1 0 0 0,0 1 1 0 0,-1-1-1 0 0,1 1 1 0 0,0-1-1 0 0,0 1 0 0 0,-1 0 1 0 0,1-1-1 0 0,0 1 1 0 0,0-1-1 0 0,-1 1 0 0 0,1-1 1 0 0,-1 1-1 0 0,1 0 1 0 0,0-1-1 0 0,-1 1 0 0 0,1 0 1 0 0,-1-1-1 0 0,1 1 0 0 0,-1 0 1 0 0,1 0-1 0 0,-1-1 1 0 0,0 1-1 0 0,-21-2 57 0 0,16 3-41 0 0,0 0-1 0 0,0 0 1 0 0,0 0-1 0 0,-11 5 1 0 0,13-4-10 0 0,1-1 0 0 0,0 2-1 0 0,0-1 1 0 0,0 0 0 0 0,0 1 0 0 0,0-1 0 0 0,0 1 0 0 0,1 0 0 0 0,0 0 0 0 0,-1 0 0 0 0,1 0 0 0 0,0 0 0 0 0,0 0 0 0 0,1 1 0 0 0,-1-1 0 0 0,1 1 0 0 0,-3 6 0 0 0,2 2 23 0 0,0 0 1 0 0,0 0-1 0 0,1 0 0 0 0,1 15 1 0 0,1-26-31 0 0,-1-1 1 0 0,1 1 0 0 0,-1 0-1 0 0,1-1 1 0 0,-1 1-1 0 0,1-1 1 0 0,0 1 0 0 0,-1-1-1 0 0,1 1 1 0 0,0-1 0 0 0,-1 1-1 0 0,1-1 1 0 0,0 0 0 0 0,0 1-1 0 0,0-1 1 0 0,-1 0-1 0 0,1 0 1 0 0,0 0 0 0 0,0 1-1 0 0,0-1 1 0 0,-1 0 0 0 0,1 0-1 0 0,0 0 1 0 0,0 0 0 0 0,1-1-1 0 0,24 0-7 0 0,-20 0 6 0 0,0-1 0 0 0,0 0-1 0 0,1-1 1 0 0,-1 1 0 0 0,-1-1 0 0 0,1 0 0 0 0,0-1 0 0 0,6-4 0 0 0,-10 6 0 0 0,1 0 1 0 0,-1-1-1 0 0,0 1 0 0 0,0-1 1 0 0,0 1-1 0 0,0-1 0 0 0,-1 0 0 0 0,1 0 1 0 0,-1 0-1 0 0,1 0 0 0 0,-1 0 0 0 0,0 0 1 0 0,0 0-1 0 0,0 0 0 0 0,-1 0 0 0 0,1 0 1 0 0,-1 0-1 0 0,0-6 0 0 0,1-2 2 0 0,-3-16 13 0 0,2 26-12 0 0,-1 0-1 0 0,1 0 1 0 0,0 1 0 0 0,-1-1 0 0 0,1 0-1 0 0,-1 0 1 0 0,1 1 0 0 0,-1-1 0 0 0,1 1-1 0 0,-1-1 1 0 0,0 0 0 0 0,1 1-1 0 0,-1-1 1 0 0,1 1 0 0 0,-1-1 0 0 0,0 1-1 0 0,0 0 1 0 0,1-1 0 0 0,-1 1 0 0 0,0 0-1 0 0,0-1 1 0 0,1 1 0 0 0,-1 0 0 0 0,0 0-1 0 0,0 0 1 0 0,0 0 0 0 0,0 0-1 0 0,1 0 1 0 0,-3 0 0 0 0,1 0 3 0 0,0 0 0 0 0,-1 0 0 0 0,1 0 0 0 0,-1 0 0 0 0,1 0-1 0 0,0 1 1 0 0,-1-1 0 0 0,1 1 0 0 0,0 0 0 0 0,-1 0 0 0 0,1 0 0 0 0,0 0 0 0 0,0 0 0 0 0,0 0 0 0 0,0 0 0 0 0,0 1 0 0 0,0-1 0 0 0,0 1 0 0 0,0 0-1 0 0,1-1 1 0 0,-1 1 0 0 0,1 0 0 0 0,-1 0 0 0 0,1 0 0 0 0,-1 0 0 0 0,0 3 0 0 0,1-2 2 0 0,-13 36 52 0 0,14-37-59 0 0,-1 0-1 0 0,1 0 1 0 0,0 0 0 0 0,-1 0 0 0 0,1 0 0 0 0,0 0 0 0 0,0 0 0 0 0,0 0-1 0 0,0-1 1 0 0,1 1 0 0 0,-1 0 0 0 0,0 0 0 0 0,1 0 0 0 0,0 0 0 0 0,-1 0-1 0 0,1-1 1 0 0,0 1 0 0 0,2 3 0 0 0,-2-4 3 0 0,0 0 0 0 0,0-1 0 0 0,1 1 0 0 0,-1 0 0 0 0,0-1 0 0 0,1 1 0 0 0,-1-1-1 0 0,0 0 1 0 0,1 1 0 0 0,-1-1 0 0 0,1 0 0 0 0,-1 0 0 0 0,0 0 0 0 0,1 0 0 0 0,1 0 0 0 0,27-2 34 0 0,-22 1-26 0 0,-4 1-9 0 0,1-1 0 0 0,-1 1 0 0 0,0-1 0 0 0,0 0 0 0 0,0 0 0 0 0,0-1 0 0 0,0 1-1 0 0,0-1 1 0 0,0 0 0 0 0,-1 0 0 0 0,1 0 0 0 0,0 0 0 0 0,-1-1 0 0 0,0 0 0 0 0,1 1 0 0 0,-1-1-1 0 0,0 0 1 0 0,-1 0 0 0 0,1-1 0 0 0,0 1 0 0 0,-1-1 0 0 0,0 1 0 0 0,0-1 0 0 0,0 0 0 0 0,0 0-1 0 0,-1 0 1 0 0,1 0 0 0 0,-1 0 0 0 0,0 0 0 0 0,0 0 0 0 0,0 0 0 0 0,-1-5 0 0 0,0 7-2 0 0,0 1 1 0 0,0-1-1 0 0,0 0 1 0 0,0 1-1 0 0,-1-1 0 0 0,1 0 1 0 0,-1 1-1 0 0,1-1 1 0 0,-1 1-1 0 0,0-1 1 0 0,0 1-1 0 0,0-1 1 0 0,1 1-1 0 0,-1-1 1 0 0,-1 1-1 0 0,1 0 1 0 0,0-1-1 0 0,0 1 1 0 0,0 0-1 0 0,-1 0 1 0 0,1 0-1 0 0,0 0 1 0 0,-1 0-1 0 0,1 0 0 0 0,-1 0 1 0 0,1 1-1 0 0,-1-1 1 0 0,0 0-1 0 0,1 1 1 0 0,-1 0-1 0 0,0-1 1 0 0,1 1-1 0 0,-4 0 1 0 0,-4-1 3 0 0,1 0 1 0 0,0 1-1 0 0,-1 0 1 0 0,1 1-1 0 0,-15 3 1 0 0,20-4-5 0 0,1 1 0 0 0,0 0-1 0 0,-1 0 1 0 0,1 0 0 0 0,0 0 0 0 0,0 0-1 0 0,0 0 1 0 0,0 1 0 0 0,0-1 0 0 0,0 1-1 0 0,0-1 1 0 0,0 1 0 0 0,1 0 0 0 0,-1 0-1 0 0,0 0 1 0 0,1 0 0 0 0,0 0 0 0 0,-1 0-1 0 0,1 0 1 0 0,0 0 0 0 0,-1 5 0 0 0,0-3-1 0 0,1 1 0 0 0,0-1 0 0 0,0 0 0 0 0,0 1 0 0 0,0-1 0 0 0,1 1 0 0 0,0 0 0 0 0,0-1 0 0 0,0 1 0 0 0,2 8 0 0 0,-1 2-7 0 0,0-5-12 0 0,16-7 9 0 0,-15-3 9 0 0,1 0 0 0 0,0 0 0 0 0,-1-1 0 0 0,1 1 1 0 0,0-1-1 0 0,-1 1 0 0 0,1-1 0 0 0,0 0 0 0 0,-1 0 1 0 0,1 0-1 0 0,-1 0 0 0 0,0-1 0 0 0,1 1 0 0 0,-1 0 1 0 0,0-1-1 0 0,0 0 0 0 0,0 0 0 0 0,0 0 0 0 0,0 0 1 0 0,0 0-1 0 0,0 0 0 0 0,-1 0 0 0 0,1 0 0 0 0,-1 0 1 0 0,0-1-1 0 0,1 1 0 0 0,-1-1 0 0 0,0 1 0 0 0,1-6 1 0 0,-1 1-5 0 0,0 2 16 0 0,0 1 1 0 0,0-1-1 0 0,0 0 0 0 0,-1 0 1 0 0,0 1-1 0 0,0-1 0 0 0,-1-5 1 0 0,1 9-8 0 0,0-1 1 0 0,-1 1-1 0 0,1 0 0 0 0,-1 0 1 0 0,0 0-1 0 0,1 0 1 0 0,-1 0-1 0 0,0 0 0 0 0,0 0 1 0 0,1 0-1 0 0,-1 0 1 0 0,0 0-1 0 0,0 0 0 0 0,0 0 1 0 0,0 1-1 0 0,0-1 1 0 0,0 0-1 0 0,0 1 0 0 0,-1-1 1 0 0,1 1-1 0 0,0-1 1 0 0,0 1-1 0 0,0-1 0 0 0,-1 1 1 0 0,1 0-1 0 0,0 0 1 0 0,0 0-1 0 0,-1-1 0 0 0,1 1 1 0 0,0 0-1 0 0,0 1 1 0 0,-2-1-1 0 0,-4 0 10 0 0,1 0-1 0 0,-1 1 1 0 0,0 0 0 0 0,1 0-1 0 0,0 0 1 0 0,-1 1 0 0 0,1 0-1 0 0,-8 3 1 0 0,12-3-13 0 0,-1-1 0 0 0,0 0 1 0 0,1 1-1 0 0,0 0 0 0 0,-1-1 0 0 0,1 1 0 0 0,0 0 0 0 0,0 0 1 0 0,0 0-1 0 0,0 1 0 0 0,1-1 0 0 0,-1 0 0 0 0,0 1 0 0 0,1-1 1 0 0,0 1-1 0 0,-1-1 0 0 0,1 1 0 0 0,0 0 0 0 0,0 0 0 0 0,1-1 1 0 0,-1 5-1 0 0,-4 16-1 0 0,-1 29 0 0 0,7-51-1 0 0,-1-1 1 0 0,0 1 0 0 0,1 0-1 0 0,-1-1 1 0 0,1 1 0 0 0,-1 0-1 0 0,1-1 1 0 0,0 1 0 0 0,-1-1-1 0 0,1 1 1 0 0,0-1-1 0 0,-1 1 1 0 0,1-1 0 0 0,0 1-1 0 0,-1-1 1 0 0,1 0 0 0 0,0 0-1 0 0,0 1 1 0 0,0-1 0 0 0,-1 0-1 0 0,1 0 1 0 0,0 0 0 0 0,0 0-1 0 0,0 0 1 0 0,-1 0 0 0 0,1 0-1 0 0,0 0 1 0 0,0 0-1 0 0,1 0 1 0 0,25-3-9 0 0,-24 2 8 0 0,1-1 0 0 0,-1 1 0 0 0,0-1 0 0 0,-1 0 0 0 0,1 0 1 0 0,0 0-1 0 0,0 0 0 0 0,-1 0 0 0 0,1-1 0 0 0,-1 1 0 0 0,0-1 1 0 0,0 0-1 0 0,0 0 0 0 0,0 0 0 0 0,0 0 0 0 0,-1 0 0 0 0,1 0 1 0 0,1-4-1 0 0,-2 2 2 0 0,1 0 0 0 0,-1 0 1 0 0,0-1-1 0 0,0 1 0 0 0,0 0 1 0 0,-1 0-1 0 0,1-1 0 0 0,-1 1 1 0 0,-1 0-1 0 0,1 0 0 0 0,-2-8 1 0 0,1 12 0 0 0,1 0 1 0 0,0 0-1 0 0,-1-1 1 0 0,1 1-1 0 0,-1 0 1 0 0,1 0-1 0 0,-1 1 0 0 0,0-1 1 0 0,1 0-1 0 0,-1 0 1 0 0,0 0-1 0 0,0 0 1 0 0,0 0-1 0 0,1 1 1 0 0,-1-1-1 0 0,0 0 1 0 0,0 1-1 0 0,0-1 1 0 0,0 1-1 0 0,0-1 1 0 0,0 1-1 0 0,-2-1 1 0 0,1 0 4 0 0,-1 1 0 0 0,0-1 0 0 0,-1 1 0 0 0,1 0 0 0 0,0 0 0 0 0,0 0 0 0 0,0 0 0 0 0,-4 1 0 0 0,2-1 3 0 0,0 1-1 0 0,0 1 1 0 0,0-1 0 0 0,0 1 0 0 0,1-1 0 0 0,-1 1-1 0 0,1 1 1 0 0,-1-1 0 0 0,1 1 0 0 0,-7 4 0 0 0,8-4-3 0 0,1 0-1 0 0,-1 0 1 0 0,0 1 0 0 0,1-1 0 0 0,0 1 0 0 0,0-1 0 0 0,0 1 0 0 0,0 0 0 0 0,1 0-1 0 0,-1 0 1 0 0,0 6 0 0 0,0 1-7 0 0,1 0 0 0 0,0 0 1 0 0,1 12-1 0 0,0-8-15 0 0,0-14 15 0 0,0 0-1 0 0,1-1 1 0 0,-1 1 0 0 0,0 0 0 0 0,0 0 0 0 0,0-1 0 0 0,0 1-1 0 0,1 0 1 0 0,-1 0 0 0 0,0-1 0 0 0,1 1 0 0 0,-1 0 0 0 0,1-1-1 0 0,-1 1 1 0 0,1-1 0 0 0,-1 1 0 0 0,1 0 0 0 0,-1-1 0 0 0,1 1 0 0 0,-1-1-1 0 0,1 1 1 0 0,0-1 0 0 0,-1 0 0 0 0,1 1 0 0 0,0-1 0 0 0,0 1-1 0 0,2 0 1 0 0,0 0-1 0 0,0-1 0 0 0,0 1 0 0 0,-1 0 0 0 0,1-1 0 0 0,0 0 1 0 0,4 0-1 0 0,0 0-1 0 0,0 0 1 0 0,0-1 0 0 0,0 0 0 0 0,-1 0-1 0 0,1-1 1 0 0,6-2 0 0 0,-8 1 1 0 0,-1 0 1 0 0,1 1 0 0 0,-1-2-1 0 0,0 1 1 0 0,1 0 0 0 0,-1-1 0 0 0,-1 0-1 0 0,1 0 1 0 0,-1 0 0 0 0,1 0-1 0 0,-1-1 1 0 0,-1 1 0 0 0,1-1-1 0 0,-1 0 1 0 0,1 1 0 0 0,-1-1-1 0 0,0 0 1 0 0,-1-1 0 0 0,0 1-1 0 0,1 0 1 0 0,-1 0 0 0 0,-1-1 0 0 0,1 1-1 0 0,-1 0 1 0 0,0-1 0 0 0,-1 1-1 0 0,1 0 1 0 0,-2-7 0 0 0,1 10 0 0 0,0 1-1 0 0,1 0 1 0 0,-1 0 0 0 0,0 0 0 0 0,0 0 0 0 0,0 0 0 0 0,0 0 0 0 0,0 0 0 0 0,-1 0 0 0 0,1 0-1 0 0,0 0 1 0 0,0 0 0 0 0,-1 1 0 0 0,1-1 0 0 0,0 0 0 0 0,-1 1 0 0 0,1-1 0 0 0,0 1 0 0 0,-1 0-1 0 0,1-1 1 0 0,-1 1 0 0 0,1 0 0 0 0,-1 0 0 0 0,1 0 0 0 0,-1 0 0 0 0,-1 0 0 0 0,-41 4 6 0 0,42-3-7 0 0,-1-1 0 0 0,0 1 0 0 0,0 0 1 0 0,0 1-1 0 0,1-1 0 0 0,-1 1 0 0 0,0-1 0 0 0,1 1 0 0 0,-1 0 0 0 0,1-1 0 0 0,0 1 0 0 0,0 1 1 0 0,0-1-1 0 0,0 0 0 0 0,0 0 0 0 0,0 1 0 0 0,0-1 0 0 0,1 1 0 0 0,0 0 0 0 0,-1-1 1 0 0,1 1-1 0 0,-2 5 0 0 0,0 2-4 0 0,1-1 0 0 0,0 1 0 0 0,0-1 1 0 0,1 1-1 0 0,0 17 0 0 0,1-25 4 0 0,0-1 0 0 0,0 1-1 0 0,0-1 1 0 0,0 1 0 0 0,0-1 0 0 0,1 1-1 0 0,-1-1 1 0 0,1 1 0 0 0,-1-1 0 0 0,1 1 0 0 0,-1-1-1 0 0,1 0 1 0 0,0 1 0 0 0,0-1 0 0 0,0 0-1 0 0,-1 0 1 0 0,1 1 0 0 0,0-1 0 0 0,1 0-1 0 0,-1 0 1 0 0,0 0 0 0 0,0 0 0 0 0,2 1 0 0 0,0-1-1 0 0,0 0 0 0 0,0 1 0 0 0,0-1 0 0 0,0 0 0 0 0,1-1 0 0 0,-1 1 0 0 0,0 0 0 0 0,1-1 0 0 0,-1 0 0 0 0,5 0 0 0 0,1 0-1 0 0,0-1 0 0 0,0 0 0 0 0,1-1 0 0 0,-1 0 0 0 0,0-1 1 0 0,0 1-1 0 0,8-5 0 0 0,-14 5 2 0 0,0 1 0 0 0,0-1 0 0 0,-1 0 0 0 0,1 0 0 0 0,0 0 1 0 0,-1 0-1 0 0,0 0 0 0 0,1 0 0 0 0,-1-1 0 0 0,0 1 0 0 0,0-1 0 0 0,0 0 0 0 0,-1 1 1 0 0,1-1-1 0 0,-1 0 0 0 0,1 0 0 0 0,-1 0 0 0 0,1-4 0 0 0,0-2 1 0 0,-1-1 0 0 0,1 1 0 0 0,-2-1 0 0 0,0-15-1 0 0,0 9 1 0 0,-1 14 0 0 0,1 1-1 0 0,0 0 1 0 0,-1 0-1 0 0,1 0 1 0 0,-1 0 0 0 0,1 0-1 0 0,-1 0 1 0 0,0 0-1 0 0,1 0 1 0 0,-1 0-1 0 0,0 0 1 0 0,0 0 0 0 0,0 0-1 0 0,0 0 1 0 0,1 1-1 0 0,-1-1 1 0 0,0 0-1 0 0,0 0 1 0 0,-1 1 0 0 0,1-1-1 0 0,0 1 1 0 0,0-1-1 0 0,0 1 1 0 0,0 0-1 0 0,0-1 1 0 0,0 1 0 0 0,-1 0-1 0 0,1 0 1 0 0,0 0-1 0 0,0 0 1 0 0,-1 0-1 0 0,-1 0 1 0 0,-4 0 9 0 0,0 0 0 0 0,0 0 0 0 0,0 0 0 0 0,-9 3 0 0 0,13-3-4 0 0,1 1 0 0 0,-1 0 1 0 0,0-1-1 0 0,1 1 1 0 0,-1 0-1 0 0,1 0 0 0 0,-1 1 1 0 0,1-1-1 0 0,0 0 0 0 0,-1 1 1 0 0,1 0-1 0 0,0-1 1 0 0,0 1-1 0 0,0 0 0 0 0,0 0 1 0 0,1 0-1 0 0,-1 0 0 0 0,0 1 1 0 0,1-1-1 0 0,-1 0 0 0 0,1 1 1 0 0,0-1-1 0 0,-2 5 1 0 0,1 2 9 0 0,0 1 1 0 0,1-1-1 0 0,0 0 1 0 0,1 1-1 0 0,0 13 1 0 0,1-5-13 0 0,-1-17-5 0 0,0 1 0 0 0,0-1 0 0 0,0 0 1 0 0,0 0-1 0 0,0 0 0 0 0,1 1 0 0 0,-1-1 1 0 0,0 0-1 0 0,1 0 0 0 0,-1 0 0 0 0,1 0 1 0 0,0 0-1 0 0,-1 0 0 0 0,1 0 0 0 0,0 0 1 0 0,0 0-1 0 0,-1 0 0 0 0,1 0 0 0 0,0 0 1 0 0,0-1-1 0 0,0 1 0 0 0,1 0 0 0 0,1 1 0 0 0,0-1-1 0 0,0 1 1 0 0,0-1-1 0 0,0 0 1 0 0,0 0-1 0 0,0 0 0 0 0,0-1 1 0 0,6 1-1 0 0,-3 0 1 0 0,0-1 0 0 0,0 0 0 0 0,0-1-1 0 0,0 1 1 0 0,0-1 0 0 0,0 0 0 0 0,0 0-1 0 0,0-1 1 0 0,5-2 0 0 0,-8 2 1 0 0,0 1 0 0 0,0-1 0 0 0,0-1 0 0 0,0 1 0 0 0,-1 0 0 0 0,1 0 0 0 0,-1-1 0 0 0,0 0 0 0 0,1 1 0 0 0,-1-1 0 0 0,0 0 0 0 0,-1 0 0 0 0,1 0 0 0 0,0 0 0 0 0,-1-1 0 0 0,0 1 0 0 0,1-4 0 0 0,1-2 2 0 0,-1-1 1 0 0,-1 0-1 0 0,0 0 0 0 0,0-17 0 0 0,-1 25-1 0 0,0 1-1 0 0,0-1 1 0 0,-1 0 0 0 0,1 1-1 0 0,0-1 1 0 0,-1 0 0 0 0,1 1-1 0 0,-1-1 1 0 0,0 1 0 0 0,0-1-1 0 0,1 0 1 0 0,-1 1-1 0 0,0 0 1 0 0,0-1 0 0 0,0 1-1 0 0,0 0 1 0 0,-1-1 0 0 0,1 1-1 0 0,0 0 1 0 0,-1 0 0 0 0,1 0-1 0 0,0 0 1 0 0,-1 0 0 0 0,1 0-1 0 0,-1 1 1 0 0,1-1 0 0 0,-1 0-1 0 0,0 1 1 0 0,1-1-1 0 0,-1 1 1 0 0,0 0 0 0 0,1-1-1 0 0,-3 1 1 0 0,-5-1 3 0 0,-1 0-1 0 0,0 1 1 0 0,0 0-1 0 0,-14 2 1 0 0,21-2-4 0 0,1 1 1 0 0,0-1-1 0 0,-1 1 1 0 0,1 0-1 0 0,0 0 0 0 0,0-1 1 0 0,-1 2-1 0 0,1-1 1 0 0,0 0-1 0 0,0 0 0 0 0,0 1 1 0 0,0-1-1 0 0,0 1 1 0 0,1-1-1 0 0,-1 1 0 0 0,0 0 1 0 0,1 0-1 0 0,-1-1 1 0 0,1 1-1 0 0,-1 1 0 0 0,1-1 1 0 0,0 0-1 0 0,0 0 0 0 0,0 0 1 0 0,0 0-1 0 0,1 1 1 0 0,-2 3-1 0 0,0 7-2 0 0,0-1-1 0 0,1 0 1 0 0,0 0-1 0 0,1 16 1 0 0,1-13-1 0 0,-1-14 2 0 0,0 1 0 0 0,0 0 0 0 0,0-1 0 0 0,0 1 1 0 0,0-1-1 0 0,0 1 0 0 0,1-1 0 0 0,-1 1 0 0 0,1-1 0 0 0,-1 1 0 0 0,1-1 0 0 0,0 0 0 0 0,0 1 0 0 0,-1-1 0 0 0,1 0 0 0 0,0 1 1 0 0,0-1-1 0 0,0 0 0 0 0,0 0 0 0 0,1 0 0 0 0,-1 0 0 0 0,0 0 0 0 0,0 0 0 0 0,1 0 0 0 0,-1 0 0 0 0,0 0 0 0 0,1-1 1 0 0,-1 1-1 0 0,1-1 0 0 0,-1 1 0 0 0,1-1 0 0 0,-1 1 0 0 0,1-1 0 0 0,-1 0 0 0 0,1 0 0 0 0,2 0 0 0 0,3 0 0 0 0,1 0-1 0 0,0 0 0 0 0,-1-1 0 0 0,1 0 0 0 0,-1-1 0 0 0,10-2 0 0 0,-12 2 2 0 0,-1 0 0 0 0,1 0 0 0 0,0 0 0 0 0,-1-1 0 0 0,0 1 0 0 0,0-1 0 0 0,0 0 0 0 0,0 0 0 0 0,0 0 0 0 0,0-1 0 0 0,-1 0 0 0 0,0 1 0 0 0,1-1 0 0 0,-2 0 0 0 0,1 0 0 0 0,0-1 0 0 0,-1 1 0 0 0,4-8 0 0 0,-4 5 1 0 0,1-1 0 0 0,-1 1 0 0 0,0-1 1 0 0,-1 1-1 0 0,0-1 0 0 0,0 1 1 0 0,0-1-1 0 0,-1 0 0 0 0,0 1 0 0 0,-1-1 1 0 0,-1-8-1 0 0,1 14 0 0 0,1 1-1 0 0,0 0 1 0 0,-1-1 0 0 0,1 1 0 0 0,-1 0-1 0 0,1-1 1 0 0,-1 1 0 0 0,0 0-1 0 0,1 0 1 0 0,-1 0 0 0 0,0 0-1 0 0,0 0 1 0 0,0 0 0 0 0,0 0 0 0 0,0 0-1 0 0,0 0 1 0 0,0 0 0 0 0,0 0-1 0 0,-1 0 1 0 0,1 1 0 0 0,-2-2-1 0 0,0 1 2 0 0,0 0-1 0 0,0 1 0 0 0,0-1 0 0 0,0 0 0 0 0,0 1 0 0 0,-1 0 0 0 0,1 0 0 0 0,0 0 0 0 0,-5 1 1 0 0,2 0-1 0 0,0 0 0 0 0,0 0 0 0 0,0 1 0 0 0,0-1 1 0 0,1 2-1 0 0,-1-1 0 0 0,1 0 0 0 0,-1 1 1 0 0,1 0-1 0 0,-5 4 0 0 0,6-3-1 0 0,-1 1 1 0 0,1-1-1 0 0,1 1 0 0 0,-1 0 1 0 0,1 0-1 0 0,-1 0 1 0 0,2 1-1 0 0,-1-1 0 0 0,0 1 1 0 0,1-1-1 0 0,-3 13 0 0 0,2-4-6 0 0,1 1 1 0 0,0 0-1 0 0,1 24 0 0 0,1-38 5 0 0,1 0 0 0 0,-1 0 0 0 0,1 0 1 0 0,-1 0-1 0 0,1 0 0 0 0,-1 0 0 0 0,1 0 1 0 0,-1 0-1 0 0,1 0 0 0 0,0 0 0 0 0,-1 0 1 0 0,1-1-1 0 0,0 1 0 0 0,0 0 0 0 0,0 0 1 0 0,0-1-1 0 0,0 1 0 0 0,0 0 0 0 0,0-1 1 0 0,0 1-1 0 0,0-1 0 0 0,0 0 0 0 0,0 1 1 0 0,0-1-1 0 0,0 0 0 0 0,0 0 0 0 0,0 1 1 0 0,0-1-1 0 0,0 0 0 0 0,0 0 0 0 0,1 0 1 0 0,1-1-1 0 0,2 2 0 0 0,1-1-1 0 0,-1 0 1 0 0,1-1 0 0 0,-1 0-1 0 0,7-1 1 0 0,-6 0 1 0 0,0 0 0 0 0,0-1-1 0 0,0 0 1 0 0,-1 0 0 0 0,1 0-1 0 0,-1-1 1 0 0,0 1 0 0 0,0-1 0 0 0,0-1-1 0 0,0 1 1 0 0,-1-1 0 0 0,0 0-1 0 0,0 0 1 0 0,7-10 0 0 0,-9 11 1 0 0,0 0-1 0 0,0-1 1 0 0,0 1 0 0 0,0-1 0 0 0,-1 1-1 0 0,0-1 1 0 0,0 1 0 0 0,0-1 0 0 0,0 0 0 0 0,-1 1-1 0 0,0-1 1 0 0,0 0 0 0 0,0 1 0 0 0,0-1-1 0 0,-1 0 1 0 0,0 0 0 0 0,0 1 0 0 0,0-1 0 0 0,0 1-1 0 0,-4-9 1 0 0,3 11 0 0 0,1 0 0 0 0,0 1 0 0 0,0-1-1 0 0,-1 1 1 0 0,1-1 0 0 0,-1 1 0 0 0,1-1 0 0 0,-1 1-1 0 0,0 0 1 0 0,0 0 0 0 0,1 0 0 0 0,-1 0 0 0 0,0 0 0 0 0,0 0-1 0 0,0 1 1 0 0,0-1 0 0 0,0 1 0 0 0,0-1 0 0 0,0 1 0 0 0,0 0-1 0 0,0-1 1 0 0,0 1 0 0 0,0 0 0 0 0,-1 0 0 0 0,1 1-1 0 0,0-1 1 0 0,0 0 0 0 0,0 1 0 0 0,-2 0 0 0 0,-1 0 0 0 0,0 1 0 0 0,1-1 1 0 0,-1 1-1 0 0,1-1 0 0 0,-1 1 0 0 0,1 1 1 0 0,0-1-1 0 0,0 1 0 0 0,0-1 1 0 0,0 1-1 0 0,-6 7 0 0 0,5-3-2 0 0,1 0 1 0 0,1 0-1 0 0,-1 0 1 0 0,1 1-1 0 0,0 0 0 0 0,1-1 1 0 0,0 1-1 0 0,0 0 1 0 0,1 0-1 0 0,0 1 0 0 0,0-1 1 0 0,1 14-1 0 0,0-20 0 0 0,0-1 0 0 0,0 0 0 0 0,0 0 0 0 0,0 1 0 0 0,0-1 0 0 0,1 0 0 0 0,-1 0 0 0 0,0 0 0 0 0,1 1 1 0 0,-1-1-1 0 0,0 0 0 0 0,1 0 0 0 0,0 0 0 0 0,-1 0 0 0 0,1 0 0 0 0,0 0 0 0 0,-1 0 0 0 0,1 0 0 0 0,0 0 0 0 0,0 0 0 0 0,0 0 0 0 0,0 0 0 0 0,0-1 0 0 0,2 2 0 0 0,-1-1 0 0 0,1 0 0 0 0,-1 0 0 0 0,0-1 0 0 0,1 1 0 0 0,-1-1 0 0 0,0 0 0 0 0,1 1 0 0 0,-1-1 0 0 0,0 0 0 0 0,1-1 0 0 0,-1 1 0 0 0,4-1 0 0 0,-1 0 1 0 0,-1 0-1 0 0,0 0 0 0 0,0 0 0 0 0,1-1 1 0 0,-1 0-1 0 0,0 1 0 0 0,0-1 1 0 0,-1-1-1 0 0,1 1 0 0 0,0-1 1 0 0,-1 1-1 0 0,1-1 0 0 0,-1 0 0 0 0,4-5 1 0 0,0-4 0 0 0,-4 8 0 0 0,-1 1 1 0 0,1-1-1 0 0,-1 0 0 0 0,0 0 1 0 0,0 0-1 0 0,-1 0 0 0 0,1-1 1 0 0,-1 1-1 0 0,0 0 1 0 0,0 0-1 0 0,0-7 0 0 0,-1 0 2 0 0,1 6 0 0 0,-1 0 0 0 0,0-1-1 0 0,-1 1 1 0 0,1 0 0 0 0,-1 0-1 0 0,-2-8 1 0 0,3 12-1 0 0,-1 0-1 0 0,0-1 1 0 0,1 1 0 0 0,-1 0-1 0 0,0 0 1 0 0,0 0-1 0 0,0-1 1 0 0,0 1 0 0 0,0 0-1 0 0,0 0 1 0 0,0 0-1 0 0,0 1 1 0 0,0-1 0 0 0,0 0-1 0 0,-1 0 1 0 0,1 0-1 0 0,0 1 1 0 0,-1-1 0 0 0,1 1-1 0 0,0-1 1 0 0,-1 1-1 0 0,1 0 1 0 0,-1-1 0 0 0,1 1-1 0 0,-1 0 1 0 0,1 0 0 0 0,0 0-1 0 0,-3 0 1 0 0,-3 0 0 0 0,0 0 1 0 0,0 1-1 0 0,0 0 1 0 0,0 0-1 0 0,0 0 0 0 0,1 1 1 0 0,-1 0-1 0 0,0 0 1 0 0,1 1-1 0 0,0 0 1 0 0,-1 0-1 0 0,1 1 1 0 0,0-1-1 0 0,1 1 1 0 0,-7 6-1 0 0,10-8 73 0 0,-1 0 0 0 0,1 1 1 0 0,1 0-1 0 0,-1-1 0 0 0,0 1 0 0 0,1 0 0 0 0,-1 0 1 0 0,1 0-1 0 0,0 0 0 0 0,0 0 0 0 0,0 0 0 0 0,-1 6 0 0 0,-1 20-2803 0 0,3-11-6403 0 0,0-16 7793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1:2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1332 0 0,'-11'0'754'0'0,"-4"0"-362"0"0,1 0 1 0 0,-1 1 0 0 0,-25 5-1 0 0,12 10-1261 0 0,23-12-846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1:49.46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106 123 1032 0 0,'0'-3'202'0'0,"0"1"0"0"0,0 0 0 0 0,0-1-1 0 0,0 1 1 0 0,-1 0 0 0 0,1-1 0 0 0,0 1 0 0 0,-1 0 0 0 0,0-1-1 0 0,0 1 1 0 0,0 0 0 0 0,0 0 0 0 0,-2-4 0 0 0,2 5-97 0 0,0 0 1 0 0,-1 0-1 0 0,1 1 1 0 0,0-1 0 0 0,0 0-1 0 0,-1 1 1 0 0,1-1-1 0 0,0 1 1 0 0,-1-1-1 0 0,1 1 1 0 0,-1 0 0 0 0,1-1-1 0 0,0 1 1 0 0,-1 0-1 0 0,1 0 1 0 0,-1 0-1 0 0,1 0 1 0 0,-1 0 0 0 0,1 0-1 0 0,0 1 1 0 0,-1-1-1 0 0,1 0 1 0 0,-1 1-1 0 0,1-1 1 0 0,-2 2 0 0 0,-1-1 118 0 0,0 1 1 0 0,0-1 0 0 0,0 1 0 0 0,0 0 0 0 0,0 1 0 0 0,0-1 0 0 0,0 1-1 0 0,1-1 1 0 0,-7 8 0 0 0,8-9-150 0 0,1 1 1 0 0,0 0-1 0 0,-1-1 0 0 0,1 1 0 0 0,0 0 1 0 0,0 0-1 0 0,0 0 0 0 0,0 0 0 0 0,0 0 0 0 0,1 0 1 0 0,-1 0-1 0 0,1 1 0 0 0,-1-1 0 0 0,1 0 1 0 0,0 0-1 0 0,-1 0 0 0 0,1 0 0 0 0,1 1 1 0 0,-1-1-1 0 0,0 0 0 0 0,0 0 0 0 0,2 4 1 0 0,-1-5-53 0 0,-1 0 0 0 0,1 0 1 0 0,0 0-1 0 0,0 0 1 0 0,0 0-1 0 0,0-1 1 0 0,0 1-1 0 0,0 0 1 0 0,0-1-1 0 0,0 1 0 0 0,0-1 1 0 0,0 1-1 0 0,0-1 1 0 0,0 1-1 0 0,0-1 1 0 0,1 0-1 0 0,-1 0 0 0 0,0 1 1 0 0,2-1-1 0 0,23 2 200 0 0,-12-1-144 0 0,0-2 0 0 0,0 0 0 0 0,0 0 0 0 0,-1-1 0 0 0,23-7 0 0 0,-32 8-72 0 0,0-1 1 0 0,0 1 0 0 0,0-1-1 0 0,0 0 1 0 0,0-1-1 0 0,-1 1 1 0 0,1-1 0 0 0,-1 1-1 0 0,1-1 1 0 0,-1 0 0 0 0,0-1-1 0 0,0 1 1 0 0,0 0-1 0 0,-1-1 1 0 0,1 0 0 0 0,-1 1-1 0 0,0-1 1 0 0,0 0 0 0 0,0 0-1 0 0,0 0 1 0 0,1-7-1 0 0,-1 6-16 0 0,-1 0 0 0 0,0 0 0 0 0,0 0 0 0 0,0-1 0 0 0,-1 1 0 0 0,0 0 0 0 0,0 0 0 0 0,-1-10 0 0 0,0 13 6 0 0,1 0 0 0 0,-1 1-1 0 0,1-1 1 0 0,-1 0 0 0 0,0 1-1 0 0,0-1 1 0 0,0 1 0 0 0,0-1-1 0 0,0 1 1 0 0,0 0 0 0 0,0-1-1 0 0,0 1 1 0 0,-1 0 0 0 0,1 0-1 0 0,0-1 1 0 0,-1 1 0 0 0,1 0 0 0 0,-1 1-1 0 0,0-1 1 0 0,1 0 0 0 0,-1 0-1 0 0,1 1 1 0 0,-1-1 0 0 0,0 1-1 0 0,0-1 1 0 0,1 1 0 0 0,-1 0-1 0 0,-3-1 1 0 0,-3 0 1 0 0,0 1 1 0 0,-1 0-1 0 0,1 0 0 0 0,0 1 1 0 0,0-1-1 0 0,0 2 0 0 0,1-1 0 0 0,-1 1 1 0 0,0 1-1 0 0,0-1 0 0 0,1 1 1 0 0,0 0-1 0 0,-11 7 0 0 0,13-7 19 0 0,1 0-1 0 0,0 0 1 0 0,0 1 0 0 0,0-1-1 0 0,1 1 1 0 0,-1 0 0 0 0,1 0-1 0 0,0 0 1 0 0,0 1 0 0 0,0-1-1 0 0,1 1 1 0 0,-1 0 0 0 0,1-1-1 0 0,0 1 1 0 0,1 0 0 0 0,-1 0-1 0 0,1 0 1 0 0,0 1 0 0 0,0-1-1 0 0,1 0 1 0 0,-1 9 0 0 0,1-11 1 0 0,0 0 1 0 0,0 0 0 0 0,1-1 0 0 0,-1 1-1 0 0,1 0 1 0 0,-1 0 0 0 0,1 0-1 0 0,0 0 1 0 0,0-1 0 0 0,0 1-1 0 0,1 0 1 0 0,-1-1 0 0 0,0 1 0 0 0,1-1-1 0 0,0 0 1 0 0,0 1 0 0 0,-1-1-1 0 0,6 4 1 0 0,-4-3 1 0 0,1-1 0 0 0,0 1 0 0 0,1-1 0 0 0,-1 0 0 0 0,0 0 1 0 0,1 0-1 0 0,-1-1 0 0 0,1 0 0 0 0,-1 0 0 0 0,10 1 0 0 0,-2-1 0 0 0,0 0-1 0 0,0-1 1 0 0,0-1 0 0 0,0 0-1 0 0,0-1 1 0 0,0 0 0 0 0,0-1-1 0 0,19-7 1 0 0,-27 8-19 0 0,0 1-1 0 0,0-1 1 0 0,0 0-1 0 0,0 0 1 0 0,-1 0-1 0 0,1-1 0 0 0,-1 0 1 0 0,1 1-1 0 0,-1-1 1 0 0,0 0-1 0 0,0 0 1 0 0,-1-1-1 0 0,1 1 1 0 0,-1 0-1 0 0,1-1 1 0 0,-1 0-1 0 0,0 0 1 0 0,0 1-1 0 0,-1-1 1 0 0,1 0-1 0 0,-1-1 1 0 0,0 1-1 0 0,0 0 0 0 0,0 0 1 0 0,-1 0-1 0 0,1-1 1 0 0,-1 1-1 0 0,0 0 1 0 0,0 0-1 0 0,-1-1 1 0 0,1 1-1 0 0,-1 0 1 0 0,-1-5-1 0 0,0 6-7 0 0,1 0 1 0 0,-1 0-1 0 0,1 0 0 0 0,-1 1 0 0 0,0-1 0 0 0,0 1 1 0 0,0-1-1 0 0,0 1 0 0 0,-1 0 0 0 0,1 0 0 0 0,-1 0 1 0 0,1 0-1 0 0,-1 0 0 0 0,0 1 0 0 0,0-1 1 0 0,0 1-1 0 0,1 0 0 0 0,-1 0 0 0 0,-1 0 0 0 0,1 0 1 0 0,0 0-1 0 0,0 1 0 0 0,0-1 0 0 0,0 1 0 0 0,-5 0 1 0 0,-6-1-29 0 0,0 1 0 0 0,-1 1 1 0 0,1 0-1 0 0,-18 4 1 0 0,27-4 37 0 0,0 0 0 0 0,1 1 1 0 0,-1-1-1 0 0,1 1 0 0 0,-1 0 1 0 0,1 0-1 0 0,0 0 0 0 0,0 1 1 0 0,0-1-1 0 0,0 1 0 0 0,0 0 1 0 0,0 0-1 0 0,1 0 0 0 0,0 1 1 0 0,-1-1-1 0 0,1 1 0 0 0,0 0 1 0 0,1 0-1 0 0,-1 0 0 0 0,1 0 1 0 0,0 0-1 0 0,0 1 0 0 0,0-1 1 0 0,0 1-1 0 0,1-1 0 0 0,0 1 1 0 0,0-1-1 0 0,0 1 0 0 0,1 0 1 0 0,-1 0-1 0 0,1-1 0 0 0,0 1 1 0 0,0 0-1 0 0,2 8 0 0 0,-1-12 3 0 0,-1 1 0 0 0,1-1-1 0 0,-1 1 1 0 0,1-1 0 0 0,0 0-1 0 0,0 1 1 0 0,0-1-1 0 0,0 0 1 0 0,0 0 0 0 0,0 1-1 0 0,0-1 1 0 0,0 0-1 0 0,0 0 1 0 0,1 0 0 0 0,-1 0-1 0 0,0-1 1 0 0,1 1-1 0 0,-1 0 1 0 0,0 0 0 0 0,1-1-1 0 0,-1 1 1 0 0,1-1-1 0 0,-1 1 1 0 0,1-1 0 0 0,-1 0-1 0 0,1 0 1 0 0,2 1-1 0 0,7 0 30 0 0,1-1-1 0 0,20-1 0 0 0,-22 0-8 0 0,-1 1-9 0 0,1-1 0 0 0,-1 0 0 0 0,0-1 0 0 0,1 0 0 0 0,-1 0 0 0 0,16-7 1 0 0,-22 7-14 0 0,0 1 0 0 0,0-1 0 0 0,-1 1 0 0 0,1-1 0 0 0,-1 0 0 0 0,1 0 1 0 0,-1 0-1 0 0,0 0 0 0 0,0 0 0 0 0,0 0 0 0 0,0-1 0 0 0,0 1 0 0 0,0-1 1 0 0,-1 1-1 0 0,1-1 0 0 0,-1 0 0 0 0,0 1 0 0 0,0-1 0 0 0,0 0 0 0 0,0 0 1 0 0,0 0-1 0 0,-1 0 0 0 0,1 0 0 0 0,-1 0 0 0 0,1-4 0 0 0,-1 5-8 0 0,0 0 0 0 0,0 0 0 0 0,-1 0 0 0 0,1 0 0 0 0,0 0 0 0 0,-1 1 0 0 0,1-1 0 0 0,-1 0 0 0 0,1 0 0 0 0,-1 1-1 0 0,0-1 1 0 0,0 0 0 0 0,0 1 0 0 0,0-1 0 0 0,0 1 0 0 0,0-1 0 0 0,0 1 0 0 0,0-1 0 0 0,0 1 0 0 0,-3-2 0 0 0,1 1-6 0 0,0 0 0 0 0,0 1 0 0 0,0 0 0 0 0,0 0 1 0 0,0 0-1 0 0,0 0 0 0 0,0 0 0 0 0,0 1 0 0 0,0-1 0 0 0,0 1 1 0 0,-5 0-1 0 0,-1 0-6 0 0,0 0-1 0 0,1 1 1 0 0,-1 1 0 0 0,0 0 0 0 0,1 0-1 0 0,-1 0 1 0 0,1 1 0 0 0,-11 5 0 0 0,17-6 16 0 0,-1-1-1 0 0,1 1 1 0 0,0 0 0 0 0,0 0 0 0 0,0 0-1 0 0,0 0 1 0 0,0 0 0 0 0,0 0 0 0 0,0 0 0 0 0,1 0-1 0 0,-1 1 1 0 0,1-1 0 0 0,0 1 0 0 0,0-1-1 0 0,0 1 1 0 0,0 0 0 0 0,0-1 0 0 0,0 4-1 0 0,0 0 21 0 0,0 0 0 0 0,0 1-1 0 0,1-1 1 0 0,0 0-1 0 0,0 0 1 0 0,2 13 0 0 0,-2-18-16 0 0,1 1 0 0 0,0-1 0 0 0,-1 0 0 0 0,1 0 1 0 0,0 1-1 0 0,0-1 0 0 0,0 0 0 0 0,0 0 0 0 0,0 0 1 0 0,0 0-1 0 0,0 0 0 0 0,0 0 0 0 0,0 0 0 0 0,0 0 1 0 0,0 0-1 0 0,1-1 0 0 0,-1 1 0 0 0,0 0 0 0 0,1-1 1 0 0,-1 1-1 0 0,0-1 0 0 0,1 1 0 0 0,-1-1 0 0 0,1 0 1 0 0,2 1-1 0 0,41 1 42 0 0,-40-2-37 0 0,7 0 1 0 0,0 0 0 0 0,0-2 0 0 0,0 1 0 0 0,21-7 0 0 0,-30 7-8 0 0,0 0 0 0 0,0 0 0 0 0,0 0-1 0 0,0 0 1 0 0,0 0 0 0 0,0-1 0 0 0,0 1-1 0 0,-1-1 1 0 0,1 0 0 0 0,-1 0 0 0 0,1 0-1 0 0,-1 0 1 0 0,0 0 0 0 0,0 0 0 0 0,0-1-1 0 0,0 1 1 0 0,0-1 0 0 0,0 1-1 0 0,-1-1 1 0 0,1 0 0 0 0,-1 0 0 0 0,0 1-1 0 0,2-7 1 0 0,-2 5-9 0 0,-1 0 1 0 0,1 0-1 0 0,-1 0 0 0 0,0 0 1 0 0,0 0-1 0 0,-1 0 0 0 0,1 0 0 0 0,-1 0 1 0 0,0 0-1 0 0,-2-7 0 0 0,2 9 4 0 0,0 1 0 0 0,0-1-1 0 0,0 1 1 0 0,0-1 0 0 0,0 1-1 0 0,0 0 1 0 0,-1-1 0 0 0,1 1-1 0 0,0 0 1 0 0,-1 0 0 0 0,1 0-1 0 0,-1 0 1 0 0,0 0 0 0 0,1 0-1 0 0,-1 0 1 0 0,0 0 0 0 0,1 1-1 0 0,-1-1 1 0 0,0 1 0 0 0,0 0-1 0 0,0-1 1 0 0,0 1 0 0 0,1 0-1 0 0,-1 0 1 0 0,0 0 0 0 0,-2 0-1 0 0,-4 0-23 0 0,-1 0-1 0 0,1 1 1 0 0,-1 0 0 0 0,1 0-1 0 0,-1 1 1 0 0,1 0 0 0 0,-13 5-1 0 0,18-5 24 0 0,0-1 0 0 0,0 1 0 0 0,0-1-1 0 0,0 1 1 0 0,1 0 0 0 0,-1 0 0 0 0,1 0 0 0 0,-1 1-1 0 0,1-1 1 0 0,0 1 0 0 0,0-1 0 0 0,0 1-1 0 0,0 0 1 0 0,0-1 0 0 0,1 1 0 0 0,-1 0 0 0 0,1 0-1 0 0,0 0 1 0 0,0 0 0 0 0,0 1 0 0 0,0-1-1 0 0,0 5 1 0 0,0-3 1 0 0,0-1 6 0 0,1 0 0 0 0,-1 0 0 0 0,1 0 0 0 0,0 0 0 0 0,0 0-1 0 0,0 0 1 0 0,2 5 0 0 0,-2-7 0 0 0,1-1 1 0 0,-1 0-1 0 0,1 0 0 0 0,0 0 1 0 0,-1 0-1 0 0,1 0 0 0 0,0 0 0 0 0,0 0 1 0 0,0 0-1 0 0,-1 0 0 0 0,1 0 1 0 0,0 0-1 0 0,0 0 0 0 0,1-1 0 0 0,-1 1 1 0 0,0 0-1 0 0,0-1 0 0 0,0 1 1 0 0,0-1-1 0 0,1 1 0 0 0,-1-1 0 0 0,0 0 1 0 0,0 1-1 0 0,1-1 0 0 0,-1 0 1 0 0,0 0-1 0 0,3 0 0 0 0,5 1 20 0 0,1 0 0 0 0,-1-1 0 0 0,1-1-1 0 0,-1 0 1 0 0,1 0 0 0 0,-1 0 0 0 0,15-5 0 0 0,-20 5-18 0 0,-1-1 0 0 0,0 1 1 0 0,1 0-1 0 0,-1-1 0 0 0,0 0 1 0 0,0 0-1 0 0,0 0 0 0 0,0 0 1 0 0,-1 0-1 0 0,1-1 0 0 0,0 1 0 0 0,-1-1 1 0 0,0 1-1 0 0,0-1 0 0 0,0 0 1 0 0,0 0-1 0 0,0 0 0 0 0,0 0 1 0 0,-1-1-1 0 0,1 1 0 0 0,-1 0 1 0 0,2-7-1 0 0,-2 6-1 0 0,-1 1 0 0 0,1 0 0 0 0,-1 0 0 0 0,0-1 0 0 0,1 1 0 0 0,-1-1 0 0 0,-1 1 0 0 0,1 0 0 0 0,-1-1 0 0 0,1 1 0 0 0,-1 0 0 0 0,-2-6 0 0 0,2 8-7 0 0,0-1 0 0 0,0 0 0 0 0,0 1 0 0 0,0-1 0 0 0,-1 1 0 0 0,1 0 0 0 0,0-1 0 0 0,-1 1 0 0 0,1 0 0 0 0,-1 0 0 0 0,1 0 0 0 0,-1 0 0 0 0,0 0 0 0 0,0 0 0 0 0,1 1 0 0 0,-1-1 0 0 0,0 0 0 0 0,0 1 0 0 0,0-1 0 0 0,0 1 0 0 0,1 0 0 0 0,-5 0 0 0 0,2-1-3 0 0,-1 1 0 0 0,1 0 0 0 0,-1 0 0 0 0,0 0 0 0 0,1 1 1 0 0,-1-1-1 0 0,1 1 0 0 0,-1 0 0 0 0,1 1 0 0 0,-1-1 0 0 0,1 1 1 0 0,-7 3-1 0 0,9-3 5 0 0,-1 0 0 0 0,0 0 1 0 0,1 0-1 0 0,-1 0 0 0 0,1 0 1 0 0,0 1-1 0 0,0-1 1 0 0,0 1-1 0 0,0 0 0 0 0,0 0 1 0 0,0 0-1 0 0,1-1 0 0 0,-1 2 1 0 0,1-1-1 0 0,0 0 0 0 0,0 0 1 0 0,-1 6-1 0 0,1-6 7 0 0,1 0-1 0 0,-1 1 1 0 0,1-1-1 0 0,-1 0 1 0 0,1 0 0 0 0,0 0-1 0 0,0 0 1 0 0,1 1-1 0 0,-1-1 1 0 0,1 0 0 0 0,-1 0-1 0 0,1 0 1 0 0,0 0-1 0 0,2 3 1 0 0,-2-4-2 0 0,0 0 0 0 0,1-1 0 0 0,-1 1 0 0 0,1-1 0 0 0,-1 1 0 0 0,1-1 1 0 0,0 0-1 0 0,0 0 0 0 0,-1 0 0 0 0,1 0 0 0 0,0 0 0 0 0,0 0 0 0 0,0 0 0 0 0,0-1 0 0 0,0 1 0 0 0,0-1 1 0 0,0 1-1 0 0,0-1 0 0 0,0 0 0 0 0,1 0 0 0 0,-1 0 0 0 0,3 0 0 0 0,4 0-5 0 0,0 0 0 0 0,0-1 0 0 0,0 0 0 0 0,16-4 0 0 0,-23 5 0 0 0,1-1 1 0 0,-1 0-1 0 0,0 0 1 0 0,0 0-1 0 0,0 0 1 0 0,0 0-1 0 0,0 0 1 0 0,0-1-1 0 0,0 1 1 0 0,0-1-1 0 0,0 1 1 0 0,-1-1-1 0 0,1 0 1 0 0,-1 0-1 0 0,1 1 1 0 0,-1-1-1 0 0,0 0 1 0 0,1 0-1 0 0,-1-1 1 0 0,0 1-1 0 0,0 0 1 0 0,-1 0-1 0 0,2-4 1 0 0,-1 4 0 0 0,-1 0 1 0 0,1 1-1 0 0,-1-1 0 0 0,0 0 1 0 0,1 0-1 0 0,-1 0 0 0 0,0 1 1 0 0,0-1-1 0 0,0 0 0 0 0,0 0 1 0 0,-1 0-1 0 0,1 0 0 0 0,0 1 1 0 0,-1-1-1 0 0,1 0 0 0 0,-1 1 1 0 0,0-1-1 0 0,0 0 0 0 0,1 1 1 0 0,-1-1-1 0 0,0 0 0 0 0,0 1 1 0 0,0 0-1 0 0,-1-1 0 0 0,1 1 1 0 0,0-1-1 0 0,-1 1 0 0 0,1 0 1 0 0,0 0-1 0 0,-1 0 0 0 0,1 0 1 0 0,-4-1-1 0 0,2 1-8 0 0,-1 0 0 0 0,0 0 1 0 0,1 0-1 0 0,-1 1 0 0 0,0-1 0 0 0,0 1 0 0 0,0 0 0 0 0,1 0 1 0 0,-1 1-1 0 0,0-1 0 0 0,0 1 0 0 0,1 0 0 0 0,-1 0 1 0 0,0 0-1 0 0,-6 3 0 0 0,7-2-101 0 0,1-1 0 0 0,0 0 0 0 0,-1 1 1 0 0,1-1-1 0 0,0 1 0 0 0,-1 0 0 0 0,1 0 0 0 0,-3 4 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33 3484 0 0,'0'0'1707'0'0,"-3"-26"5720"0"0,-5 24-7036 0 0,-1 0 1 0 0,0 1-1 0 0,1 0 1 0 0,-1 1-1 0 0,1 0 1 0 0,-1 0-1 0 0,0 1 0 0 0,-12 2 1 0 0,10-2-75 0 0,0 1-242 0 0,1 0 1 0 0,-1 0 0 0 0,1 1 0 0 0,0 1 0 0 0,0-1 0 0 0,0 2 0 0 0,0-1 0 0 0,1 2 0 0 0,0-1 0 0 0,-13 11 0 0 0,4-2-22 0 0,1 2 0 0 0,1 0-1 0 0,1 0 1 0 0,-14 20 0 0 0,13-15-8 0 0,0 1 0 0 0,-19 38 0 0 0,30-49-43 0 0,0 0 0 0 0,1 0 0 0 0,0 0 0 0 0,1 1-1 0 0,0-1 1 0 0,1 1 0 0 0,0 0 0 0 0,0 17 0 0 0,-5 60 0 0 0,5-42-5 0 0,1-36 19 0 0,0 1 1 0 0,1-1 0 0 0,0 0-1 0 0,0 1 1 0 0,1-1-1 0 0,1 0 1 0 0,0 0-1 0 0,7 21 1 0 0,-7-29-6 0 0,0 0-1 0 0,0-1 1 0 0,0 1 0 0 0,0 0-1 0 0,0-1 1 0 0,1 0-1 0 0,-1 0 1 0 0,1 0 0 0 0,0 0-1 0 0,-1 0 1 0 0,1 0 0 0 0,0-1-1 0 0,0 1 1 0 0,4 1 0 0 0,47 15 198 0 0,-49-17-190 0 0,18 4 184 0 0,0-2 1 0 0,1-1 0 0 0,-1 0-1 0 0,1-2 1 0 0,46-5 0 0 0,-51 2-13 0 0,-1-2-1 0 0,0 0 1 0 0,0-1 0 0 0,-1 0 0 0 0,23-13 0 0 0,-28 14-12 0 0,-9 3-110 0 0,2 0-300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33 2424 0 0,'-3'-28'7430'0'0,"2"27"-7143"0"0,0 1 1 0 0,0-1-1 0 0,-1 1 1 0 0,1-1-1 0 0,0 1 1 0 0,0 0-1 0 0,-1-1 1 0 0,1 1-1 0 0,0 0 1 0 0,-1 0-1 0 0,1 0 1 0 0,0 0 0 0 0,-1 0-1 0 0,-2 0 1 0 0,-24 2 1536 0 0,23-1-1743 0 0,1 1 0 0 0,-1-1 1 0 0,1 1-1 0 0,-1 0 0 0 0,1 1 1 0 0,0-1-1 0 0,0 1 0 0 0,0 0 0 0 0,0 0 1 0 0,0 0-1 0 0,1 0 0 0 0,-1 1 1 0 0,1-1-1 0 0,0 1 0 0 0,-4 6 1 0 0,-1 3 27 0 0,0 1 1 0 0,1-1 0 0 0,-9 25-1 0 0,12-23-66 0 0,1 0 0 0 0,1 0 0 0 0,0 0 0 0 0,0 1 0 0 0,2-1 1 0 0,2 25-1 0 0,-1-1-4 0 0,6 31-48 0 0,-7-61 12 0 0,1 0 1 0 0,1 0 0 0 0,0 0 0 0 0,3 10 0 0 0,5 26 41 0 0,0 8 8 0 0,-7-40-16 0 0,0 1-1 0 0,-1 0 1 0 0,0 15 0 0 0,3 175 1178 0 0,-5-201-1130 0 0,0 0-1 0 0,0 0 1 0 0,0 1 0 0 0,-1-1-1 0 0,1 0 1 0 0,-1 0 0 0 0,0 0-1 0 0,1 0 1 0 0,-1 0 0 0 0,-2 4-1 0 0,2-5-52 0 0,0-1-1 0 0,-1 0 1 0 0,1 0 0 0 0,0 0-1 0 0,0 0 1 0 0,-1 0-1 0 0,1 0 1 0 0,0 0-1 0 0,-1 0 1 0 0,1-1-1 0 0,-1 1 1 0 0,1 0-1 0 0,-1-1 1 0 0,1 0-1 0 0,-1 1 1 0 0,1-1-1 0 0,-1 0 1 0 0,0 1-1 0 0,1-1 1 0 0,-1 0-1 0 0,0 0 1 0 0,-1-1-1 0 0,-67 3 490 0 0,70-2-708 0 0,-2-5-4325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3280 0 0,'0'0'5197'0'0,"22"0"-621"0"0,34-4-642 0 0,-39 4-3484 0 0,1-1 1 0 0,-1-1-1 0 0,0 0 1 0 0,20-7-1 0 0,-27 7-101 0 0,0 0 0 0 0,20-2 0 0 0,-22 3-109 0 0,1 0 1 0 0,0 0-1 0 0,-1-1 1 0 0,12-3-1 0 0,-11 5 276 0 0,-9 0-501 0 0,1 0 0 0 0,-1 0 0 0 0,0 0-1 0 0,0 0 1 0 0,0 0 0 0 0,1 0 0 0 0,-1 0 0 0 0,0 0-1 0 0,0 0 1 0 0,1 0 0 0 0,-1 0 0 0 0,0 0-1 0 0,0 0 1 0 0,1 0 0 0 0,-1 0 0 0 0,0 0 0 0 0,0 0-1 0 0,1 0 1 0 0,-1 0 0 0 0,0 0 0 0 0,0 0 0 0 0,0 0-1 0 0,1 0 1 0 0,-1-1 0 0 0,0 1 0 0 0,0 0-1 0 0,0 0 1 0 0,1 0 0 0 0,-1 0 0 0 0,0 0 0 0 0,0-1-1 0 0,1 0 134 0 0,5-2 20 0 0,-5 2-471 0 0,-5 2-344 0 0,-17-1-17132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493 113 1684 0 0,'0'-78'8282'0'0,"0"77"-8155"0"0,0 0 0 0 0,0-1 0 0 0,0 1 0 0 0,0 0 0 0 0,-1-1 0 0 0,1 1 1 0 0,0 0-1 0 0,-1-1 0 0 0,1 1 0 0 0,-1 0 0 0 0,1 0 0 0 0,-1-1 0 0 0,1 1 0 0 0,-1 0 1 0 0,0 0-1 0 0,0 0 0 0 0,1 0 0 0 0,-1 0 0 0 0,0 0 0 0 0,0 0 0 0 0,0 0 0 0 0,-2-1 1 0 0,1 1 2 0 0,0 0 0 0 0,-1 0 0 0 0,1 0 0 0 0,0 0 0 0 0,-1 1 1 0 0,1-1-1 0 0,-1 1 0 0 0,1 0 0 0 0,0-1 0 0 0,-1 1 1 0 0,-4 1-1 0 0,0-1 22 0 0,0 1-1 0 0,-1 1 1 0 0,1 0 0 0 0,0 0 0 0 0,0 0 0 0 0,0 1 0 0 0,-11 5 0 0 0,8-1-88 0 0,0 0 0 0 0,1 0 0 0 0,0 0 0 0 0,1 1 1 0 0,0 0-1 0 0,0 1 0 0 0,0 0 0 0 0,1 0 0 0 0,1 1 0 0 0,0 0 0 0 0,0 0 1 0 0,1 0-1 0 0,-8 21 0 0 0,5-5-12 0 0,1 0 0 0 0,1 0 0 0 0,1 1 0 0 0,-2 50 1 0 0,3-16-23 0 0,3 0 0 0 0,3 1 0 0 0,2-1 1 0 0,15 72-1 0 0,-2-57 45 0 0,-3 0 1 0 0,-3 0-1 0 0,0 79 0 0 0,-8-81 7 0 0,-2 35 28 0 0,-8 66 70 0 0,7-157-150 0 0,-1 0 1 0 0,-1 0-1 0 0,-1 0 1 0 0,0-1 0 0 0,-2 1-1 0 0,0-1 1 0 0,-1 0-1 0 0,-11 23 1 0 0,12-29 48 0 0,-2 1 0 0 0,0-1 0 0 0,0 0 0 0 0,-16 17 1 0 0,19-24-12 0 0,0-1 1 0 0,0 1-1 0 0,0-1 1 0 0,0 0-1 0 0,-1 0 1 0 0,0 0-1 0 0,1 0 1 0 0,-1-1-1 0 0,0 0 1 0 0,0 0-1 0 0,0-1 1 0 0,-1 1-1 0 0,-8 1 1 0 0,-17-1 555 0 0,-36 0 0 0 0,50-2-426 0 0,16 0-187 0 0,0 0 0 0 0,1 0 0 0 0,-1 0-1 0 0,0 0 1 0 0,0 0 0 0 0,0-1 0 0 0,1 1 0 0 0,-1 0 0 0 0,0 0 0 0 0,0 0-1 0 0,1-1 1 0 0,-1 1 0 0 0,0-1 0 0 0,0 1 0 0 0,1 0 0 0 0,-1-1 0 0 0,0 1 0 0 0,1-1-1 0 0,-1 1 1 0 0,1-1 0 0 0,-1 0 0 0 0,1 1 0 0 0,-1-1 0 0 0,1 0 0 0 0,-1 0 0 0 0,0-1-45 0 0,0 0 1 0 0,1 0-1 0 0,-1 0 1 0 0,1 1 0 0 0,0-1-1 0 0,0 0 1 0 0,0 0-1 0 0,0 0 1 0 0,0 0 0 0 0,0-3-1 0 0,7-22-2682 0 0,0 6-4048 0 0,-1 8 3044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4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3928 0 0,'-4'0'1340'0'0,"2"0"1"0"0,-3 3-669 0 0,5-1-16 0 0,-4 3-72 0 0,2 3-208 0 0,2 4-2152 0 0,0 2-1 0 0,-4 1 1 0 0,1 3 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3688 0 0,'0'0'2548'0'0,"18"0"928"0"0,130 0 3481 0 0,-15 0-4686 0 0,-45 0-932 0 0,-87 0-1519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3760 0 0,'-2'0'381'0'0,"1"0"0"0"0,-1 0 0 0 0,0 0 0 0 0,1 0 1 0 0,-1 0-1 0 0,1 0 0 0 0,-1 0 0 0 0,1 1 0 0 0,-1-1 0 0 0,1 0 0 0 0,-1 1 0 0 0,1-1 0 0 0,0 1 0 0 0,-1 0 0 0 0,1-1 0 0 0,0 1 0 0 0,-1 0 0 0 0,1 0 0 0 0,0 0 0 0 0,0 0 0 0 0,-2 2 0 0 0,2 0-460 0 0,-1 0 0 0 0,1 1 0 0 0,0-1-1 0 0,0 1 1 0 0,1-1 0 0 0,-1 1 0 0 0,1-1-1 0 0,0 6 1 0 0,-1-3-722 0 0,1 34-4512 0 0,0-16 2657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49 117 3064 0 0,'-9'6'4581'0'0,"0"17"-3145"0"0,2 0 1 0 0,1 0 0 0 0,1 1 0 0 0,-3 40-1 0 0,4 97 298 0 0,4-117-1370 0 0,0-40-347 0 0,0 1 1 0 0,1 0-1 0 0,0-1 0 0 0,0 1 0 0 0,0-1 0 0 0,0 1 0 0 0,1-1 0 0 0,-1 0 1 0 0,1 1-1 0 0,0-1 0 0 0,1 0 0 0 0,-1 0 0 0 0,1 0 0 0 0,-1-1 1 0 0,1 1-1 0 0,0-1 0 0 0,1 1 0 0 0,-1-1 0 0 0,1 0 0 0 0,-1 0 1 0 0,1-1-1 0 0,0 1 0 0 0,0-1 0 0 0,0 1 0 0 0,0-1 0 0 0,0-1 0 0 0,1 1 1 0 0,-1-1-1 0 0,6 2 0 0 0,-1-1-8 0 0,0-1 0 0 0,1 1 0 0 0,-1-2 0 0 0,0 1 0 0 0,1-1 1 0 0,-1-1-1 0 0,0 0 0 0 0,0 0 0 0 0,1-1 0 0 0,-1 0 0 0 0,0 0 0 0 0,0-1 0 0 0,10-5 0 0 0,-9 3 2 0 0,-1-1-1 0 0,1 0 1 0 0,-1 0-1 0 0,0-1 0 0 0,0 0 1 0 0,-1-1-1 0 0,0 0 1 0 0,0 0-1 0 0,-1 0 1 0 0,10-17-1 0 0,-6 9 2 0 0,-2-1 1 0 0,0 0-1 0 0,-1-1 1 0 0,-1 0-1 0 0,0-1 1 0 0,-2 1-1 0 0,0-1 1 0 0,-1 0-1 0 0,-1 0 1 0 0,-1-1-1 0 0,1-30 1 0 0,-3 10-3 0 0,2 23 9 0 0,-2 0 0 0 0,0 0 0 0 0,-1 0 0 0 0,-1 0 1 0 0,-5-22-1 0 0,5 35-13 0 0,1 0 1 0 0,-1 1 0 0 0,0-1-1 0 0,0 1 1 0 0,0 0 0 0 0,-1 0 0 0 0,1-1-1 0 0,-1 2 1 0 0,0-1 0 0 0,0 0-1 0 0,0 0 1 0 0,0 1 0 0 0,0 0-1 0 0,0-1 1 0 0,-1 1 0 0 0,1 1 0 0 0,-1-1-1 0 0,1 0 1 0 0,-1 1 0 0 0,0 0-1 0 0,1-1 1 0 0,-8 0 0 0 0,-3 0 35 0 0,-1 0-1 0 0,0 0 1 0 0,1 2 0 0 0,-27 1 0 0 0,32 0-38 0 0,1 0 0 0 0,0 1 0 0 0,0 0 0 0 0,0 0 0 0 0,0 1 0 0 0,0 0 0 0 0,1 1 0 0 0,-1-1 0 0 0,1 1 0 0 0,0 1 0 0 0,0 0 0 0 0,1 0 0 0 0,-1 0 0 0 0,1 0 0 0 0,0 1 0 0 0,0 0 0 0 0,1 1 0 0 0,-8 10 0 0 0,4-3 4 0 0,0 0-1 0 0,2 1 1 0 0,-1 0-1 0 0,2 0 1 0 0,0 1 0 0 0,1 0-1 0 0,0 0 1 0 0,-3 20 0 0 0,5-13-11 0 0,0 1 0 0 0,1 0 0 0 0,2 0 0 0 0,0 0 0 0 0,2 0 1 0 0,4 27-1 0 0,-4-46 26 0 0,-1 0 0 0 0,1 0 0 0 0,-1 0-1 0 0,1-1 1 0 0,0 1 0 0 0,1-1 0 0 0,-1 1 0 0 0,1-1 0 0 0,0 0 0 0 0,0 0 0 0 0,0 0 0 0 0,1-1 0 0 0,-1 1 0 0 0,1-1 0 0 0,0 0 0 0 0,0 1 0 0 0,0-2 0 0 0,1 1 0 0 0,-1 0 0 0 0,0-1 0 0 0,1 0-1 0 0,6 2 1 0 0,-3-2-380 0 0,0 1 0 0 0,0-2 0 0 0,0 1-1 0 0,0-1 1 0 0,13 0 0 0 0,-12-1-1641 0 0,1 0 0 0 0,-1-1 0 0 0,1 0 0 0 0,13-5 1 0 0,-8 0-1416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3232 0 0,'0'0'3739'0'0,"-6"26"692"0"0,3-5-3371 0 0,1-1 1 0 0,1 0-1 0 0,1 1 1 0 0,2 20-1 0 0,-2 45-55 0 0,-3-19 3 0 0,7 111 1 0 0,-3-169-943 0 0,1 0 1 0 0,-1-1-1 0 0,1 1 0 0 0,1-1 1 0 0,3 10-1 0 0,-5-15-98 0 0,0 0 0 0 0,1 0-1 0 0,-1 0 1 0 0,1 0 0 0 0,0 0 0 0 0,0-1-1 0 0,0 1 1 0 0,0 0 0 0 0,0-1-1 0 0,1 1 1 0 0,-1-1 0 0 0,1 0 0 0 0,-1 0-1 0 0,1 0 1 0 0,5 3 0 0 0,-7-5-385 0 0,0 0 0 0 0,0 0 0 0 0,0 1 0 0 0,0-1 0 0 0,-1 0 0 0 0,1 0 0 0 0,0 0 0 0 0,0 0 0 0 0,0-1 0 0 0,0 1 1 0 0,-1 0-1 0 0,1 0 0 0 0,0 0 0 0 0,0-1 0 0 0,0 1 0 0 0,-1 0 0 0 0,1-1 0 0 0,0 1 0 0 0,0-1 0 0 0,-1 1 0 0 0,1-1 0 0 0,0 1 0 0 0,-1-1 0 0 0,1 1 0 0 0,0-1 0 0 0,-1 0 1 0 0,1 1-1 0 0,0-2 0 0 0,2-4-3340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84 113 2992 0 0,'-2'0'213'0'0,"1"0"-1"0"0,-1 1 0 0 0,0 0 1 0 0,0-1-1 0 0,1 1 0 0 0,-1 0 0 0 0,0 0 1 0 0,1 0-1 0 0,-1 0 0 0 0,0 0 1 0 0,1 0-1 0 0,0 0 0 0 0,-1 1 1 0 0,1-1-1 0 0,0 0 0 0 0,-1 1 1 0 0,1-1-1 0 0,0 1 0 0 0,0-1 1 0 0,0 1-1 0 0,0 0 0 0 0,1-1 0 0 0,-2 4 1 0 0,-1 1 173 0 0,1 0 0 0 0,0 1 0 0 0,0-1 1 0 0,1 1-1 0 0,-2 9 0 0 0,-1 27 1505 0 0,0-8-409 0 0,1 43-1 0 0,4-68-1381 0 0,-1 0 0 0 0,1-1 0 0 0,1 1 0 0 0,0-1 0 0 0,0 1 0 0 0,1-1 0 0 0,0 1-1 0 0,0-1 1 0 0,7 11 0 0 0,-8-17-87 0 0,1 1-1 0 0,0-1 1 0 0,-1 0 0 0 0,1 1-1 0 0,0-1 1 0 0,1-1-1 0 0,-1 1 1 0 0,0 0 0 0 0,1-1-1 0 0,0 0 1 0 0,-1 1-1 0 0,1-2 1 0 0,0 1-1 0 0,0 0 1 0 0,0-1 0 0 0,0 1-1 0 0,1-1 1 0 0,-1 0-1 0 0,0-1 1 0 0,0 1 0 0 0,1-1-1 0 0,-1 0 1 0 0,0 0-1 0 0,1 0 1 0 0,-1-1 0 0 0,7-1-1 0 0,-1 1-14 0 0,-1-1 0 0 0,0-1 0 0 0,0 0 0 0 0,0 0 0 0 0,0-1 0 0 0,0 0 0 0 0,-1 0 0 0 0,0-1 0 0 0,0 0 0 0 0,0-1 0 0 0,7-6 0 0 0,-5 2 9 0 0,-1 1 1 0 0,-1-1-1 0 0,1-1 1 0 0,-2 1 0 0 0,1-1-1 0 0,-2-1 1 0 0,1 1-1 0 0,7-24 1 0 0,-8 18 11 0 0,-1 0 0 0 0,-1-1 0 0 0,-1 1 0 0 0,-1-1-1 0 0,0 0 1 0 0,-1-18 0 0 0,-1 35-18 0 0,0-16 31 0 0,-1 0 0 0 0,-4-28 0 0 0,5 40-28 0 0,-1 1-1 0 0,0 0 1 0 0,-1 0-1 0 0,1 0 1 0 0,-1 0-1 0 0,1 0 1 0 0,-1 0-1 0 0,0 0 1 0 0,-1 1-1 0 0,1-1 0 0 0,-1 1 1 0 0,1 0-1 0 0,-1-1 1 0 0,0 1-1 0 0,0 0 1 0 0,-5-3-1 0 0,-3 0 13 0 0,1 1 0 0 0,-1 0-1 0 0,0 0 1 0 0,0 1 0 0 0,-1 1 0 0 0,1 0-1 0 0,-1 0 1 0 0,0 2 0 0 0,0-1 0 0 0,0 1-1 0 0,-19 1 1 0 0,23 0-8 0 0,0 1 1 0 0,0 0-1 0 0,1 0 0 0 0,-1 0 0 0 0,0 1 0 0 0,1 0 1 0 0,-1 0-1 0 0,1 1 0 0 0,0 0 0 0 0,0 1 1 0 0,0-1-1 0 0,0 1 0 0 0,1 1 0 0 0,-1-1 1 0 0,1 1-1 0 0,0 0 0 0 0,1 0 0 0 0,-10 11 1 0 0,11-9 1 0 0,1-1 0 0 0,-1 1 0 0 0,1 0 0 0 0,1 0 0 0 0,-1 0 0 0 0,1 0 0 0 0,0 0 0 0 0,1 1 0 0 0,-1 9 0 0 0,0 11 48 0 0,2 31 0 0 0,0-29-10 0 0,14 463 838 0 0,-17 21 11 0 0,1-484-530 0 0,1-14-4748 0 0,10-39-3983 0 0,-5 7 4899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3384 0 0,'0'0'3628'0'0,"27"0"-271"0"0,55 1 75 0 0,90-2-1334 0 0,-139-2-1998 0 0,-1-1-1 0 0,0-2 1 0 0,38-12 0 0 0,-55 14-76 0 0,19-8 42 0 0,-33 12-69 0 0,-1 0 1 0 0,0 0-1 0 0,1 0 0 0 0,-1 0 0 0 0,0 0 1 0 0,0 0-1 0 0,1 0 0 0 0,-1 0 0 0 0,0 0 1 0 0,1 0-1 0 0,-1-1 0 0 0,0 1 1 0 0,0 0-1 0 0,1 0 0 0 0,-1 0 0 0 0,0 0 1 0 0,0 0-1 0 0,1 0 0 0 0,-1-1 0 0 0,0 1 1 0 0,0 0-1 0 0,0 0 0 0 0,1 0 0 0 0,-1-1 1 0 0,0 1-1 0 0,0 0 0 0 0,0 0 0 0 0,0-1 1 0 0,0 1-1 0 0,1 0 0 0 0,-1 0 0 0 0,0-1 1 0 0,0 1-1 0 0,0 0 0 0 0,0-1 0 0 0,-11-2-224 0 0,-23 3-201 0 0,32 0 404 0 0,-2 0 7 0 0,-1 0-1 0 0,1 0 0 0 0,0 1 1 0 0,0-1-1 0 0,0 1 1 0 0,0 0-1 0 0,0 1 0 0 0,0-1 1 0 0,0 1-1 0 0,0-1 1 0 0,0 1-1 0 0,1 0 1 0 0,-1 1-1 0 0,1-1 0 0 0,-6 5 1 0 0,4-2 51 0 0,1 0 0 0 0,0 1 0 0 0,0-1 1 0 0,0 1-1 0 0,0 0 0 0 0,1 0 0 0 0,0 0 1 0 0,-4 12-1 0 0,0 6 167 0 0,2-1 0 0 0,0 1 0 0 0,2 0 1 0 0,-1 32-1 0 0,-9 27 250 0 0,-6 118 414 0 0,3-60-358 0 0,14-115-1164 0 0,-2 23 1653 0 0,3-32-4795 0 0,1-1-4238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3776 0 0,'0'-3'8108'0'0,"0"98"-1725"0"0,-13 124-4919 0 0,6-65-1372 0 0,10-120-2485 0 0,-3-29 744 0 0,1-1-1 0 0,0 0 0 0 0,0 0 1 0 0,1 0-1 0 0,3 7 1 0 0,0-2-2116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0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90 3008 0 0,'-9'18'925'0'0,"1"0"0"0"0,1 1-1 0 0,0 0 1 0 0,2 0 0 0 0,0 1 0 0 0,-2 24-1 0 0,3-6 486 0 0,1 0-1 0 0,4 52 0 0 0,0-72-802 0 0,1 0 0 0 0,6 26 0 0 0,-7-40-572 0 0,0 1 0 0 0,0-1 0 0 0,0 0 0 0 0,1 0 0 0 0,0 0 0 0 0,0 0 0 0 0,0 0 0 0 0,0 0 0 0 0,0-1 0 0 0,1 1 0 0 0,0-1 0 0 0,0 1 0 0 0,0-1 0 0 0,0 0 0 0 0,6 5 0 0 0,-3-5-24 0 0,0-1 0 0 0,-1 1 0 0 0,1-1 0 0 0,0 0 0 0 0,0-1 0 0 0,0 1 0 0 0,1-1 0 0 0,-1-1 0 0 0,0 1-1 0 0,0-1 1 0 0,0 0 0 0 0,1 0 0 0 0,-1-1 0 0 0,0 1 0 0 0,0-2 0 0 0,0 1 0 0 0,0-1 0 0 0,0 1 0 0 0,0-2 0 0 0,0 1 0 0 0,0-1 0 0 0,7-4 0 0 0,-2 0-10 0 0,1-1 1 0 0,-1 0-1 0 0,-1 0 1 0 0,0-1 0 0 0,0 0-1 0 0,-1-1 1 0 0,0 0-1 0 0,0-1 1 0 0,9-16 0 0 0,-10 12 20 0 0,0-1 0 0 0,-2 0 1 0 0,0 0-1 0 0,-1 0 1 0 0,0-1-1 0 0,-1 1 0 0 0,-1-1 1 0 0,-1 0-1 0 0,0 0 1 0 0,-1 0-1 0 0,-1-1 0 0 0,-4-32 1 0 0,3 41-1 0 0,-1-1 1 0 0,1 1 0 0 0,-2-1-1 0 0,1 1 1 0 0,-1 0-1 0 0,-1 0 1 0 0,0 0 0 0 0,0 1-1 0 0,-1-1 1 0 0,-7-11 0 0 0,8 16-14 0 0,0 0 1 0 0,1 0 0 0 0,-1 0 0 0 0,-1 1 0 0 0,1-1 0 0 0,-1 1 0 0 0,1 0 0 0 0,-1 0 0 0 0,0 0 0 0 0,0 1 0 0 0,0 0 0 0 0,0 0 0 0 0,0 0 0 0 0,-1 0 0 0 0,1 1 0 0 0,0 0 0 0 0,-1 0 0 0 0,1 1 0 0 0,-10-1 0 0 0,8 1 1 0 0,0 0 0 0 0,0 1-1 0 0,0 0 1 0 0,0 0 0 0 0,0 0 0 0 0,0 1 0 0 0,0 0-1 0 0,0 1 1 0 0,0-1 0 0 0,1 1 0 0 0,-1 1 0 0 0,1-1-1 0 0,0 1 1 0 0,0 0 0 0 0,0 0 0 0 0,1 1 0 0 0,-1 0 0 0 0,1 0-1 0 0,0 0 1 0 0,1 0 0 0 0,-1 1 0 0 0,-6 10 0 0 0,2-1 9 0 0,1 1 0 0 0,1-1 1 0 0,0 1-1 0 0,1 0 0 0 0,0 1 0 0 0,1 0 1 0 0,1 0-1 0 0,-2 26 0 0 0,1 14 15 0 0,3 70 0 0 0,3-76-31 0 0,-1-50-5 0 0,-1 5-1 0 0,2 1-1 0 0,-1 0 1 0 0,1 0-1 0 0,0-1 1 0 0,2 9-1 0 0,-3-13 0 0 0,1-1 1 0 0,-1 1-1 0 0,1-1 1 0 0,0 1-1 0 0,0-1 1 0 0,0 1-1 0 0,0-1 1 0 0,0 0-1 0 0,0 1 1 0 0,0-1-1 0 0,0 0 1 0 0,0 0-1 0 0,0 0 1 0 0,1 0-1 0 0,-1 0 0 0 0,1 0 1 0 0,-1 0-1 0 0,0 0 1 0 0,1-1-1 0 0,0 1 1 0 0,-1 0-1 0 0,1-1 1 0 0,-1 1-1 0 0,1-1 1 0 0,0 0-1 0 0,2 1 1 0 0,4-1-26 0 0,0 0 0 0 0,0 0 1 0 0,0-1-1 0 0,-1 0 0 0 0,1 0 1 0 0,0-1-1 0 0,0 0 0 0 0,-1 0 0 0 0,1-1 1 0 0,-1 0-1 0 0,1 0 0 0 0,-1-1 1 0 0,0 1-1 0 0,-1-2 0 0 0,1 1 1 0 0,-1-1-1 0 0,1 0 0 0 0,9-11 1 0 0,-1 0-74 0 0,-1-1 0 0 0,-1 0 0 0 0,-1-1 0 0 0,0-1 0 0 0,16-34 0 0 0,-11 14-10 0 0,-2 0 0 0 0,-1-2 0 0 0,-2 0 0 0 0,12-76 0 0 0,-19 81 534 0 0,0-54 1 0 0,-5 89-281 0 0,-3 53 1634 0 0,-4 153-625 0 0,6-110-761 0 0,3 104 299 0 0,-2-191-709 0 0,1 1 0 0 0,0 0 0 0 0,1-1 0 0 0,0 1-1 0 0,0-1 1 0 0,1 0 0 0 0,0 1 0 0 0,1-1 0 0 0,-1-1 0 0 0,1 1-1 0 0,8 10 1 0 0,-11-17-115 0 0,1 0 1 0 0,-1 0-1 0 0,1 1 0 0 0,-1-2 1 0 0,1 1-1 0 0,0 0 0 0 0,-1 0 0 0 0,1 0 1 0 0,0-1-1 0 0,0 1 0 0 0,0-1 1 0 0,0 0-1 0 0,2 1 0 0 0,7-1-3624 0 0,-3-2-3424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5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2096 0 0,'6'-18'2415'0'0,"-5"14"-2151"0"0,0 1 0 0 0,0 0 0 0 0,1-1 0 0 0,-1 1 0 0 0,1 0 0 0 0,-1 0 0 0 0,1 0 0 0 0,0 0 0 0 0,0 0 0 0 0,1 1 0 0 0,-1-1 0 0 0,1 1 0 0 0,-1-1-1 0 0,1 1 1 0 0,0 0 0 0 0,-1 0 0 0 0,1 0 0 0 0,0 0 0 0 0,1 1 0 0 0,-1-1 0 0 0,6-1 0 0 0,-5 1 66 0 0,0 1 0 0 0,0 0 0 0 0,1 0 0 0 0,-1 0-1 0 0,0 1 1 0 0,1-1 0 0 0,-1 1 0 0 0,1 0 0 0 0,-1 0 0 0 0,1 1-1 0 0,-1-1 1 0 0,0 1 0 0 0,1 0 0 0 0,-1 0 0 0 0,0 0 0 0 0,7 3-1 0 0,-3 2-112 0 0,1-1-1 0 0,0 1 0 0 0,-1 1 0 0 0,0 0 0 0 0,-1 0 0 0 0,0 0 0 0 0,0 1 0 0 0,9 12 0 0 0,3 10 170 0 0,18 35 0 0 0,-22-38-213 0 0,-8-13-72 0 0,-1 0 0 0 0,8 29 0 0 0,4 10 46 0 0,15 44-26 0 0,-29-88-112 0 0,-1 0-1 0 0,-1 0 1 0 0,3 14 0 0 0,-1-1-16 0 0,-2-13 3 0 0,4 5-4 0 0,2-2 3 0 0,-8-10-8 0 0,1-1-1 0 0,0 0 1 0 0,-1 0-1 0 0,1 1 0 0 0,0-1 1 0 0,0 0-1 0 0,0 0 1 0 0,0 0-1 0 0,0 0 1 0 0,0 0-1 0 0,0-1 1 0 0,1 1-1 0 0,-1 0 1 0 0,2 1-1 0 0,0 1-668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6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563 5 2912 0 0,'-5'-4'8801'0'0,"3"3"-8488"0"0,-1 2-5 0 0,0-1 0 0 0,0 1 1 0 0,0 0-1 0 0,0-1 0 0 0,0 1 1 0 0,0 1-1 0 0,1-1 0 0 0,-1 0 0 0 0,1 1 1 0 0,-1-1-1 0 0,1 1 0 0 0,-1 0 1 0 0,-3 2-1 0 0,-28 32-200 0 0,27-28 213 0 0,-294 337 1337 0 0,202-218-1177 0 0,52-65-328 0 0,39-51-623 0 0,-5 7 33 0 0,8-14-3427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57 139 3040 0 0,'-2'0'247'0'0,"0"0"-1"0"0,-1 1 1 0 0,1 0-1 0 0,0-1 1 0 0,1 1-1 0 0,-1 0 1 0 0,0 0-1 0 0,0 0 1 0 0,0 0-1 0 0,0 0 1 0 0,1 1-1 0 0,-1-1 1 0 0,1 0-1 0 0,-1 1 1 0 0,1 0-1 0 0,-1-1 1 0 0,1 1-1 0 0,0 0 1 0 0,0-1-1 0 0,0 1 1 0 0,-2 3-1 0 0,0 0 56 0 0,1 0-1 0 0,0 1 1 0 0,0-1 0 0 0,0 0-1 0 0,0 1 1 0 0,1-1 0 0 0,-1 7-1 0 0,2-11-273 0 0,-1 10 600 0 0,0 0-1 0 0,1 0 1 0 0,0 1-1 0 0,2 15 1 0 0,-1-23-526 0 0,0-1 1 0 0,0 1 0 0 0,1 0-1 0 0,-1 0 1 0 0,1 0 0 0 0,0-1-1 0 0,0 1 1 0 0,0-1 0 0 0,0 0-1 0 0,1 1 1 0 0,-1-1-1 0 0,1 0 1 0 0,0 0 0 0 0,0-1-1 0 0,0 1 1 0 0,4 2 0 0 0,3 1-44 0 0,-1-1 0 0 0,1 0 0 0 0,0 0 1 0 0,1-1-1 0 0,-1-1 0 0 0,1 0 0 0 0,-1 0 1 0 0,1-1-1 0 0,0 0 0 0 0,0-1 0 0 0,15 0 1 0 0,-8-1-31 0 0,1 0 1 0 0,0-2-1 0 0,0 0 1 0 0,0-2-1 0 0,33-9 1 0 0,-44 10-23 0 0,-1 0 1 0 0,1 0-1 0 0,0 0 0 0 0,-1-1 1 0 0,0 0-1 0 0,0 0 1 0 0,0-1-1 0 0,-1 0 0 0 0,1 0 1 0 0,-1-1-1 0 0,0 0 1 0 0,-1 0-1 0 0,1 0 0 0 0,-1 0 1 0 0,-1-1-1 0 0,1 0 0 0 0,-1 0 1 0 0,0 0-1 0 0,-1-1 1 0 0,1 1-1 0 0,-2-1 0 0 0,1 0 1 0 0,-1 0-1 0 0,0 0 1 0 0,-1 0-1 0 0,1 0 0 0 0,-2 0 1 0 0,1-1-1 0 0,-1 1 1 0 0,-1 0-1 0 0,1 0 0 0 0,-1 0 1 0 0,-1-1-1 0 0,-3-11 1 0 0,2 12 19 0 0,0 0 0 0 0,-1 1 1 0 0,0-1-1 0 0,0 1 1 0 0,-1 0-1 0 0,0 0 0 0 0,0 1 1 0 0,0-1-1 0 0,-1 1 1 0 0,0 0-1 0 0,-1 0 1 0 0,1 1-1 0 0,-1 0 0 0 0,0 0 1 0 0,0 1-1 0 0,0 0 1 0 0,-1 0-1 0 0,0 0 0 0 0,0 1 1 0 0,0 0-1 0 0,0 1 1 0 0,0 0-1 0 0,0 0 1 0 0,-1 1-1 0 0,1 0 0 0 0,0 0 1 0 0,-1 1-1 0 0,1 0 1 0 0,-1 1-1 0 0,1-1 0 0 0,-1 2 1 0 0,1-1-1 0 0,-11 4 1 0 0,14-3-13 0 0,0 1 1 0 0,1 0 0 0 0,-1 0 0 0 0,0 0 0 0 0,1 0 0 0 0,0 1-1 0 0,0 0 1 0 0,0 0 0 0 0,0 0 0 0 0,0 0 0 0 0,1 1 0 0 0,0-1-1 0 0,0 1 1 0 0,0 0 0 0 0,1 0 0 0 0,-1 0 0 0 0,-2 10 0 0 0,-2 7 57 0 0,0 1 1 0 0,-4 42 0 0 0,10-59-56 0 0,-7 64 315 0 0,4 115 0 0 0,2-26 112 0 0,2-151-440 0 0,-2 48 41 0 0,-3 0 0 0 0,-2-1 0 0 0,-20 81 0 0 0,26-132-363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4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55 2616 0 0,'0'0'446'0'0,"0"-9"5581"0"0,-2 68-1846 0 0,-6 31-2799 0 0,-3 22-477 0 0,11-110-888 0 0,-1 6 101 0 0,-1 0-1 0 0,1-1 0 0 0,-1 1 0 0 0,-4 11 0 0 0,7-83 273 0 0,20-81-190 0 0,-19 127-140 0 0,0 0 1 0 0,-3-35 0 0 0,0 14 77 0 0,7 22 421 0 0,-4 12-2410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7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2532 0 0,'0'0'7908'0'0,"0"-3"-5738"0"0,0-10-9912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7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1 203 2608 0 0,'0'-6'4291'0'0,"0"-20"-801"0"0,0 13-2954 0 0,0-7-6973 0 0,0 13 4197 0 0</inkml:trace>
  <inkml:trace contextRef="#ctx0" brushRef="#br0" timeOffset="1">32 53 2536 0 0,'0'0'2436'0'0,"0"-3"-1419"0"0,0 1-509 0 0,0-3-20 0 0,0 0-48 0 0,0 3-108 0 0,0-5-264 0 0,0 2-1632 0 0,4-2-1 0 0,-4 1 1 0 0,3-4 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8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1 230 2528 0 0,'0'0'2364'0'0,"0"-2"-1351"0"0,0 0-521 0 0,0 0-20 0 0,0 0-32 0 0,0-1-92 0 0,0-1-208 0 0,0 1-1696 0 0,0-1-1 0 0,0 0 1 0 0,0-1 0 0 0</inkml:trace>
  <inkml:trace contextRef="#ctx0" brushRef="#br0" timeOffset="1">21 60 2056 0 0,'0'0'807'0'0,"0"-27"4669"0"0,6 2-10431 0 0,-5 18 3271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8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14 287 2432 0 0,'-10'-3'5093'0'0,"8"-17"-3627"0"0,1-3-6665 0 0,1 17 3307 0 0</inkml:trace>
  <inkml:trace contextRef="#ctx0" brushRef="#br0" timeOffset="1">14 49 1888 0 0,'0'0'660'0'0,"0"-3"40"0"0,-2 3-352 0 0,2-2 0 0 0,-4 0 0 0 0,4-1-16 0 0,0-1-56 0 0,0 1-100 0 0,-4-1-160 0 0,4-1-1032 0 0,0-2 0 0 0,0-2 0 0 0,0 3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9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38 274 2288 0 0,'0'0'412'0'0,"-2"0"24"0"0,-2 0 12 0 0,4-2 20 0 0,0 0 0 0 0,-4 2-4 0 0,4-3 4 0 0,0 1-19 0 0,0-3-53 0 0,0 0-120 0 0,0 2-296 0 0,0-2-1289 0 0,0-3 1 0 0,0 1 0 0 0,0-3 0 0 0</inkml:trace>
  <inkml:trace contextRef="#ctx0" brushRef="#br0" timeOffset="1">4 52 2208 0 0,'-4'0'368'0'0,"4"-2"0"0"0,0-1 0 0 0,0 1 0 0 0,0-1 0 0 0,0-1-4 0 0,0-1 4 0 0,0-2-72 0 0,0 0-172 0 0,0 0-1164 0 0,0 0 0 0 0,4 2 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9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17 259 2352 0 0,'-3'0'836'0'0,"-1"0"440"0"0,1-2-848 0 0,3 0-4 0 0,-4-1-67 0 0,4-2-157 0 0,0 3-280 0 0,-3-4-1077 0 0,6 0 1 0 0,-3-1 0 0 0,0 0 0 0 0</inkml:trace>
  <inkml:trace contextRef="#ctx0" brushRef="#br0" timeOffset="1">21 35 1568 0 0,'0'0'552'0'0,"-4"0"-64"0"0,1-3-332 0 0,-1 0-36 0 0,4-2-88 0 0,0 0-612 0 0,0 1 0 0 0,0-3 0 0 0,0 0 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19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78 2120 0 0,'-4'0'2160'0'0,"1"-2"-1248"0"0,-1 0-455 0 0,4-1-37 0 0,0 1-48 0 0,0-1-108 0 0,0 1-140 0 0,0 0-172 0 0,0-3-1309 0 0,0 1 1 0 0,0-3 0 0 0</inkml:trace>
  <inkml:trace contextRef="#ctx0" brushRef="#br0" timeOffset="1">8 2 1576 0 0,'0'0'9958'0'0,"0"-2"-9116"0"0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2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78 480 0 0,'0'0'148'0'0,"-3"-26"2488"0"0,3 22-2355 0 0,0 0 1 0 0,0 0 0 0 0,0 1 0 0 0,-1-1 0 0 0,1 0 0 0 0,-3-6-1 0 0,3 8-416 0 0,-1 1-1 0 0,0 0 0 0 0,1 0 0 0 0,-1 0 1 0 0,1 0-1 0 0,-1 0 0 0 0,0 0 0 0 0,0 1 1 0 0,0-1-1 0 0,0 0 0 0 0,1 0 0 0 0,-1 0 1 0 0,0 1-1 0 0,0-1 0 0 0,-2 0 0 0 0,0 0-884 0 0,3-2 0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2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1 144 0 0,'0'1'-28'0'0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6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3400 0 0,'0'0'3184'0'0,"11"1"-1047"0"0,332 22 5598 0 0,-333-22-7693 0 0,10 1 11 0 0,0-2 1 0 0,-1 0 0 0 0,1 0 0 0 0,0-2 0 0 0,0-1-1 0 0,31-8 1 0 0,-48 10-44 0 0,-1-1 0 0 0,0 1 0 0 0,1-1 1 0 0,-1 1-1 0 0,0-1 0 0 0,0 0 0 0 0,0 0 0 0 0,0 0 0 0 0,-1-1 0 0 0,1 1 0 0 0,-1 0 0 0 0,1 0 0 0 0,0-4 0 0 0,-1 6-1 0 0,-1-1-1 0 0,1 0 0 0 0,-1 1 0 0 0,1-1 0 0 0,-1 0 0 0 0,0 0 0 0 0,1 1 0 0 0,-1-1 0 0 0,0 0 0 0 0,0 0 0 0 0,0 0 0 0 0,0 0 0 0 0,1 1 0 0 0,-1-1 0 0 0,0 0 0 0 0,-1 0 0 0 0,1 0 0 0 0,0 0 0 0 0,0 0 0 0 0,0 1 0 0 0,0-1 0 0 0,-1 0 1 0 0,1 0-1 0 0,0 0 0 0 0,-1 1 0 0 0,1-1 0 0 0,0 0 0 0 0,-1 0 0 0 0,1 1 0 0 0,-1-1 0 0 0,1 0 0 0 0,-1 1 0 0 0,0-1 0 0 0,1 1 0 0 0,-1-1 0 0 0,0 1 0 0 0,1-1 0 0 0,-1 1 0 0 0,0-1 0 0 0,1 1 0 0 0,-1-1 0 0 0,0 1 0 0 0,0 0 0 0 0,0 0 0 0 0,1-1 1 0 0,-2 1-1 0 0,-4-1 30 0 0,0 0 0 0 0,0 0 0 0 0,0 0 0 0 0,0 1 0 0 0,0 0 0 0 0,0 0 0 0 0,-1 0 0 0 0,1 1 0 0 0,0 0 0 0 0,0 0 0 0 0,0 1 0 0 0,1 0 0 0 0,-10 3 0 0 0,7-1 9 0 0,1 0 1 0 0,0 1 0 0 0,0 0-1 0 0,0 0 1 0 0,1 1 0 0 0,0-1-1 0 0,0 1 1 0 0,0 1 0 0 0,-7 9-1 0 0,7-6 23 0 0,0 1 1 0 0,0-1-1 0 0,1 1 0 0 0,0 0 0 0 0,1 0 0 0 0,1 1 0 0 0,0-1 0 0 0,0 1 0 0 0,1 0 0 0 0,-1 18 0 0 0,2-17 8 0 0,0 0-1 0 0,2 0 0 0 0,0 1 1 0 0,0-1-1 0 0,1 0 1 0 0,0 0-1 0 0,1 0 0 0 0,1-1 1 0 0,7 17-1 0 0,-8-22-95 0 0,1-1-1 0 0,0 0 1 0 0,1 1-1 0 0,-1-1 1 0 0,1-1-1 0 0,0 1 1 0 0,1-1-1 0 0,-1 0 1 0 0,12 8-1 0 0,22 10-3206 0 0,1-4-5563 0 0,-26-12 4919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2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561 0 2016 0 0,'0'0'3497'0'0</inkml:trace>
  <inkml:trace contextRef="#ctx0" brushRef="#br0" timeOffset="1">378 29 2720 0 0,'-4'0'452'0'0,"1"0"0"0"0,-1 0 4 0 0,-2 0 344 0 0,-5 0-432 0 0,8 0 1 0 0,-1 0-21 0 0,-6 0-48 0 0,6 0-72 0 0,-3 2-192 0 0,1-2-1341 0 0,2 0 1 0 0,-3 0 0 0 0,4 0 0 0 0</inkml:trace>
  <inkml:trace contextRef="#ctx0" brushRef="#br0" timeOffset="2">84 54 2824 0 0,'-4'0'468'0'0,"1"0"-16"0"0,-4 0-52 0 0,1 0-88 0 0,-3 0-136 0 0,0 0-192 0 0,-2 0-904 0 0,1 0 0 0 0,-1 0 0 0 0,-2 0 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3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0 2136 0 0,'-2'0'356'0'0,"-2"0"0"0"0,-3 0-20 0 0,0 0-32 0 0,-3 0-36 0 0,2 0-16 0 0,-1 0-56 0 0,-5 0-104 0 0,3 2-948 0 0,0-2 0 0 0,4 0 0 0 0,1 0 0 0 0</inkml:trace>
  <inkml:trace contextRef="#ctx0" brushRef="#br0" timeOffset="1">91 27 2392 0 0,'0'0'396'0'0,"-7"0"4"0"0,4 0-16 0 0,-4 0-40 0 0,-3 0-32 0 0,3 0-32 0 0,0 0-4 0 0,-4 0 4 0 0,4 0-4 0 0,-4 0-31 0 0,9 0-89 0 0,-5 0-176 0 0,3 0-1125 0 0,-3 0 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652 1 2112 0 0,'-20'0'1437'0'0,"8"-1"-911"0"0,-1 1 0 0 0,1 1-1 0 0,0 0 1 0 0,0 0 0 0 0,-21 6-1 0 0,19 0-4444 0 0,10-4 2535 0 0</inkml:trace>
  <inkml:trace contextRef="#ctx0" brushRef="#br0" timeOffset="1">427 32 1576 0 0,'-4'0'296'0'0,"1"0"40"0"0,-5 0 12 0 0,1 0 4 0 0,-2 0 0 0 0,2 0 0 0 0,-8 0 0 0 0,5 2 0 0 0,0-2 0 0 0,0 0-36 0 0,3 0-88 0 0,-4 3-248 0 0,7-1-1016 0 0,-3 0 0 0 0,5-2 0 0 0,-2 3 0 0 0</inkml:trace>
  <inkml:trace contextRef="#ctx0" brushRef="#br0" timeOffset="2">101 71 2712 0 0,'-4'0'452'0'0,"2"0"0"0"0,-2 0 0 0 0,-3 0-20 0 0,4 0-32 0 0,-4 0 0 0 0,-1 0 1 0 0,-2 0 3 0 0,0 0-4 0 0,3 0-20 0 0,-4 0-32 0 0,8 0-92 0 0,-4 0-104 0 0,3 0-128 0 0,-3 0-1556 0 0,5 0-1 0 0,-2 3 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4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717 1 1760 0 0,'-4'0'292'0'0,"1"0"20"0"0,-1 0-4 0 0,-7 0 4 0 0,4 0 0 0 0,-6 0 0 0 0,2 0 0 0 0,-6 0 0 0 0,4 0 0 0 0,-5 0-16 0 0,7 0-36 0 0,-2 2-108 0 0,3-2-160 0 0,-1 2-1040 0 0,4-2 0 0 0,1 3 0 0 0,-1-3 0 0 0</inkml:trace>
  <inkml:trace contextRef="#ctx0" brushRef="#br0" timeOffset="1">419 23 1464 0 0,'-3'0'244'0'0,"-1"0"0"0"0,-3 0 0 0 0,0 0 0 0 0,-7 0 0 0 0,4 0 0 0 0,-4 0-20 0 0,0 0-16 0 0,1 0-68 0 0,-5 0-168 0 0,4 3-664 0 0,3-3 0 0 0,2 0 0 0 0,1 0 0 0 0</inkml:trace>
  <inkml:trace contextRef="#ctx0" brushRef="#br0" timeOffset="2">146 26 1560 0 0,'0'0'276'0'0,"-8"0"20"0"0,1 0 16 0 0,0 0 4 0 0,-2 0-4 0 0,-2 0 0 0 0,0 0 4 0 0,-3 0-4 0 0,1 0 0 0 0,-1 0 4 0 0,3 0-24 0 0,2 0-48 0 0,2 0-76 0 0,0 0-88 0 0,3 0-124 0 0,-3 0-1032 0 0,3 0 0 0 0,1 0 0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4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686 0 832 0 0,'-2'0'192'0'0,"-5"0"336"0"0,-1 0-224 0 0,1 0 32 0 0,-3 0 20 0 0,-1 0 16 0 0,-2 0 4 0 0,2 0-4 0 0,-3 0 0 0 0,1 0 4 0 0,2 0-4 0 0,1 0-72 0 0,-1 3-180 0 0,4-3-1160 0 0,-2 3 0 0 0,-2-3 0 0 0,7 2 0 0 0</inkml:trace>
  <inkml:trace contextRef="#ctx0" brushRef="#br0" timeOffset="1">337 46 2128 0 0,'-4'0'352'0'0,"2"0"-16"0"0,-2 0-32 0 0,-3 2-112 0 0,0-2-180 0 0,3 0-676 0 0,-3 3 0 0 0,-2-3 0 0 0,2 0 0 0 0</inkml:trace>
  <inkml:trace contextRef="#ctx0" brushRef="#br0" timeOffset="2">113 53 2040 0 0,'0'0'340'0'0,"-9"0"16"0"0,3 0 0 0 0,-1 0-16 0 0,0 0-16 0 0,-3 0-40 0 0,-5 0-52 0 0,6 0-88 0 0,-2 0-148 0 0,-3 0-876 0 0,4 0 0 0 0,3 0 0 0 0,0 0 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841 1 1944 0 0,'-4'0'324'0'0,"1"0"-36"0"0,-1 0-72 0 0,-3 0-200 0 0,0 0-572 0 0,0 0 0 0 0,1 0 0 0 0,-5 0 0 0 0</inkml:trace>
  <inkml:trace contextRef="#ctx0" brushRef="#br0" timeOffset="1">501 1 1520 0 0,'-4'0'268'0'0,"2"0"-12"0"0,-5 0-4 0 0,0 0-16 0 0,0 0-20 0 0,-4 0 4 0 0,0 0-4 0 0,2 0 4 0 0,-5 0-4 0 0,3 0 4 0 0,-2 0-24 0 0,6 0-88 0 0,0 1-140 0 0,0-1-788 0 0,0 0 0 0 0,-1 0 0 0 0,1 0 0 0 0</inkml:trace>
  <inkml:trace contextRef="#ctx0" brushRef="#br0" timeOffset="2">52 21 1656 0 0,'-4'0'276'0'0,"1"0"0"0"0,-1 0-4 0 0,1 0-52 0 0,-4 0-124 0 0,-1 0-652 0 0,1 0 0 0 0,1 0 0 0 0,-4 0 0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5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1376 0 0,'0'0'250'0'0,"-25"0"1790"0"0,-58 2 3600 0 0,76 2-11274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5.5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0 2840 0 0,'-3'0'468'0'0,"-3"0"4"0"0,-1 0 0 0 0,0 0-20 0 0,-4 0-20 0 0,0 0-15 0 0,2 0 3 0 0,-5 0-4 0 0,-1 0-36 0 0,1 0-32 0 0,5 0-72 0 0,-2 0-124 0 0,0 0-132 0 0,4 0-1532 0 0,-2 0-1 0 0,2 0 1 0 0,0 0 0 0 0</inkml:trace>
  <inkml:trace contextRef="#ctx0" brushRef="#br0" timeOffset="1">295 9 2576 0 0,'-7'0'444'0'0,"1"0"0"0"0,-5 0 0 0 0,-3 0-4 0 0,-2 0-32 0 0,-2 0-20 0 0,-2 0-35 0 0,-2 0-1 0 0,-5 0-32 0 0,6 0-56 0 0,1 0-68 0 0,-2 0-136 0 0,1 2-176 0 0,1-2-1197 0 0,2 3 1 0 0,2-3 0 0 0,1 0 0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5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1101 0 2680 0 0,'-148'9'4549'0'0,"50"6"-5409"0"0,78-9-2317 0 0,9-3 1589 0 0</inkml:trace>
  <inkml:trace contextRef="#ctx0" brushRef="#br0" timeOffset="1">568 62 1600 0 0,'-7'2'264'0'0,"4"-2"4"0"0,-8 3 16 0 0,0-1-4 0 0,2 0 0 0 0,-9 1 4 0 0,5-1-4 0 0,-5 2 0 0 0,-3-2 0 0 0,8 1 4 0 0,-1-1-8 0 0,3-2-28 0 0,0 2-88 0 0,5-2-172 0 0,-1 5-996 0 0,0-5 0 0 0,0 0 0 0 0,0 1 0 0 0</inkml:trace>
  <inkml:trace contextRef="#ctx0" brushRef="#br0" timeOffset="2">80 143 2832 0 0,'-3'0'472'0'0,"-1"0"0"0"0,1 0-20 0 0,-1 0-48 0 0,0 0-68 0 0,-3 0-56 0 0,5 0-11 0 0,-5 0-21 0 0,0 0-52 0 0,0 2-116 0 0,3-2-228 0 0,-3 0-1029 0 0,1 3 1 0 0,2-1 0 0 0,-6-2 0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6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1 1616 0 0,'-3'0'268'0'0,"-1"2"-16"0"0,1-2-52 0 0,-4 0-72 0 0,0 0-64 0 0,-4 3-40 0 0,5-3 4 0 0,-1 0-4 0 0,-4 2 4 0 0,4-2-20 0 0,0 0-536 0 0,3 2 0 0 0,1-2 0 0 0</inkml:trace>
  <inkml:trace contextRef="#ctx0" brushRef="#br0" timeOffset="1">194 16 2088 0 0,'-2'0'1020'0'0,"-3"0"-796"0"0</inkml:trace>
  <inkml:trace contextRef="#ctx0" brushRef="#br0" timeOffset="2">12 60 2376 0 0,'-4'0'720'0'0,"1"0"-496"0"0,-1 0-1552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3032 0 0,'0'0'524'0'0,"13"-7"1242"0"0,2 1-1094 0 0,0 1 0 0 0,1 0 1 0 0,-1 1-1 0 0,1 0 0 0 0,0 1 0 0 0,0 1 1 0 0,0 1-1 0 0,0 0 0 0 0,0 1 0 0 0,22 3 0 0 0,-33-2-500 0 0,0 0-1 0 0,0 0 0 0 0,1 1 0 0 0,-1 0 1 0 0,-1 0-1 0 0,1 1 0 0 0,0-1 0 0 0,0 1 1 0 0,-1 0-1 0 0,0 0 0 0 0,1 1 0 0 0,-1-1 1 0 0,0 1-1 0 0,-1 0 0 0 0,1 0 0 0 0,-1 0 0 0 0,0 1 1 0 0,0-1-1 0 0,0 1 0 0 0,4 8 0 0 0,0 5-24 0 0,0 0-1 0 0,-1 0 0 0 0,-1 1 0 0 0,4 25 1 0 0,-5-19-61 0 0,-2 0 1 0 0,-2 48-1 0 0,-1-30-36 0 0,-2-3 71 0 0,2-52-63 0 0,1 6-49 0 0,-1 0 0 0 0,1 0 0 0 0,0-1 0 0 0,2-7 1 0 0,3-6 3 0 0,0 1 1 0 0,2 0 0 0 0,0 0 0 0 0,1 0 0 0 0,1 1-1 0 0,17-26 1 0 0,3 2 46 0 0,48-54 0 0 0,-69 87-8 0 0,0 1 0 0 0,1 0-1 0 0,0 0 1 0 0,0 1 0 0 0,1 0 0 0 0,11-6-1 0 0,-18 11-13 0 0,0 1-1 0 0,1-1 1 0 0,-1 1-1 0 0,0 0 1 0 0,1 0-1 0 0,-1 0 1 0 0,0 1 0 0 0,1-1-1 0 0,-1 1 1 0 0,1 0-1 0 0,3 0 1 0 0,-4 0-8 0 0,-1 1 1 0 0,0-1-1 0 0,0 1 1 0 0,0-1-1 0 0,0 1 1 0 0,0 0 0 0 0,0 0-1 0 0,0 0 1 0 0,0 0-1 0 0,-1 0 1 0 0,1 1-1 0 0,0-1 1 0 0,-1 1-1 0 0,1-1 1 0 0,-1 1 0 0 0,1-1-1 0 0,-1 1 1 0 0,1 0-1 0 0,1 3 1 0 0,3 6 78 0 0,-1 1 0 0 0,1 0 0 0 0,-2 0 0 0 0,0 1 1 0 0,0-1-1 0 0,-1 1 0 0 0,-1 0 0 0 0,2 18 0 0 0,-3 111 208 0 0,-2-76-568 0 0,1-39-1673 0 0,0 13-8425 0 0,0-31 6356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7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5 156 0 0,'-4'0'-36'0'0,"4"-3"0"0"0,0 1 0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7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2472 0 0,'-1'-1'258'0'0,"1"1"-1"0"0,-1 0 0 0 0,1 0 1 0 0,-1 0-1 0 0,1 0 0 0 0,-1 0 1 0 0,1 0-1 0 0,-1 0 0 0 0,1 0 1 0 0,-1 0-1 0 0,1 0 0 0 0,-1 1 1 0 0,1-1-1 0 0,-1 0 1 0 0,1 0-1 0 0,-1 0 0 0 0,1 1 1 0 0,-1-1-1 0 0,1 0 0 0 0,-1 0 1 0 0,1 1-1 0 0,-1 0 0 0 0,6 6 930 0 0,1 1-6177 0 0,-5-1 2702 0 0</inkml:trace>
  <inkml:trace contextRef="#ctx0" brushRef="#br0" timeOffset="1">55 138 2320 0 0,'0'3'400'0'0,"-3"-1"4"0"0,-1 1 16 0 0,1-2 20 0 0,-1 4 32 0 0,-3-2 0 0 0,0 2 16 0 0,3 0 1 0 0,-3 2-17 0 0,5-2-16 0 0,-5 1-52 0 0,7-1-88 0 0,-4 2-196 0 0,4-3-1652 0 0,0 3-1 0 0,-3-2 1 0 0,3 2 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8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2552 0 0,'0'2'440'0'0,"0"1"4"0"0,0-2-4 0 0,0 4 4 0 0,0-1 16 0 0,0 3 16 0 0,0 0 1 0 0,0 0-1 0 0,0 2-20 0 0,0-2-32 0 0,0 3-92 0 0,0 0-240 0 0,0 0-1592 0 0,0 2-1 0 0,0-3 1 0 0,0 2 0 0 0</inkml:trace>
  <inkml:trace contextRef="#ctx0" brushRef="#br0" timeOffset="1">6 371 3232 0 0,'-1'3'390'0'0,"0"0"-1"0"0,0-1 0 0 0,1 1 0 0 0,-1 0 0 0 0,0 0 1 0 0,1-1-1 0 0,0 1 0 0 0,-1 0 0 0 0,1 0 1 0 0,0 0-1 0 0,1 0 0 0 0,0 5 0 0 0,-1 1 418 0 0,0 27-418 0 0,0 0-5829 0 0,0-27 3420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8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 2712 0 0,'-11'47'4509'0'0,"4"-13"-2313"0"0,5-15-1632 0 0,-1 5-6413 0 0,8-17 3785 0 0</inkml:trace>
  <inkml:trace contextRef="#ctx0" brushRef="#br0" timeOffset="1">72 347 3336 0 0,'-2'3'536'0'0,"-2"-1"488"0"0,1 3-520 0 0,-1-3-3 0 0,1 3 3 0 0,3-3-20 0 0,-4 5-84 0 0,0-1-232 0 0,4-1-1656 0 0,4 2-1 0 0,-8 0 1 0 0,4 0 0 0 0</inkml:trace>
  <inkml:trace contextRef="#ctx0" brushRef="#br0" timeOffset="2">45 616 3008 0 0,'0'2'480'0'0,"0"1"4"0"0,-7 1 0 0 0,7 1-4 0 0,-4-1 4 0 0,-2 1-3 0 0,3 2-17 0 0,-4 0-120 0 0,3 2-264 0 0,-3-2-1437 0 0,3-2 1 0 0,4 2 0 0 0,-3-2 0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9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3104 0 0,'0'1'516'0'0,"0"2"0"0"0,-2-1 4 0 0,2 0-4 0 0,-4 0 1 0 0,4 3-17 0 0,-3-3-104 0 0,3 0-492 0 0,0 3-1201 0 0,0-2 1 0 0,0-1 0 0 0,0 0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2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68 2728 0 0,'-18'-7'7988'0'0,"18"7"-7690"0"0,0-1 0 0 0,1 0-1 0 0,-1 1 1 0 0,0-1-1 0 0,0 1 1 0 0,0-1 0 0 0,1 1-1 0 0,-1-1 1 0 0,0 0-1 0 0,1 1 1 0 0,-1-1 0 0 0,0 1-1 0 0,1-1 1 0 0,-1 1-1 0 0,1 0 1 0 0,-1-1 0 0 0,1 1-1 0 0,-1-1 1 0 0,1 1-1 0 0,0-1 1 0 0,18-7 1629 0 0,25-3-2323 0 0,-36 9 1023 0 0,21-4-374 0 0,0-1 62 0 0,1 1 0 0 0,59-3 1 0 0,-66 11-2400 0 0,0 0-8490 0 0,-14-2 6745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30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2960 0 0,'0'0'512'0'0,"1"-27"4900"0"0,0 26-5202 0 0,-1-1 0 0 0,1 1 0 0 0,0 0 1 0 0,0-1-1 0 0,0 1 0 0 0,0 0 0 0 0,0 0 0 0 0,1 0 0 0 0,-1 0 0 0 0,0 0 0 0 0,1 0 1 0 0,-1 0-1 0 0,0 0 0 0 0,1 1 0 0 0,-1-1 0 0 0,1 0 0 0 0,-1 1 0 0 0,1-1 0 0 0,-1 1 0 0 0,1 0 1 0 0,-1-1-1 0 0,1 1 0 0 0,0 0 0 0 0,1 0 0 0 0,41 0 2891 0 0,-36 1-2945 0 0,0 0-1 0 0,-1 1 1 0 0,0 0-1 0 0,1 0 1 0 0,-1 1-1 0 0,0 0 0 0 0,0 0 1 0 0,0 1-1 0 0,0 0 1 0 0,-1 0-1 0 0,0 1 1 0 0,0-1-1 0 0,0 1 1 0 0,10 11-1 0 0,3 6 99 0 0,-1 1-1 0 0,24 38 1 0 0,-17-16-135 0 0,-2 1 0 0 0,-2 1 0 0 0,25 85 0 0 0,-23-64-112 0 0,-18-53-24 0 0,1-1 0 0 0,0 0 0 0 0,1 0-1 0 0,1-1 1 0 0,13 19 0 0 0,-9-11-188 0 0,-11-18-16 0 0,0 0 0 0 0,0-1 0 0 0,0 0 1 0 0,1 1-1 0 0,-1-1 0 0 0,1 0 0 0 0,2 4 1 0 0,-3-5-25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3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606 21 2864 0 0,'-3'-16'4060'0'0,"1"16"-3853"0"0,1-1 0 0 0,-1 0 0 0 0,1 1 0 0 0,-1-1 0 0 0,0 1 0 0 0,1-1 0 0 0,-1 1 0 0 0,1 0 0 0 0,-1 0 0 0 0,0-1 0 0 0,1 1 0 0 0,-1 0 0 0 0,0 1-1 0 0,1-1 1 0 0,-1 0 0 0 0,0 0 0 0 0,1 1 0 0 0,-1-1 0 0 0,1 1 0 0 0,-1-1 0 0 0,1 1 0 0 0,-3 1 0 0 0,-37 23 1580 0 0,27-15-978 0 0,-6 4-76 0 0,0 1 1 0 0,1 1-1 0 0,-21 23 0 0 0,-47 61 500 0 0,45-50-672 0 0,-158 190 986 0 0,149-175-1712 0 0,32-37-4591 0 0,13-21 848 0 0,1-3 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32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28 2080 0 0,'0'0'397'0'0,"-28"0"2416"0"0,-16 0 1817 0 0,40 0-877 0 0,29 0-2371 0 0,189 0 135 0 0,-200-1-1300 0 0,-18 0-33 0 0,-24-2-36 0 0,-110 6-27 0 0,2-1-17 0 0,130-2-104 0 0,1 0 1 0 0,-1 1-1 0 0,1-1 0 0 0,0 1 1 0 0,-1 1-1 0 0,-5 1 1 0 0,21-5 44 0 0,0 1 0 0 0,0 1 1 0 0,17 1-1 0 0,23-1 41 0 0,-17-3-4 0 0,-9 1 48 0 0,-1-1-1 0 0,39-10 0 0 0,-49 6 63 0 0,-22 4-20 0 0,-22 2-36 0 0,31 1-136 0 0,-289 0 328 0 0,564 2 300 0 0,-274-2-489 0 0,-20 0 132 0 0,-42 0-100 0 0,60 0-209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2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354 56 2832 0 0,'0'-30'5567'0'0,"0"29"-5344"0"0,0 0 0 0 0,0 0 0 0 0,0 0 0 0 0,0 0 0 0 0,0 0 0 0 0,0 0-1 0 0,0 0 1 0 0,0 0 0 0 0,-1 0 0 0 0,1 0 0 0 0,0 0 0 0 0,-1 0 0 0 0,1 0 0 0 0,0 0-1 0 0,-1 0 1 0 0,1 1 0 0 0,-1-1 0 0 0,1 0 0 0 0,-1 0 0 0 0,0 0 0 0 0,1 0-1 0 0,-1 1 1 0 0,-1-2 0 0 0,0 1 33 0 0,-1 1 0 0 0,1-1 0 0 0,0 1 0 0 0,0-1-1 0 0,0 1 1 0 0,-1 0 0 0 0,1 0 0 0 0,0 0 0 0 0,-3 1 0 0 0,-10-1-486 0 0,10 0 287 0 0,1 0 0 0 0,-1 0 0 0 0,0 0 0 0 0,0 0 0 0 0,0 1 1 0 0,1 0-1 0 0,-1 0 0 0 0,0 0 0 0 0,1 1 0 0 0,-1-1 0 0 0,1 1 0 0 0,0 0 0 0 0,-1 0 0 0 0,1 1 1 0 0,0-1-1 0 0,0 1 0 0 0,0 0 0 0 0,1 0 0 0 0,-1 0 0 0 0,-4 6 0 0 0,2-1-13 0 0,1 0 0 0 0,-1 0 1 0 0,2 0-1 0 0,-1 1 0 0 0,1 0 0 0 0,0 0 0 0 0,1 0 0 0 0,0 0 0 0 0,0 1 0 0 0,1-1 0 0 0,1 1 0 0 0,-1 0 1 0 0,1 13-1 0 0,1-8-14 0 0,4 104 86 0 0,-2-102-109 0 0,0 0 0 0 0,1 0 0 0 0,1-1-1 0 0,12 32 1 0 0,-3-19 2 0 0,-2 1 0 0 0,7 34 0 0 0,-13-35-5 0 0,2 31 0 0 0,1 17 1 0 0,-6-68-7 0 0,-1 0 1 0 0,0 0 0 0 0,-1 0 0 0 0,0 0 0 0 0,0 0-1 0 0,-1 0 1 0 0,0 0 0 0 0,-1 0 0 0 0,0 0 0 0 0,-3 9-1 0 0,4-16 9 0 0,-1-1-1 0 0,1 1 0 0 0,-1 0 1 0 0,0-1-1 0 0,1 1 1 0 0,-1-1-1 0 0,0 1 0 0 0,0-1 1 0 0,0 0-1 0 0,0 0 0 0 0,0 0 1 0 0,0 0-1 0 0,0 0 1 0 0,-1 0-1 0 0,-2 0 0 0 0,-40 8 146 0 0,34-7-97 0 0,0 0-18 0 0,-24 4 280 0 0,-1-1 1 0 0,-38 0-1 0 0,74-5-521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173 140 3480 0 0,'0'0'1272'0'0,"-10"-7"3986"0"0,7 7-4955 0 0,-1 1 0 0 0,1-1 0 0 0,0 1 0 0 0,-1 0 0 0 0,1 1 0 0 0,0-1 1 0 0,0 0-1 0 0,0 1 0 0 0,0 0 0 0 0,0 0 0 0 0,0 0 0 0 0,-3 3 0 0 0,-29 29 1533 0 0,25-24-1596 0 0,2 1 1 0 0,-1 1-1 0 0,2 0 1 0 0,0 0-1 0 0,0 1 0 0 0,1-1 1 0 0,0 1-1 0 0,1 1 1 0 0,1-1-1 0 0,-3 15 0 0 0,4-16-192 0 0,1-1 0 0 0,1 1 0 0 0,0 0 0 0 0,0 0 0 0 0,2 0-1 0 0,-1 0 1 0 0,1 0 0 0 0,1 0 0 0 0,0 0 0 0 0,1-1 0 0 0,0 1 0 0 0,6 13-1 0 0,-6-21-36 0 0,-1 0-1 0 0,1 0 0 0 0,0-1 0 0 0,0 1 0 0 0,1-1 1 0 0,-1 1-1 0 0,1-1 0 0 0,-1 0 0 0 0,1 0 0 0 0,0-1 1 0 0,0 1-1 0 0,0-1 0 0 0,1 0 0 0 0,-1 0 0 0 0,0 0 0 0 0,1-1 1 0 0,-1 1-1 0 0,1-1 0 0 0,0 0 0 0 0,-1-1 0 0 0,7 1 1 0 0,5 1 3 0 0,-1-1 0 0 0,0-1 0 0 0,1 0 0 0 0,-1-1 0 0 0,21-5 0 0 0,-29 5-9 0 0,0-1 0 0 0,0 0-1 0 0,0 0 1 0 0,-1-1 0 0 0,1 0 0 0 0,-1 0 0 0 0,1-1-1 0 0,-1 0 1 0 0,0 0 0 0 0,0 0 0 0 0,-1 0 0 0 0,1-1-1 0 0,-1 0 1 0 0,0-1 0 0 0,-1 1 0 0 0,6-8 0 0 0,-7 8 8 0 0,0 0 0 0 0,0-1 0 0 0,0 1 0 0 0,-1-1 0 0 0,0 0 0 0 0,0 0 0 0 0,-1 0 1 0 0,0 0-1 0 0,0 0 0 0 0,0 0 0 0 0,0-1 0 0 0,-1 1 0 0 0,0 0 0 0 0,-1 0 1 0 0,1 0-1 0 0,-1 0 0 0 0,0 0 0 0 0,-1-1 0 0 0,-2-6 0 0 0,-2-4 79 0 0,-1-1 1 0 0,-1 1-1 0 0,0 1 1 0 0,-2-1-1 0 0,0 2 0 0 0,0-1 1 0 0,-20-21-1 0 0,27 34-29 0 0,0 0 0 0 0,0 0 0 0 0,1-1 0 0 0,-1 0 0 0 0,1 1 0 0 0,0-1 0 0 0,0 0 1 0 0,0 0-1 0 0,0 0 0 0 0,1 0 0 0 0,0 0 0 0 0,0-1 0 0 0,0 1 0 0 0,0 0 0 0 0,1-1 0 0 0,-1 1 0 0 0,1-8 0 0 0,1 8-19 0 0,0 1 0 0 0,0-1 0 0 0,0 1-1 0 0,0-1 1 0 0,0 1 0 0 0,1 0 0 0 0,-1 0-1 0 0,1-1 1 0 0,0 1 0 0 0,0 0 0 0 0,0 1-1 0 0,0-1 1 0 0,1 0 0 0 0,-1 1 0 0 0,1-1 0 0 0,0 1-1 0 0,-1-1 1 0 0,1 1 0 0 0,0 0 0 0 0,0 1-1 0 0,6-4 1 0 0,17-7-101 0 0,0 2 0 0 0,1 0 0 0 0,44-9 0 0 0,-4 10-9344 0 0,-52 7 5097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55 2872 0 0,'0'0'2'0'0,"-20"-7"10773"0"0,59-5-6074 0 0,3 2-4012 0 0,57-7 0 0 0,-38 10-8848 0 0,-46 5 4303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3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5 2792 0 0,'-23'-4'4344'0'0,"18"4"-3955"0"0,1-1 0 0 0,-1 1 0 0 0,1 0 0 0 0,-1 0 0 0 0,1 1 1 0 0,0-1-1 0 0,-1 1 0 0 0,1 0 0 0 0,0 0 0 0 0,-1 1 0 0 0,1-1 0 0 0,0 1 0 0 0,0 0 0 0 0,0 0 0 0 0,0 0 0 0 0,1 1 1 0 0,-1-1-1 0 0,0 1 0 0 0,1 0 0 0 0,0 0 0 0 0,0 0 0 0 0,0 0 0 0 0,-5 8 0 0 0,4-4-143 0 0,0 1 1 0 0,1-1-1 0 0,0 1 0 0 0,-4 14 0 0 0,3-8-57 0 0,2-6-67 0 0,1 0-1 0 0,0 0 0 0 0,0 0 1 0 0,1 13-1 0 0,-2 8 120 0 0,0 0 10 0 0,3 33 0 0 0,0-22-118 0 0,-1-32-125 0 0,0 0 0 0 0,0 0 0 0 0,1 0 0 0 0,0-1 0 0 0,1 1 0 0 0,0 0-1 0 0,0-1 1 0 0,1 0 0 0 0,0 1 0 0 0,0-1 0 0 0,0 0 0 0 0,1 0 0 0 0,6 7 0 0 0,-8-11-201 0 0,1-1 1 0 0,0 1-1 0 0,0-1 1 0 0,0 0-1 0 0,1 0 1 0 0,-1 0-1 0 0,0-1 0 0 0,1 1 1 0 0,-1-1-1 0 0,8 2 1 0 0,21 2-9837 0 0,-23-5 6360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3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3584 0 0,'1'-11'11625'0'0,"8"9"-10536"0"0,1 1 0 0 0,0 0 0 0 0,17 1-1 0 0,3-1-939 0 0,14-4-1250 0 0,-2 0-5719 0 0,-25 2 2657 0 0,-6 1 354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4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3184 0 0,'-3'0'10072'0'0,"7"0"-9544"0"0,1 0-1 0 0,-1 1 1 0 0,1 0 0 0 0,-1 0 0 0 0,1 0 0 0 0,-1 1 0 0 0,0-1-1 0 0,0 1 1 0 0,0 0 0 0 0,6 4 0 0 0,37 29-374 0 0,-30-21 370 0 0,4 5-276 0 0,38 41 0 0 0,-8-6-424 0 0,-45-49-17 0 0,1 1-1 0 0,-1-2 1 0 0,1 1 0 0 0,14 7 0 0 0,0-2-4868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4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3 3112 0 0,'0'0'542'0'0,"-7"-1"4293"0"0,-9 0-2180 0 0,12 2-2267 0 0,0 1 1 0 0,0-1-1 0 0,0 1 1 0 0,0 0 0 0 0,0 0-1 0 0,0 0 1 0 0,1 1-1 0 0,-1-1 1 0 0,1 1-1 0 0,0 0 1 0 0,-4 3 0 0 0,-27 41 1796 0 0,11-14-1590 0 0,-67 99 654 0 0,88-131-1240 0 0,-14 21-79 0 0,0-1 1 0 0,-26 24-1 0 0,35-38-256 0 0,-10 9-2081 0 0,0-9-10788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5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3176 0 0,'0'0'567'0'0,"4"-11"4317"0"0,0 10-4562 0 0,-1 1 0 0 0,1-1 0 0 0,0 1 0 0 0,0 0 0 0 0,0 0 0 0 0,0 1 0 0 0,-1-1 0 0 0,1 1 0 0 0,0 0 0 0 0,-1 0 0 0 0,1 0 0 0 0,0 1 0 0 0,-1-1 0 0 0,1 1 0 0 0,-1-1 0 0 0,0 1 0 0 0,0 0 0 0 0,1 1 0 0 0,-1-1 0 0 0,-1 1 0 0 0,1-1 0 0 0,4 6 0 0 0,2 1 64 0 0,-1 1 1 0 0,-1 0-1 0 0,1 0 1 0 0,-2 0-1 0 0,10 19 1 0 0,-9-11-246 0 0,0 0 0 0 0,-1 0 0 0 0,-1 0 0 0 0,-1 1 0 0 0,0 0 0 0 0,-1 0 0 0 0,-2 0 1 0 0,0 0-1 0 0,0 0 0 0 0,-2 0 0 0 0,-1 0 0 0 0,0 0 0 0 0,-7 27 0 0 0,8-42-102 0 0,-1-1 0 0 0,0 1 0 0 0,1 0 0 0 0,-1-1 0 0 0,0 1 0 0 0,-1-1-1 0 0,1 0 1 0 0,-1 0 0 0 0,1 0 0 0 0,-1 0 0 0 0,0 0 0 0 0,0 0 0 0 0,0-1 0 0 0,-5 4 0 0 0,-28 12-1338 0 0,12-8-3360 0 0,14-7 1363 0 0,2 0-588 0 0,1-3-1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5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3112 0 0,'0'0'5035'0'0,"23"-1"-514"0"0,53-11 725 0 0,38-3-3205 0 0,-102 15-1130 0 0,-8 1-3199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5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3424 0 0,'0'0'614'0'0,"15"7"4071"0"0,43 0 369 0 0,71-1-1 0 0,-66-8-4793 0 0,-3-4-3557 0 0,-48 4-651 0 0,1-1 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6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34 2152 0 0,'-8'-26'7104'0'0,"3"24"-6541"0"0,0 0 0 0 0,0 1 1 0 0,0 0-1 0 0,-1 0 0 0 0,1 1 1 0 0,0-1-1 0 0,-1 1 0 0 0,1 0 1 0 0,0 0-1 0 0,-1 1 0 0 0,-9 2 1 0 0,11-2-444 0 0,0-1 0 0 0,0 1 0 0 0,1 1 0 0 0,-1-1 0 0 0,0 0 0 0 0,1 1-1 0 0,-1 0 1 0 0,1 0 0 0 0,0 0 0 0 0,-1 0 0 0 0,1 1 0 0 0,0-1 0 0 0,0 1 0 0 0,1-1 0 0 0,-1 1 0 0 0,0 0 0 0 0,-2 5 0 0 0,3-2-32 0 0,0 0 0 0 0,0 1 0 0 0,0-1-1 0 0,1 0 1 0 0,0 1 0 0 0,1 9 0 0 0,-3 8 76 0 0,3-15-125 0 0,0 0-1 0 0,1 1 1 0 0,0-1-1 0 0,0 0 0 0 0,5 17 1 0 0,-2-6-14 0 0,0-8-20 0 0,0 1 1 0 0,1-1-1 0 0,1 0 1 0 0,12 21-1 0 0,-2-3-4 0 0,13 20 3 0 0,-19-34-2 0 0,0 1 1 0 0,7 18-1 0 0,4 3 0 0 0,-15-29 0 0 0,-1 0 0 0 0,8 18 0 0 0,-9-17 0 0 0,-1-2 4 0 0,0 1 0 0 0,0 1 0 0 0,2 14 0 0 0,-5-22 5 0 0,1 0 1 0 0,-1 0 0 0 0,0 1 0 0 0,0-1 0 0 0,0 0-1 0 0,-1 0 1 0 0,1 1 0 0 0,0-1 0 0 0,-1 0 0 0 0,0 0-1 0 0,1 0 1 0 0,-1 0 0 0 0,0 0 0 0 0,0 0 0 0 0,0 0-1 0 0,0 0 1 0 0,0 0 0 0 0,-1 0 0 0 0,1 0 0 0 0,-3 2-1 0 0,1-1 99 0 0,-1 0 1 0 0,0-1-1 0 0,0 1 0 0 0,0-1 0 0 0,0 0 0 0 0,-1 0 0 0 0,1 0 0 0 0,0 0 0 0 0,-1-1 0 0 0,1 0 0 0 0,-7 1 0 0 0,-27 2-2747 0 0,14-4-6406 0 0,21 0 7497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7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51 3664 0 0,'-3'-11'6424'0'0,"4"9"-6084"0"0,1 1 1 0 0,0 0-1 0 0,0-1 0 0 0,0 1 0 0 0,0 0 1 0 0,-1 0-1 0 0,2 0 0 0 0,-1 0 0 0 0,0 0 0 0 0,0 0 1 0 0,0 1-1 0 0,3-1 0 0 0,34-5 1503 0 0,-17 4-578 0 0,84-11-474 0 0,-35 9-11524 0 0,-50 4 6900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3016 0 0,'8'-19'2731'0'0,"2"9"-2194"0"0,0 1-1 0 0,1 1 1 0 0,0 0-1 0 0,1 0 0 0 0,-1 1 1 0 0,2 1-1 0 0,-1 0 1 0 0,1 0-1 0 0,20-5 1 0 0,-16 6-27 0 0,0 1 0 0 0,0 1 0 0 0,0 1 1 0 0,0 0-1 0 0,0 1 0 0 0,0 1 0 0 0,23 2 0 0 0,-36-2-469 0 0,0 1 0 0 0,-1 0-1 0 0,1 0 1 0 0,0 0 0 0 0,0 1-1 0 0,-1-1 1 0 0,1 1-1 0 0,0 0 1 0 0,-1 0 0 0 0,0 0-1 0 0,1 0 1 0 0,-1 1 0 0 0,0-1-1 0 0,0 1 1 0 0,-1 0 0 0 0,1 0-1 0 0,0 0 1 0 0,-1 0-1 0 0,0 0 1 0 0,0 1 0 0 0,0-1-1 0 0,0 1 1 0 0,0 0 0 0 0,-1-1-1 0 0,0 1 1 0 0,1 0 0 0 0,0 5-1 0 0,1 10 34 0 0,0 1 0 0 0,-1-1 0 0 0,0 1-1 0 0,-3 25 1 0 0,1-22-20 0 0,1 24 20 0 0,0-26-46 0 0,0-1-1 0 0,-2 1 1 0 0,0 0 0 0 0,-1 0 0 0 0,-1-1-1 0 0,-7 26 1 0 0,10-45-28 0 0,-1 0 1 0 0,1 0-1 0 0,0 0 0 0 0,-1 0 0 0 0,1-1 1 0 0,-1 1-1 0 0,1 0 0 0 0,-1 0 0 0 0,0 0 1 0 0,1-1-1 0 0,-1 1 0 0 0,0 0 0 0 0,1-1 0 0 0,-1 1 1 0 0,0 0-1 0 0,0-1 0 0 0,-1 2 0 0 0,1-2 0 0 0,1 0 0 0 0,0 0 0 0 0,-1-1 0 0 0,1 1 0 0 0,-1 0 0 0 0,1 0 0 0 0,0 0 0 0 0,-1 0 0 0 0,1 0 0 0 0,0 0 0 0 0,-1-1 0 0 0,1 1 0 0 0,0 0 0 0 0,-1 0 0 0 0,1 0 0 0 0,0-1 0 0 0,-1 1 0 0 0,1 0 0 0 0,0-1 0 0 0,0 1 0 0 0,-1 0 0 0 0,1 0 0 0 0,0-1 0 0 0,0 1 0 0 0,0-1 0 0 0,0 1 0 0 0,-1 0 0 0 0,1-1 0 0 0,0 1 0 0 0,0 0 0 0 0,0-1 0 0 0,0 1 0 0 0,0 0 0 0 0,0-1 0 0 0,0 1 0 0 0,0-1 0 0 0,0 1 0 0 0,0 0 0 0 0,0-1 0 0 0,0 1 0 0 0,0-1 0 0 0,0 1 0 0 0,0 0 0 0 0,1-1 0 0 0,0-13 11 0 0,0 0 1 0 0,1 0 0 0 0,1 1-1 0 0,0-1 1 0 0,1 1 0 0 0,0 0 0 0 0,1 0-1 0 0,1 0 1 0 0,7-13 0 0 0,9-11 67 0 0,42-56 0 0 0,-55 82 2 0 0,0-1 0 0 0,1 2 1 0 0,0-1-1 0 0,1 1 0 0 0,0 1 0 0 0,1 0 1 0 0,0 1-1 0 0,0 0 0 0 0,20-9 0 0 0,-27 14-17 0 0,0 1-1 0 0,0 0 0 0 0,1 1 1 0 0,-1-1-1 0 0,1 1 0 0 0,-1 0 0 0 0,0 0 1 0 0,1 1-1 0 0,0-1 0 0 0,-1 1 1 0 0,1 1-1 0 0,-1-1 0 0 0,1 1 1 0 0,-1 0-1 0 0,1 0 0 0 0,-1 1 0 0 0,0-1 1 0 0,0 1-1 0 0,1 0 0 0 0,-1 1 1 0 0,-1-1-1 0 0,1 1 0 0 0,0 0 1 0 0,0 0-1 0 0,-1 0 0 0 0,0 1 1 0 0,7 6-1 0 0,-3 0 41 0 0,0 1 1 0 0,-1-1 0 0 0,0 1-1 0 0,0 0 1 0 0,-1 1 0 0 0,-1 0-1 0 0,0 0 1 0 0,0 0 0 0 0,4 21-1 0 0,-2 1 87 0 0,-1 0 0 0 0,2 50 0 0 0,-8 17-1242 0 0,0-73-2944 0 0,-1-1-4235 0 0,1-15 4121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7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23 3336 0 0,'-2'-1'378'0'0,"0"1"-1"0"0,0-1 0 0 0,1 1 1 0 0,-1-1-1 0 0,0 0 1 0 0,0 0-1 0 0,0 0 0 0 0,1 0 1 0 0,-3-2-1 0 0,-17-7 1901 0 0,17 9-1964 0 0,-1 0 0 0 0,1 1 0 0 0,-1-1 0 0 0,1 1 0 0 0,-1 1 0 0 0,1-1 0 0 0,-1 1 0 0 0,1-1 0 0 0,0 1 0 0 0,-1 0 0 0 0,1 1 0 0 0,0-1 0 0 0,0 1 0 0 0,0 0 0 0 0,0 0 0 0 0,0 0 0 0 0,0 1 0 0 0,0-1 0 0 0,1 1 0 0 0,-1 0 0 0 0,1 0 0 0 0,0 0 0 0 0,0 0 0 0 0,0 1 0 0 0,0-1 0 0 0,0 1 0 0 0,1 0 0 0 0,0-1 0 0 0,-3 6 0 0 0,1 0-157 0 0,1 0-1 0 0,-1-1 1 0 0,1 2 0 0 0,1-1 0 0 0,-1 0 0 0 0,2 0 0 0 0,-1 1-1 0 0,1-1 1 0 0,1 1 0 0 0,0 0 0 0 0,0-1 0 0 0,3 18 0 0 0,-1-18-120 0 0,1-1 0 0 0,0 1 1 0 0,0-1-1 0 0,1 1 0 0 0,0-1 1 0 0,0 0-1 0 0,1 0 0 0 0,0-1 1 0 0,0 0-1 0 0,1 1 1 0 0,0-2-1 0 0,0 1 0 0 0,12 9 1 0 0,-7-7-365 0 0,1 0 1 0 0,0-1-1 0 0,13 6 1 0 0,-8-6-2492 0 0,33 12 1 0 0,-12-13-4391 0 0,-18-5 3603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3872 0 0,'1'1'7876'0'0,"5"5"-6079"0"0,11 4-303 0 0,0 0 0 0 0,-1 1 0 0 0,30 26 0 0 0,38 47-841 0 0,-29-28-304 0 0,-19-11-295 0 0,-15-17-218 0 0,-16-15 638 0 0,-3-7-2208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8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433 1 3320 0 0,'0'0'1773'0'0,"-24"3"1966"0"0,17-1-3201 0 0,-1 1-1 0 0,1 0 0 0 0,0 1 1 0 0,0 0-1 0 0,1 0 1 0 0,-1 0-1 0 0,1 1 1 0 0,-12 10-1 0 0,-2 6 1097 0 0,-20 25 0 0 0,-4 6-259 0 0,-143 122-365 0 0,174-164-1224 0 0,-7 5-1895 0 0,10-4-4029 0 0,9-6 2518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8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3400 0 0,'38'-2'6128'0'0,"-32"3"-5822"0"0,-1 1 0 0 0,1 0 0 0 0,0 0 0 0 0,-1 0 0 0 0,0 0 0 0 0,1 1 0 0 0,-1 0 0 0 0,0 0 0 0 0,0 1 0 0 0,-1-1 0 0 0,1 1-1 0 0,-1 0 1 0 0,0 0 0 0 0,0 1 0 0 0,0-1 0 0 0,4 7 0 0 0,6 9 640 0 0,-2 0 0 0 0,17 35-1 0 0,-20-33-666 0 0,0 1 0 0 0,-1 0-1 0 0,-2 0 1 0 0,0 1-1 0 0,4 43 1 0 0,-6-16 195 0 0,-5 89 0 0 0,0-132-647 0 0,1 0 0 0 0,-1-1 1 0 0,-1 1-1 0 0,0 0 0 0 0,0-1 0 0 0,0 1 1 0 0,-6 11-1 0 0,4-12-1200 0 0,-1 0 0 0 0,1 0 0 0 0,-1 0 0 0 0,-1-1 0 0 0,1 0 1 0 0,-1 0-1 0 0,-7 6 0 0 0,-7 4-2536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0:49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42 1608 0 0,'0'0'1958'0'0,"9"-5"2435"0"0,48-3-416 0 0,-24 4-2292 0 0,38-11-1 0 0,-71 15-1663 0 0,0 0-1 0 0,0 0 1 0 0,0 0-1 0 0,0 0 0 0 0,0 0 1 0 0,0 0-1 0 0,0 0 1 0 0,0 0-1 0 0,0 0 0 0 0,0 0 1 0 0,-1 0-1 0 0,1 0 1 0 0,0 0-1 0 0,0 0 0 0 0,0 0 1 0 0,0 0-1 0 0,0 0 0 0 0,0 0 1 0 0,0 0-1 0 0,0 0 1 0 0,0 0-1 0 0,0 0 0 0 0,0 0 1 0 0,0 0-1 0 0,0 0 1 0 0,0 0-1 0 0,0-1 0 0 0,0 1 1 0 0,0 0-1 0 0,0 0 1 0 0,0 0-1 0 0,0 0 0 0 0,0 0 1 0 0,0 0-1 0 0,0 0 1 0 0,0 0-1 0 0,0 0 0 0 0,0 0 1 0 0,0 0-1 0 0,0 0 1 0 0,0 0-1 0 0,0 0 0 0 0,0 0 1 0 0,0-1-1 0 0,0 1 0 0 0,0 0 1 0 0,0 0-1 0 0,0 0 1 0 0,0 0-1 0 0,0 0 0 0 0,0 0 1 0 0,0 0-1 0 0,0 0 1 0 0,0 0-1 0 0,0 0 0 0 0,-12-3 399 0 0,-12-1-155 0 0,-104 6 1364 0 0,127-2-1527 0 0,1 0-77 0 0,0 0-1 0 0,0 0 0 0 0,0 0 1 0 0,0 0-1 0 0,0 0 1 0 0,1 1-1 0 0,-1-1 1 0 0,0 0-1 0 0,0 0 1 0 0,0 0-1 0 0,0 0 0 0 0,0 0 1 0 0,0 0-1 0 0,0 0 1 0 0,0 0-1 0 0,0 0 1 0 0,0 0-1 0 0,0 1 1 0 0,0-1-1 0 0,0 0 1 0 0,0 0-1 0 0,0 0 0 0 0,225 2 557 0 0,-278-3-411 0 0,11 0-48 0 0,0 1 1 0 0,0 2 0 0 0,-42 8 0 0 0,83-10-112 0 0,0 0 1 0 0,0 0-1 0 0,1 0 1 0 0,-1 0-1 0 0,0 0 0 0 0,1 0 1 0 0,-1 0-1 0 0,0 1 1 0 0,0-1-1 0 0,1 0 1 0 0,-1 0-1 0 0,0 1 0 0 0,1-1 1 0 0,-1 0-1 0 0,1 1 1 0 0,-1-1-1 0 0,0 1 0 0 0,1-1 1 0 0,-1 1-1 0 0,1-1 1 0 0,-1 1-1 0 0,1-1 1 0 0,-1 1-1 0 0,1 0 0 0 0,0-1 1 0 0,-1 1-1 0 0,1-1 1 0 0,0 1-1 0 0,-1 0 1 0 0,1 0-1 0 0,0-1 0 0 0,0 1 1 0 0,0 0-1 0 0,-1-1 1 0 0,1 1-1 0 0,0 0 0 0 0,0 1 1 0 0,2-1 9 0 0,0 0-1 0 0,0 0 1 0 0,1-1-1 0 0,-1 1 1 0 0,0-1 0 0 0,0 1-1 0 0,0-1 1 0 0,0 0-1 0 0,5 0 1 0 0,200 0 240 0 0,-207 0-258 0 0,1 1 0 0 0,-1-1 0 0 0,1 0 0 0 0,-1 0 0 0 0,1 0 0 0 0,-1 0 0 0 0,1 0 0 0 0,-1 0 0 0 0,1 0 1 0 0,-1 0-1 0 0,1 0 0 0 0,-1 0 0 0 0,1 0 0 0 0,0 0 0 0 0,-1 0 0 0 0,1 0 0 0 0,-1-1 0 0 0,1 1 0 0 0,-1 0 0 0 0,0 0 0 0 0,1-1 0 0 0,-1 1 0 0 0,1 0 0 0 0,-1-1 0 0 0,1 1 0 0 0,-1 0 0 0 0,0-1 1 0 0,1 1-1 0 0,-1-1 0 0 0,0 1 0 0 0,1 0 0 0 0,-1-1 0 0 0,0 1 0 0 0,0-1 0 0 0,1 1 0 0 0,-1-1 0 0 0,0 0 0 0 0,0 0 1 0 0,0 0 0 0 0,-1 0-1 0 0,1 1 1 0 0,0-1 0 0 0,-1 0 0 0 0,1 0-1 0 0,-1 1 1 0 0,1-1 0 0 0,-1 0 0 0 0,0 1-1 0 0,1-1 1 0 0,-1 1 0 0 0,0-1 0 0 0,1 1-1 0 0,-1-1 1 0 0,0 1 0 0 0,0-1 0 0 0,1 1-1 0 0,-1 0 1 0 0,-1-1 0 0 0,-13-3 14 0 0,0 0 1 0 0,0 1-1 0 0,-1 0 0 0 0,1 2 1 0 0,-24-1-1 0 0,6 1 7 0 0,-41 1-10 0 0,26 2 32 0 0,25 1 3 0 0,22-3-47 0 0,1 0 0 0 0,-1 0 0 0 0,1 0 0 0 0,-1 0 0 0 0,1 0 0 0 0,-1 0 0 0 0,1 0 0 0 0,-1 0 0 0 0,1 0 0 0 0,0 1 0 0 0,-1-1 0 0 0,1 0-1 0 0,-1 0 1 0 0,1 0 0 0 0,0 1 0 0 0,-1-1 0 0 0,1 0 0 0 0,0 0 0 0 0,-1 1 0 0 0,1-1 0 0 0,0 0 0 0 0,-1 1 0 0 0,1-1 0 0 0,0 1 0 0 0,0-1 0 0 0,-1 0 0 0 0,1 1-1 0 0,0-1 1 0 0,0 1 0 0 0,0-1 0 0 0,0 0 0 0 0,-1 1 0 0 0,1-1 0 0 0,0 1 0 0 0,0-1 0 0 0,0 1 0 0 0,0-1 0 0 0,0 1 0 0 0,0-1 0 0 0,0 0 0 0 0,0 1-1 0 0,0-1 1 0 0,1 1 0 0 0,-1-1 0 0 0,0 1 0 0 0,0-1 0 0 0,0 1 0 0 0,1-1 0 0 0,0 2 2 0 0,0-1 0 0 0,0 0 0 0 0,0 0 1 0 0,0 0-1 0 0,0 0 0 0 0,1 0 0 0 0,-1 0 0 0 0,0-1 0 0 0,1 1 0 0 0,-1 0 0 0 0,1-1 1 0 0,-1 1-1 0 0,1-1 0 0 0,-1 1 0 0 0,1-1 0 0 0,-1 0 0 0 0,1 0 0 0 0,2 1 0 0 0,32-2 25 0 0,-28 1-27 0 0,49 0 11 0 0,-41 1-6 0 0,0-1-1 0 0,0 0 0 0 0,0-2 0 0 0,-1 1 1 0 0,17-5-1 0 0,-20 3 14 0 0,-10 3-15 0 0,-1 0-1 0 0,0 0 0 0 0,1 0 1 0 0,-1-1-1 0 0,0 1 1 0 0,1 0-1 0 0,-1-1 1 0 0,0 1-1 0 0,1-1 0 0 0,-1 0 1 0 0,0 1-1 0 0,0-1 1 0 0,1 0-1 0 0,-1 0 1 0 0,0 1-1 0 0,0-1 0 0 0,0 0 1 0 0,0 0-1 0 0,1-2 1 0 0,-37-2 85 0 0,-56 6-8 0 0,35 0-75 0 0,55-1-7 0 0,-23 2 0 0 0,24-2 0 0 0,-1 0 0 0 0,1 0 0 0 0,-1 0 0 0 0,1 0 0 0 0,-1 0 0 0 0,1 0 0 0 0,-1 1 0 0 0,1-1 0 0 0,-1 0 0 0 0,1 0 0 0 0,-1 0 0 0 0,1 1 0 0 0,-1-1 0 0 0,1 0 0 0 0,-1 0 0 0 0,1 1 0 0 0,-1-1 0 0 0,1 0 0 0 0,-1 1 0 0 0,1-1 0 0 0,0 1 0 0 0,-1-1 0 0 0,1 1 0 0 0,0-1 0 0 0,-1 0 0 0 0,1 1 0 0 0,0-1 0 0 0,0 1 0 0 0,0-1 0 0 0,-1 1 0 0 0,1 0 0 0 0,0-1 0 0 0,0 1 0 0 0,0-1 0 0 0,0 1 0 0 0,0-1 0 0 0,0 1 0 0 0,0-1 0 0 0,0 1 0 0 0,0-1 0 0 0,0 1 0 0 0,0 0 0 0 0,1 0 0 0 0,0 0 0 0 0,0 0 0 0 0,-1-1 0 0 0,1 1 0 0 0,0 0 0 0 0,0-1 0 0 0,0 1 0 0 0,0 0 0 0 0,0-1 0 0 0,0 1 0 0 0,0-1 0 0 0,0 0 0 0 0,0 1 0 0 0,0-1 0 0 0,0 0 0 0 0,0 0 0 0 0,1 0 0 0 0,-1 1 0 0 0,2-1 0 0 0,25 0 0 0 0,-24 0 0 0 0,55 2 0 0 0,-30-1 11 0 0,1 0 0 0 0,31-5 0 0 0,-61 4-8 0 0,0 0 0 0 0,0 0 1 0 0,0 0-1 0 0,0 0 0 0 0,0 0 1 0 0,0-1-1 0 0,0 1 0 0 0,0 0 1 0 0,0 0-1 0 0,0 0 1 0 0,0 0-1 0 0,0 0 0 0 0,0 0 1 0 0,0 0-1 0 0,0 0 0 0 0,0 0 1 0 0,0 0-1 0 0,0-1 0 0 0,0 1 1 0 0,0 0-1 0 0,0 0 0 0 0,0 0 1 0 0,0 0-1 0 0,0 0 0 0 0,0 0 1 0 0,0 0-1 0 0,0 0 0 0 0,0 0 1 0 0,0 0-1 0 0,0 0 0 0 0,0 0 1 0 0,0-1-1 0 0,1 1 1 0 0,-21-3 46 0 0,-29-1 0 0 0,-62 7 23 0 0,98-1-76 0 0,13-2-13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00.7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3240 0 0,'0'0'504'0'0,"8"0"-20"0"0,-5 0-12 0 0,8 0-92 0 0,2 0-104 0 0,1 0-139 0 0,4 0-286 0 0,6 0-919 0 0,4 0 0 0 0,-1 0 0 0 0,0 0 0 0 0</inkml:trace>
  <inkml:trace contextRef="#ctx0" brushRef="#br0" timeOffset="1">859 7 2832 0 0,'0'0'764'0'0,"6"0"-452"0"0,5 0-160 0 0,0 0-308 0 0,3 0-624 0 0,3 0 0 0 0,4 0 0 0 0,-1 0 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01.1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2792 0 0,'0'0'912'0'0,"7"0"-464"0"0,-1 0 0 0 0,4 0-4 0 0,4 0-11 0 0,3 0-5 0 0,1 0 4 0 0,7 0-4 0 0,-2 0 4 0 0,5 0-40 0 0,0-1-52 0 0,-1 1-76 0 0,1 0-124 0 0,4 0-1804 0 0,-5 0-1 0 0,0 0 1 0 0,2 0 0 0 0</inkml:trace>
  <inkml:trace contextRef="#ctx0" brushRef="#br0" timeOffset="1">799 5 3008 0 0,'0'0'964'0'0,"4"0"-48"0"0,3 0-540 0 0,3 0-71 0 0,-2 0-57 0 0,6 0-88 0 0,-1 0-164 0 0,8 0-1189 0 0,-4 0 1 0 0,4 0 0 0 0,-3 0 0 0 0</inkml:trace>
  <inkml:trace contextRef="#ctx0" brushRef="#br0" timeOffset="2">1458 0 3128 0 0,'0'3'1024'0'0,"2"-3"-520"0"0,5 2-4 0 0,1-2-31 0 0,2 0-21 0 0,3 0-52 0 0,5 1-56 0 0,-4-1-56 0 0,10 0-84 0 0,-3 0-164 0 0,-1 0-1500 0 0,2 0-1 0 0,-2 0 1 0 0,5 0 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01.5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3048 0 0,'0'0'468'0'0,"7"0"-32"0"0,-3 0-20 0 0,3 0-136 0 0,7 0-252 0 0,-1 0-960 0 0,5 0 0 0 0,3 0 0 0 0,-1 0 0 0 0</inkml:trace>
  <inkml:trace contextRef="#ctx0" brushRef="#br0" timeOffset="1">650 14 2776 0 0,'0'0'440'0'0,"5"2"-48"0"0,-1-2-16 0 0,-2 0-128 0 0,9 0-276 0 0,-4 0-812 0 0,3 0 0 0 0,0 2 0 0 0,8-2 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3272 0 0,'0'0'1592'0'0,"7"0"-1084"0"0,0 0-31 0 0,3 0-73 0 0,0 0-68 0 0,8 0-104 0 0,3 0-176 0 0,-1 0-1428 0 0,5 0-1 0 0,-1 0 1 0 0,3 0 0 0 0</inkml:trace>
  <inkml:trace contextRef="#ctx0" brushRef="#br0" timeOffset="1">599 0 2960 0 0,'0'0'508'0'0,"6"0"-16"0"0,-1 0 0 0 0,-3 0-20 0 0,12 0-84 0 0,-6 2-87 0 0,8-2-141 0 0,2 0-188 0 0,0 0-1121 0 0,2 0 1 0 0,-2 0 0 0 0,2 0 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02.3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 1776 0 0,'0'0'351'0'0,"21"0"2517"0"0,91 0 2300 0 0,152 0-2636 0 0,-259 0-2528 0 0,-1 0 0 0 0,1-1 0 0 0,-1 1 0 0 0,0-1 0 0 0,1 0 0 0 0,-1 0 0 0 0,0-1 0 0 0,0 1 0 0 0,0-1 1 0 0,6-3-1 0 0,9-7-4533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752 114 3104 0 0,'0'-25'3788'0'0,"0"21"-3553"0"0,-1 1 0 0 0,1 0 0 0 0,-1 0 0 0 0,0 0 0 0 0,1 0 0 0 0,-1 0 0 0 0,-1 0 0 0 0,1 0 0 0 0,0 0 0 0 0,-1 0 0 0 0,1 0 0 0 0,-1 1 0 0 0,0-1 0 0 0,0 1 0 0 0,0-1 0 0 0,0 1 0 0 0,-1 0 0 0 0,1 0 0 0 0,0 0 0 0 0,-1 0 0 0 0,0 0 0 0 0,1 0 0 0 0,-1 1 0 0 0,0-1 0 0 0,0 1 0 0 0,0 0 0 0 0,0 0 0 0 0,-5-1 0 0 0,-10-3 625 0 0,0 1 0 0 0,0 1 0 0 0,-33-1 0 0 0,35 3-779 0 0,-3-1 61 0 0,1 2 1 0 0,-1 0 0 0 0,0 1 0 0 0,1 1-1 0 0,-1 1 1 0 0,1 1 0 0 0,-24 7 0 0 0,34-8-115 0 0,0 0 0 0 0,1 0 0 0 0,-1 1 1 0 0,1-1-1 0 0,0 2 0 0 0,0-1 0 0 0,0 1 0 0 0,1 0 1 0 0,0 0-1 0 0,0 1 0 0 0,0 0 0 0 0,0 0 0 0 0,1 0 1 0 0,0 1-1 0 0,1 0 0 0 0,-1 0 0 0 0,1 0 1 0 0,-6 15-1 0 0,3 1-3 0 0,2 0 0 0 0,0 0 1 0 0,1 0-1 0 0,2 0 0 0 0,0 1 0 0 0,2 37 1 0 0,24 141 4 0 0,11-47-3 0 0,-22-106 9 0 0,-2 1 1 0 0,7 88 0 0 0,-17-112-23 0 0,2 20 33 0 0,-7 76 0 0 0,2-101 2 0 0,-1 0-1 0 0,-1 0 1 0 0,-1-1 0 0 0,-1 0-1 0 0,0 1 1 0 0,-2-2 0 0 0,0 1 0 0 0,-1-1-1 0 0,-16 25 1 0 0,18-34 25 0 0,-1 1 0 0 0,0-1-1 0 0,0 0 1 0 0,-1-1 0 0 0,-13 11-1 0 0,19-17-37 0 0,0-1 0 0 0,0 0 0 0 0,0 0 0 0 0,-1 0-1 0 0,1 0 1 0 0,-1-1 0 0 0,1 1 0 0 0,-1-1 0 0 0,1 0 0 0 0,-1 0-1 0 0,0-1 1 0 0,0 1 0 0 0,0-1 0 0 0,1 1 0 0 0,-1-1 0 0 0,0 0-1 0 0,0-1 1 0 0,0 1 0 0 0,1-1 0 0 0,-1 1 0 0 0,0-1-1 0 0,-4-2 1 0 0,3 2-3 0 0,-1-1-1 0 0,1 0 1 0 0,-1 0-1 0 0,1 0 1 0 0,0-1-1 0 0,0 0 0 0 0,0 0 1 0 0,0 0-1 0 0,1 0 1 0 0,-1-1-1 0 0,1 0 1 0 0,0 0-1 0 0,0 0 1 0 0,-5-6-1 0 0,3 2-266 0 0,1 0 0 0 0,0 0 1 0 0,0 0-1 0 0,0 0 0 0 0,1-1 0 0 0,0 0 0 0 0,1 0 1 0 0,-5-15-1 0 0,2-23-11243 0 0,6 32 7472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03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290 94 2888 0 0,'-84'-7'7130'0'0,"76"7"-6690"0"0,0 0 1 0 0,0 1-1 0 0,0 0 1 0 0,0 0 0 0 0,0 1-1 0 0,0 0 1 0 0,0 1-1 0 0,0-1 1 0 0,-8 6 0 0 0,13-7-357 0 0,0 1 1 0 0,1-1 0 0 0,-1 1-1 0 0,1 0 1 0 0,-1 0 0 0 0,1 0 0 0 0,0 1-1 0 0,0-1 1 0 0,0 0 0 0 0,0 1-1 0 0,0-1 1 0 0,0 1 0 0 0,1 0 0 0 0,-1 0-1 0 0,1 0 1 0 0,0-1 0 0 0,0 1-1 0 0,0 0 1 0 0,0 0 0 0 0,1 0 0 0 0,-1 1-1 0 0,1-1 1 0 0,-1 0 0 0 0,1 0-1 0 0,0 0 1 0 0,1 6 0 0 0,0-6-69 0 0,0 0 1 0 0,0 0-1 0 0,0-1 0 0 0,0 1 1 0 0,0 0-1 0 0,1 0 1 0 0,0-1-1 0 0,-1 1 0 0 0,1-1 1 0 0,0 0-1 0 0,0 1 1 0 0,0-1-1 0 0,0 0 0 0 0,0 0 1 0 0,1 0-1 0 0,-1 0 1 0 0,1-1-1 0 0,-1 1 0 0 0,1-1 1 0 0,0 1-1 0 0,0-1 1 0 0,-1 0-1 0 0,1 0 1 0 0,0 0-1 0 0,4 0 0 0 0,7 3 21 0 0,1-1 0 0 0,0-1 1 0 0,26 1-1 0 0,-22-2-16 0 0,60 0 47 0 0,-71-1-60 0 0,0-1-1 0 0,0 0 1 0 0,0-1-1 0 0,0 0 0 0 0,0 0 1 0 0,0 0-1 0 0,9-5 0 0 0,-15 5-5 0 0,0 1 0 0 0,0 0 0 0 0,0 0 0 0 0,-1-1-1 0 0,1 1 1 0 0,-1 0 0 0 0,1-1 0 0 0,-1 0 0 0 0,1 1 0 0 0,-1-1-1 0 0,0 0 1 0 0,0 0 0 0 0,0 0 0 0 0,0 0 0 0 0,0 0 0 0 0,0 0-1 0 0,-1 0 1 0 0,1 0 0 0 0,-1 0 0 0 0,1 0 0 0 0,-1 0 0 0 0,0 0-1 0 0,0 0 1 0 0,0 0 0 0 0,0-1 0 0 0,0 1 0 0 0,0 0 0 0 0,0 0 0 0 0,-1 0-1 0 0,1 0 1 0 0,-1 0 0 0 0,0 0 0 0 0,-1-4 0 0 0,0 1 9 0 0,-1 0 0 0 0,1 0 0 0 0,-1 0 0 0 0,0 0 0 0 0,0 1 0 0 0,0-1 0 0 0,-1 1 0 0 0,1 0 1 0 0,-1 0-1 0 0,0 0 0 0 0,0 0 0 0 0,-6-3 0 0 0,-1 1 17 0 0,1 1 0 0 0,-1 1-1 0 0,-1 0 1 0 0,1 0 0 0 0,0 1 0 0 0,-1 1-1 0 0,0 0 1 0 0,-17-1 0 0 0,1 2 72 0 0,-1 1-1 0 0,-40 5 1 0 0,66-4-91 0 0,0 0 0 0 0,0-1 0 0 0,-1 1 0 0 0,1 1 1 0 0,0-1-1 0 0,0 0 0 0 0,0 1 0 0 0,0 0 1 0 0,0-1-1 0 0,0 1 0 0 0,1 0 0 0 0,-1 0 0 0 0,1 1 1 0 0,-1-1-1 0 0,1 1 0 0 0,0-1 0 0 0,0 1 0 0 0,0 0 1 0 0,0-1-1 0 0,0 1 0 0 0,1 0 0 0 0,-1 0 0 0 0,1 0 1 0 0,0 1-1 0 0,0-1 0 0 0,0 0 0 0 0,0 0 1 0 0,1 1-1 0 0,-1-1 0 0 0,1 0 0 0 0,0 1 0 0 0,0-1 1 0 0,0 0-1 0 0,0 1 0 0 0,1-1 0 0 0,1 6 0 0 0,-2-6-5 0 0,1-1 0 0 0,0 1 0 0 0,0 0 0 0 0,1-1 0 0 0,-1 1 0 0 0,0-1 0 0 0,1 1-1 0 0,-1-1 1 0 0,1 0 0 0 0,0 0 0 0 0,0 0 0 0 0,0 0 0 0 0,0 0 0 0 0,0 0 0 0 0,0 0-1 0 0,1-1 1 0 0,-1 1 0 0 0,1-1 0 0 0,-1 0 0 0 0,1 1 0 0 0,-1-1 0 0 0,1 0 0 0 0,0-1 0 0 0,-1 1-1 0 0,4 0 1 0 0,8 2 4 0 0,-1-1 0 0 0,1 0 0 0 0,23-2-1 0 0,-15 1-3 0 0,0-2-1 0 0,0-1 1 0 0,42-8-1 0 0,-58 8 1 0 0,1 0 1 0 0,-1 0-1 0 0,0-1 0 0 0,0 1 0 0 0,0-1 0 0 0,-1-1 1 0 0,11-7-1 0 0,-13 9 0 0 0,-1-1 1 0 0,1 1-1 0 0,-1-1 1 0 0,1 0-1 0 0,-1 0 0 0 0,0 0 1 0 0,0 0-1 0 0,0 0 1 0 0,-1 0-1 0 0,1-1 1 0 0,-1 1-1 0 0,0-1 1 0 0,0 1-1 0 0,0-1 1 0 0,1-4-1 0 0,-2 5 0 0 0,0 0 0 0 0,0 0 0 0 0,0 0-1 0 0,0 0 1 0 0,0 0 0 0 0,0 0 0 0 0,-1 0 0 0 0,0 1-1 0 0,1-1 1 0 0,-1 0 0 0 0,0 0 0 0 0,0 0 0 0 0,-1 1 0 0 0,1-1-1 0 0,0 0 1 0 0,-4-4 0 0 0,1 3 6 0 0,0 0 0 0 0,0 1 0 0 0,0-1 0 0 0,0 1-1 0 0,0-1 1 0 0,-1 1 0 0 0,1 1 0 0 0,-9-5 0 0 0,-2 1 27 0 0,1 1 1 0 0,-1 0-1 0 0,0 1 0 0 0,0 1 0 0 0,-24-2 0 0 0,37 5-31 0 0,-29-3 127 0 0,-46 1 1 0 0,70 3-100 0 0,-1-1-1 0 0,1 1 1 0 0,-1 0-1 0 0,1 0 0 0 0,0 1 1 0 0,0 0-1 0 0,-1 0 1 0 0,1 1-1 0 0,0 0 1 0 0,1 0-1 0 0,-1 1 0 0 0,-7 5 1 0 0,12-7-19 0 0,0 0 1 0 0,0 1-1 0 0,0-1 0 0 0,0 0 1 0 0,0 1-1 0 0,0 0 1 0 0,1-1-1 0 0,-1 1 1 0 0,1 0-1 0 0,0 0 0 0 0,0 0 1 0 0,0 0-1 0 0,0 0 1 0 0,1 0-1 0 0,-1 0 0 0 0,1 0 1 0 0,0 0-1 0 0,-1 0 1 0 0,1 0-1 0 0,1 0 0 0 0,-1 0 1 0 0,0 0-1 0 0,2 6 1 0 0,-1-5-8 0 0,0-1 0 0 0,0 1 1 0 0,1-1-1 0 0,-1 1 0 0 0,1-1 0 0 0,0 0 1 0 0,0 0-1 0 0,0 1 0 0 0,0-1 0 0 0,0-1 1 0 0,1 1-1 0 0,-1 0 0 0 0,1 0 1 0 0,0-1-1 0 0,0 0 0 0 0,0 1 0 0 0,0-1 1 0 0,0 0-1 0 0,4 1 0 0 0,10 3-4 0 0,0-2 0 0 0,0 0 0 0 0,0-1-1 0 0,1 0 1 0 0,0-2 0 0 0,-1 0 0 0 0,1-1-1 0 0,0-1 1 0 0,-1 0 0 0 0,1-1 0 0 0,31-9 0 0 0,-44 9-5 0 0,-1 1 0 0 0,1-2 1 0 0,-1 1-1 0 0,1 0 0 0 0,-1-1 1 0 0,0 0-1 0 0,0 0 1 0 0,0 0-1 0 0,-1 0 0 0 0,1-1 1 0 0,-1 1-1 0 0,0-1 0 0 0,0 0 1 0 0,4-7-1 0 0,-5 9 2 0 0,-1 0-1 0 0,0-1 0 0 0,0 1 0 0 0,0-1 1 0 0,0 0-1 0 0,0 1 0 0 0,0-1 1 0 0,0 0-1 0 0,-1 0 0 0 0,0 1 0 0 0,1-1 1 0 0,-1 0-1 0 0,0 0 0 0 0,0 1 1 0 0,-1-1-1 0 0,1 0 0 0 0,0 0 0 0 0,-1 0 1 0 0,0 1-1 0 0,0-1 0 0 0,0 0 1 0 0,0 1-1 0 0,0-1 0 0 0,0 1 0 0 0,-1-1 1 0 0,1 1-1 0 0,-3-3 0 0 0,-1 0 2 0 0,0 1 0 0 0,-1-1 0 0 0,0 1 0 0 0,0 0 0 0 0,0 1 0 0 0,0 0-1 0 0,0 0 1 0 0,-1 0 0 0 0,1 0 0 0 0,-1 1 0 0 0,0 0 0 0 0,-10-1 0 0 0,-9-2 31 0 0,0 2 0 0 0,-29 0 0 0 0,48 2-23 0 0,0 1-1 0 0,0 1 1 0 0,1-1-1 0 0,-1 1 0 0 0,0 1 1 0 0,1-1-1 0 0,-1 1 1 0 0,0 0-1 0 0,1 0 1 0 0,0 1-1 0 0,0 0 0 0 0,0 0 1 0 0,-11 8-1 0 0,15-9-1 0 0,0 0 0 0 0,0 0 0 0 0,0 1-1 0 0,0-1 1 0 0,0 0 0 0 0,1 1 0 0 0,-1 0 0 0 0,1-1-1 0 0,-1 1 1 0 0,1 0 0 0 0,0-1 0 0 0,0 1-1 0 0,1 0 1 0 0,-1 0 0 0 0,0 0 0 0 0,1 0 0 0 0,0 0-1 0 0,0 0 1 0 0,0 0 0 0 0,0 0 0 0 0,0 0 0 0 0,0 0-1 0 0,1 0 1 0 0,0-1 0 0 0,-1 1 0 0 0,1 0-1 0 0,2 4 1 0 0,-2-3 0 0 0,1 0-1 0 0,1 0 1 0 0,-1 0-1 0 0,0 0 1 0 0,1 0-1 0 0,0 0 1 0 0,0-1-1 0 0,0 1 1 0 0,0-1-1 0 0,0 0 1 0 0,1 0-1 0 0,0 0 1 0 0,-1 0-1 0 0,1 0 1 0 0,0-1-1 0 0,7 3 1 0 0,8 0 3 0 0,-1-1 0 0 0,1 0 0 0 0,-1-2 0 0 0,1 0 0 0 0,0-1 0 0 0,0-1 0 0 0,30-4 0 0 0,-44 3-11 0 0,0 1 1 0 0,0-1 0 0 0,0 0-1 0 0,0-1 1 0 0,0 1 0 0 0,0-1 0 0 0,0 0-1 0 0,-1 0 1 0 0,10-5 0 0 0,-13 6-1 0 0,1-1 0 0 0,-1 1 1 0 0,0 0-1 0 0,1-1 1 0 0,-1 1-1 0 0,0-1 0 0 0,0 1 1 0 0,0-1-1 0 0,0 1 1 0 0,0-1-1 0 0,0 0 0 0 0,-1 0 1 0 0,1 1-1 0 0,0-1 0 0 0,-1 0 1 0 0,0 0-1 0 0,1 0 1 0 0,-1 0-1 0 0,0 1 0 0 0,0-1 1 0 0,0 0-1 0 0,0 0 1 0 0,0 0-1 0 0,0 0 0 0 0,-1 0 1 0 0,1 0-1 0 0,0 1 1 0 0,-1-1-1 0 0,-1-2 0 0 0,1 1 1 0 0,-1 1-1 0 0,1-1 1 0 0,-1 1 0 0 0,0-1-1 0 0,0 1 1 0 0,0 0 0 0 0,0 0-1 0 0,0 0 1 0 0,-1 0-1 0 0,1 0 1 0 0,0 1 0 0 0,-1-1-1 0 0,0 1 1 0 0,1-1-1 0 0,-1 1 1 0 0,0 0 0 0 0,0 0-1 0 0,1 0 1 0 0,-1 1-1 0 0,0-1 1 0 0,-5 0 0 0 0,-9-1 16 0 0,1 0 0 0 0,-25 1 0 0 0,35 1-13 0 0,-6-1 8 0 0,0 2-1 0 0,0-1 1 0 0,0 2-1 0 0,-14 2 1 0 0,24-3-8 0 0,-1-1-1 0 0,1 1 1 0 0,0 0-1 0 0,-1 0 1 0 0,1 0 0 0 0,0 0-1 0 0,0 0 1 0 0,-1 0 0 0 0,1 1-1 0 0,0-1 1 0 0,0 1-1 0 0,0-1 1 0 0,1 1 0 0 0,-1 0-1 0 0,0 0 1 0 0,1 0 0 0 0,-1 0-1 0 0,1 0 1 0 0,-1 0 0 0 0,1 0-1 0 0,0 0 1 0 0,0 1-1 0 0,0-1 1 0 0,0 0 0 0 0,0 1-1 0 0,0 3 1 0 0,1-3-2 0 0,-1-1 0 0 0,1 0 0 0 0,0 0 0 0 0,-1 1 0 0 0,1-1 0 0 0,1 0 0 0 0,-1 1 0 0 0,0-1 0 0 0,0 0 0 0 0,1 0 0 0 0,-1 1 0 0 0,1-1 0 0 0,0 0 1 0 0,0 0-1 0 0,0 0 0 0 0,0 0 0 0 0,0 0 0 0 0,0 0 0 0 0,0 0 0 0 0,1 0 0 0 0,-1 0 0 0 0,1-1 0 0 0,-1 1 0 0 0,1 0 0 0 0,0-1 0 0 0,0 1 0 0 0,0-1 0 0 0,-1 0 0 0 0,1 0 0 0 0,0 0 0 0 0,1 0 0 0 0,-1 0 0 0 0,0 0 0 0 0,4 1 0 0 0,9 1 2 0 0,-1 0-1 0 0,0-1 1 0 0,1 0-1 0 0,-1-1 1 0 0,0-1-1 0 0,1-1 1 0 0,-1 0-1 0 0,28-5 1 0 0,-39 5 0 0 0,-1 0 1 0 0,1 0-1 0 0,0 0 0 0 0,-1 0 1 0 0,1 0-1 0 0,-1-1 1 0 0,1 1-1 0 0,-1-1 1 0 0,0 0-1 0 0,1 1 0 0 0,-1-1 1 0 0,0 0-1 0 0,0 0 1 0 0,0-1-1 0 0,-1 1 1 0 0,1 0-1 0 0,0-1 1 0 0,-1 1-1 0 0,0-1 0 0 0,1 1 1 0 0,-1-1-1 0 0,0 1 1 0 0,0-1-1 0 0,-1 0 1 0 0,1 0-1 0 0,-1 1 1 0 0,1-1-1 0 0,-1-5 0 0 0,0 5 0 0 0,0 1 0 0 0,0-1 0 0 0,0 1 0 0 0,-1-1 0 0 0,1 1 0 0 0,-1 0 0 0 0,0-1 0 0 0,0 1 0 0 0,0 0-1 0 0,0 0 1 0 0,0-1 0 0 0,0 1 0 0 0,0 0 0 0 0,-1 0 0 0 0,1 0 0 0 0,-1 0 0 0 0,1 0 0 0 0,-1 1 0 0 0,0-1-1 0 0,0 1 1 0 0,0-1 0 0 0,0 1 0 0 0,0-1 0 0 0,0 1 0 0 0,0 0 0 0 0,-1 0 0 0 0,1 0 0 0 0,0 0 0 0 0,0 0 0 0 0,-1 1-1 0 0,1-1 1 0 0,-1 1 0 0 0,1-1 0 0 0,-3 1 0 0 0,-8-1 25 0 0,-1 0-1 0 0,1 1 1 0 0,-15 1 0 0 0,25-1-24 0 0,-1 1 0 0 0,1-1 0 0 0,0 1 0 0 0,-1 0-1 0 0,1 0 1 0 0,0 0 0 0 0,0 0 0 0 0,0 1 0 0 0,0-1 0 0 0,0 1 0 0 0,0 0 0 0 0,0 0 0 0 0,0 0 0 0 0,1 0 0 0 0,-1 0 0 0 0,1 1 0 0 0,-1-1 0 0 0,-1 4 0 0 0,3-5-2 0 0,0 1-1 0 0,0 0 1 0 0,0-1 0 0 0,0 1 0 0 0,0 0 0 0 0,1 0 0 0 0,-1 0 0 0 0,1 0 0 0 0,-1 0 0 0 0,1 0 0 0 0,0-1-1 0 0,-1 1 1 0 0,1 0 0 0 0,0 0 0 0 0,1 0 0 0 0,-1 0 0 0 0,0 0 0 0 0,0 0 0 0 0,1 0 0 0 0,-1 0-1 0 0,1 0 1 0 0,0 0 0 0 0,-1-1 0 0 0,1 1 0 0 0,0 0 0 0 0,0 0 0 0 0,0-1 0 0 0,1 1 0 0 0,-1-1 0 0 0,0 1-1 0 0,0-1 1 0 0,1 1 0 0 0,-1-1 0 0 0,1 0 0 0 0,-1 0 0 0 0,1 0 0 0 0,0 1 0 0 0,-1-2 0 0 0,1 1-1 0 0,0 0 1 0 0,0 0 0 0 0,0 0 0 0 0,1 0 0 0 0,9 0-6 0 0,-2 0-2 0 0,-1 0 0 0 0,1 0 0 0 0,-1-1 1 0 0,1 0-1 0 0,0-1 0 0 0,-1 0 0 0 0,19-4 1 0 0,-27 5-8 0 0,-1-1 1 0 0,1 1 0 0 0,-1 0 0 0 0,0 0-1 0 0,1 0 1 0 0,-1 0 0 0 0,0 0-1 0 0,1 0 1 0 0,-1-1 0 0 0,0 1 0 0 0,1 0-1 0 0,-1 0 1 0 0,0-1 0 0 0,1 1-1 0 0,-1 0 1 0 0,0 0 0 0 0,0-1 0 0 0,1 1-1 0 0,-1 0 1 0 0,0-1 0 0 0,0 1-1 0 0,0 0 1 0 0,1-1 0 0 0,-1 1 0 0 0,0 0-1 0 0,0-1 1 0 0,0 1 0 0 0,0 0-1 0 0,0-1 1 0 0,0 1 0 0 0,0-1 0 0 0,0 1-1 0 0,0 0 1 0 0,0-1 0 0 0,0 1-1 0 0,0 0 1 0 0,0-1 0 0 0,0 1 0 0 0,0-1-1 0 0,0 1 1 0 0,0 0 0 0 0,0-1-1 0 0,-1 0 1 0 0,1 1-79 0 0,-1-1 0 0 0,1 0-1 0 0,-1 0 1 0 0,1 1 0 0 0,-1-1 0 0 0,0 1-1 0 0,1-1 1 0 0,-1 0 0 0 0,0 1 0 0 0,1-1 0 0 0,-1 1-1 0 0,0-1 1 0 0,0 1 0 0 0,0 0 0 0 0,1-1-1 0 0,-1 1 1 0 0,-1-1 0 0 0,-62-10-11629 0 0,27 6 7622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55.4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132 112 1180 0 0,'0'0'1346'0'0,"0"-7"796"0"0,0 5-2137 0 0,1 0 0 0 0,-1 0 0 0 0,1 0 0 0 0,0 1 0 0 0,0-1 1 0 0,0 0-1 0 0,0 0 0 0 0,0 1 0 0 0,1-1 0 0 0,-1 1 0 0 0,0-1 0 0 0,3-1 1 0 0,-3 2 55 0 0,1-1 0 0 0,0 0 1 0 0,0 0-1 0 0,-1 0 0 0 0,1 0 1 0 0,-1 0-1 0 0,0 0 1 0 0,0 0-1 0 0,0 0 0 0 0,0-1 1 0 0,0 1-1 0 0,0 0 0 0 0,1-4 1 0 0,-2-21 3091 0 0,-1 26-3014 0 0,1 0-1 0 0,-1 1 1 0 0,1-1 0 0 0,-1 1-1 0 0,0-1 1 0 0,1 1 0 0 0,-1-1 0 0 0,0 1-1 0 0,1-1 1 0 0,-1 1 0 0 0,0 0 0 0 0,1-1-1 0 0,-1 1 1 0 0,0 0 0 0 0,0 0 0 0 0,1 0-1 0 0,-1-1 1 0 0,0 1 0 0 0,0 0 0 0 0,1 0-1 0 0,-1 0 1 0 0,0 0 0 0 0,0 0-1 0 0,0 0 1 0 0,1 1 0 0 0,-1-1 0 0 0,0 0-1 0 0,0 0 1 0 0,1 0 0 0 0,-2 1 0 0 0,-27 6 1112 0 0,26-5-1163 0 0,-1-1-1 0 0,1 1 1 0 0,-1 0 0 0 0,1 0 0 0 0,0 0 0 0 0,0 1 0 0 0,0-1 0 0 0,1 1 0 0 0,-1-1-1 0 0,0 1 1 0 0,1 0 0 0 0,0 0 0 0 0,-1 0 0 0 0,1 1 0 0 0,1-1 0 0 0,-1 0 0 0 0,0 1-1 0 0,1-1 1 0 0,0 1 0 0 0,0 0 0 0 0,0-1 0 0 0,0 1 0 0 0,0 0 0 0 0,0 5 0 0 0,0 13 162 0 0,0-20-227 0 0,1 0 0 0 0,-1 1 0 0 0,1-1 1 0 0,0 0-1 0 0,0 1 0 0 0,0-1 0 0 0,0 0 0 0 0,0 1 0 0 0,0-1 1 0 0,1 0-1 0 0,-1 1 0 0 0,1-1 0 0 0,0 0 0 0 0,-1 0 0 0 0,1 1 0 0 0,0-1 1 0 0,0 0-1 0 0,0 0 0 0 0,1 0 0 0 0,-1 0 0 0 0,1 0 0 0 0,-1-1 1 0 0,1 1-1 0 0,2 2 0 0 0,2 0 0 0 0,0 0 0 0 0,0-1-1 0 0,0 0 1 0 0,0 0 0 0 0,0-1 0 0 0,1 0 0 0 0,-1 0-1 0 0,1 0 1 0 0,-1-1 0 0 0,1 0 0 0 0,0 0 0 0 0,0 0-1 0 0,-1-1 1 0 0,10-1 0 0 0,-7 0-13 0 0,0 1 0 0 0,0-2 1 0 0,-1 1-1 0 0,1-1 0 0 0,-1-1 0 0 0,0 1 0 0 0,1-1 0 0 0,-1-1 1 0 0,0 0-1 0 0,13-8 0 0 0,-18 9-7 0 0,0 0 0 0 0,0 0 0 0 0,-1 0 0 0 0,1 0-1 0 0,-1 0 1 0 0,0 0 0 0 0,0-1 0 0 0,0 1 0 0 0,0-1 0 0 0,-1 0 0 0 0,0 1 0 0 0,1-1 0 0 0,-1 0 0 0 0,-1 0-1 0 0,1 0 1 0 0,0 1 0 0 0,-1-1 0 0 0,0 0 0 0 0,0 0 0 0 0,0-5 0 0 0,0 6 5 0 0,-1 0 0 0 0,1 0 1 0 0,0 0-1 0 0,-1 0 0 0 0,0 0 0 0 0,0 0 0 0 0,0 1 1 0 0,0-1-1 0 0,0 0 0 0 0,0 0 0 0 0,-1 1 0 0 0,1-1 1 0 0,-1 0-1 0 0,0 1 0 0 0,0 0 0 0 0,0-1 1 0 0,0 1-1 0 0,0 0 0 0 0,0 0 0 0 0,0 0 0 0 0,-1 0 1 0 0,1 1-1 0 0,-1-1 0 0 0,0 1 0 0 0,1-1 0 0 0,-5 0 1 0 0,-15-3 55 0 0,1 2 1 0 0,-1 0-1 0 0,0 1 0 0 0,-28 2 1 0 0,45 0-51 0 0,-1 0 2 0 0,1 0 1 0 0,-1 1-1 0 0,0-1 0 0 0,1 1 1 0 0,-1 1-1 0 0,0-1 1 0 0,1 1-1 0 0,-1 0 0 0 0,1 0 1 0 0,0 0-1 0 0,-8 5 1 0 0,11-5-7 0 0,-1 0 0 0 0,0 0 1 0 0,1 0-1 0 0,0 1 0 0 0,0-1 0 0 0,-1 0 1 0 0,2 1-1 0 0,-1 0 0 0 0,0-1 1 0 0,0 1-1 0 0,1 0 0 0 0,-1 0 0 0 0,1 0 1 0 0,0 0-1 0 0,0 0 0 0 0,0 1 1 0 0,1-1-1 0 0,-1 0 0 0 0,1 0 0 0 0,-1 0 1 0 0,1 5-1 0 0,0-5-3 0 0,0 0-1 0 0,0 0 1 0 0,0 1-1 0 0,0-1 1 0 0,1 0 0 0 0,-1 0-1 0 0,1 0 1 0 0,0 0-1 0 0,0 0 1 0 0,0 0 0 0 0,0 0-1 0 0,3 5 1 0 0,-2-6-3 0 0,0 0 1 0 0,0 0-1 0 0,1-1 1 0 0,-1 1-1 0 0,0-1 0 0 0,0 1 1 0 0,1-1-1 0 0,-1 0 1 0 0,1 0-1 0 0,0 0 1 0 0,-1 0-1 0 0,1 0 0 0 0,0 0 1 0 0,-1-1-1 0 0,4 1 1 0 0,3 0 6 0 0,0 0 1 0 0,0 0 0 0 0,1-1-1 0 0,-1 0 1 0 0,0-1 0 0 0,0 0-1 0 0,0 0 1 0 0,0-1-1 0 0,0 0 1 0 0,0 0 0 0 0,0-1-1 0 0,11-6 1 0 0,-17 8-7 0 0,0-1-1 0 0,1 0 1 0 0,-1 0 0 0 0,0 0-1 0 0,-1 0 1 0 0,1 0 0 0 0,0-1 0 0 0,-1 1-1 0 0,1-1 1 0 0,-1 1 0 0 0,0-1-1 0 0,0 0 1 0 0,0 0 0 0 0,0 0 0 0 0,0-1-1 0 0,-1 1 1 0 0,1 0 0 0 0,-1-1-1 0 0,0 1 1 0 0,0 0 0 0 0,0-1 0 0 0,-1 1-1 0 0,1-1 1 0 0,-1 0 0 0 0,0 1-1 0 0,0-1 1 0 0,0 1 0 0 0,0-1 0 0 0,0 1-1 0 0,-1-1 1 0 0,0 0 0 0 0,0 1-1 0 0,-1-4 1 0 0,1 4-1 0 0,0 1 0 0 0,0 0 0 0 0,0 0-1 0 0,0 1 1 0 0,0-1 0 0 0,0 0 0 0 0,0 0 0 0 0,-1 0-1 0 0,1 1 1 0 0,-1-1 0 0 0,1 1 0 0 0,-1-1 0 0 0,0 1-1 0 0,0 0 1 0 0,1 0 0 0 0,-3-2 0 0 0,-1 1-3 0 0,1 0 0 0 0,-1 1 0 0 0,0-1 0 0 0,0 1 0 0 0,1 0 0 0 0,-10-1 1 0 0,-3 1 4 0 0,1 0 0 0 0,-35 5 0 0 0,51-4-4 0 0,-5 1 2 0 0,1 0 1 0 0,0 0-1 0 0,-1 0 1 0 0,1 1-1 0 0,0-1 1 0 0,0 1-1 0 0,0 0 1 0 0,0 0-1 0 0,0 1 0 0 0,1-1 1 0 0,-1 1-1 0 0,1 0 1 0 0,0-1-1 0 0,-1 2 1 0 0,1-1-1 0 0,0 0 1 0 0,1 1-1 0 0,-1-1 1 0 0,1 1-1 0 0,-1 0 1 0 0,1 0-1 0 0,0 0 1 0 0,1 0-1 0 0,-1 0 1 0 0,1 0-1 0 0,-2 7 0 0 0,1-2 8 0 0,0 0 0 0 0,0 0 0 0 0,1 0 0 0 0,0 0 0 0 0,0 0 0 0 0,1 12-1 0 0,1-18-7 0 0,-1-1 0 0 0,0 1 0 0 0,1-1-1 0 0,0 0 1 0 0,-1 1 0 0 0,1-1 0 0 0,0 0-1 0 0,0 0 1 0 0,0 0 0 0 0,0 1 0 0 0,1-1-1 0 0,-1 0 1 0 0,0-1 0 0 0,1 1 0 0 0,0 0-1 0 0,-1 0 1 0 0,1-1 0 0 0,0 1 0 0 0,0-1-1 0 0,0 1 1 0 0,0-1 0 0 0,0 0 0 0 0,0 0-1 0 0,0 0 1 0 0,0 0 0 0 0,1 0 0 0 0,-1 0-1 0 0,0 0 1 0 0,5 0 0 0 0,3 1 11 0 0,0-1 0 0 0,0 0 1 0 0,0-1-1 0 0,0 0 0 0 0,1-1 1 0 0,-1 0-1 0 0,0 0 0 0 0,0-1 1 0 0,0 0-1 0 0,13-5 0 0 0,-20 5-11 0 0,1 1 0 0 0,-1 0 0 0 0,0-1-1 0 0,0 0 1 0 0,0 1 0 0 0,0-1-1 0 0,0 0 1 0 0,-1-1 0 0 0,1 1 0 0 0,-1 0-1 0 0,1-1 1 0 0,-1 0 0 0 0,0 1-1 0 0,0-1 1 0 0,0 0 0 0 0,0 0 0 0 0,0 0-1 0 0,-1 0 1 0 0,0-1 0 0 0,1 1-1 0 0,-1 0 1 0 0,0 0 0 0 0,0-1-1 0 0,-1 1 1 0 0,1-1 0 0 0,-1 1 0 0 0,0-1-1 0 0,0 1 1 0 0,0-1 0 0 0,0 1-1 0 0,0-1 1 0 0,-1 1 0 0 0,-1-6 0 0 0,1 7-1 0 0,0 0 1 0 0,1 0 0 0 0,-1 0 0 0 0,0 0 0 0 0,0 1-1 0 0,-1-1 1 0 0,1 0 0 0 0,0 0 0 0 0,-1 1 0 0 0,1-1 0 0 0,-1 1-1 0 0,1-1 1 0 0,-1 1 0 0 0,0 0 0 0 0,1-1 0 0 0,-1 1 0 0 0,0 0-1 0 0,0 0 1 0 0,0 0 0 0 0,0 1 0 0 0,0-1 0 0 0,0 0 0 0 0,0 1-1 0 0,0-1 1 0 0,-3 0 0 0 0,-8 0 11 0 0,0-1-1 0 0,1 2 1 0 0,-16 0-1 0 0,12 1 1 0 0,11-2-8 0 0,0 1 0 0 0,0 1 0 0 0,0-1 0 0 0,1 1 1 0 0,-1 0-1 0 0,0 0 0 0 0,0 0 0 0 0,0 0 0 0 0,1 1 0 0 0,-1 0 0 0 0,-6 4 0 0 0,8-4-1 0 0,0 0-1 0 0,1 1 1 0 0,-1-1-1 0 0,1 1 1 0 0,0-1-1 0 0,0 1 1 0 0,0 0-1 0 0,0 0 1 0 0,0 0-1 0 0,1 0 1 0 0,-1 0 0 0 0,1 0-1 0 0,0 0 1 0 0,0 1-1 0 0,0-1 1 0 0,0 0-1 0 0,0 5 1 0 0,0-3 2 0 0,1-1 0 0 0,-1 1-1 0 0,1-1 1 0 0,0 1 0 0 0,0-1 0 0 0,1 1 0 0 0,-1-1 0 0 0,1 1 0 0 0,2 5 0 0 0,-2-8-4 0 0,-1 0 0 0 0,1 0 0 0 0,0 0 0 0 0,0 0 0 0 0,0-1 0 0 0,0 1 0 0 0,1 0 0 0 0,-1-1 0 0 0,0 1 0 0 0,1-1 0 0 0,-1 0 0 0 0,1 1 0 0 0,0-1 0 0 0,-1 0 0 0 0,1 0 0 0 0,0 0 0 0 0,0 0 0 0 0,0 0 0 0 0,-1 0 0 0 0,1 0 0 0 0,0-1 0 0 0,4 1 0 0 0,8 2 14 0 0,-1-1-1 0 0,1-1 1 0 0,21 0-1 0 0,-30-1-16 0 0,-1 0 0 0 0,1-1-1 0 0,-1 1 1 0 0,1-1 0 0 0,-1 0-1 0 0,1 0 1 0 0,-1-1 0 0 0,0 1 0 0 0,1-1-1 0 0,-1 0 1 0 0,0 0 0 0 0,0 0-1 0 0,0-1 1 0 0,4-3 0 0 0,-6 4 2 0 0,0 1 0 0 0,-1-1 0 0 0,1 0 1 0 0,-1 0-1 0 0,1 0 0 0 0,-1 0 0 0 0,0 0 0 0 0,1 0 1 0 0,-1 0-1 0 0,0 0 0 0 0,0 0 0 0 0,-1-1 0 0 0,1 1 0 0 0,0 0 1 0 0,-1-1-1 0 0,0 1 0 0 0,1-3 0 0 0,-1 3 1 0 0,-1 1 0 0 0,1-1 0 0 0,-1 0 1 0 0,1 0-1 0 0,-1 0 0 0 0,1 1 0 0 0,-1-1 0 0 0,0 0 0 0 0,0 1 0 0 0,0-1 0 0 0,0 1 0 0 0,0-1 0 0 0,0 1 0 0 0,0-1 0 0 0,-1 1 1 0 0,1 0-1 0 0,-2-2 0 0 0,-2-1 4 0 0,-1 1 1 0 0,1 0 0 0 0,-1 0 0 0 0,1 0 0 0 0,-1 1-1 0 0,0 0 1 0 0,0 0 0 0 0,0 0 0 0 0,0 1-1 0 0,0-1 1 0 0,-9 1 0 0 0,1-1 3 0 0,5 1 2 0 0,0 1 0 0 0,1-1-1 0 0,-13 2 1 0 0,19-1-14 0 0,1 0 0 0 0,0 1-1 0 0,-1-1 1 0 0,1 0 0 0 0,0 0 0 0 0,0 1-1 0 0,-1-1 1 0 0,1 1 0 0 0,0-1 0 0 0,0 1 0 0 0,0-1-1 0 0,0 1 1 0 0,-1 0 0 0 0,1-1 0 0 0,0 1-1 0 0,0 0 1 0 0,0 0 0 0 0,1 0 0 0 0,-1 0 0 0 0,0 0-1 0 0,0 0 1 0 0,0 0 0 0 0,1 0 0 0 0,-1 0-1 0 0,0 0 1 0 0,1 1 0 0 0,-1-1 0 0 0,0 2 0 0 0,0 3-3 0 0,0-1 0 0 0,1 0-1 0 0,-1 0 1 0 0,1 0 0 0 0,1 8 0 0 0,-1-11 3 0 0,1 0-1 0 0,-1 0 0 0 0,1 0 1 0 0,0 0-1 0 0,-1 0 0 0 0,1 0 1 0 0,0 0-1 0 0,0 0 0 0 0,1 0 1 0 0,-1-1-1 0 0,0 1 1 0 0,1 0-1 0 0,-1-1 0 0 0,1 1 1 0 0,-1-1-1 0 0,3 2 0 0 0,0 0 1 0 0,1-1 1 0 0,-1 1-1 0 0,1-1 0 0 0,0 0 0 0 0,0 0 1 0 0,0-1-1 0 0,0 1 0 0 0,0-1 0 0 0,0 0 0 0 0,0-1 1 0 0,7 1-1 0 0,6 0 9 0 0,34-5 0 0 0,-51 4-8 0 0,1 0 1 0 0,0 0 0 0 0,-1 0-1 0 0,1-1 1 0 0,-1 1-1 0 0,1-1 1 0 0,-1 1-1 0 0,1-1 1 0 0,-1 0 0 0 0,1 0-1 0 0,-1 1 1 0 0,0-1-1 0 0,1 0 1 0 0,-1 0-1 0 0,0 0 1 0 0,0 0 0 0 0,0-1-1 0 0,1 1 1 0 0,-1 0-1 0 0,-1 0 1 0 0,1-1-1 0 0,0 1 1 0 0,0-1 0 0 0,0 1-1 0 0,-1 0 1 0 0,1-1-1 0 0,-1 1 1 0 0,1-1 0 0 0,-1 0-1 0 0,1 1 1 0 0,-1-1-1 0 0,0-3 1 0 0,0 3 5 0 0,0 0 0 0 0,0 0 0 0 0,0 0 0 0 0,0-1 0 0 0,-1 1 0 0 0,1 0 0 0 0,-1 0 0 0 0,0 0 0 0 0,0-1 1 0 0,1 1-1 0 0,-1 0 0 0 0,0 0 0 0 0,-1 0 0 0 0,1 1 0 0 0,0-1 0 0 0,0 0 0 0 0,-1 0 0 0 0,0 1 0 0 0,1-1 0 0 0,-1 1 0 0 0,0-1 1 0 0,-2-1-1 0 0,-3 0 31 0 0,-1 0 1 0 0,0 0 0 0 0,0 1 0 0 0,0 0 0 0 0,0 0-1 0 0,-1 1 1 0 0,1 0 0 0 0,0 1 0 0 0,0-1 0 0 0,-11 2-1 0 0,7-1 33 0 0,12 0-108 0 0,-1 0 1 0 0,1 0-1 0 0,-1 0 0 0 0,0 0 1 0 0,1 1-1 0 0,-1-1 0 0 0,1 0 1 0 0,-1 0-1 0 0,0 0 1 0 0,1 1-1 0 0,-1-1 0 0 0,1 0 1 0 0,-1 0-1 0 0,1 1 0 0 0,-1-1 1 0 0,1 1-1 0 0,-1-1 0 0 0,1 0 1 0 0,0 1-1 0 0,-1-1 0 0 0,1 1 1 0 0,-1-1-1 0 0,1 1 0 0 0,0-1 1 0 0,-1 1-1 0 0,1-1 1 0 0,0 1-1 0 0,0-1 0 0 0,0 1 1 0 0,-1 0-1 0 0,1-1 0 0 0,0 1 1 0 0,0-1-1 0 0,0 1 0 0 0,0-1 1 0 0,0 1-1 0 0,0 1 0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57.2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3544 0 0,'0'0'2897'0'0,"3"0"-2441"0"0,5 0-24 0 0,-6 0-12 0 0,5 0-36 0 0,4 0-68 0 0,-4 0-124 0 0,3 0-328 0 0,5 0-1564 0 0,-2 0-1 0 0,1 0 1 0 0,-3 0 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57.6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39 2560 0 0,'0'0'112'0'0,"0"2"-644"0"0,3-2 0 0 0,4 0-532 0 0</inkml:trace>
  <inkml:trace contextRef="#ctx0" brushRef="#br0" timeOffset="1">513 0 1376 0 0,'0'0'-272'0'0,"3"0"0"0"0,1 0-272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58.0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30 2616 0 0,'0'2'524'0'0,"3"-2"-1200"0"0,5 0 64 0 0,-1 0 0 0 0,0 0 0 0 0</inkml:trace>
  <inkml:trace contextRef="#ctx0" brushRef="#br0" timeOffset="1">402 0 3208 0 0,'0'0'948'0'0,"0"2"-536"0"0,3-2-100 0 0,-3 3-244 0 0,7-3-1056 0 0,0 0 0 0 0,-1 0 0 0 0,5 0 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58.7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3192 0 0,'0'0'1048'0'0,"19"0"1017"0"0,261 0 3872 0 0,-187 0-7614 0 0,0 0-4344 0 0,-61 0 3753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59.1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30 3008 0 0,'0'0'500'0'0,"4"0"-32"0"0,6 0 0 0 0,7 0 0 0 0,-3 0-36 0 0,10 0-35 0 0,1 0-21 0 0,13 0-12 0 0,0 0-20 0 0,3 0 0 0 0,4-1-12 0 0,0-2-24 0 0,0 1-80 0 0,4-3-228 0 0,-1 3-1604 0 0,1-5-1 0 0,-4 2 1 0 0,0 1 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59.5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22 2912 0 0,'0'0'464'0'0,"10"0"-48"0"0,1 0-16 0 0,3 0-20 0 0,3 0-68 0 0,8 0-88 0 0,6 0-84 0 0,3 0-72 0 0,7-3-48 0 0,-3 1-68 0 0,0 0-88 0 0,5-1-892 0 0,-2 1 0 0 0,1-3 0 0 0,-4 1 0 0 0</inkml:trace>
  <inkml:trace contextRef="#ctx0" brushRef="#br0" timeOffset="1">751 24 3208 0 0,'0'0'516'0'0,"7"0"-32"0"0,4 0-4 0 0,3 0-12 0 0,6 0-87 0 0,1 0-53 0 0,7 0-52 0 0,6 0-36 0 0,4 0-16 0 0,1-2-32 0 0,-1-1-92 0 0,3 3-220 0 0,1-2-1233 0 0,-1 2 1 0 0,-3-2 0 0 0,0-3 0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1:59.9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 3192 0 0,'0'0'532'0'0,"11"0"-16"0"0,-4 0 0 0 0,7 0 0 0 0,3 0-19 0 0,4 0-13 0 0,3 0-20 0 0,8 0-16 0 0,6 0-32 0 0,0 0-40 0 0,0-2-28 0 0,0-1-88 0 0,-4 3-172 0 0,5-2-1816 0 0,-1 0-1 0 0,-4-1 1 0 0,1-2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00.3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25 3360 0 0,'0'0'538'0'0,"24"0"1564"0"0,266-9 3157 0 0,-193 3-6553 0 0,0-1-4223 0 0,-63 4 3297 0 0</inkml:trace>
  <inkml:trace contextRef="#ctx0" brushRef="#br0" timeOffset="1">803 17 3536 0 0,'0'0'1124'0'0,"3"0"-572"0"0,1 0 5 0 0,7 0-21 0 0,-2 0-20 0 0,5 0 4 0 0,4 0-20 0 0,6 0-12 0 0,1 0-20 0 0,6 0-36 0 0,-1 0-88 0 0,6-3-116 0 0,-2 3-232 0 0,1-2-1952 0 0,3 2 0 0 0,-1-2-1 0 0,1-1 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0.9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405 1 3328 0 0,'-13'7'2327'0'0,"7"1"-1951"0"0,1 1 1 0 0,0 0 0 0 0,0 0 0 0 0,1 1-1 0 0,0-1 1 0 0,0 1 0 0 0,1 0 0 0 0,1 0-1 0 0,-3 13 1 0 0,3-11-87 0 0,-49 238 3261 0 0,-48 181-585 0 0,-22-63-2190 0 0,108-333-1005 0 0,-26 73 597 0 0,19-36-4371 0 0,16-41-2565 0 0,4-24 3283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4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3896 0 0,'1'0'5498'0'0,"8"-2"-4828"0"0,56-4 2811 0 0,101 6-1 0 0,-73 1-1653 0 0,24-1-3312 0 0,-40 0-8337 0 0,-54 0 6053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05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197 66 2720 0 0,'0'0'469'0'0,"-27"7"3435"0"0,24-4-3622 0 0,0-1 1 0 0,0 1 0 0 0,0 0-1 0 0,0 0 1 0 0,0 0 0 0 0,0 0-1 0 0,1 0 1 0 0,0 0 0 0 0,0 1 0 0 0,0-1-1 0 0,0 1 1 0 0,0 0 0 0 0,1 0-1 0 0,-1-1 1 0 0,1 1 0 0 0,0 0-1 0 0,0 0 1 0 0,1 0 0 0 0,-1 0 0 0 0,1 0-1 0 0,0 1 1 0 0,0-1 0 0 0,0 0-1 0 0,0 0 1 0 0,1 0 0 0 0,1 4-1 0 0,-2-7-246 0 0,1 0 1 0 0,0 0-1 0 0,0 0 0 0 0,0 0 0 0 0,0 0 0 0 0,0 0 0 0 0,0 0 0 0 0,0 0 0 0 0,1 0 1 0 0,-1 0-1 0 0,0-1 0 0 0,0 1 0 0 0,1 0 0 0 0,-1-1 0 0 0,0 1 0 0 0,1-1 1 0 0,-1 1-1 0 0,0-1 0 0 0,1 0 0 0 0,-1 0 0 0 0,1 0 0 0 0,1 0 0 0 0,37 2 223 0 0,-33-2-189 0 0,1 0-20 0 0,12 0 75 0 0,-1 0 0 0 0,31-6-1 0 0,-46 6-107 0 0,1-1 1 0 0,-1 0-1 0 0,0 0 0 0 0,0 0 0 0 0,0-1 1 0 0,0 0-1 0 0,0 1 0 0 0,0-1 0 0 0,-1 0 1 0 0,1-1-1 0 0,0 1 0 0 0,-1-1 0 0 0,0 0 1 0 0,0 1-1 0 0,0-1 0 0 0,0-1 0 0 0,0 1 1 0 0,3-5-1 0 0,-5 6-2 0 0,1-1 1 0 0,-1 0-1 0 0,0 1 1 0 0,0-1-1 0 0,0 0 1 0 0,0 0-1 0 0,0 0 1 0 0,-1 0-1 0 0,1 0 1 0 0,-1 0-1 0 0,0 0 0 0 0,0 0 1 0 0,0-1-1 0 0,0 1 1 0 0,-1 0-1 0 0,1 0 1 0 0,-2-5-1 0 0,0 4 5 0 0,0 0-1 0 0,0 1 1 0 0,0-1-1 0 0,0 1 1 0 0,0 0 0 0 0,-1 0-1 0 0,1 0 1 0 0,-1 0-1 0 0,0 0 1 0 0,0 0-1 0 0,0 1 1 0 0,-4-3-1 0 0,-2-1 31 0 0,-1 1 0 0 0,1 1 0 0 0,-1-1-1 0 0,1 2 1 0 0,-1-1 0 0 0,0 1-1 0 0,-1 1 1 0 0,1 0 0 0 0,-15-1-1 0 0,19 2-16 0 0,-16 0 108 0 0,1 0 0 0 0,-30 4 0 0 0,45-2-112 0 0,1 0 0 0 0,-1 0 0 0 0,1 0-1 0 0,-1 1 1 0 0,1-1 0 0 0,0 1-1 0 0,0 1 1 0 0,0-1 0 0 0,0 1-1 0 0,0 0 1 0 0,0 0 0 0 0,1 0 0 0 0,-1 1-1 0 0,-5 5 1 0 0,7-5-11 0 0,1 0 0 0 0,0 1 0 0 0,0-1 0 0 0,0 1 0 0 0,0-1 1 0 0,1 1-1 0 0,-1-1 0 0 0,1 1 0 0 0,0 0 0 0 0,1 0 0 0 0,-1-1 0 0 0,1 1 0 0 0,0 0 0 0 0,0 0 0 0 0,1 0 1 0 0,-1-1-1 0 0,1 1 0 0 0,0 0 0 0 0,0 0 0 0 0,1-1 0 0 0,-1 1 0 0 0,1-1 0 0 0,0 1 0 0 0,0-1 0 0 0,1 0 0 0 0,-1 0 1 0 0,1 0-1 0 0,4 4 0 0 0,-2-4-11 0 0,0 0 1 0 0,0 0 0 0 0,0-1-1 0 0,1 0 1 0 0,-1 0-1 0 0,1-1 1 0 0,0 1 0 0 0,0-1-1 0 0,0 0 1 0 0,0-1-1 0 0,0 0 1 0 0,1 0 0 0 0,8 1-1 0 0,11-1 25 0 0,47-4 0 0 0,-61 2-29 0 0,-1 0 0 0 0,1-1 0 0 0,-1-1 1 0 0,0 0-1 0 0,0 0 0 0 0,11-5 0 0 0,-19 6 2 0 0,0 1 0 0 0,1-1 0 0 0,-1 0 0 0 0,0 0 1 0 0,0 0-1 0 0,0 0 0 0 0,0 0 0 0 0,0-1 0 0 0,-1 0 0 0 0,1 1 0 0 0,-1-1 0 0 0,1 0 0 0 0,-1 0 0 0 0,0 0 0 0 0,0 0 0 0 0,-1-1 0 0 0,1 1 0 0 0,-1 0 0 0 0,1-1 0 0 0,-1 1 0 0 0,0-1 0 0 0,1-5 0 0 0,-2 6 0 0 0,1-1 0 0 0,-1 1 0 0 0,0-1 0 0 0,0 1 0 0 0,0-1 0 0 0,0 1 0 0 0,0-1 0 0 0,-1 1-1 0 0,0 0 1 0 0,1-1 0 0 0,-1 1 0 0 0,-1 0 0 0 0,1-1 0 0 0,0 1 0 0 0,-1 0 0 0 0,0 0 0 0 0,1 0-1 0 0,-1 0 1 0 0,0 0 0 0 0,-1 0 0 0 0,1 1 0 0 0,0-1 0 0 0,-1 1 0 0 0,0 0 0 0 0,1-1 0 0 0,-1 1-1 0 0,0 0 1 0 0,0 1 0 0 0,0-1 0 0 0,0 0 0 0 0,-1 1 0 0 0,-3-2 0 0 0,-4-1 16 0 0,-1 0-1 0 0,1 1 1 0 0,-1 1 0 0 0,0-1 0 0 0,0 2 0 0 0,-14-1 0 0 0,-1 1 46 0 0,-44 6 0 0 0,65-4-47 0 0,0-1-1 0 0,0 2 1 0 0,0-1-1 0 0,0 1 1 0 0,0 0-1 0 0,1 0 1 0 0,-1 0-1 0 0,-8 6 1 0 0,12-7-9 0 0,-1 1-1 0 0,1 0 1 0 0,0 0 0 0 0,0 0 0 0 0,0 0 0 0 0,0 0 0 0 0,0 0 0 0 0,1 0 0 0 0,-1 1-1 0 0,0-1 1 0 0,1 0 0 0 0,0 1 0 0 0,0 0 0 0 0,-1-1 0 0 0,1 1 0 0 0,1 0 0 0 0,-1-1-1 0 0,0 1 1 0 0,0 4 0 0 0,-1 13 48 0 0,1-16-50 0 0,0 0 0 0 0,1 0 0 0 0,-1 0 0 0 0,1 0-1 0 0,0 0 1 0 0,0 0 0 0 0,0 0 0 0 0,0 0-1 0 0,1 0 1 0 0,-1 0 0 0 0,1-1 0 0 0,0 1 0 0 0,0 0-1 0 0,1 0 1 0 0,-1-1 0 0 0,1 1 0 0 0,4 6 0 0 0,-3-6-5 0 0,0 0 0 0 0,1 0 0 0 0,-1 0 0 0 0,1 0 0 0 0,0-1 0 0 0,0 1 1 0 0,1-1-1 0 0,-1 0 0 0 0,1 0 0 0 0,-1-1 0 0 0,1 0 0 0 0,0 1 0 0 0,0-1 1 0 0,0-1-1 0 0,0 1 0 0 0,0-1 0 0 0,9 1 0 0 0,10 2 9 0 0,0-1 0 0 0,1 0 0 0 0,30-3 0 0 0,-43 0-1 0 0,0-2-1 0 0,0 1 1 0 0,0-2 0 0 0,0 1-1 0 0,0-2 1 0 0,-1 1 0 0 0,1-2-1 0 0,16-8 1 0 0,-24 10-6 0 0,0 1-1 0 0,0-2 1 0 0,0 1 0 0 0,-1 0 0 0 0,1-1-1 0 0,-1 1 1 0 0,0-1 0 0 0,0 0 0 0 0,-1 0-1 0 0,1 0 1 0 0,-1-1 0 0 0,0 1 0 0 0,0-1-1 0 0,0 1 1 0 0,0-1 0 0 0,-1 1 0 0 0,0-1-1 0 0,0 0 1 0 0,0 0 0 0 0,-1 0 0 0 0,1 0-1 0 0,-1 1 1 0 0,-1-1 0 0 0,1 0 0 0 0,0 0-1 0 0,-2-5 1 0 0,1 7-4 0 0,-1 0 0 0 0,1 0-1 0 0,0 0 1 0 0,-1 0 0 0 0,0 0 0 0 0,0 1-1 0 0,0-1 1 0 0,0 0 0 0 0,0 1 0 0 0,0 0-1 0 0,-1-1 1 0 0,1 1 0 0 0,-1 0 0 0 0,1 0-1 0 0,-1 1 1 0 0,0-1 0 0 0,0 0 0 0 0,0 1-1 0 0,0 0 1 0 0,0-1 0 0 0,0 1 0 0 0,0 1-1 0 0,-6-2 1 0 0,-7-2 9 0 0,-1 2 0 0 0,0 0 0 0 0,-18 0 1 0 0,31 2-10 0 0,-12 0 22 0 0,0 0-1 0 0,-1 1 1 0 0,1 1-1 0 0,0 1 1 0 0,0 0 0 0 0,1 1-1 0 0,-1 0 1 0 0,1 2 0 0 0,0 0-1 0 0,0 0 1 0 0,1 2 0 0 0,-27 17-1 0 0,37-22-7 0 0,0 1 0 0 0,0 0-1 0 0,0 0 1 0 0,1 0 0 0 0,0 0-1 0 0,0 0 1 0 0,0 1 0 0 0,0 0-1 0 0,1-1 1 0 0,0 1 0 0 0,0 0-1 0 0,0 0 1 0 0,0 0 0 0 0,-1 8 0 0 0,3-11-10 0 0,0 0 0 0 0,0 0 0 0 0,0 0 0 0 0,-1 0 0 0 0,2 0 0 0 0,-1 1 0 0 0,0-1 0 0 0,0 0 0 0 0,1 0 0 0 0,-1 0 0 0 0,1 0 0 0 0,0 0 0 0 0,-1 0 0 0 0,1-1 0 0 0,0 1 0 0 0,0 0 0 0 0,0 0 0 0 0,1-1 0 0 0,-1 1 0 0 0,0 0 0 0 0,1-1 0 0 0,-1 1 0 0 0,1-1 0 0 0,-1 1 0 0 0,1-1 0 0 0,-1 0 0 0 0,1 0 0 0 0,0 0 0 0 0,0 0 0 0 0,0 0 0 0 0,0 0 0 0 0,0 0 0 0 0,0-1 0 0 0,0 1 0 0 0,0-1 0 0 0,0 1 0 0 0,0-1 0 0 0,4 0 0 0 0,16 3 9 0 0,1-1 0 0 0,0-1-1 0 0,42-5 1 0 0,-53 3-15 0 0,-1-1 1 0 0,1 0-1 0 0,-1-1 1 0 0,1-1-1 0 0,-1 1 1 0 0,0-2-1 0 0,-1 0 1 0 0,1 0-1 0 0,13-10 1 0 0,-20 12-1 0 0,0 0 1 0 0,0-1 0 0 0,0 1 0 0 0,-1-1 0 0 0,0 0-1 0 0,0 0 1 0 0,0 0 0 0 0,0 0 0 0 0,0-1-1 0 0,-1 1 1 0 0,0-1 0 0 0,3-7 0 0 0,-4 9 1 0 0,-1 0 0 0 0,1 0 0 0 0,0 0 1 0 0,-1 0-1 0 0,0 0 0 0 0,1 0 1 0 0,-1 0-1 0 0,0 0 0 0 0,-1 0 0 0 0,1 0 1 0 0,-1 0-1 0 0,1-1 0 0 0,-1 1 0 0 0,0 1 1 0 0,0-1-1 0 0,0 0 0 0 0,0 0 1 0 0,-1 0-1 0 0,1 0 0 0 0,-1 1 0 0 0,-2-3 1 0 0,0 0 10 0 0,0 1 0 0 0,0 1 0 0 0,-1-1 1 0 0,0 1-1 0 0,0-1 0 0 0,0 1 0 0 0,0 1 1 0 0,0-1-1 0 0,-1 1 0 0 0,1 0 1 0 0,-1 0-1 0 0,1 0 0 0 0,-1 1 0 0 0,0 0 1 0 0,-9-1-1 0 0,-5 1 49 0 0,0 1 0 0 0,0 0 0 0 0,-26 4 0 0 0,41-3-61 0 0,-17 2 135 0 0,-39 9 0 0 0,55-10-137 0 0,0 0 0 0 0,1 0 0 0 0,-1 0 0 0 0,1 1 0 0 0,-1-1 0 0 0,1 1-1 0 0,0 1 1 0 0,0-1 0 0 0,1 1 0 0 0,-1 0 0 0 0,1 0 0 0 0,-5 4 0 0 0,9-6-135 0 0,-1-1 0 0 0,0 0 0 0 0,0 1 0 0 0,0-1 0 0 0,1 0 0 0 0,-1 1 0 0 0,1-1 0 0 0,-1 1 0 0 0,1-1 0 0 0,0 1 0 0 0,-1 0 0 0 0,1-1 0 0 0,0 1 0 0 0,0-1 0 0 0,0 1 0 0 0,0-1 0 0 0,0 1 0 0 0,0 0 0 0 0,1-1 0 0 0,-1 1 0 0 0,1-1 0 0 0,-1 1 0 0 0,2 2 0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16.96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101 35 976 0 0,'0'-34'4037'0'0,"0"55"-3061"0"0,11 325 1069 0 0,-11 41-1179 0 0,13-430-642 0 0,-9 23-178 0 0,-2-1 1 0 0,0-25-1 0 0,0-16 43 0 0,4-222 320 0 0,-8 165-34 0 0,2 100 58 0 0,0 30-360 0 0,-6 122 275 0 0,1-33-205 0 0,-15 354 96 0 0,14-300-175 0 0,-2 111 105 0 0,6-240-134 0 0,1-23 2 0 0,0-15-2 0 0,5-400 321 0 0,-1-67-22 0 0,1 341 26 0 0,-4 171-352 0 0,-17 787 899 0 0,4-607-914 0 0,5-96 10 0 0,5-1291 637 0 0,-1 2527-339 0 0,12-1553-282 0 0,-1 66-3 0 0,-3 37 4 0 0,2-67 8 0 0,-6-595 116 0 0,0 2012-55 0 0,-9-803-91 0 0,6-362-4 0 0,-6 91-3 0 0,28-394-1 0 0,-8 118 16 0 0,13-333 4 0 0,-24-1-3 0 0,-2 180 4 0 0,2 60-7 0 0,-4 521-4 0 0,4-234-1 0 0,-6 641-3 0 0,-36-3 2 0 0,5-359-10 0 0,36-353-22 0 0,1-15 3 0 0,0-14 11 0 0,23-315-119 0 0,-4 114 91 0 0,7-717 27 0 0,-23 827 50 0 0,-6 467 30 0 0,-4 256 17 0 0,-37-2 25 0 0,18-315-58 0 0,17-180-35 0 0,8-113-8 0 0,-1 7 0 0 0,1-35 0 0 0,20-221 0 0 0,-6 120 0 0 0,18-725-4 0 0,-24 514 56 0 0,-7 2412 120 0 0,2-2125-201 0 0,10-57 0 0 0,-2 27 7 0 0,34-741-101 0 0,-43 762 127 0 0,0-140 1 0 0,5-128-6 0 0,7 140-4 0 0,-13 159 14 0 0,0 13-4 0 0,0 1 0 0 0,0-1 1 0 0,0 1-1 0 0,0 0 0 0 0,0-1 0 0 0,1 1 1 0 0,0-1-1 0 0,1-4 0 0 0,-3 21 29 0 0,1-1 0 0 0,1 22 0 0 0,0-1 21 0 0,-1-15-17 0 0,0-13-8 0 0,0-13-10 0 0,13-723-22 0 0,-13-617-8 0 0,0 2221 421 0 0,-17-1228-260 0 0,-22 0-91 0 0,31 282-59 0 0,-10-72 11 0 0,18 279-20 0 0,-1-57 4 0 0,18 447-13 0 0,7-352-956 0 0,0-60-7913 0 0,-19-92 5889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19.23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63 1 2808 0 0,'-4'10'2568'0'0,"4"-9"-2469"0"0,0 18 58 0 0,0-13 124 0 0,20 737 3566 0 0,-12-518-3797 0 0,-4 300 63 0 0,-5-317-102 0 0,-5 26-3 0 0,16-420 3 0 0,-2 72 2 0 0,13-172-18 0 0,-11-572 318 0 0,-10 637 449 0 0,0 1596 346 0 0,-11-931-1078 0 0,1-79-295 0 0,11-687 37 0 0,-2-365 192 0 0,-47-169 203 0 0,43 773-131 0 0,-8-73 73 0 0,10 265 176 0 0,27 687 133 0 0,-1 2-308 0 0,-25 6-536 0 0,3-1100 66 0 0,-1-281 365 0 0,-22-2 99 0 0,-37-122-12 0 0,57 689-95 0 0,-2-23 64 0 0,4 32-37 0 0,-1 5 1 0 0,0 19 19 0 0,18 213 114 0 0,-5-99-107 0 0,11 152 39 0 0,12 247 13 0 0,-30 522-56 0 0,-7-604-270 0 0,5-495 61 0 0,7-44 0 0 0,-2 18 65 0 0,12-325-320 0 0,-19 374 395 0 0,6-366-1516 0 0,-1 275-4458 0 0,-5 88 3916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23.04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56 2716 0 0,'0'-47'2607'0'0,"0"39"-1143"0"0,0 31-622 0 0,9 247 1674 0 0,-5-215-2424 0 0,28 301 461 0 0,4 35-162 0 0,-14 432 0 0 0,-43-554-478 0 0,16-234 36 0 0,-1 0 0 0 0,-2-1 0 0 0,-23 64 0 0 0,30-97 47 0 0,1 0 1 0 0,0 0-1 0 0,0 0 0 0 0,-1 0 0 0 0,1 0 1 0 0,-1 0-1 0 0,1-1 0 0 0,-1 1 0 0 0,1 0 1 0 0,-1 0-1 0 0,1 0 0 0 0,-1-1 1 0 0,0 1-1 0 0,0 0 0 0 0,1-1 0 0 0,-1 1 1 0 0,-1 0-1 0 0,2-1 1 0 0,0 0 1 0 0,-1-1-1 0 0,1 1 1 0 0,0 0-1 0 0,-1 0 1 0 0,1-1-1 0 0,0 1 1 0 0,-1 0-1 0 0,1 0 1 0 0,0-1-1 0 0,0 1 1 0 0,-1 0-1 0 0,1-1 1 0 0,0 1-1 0 0,0 0 1 0 0,0-1-1 0 0,-1 1 1 0 0,1-1-1 0 0,0 1 1 0 0,0 0-1 0 0,0-1 1 0 0,0 1-1 0 0,0-1 1 0 0,0 1-1 0 0,0-1 1 0 0,-3-35-33 0 0,27-559 23 0 0,-8 285 3 0 0,-10 113 16 0 0,4-88-2 0 0,-9 230-5 0 0,-1 37 3 0 0,0 0 0 0 0,1 1 1 0 0,1-1-1 0 0,5-20 0 0 0,-4 124 173 0 0,-3 1730 276 0 0,-7-1354-487 0 0,3-302-141 0 0,10-957 4 0 0,-5-65 539 0 0,1 816-252 0 0,-1 34 18 0 0,0 33-26 0 0,11 502 283 0 0,-1 1-258 0 0,-14 712-232 0 0,1-1185 34 0 0,1-31-6 0 0,0-16 22 0 0,1-6-11 0 0,14-595-285 0 0,-2 221 336 0 0,-6-67 70 0 0,-2 147 249 0 0,-4 336-245 0 0,-5 1151 810 0 0,5-1177-873 0 0,-9 1155 523 0 0,44-1942-732 0 0,-2 136 64 0 0,-33 493 173 0 0,-19 477 198 0 0,12-170-135 0 0,-5 290 152 0 0,9-228-116 0 0,-3 513 233 0 0,1-508-286 0 0,5-1363-267 0 0,-59 2827 772 0 0,39-1249-603 0 0,20-430-38 0 0,-2-21-12 0 0,0-25 2 0 0,2-59 53 0 0,3-268-175 0 0,23 0 56 0 0,-25 348 138 0 0,4-30 5 0 0,-3 36-5 0 0,-1 4 1 0 0,-1 23 0 0 0,-2 1169 306 0 0,-5-1002-228 0 0,4-168-80 0 0,-1-77 0 0 0,7-427-92 0 0,1 426 92 0 0,-11 1154 560 0 0,7-1088-552 0 0,0-6-3 0 0,-1 1 1 0 0,1 0 0 0 0,1-1-1 0 0,-1 1 1 0 0,1 0 0 0 0,-1-1-1 0 0,1 1 1 0 0,0-1 0 0 0,3 8-1 0 0,-3-14-5 0 0,0 0 1 0 0,0 1-1 0 0,0-1 0 0 0,0 0 0 0 0,-1 0 0 0 0,1 1 0 0 0,-1-1 0 0 0,1 0 0 0 0,-1 0 0 0 0,0 0 0 0 0,0-2 0 0 0,9-375 1 0 0,-9 360-2 0 0,0-344-196 0 0,0 1190 394 0 0,13-1117-191 0 0,-3 111-12 0 0,30-436 5 0 0,-39 604 0 0 0,2-34-1 0 0,3 0-1 0 0,22-88 1 0 0,-28 133 2 0 0,0-1 0 0 0,0 1 0 0 0,0-1 0 0 0,0 1 0 0 0,0-1 0 0 0,0 1-1 0 0,0-1 1 0 0,0 1 0 0 0,0-1 0 0 0,1 1 0 0 0,-1 0 0 0 0,0-1 0 0 0,0 1 0 0 0,0-1 0 0 0,1 1 0 0 0,-1 0 0 0 0,0-1 0 0 0,1 1 0 0 0,-1 0 0 0 0,0-1 0 0 0,1 1 0 0 0,-1 0 0 0 0,0-1 0 0 0,1 1 0 0 0,-1 0 0 0 0,1 0 0 0 0,3 11-1 0 0,-1 29-1 0 0,-3-36 2 0 0,1 437 176 0 0,-4-197-96 0 0,4-366-64 0 0,-7-339 40 0 0,-55-503-24 0 0,37 73 24 0 0,22 853-15 0 0,0 35-1 0 0,0 23-15 0 0,-3 311 124 0 0,5-246-144 0 0,1-240 0 0 0,-15-562 58 0 0,0 198-49 0 0,14 552-883 0 0,0 83 2178 0 0,0-77-4337 0 0,0-1-4306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24.41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77 6 1436 0 0,'0'0'31'0'0,"0"0"-1"0"0,0 0 1 0 0,0 0 0 0 0,0-1-1 0 0,0 1 1 0 0,0 0 0 0 0,0 0-1 0 0,0 0 1 0 0,0-1 0 0 0,0 1-1 0 0,0 0 1 0 0,0 0-1 0 0,0 0 1 0 0,0-1 0 0 0,0 1-1 0 0,-1 0 1 0 0,1 0 0 0 0,0 0-1 0 0,0-1 1 0 0,0 1 0 0 0,0 0-1 0 0,0 0 1 0 0,-1 0-1 0 0,1 0 1 0 0,0 0 0 0 0,0 0-1 0 0,0-1 1 0 0,0 1 0 0 0,-1 0-1 0 0,1 0 1 0 0,0 0 0 0 0,0 0-1 0 0,0 0 1 0 0,-1 0-1 0 0,1 0 1 0 0,0 0 0 0 0,0 0-1 0 0,-1 0 1 0 0,1 0 0 0 0,0 0-1 0 0,0 0 1 0 0,0 0 0 0 0,-1 0-1 0 0,1 0 1 0 0,0 0 0 0 0,0 0-1 0 0,0 0 1 0 0,-1 0-1 0 0,1 0 1 0 0,0 1 0 0 0,-1-1 11 0 0,1 0 0 0 0,-1 0 0 0 0,0 1 0 0 0,1-1-1 0 0,-1 0 1 0 0,1 1 0 0 0,-1-1 0 0 0,1 1 0 0 0,-1-1 0 0 0,1 1 0 0 0,-1-1 0 0 0,1 1 0 0 0,-1-1 0 0 0,1 1 0 0 0,0-1 0 0 0,-1 1 0 0 0,1-1 0 0 0,0 2 0 0 0,-4 15 267 0 0,2 1 0 0 0,0 0-1 0 0,1 0 1 0 0,1 20 0 0 0,1-14-85 0 0,-8 1142 4382 0 0,8-1359-4594 0 0,-6-328-13 0 0,2 446 133 0 0,-23-135-1 0 0,20 192 11 0 0,2 30 25 0 0,2 33 32 0 0,2 114 214 0 0,24 669 723 0 0,-6-684-1369 0 0,-11-126 19 0 0,-2-16 26 0 0,0-11 3 0 0,7-48-350 0 0,9-108 0 0 0,-11-61-132 0 0,-9 186 544 0 0,-2-74-49 0 0,3-54-113 0 0,5 139 71 0 0,-7 29 212 0 0,0-1-1 0 0,0 1 1 0 0,0 0-1 0 0,0 0 0 0 0,0 0 1 0 0,0 0-1 0 0,0 0 1 0 0,0 0-1 0 0,0 0 1 0 0,0 0-1 0 0,1-1 1 0 0,-1 1-1 0 0,0 0 0 0 0,0 0 1 0 0,0 0-1 0 0,0 0 1 0 0,0 0-1 0 0,0 0 1 0 0,0 0-1 0 0,0 0 1 0 0,0 0-1 0 0,0 0 1 0 0,1 0-1 0 0,-1 0 0 0 0,0 0 1 0 0,0 0-1 0 0,0 0 1 0 0,0 0-1 0 0,0 0 1 0 0,0 0-1 0 0,0 0 1 0 0,1 0-1 0 0,-1 0 0 0 0,0 0 1 0 0,0 0-1 0 0,0 0 1 0 0,0 0-1 0 0,0 0 1 0 0,0 0-1 0 0,0 0 1 0 0,0 0-1 0 0,1 0 0 0 0,-1 0 1 0 0,0 0-1 0 0,0 0 1 0 0,0 0-1 0 0,0 0 1 0 0,0 0-1 0 0,0 0 1 0 0,0 0-1 0 0,0 0 1 0 0,0 0-1 0 0,0 1 0 0 0,1-1 1 0 0,-1 0-1 0 0,0 0 1 0 0,0 0-1 0 0,4 17-79 0 0,5 80-131 0 0,-6 114 0 0 0,-2-104 124 0 0,0 910-527 0 0,-3-491 130 0 0,-10 84-4077 0 0,6-510 3199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24.73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1776 0 0,'-1'393'2562'0'0,"3"428"-18"0"0,3-478-1711 0 0,1 2-1328 0 0,-4-115-4077 0 0,-2-222 3252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12:25.05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 0 1784 0 0,'-5'632'5169'0'0,"-1"-421"-3724"0"0,-1 70 589 0 0,-4-97-8342 0 0,4-149 4248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80 514 2252 0 0,'0'-92'6284'0'0,"0"92"-6192"0"0,0-1 0 0 0,0 1 0 0 0,0-1 0 0 0,0 0 0 0 0,0 1 0 0 0,0-1 0 0 0,0 1 0 0 0,0-1 1 0 0,0 1-1 0 0,0-1 0 0 0,0 1 0 0 0,0-1 0 0 0,0 1 0 0 0,0-1 0 0 0,-1 1 0 0 0,1-1 0 0 0,0 1 0 0 0,0-1 0 0 0,-1 1 0 0 0,1 0 0 0 0,0-1 0 0 0,-1 1 0 0 0,1-1 0 0 0,-1 0 0 0 0,-9 6 2142 0 0,-6 20-381 0 0,9-6-1392 0 0,1 1 0 0 0,-4 20 1 0 0,4-12-160 0 0,2-8 10 0 0,-2 40-1 0 0,2-18-38 0 0,0-3 121 0 0,1 63 0 0 0,4-87-305 0 0,0 0-1 0 0,1-1 1 0 0,0 1 0 0 0,1-1-1 0 0,1 1 1 0 0,1-1-1 0 0,8 20 1 0 0,-11-30-77 0 0,0 0-1 0 0,1 0 1 0 0,-1-1 0 0 0,1 1-1 0 0,0 0 1 0 0,0-1-1 0 0,0 0 1 0 0,1 0 0 0 0,-1 0-1 0 0,1 0 1 0 0,0 0 0 0 0,-1-1-1 0 0,1 0 1 0 0,0 0-1 0 0,0 0 1 0 0,1 0 0 0 0,-1 0-1 0 0,0-1 1 0 0,1 0 0 0 0,-1 0-1 0 0,1 0 1 0 0,-1 0 0 0 0,1-1-1 0 0,-1 0 1 0 0,1 0-1 0 0,-1 0 1 0 0,1 0 0 0 0,8-3-1 0 0,-2 1-11 0 0,0 0 0 0 0,-1-1-1 0 0,1-1 1 0 0,-1 0 0 0 0,1-1-1 0 0,-1 1 1 0 0,-1-2-1 0 0,1 0 1 0 0,-1 0 0 0 0,16-14-1 0 0,-9 5-13 0 0,-2-1-1 0 0,0 0 1 0 0,-1-1-1 0 0,-1-1 1 0 0,-1 0-1 0 0,0 0 1 0 0,-1-1-1 0 0,-1 0 1 0 0,-1-1-1 0 0,10-36 1 0 0,-9 18 1 0 0,-2 1 1 0 0,-1-1-1 0 0,-2 0 1 0 0,-2-1-1 0 0,-3-43 1 0 0,-1 54 10 0 0,-1 0 0 0 0,-1 0 1 0 0,-2 1-1 0 0,-1 0 1 0 0,-1 0-1 0 0,-1 1 0 0 0,-1 0 1 0 0,-1 1-1 0 0,-2 0 0 0 0,0 0 1 0 0,-2 1-1 0 0,-34-42 0 0 0,45 61 5 0 0,0 1 1 0 0,-1-1-1 0 0,1 1 0 0 0,-1 0 0 0 0,0 0 0 0 0,0 1 0 0 0,0 0 0 0 0,-1-1 0 0 0,1 2 0 0 0,-1-1 0 0 0,0 1 0 0 0,1 0 0 0 0,-1 0 1 0 0,-7-1-1 0 0,9 2-13 0 0,0 1 1 0 0,0 0-1 0 0,0 0 1 0 0,0 0 0 0 0,0 0-1 0 0,0 1 1 0 0,0 0-1 0 0,0 0 1 0 0,1 0 0 0 0,-1 0-1 0 0,0 0 1 0 0,1 1-1 0 0,-1 0 1 0 0,1-1 0 0 0,-1 1-1 0 0,1 1 1 0 0,0-1-1 0 0,0 0 1 0 0,0 1 0 0 0,0 0-1 0 0,0-1 1 0 0,0 1-1 0 0,-3 5 1 0 0,1 0-389 0 0,-1 1 0 0 0,1 0 1 0 0,0 0-1 0 0,1 1 0 0 0,0-1 0 0 0,1 1 0 0 0,-5 19 0 0 0,2 3-3963 0 0,-2 38 1 0 0,7-29 867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90 3128 0 0,'-1'1'140'0'0,"0"0"-1"0"0,0 0 0 0 0,0-1 1 0 0,0 1-1 0 0,-1 0 0 0 0,1 0 0 0 0,0 0 1 0 0,0 0-1 0 0,1 1 0 0 0,-1-1 1 0 0,0 0-1 0 0,0 0 0 0 0,1 1 1 0 0,-1-1-1 0 0,0 0 0 0 0,1 1 1 0 0,-1-1-1 0 0,1 0 0 0 0,0 1 0 0 0,-1 1 1 0 0,-3 8 546 0 0,-4 8-5 0 0,1 0 0 0 0,2 0 0 0 0,-1 1 0 0 0,2 0 0 0 0,1 0 0 0 0,0 0 0 0 0,2 0 0 0 0,0 0 0 0 0,3 28 0 0 0,-2-41-448 0 0,1 0 1 0 0,0-1 0 0 0,0 1-1 0 0,1 0 1 0 0,0-1-1 0 0,0 0 1 0 0,0 1-1 0 0,1-1 1 0 0,0 0 0 0 0,6 9-1 0 0,-6-12-171 0 0,0 1-1 0 0,0-1 0 0 0,0 0 1 0 0,0 0-1 0 0,0 0 1 0 0,1 0-1 0 0,-1-1 1 0 0,1 1-1 0 0,0-1 1 0 0,0 0-1 0 0,0 0 0 0 0,0 0 1 0 0,0-1-1 0 0,0 1 1 0 0,1-1-1 0 0,6 1 1 0 0,-3-1-35 0 0,0 0 1 0 0,1 0 0 0 0,-1-1 0 0 0,0 0-1 0 0,0 0 1 0 0,0-1 0 0 0,1 0 0 0 0,-1 0 0 0 0,0-1-1 0 0,0 0 1 0 0,0-1 0 0 0,-1 0 0 0 0,1 0 0 0 0,-1 0-1 0 0,1-1 1 0 0,-1 0 0 0 0,0-1 0 0 0,0 0-1 0 0,-1 0 1 0 0,0 0 0 0 0,1-1 0 0 0,-2 1 0 0 0,1-2-1 0 0,-1 1 1 0 0,0 0 0 0 0,7-13 0 0 0,-4 4-27 0 0,-1 0 1 0 0,0 0 0 0 0,-1-1 0 0 0,-1 0 0 0 0,-1 0 0 0 0,0 0-1 0 0,-1 0 1 0 0,-1-1 0 0 0,0 1 0 0 0,-1-34 0 0 0,-2 43 1 0 0,1 0 0 0 0,-1-1-1 0 0,-1 1 1 0 0,1 0 0 0 0,-1-1 0 0 0,-1 1 0 0 0,1 0 0 0 0,-1 1 0 0 0,0-1 0 0 0,-1 0 0 0 0,1 1 0 0 0,-1 0 0 0 0,-1 0 0 0 0,1 0 0 0 0,-1 0 0 0 0,0 1 0 0 0,-11-10 0 0 0,9 10 8 0 0,-1 0 0 0 0,0 0 0 0 0,-1 0 0 0 0,1 1 0 0 0,-1 0 0 0 0,0 1 1 0 0,0 0-1 0 0,0 0 0 0 0,-1 1 0 0 0,1 0 0 0 0,0 1 0 0 0,-1 0 0 0 0,-13 1 0 0 0,12-1 26 0 0,0 2 0 0 0,0 0 0 0 0,-1 0 0 0 0,-15 5 0 0 0,24-6-24 0 0,-1 2 0 0 0,1-1 0 0 0,-1 0 1 0 0,1 1-1 0 0,-1 0 0 0 0,1-1 0 0 0,0 1 1 0 0,0 0-1 0 0,0 1 0 0 0,0-1 0 0 0,0 1 1 0 0,1-1-1 0 0,-1 1 0 0 0,1 0 0 0 0,0 0 1 0 0,-1 0-1 0 0,-1 4 0 0 0,-1 5 35 0 0,0 0-1 0 0,0 0 1 0 0,2 0-1 0 0,-1 1 1 0 0,2 0-1 0 0,-3 17 1 0 0,2 79 253 0 0,3-79-224 0 0,1 107 298 0 0,-5 231 805 0 0,-6-89-432 0 0,7-238-410 0 0,0-5-1745 0 0,2-14-6730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3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4152 0 0,'0'0'2187'0'0,"0"23"1974"0"0,-3 224 4957 0 0,0-123-9718 0 0,3-62-3402 0 0,-1 0-3385 0 0,1-40 3578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4044 0 0,'18'6'4031'0'0,"-15"-4"-3777"0"0,-1 1 0 0 0,0 0 0 0 0,0 0-1 0 0,0 0 1 0 0,-1 0 0 0 0,1 0 0 0 0,-1 0 0 0 0,0 1-1 0 0,0-1 1 0 0,0 0 0 0 0,0 1 0 0 0,0-1-1 0 0,0 5 1 0 0,2 48 1787 0 0,-2-43-1661 0 0,-2-1 0 0 0,0 0 0 0 0,0 1-1 0 0,-1-1 1 0 0,0 0 0 0 0,-1 0 0 0 0,-1 0-1 0 0,0-1 1 0 0,-7 16 0 0 0,5-17-902 0 0,0-1 0 0 0,-1 1 0 0 0,0-1 0 0 0,0 0 0 0 0,-1 0 0 0 0,-10 8 0 0 0,6-6-1779 0 0,-1-2-1 0 0,-24 16 1 0 0,2-8-1152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135 105 3296 0 0,'0'0'552'0'0,"-18"1"3161"0"0,13 1-3411 0 0,1 0 1 0 0,-1 0-1 0 0,1 1 1 0 0,-1 0-1 0 0,1 0 1 0 0,0 0-1 0 0,0 0 1 0 0,0 1-1 0 0,1 0 1 0 0,-1-1-1 0 0,1 1 1 0 0,0 1-1 0 0,-4 6 1 0 0,0 1 297 0 0,0 1 0 0 0,1-1 0 0 0,-7 25 1 0 0,6-12-130 0 0,1 0 0 0 0,1 0 0 0 0,2 1 0 0 0,0 0 0 0 0,2 51 0 0 0,2-70-413 0 0,0 0 0 0 0,0 1 0 0 0,0-1 1 0 0,1 0-1 0 0,0 1 0 0 0,0-1 0 0 0,1 0 0 0 0,0-1 0 0 0,5 11 1 0 0,-6-14-35 0 0,1 1 1 0 0,-1-1-1 0 0,1 1 1 0 0,0-1 0 0 0,0 0-1 0 0,1 0 1 0 0,-1 0-1 0 0,1 0 1 0 0,-1-1 0 0 0,1 1-1 0 0,0-1 1 0 0,0 0 0 0 0,0 0-1 0 0,0 0 1 0 0,0-1-1 0 0,8 3 1 0 0,-6-3-28 0 0,0 0-1 0 0,-1 0 1 0 0,1-1 0 0 0,0 1 0 0 0,0-1-1 0 0,0 0 1 0 0,0-1 0 0 0,0 0-1 0 0,0 0 1 0 0,0 0 0 0 0,0 0 0 0 0,-1-1-1 0 0,9-3 1 0 0,-11 3-16 0 0,0 0 0 0 0,0 0 0 0 0,0 0 0 0 0,0 0 0 0 0,0-1 0 0 0,-1 1-1 0 0,1-1 1 0 0,-1 0 0 0 0,1 0 0 0 0,-1 0 0 0 0,0 0 0 0 0,0 0 0 0 0,0 0 0 0 0,-1 0 0 0 0,1-1 0 0 0,-1 1 0 0 0,0 0 0 0 0,0-1 0 0 0,0 1 0 0 0,0-1-1 0 0,-1 0 1 0 0,1-6 0 0 0,1-14-47 0 0,-2 1-1 0 0,-1-1 1 0 0,-1 1 0 0 0,-1-1-1 0 0,0 1 1 0 0,-2 0 0 0 0,-1 0-1 0 0,-1 1 1 0 0,-1-1-1 0 0,-1 2 1 0 0,-12-23 0 0 0,16 35 77 0 0,0 0 59 0 0,-1-1 1 0 0,1 1-1 0 0,1-1 0 0 0,0 0 1 0 0,0 0-1 0 0,1-1 0 0 0,0 1 0 0 0,-2-18 1 0 0,6 26-39 0 0,-1 1 1 0 0,0-1 0 0 0,1 1 0 0 0,-1-1 0 0 0,1 0 0 0 0,-1 1 0 0 0,1-1 0 0 0,0 1-1 0 0,-1 0 1 0 0,1-1 0 0 0,0 1 0 0 0,0-1 0 0 0,0 1 0 0 0,0 0 0 0 0,0 0 0 0 0,1 0-1 0 0,-1 0 1 0 0,0 0 0 0 0,1 0 0 0 0,-1 0 0 0 0,0 0 0 0 0,1 0 0 0 0,-1 0-1 0 0,1 1 1 0 0,-1-1 0 0 0,3 0 0 0 0,6-2 102 0 0,0 0-1 0 0,1 0 1 0 0,10 0 0 0 0,-8 1-37 0 0,99-13-1132 0 0,-38 10-9361 0 0,-54 4 6658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4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3512 0 0,'3'-9'7832'0'0,"1"60"-3711"0"0,-5 48-1840 0 0,2 109-1261 0 0,-1-205-1012 0 0,1 0 0 0 0,-1 0 0 0 0,0 0 0 0 0,1 0 0 0 0,0 0 0 0 0,0 0 0 0 0,0 0 0 0 0,0 0 0 0 0,0 0-1 0 0,0 0 1 0 0,1-1 0 0 0,0 1 0 0 0,-1-1 0 0 0,1 1 0 0 0,0-1 0 0 0,0 1 0 0 0,0-1 0 0 0,1 0 0 0 0,-1 0 0 0 0,0 0-1 0 0,1 0 1 0 0,2 1 0 0 0,-2-1-17 0 0,1-1-1 0 0,-1 0 1 0 0,1 0-1 0 0,-1 0 1 0 0,1-1-1 0 0,-1 1 1 0 0,1-1-1 0 0,0 1 1 0 0,-1-1-1 0 0,1-1 0 0 0,-1 1 1 0 0,1 0-1 0 0,0-1 1 0 0,-1 0-1 0 0,1 1 1 0 0,-1-1-1 0 0,0-1 1 0 0,1 1-1 0 0,4-3 1 0 0,3-2-39 0 0,1 0 0 0 0,-1 0 0 0 0,-1-1 0 0 0,1-1 0 0 0,-1 0 0 0 0,0-1 0 0 0,-1 1 0 0 0,0-2 0 0 0,0 1 0 0 0,-1-1 0 0 0,-1-1 0 0 0,1 1 0 0 0,-2-1 0 0 0,11-23 0 0 0,-5 6-23 0 0,-2-1 1 0 0,-1 0-1 0 0,-1-1 1 0 0,5-39 0 0 0,-5 23 281 0 0,-3 125 1801 0 0,-4-66-1971 0 0,1 0 0 0 0,0 0 0 0 0,2 0 0 0 0,-1 0 0 0 0,1 0 0 0 0,9 18 1 0 0,-9-24-98 0 0,1-1 0 0 0,0 1 0 0 0,0-1 0 0 0,0 1 0 0 0,1-2 0 0 0,0 1 0 0 0,0 0 0 0 0,0-1 0 0 0,1 0 0 0 0,6 3 0 0 0,-6-4-1126 0 0,0 0-1 0 0,0-1 1 0 0,1 0 0 0 0,-1-1 0 0 0,1 0-1 0 0,11 2 1 0 0,2-1-2586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4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3520 0 0,'-11'5'2439'0'0,"7"0"-2161"0"0,1-1 1 0 0,0 0-1 0 0,0 1 1 0 0,1 0-1 0 0,-1 0 1 0 0,1 0-1 0 0,0 0 1 0 0,0 0-1 0 0,-1 6 1 0 0,-8 51 1241 0 0,2 58 1408 0 0,7 155 0 0 0,3-136-1666 0 0,-1 556 253 0 0,-2-669-4271 0 0,0-2-6132 0 0,2-19 5267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4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51 125 3840 0 0,'-10'9'2690'0'0,"0"20"-759"0"0,1 1 0 0 0,-8 53 0 0 0,14-65-1305 0 0,2-1 0 0 0,0 1 0 0 0,2 0 0 0 0,-1-1 0 0 0,2 1 0 0 0,5 22 0 0 0,-6-36-574 0 0,0 0 1 0 0,0-1 0 0 0,0 1-1 0 0,1-1 1 0 0,-1 1-1 0 0,1-1 1 0 0,0 1-1 0 0,0-1 1 0 0,0 0-1 0 0,1 0 1 0 0,-1 0-1 0 0,1 0 1 0 0,-1 0 0 0 0,1-1-1 0 0,0 1 1 0 0,0-1-1 0 0,0 1 1 0 0,1-1-1 0 0,-1 0 1 0 0,0-1-1 0 0,1 1 1 0 0,0-1 0 0 0,-1 1-1 0 0,1-1 1 0 0,0 0-1 0 0,-1 0 1 0 0,1-1-1 0 0,7 1 1 0 0,-4 0-41 0 0,1-1-1 0 0,-1 0 1 0 0,0-1 0 0 0,1 0 0 0 0,-1 0-1 0 0,0-1 1 0 0,0 0 0 0 0,0 0 0 0 0,0 0-1 0 0,0-1 1 0 0,-1 0 0 0 0,1-1 0 0 0,-1 1-1 0 0,9-7 1 0 0,-7 3 4 0 0,-1 0-1 0 0,0 0 1 0 0,0-1 0 0 0,-1 1-1 0 0,0-1 1 0 0,0-1-1 0 0,-1 1 1 0 0,0-1 0 0 0,0 0-1 0 0,-1 0 1 0 0,0-1-1 0 0,-1 1 1 0 0,0-1 0 0 0,2-13-1 0 0,0-4 110 0 0,-2-1-1 0 0,-1 1 0 0 0,-2-1 1 0 0,-2-27-1 0 0,2 46-59 0 0,-1 1-1 0 0,0 0 0 0 0,-1 0 1 0 0,1 0-1 0 0,-2 0 1 0 0,1 0-1 0 0,-1 0 1 0 0,0 1-1 0 0,-1-1 0 0 0,0 1 1 0 0,0 0-1 0 0,-5-7 1 0 0,5 10-16 0 0,1 0 0 0 0,-1 0 0 0 0,0 0 0 0 0,0 1 0 0 0,0 0 0 0 0,-1 0 0 0 0,1 0 0 0 0,-1 0 0 0 0,1 0 0 0 0,-1 1 0 0 0,0 0 0 0 0,0 0 0 0 0,0 1 0 0 0,0-1 0 0 0,-1 1 0 0 0,1 0 0 0 0,0 0 0 0 0,-1 1 0 0 0,-6 0 0 0 0,7-1-99 0 0,0 1 0 0 0,-1 0 0 0 0,1 1-1 0 0,0-1 1 0 0,-1 1 0 0 0,1 0 0 0 0,0 1 0 0 0,0-1 0 0 0,0 1 0 0 0,0 0 0 0 0,0 0 0 0 0,1 0 0 0 0,-1 1 0 0 0,0 0 0 0 0,1 0 0 0 0,-6 5 0 0 0,5-3-2055 0 0,0 1 1 0 0,0-1-1 0 0,-8 14 0 0 0,6-6-1831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4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4072 0 0,'-5'0'676'0'0,"5"-2"4"0"0,0 0 17 0 0,-6 0-1 0 0,3 2-16 0 0,3-2 0 0 0,-4 2 0 0 0,0 2-52 0 0,4 2-104 0 0,0 8-336 0 0,-3 5-2228 0 0,3 7 0 0 0,0 5-1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12 3848 0 0,'-21'-4'2780'0'0,"5"1"-2109"0"0,-1 1-1 0 0,0 0 1 0 0,0 1-1 0 0,0 1 1 0 0,-1 1 0 0 0,1 1-1 0 0,1 0 1 0 0,-1 1 0 0 0,0 0-1 0 0,1 2 1 0 0,-1 0 0 0 0,1 1-1 0 0,-21 10 1 0 0,31-12-468 0 0,0 0 0 0 0,0 0 0 0 0,1 0 0 0 0,0 1 0 0 0,0-1 0 0 0,0 1 0 0 0,0 1 0 0 0,1-1 0 0 0,-8 11 0 0 0,10-12-185 0 0,0 0-1 0 0,0 0 1 0 0,0 0 0 0 0,0 0 0 0 0,0 0 0 0 0,1 0 0 0 0,0 0 0 0 0,0 1-1 0 0,0-1 1 0 0,1 0 0 0 0,-1 1 0 0 0,1-1 0 0 0,0 1 0 0 0,0-1 0 0 0,0 0-1 0 0,2 7 1 0 0,0-6-6 0 0,0 1 0 0 0,0-1-1 0 0,0 0 1 0 0,1 0-1 0 0,0 0 1 0 0,0 0 0 0 0,0 0-1 0 0,1-1 1 0 0,0 1 0 0 0,-1-1-1 0 0,9 7 1 0 0,4 1 0 0 0,0 0 1 0 0,20 9-1 0 0,-20-11-9 0 0,30 22-1 0 0,-38-25 70 0 0,0 1-1 0 0,0 0 0 0 0,-1 1 0 0 0,0-1 0 0 0,-1 1 0 0 0,1 0 1 0 0,-2 1-1 0 0,1 0 0 0 0,-1 0 0 0 0,5 16 0 0 0,-8-20 32 0 0,-1 0 0 0 0,1 1 0 0 0,-1-1 0 0 0,0 1 0 0 0,-1 0 0 0 0,1-1-1 0 0,-1 1 1 0 0,-1-1 0 0 0,1 1 0 0 0,-1 0 0 0 0,0-1 0 0 0,-1 1 0 0 0,1-1 0 0 0,-1 0-1 0 0,-1 0 1 0 0,1 1 0 0 0,-1-1 0 0 0,-6 10 0 0 0,4-10 14 0 0,0 0 0 0 0,0 0 1 0 0,-1 0-1 0 0,0-1 0 0 0,0 0 0 0 0,0 0 1 0 0,0 0-1 0 0,-1-1 0 0 0,-12 6 0 0 0,4-3 40 0 0,0-1 0 0 0,0 0-1 0 0,-26 5 1 0 0,1-3-190 0 0,1-3-1 0 0,-65 1 1 0 0,24-5-8342 0 0,73-1 7042 0 0,-16-1-3083 0 0,1-5-1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5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3688 0 0,'0'0'595'0'0,"0"-4"2442"0"0,0-3 1844 0 0,0 16-10977 0 0,0-3 3047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5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4136 0 0,'0'0'8817'0'0,"0"3"-8829"0"0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2876 0 0,'0'0'4453'0'0,"-2"5"-587"0"0,-4 17-979 0 0,6-20-2786 0 0,0-1 0 0 0,-1 0 1 0 0,1 1-1 0 0,0-1 0 0 0,0 1 1 0 0,0-1-1 0 0,0 0 0 0 0,0 1 0 0 0,0-1 1 0 0,0 1-1 0 0,0-1 0 0 0,1 0 0 0 0,0 3 1 0 0,-1-3-74 0 0,0-1 0 0 0,1 1 0 0 0,-1-1 0 0 0,1 1 0 0 0,-1-1 0 0 0,0 1 1 0 0,1-1-1 0 0,-1 1 0 0 0,1-1 0 0 0,-1 0 0 0 0,1 1 0 0 0,0-1 0 0 0,-1 0 0 0 0,1 1 0 0 0,-1-1 1 0 0,1 0-1 0 0,0 0 0 0 0,-1 1 0 0 0,1-1 0 0 0,0 0 0 0 0,0 0 0 0 0,2 0-3 0 0,0 0 0 0 0,0 0 0 0 0,1-1 0 0 0,-1 1 0 0 0,0-1 0 0 0,0 0 0 0 0,0 0 0 0 0,0 0 0 0 0,0 0 0 0 0,5-3 1 0 0,-7 3-11 0 0,0 0 1 0 0,1 0-1 0 0,-1 0 1 0 0,0 0-1 0 0,1 0 1 0 0,-1 0 0 0 0,0-1-1 0 0,0 1 1 0 0,0-1-1 0 0,0 1 1 0 0,0 0 0 0 0,-1-1-1 0 0,1 0 1 0 0,0 1-1 0 0,-1-1 1 0 0,1 1-1 0 0,-1-1 1 0 0,0 0 0 0 0,1 1-1 0 0,-1-4 1 0 0,0 4-10 0 0,0 0 0 0 0,0 1 0 0 0,0-1 0 0 0,0 0 0 0 0,0 0 0 0 0,0 0 0 0 0,0 1 0 0 0,0-1 0 0 0,-1 0 1 0 0,1 0-1 0 0,0 0 0 0 0,-1 1 0 0 0,1-1 0 0 0,0 0 0 0 0,-1 0 0 0 0,1 1 0 0 0,-1-1 0 0 0,1 1 0 0 0,-1-1 0 0 0,1 0 0 0 0,-1 1 0 0 0,0-1 1 0 0,1 1-1 0 0,-1-1 0 0 0,0 1 0 0 0,1-1 0 0 0,-1 1 0 0 0,0 0 0 0 0,0-1 0 0 0,1 1 0 0 0,-1 0 0 0 0,0 0 0 0 0,0-1 0 0 0,0 1 0 0 0,1 0 1 0 0,-1 0-1 0 0,0 0 0 0 0,0 0 0 0 0,0 0 0 0 0,0 0 0 0 0,1 0 0 0 0,-1 0 0 0 0,0 0 0 0 0,-1 1 0 0 0,-14 3-1140 0 0,-5 9-8105 0 0,14-7 5934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5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2408 0 0,'-7'15'3360'0'0,"7"-5"-2794"0"0,0-7-70 0 0,-1 1 0 0 0,1-1 0 0 0,1 1 0 0 0,-1-1 1 0 0,0 1-1 0 0,1 0 0 0 0,1 3 0 0 0,-1-6-428 0 0,-1 0 1 0 0,1 0-1 0 0,-1 0 0 0 0,1-1 1 0 0,-1 1-1 0 0,1 0 0 0 0,0-1 1 0 0,-1 1-1 0 0,1 0 0 0 0,0-1 0 0 0,0 1 1 0 0,0-1-1 0 0,-1 1 0 0 0,1-1 1 0 0,0 1-1 0 0,0-1 0 0 0,0 0 1 0 0,0 0-1 0 0,0 1 0 0 0,0-1 1 0 0,0 0-1 0 0,0 0 0 0 0,0 0 1 0 0,0 0-1 0 0,0 0 0 0 0,-1 0 1 0 0,1 0-1 0 0,0 0 0 0 0,0 0 1 0 0,0-1-1 0 0,2 1 0 0 0,-1-1 21 0 0,0 0 0 0 0,1 0 0 0 0,-1 0 0 0 0,0 0-1 0 0,0 0 1 0 0,0-1 0 0 0,0 1 0 0 0,0-1 0 0 0,0 1 0 0 0,-1-1 0 0 0,1 0 0 0 0,0 0-1 0 0,-1 1 1 0 0,0-1 0 0 0,1 0 0 0 0,-1 0 0 0 0,0-1 0 0 0,0 1 0 0 0,0 0-1 0 0,0 0 1 0 0,0 0 0 0 0,0-1 0 0 0,-1 1 0 0 0,1 0 0 0 0,-1-1 0 0 0,0 1 0 0 0,0-4-1 0 0,-1 6 44 0 0,-1 1 1 0 0,0 0-1 0 0,0 0 0 0 0,0 1 0 0 0,1-1 0 0 0,-1 0 0 0 0,0 1 0 0 0,1-1 0 0 0,-1 1 0 0 0,-1 1 0 0 0,2 1-28 0 0,1-3-81 0 0,-1 0-1 0 0,1 1 0 0 0,-1-1 0 0 0,1 0 0 0 0,-1 0 1 0 0,1 1-1 0 0,0-1 0 0 0,0 0 0 0 0,-1 1 0 0 0,1-1 1 0 0,0 1-1 0 0,0-1 0 0 0,0 0 0 0 0,1 1 0 0 0,-1-1 1 0 0,0 0-1 0 0,0 1 0 0 0,1-1 0 0 0,-1 0 0 0 0,1 1 1 0 0,0 1-1 0 0,1-3-21 0 0,-1 1 1 0 0,0 0-1 0 0,1-1 1 0 0,-1 1 0 0 0,1-1-1 0 0,-1 1 1 0 0,1-1-1 0 0,-1 0 1 0 0,1 1-1 0 0,-1-1 1 0 0,1 0-1 0 0,-1 0 1 0 0,1 0-1 0 0,-1 0 1 0 0,1-1-1 0 0,-1 1 1 0 0,2-1-1 0 0,-2 1-1 0 0,0 0 0 0 0,0 0 0 0 0,0 0-1 0 0,0-1 1 0 0,-1 1 0 0 0,1 0-1 0 0,0-1 1 0 0,0 1 0 0 0,0-1 0 0 0,-1 1-1 0 0,1-1 1 0 0,0 1 0 0 0,-1-1-1 0 0,1 1 1 0 0,0-1 0 0 0,-1 0 0 0 0,1 1-1 0 0,-1-1 1 0 0,1 0 0 0 0,-1 1-1 0 0,1-1 1 0 0,-1 0 0 0 0,1 0 0 0 0,-1 0-1 0 0,0 1 1 0 0,0-1 0 0 0,1 0 0 0 0,-1-1-1 0 0,0 1-6 0 0,0 0-1 0 0,0 0 0 0 0,0 0 1 0 0,0 0-1 0 0,0 1 1 0 0,0-1-1 0 0,0 0 0 0 0,0 0 1 0 0,0 0-1 0 0,-1 0 0 0 0,1 1 1 0 0,0-1-1 0 0,-1 0 1 0 0,1 0-1 0 0,0 1 0 0 0,-1-1 1 0 0,1 0-1 0 0,-1 0 0 0 0,1 1 1 0 0,-1-1-1 0 0,1 1 1 0 0,-1-1-1 0 0,0 0 0 0 0,1 1 1 0 0,-1-1-1 0 0,-1 0 0 0 0,-22-1-6845 0 0,16 2 3259 0 0,1 0 405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2976 0 0,'13'-19'7345'0'0,"-13"53"-3465"0"0,-8 84-1172 0 0,-1 3-2128 0 0,8-117-561 0 0,1-1 0 0 0,1 0 0 0 0,-1 0-1 0 0,0 0 1 0 0,1 1 0 0 0,0-1 0 0 0,-1 0 0 0 0,1 0 0 0 0,1 0 0 0 0,-1 0 0 0 0,0 0 0 0 0,1 0-1 0 0,-1 0 1 0 0,1-1 0 0 0,0 1 0 0 0,0 0 0 0 0,0-1 0 0 0,0 1 0 0 0,1-1 0 0 0,-1 0 0 0 0,0 0-1 0 0,1 0 1 0 0,0 0 0 0 0,-1 0 0 0 0,1-1 0 0 0,0 1 0 0 0,0-1 0 0 0,5 2 0 0 0,-2-1-15 0 0,1-1 0 0 0,0 1 0 0 0,0-1 0 0 0,0-1 0 0 0,0 1 0 0 0,0-1 1 0 0,0-1-1 0 0,0 1 0 0 0,0-1 0 0 0,0 0 0 0 0,0-1 0 0 0,11-3 0 0 0,4-4-37 0 0,0 0-1 0 0,-1-2 0 0 0,0 0 1 0 0,-1-1-1 0 0,0-1 1 0 0,-1-1-1 0 0,0-1 0 0 0,-1-1 1 0 0,-1 0-1 0 0,-1-2 0 0 0,0 1 1 0 0,-1-2-1 0 0,-1 0 1 0 0,-1-1-1 0 0,14-26 0 0 0,-24 38 52 0 0,0-1 0 0 0,0 0 0 0 0,0 0 0 0 0,-1 1 0 0 0,-1-2 0 0 0,1 1 0 0 0,-1 0 0 0 0,-1-11 0 0 0,0 20 77 0 0,0 25 278 0 0,0 6-135 0 0,-1-15-102 0 0,1 1 0 0 0,1-1-1 0 0,3 22 1 0 0,-3-33-110 0 0,0 0 0 0 0,1 0 1 0 0,0 1-1 0 0,0-1 0 0 0,0 0 0 0 0,1-1 0 0 0,-1 1 0 0 0,1 0 0 0 0,0-1 0 0 0,0 1 0 0 0,1-1 0 0 0,0 0 0 0 0,-1 0 0 0 0,6 3 0 0 0,0 0-11 0 0,0-1 1 0 0,1 0-1 0 0,0 0 0 0 0,0-1 0 0 0,0 0 0 0 0,1-1 0 0 0,-1 0 0 0 0,18 3 0 0 0,31 3-2811 0 0,0-5-6393 0 0,-39-2 5444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160 154 3440 0 0,'0'0'1846'0'0,"-4"32"2185"0"0,-9 78-1042 0 0,-22 141 685 0 0,-48 111-2685 0 0,83-361-985 0 0,0 0 1 0 0,0 0-1 0 0,0 0 0 0 0,0-1 1 0 0,0 1-1 0 0,-1 0 1 0 0,1 0-1 0 0,0 0 0 0 0,-1 0 1 0 0,1-1-1 0 0,-1 1 0 0 0,1 0 1 0 0,0 0-1 0 0,-1-1 1 0 0,0 1-1 0 0,1 0 0 0 0,-1-1 1 0 0,1 1-1 0 0,-1-1 0 0 0,0 1 1 0 0,1-1-1 0 0,-1 1 1 0 0,0-1-1 0 0,0 1 0 0 0,1-1 1 0 0,-2 1-1 0 0,1-2-4 0 0,0 1 0 0 0,1-1-1 0 0,-1 1 1 0 0,0-1 0 0 0,1 0 0 0 0,-1 1-1 0 0,0-1 1 0 0,1 0 0 0 0,-1 0 0 0 0,1 1 0 0 0,-1-1-1 0 0,1 0 1 0 0,0 0 0 0 0,-1 0 0 0 0,1 0-1 0 0,0 0 1 0 0,0 1 0 0 0,-1-1 0 0 0,1 0-1 0 0,0 0 1 0 0,0 0 0 0 0,0 0 0 0 0,0-2 0 0 0,-2-51-37 0 0,3 0 1 0 0,1-1 0 0 0,15-76 0 0 0,-8 66 13 0 0,56-306-15 0 0,-63 363 49 0 0,-1 2 5 0 0,0 0 1 0 0,0 0-1 0 0,1 0 0 0 0,0 0 0 0 0,0 1 0 0 0,1-1 0 0 0,-1 1 1 0 0,1-1-1 0 0,5-6 0 0 0,-7 12-9 0 0,-1 0 0 0 0,0-1-1 0 0,1 1 1 0 0,-1 0 0 0 0,1 0 0 0 0,-1 0 0 0 0,0 0 0 0 0,1 0 0 0 0,-1-1-1 0 0,1 1 1 0 0,-1 0 0 0 0,1 0 0 0 0,-1 0 0 0 0,0 0 0 0 0,1 0 0 0 0,-1 0-1 0 0,1 1 1 0 0,-1-1 0 0 0,1 0 0 0 0,-1 0 0 0 0,0 0 0 0 0,1 0-1 0 0,-1 0 1 0 0,1 1 0 0 0,-1-1 0 0 0,0 0 0 0 0,1 0 0 0 0,-1 0 0 0 0,0 1-1 0 0,1-1 1 0 0,-1 0 0 0 0,0 1 0 0 0,1-1 0 0 0,-1 0 0 0 0,0 1 0 0 0,0-1-1 0 0,1 0 1 0 0,-1 1 0 0 0,0-1 0 0 0,0 1 0 0 0,0-1 0 0 0,1 1 0 0 0,11 20 179 0 0,-11-18-146 0 0,5 10 40 0 0,-1 0 1 0 0,-1 0-1 0 0,0 0 0 0 0,-1 0 0 0 0,2 16 0 0 0,0-3 10 0 0,18 164 497 0 0,-18-130-408 0 0,2 0-1 0 0,16 60 1 0 0,-21-114-171 0 0,0 0 0 0 0,0-1 0 0 0,0 1 0 0 0,0-1 0 0 0,1 1 0 0 0,0-1 0 0 0,0 0 0 0 0,1 0 0 0 0,-1 0 0 0 0,1-1-1 0 0,0 1 1 0 0,0-1 0 0 0,1 0 0 0 0,-1 0 0 0 0,7 3 0 0 0,-7-4-13 0 0,0-1 0 0 0,0 0 0 0 0,0 0 0 0 0,0-1-1 0 0,1 1 1 0 0,-1-1 0 0 0,1 0 0 0 0,-1 0 0 0 0,1-1-1 0 0,-1 1 1 0 0,1-1 0 0 0,-1 0 0 0 0,1 0 0 0 0,-1-1 0 0 0,1 1-1 0 0,-1-1 1 0 0,1 0 0 0 0,-1 0 0 0 0,1-1 0 0 0,5-2-1 0 0,4-2-28 0 0,0-2 0 0 0,0 0 0 0 0,-1-1 0 0 0,0 0 0 0 0,0-1-1 0 0,-1 0 1 0 0,-1-1 0 0 0,1 0 0 0 0,-2-1 0 0 0,0 0-1 0 0,0-1 1 0 0,11-20 0 0 0,2-8-56 0 0,-3 0 0 0 0,-1-2 0 0 0,13-45 0 0 0,-13 26 56 0 0,-4-2 0 0 0,-3 0 0 0 0,6-74 0 0 0,-18 59 834 0 0,0 79-713 0 0,6 26 402 0 0,4 89-105 0 0,-9-75-304 0 0,2 309 535 0 0,-5-181-401 0 0,2-136-288 0 0,-1-5-336 0 0,1 0 0 0 0,2-1-1 0 0,8 47 1 0 0,-9-71-346 0 0,0 1-1 0 0,0-1 1 0 0,0 0 0 0 0,0 1 0 0 0,1-1 0 0 0,0 0-1 0 0,-1 0 1 0 0,1 0 0 0 0,0 0 0 0 0,0 0 0 0 0,0 0-1 0 0,0-1 1 0 0,0 1 0 0 0,4 2 0 0 0,7 0-3217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3840 0 0,'0'0'4307'0'0,"0"15"-935"0"0,-9 125 2199 0 0,0-2-3506 0 0,7-90-2040 0 0,0-25 301 0 0,3 41-1 0 0,-1-58-719 0 0,1 0 0 0 0,0-1 1 0 0,0 0-1 0 0,0 1 0 0 0,1-1 1 0 0,-1 1-1 0 0,2-1 1 0 0,-1 0-1 0 0,0 0 0 0 0,1 0 1 0 0,0-1-1 0 0,5 8 0 0 0,-6-10-423 0 0,0 0 0 0 0,1 0 0 0 0,-1 0 0 0 0,0 0 1 0 0,1 0-1 0 0,0 0 0 0 0,-1-1 0 0 0,6 3 0 0 0,7 1-2860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5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 3608 0 0,'-2'1'203'0'0,"0"-1"-1"0"0,0 1 0 0 0,-1-1 1 0 0,1 1-1 0 0,0 0 0 0 0,0-1 0 0 0,0 1 1 0 0,1 0-1 0 0,-1 1 0 0 0,0-1 1 0 0,0 0-1 0 0,0 0 0 0 0,1 1 0 0 0,-1-1 1 0 0,1 1-1 0 0,-1-1 0 0 0,1 1 1 0 0,0 0-1 0 0,-1 0 0 0 0,0 2 0 0 0,-2 3 177 0 0,0 0-1 0 0,0 0 0 0 0,1 1 0 0 0,-3 8 1 0 0,0 8 485 0 0,0 0 0 0 0,2 0 0 0 0,0 1 1 0 0,2-1-1 0 0,1 1 0 0 0,0 0 0 0 0,7 48 1 0 0,-5-66-774 0 0,1 0 1 0 0,-1 0-1 0 0,1 0 0 0 0,1 0 1 0 0,-1-1-1 0 0,8 13 1 0 0,-9-16-73 0 0,1-1 0 0 0,-1 0 0 0 0,1 1 0 0 0,0-1 0 0 0,0 0 0 0 0,0 0 0 0 0,0 0 0 0 0,1 0 0 0 0,-1 0 0 0 0,0-1 0 0 0,1 1 0 0 0,-1-1 0 0 0,1 0-1 0 0,0 1 1 0 0,-1-1 0 0 0,1 0 0 0 0,0-1 0 0 0,5 2 0 0 0,-1-1-8 0 0,0 0 0 0 0,0-1 0 0 0,0 0 0 0 0,0-1 0 0 0,-1 1 0 0 0,1-1 0 0 0,0-1 0 0 0,0 1 0 0 0,-1-1 0 0 0,1 0 0 0 0,-1-1 0 0 0,1 1 0 0 0,-1-1 0 0 0,0 0 0 0 0,0-1-1 0 0,0 0 1 0 0,-1 0 0 0 0,10-8 0 0 0,-11 9-11 0 0,9-8-2 0 0,0 0-1 0 0,0-1 0 0 0,-1 0 1 0 0,17-23-1 0 0,-28 33 3 0 0,13-18-8 0 0,-1 0 1 0 0,21-43 0 0 0,-31 58 6 0 0,-1-1-1 0 0,0 0 1 0 0,0 0 0 0 0,0 0 0 0 0,-1-1 0 0 0,0 1-1 0 0,0 0 1 0 0,0 0 0 0 0,-1-1 0 0 0,0 1 0 0 0,0-1-1 0 0,-1 1 1 0 0,0 0 0 0 0,0 0 0 0 0,0-1 0 0 0,-4-10-1 0 0,2 13 2 0 0,1 0 0 0 0,-1 0 0 0 0,0 0 0 0 0,-1 0 0 0 0,1 0 0 0 0,-1 0 0 0 0,1 1-1 0 0,-1 0 1 0 0,0 0 0 0 0,0 0 0 0 0,0 0 0 0 0,-1 0 0 0 0,1 1 0 0 0,-1 0 0 0 0,0 0-1 0 0,1 0 1 0 0,-1 0 0 0 0,0 1 0 0 0,-8-1 0 0 0,4 0-3 0 0,1 1 0 0 0,0 0 0 0 0,0 0 1 0 0,-1 1-1 0 0,1 0 0 0 0,-1 1 0 0 0,1 0 0 0 0,0 0 0 0 0,0 0 0 0 0,0 1 1 0 0,-11 4-1 0 0,10-1-2 0 0,1-1 0 0 0,-1 1 0 0 0,1 0 0 0 0,0 1 0 0 0,1 0 0 0 0,-1 0 0 0 0,1 1 0 0 0,0 0 0 0 0,1 0 0 0 0,0 1 0 0 0,0-1 1 0 0,0 1-1 0 0,1 1 0 0 0,-5 9 0 0 0,4-4-8 0 0,0 0 1 0 0,1 1 0 0 0,1-1 0 0 0,0 1-1 0 0,1 0 1 0 0,1 0 0 0 0,0 0-1 0 0,0 22 1 0 0,2-35 14 0 0,0-1 0 0 0,0 1 0 0 0,1 0 0 0 0,-1-1 0 0 0,0 1 0 0 0,0 0 0 0 0,1-1 0 0 0,-1 1 0 0 0,1-1 1 0 0,0 1-1 0 0,-1-1 0 0 0,1 1 0 0 0,0-1 0 0 0,0 1 0 0 0,0-1 0 0 0,0 0 0 0 0,0 0 0 0 0,0 1 0 0 0,0-1 0 0 0,0 0 0 0 0,1 0 0 0 0,-1 0 0 0 0,0 0 0 0 0,1 0 0 0 0,-1 0 1 0 0,2 0-1 0 0,19 5-1702 0 0,1-6-4288 0 0,-13 0 2668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9:58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 3592 0 0,'0'-9'8540'0'0,"-2"29"-7280"0"0,-1 0-1 0 0,0 0 0 0 0,-1-1 0 0 0,-11 31 0 0 0,-4 19-323 0 0,17-59-849 0 0,-5 17 331 0 0,-3 52-1 0 0,9-70-372 0 0,1 0 1 0 0,0 0-1 0 0,1-1 0 0 0,0 1 1 0 0,1 0-1 0 0,0-1 0 0 0,0 1 1 0 0,0-1-1 0 0,1 0 0 0 0,5 10 1 0 0,-2-8 69 0 0,-1 0 1 0 0,1 0 0 0 0,1-1 0 0 0,8 10 0 0 0,11 3-2589 0 0,-22-20 586 0 0,-1 0 0 0 0,1 0 0 0 0,0 0 0 0 0,1 0 0 0 0,6 1 0 0 0,-7-2-1894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200 129 3392 0 0,'-8'1'469'0'0,"0"-1"-1"0"0,0 2 0 0 0,0-1 1 0 0,0 1-1 0 0,0 0 1 0 0,1 1-1 0 0,-1-1 0 0 0,1 2 1 0 0,-1-1-1 0 0,1 1 0 0 0,0 0 1 0 0,1 0-1 0 0,-1 1 1 0 0,1 0-1 0 0,0 0 0 0 0,0 1 1 0 0,0 0-1 0 0,1 0 0 0 0,0 0 1 0 0,0 0-1 0 0,0 1 0 0 0,-5 10 1 0 0,4-5-149 0 0,0 0 0 0 0,1 0 0 0 0,0 1 0 0 0,1-1-1 0 0,0 1 1 0 0,1 0 0 0 0,0 0 0 0 0,1 0 0 0 0,1 0 0 0 0,0 1 0 0 0,0-1 0 0 0,2 0 0 0 0,1 15 0 0 0,-1-23-290 0 0,0 0 1 0 0,0 0 0 0 0,0 0-1 0 0,0 0 1 0 0,1-1-1 0 0,0 1 1 0 0,0-1 0 0 0,0 1-1 0 0,1-1 1 0 0,0 1-1 0 0,-1-1 1 0 0,2 0 0 0 0,-1 0-1 0 0,0-1 1 0 0,1 1-1 0 0,-1-1 1 0 0,6 4 0 0 0,-3-3-41 0 0,0-1 1 0 0,0 0-1 0 0,0-1 1 0 0,1 1-1 0 0,-1-1 1 0 0,0-1-1 0 0,1 1 1 0 0,0-1-1 0 0,-1 0 1 0 0,1-1-1 0 0,0 1 1 0 0,10-2-1 0 0,-9 1-22 0 0,-1-1 0 0 0,0 0-1 0 0,0 0 1 0 0,0-1 0 0 0,0 0 0 0 0,0 0 0 0 0,0-1-1 0 0,0 0 1 0 0,-1 0 0 0 0,10-6 0 0 0,-13 7 15 0 0,0-1 1 0 0,1 1 0 0 0,-1-1-1 0 0,0 0 1 0 0,0 0-1 0 0,0 0 1 0 0,-1 0-1 0 0,1-1 1 0 0,-1 1 0 0 0,0-1-1 0 0,0 1 1 0 0,0-1-1 0 0,0 0 1 0 0,-1 0-1 0 0,1 0 1 0 0,-1 0 0 0 0,0 0-1 0 0,0 0 1 0 0,0-6-1 0 0,0-1 11 0 0,0 0-1 0 0,-1 0 0 0 0,0 0 0 0 0,-1 0 1 0 0,0-1-1 0 0,-1 1 0 0 0,0 0 0 0 0,-1 1 0 0 0,0-1 1 0 0,0 0-1 0 0,-1 1 0 0 0,-8-14 0 0 0,-64-95 681 0 0,75 116-639 0 0,-1 0 1 0 0,1 1-1 0 0,0-1 0 0 0,0 0 0 0 0,0 0 0 0 0,0 0 0 0 0,1 0 0 0 0,-1 0 0 0 0,1 0 0 0 0,-1 0 0 0 0,1 0 0 0 0,0-1 1 0 0,1 1-1 0 0,-1 0 0 0 0,0 0 0 0 0,1 0 0 0 0,0 0 0 0 0,-1 0 0 0 0,1 0 0 0 0,0 0 0 0 0,1 1 0 0 0,-1-1 0 0 0,2-3 0 0 0,0 2 2 0 0,0 0-1 0 0,0 0 1 0 0,0 0-1 0 0,1 0 1 0 0,-1 0-1 0 0,1 1 0 0 0,0-1 1 0 0,0 1-1 0 0,0 0 1 0 0,0 0-1 0 0,1 1 0 0 0,7-4 1 0 0,0 1-223 0 0,-1 0-1 0 0,1 1 1 0 0,0 0 0 0 0,0 1-1 0 0,0 1 1 0 0,19-2 0 0 0,37 2-10967 0 0,-46 4 7244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3048 0 0,'11'-14'2956'0'0,"-2"8"-2278"0"0,2 1 0 0 0,-1-1 0 0 0,0 2 0 0 0,1-1 0 0 0,0 2 0 0 0,0-1-1 0 0,0 2 1 0 0,18-3 0 0 0,-24 4-480 0 0,1 1-1 0 0,-1-1 0 0 0,0 1 1 0 0,0 1-1 0 0,0-1 0 0 0,0 1 1 0 0,0 0-1 0 0,0 0 0 0 0,0 0 1 0 0,0 1-1 0 0,0 0 0 0 0,0-1 1 0 0,0 2-1 0 0,-1-1 0 0 0,1 1 1 0 0,-1-1-1 0 0,0 1 0 0 0,0 1 1 0 0,0-1-1 0 0,0 0 1 0 0,4 6-1 0 0,-1 0-108 0 0,-2 0 0 0 0,1 0-1 0 0,-1 1 1 0 0,0-1 0 0 0,-1 1 0 0 0,-1 0 0 0 0,1 1 0 0 0,-1-1-1 0 0,-1 0 1 0 0,2 16 0 0 0,-1 2 16 0 0,-2 1 0 0 0,-4 48-1 0 0,-3-43-121 0 0,5-32 11 0 0,1-1 0 0 0,0 0 0 0 0,-1 0-1 0 0,1 0 1 0 0,0 0 0 0 0,-1 0 0 0 0,1 0 0 0 0,-1 0-1 0 0,0 0 1 0 0,1 0 0 0 0,-1 0 0 0 0,0 0-1 0 0,0 0 1 0 0,1 0 0 0 0,-1 0 0 0 0,0-1-1 0 0,0 1 1 0 0,0 0 0 0 0,0-1 0 0 0,0 1-1 0 0,0 0 1 0 0,0-1 0 0 0,0 0 0 0 0,0 1-1 0 0,0-1 1 0 0,-2 1 0 0 0,3-1-1 0 0,-1-1 0 0 0,0 1 0 0 0,0 0 0 0 0,1 0 0 0 0,-1-1 0 0 0,0 1 0 0 0,1 0 0 0 0,-1-1 0 0 0,0 1 1 0 0,1-1-1 0 0,-1 1 0 0 0,1-1 0 0 0,-1 1 0 0 0,1-1 0 0 0,-1 1 0 0 0,1-1 0 0 0,-1 0 0 0 0,1 1 0 0 0,0-1 0 0 0,-1 1 0 0 0,1-1 0 0 0,0 0 0 0 0,-1 0 0 0 0,1 1 0 0 0,0-1 0 0 0,0 0 0 0 0,0 1 1 0 0,0-1-1 0 0,0 0 0 0 0,-1-1 0 0 0,1-24-101 0 0,18-29 4 0 0,-15 45 115 0 0,1-1 0 0 0,0 1 0 0 0,0 1 0 0 0,1-1 0 0 0,1 1 0 0 0,0 0 0 0 0,0 0 0 0 0,14-16 0 0 0,-3 8 88 0 0,0 1 0 0 0,1 0 0 0 0,19-13 0 0 0,-29 24-7 0 0,0 0 0 0 0,0 0 1 0 0,1 1-1 0 0,-1 0 0 0 0,1 0 1 0 0,0 1-1 0 0,0 0 0 0 0,0 1 0 0 0,14-2 1 0 0,-19 3-41 0 0,1 1 0 0 0,-1 0 0 0 0,0 0 0 0 0,1 0 0 0 0,-1 0 0 0 0,1 1 0 0 0,-1-1 0 0 0,1 1 0 0 0,-1 0 1 0 0,0 1-1 0 0,0-1 0 0 0,0 1 0 0 0,0 0 0 0 0,0 0 0 0 0,0 0 0 0 0,0 0 0 0 0,0 1 0 0 0,-1-1 1 0 0,1 1-1 0 0,-1 0 0 0 0,5 5 0 0 0,-2 1 66 0 0,0 0 0 0 0,0 0-1 0 0,-1 1 1 0 0,0-1 0 0 0,-1 1 0 0 0,0 0 0 0 0,-1 0 0 0 0,0 1 0 0 0,3 17-1 0 0,1 36-1506 0 0,-6-2-6237 0 0,-2-39 3678 0 0,-5-4-1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144 109 3712 0 0,'-1'0'5025'0'0,"-6"0"-2750"0"0,-3 9-1439 0 0,0 1-1 0 0,1-1 1 0 0,1 1-1 0 0,0 1 1 0 0,-11 17-1 0 0,9-12-619 0 0,0 1 0 0 0,1 0-1 0 0,1 1 1 0 0,1-1 0 0 0,1 1-1 0 0,0 1 1 0 0,1-1 0 0 0,1 1-1 0 0,1 0 1 0 0,1 0 0 0 0,0 0-1 0 0,2 33 1 0 0,0-49-198 0 0,1 0 0 0 0,-1 0 0 0 0,1-1 0 0 0,-1 1 0 0 0,1 0 0 0 0,0 0 0 0 0,0 0 0 0 0,0-1 0 0 0,0 1 0 0 0,1-1 0 0 0,-1 1 0 0 0,1-1 1 0 0,-1 1-1 0 0,1-1 0 0 0,0 0 0 0 0,0 0 0 0 0,4 4 0 0 0,-2-4-9 0 0,0 1 0 0 0,-1-1 0 0 0,1 0 0 0 0,0 0 0 0 0,0-1 0 0 0,1 1 0 0 0,-1-1 0 0 0,0 0 0 0 0,0 0 0 0 0,9 0 0 0 0,-1 0-27 0 0,0-1 1 0 0,0-1-1 0 0,0 0 1 0 0,1 0 0 0 0,-1-1-1 0 0,0-1 1 0 0,18-7 0 0 0,-18 6-20 0 0,-1-1 0 0 0,0 0 0 0 0,0-1 1 0 0,-1 0-1 0 0,0-1 0 0 0,0 0 0 0 0,10-10 1 0 0,-15 13 11 0 0,0-1 1 0 0,0 0 0 0 0,-1-1-1 0 0,0 1 1 0 0,0-1 0 0 0,-1 0-1 0 0,1 0 1 0 0,-1 0 0 0 0,-1 0-1 0 0,1-1 1 0 0,-1 1-1 0 0,0-1 1 0 0,0 1 0 0 0,0-9-1 0 0,-1 6 5 0 0,-1 0-1 0 0,0 0 0 0 0,-1 0 1 0 0,0 0-1 0 0,0 0 0 0 0,-1 0 1 0 0,0 1-1 0 0,0-1 0 0 0,-1 0 1 0 0,-1 1-1 0 0,1 0 0 0 0,-9-15 1 0 0,-37-49-52 0 0,17 18 96 0 0,32 53-22 0 0,-1 0 0 0 0,1 1 0 0 0,-1-1 0 0 0,1 0 0 0 0,-1 0 0 0 0,1 1 0 0 0,-1-1 0 0 0,1 0 0 0 0,0 0 0 0 0,-1 0 0 0 0,1 0 0 0 0,0 0 0 0 0,0 0-1 0 0,0 1 1 0 0,0-1 0 0 0,0 0 0 0 0,-1 0 0 0 0,2 0 0 0 0,-1 0 0 0 0,0 0 0 0 0,0 0 0 0 0,0 0 0 0 0,0 0 0 0 0,1 0 0 0 0,-1 1 0 0 0,0-1 0 0 0,1 0 0 0 0,-1 0 0 0 0,0 0 0 0 0,1 0 0 0 0,-1 1 0 0 0,1-1 0 0 0,0 0 0 0 0,-1 1 0 0 0,1-1 0 0 0,0 0 0 0 0,-1 1 0 0 0,1-1 0 0 0,1 0 0 0 0,3-1 16 0 0,0 0 1 0 0,0 0-1 0 0,0 1 0 0 0,0-1 0 0 0,0 1 0 0 0,6 0 0 0 0,4-2-9 0 0,242-40-48 0 0,-210 40-4910 0 0,-17 1-1211 0 0,-16 0 2563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 3528 0 0,'-4'-1'6772'0'0,"4"1"-6660"0"0,-11 29 2541 0 0,-12 41-1 0 0,15-35-1974 0 0,1 1 0 0 0,-2 47 0 0 0,6-58-520 0 0,1-6-19 0 0,1-1 0 0 0,2 25-1 0 0,-1-38-111 0 0,1-1 0 0 0,0 1 0 0 0,0 0 0 0 0,0 0 0 0 0,0 0 0 0 0,1 0 0 0 0,0-1 0 0 0,0 1 0 0 0,0-1 0 0 0,0 0 0 0 0,1 1 0 0 0,0-1 0 0 0,5 5 0 0 0,-5-6-23 0 0,0 0 1 0 0,0-1-1 0 0,0 0 1 0 0,1 0-1 0 0,-1 0 1 0 0,1 0-1 0 0,-1 0 0 0 0,1-1 1 0 0,0 1-1 0 0,-1-1 1 0 0,1 0-1 0 0,0 0 0 0 0,0-1 1 0 0,0 1-1 0 0,0-1 1 0 0,0 0-1 0 0,0 0 0 0 0,0 0 1 0 0,0-1-1 0 0,0 1 1 0 0,0-1-1 0 0,0 0 1 0 0,4-1-1 0 0,5-2-18 0 0,0-1 1 0 0,-1 0-1 0 0,1 0 0 0 0,-1-2 1 0 0,15-9-1 0 0,-9 3 26 0 0,-1 0 0 0 0,-1-1 0 0 0,-1-1-1 0 0,0 0 1 0 0,0-1 0 0 0,-2 0 0 0 0,0-2 0 0 0,-1 1-1 0 0,-1-1 1 0 0,17-36 0 0 0,-23 42 40 0 0,-1 0 0 0 0,0 0 0 0 0,-1 0-1 0 0,0-1 1 0 0,-1 1 0 0 0,0-1 0 0 0,-1 0 0 0 0,0 0-1 0 0,-2 1 1 0 0,-2-24 0 0 0,2 17-54 0 0,1 15-194 0 0,0 0 0 0 0,0 0 1 0 0,-1 0-1 0 0,0 0 0 0 0,1 0 1 0 0,-1 1-1 0 0,-1-1 0 0 0,-1-4 1 0 0,2-2-6596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3744 0 0,'0'0'644'0'0,"26"-2"3715"0"0,-20 3-4031 0 0,-1-1-1 0 0,1 1 0 0 0,0 0 0 0 0,0 0 1 0 0,0 1-1 0 0,-1 0 0 0 0,1 0 0 0 0,-1 0 1 0 0,1 1-1 0 0,-1 0 0 0 0,0 0 0 0 0,0 0 1 0 0,0 1-1 0 0,-1-1 0 0 0,1 1 0 0 0,-1 0 0 0 0,0 0 1 0 0,0 1-1 0 0,0-1 0 0 0,-1 1 0 0 0,5 7 1 0 0,3 6 203 0 0,-1 1 0 0 0,-1 0 0 0 0,-1 1 1 0 0,10 33-1 0 0,15 99 180 0 0,-28-127-655 0 0,-3-13-42 0 0,-2-11-12 0 0,0 0 1 0 0,0 0-1 0 0,0 0 1 0 0,0 0-1 0 0,0 0 0 0 0,0 0 1 0 0,1 0-1 0 0,-1 0 1 0 0,0 0-1 0 0,1 0 1 0 0,-1 0-1 0 0,1 0 0 0 0,-1 0 1 0 0,2 2-1 0 0,-1-3 1 0 0,0 0 0 0 0,0 0 0 0 0,0 0 0 0 0,0 0 0 0 0,0 0 0 0 0,1 0 0 0 0,-1 0 1 0 0,0 0-1 0 0,0 0 0 0 0,0 0 0 0 0,0-1 0 0 0,0 1 0 0 0,0 0 0 0 0,0-1 0 0 0,0 1 0 0 0,0-1 0 0 0,0 1 0 0 0,0-1 0 0 0,0 0 0 0 0,7-4 8 0 0,-1 0 0 0 0,1 0 0 0 0,-2 0 0 0 0,1-1 0 0 0,0 0 0 0 0,5-8 0 0 0,33-43 53 0 0,-15 14 25 0 0,-1-1 0 0 0,31-68 1 0 0,-50 92-74 0 0,-7 13-24 0 0,1 0-1 0 0,-1 0 1 0 0,4-12 0 0 0,-5 11-734 0 0,9-31 1726 0 0,-2 21-3951 0 0,4 6-6584 0 0,-7 8 5754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3592 0 0,'-5'1'358'0'0,"-1"0"0"0"0,0 0-1 0 0,1 0 1 0 0,-1 1 0 0 0,1-1-1 0 0,0 1 1 0 0,0 1-1 0 0,-1-1 1 0 0,1 1 0 0 0,1 0-1 0 0,-1 0 1 0 0,0 0 0 0 0,1 1-1 0 0,0-1 1 0 0,-5 6 0 0 0,3-3-56 0 0,0 0 1 0 0,0 1 0 0 0,1 0-1 0 0,0 0 1 0 0,1 0 0 0 0,-1 0 0 0 0,1 1-1 0 0,1-1 1 0 0,-5 12 0 0 0,3-1 378 0 0,1 1 0 0 0,1-1 0 0 0,0 1 1 0 0,1-1-1 0 0,1 1 0 0 0,2 28 0 0 0,0-40-561 0 0,0 0 0 0 0,0 0 0 0 0,1-1 0 0 0,0 1 0 0 0,0-1 0 0 0,1 1 0 0 0,-1-1 0 0 0,2 0 0 0 0,3 7 0 0 0,-4-9-111 0 0,0 0 1 0 0,1 0 0 0 0,-1 0-1 0 0,1-1 1 0 0,-1 0 0 0 0,1 1-1 0 0,0-1 1 0 0,1-1 0 0 0,-1 1 0 0 0,0-1-1 0 0,1 1 1 0 0,-1-1 0 0 0,1-1-1 0 0,5 2 1 0 0,5 1 5 0 0,1-1 0 0 0,-1 0 0 0 0,1-1 0 0 0,0-1 0 0 0,0-1 0 0 0,31-3 0 0 0,-36 2-31 0 0,0-1 0 0 0,0 0 0 0 0,1-1 0 0 0,-2 0 1 0 0,1-1-1 0 0,0 0 0 0 0,-1-1 0 0 0,1 0 0 0 0,-1 0 1 0 0,12-10-1 0 0,-17 10 7 0 0,0 1 1 0 0,-1-1-1 0 0,1 0 1 0 0,-1 0-1 0 0,-1-1 0 0 0,1 1 1 0 0,-1-1-1 0 0,0 0 1 0 0,0 0-1 0 0,0 0 1 0 0,-1 0-1 0 0,0 0 1 0 0,0-1-1 0 0,1-10 1 0 0,-1 0 18 0 0,0 0 0 0 0,-1 0 1 0 0,-1 0-1 0 0,-3-24 1 0 0,2 35 6 0 0,0 0 0 0 0,0 0 0 0 0,-1 0 0 0 0,1 1 1 0 0,-1-1-1 0 0,-1 0 0 0 0,1 1 0 0 0,-1 0 1 0 0,0-1-1 0 0,0 1 0 0 0,0 0 0 0 0,-1 1 0 0 0,-5-7 1 0 0,3 5 8 0 0,-1 0 0 0 0,0 1 0 0 0,0 0 0 0 0,0 0 0 0 0,0 1 0 0 0,-1-1 0 0 0,1 2 0 0 0,-15-6 0 0 0,10 5-4 0 0,0 1 0 0 0,-1 0-1 0 0,0 0 1 0 0,1 2 0 0 0,-1-1-1 0 0,0 2 1 0 0,0 0-1 0 0,0 0 1 0 0,1 1 0 0 0,-1 1-1 0 0,0 0 1 0 0,-20 6-1 0 0,26-5-22 0 0,-1 1-1 0 0,1-1 1 0 0,0 1-1 0 0,0 1 1 0 0,0 0-1 0 0,1-1 1 0 0,-1 2-1 0 0,1-1 1 0 0,1 1-1 0 0,-1 0 0 0 0,1 0 1 0 0,0 1-1 0 0,0 0 1 0 0,1-1-1 0 0,0 1 1 0 0,0 1-1 0 0,0-1 1 0 0,-4 15-1 0 0,2-1-236 0 0,0 1 0 0 0,2 0 0 0 0,0 0 0 0 0,1 0-1 0 0,1 39 1 0 0,5-24-2431 0 0,-1-28 619 0 0,0 1 1 0 0,1-1-1 0 0,5 15 1 0 0,0-7-1320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3488 0 0,'-1'1'214'0'0,"0"-1"-1"0"0,0 1 1 0 0,0-1-1 0 0,0 1 0 0 0,0 0 1 0 0,1-1-1 0 0,-1 1 1 0 0,0 0-1 0 0,0 0 0 0 0,1-1 1 0 0,-1 1-1 0 0,0 0 1 0 0,1 0-1 0 0,-1 0 1 0 0,1 0-1 0 0,-1 0 0 0 0,1 0 1 0 0,0 0-1 0 0,-1 1 1 0 0,-7 21 745 0 0,-32 129 2887 0 0,-55 187 796 0 0,63-238-4282 0 0,-67 195 608 0 0,85-254-864 0 0,-21 68 202 0 0,30-91-381 0 0,1 0 0 0 0,1 0 0 0 0,-1 36 0 0 0,4-54-93 0 0,0 0-1 0 0,0 1 0 0 0,0-1 1 0 0,0 0-1 0 0,0 0 0 0 0,1 1 1 0 0,-1-1-1 0 0,0 0 0 0 0,1 0 1 0 0,-1 1-1 0 0,1-1 0 0 0,-1 0 1 0 0,1 0-1 0 0,-1 0 0 0 0,1 0 1 0 0,0 0-1 0 0,0 0 1 0 0,-1 0-1 0 0,1 0 0 0 0,0 0 1 0 0,2 1-1 0 0,-1-1-479 0 0,0 0 0 0 0,0 0 0 0 0,0 0 0 0 0,0 0 0 0 0,0-1 0 0 0,0 1 0 0 0,0-1 0 0 0,1 1 0 0 0,-1-1 1 0 0,0 0-1 0 0,3 0 0 0 0,10-2-2925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3760 0 0,'-1'4'8703'0'0,"-2"22"-6733"0"0,1 68 2076 0 0,5 103-2559 0 0,-3-188-1786 0 0,6 41 201 0 0,1-19-4382 0 0,0-18-3056 0 0,-4-8 3767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3656 0 0,'0'0'608'0'0,"-4"0"925"0"0,2 2-1501 0 0,2 3-1197 0 0,0 2 1 0 0,0 3 0 0 0,0 1 0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104 111 2968 0 0,'-1'2'199'0'0,"1"0"0"0"0,-1 0-1 0 0,0 0 1 0 0,0 0 0 0 0,0 0-1 0 0,0 0 1 0 0,0-1-1 0 0,0 1 1 0 0,-2 2 0 0 0,-6 11 609 0 0,4 1-120 0 0,0 1-1 0 0,1 0 0 0 0,1 0 1 0 0,0 0-1 0 0,1 0 1 0 0,1 0-1 0 0,1 0 0 0 0,3 31 1 0 0,-2-43-525 0 0,0 0 0 0 0,0 0 0 0 0,1 0 1 0 0,-1 0-1 0 0,1 0 0 0 0,0 0 0 0 0,1 0 1 0 0,-1-1-1 0 0,1 1 0 0 0,0-1 0 0 0,0 0 1 0 0,0 0-1 0 0,0 0 0 0 0,1 0 0 0 0,0 0 1 0 0,0-1-1 0 0,0 0 0 0 0,6 4 0 0 0,-4-3-112 0 0,1-1-1 0 0,0 0 0 0 0,-1-1 1 0 0,1 0-1 0 0,0 0 0 0 0,0 0 1 0 0,0-1-1 0 0,1 1 1 0 0,-1-2-1 0 0,0 1 0 0 0,0-1 1 0 0,13-2-1 0 0,-8 1-26 0 0,0-1-1 0 0,0 0 0 0 0,0-1 1 0 0,-1-1-1 0 0,1 0 1 0 0,-1-1-1 0 0,0 0 1 0 0,17-10-1 0 0,-22 11-16 0 0,0 0-1 0 0,0 0 1 0 0,-1 0-1 0 0,1-1 1 0 0,-1 0-1 0 0,0 0 1 0 0,-1-1 0 0 0,1 1-1 0 0,-1-1 1 0 0,0 0-1 0 0,-1 0 1 0 0,1 0 0 0 0,-1 0-1 0 0,-1-1 1 0 0,1 0-1 0 0,1-7 1 0 0,0-3 38 0 0,-1 0 0 0 0,-1 0 1 0 0,0-33-1 0 0,-2 42-16 0 0,-1 1 1 0 0,0 0-1 0 0,0 0 1 0 0,-1 0-1 0 0,1 0 1 0 0,-1 0-1 0 0,-1 1 1 0 0,0-1-1 0 0,0 0 0 0 0,0 1 1 0 0,0 0-1 0 0,-6-6 1 0 0,2 2 45 0 0,-1 1 0 0 0,0 0-1 0 0,0 0 1 0 0,-1 1 0 0 0,0 0 0 0 0,-1 0 0 0 0,0 1 0 0 0,0 1 0 0 0,-16-9-1 0 0,22 13-34 0 0,-1 1 0 0 0,0-1 0 0 0,0 0 0 0 0,0 1 0 0 0,0 0 0 0 0,-1 1-1 0 0,1-1 1 0 0,0 1 0 0 0,0 0 0 0 0,-1 0 0 0 0,1 0 0 0 0,0 1-1 0 0,0 0 1 0 0,0 0 0 0 0,0 0 0 0 0,0 1 0 0 0,0-1 0 0 0,0 1 0 0 0,0 0-1 0 0,0 1 1 0 0,1-1 0 0 0,-1 1 0 0 0,1 0 0 0 0,-6 5 0 0 0,1 0 21 0 0,1 0 1 0 0,0 1-1 0 0,0 0 1 0 0,1 0-1 0 0,0 1 1 0 0,1 0-1 0 0,0 0 0 0 0,1 1 1 0 0,0-1-1 0 0,0 1 1 0 0,-4 18-1 0 0,-2 12 206 0 0,-9 77 0 0 0,20-117-266 0 0,-8 87 373 0 0,4 95-1 0 0,2-30-68 0 0,1-121-351 0 0,-1 0 0 0 0,-2 0 0 0 0,-1 0 0 0 0,-12 37 0 0 0,12-46-2762 0 0,3-7-6963 0 0,2-11 5846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3528 0 0,'0'0'4765'0'0,"11"0"-2545"0"0,264 4 4015 0 0,-1 1-5680 0 0,-274-5-554 0 0,0 0 0 0 0,1-1 0 0 0,-1 1 0 0 0,0 0 0 0 0,0 0 0 0 0,0 0 0 0 0,0 0 0 0 0,0 0 1 0 0,0-1-1 0 0,0 1 0 0 0,0 0 0 0 0,0 0 0 0 0,0 0 0 0 0,0 0 0 0 0,0 0 0 0 0,1-1 0 0 0,-1 1 0 0 0,0 0 0 0 0,0 0 0 0 0,0 0 0 0 0,0 0 0 0 0,-1-1 0 0 0,1 1 1 0 0,0 0-1 0 0,0 0 0 0 0,0 0 0 0 0,0 0 0 0 0,0-1 0 0 0,0 1 0 0 0,0 0 0 0 0,0 0 0 0 0,0 0 0 0 0,0 0 0 0 0,0 0 0 0 0,0-1 0 0 0,-1 1 0 0 0,1 0 0 0 0,0 0 1 0 0,0 0-1 0 0,0 0 0 0 0,0 0 0 0 0,0 0 0 0 0,-1 0 0 0 0,1-1 0 0 0,0 1 0 0 0,0 0 0 0 0,0 0 0 0 0,0 0 0 0 0,0 0 0 0 0,-1 0 0 0 0,1 0 0 0 0,0 0 0 0 0,-8-7 18 0 0,-1 2 7 0 0,0 0 0 0 0,0 0-1 0 0,0 1 1 0 0,-1 0 0 0 0,0 0 0 0 0,0 1 0 0 0,0 1 0 0 0,0 0 0 0 0,0 0 0 0 0,0 1 0 0 0,0 0 0 0 0,-1 1 0 0 0,1 0 0 0 0,0 1 0 0 0,-1 0 0 0 0,1 0 0 0 0,0 1 0 0 0,0 0 0 0 0,-15 6 0 0 0,20-5 16 0 0,1-1 1 0 0,0 1-1 0 0,-1 0 0 0 0,1 0 0 0 0,1 1 1 0 0,-1-1-1 0 0,0 1 0 0 0,1 0 1 0 0,0 0-1 0 0,0 0 0 0 0,0 0 0 0 0,0 0 1 0 0,1 1-1 0 0,0-1 0 0 0,0 1 1 0 0,0 0-1 0 0,0 0 0 0 0,1-1 0 0 0,-2 9 1 0 0,0 8 153 0 0,1 0 0 0 0,0 0 1 0 0,3 31-1 0 0,-1-21 15 0 0,0-20-84 0 0,1 0-1 0 0,0 0 0 0 0,1 0 1 0 0,0 0-1 0 0,0 0 1 0 0,1-1-1 0 0,1 1 1 0 0,0-1-1 0 0,9 18 0 0 0,-9-22-426 0 0,0 1-1 0 0,0-1 0 0 0,0-1 1 0 0,1 1-1 0 0,0-1 0 0 0,10 8 1 0 0,-10-9-945 0 0,0 0 1 0 0,0-1 0 0 0,1 0 0 0 0,0 0 0 0 0,-1-1-1 0 0,1 1 1 0 0,0-1 0 0 0,9 2 0 0 0,-1-1-2601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3904 0 0,'5'-12'5923'0'0,"-4"12"-5793"0"0,0 0 0 0 0,0 0 0 0 0,0 1 0 0 0,0-1 0 0 0,0 0 0 0 0,0 0 0 0 0,-1 1 0 0 0,1-1 0 0 0,0 0 0 0 0,0 1 0 0 0,0-1 0 0 0,-1 1 0 0 0,1-1 0 0 0,0 1-1 0 0,0-1 1 0 0,-1 1 0 0 0,1 0 0 0 0,0-1 0 0 0,-1 1 0 0 0,1 0 0 0 0,-1-1 0 0 0,1 1 0 0 0,-1 0 0 0 0,1 0 0 0 0,-1 0 0 0 0,0-1 0 0 0,1 1 0 0 0,-1 1 0 0 0,12 29 1802 0 0,-11-29-1775 0 0,3 19 309 0 0,0 0-1 0 0,-1 1 1 0 0,-1 0-1 0 0,-1-1 0 0 0,-1 1 1 0 0,-4 29-1 0 0,1 22-106 0 0,4-73-371 0 0,0-1 0 0 0,0 1 1 0 0,0-1-1 0 0,0 1 0 0 0,0-1 1 0 0,0 1-1 0 0,0-1 0 0 0,0 1 0 0 0,0-1 1 0 0,0 0-1 0 0,-1 0 0 0 0,1 1 1 0 0,0-1-1 0 0,0 0 0 0 0,0-1 0 0 0,89-108-232 0 0,-62 76 242 0 0,3 1-1 0 0,0 1 1 0 0,54-42-1 0 0,-75 66 63 0 0,-7 6-17 0 0,0-1-1 0 0,1 0 0 0 0,-1 1 0 0 0,0 0 0 0 0,1 0 1 0 0,0 0-1 0 0,-1 0 0 0 0,1 0 0 0 0,0 1 0 0 0,0-1 0 0 0,0 1 1 0 0,0 0-1 0 0,0 0 0 0 0,5 0 0 0 0,-9 2-24 0 0,1-1 0 0 0,-1 0 0 0 0,1 0-1 0 0,0 0 1 0 0,-1 1 0 0 0,1-1 0 0 0,-1 0 0 0 0,1 1 0 0 0,-1-1-1 0 0,1 0 1 0 0,-1 1 0 0 0,1-1 0 0 0,-1 1 0 0 0,1-1-1 0 0,-1 1 1 0 0,0-1 0 0 0,1 1 0 0 0,-1-1 0 0 0,0 1 0 0 0,1 0-1 0 0,-1-1 1 0 0,0 1 0 0 0,0-1 0 0 0,1 1 0 0 0,-1 0-1 0 0,0-1 1 0 0,0 1 0 0 0,0 0 0 0 0,3 23 241 0 0,-3-20-203 0 0,1 22 239 0 0,-4 46 1 0 0,0-31-151 0 0,-1 5 242 0 0,-15 64-1 0 0,0-2-2750 0 0,14-35-5281 0 0,5-52 3685 0 0,0-3-1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3432 0 0,'7'-14'4191'0'0,"-7"13"-4001"0"0,1 0 0 0 0,-1 0 0 0 0,0 1 0 0 0,1-1 0 0 0,-1 0 0 0 0,1 0 0 0 0,-1 1 0 0 0,1-1 0 0 0,-1 0 0 0 0,1 1 0 0 0,-1-1 0 0 0,1 1 0 0 0,0-1-1 0 0,-1 1 1 0 0,1-1 0 0 0,0 1 0 0 0,-1-1 0 0 0,1 1 0 0 0,0-1 0 0 0,0 1 0 0 0,0 0 0 0 0,-1 0 0 0 0,1-1 0 0 0,0 1 0 0 0,0 0 0 0 0,0 0 0 0 0,0 0 0 0 0,0 1 16 0 0,0 0 1 0 0,0 0-1 0 0,-1 0 1 0 0,1 0 0 0 0,-1 0-1 0 0,1 0 1 0 0,-1 1 0 0 0,1-1-1 0 0,-1 0 1 0 0,0 0 0 0 0,1 0-1 0 0,-1 1 1 0 0,0-1-1 0 0,0 0 1 0 0,0 0 0 0 0,0 1-1 0 0,0-1 1 0 0,-1 1 0 0 0,1 74 580 0 0,0-15-7821 0 0,0-37 3494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0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36 2920 0 0,'0'0'524'0'0,"-3"-22"5288"0"0,1 20-5598 0 0,1 1-1 0 0,-1 0 1 0 0,0 0-1 0 0,0 0 1 0 0,1 0-1 0 0,-1 0 1 0 0,0 0-1 0 0,0 0 1 0 0,0 1 0 0 0,0-1-1 0 0,0 1 1 0 0,0-1-1 0 0,-4 1 1 0 0,-31-1 1563 0 0,28 1-1244 0 0,-21 0 38 0 0,-1 2-1 0 0,1 0 1 0 0,-46 11 0 0 0,62-9-476 0 0,0 0 0 0 0,1 1 0 0 0,-1 0 0 0 0,1 1 1 0 0,0 0-1 0 0,1 1 0 0 0,-1 1 0 0 0,2 0 0 0 0,-19 15 0 0 0,23-17-42 0 0,1 0 0 0 0,0 0 0 0 0,0 0-1 0 0,0 1 1 0 0,1 0 0 0 0,0 0 0 0 0,0 0 0 0 0,1 1-1 0 0,0-1 1 0 0,0 1 0 0 0,1 0 0 0 0,0 0 0 0 0,0 0-1 0 0,1 1 1 0 0,0-1 0 0 0,-1 12 0 0 0,-2 301 573 0 0,7-188-622 0 0,1 204 368 0 0,-4-335-345 0 0,1-1-1 0 0,0 1 1 0 0,-1-1-1 0 0,1 1 0 0 0,-1-1 1 0 0,0 1-1 0 0,1-1 1 0 0,-1 1-1 0 0,0-1 0 0 0,0 0 1 0 0,0 1-1 0 0,0-1 1 0 0,0 0-1 0 0,0 0 0 0 0,0 0 1 0 0,0 0-1 0 0,-1 0 0 0 0,1 0 1 0 0,0 0-1 0 0,-1 0 1 0 0,1 0-1 0 0,-1 0 0 0 0,1-1 1 0 0,-1 1-1 0 0,1-1 1 0 0,-1 1-1 0 0,1-1 0 0 0,-1 0 1 0 0,1 1-1 0 0,-1-1 0 0 0,0 0 1 0 0,-1 0-1 0 0,-4 0 8 0 0,1 1 0 0 0,0-1 1 0 0,0 0-1 0 0,0 0 0 0 0,-1-1 0 0 0,1 0 0 0 0,-8-2 0 0 0,12 2-172 0 0,1 0 1 0 0,-1 1 0 0 0,1-1-1 0 0,-1 0 1 0 0,1 0-1 0 0,-1 1 1 0 0,1-1-1 0 0,0 0 1 0 0,0-1-1 0 0,-1 1 1 0 0,1 0 0 0 0,0 0-1 0 0,-2-3 1 0 0,2 2-776 0 0,0 1 1 0 0,0-1-1 0 0,1 0 1 0 0,-1 0 0 0 0,0 0-1 0 0,1 0 1 0 0,-1 0-1 0 0,1 0 1 0 0,0 0 0 0 0,0-1-1 0 0,0-1 1 0 0,0-7-3061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4000 0 0,'0'0'1390'0'0,"21"0"1725"0"0,174-8 4653 0 0,-111 9-8555 0 0,-4-1-7902 0 0,-62 0 5296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3592 0 0,'0'0'1919'0'0,"27"0"1818"0"0,-24-1-3544 0 0,-1 1 0 0 0,1 1 0 0 0,0-1 0 0 0,-1 0 0 0 0,1 0 0 0 0,-1 1 0 0 0,1 0 0 0 0,0-1 0 0 0,-1 1 0 0 0,0 0 0 0 0,1 0 0 0 0,-1 1 0 0 0,1-1 0 0 0,-1 0 1 0 0,0 1-1 0 0,0-1 0 0 0,0 1 0 0 0,0 0 0 0 0,0 0 0 0 0,0 0 0 0 0,0 0 0 0 0,-1 0 0 0 0,1 0 0 0 0,-1 0 0 0 0,0 1 0 0 0,1-1 0 0 0,-1 0 0 0 0,0 1 1 0 0,0-1-1 0 0,0 1 0 0 0,-1-1 0 0 0,1 1 0 0 0,-1-1 0 0 0,1 6 0 0 0,0-2-7 0 0,-1 1 0 0 0,0-1 0 0 0,-1 0 0 0 0,1 1 0 0 0,-1-1 1 0 0,0 0-1 0 0,-1 1 0 0 0,0-1 0 0 0,0 0 0 0 0,0 0 0 0 0,0 0 0 0 0,-1-1 0 0 0,-5 10 0 0 0,1-6-364 0 0,0 0 0 0 0,-1-1 1 0 0,0 0-1 0 0,0 0 0 0 0,-1-1 0 0 0,-9 7 0 0 0,3-4-2300 0 0,-1-1 0 0 0,1-1 0 0 0,-20 8 0 0 0,8-6-1247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3288 0 0,'30'-11'6200'0'0,"-30"11"-6090"0"0,1 0 0 0 0,-1 1 0 0 0,1-1 0 0 0,-1 0 0 0 0,1 1 0 0 0,-1-1 0 0 0,0 0 0 0 0,1 1 0 0 0,-1-1 0 0 0,0 1 0 0 0,1-1 0 0 0,-1 1 0 0 0,0-1 0 0 0,1 1 0 0 0,-1-1 0 0 0,0 1 0 0 0,0-1 0 0 0,0 1 0 0 0,0-1 0 0 0,1 1 0 0 0,-1-1 0 0 0,0 1 0 0 0,0 0 0 0 0,0-1 0 0 0,0 1 0 0 0,2 18 1048 0 0,-6 86 2254 0 0,1-54-2886 0 0,6 84 1 0 0,-3-132-525 0 0,1 0 0 0 0,-1 0 0 0 0,1 1 0 0 0,0-1 0 0 0,0 0 1 0 0,0 0-1 0 0,0 0 0 0 0,1-1 0 0 0,-1 1 0 0 0,1 0 0 0 0,-1 0 0 0 0,1-1 0 0 0,0 1 0 0 0,0-1 0 0 0,1 1 0 0 0,-1-1 1 0 0,0 0-1 0 0,1 0 0 0 0,-1 0 0 0 0,1 0 0 0 0,-1 0 0 0 0,1-1 0 0 0,0 1 0 0 0,0-1 0 0 0,0 0 0 0 0,0 0 0 0 0,0 0 1 0 0,0 0-1 0 0,0 0 0 0 0,0-1 0 0 0,1 1 0 0 0,-1-1 0 0 0,4 0 0 0 0,3 0-26 0 0,0 0-1 0 0,-1-1 1 0 0,1 0-1 0 0,-1-1 1 0 0,1 0-1 0 0,-1 0 1 0 0,0-1-1 0 0,1 0 1 0 0,-1-1-1 0 0,11-6 1 0 0,0-2-42 0 0,0-1 0 0 0,-1-1 0 0 0,0-1 0 0 0,-1 0 0 0 0,30-35 1 0 0,-37 37 25 0 0,-1 0 1 0 0,0-1 0 0 0,-1 0-1 0 0,0 0 1 0 0,-2-1 0 0 0,1 0-1 0 0,-2 0 1 0 0,0-1 0 0 0,5-21-1 0 0,-5 16 44 0 0,-4 17 41 0 0,-1 0 0 0 0,0 0 0 0 0,0 0-1 0 0,0 0 1 0 0,0-8 0 0 0,2 7 231 0 0,-5 8 87 0 0,2-1-312 0 0,-1 0 1 0 0,1 0 0 0 0,-1 1 0 0 0,1-1 0 0 0,0 0-1 0 0,0 1 1 0 0,0-1 0 0 0,0 0 0 0 0,1 4-1 0 0,-1 3 60 0 0,0 4-1 0 0,1 0-1 0 0,0 0 0 0 0,1 0 0 0 0,0 0 1 0 0,1 0-1 0 0,0-1 0 0 0,1 1 0 0 0,10 19 1 0 0,-10-24-113 0 0,0 0 0 0 0,1-1 1 0 0,0 0-1 0 0,0 0 0 0 0,1 0 1 0 0,0-1-1 0 0,0 1 0 0 0,1-2 1 0 0,-1 1-1 0 0,1-1 0 0 0,1 0 1 0 0,-1 0-1 0 0,16 7 0 0 0,-7-5-564 0 0,0-1-1 0 0,23 5 0 0 0,35 3-9846 0 0,-53-12 6741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56 3288 0 0,'-1'-17'3115'0'0,"-2"13"-2839"0"0,0 1-1 0 0,0 0 0 0 0,0 0 1 0 0,0 0-1 0 0,-1 1 0 0 0,1-1 1 0 0,-1 1-1 0 0,0-1 1 0 0,1 1-1 0 0,-1 0 0 0 0,0 1 1 0 0,0-1-1 0 0,0 1 0 0 0,-1 0 1 0 0,1 0-1 0 0,0 0 0 0 0,0 0 1 0 0,-1 1-1 0 0,1-1 1 0 0,-6 2-1 0 0,-7-2 461 0 0,1 2 0 0 0,0 0 0 0 0,0 1 0 0 0,-19 5 0 0 0,27-5-635 0 0,1 0 0 0 0,-1 0-1 0 0,1 1 1 0 0,0 0 0 0 0,0 0 0 0 0,0 0-1 0 0,0 1 1 0 0,1 0 0 0 0,-11 8 0 0 0,14-8-66 0 0,0-1 1 0 0,-1 1-1 0 0,1 0 1 0 0,1 0-1 0 0,-1 1 0 0 0,0-1 1 0 0,1 0-1 0 0,0 1 1 0 0,0 0-1 0 0,1-1 1 0 0,-1 1-1 0 0,1 0 1 0 0,0 0-1 0 0,0 0 0 0 0,0 7 1 0 0,1-9-19 0 0,-2 37 131 0 0,2-38-142 0 0,1 0 0 0 0,-1-1 0 0 0,0 1 0 0 0,0 0 0 0 0,1 0-1 0 0,-1 0 1 0 0,1-1 0 0 0,0 1 0 0 0,-1 0 0 0 0,1 0 0 0 0,0-1 0 0 0,0 1 0 0 0,0-1 0 0 0,0 1 0 0 0,0-1 0 0 0,1 1 0 0 0,1 1 0 0 0,3 1 1 0 0,1-1 1 0 0,-1 0-1 0 0,1 0 0 0 0,-1-1 1 0 0,1 0-1 0 0,0 0 0 0 0,0 0 1 0 0,0-1-1 0 0,0 0 0 0 0,0 0 1 0 0,14-1-1 0 0,7-2-38 0 0,45-7 0 0 0,-72 8 30 0 0,0 1-4 0 0,1 0 0 0 0,-1 0 0 0 0,0 0 0 0 0,0 0 0 0 0,0 0 0 0 0,1-1 0 0 0,-1 1 0 0 0,0 0 0 0 0,0-1 0 0 0,0 1 0 0 0,0-1 0 0 0,0 1 0 0 0,0-1 0 0 0,0 0 0 0 0,0 1 0 0 0,0-1 0 0 0,0 0 0 0 0,0 0 0 0 0,0 0 0 0 0,0 1 0 0 0,0-1 0 0 0,-1 0 0 0 0,1 0 0 0 0,0 0 0 0 0,-1-1 0 0 0,1 1 0 0 0,0-1 0 0 0,-2 1 0 0 0,0 1 0 0 0,1 0 0 0 0,-1-1 0 0 0,0 1 0 0 0,0 0 0 0 0,1 0 1 0 0,-1 0-1 0 0,0 0 0 0 0,0 0 0 0 0,0 0 0 0 0,0 0 0 0 0,1 0 0 0 0,-1 0 1 0 0,0 0-1 0 0,0 0 0 0 0,0 0 0 0 0,1 0 0 0 0,-1 1 0 0 0,-1-1 0 0 0,-20 6-19 0 0,3 2 58 0 0,1 0-1 0 0,0 1 1 0 0,0 1 0 0 0,-28 21-1 0 0,39-26 8 0 0,0 1 0 0 0,0 0 0 0 0,1 0 0 0 0,0 1 0 0 0,0 0 0 0 0,1 0 0 0 0,-1 1 0 0 0,2-1-1 0 0,-1 1 1 0 0,1 0 0 0 0,0 0 0 0 0,1 1 0 0 0,-3 9 0 0 0,5-15-14 0 0,0 0 0 0 0,0 0 1 0 0,1 1-1 0 0,-1-1 0 0 0,1 0 0 0 0,0 1 0 0 0,0-1 1 0 0,0 0-1 0 0,0 0 0 0 0,1 1 0 0 0,-1-1 0 0 0,1 0 1 0 0,0 0-1 0 0,0 1 0 0 0,0-1 0 0 0,0 0 0 0 0,1 0 0 0 0,1 3 1 0 0,0-3 0 0 0,-1 0 1 0 0,1 0 0 0 0,0 0-1 0 0,0 0 1 0 0,1-1-1 0 0,-1 1 1 0 0,0-1 0 0 0,1 0-1 0 0,0 0 1 0 0,-1 0 0 0 0,1 0-1 0 0,6 2 1 0 0,7 0-19 0 0,-1-1-1 0 0,1 0 1 0 0,-1-1 0 0 0,1 0 0 0 0,30-3-1 0 0,13-1-1556 0 0,29-8-8729 0 0,-58 3 6611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3544 0 0,'0'0'1875'0'0,"-10"25"1621"0"0,-70 353 3833 0 0,-15 63-5131 0 0,32-170-1660 0 0,57-244-690 0 0,1 1 0 0 0,-1 31 0 0 0,4-11-4423 0 0,2-46 4039 0 0,0-1 0 0 0,0 1 0 0 0,0-1 0 0 0,0 1 0 0 0,1-1 0 0 0,-1 1 0 0 0,0-1 0 0 0,1 1 0 0 0,-1-1 0 0 0,1 1 0 0 0,-1-1 0 0 0,2 3 0 0 0,4 3-2949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44 3240 0 0,'-4'-1'365'0'0,"0"1"1"0"0,0-1-1 0 0,1-1 0 0 0,-1 1 0 0 0,0-1 0 0 0,0 1 0 0 0,1-1 0 0 0,-5-3 0 0 0,-12-5 690 0 0,7 6-420 0 0,1 0 1 0 0,0 1-1 0 0,-1 0 0 0 0,0 1 1 0 0,1 1-1 0 0,-17-1 1 0 0,23 2-362 0 0,0 0 1 0 0,0 1 0 0 0,1 0 0 0 0,-1-1 0 0 0,0 2 0 0 0,0-1 0 0 0,0 1 0 0 0,1 0 0 0 0,-1 0-1 0 0,1 1 1 0 0,0-1 0 0 0,0 1 0 0 0,0 0 0 0 0,0 1 0 0 0,-8 6 0 0 0,10-5-184 0 0,-1 1 1 0 0,0 0 0 0 0,1 0-1 0 0,0 0 1 0 0,1 1 0 0 0,0-1-1 0 0,-1 1 1 0 0,2 0 0 0 0,-1-1-1 0 0,1 1 1 0 0,0 0 0 0 0,1 0-1 0 0,-1 0 1 0 0,2 12 0 0 0,0-15-69 0 0,-1-1 1 0 0,1 1-1 0 0,-1-1 1 0 0,1 1-1 0 0,0-1 1 0 0,1 1-1 0 0,-1-1 1 0 0,0 0-1 0 0,1 1 1 0 0,0-1-1 0 0,0 0 1 0 0,0 0-1 0 0,0 0 1 0 0,0 0-1 0 0,1-1 1 0 0,-1 1-1 0 0,1-1 1 0 0,0 1-1 0 0,0-1 1 0 0,0 0-1 0 0,0 0 1 0 0,0 0-1 0 0,0 0 1 0 0,0-1-1 0 0,0 1 1 0 0,6 0-1 0 0,5 2-60 0 0,0-2 0 0 0,0 0 0 0 0,0 0 1 0 0,0-1-1 0 0,19-2 0 0 0,-16 1-76 0 0,-11-1-73 0 0,-10-3 59 0 0,-14-1 14 0 0,9 6 138 0 0,0 0 1 0 0,0 1 0 0 0,0 0-1 0 0,0 0 1 0 0,0 1-1 0 0,0 0 1 0 0,1 1 0 0 0,-1-1-1 0 0,1 2 1 0 0,0-1 0 0 0,0 1-1 0 0,1 0 1 0 0,-12 10-1 0 0,13-9 36 0 0,-1 0 0 0 0,1 0 0 0 0,0 0-1 0 0,0 1 1 0 0,1 0 0 0 0,0 0 0 0 0,0 0-1 0 0,0 1 1 0 0,1 0 0 0 0,0 0 0 0 0,1 0-1 0 0,0 0 1 0 0,0 0 0 0 0,-2 12 0 0 0,5-16-33 0 0,-1-1 0 0 0,1 1 1 0 0,0-1-1 0 0,0 0 1 0 0,0 1-1 0 0,0-1 0 0 0,1 0 1 0 0,-1 1-1 0 0,1-1 0 0 0,0 0 1 0 0,0 1-1 0 0,0-1 1 0 0,1 0-1 0 0,-1 0 0 0 0,1 0 1 0 0,-1 0-1 0 0,1 0 0 0 0,3 3 1 0 0,-1-2 9 0 0,-1-1 1 0 0,1 0 0 0 0,0 0 0 0 0,0 0 0 0 0,0-1-1 0 0,1 0 1 0 0,-1 1 0 0 0,0-1 0 0 0,1-1-1 0 0,0 1 1 0 0,6 1 0 0 0,7 0-386 0 0,0-1 0 0 0,-1 0-1 0 0,1-1 1 0 0,0-1 0 0 0,33-5 0 0 0,-34 2-4270 0 0,29-9 0 0 0,-37 9 3313 0 0,14-4-2357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128 145 3944 0 0,'0'0'2079'0'0,"-12"12"1047"0"0,1 4-2209 0 0,0 1 1 0 0,1 0 0 0 0,1 1-1 0 0,0 0 1 0 0,1 1-1 0 0,1 0 1 0 0,1 0-1 0 0,-6 34 1 0 0,8-22-649 0 0,-1 43 0 0 0,-3-90-1575 0 0,8 5 810 0 0,-2-1 0 0 0,-3-17 0 0 0,3 18 176 0 0,0-1 1 0 0,-1-18-1 0 0,3-11-230 0 0,-1 9 89 0 0,4-44 0 0 0,-2 67 475 0 0,0 0 1 0 0,1 0-1 0 0,0 0 1 0 0,1 1 0 0 0,0-1-1 0 0,0 0 1 0 0,1 1 0 0 0,0 0-1 0 0,7-12 1 0 0,-6 14 93 0 0,1-1 0 0 0,-1 2-1 0 0,1-1 1 0 0,0 1 0 0 0,0 0 0 0 0,0 0 0 0 0,1 0 0 0 0,0 1 0 0 0,0 0-1 0 0,0 1 1 0 0,0-1 0 0 0,0 1 0 0 0,12-3 0 0 0,8 0 370 0 0,-1 1 1 0 0,44-3-1 0 0,-59 7-394 0 0,149-1 837 0 0,-85 4 187 0 0,-77 10-780 0 0,-1 0 0 0 0,0-1 0 0 0,0 1 0 0 0,-1 0 0 0 0,-6 11 0 0 0,-6 18-114 0 0,2 0-104 0 0,-7 18-73 0 0,2 0 1 0 0,3 1-1 0 0,-11 80 1 0 0,20-36-1856 0 0,6-69-1944 0 0,1 0-3583 0 0,0-16 3628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9 3464 0 0,'-8'-2'1806'0'0,"-10"-1"-846"0"0,-1 1 0 0 0,1 1-1 0 0,-1 1 1 0 0,1 0-1 0 0,-1 2 1 0 0,-24 4-1 0 0,35-4-662 0 0,-1 0 0 0 0,1 1 0 0 0,0 0 0 0 0,1 0 1 0 0,-1 1-1 0 0,0 0 0 0 0,1 0 0 0 0,0 1 0 0 0,0 0 0 0 0,0 0 0 0 0,1 0 0 0 0,0 1 0 0 0,0 0 0 0 0,0 1 0 0 0,1-1 0 0 0,-7 10 0 0 0,8-8-200 0 0,0 0 0 0 0,0 0 1 0 0,1 1-1 0 0,-1-1 0 0 0,2 1 0 0 0,0-1 1 0 0,0 1-1 0 0,0 0 0 0 0,1 0 0 0 0,0 17 0 0 0,1-23-83 0 0,0 1-1 0 0,0-1 1 0 0,0 1-1 0 0,1-1 1 0 0,-1 1-1 0 0,1-1 0 0 0,0 0 1 0 0,0 1-1 0 0,0-1 1 0 0,1 0-1 0 0,-1 0 0 0 0,1 0 1 0 0,-1 0-1 0 0,1 0 1 0 0,0 0-1 0 0,0 0 1 0 0,1-1-1 0 0,-1 1 0 0 0,0-1 1 0 0,1 1-1 0 0,0-1 1 0 0,-1 0-1 0 0,1 0 0 0 0,0 0 1 0 0,0 0-1 0 0,0-1 1 0 0,0 1-1 0 0,0-1 0 0 0,1 0 1 0 0,-1 0-1 0 0,4 1 1 0 0,8 1-59 0 0,-1-1 0 0 0,1 0 0 0 0,0-2 0 0 0,0 1-1 0 0,0-2 1 0 0,-1 0 0 0 0,1 0 0 0 0,18-6 0 0 0,-33 7 38 0 0,1 0-1 0 0,0 0 0 0 0,0 0 0 0 0,-1 0 0 0 0,1 0 1 0 0,0 0-1 0 0,0 0 0 0 0,-1-1 0 0 0,1 1 0 0 0,0 0 1 0 0,-1-1-1 0 0,1 1 0 0 0,-1 0 0 0 0,1-1 0 0 0,0 1 1 0 0,-1-1-1 0 0,1 1 0 0 0,-1-1 0 0 0,1 1 0 0 0,-1-1 1 0 0,1 1-1 0 0,-1-1 0 0 0,1 1 0 0 0,-1-1 0 0 0,0 0 1 0 0,1 1-1 0 0,-1-1 0 0 0,0 0 0 0 0,0 1 0 0 0,1-1 1 0 0,-1 0-1 0 0,0 0 0 0 0,0 1 0 0 0,0-1 0 0 0,0 0 1 0 0,0 0-1 0 0,0 1 0 0 0,0-2 0 0 0,-1 1-3 0 0,1 0-1 0 0,-1 0 1 0 0,0 0 0 0 0,0 0-1 0 0,1 0 1 0 0,-1 0 0 0 0,0 0-1 0 0,0 0 1 0 0,0 1 0 0 0,0-1 0 0 0,0 0-1 0 0,0 0 1 0 0,0 1 0 0 0,0-1-1 0 0,-1 1 1 0 0,1-1 0 0 0,0 1-1 0 0,0-1 1 0 0,0 1 0 0 0,-1 0-1 0 0,0-1 1 0 0,-11 0 21 0 0,1 0-1 0 0,-1 1 1 0 0,1 0 0 0 0,-1 1-1 0 0,1 0 1 0 0,0 1 0 0 0,0 1-1 0 0,-1-1 1 0 0,2 2 0 0 0,-1 0-1 0 0,0 0 1 0 0,1 1 0 0 0,-16 10-1 0 0,17-10 51 0 0,0 1 0 0 0,1 0 0 0 0,0 1 0 0 0,0 0-1 0 0,1 1 1 0 0,0 0 0 0 0,0 0 0 0 0,0 0 0 0 0,1 1 0 0 0,1 0-1 0 0,0 1 1 0 0,0-1 0 0 0,1 1 0 0 0,0 0 0 0 0,-4 11 0 0 0,6-12 18 0 0,1 0-1 0 0,0-1 1 0 0,1 1 0 0 0,0 0 0 0 0,0 0 0 0 0,1 0 0 0 0,0 0 0 0 0,0 0 0 0 0,3 9 0 0 0,-3-14-65 0 0,1-1 1 0 0,0 0 0 0 0,0 0 0 0 0,0 0-1 0 0,0 0 1 0 0,1 0 0 0 0,-1-1 0 0 0,1 1-1 0 0,-1 0 1 0 0,1 0 0 0 0,0-1 0 0 0,0 1-1 0 0,0-1 1 0 0,1 0 0 0 0,-1 0 0 0 0,1 0-1 0 0,-1 0 1 0 0,1 0 0 0 0,-1 0-1 0 0,1-1 1 0 0,0 1 0 0 0,0-1 0 0 0,0 0-1 0 0,0 0 1 0 0,0 0 0 0 0,0 0 0 0 0,0 0-1 0 0,7 0 1 0 0,24 2-959 0 0,40-1 0 0 0,-1-7-6007 0 0,-41 0 3284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269 501 3424 0 0,'-14'0'983'0'0,"0"0"1"0"0,1 2-1 0 0,-1-1 0 0 0,0 2 0 0 0,1 0 0 0 0,-1 0 0 0 0,-20 10 0 0 0,25-9-638 0 0,0 0-1 0 0,1 1 1 0 0,0 0 0 0 0,0 1 0 0 0,1 0-1 0 0,-1 0 1 0 0,1 0 0 0 0,1 1-1 0 0,-1 0 1 0 0,1 1 0 0 0,-10 15-1 0 0,10-13-59 0 0,0 1 0 0 0,2-1 1 0 0,-1 1-1 0 0,1 1 0 0 0,1-1 0 0 0,0 0 0 0 0,0 1 0 0 0,-1 22 0 0 0,3-28-246 0 0,1 0-1 0 0,0 0 1 0 0,0 0 0 0 0,0 0 0 0 0,1-1-1 0 0,0 1 1 0 0,0 0 0 0 0,1 0 0 0 0,-1-1 0 0 0,1 1-1 0 0,1-1 1 0 0,-1 1 0 0 0,1-1 0 0 0,0 0-1 0 0,0 0 1 0 0,0 0 0 0 0,1 0 0 0 0,-1-1 0 0 0,8 8-1 0 0,-6-9-22 0 0,0 0 0 0 0,0-1 0 0 0,0 1 0 0 0,0-1 0 0 0,0 0 0 0 0,0 0-1 0 0,1 0 1 0 0,-1-1 0 0 0,1 0 0 0 0,-1 0 0 0 0,10 0 0 0 0,-4-1-24 0 0,-1 0 0 0 0,0 0 0 0 0,1-1 0 0 0,-1 0 0 0 0,15-4 0 0 0,-16 2-9 0 0,-1 0 0 0 0,1 0-1 0 0,-1-1 1 0 0,0 0 0 0 0,0 0 0 0 0,0-1-1 0 0,7-5 1 0 0,-11 6 4 0 0,0 1 1 0 0,-1 0-1 0 0,1-1 0 0 0,0 0 1 0 0,-1 0-1 0 0,0 0 0 0 0,0 0 1 0 0,0-1-1 0 0,-1 1 0 0 0,0-1 1 0 0,1 0-1 0 0,-2 1 0 0 0,4-9 1 0 0,-2-3-8 0 0,0 1 0 0 0,-1 0 0 0 0,0-1 0 0 0,-1 1 0 0 0,-1 0 0 0 0,0-1 0 0 0,-1 1 0 0 0,-1-1 0 0 0,0 1 0 0 0,-2 0 0 0 0,1 0 0 0 0,-2 0 0 0 0,-10-24 0 0 0,5 19 20 0 0,0 1 0 0 0,-1 1 0 0 0,-25-31 0 0 0,-49-44 44 0 0,65 71-34 0 0,14 16 5 0 0,0-1-1 0 0,1 0 1 0 0,0-1-1 0 0,1 1 1 0 0,0-1-1 0 0,0 0 0 0 0,0 0 1 0 0,1 0-1 0 0,1 0 1 0 0,-1-1-1 0 0,1 1 1 0 0,1-1-1 0 0,-1 0 1 0 0,1-16-1 0 0,1 20 3 0 0,0 0 0 0 0,1 0 0 0 0,0 0 0 0 0,0 0 0 0 0,0 0 0 0 0,1 0 0 0 0,0 0 1 0 0,-1 1-1 0 0,2-1 0 0 0,-1 0 0 0 0,1 1 0 0 0,-1 0 0 0 0,1-1 0 0 0,0 1 0 0 0,1 0 0 0 0,-1 1 0 0 0,1-1 0 0 0,-1 1 0 0 0,1-1 0 0 0,7-3 0 0 0,4-3 19 0 0,2 0 0 0 0,-1 2 0 0 0,1 0 0 0 0,23-7-1 0 0,-22 9-120 0 0,0 1 0 0 0,0 1 0 0 0,0 1 0 0 0,26-1 0 0 0,33 3-8039 0 0,-56 3 4600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4264 0 0,'0'0'5685'0'0,"0"23"-1273"0"0,-10 70 5 0 0,0 10-3172 0 0,6-68-1367 0 0,1 44-1 0 0,1-70 318 0 0,1-6-1943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4128 0 0,'0'-3'704'0'0,"0"1"21"0"0,0-3 35 0 0,0-2 32 0 0,0-1 20 0 0,0 1-4 0 0,0-3 4 0 0,0 1 0 0 0,0-1-4 0 0,0 6-16 0 0,0-3-48 0 0,0 5-76 0 0,0 0 64 0 0,0 20-11997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73 3632 0 0,'-5'1'365'0'0,"-1"-1"0"0"0,1 1-1 0 0,-1 0 1 0 0,1 0 0 0 0,0 0 0 0 0,-1 1-1 0 0,1 0 1 0 0,0 0 0 0 0,0 0-1 0 0,0 1 1 0 0,0-1 0 0 0,0 1 0 0 0,1 0-1 0 0,0 1 1 0 0,-1-1 0 0 0,1 1-1 0 0,0 0 1 0 0,-6 7 0 0 0,5-3-61 0 0,0-1 1 0 0,0 1 0 0 0,0 0-1 0 0,1 0 1 0 0,0 0 0 0 0,1 1-1 0 0,0 0 1 0 0,0-1-1 0 0,0 1 1 0 0,-1 13 0 0 0,2-7 183 0 0,1-1 0 0 0,0 1 0 0 0,0-1 0 0 0,2 1 0 0 0,2 19 0 0 0,-2-29-447 0 0,0 0-1 0 0,0-1 1 0 0,1 0-1 0 0,-1 1 1 0 0,1-1-1 0 0,0 0 1 0 0,0 1-1 0 0,1-1 1 0 0,-1-1-1 0 0,1 1 1 0 0,0 0-1 0 0,0 0 1 0 0,0-1-1 0 0,0 0 1 0 0,1 0-1 0 0,0 0 1 0 0,-1 0-1 0 0,1 0 1 0 0,0-1-1 0 0,0 1 1 0 0,6 1-1 0 0,4 1-26 0 0,-1-2 0 0 0,1 0 0 0 0,0 0 1 0 0,1-1-1 0 0,-1-1 0 0 0,0-1 0 0 0,0 0 0 0 0,1 0 0 0 0,23-5 0 0 0,-29 3 5 0 0,0 0 1 0 0,0 0-1 0 0,0-1 1 0 0,0 0-1 0 0,-1 0 1 0 0,1-1-1 0 0,-1 0 1 0 0,0-1-1 0 0,0 0 1 0 0,-1 0-1 0 0,1-1 1 0 0,-1 0-1 0 0,0 0 1 0 0,-1 0-1 0 0,1-1 1 0 0,-1 0-1 0 0,-1-1 1 0 0,1 1-1 0 0,-1-1 1 0 0,-1 0-1 0 0,1 0 1 0 0,-1 0-1 0 0,-1-1 1 0 0,0 0-1 0 0,0 1 1 0 0,0-1-1 0 0,-1 0 1 0 0,1-15-1 0 0,-1 14 51 0 0,-2 0 1 0 0,1 0-1 0 0,-1 0 0 0 0,0 0 0 0 0,-1 0 0 0 0,0 0 0 0 0,-1 0 0 0 0,0 1 1 0 0,-1-1-1 0 0,0 0 0 0 0,0 1 0 0 0,-1 0 0 0 0,-5-10 0 0 0,5 13-23 0 0,0-1 0 0 0,0 1 0 0 0,-1 1 0 0 0,0-1 0 0 0,0 0 0 0 0,-1 1 0 0 0,1 0 0 0 0,-1 0 0 0 0,0 1 0 0 0,0 0 0 0 0,-1 0 0 0 0,1 0-1 0 0,-1 1 1 0 0,0 0 0 0 0,0 0 0 0 0,0 1 0 0 0,-13-4 0 0 0,6 4-273 0 0,-1 0 0 0 0,0 0-1 0 0,1 1 1 0 0,-1 1 0 0 0,0 1 0 0 0,0 0-1 0 0,1 1 1 0 0,-16 4 0 0 0,17-3-1555 0 0,0 1 0 0 0,1 0 1 0 0,-1 1-1 0 0,1 1 0 0 0,-15 8 1 0 0,5 2-1989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21 3200 0 0,'-2'1'240'0'0,"-1"-1"0"0"0,0 1-1 0 0,1 0 1 0 0,-1-1 0 0 0,0 1-1 0 0,1 0 1 0 0,-1 0 0 0 0,1 1 0 0 0,-1-1-1 0 0,1 1 1 0 0,0-1 0 0 0,0 1-1 0 0,0 0 1 0 0,-3 2 0 0 0,-26 31 1208 0 0,28-32-1232 0 0,-11 15 454 0 0,1 1-1 0 0,1 0 1 0 0,0 0 0 0 0,-9 23 0 0 0,15-29-232 0 0,1 1 0 0 0,1 0 0 0 0,0 0 0 0 0,0 1 0 0 0,2-1 0 0 0,0 1 0 0 0,-1 20 0 0 0,3-30-359 0 0,0 0 0 0 0,1-1 0 0 0,-1 1 0 0 0,1-1 0 0 0,0 1 0 0 0,0-1 1 0 0,0 0-1 0 0,0 1 0 0 0,1-1 0 0 0,0 0 0 0 0,0 0 0 0 0,0 0 0 0 0,0 0 0 0 0,1 0 1 0 0,4 5-1 0 0,-3-5-57 0 0,0-1 0 0 0,0 1 0 0 0,0-1 0 0 0,1-1 0 0 0,-1 1 0 0 0,1 0 0 0 0,0-1 0 0 0,-1 0 0 0 0,1 0 0 0 0,0 0 0 0 0,0-1 0 0 0,0 0 0 0 0,7 1 1 0 0,2 0-12 0 0,0 0 0 0 0,0-1 0 0 0,1-1 0 0 0,-1 0 0 0 0,0-1 0 0 0,0-1 0 0 0,0 0 1 0 0,0-1-1 0 0,22-7 0 0 0,-29 8-13 0 0,1-1 1 0 0,-1-1 0 0 0,0 1-1 0 0,0-1 1 0 0,0-1 0 0 0,-1 1-1 0 0,1-1 1 0 0,-1 0 0 0 0,0 0-1 0 0,-1-1 1 0 0,1 0-1 0 0,-1 0 1 0 0,0 0 0 0 0,-1-1-1 0 0,1 0 1 0 0,-1 1 0 0 0,-1-1-1 0 0,6-12 1 0 0,-5 5 18 0 0,0 0 0 0 0,-1 0 1 0 0,0 0-1 0 0,-1-1 0 0 0,0 1 0 0 0,-1 0 0 0 0,-1-1 1 0 0,0 1-1 0 0,-1-1 0 0 0,-5-23 0 0 0,4 31 1 0 0,1 0-1 0 0,-1 1 0 0 0,-1-1 0 0 0,1 1 1 0 0,-1-1-1 0 0,0 1 0 0 0,0 0 0 0 0,-1 0 1 0 0,0 1-1 0 0,0-1 0 0 0,0 1 0 0 0,0 0 1 0 0,-1 0-1 0 0,0 0 0 0 0,0 0 0 0 0,-1 1 1 0 0,1 0-1 0 0,-1 0 0 0 0,0 1 0 0 0,0-1 1 0 0,0 1-1 0 0,0 0 0 0 0,-1 1 0 0 0,-9-3 1 0 0,8 3 4 0 0,0 0-1 0 0,-1 1 1 0 0,1 0 0 0 0,0 0 0 0 0,-1 1 0 0 0,1 0 0 0 0,-1 0 0 0 0,1 1 0 0 0,0 0 0 0 0,-15 4 0 0 0,19-3-302 0 0,0-1 1 0 0,0 1-1 0 0,-1 0 1 0 0,1 1-1 0 0,1-1 1 0 0,-1 1 0 0 0,0-1-1 0 0,-6 7 1 0 0,7-5-667 0 0,-1 0 0 0 0,1 1 1 0 0,0-1-1 0 0,0 0 0 0 0,1 1 1 0 0,-1 0-1 0 0,1 0 0 0 0,-3 9 1 0 0,-2 8-2456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167 138 3112 0 0,'-5'4'367'0'0,"1"0"0"0"0,0 0-1 0 0,0 1 1 0 0,0-1 0 0 0,1 1-1 0 0,-1 0 1 0 0,1 0 0 0 0,0 0-1 0 0,1 0 1 0 0,-1 1 0 0 0,1-1-1 0 0,-2 8 1 0 0,0 4 490 0 0,0-1 0 0 0,-3 34 0 0 0,7-40-502 0 0,-1-1 1 0 0,1 0-1 0 0,0 1 0 0 0,1-1 1 0 0,0 0-1 0 0,1 0 1 0 0,-1 0-1 0 0,2 1 1 0 0,4 11-1 0 0,-5-17-255 0 0,0 0 1 0 0,0 0-1 0 0,1 0 0 0 0,-1 0 1 0 0,1 0-1 0 0,0-1 0 0 0,0 1 1 0 0,0-1-1 0 0,1 0 0 0 0,-1 0 1 0 0,1 0-1 0 0,-1-1 0 0 0,1 1 1 0 0,0-1-1 0 0,0 0 0 0 0,0 0 1 0 0,1 0-1 0 0,-1 0 0 0 0,0-1 1 0 0,1 0-1 0 0,5 1 0 0 0,2 0-66 0 0,1 0 0 0 0,-1-1 0 0 0,1-1 0 0 0,-1 0 0 0 0,1 0 0 0 0,-1-2 0 0 0,1 1 0 0 0,-1-2 0 0 0,0 1 0 0 0,0-2 0 0 0,0 0 0 0 0,18-8 0 0 0,-22 8-26 0 0,-1 0 0 0 0,1-1 0 0 0,-1 1 1 0 0,0-2-1 0 0,-1 1 0 0 0,1-1 1 0 0,-1 0-1 0 0,0 0 0 0 0,-1 0 0 0 0,1-1 1 0 0,-1 0-1 0 0,0 0 0 0 0,-1-1 1 0 0,0 1-1 0 0,0-1 0 0 0,-1 0 0 0 0,0 0 1 0 0,0 0-1 0 0,2-11 0 0 0,-3 7 4 0 0,0-1 1 0 0,-1 0-1 0 0,-1 0 0 0 0,0 0 0 0 0,0 1 0 0 0,-1-1 0 0 0,-1 0 1 0 0,0 0-1 0 0,-1 1 0 0 0,-1 0 0 0 0,-8-23 0 0 0,9 27-2 0 0,-1 1 0 0 0,0-1 0 0 0,0 1 0 0 0,-1 0 0 0 0,0 0-1 0 0,0 1 1 0 0,0-1 0 0 0,-1 1 0 0 0,0 0 0 0 0,0 0 0 0 0,-1 1 0 0 0,1 0 0 0 0,-1 0-1 0 0,0 1 1 0 0,-1 0 0 0 0,1 0 0 0 0,-1 0 0 0 0,1 1 0 0 0,-10-2 0 0 0,9 3 6 0 0,0 0 0 0 0,0 1 1 0 0,0 0-1 0 0,-1 0 1 0 0,1 1-1 0 0,0 0 0 0 0,-1 0 1 0 0,1 1-1 0 0,-14 3 1 0 0,17-2 4 0 0,0-1-1 0 0,1 1 1 0 0,-1 0 0 0 0,0 0 0 0 0,1 0 0 0 0,0 1 0 0 0,0 0 0 0 0,0 0 0 0 0,0 0 0 0 0,0 0-1 0 0,0 0 1 0 0,1 1 0 0 0,-1 0 0 0 0,1 0 0 0 0,0 0 0 0 0,0 0 0 0 0,-3 6 0 0 0,-3 9 68 0 0,1 1 1 0 0,1-1 0 0 0,1 2-1 0 0,0-1 1 0 0,-3 29 0 0 0,-6 108 415 0 0,10-89-286 0 0,2-7-36 0 0,-4 36 88 0 0,1-57-156 0 0,1 0 41 0 0,-2-1-1 0 0,-17 60 0 0 0,3-32-3 0 0,7-26-71 0 0,11-29-670 0 0,-1 0-1 0 0,-9 18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136 240 3832 0 0,'-3'1'321'0'0,"1"-1"0"0"0,-1 1 0 0 0,1 0 0 0 0,0 0 0 0 0,-1 0 0 0 0,1 0-1 0 0,0 0 1 0 0,0 1 0 0 0,0-1 0 0 0,0 1 0 0 0,0 0 0 0 0,0-1 0 0 0,-3 4-1 0 0,-23 27 1209 0 0,26-29-1318 0 0,-7 10 358 0 0,1 0 1 0 0,1 1-1 0 0,1 0 1 0 0,0 0 0 0 0,0 0-1 0 0,1 1 1 0 0,-5 28 0 0 0,5-17 274 0 0,1 1 0 0 0,-1 47 1 0 0,5-74-857 0 0,0 0 0 0 0,0 0 1 0 0,0 0-1 0 0,0 0 0 0 0,0 0 1 0 0,0 0-1 0 0,1 0 1 0 0,-1 0-1 0 0,0 0 0 0 0,0 0 1 0 0,0 0-1 0 0,0 0 1 0 0,0 0-1 0 0,0 0 0 0 0,0 0 1 0 0,0 0-1 0 0,0 0 1 0 0,0 0-1 0 0,0 0 0 0 0,0 0 1 0 0,1 0-1 0 0,-1 0 0 0 0,0 0 1 0 0,0 0-1 0 0,0 0 1 0 0,0 0-1 0 0,0 0 0 0 0,0 0 1 0 0,0 0-1 0 0,0 0 1 0 0,0 1-1 0 0,0-1 0 0 0,0 0 1 0 0,0 0-1 0 0,0 0 0 0 0,0 0 1 0 0,0 0-1 0 0,0 0 1 0 0,0 0-1 0 0,0 0 0 0 0,0 0 1 0 0,0 0-1 0 0,0 0 1 0 0,0 0-1 0 0,0 1 0 0 0,0-1 1 0 0,0 0-1 0 0,0 0 0 0 0,0 0 1 0 0,0 0-1 0 0,0 0 1 0 0,0 0-1 0 0,6-11-704 0 0,4-17-1336 0 0,5-57-2203 0 0,-6-56 7858 0 0,-9 81-5357 0 0,-3 27 1642 0 0,2 27 151 0 0,0 1 0 0 0,0-1-1 0 0,0 0 1 0 0,1 0 0 0 0,0 0 0 0 0,0 1 0 0 0,1-1-1 0 0,0 0 1 0 0,-1 0 0 0 0,2 0 0 0 0,1-5 0 0 0,-2 10 72 0 0,0 0 0 0 0,-1 1 1 0 0,1-1-1 0 0,0 0 0 0 0,0 1 0 0 0,0-1 1 0 0,0 0-1 0 0,0 1 0 0 0,0-1 0 0 0,0 1 1 0 0,0 0-1 0 0,1-1 0 0 0,-1 1 0 0 0,0 0 1 0 0,0 0-1 0 0,0-1 0 0 0,0 1 1 0 0,3 0-1 0 0,27 1 1104 0 0,-17 0-789 0 0,97 0 842 0 0,78-1-699 0 0,-179 0-551 0 0,1-1 0 0 0,0 0 0 0 0,-1-1 0 0 0,1 0 0 0 0,-1 0 0 0 0,19-8 1 0 0,-26 8-13 0 0,0 1 1 0 0,0-1-1 0 0,0 1 0 0 0,0-1 1 0 0,0 0-1 0 0,-1 0 1 0 0,1 0-1 0 0,-1 0 1 0 0,1-1-1 0 0,-1 1 1 0 0,0-1-1 0 0,0 1 0 0 0,0-1 1 0 0,0 0-1 0 0,0 0 1 0 0,-1 0-1 0 0,1 0 1 0 0,-1 0-1 0 0,0 0 1 0 0,0 0-1 0 0,0 0 0 0 0,0-1 1 0 0,-1 1-1 0 0,1 0 1 0 0,-1-6-1 0 0,2-3 33 0 0,-1 11-30 0 0,-1 1 0 0 0,1-1 0 0 0,-1 0 1 0 0,0 0-1 0 0,0 0 0 0 0,1 0 0 0 0,-1 0 0 0 0,0 1 1 0 0,0-1-1 0 0,0 0 0 0 0,0 0 0 0 0,0 0 1 0 0,0 0-1 0 0,0 0 0 0 0,0 0 0 0 0,0 0 1 0 0,-1 1-1 0 0,1-1 0 0 0,0 0 0 0 0,-1 0 1 0 0,1 0-1 0 0,0 0 0 0 0,-1 1 0 0 0,0-2 1 0 0,0 2 14 0 0,0 1 1 0 0,0-1-1 0 0,0 0 1 0 0,1 1-1 0 0,-1-1 1 0 0,0 1 0 0 0,0-1-1 0 0,0 1 1 0 0,0-1-1 0 0,1 1 1 0 0,-1 0-1 0 0,0 0 1 0 0,1-1-1 0 0,-1 1 1 0 0,0 0 0 0 0,1 0-1 0 0,-1 0 1 0 0,0 1-1 0 0,-12 19 139 0 0,-3 8 10 0 0,6-11-59 0 0,1 1 0 0 0,-8 20 0 0 0,-5 25 64 0 0,-4 8 24 0 0,3 0-1 0 0,-23 128 1 0 0,42-174-507 0 0,-7 63 337 0 0,9-30-4143 0 0,2-47 1295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4296 0 0,'0'0'3068'0'0,"0"13"284"0"0,-2 23-1529 0 0,0 0 0 0 0,-3 0 0 0 0,-13 54 0 0 0,-40 102-1438 0 0,54-179-661 0 0,-21 73-10376 0 0,21-61 6923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1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169 153 3432 0 0,'0'0'1306'0'0,"-7"9"1628"0"0,-44 63 1157 0 0,-9 15-1163 0 0,52-74-2469 0 0,1 1-1 0 0,1 0 1 0 0,0 0 0 0 0,0 1-1 0 0,-2 15 1 0 0,5-17-308 0 0,0 0-1 0 0,1 0 1 0 0,0 23 0 0 0,2-30-125 0 0,1 0 0 0 0,-1 0 0 0 0,1 0 0 0 0,0 0 0 0 0,1-1 0 0 0,-1 1 0 0 0,1 0 0 0 0,0-1 0 0 0,1 0 0 0 0,-1 1 0 0 0,4 4 0 0 0,-4-8-22 0 0,0 1-1 0 0,0-1 1 0 0,1 0-1 0 0,-1 0 1 0 0,1-1-1 0 0,-1 1 0 0 0,1 0 1 0 0,0-1-1 0 0,-1 0 1 0 0,1 0-1 0 0,0 0 1 0 0,0 0-1 0 0,0 0 1 0 0,0 0-1 0 0,0-1 1 0 0,0 1-1 0 0,0-1 0 0 0,0 0 1 0 0,4 0-1 0 0,2 0-12 0 0,0 0-1 0 0,0-1 0 0 0,0 0 0 0 0,-1-1 1 0 0,15-4-1 0 0,-14 3-6 0 0,0 0 0 0 0,-1-1 1 0 0,1 0-1 0 0,-1 0 0 0 0,0-1 0 0 0,0 0 0 0 0,10-8 0 0 0,-14 9 9 0 0,-1 0 0 0 0,1 0 0 0 0,0 0 0 0 0,-1-1 0 0 0,0 1-1 0 0,0-1 1 0 0,-1 0 0 0 0,1 0 0 0 0,-1 0 0 0 0,0 0 0 0 0,0 0-1 0 0,-1 0 1 0 0,1 0 0 0 0,0-7 0 0 0,0 0-1 0 0,-1 0-1 0 0,0 0 1 0 0,-1 0 0 0 0,0 0 0 0 0,-1 0-1 0 0,0 0 1 0 0,-1 0 0 0 0,0 0 0 0 0,-1 0-1 0 0,0 1 1 0 0,-1-1 0 0 0,-5-10 0 0 0,-2 0 82 0 0,-21-33 1 0 0,-1-2 210 0 0,32 54-237 0 0,-1-1 1 0 0,1 0 0 0 0,0 0-1 0 0,0 1 1 0 0,1-1-1 0 0,-1 0 1 0 0,1 0 0 0 0,0 0-1 0 0,0 0 1 0 0,0 0-1 0 0,0 0 1 0 0,1 0 0 0 0,-1 0-1 0 0,1 0 1 0 0,0 0 0 0 0,0 1-1 0 0,1-1 1 0 0,-1 0-1 0 0,1 0 1 0 0,0 1 0 0 0,0-1-1 0 0,3-3 1 0 0,1 1 47 0 0,1 1 1 0 0,0-1 0 0 0,1 1-1 0 0,-1 1 1 0 0,1-1-1 0 0,0 1 1 0 0,0 1 0 0 0,1 0-1 0 0,11-3 1 0 0,81-16-1079 0 0,-97 21 838 0 0,47-3-11263 0 0,-36 4 7402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2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3448 0 0,'0'-1'9987'0'0,"0"3"-10812"0"0,-7 97 6444 0 0,3-51-5206 0 0,1-21-233 0 0,0 4 46 0 0,2 44 0 0 0,1-66-210 0 0,1 0 0 0 0,0 0 0 0 0,1 0 0 0 0,0-1 0 0 0,0 1 1 0 0,1-1-1 0 0,0 1 0 0 0,0-1 0 0 0,8 13 0 0 0,-8-17-19 0 0,0-1 0 0 0,0 0 0 0 0,0 1 0 0 0,0-1 0 0 0,1-1 0 0 0,-1 1 0 0 0,1 0 0 0 0,-1-1 0 0 0,1 0 1 0 0,0 0-1 0 0,0 0 0 0 0,0 0 0 0 0,0-1 0 0 0,1 0 0 0 0,-1 1 0 0 0,0-1 0 0 0,1-1 0 0 0,-1 1 0 0 0,0-1 0 0 0,1 0 0 0 0,8 0 0 0 0,-5-1-7 0 0,1 1 0 0 0,-1-1-1 0 0,1-1 1 0 0,-1 0 0 0 0,0 0 0 0 0,1-1 0 0 0,-1 0-1 0 0,0 0 1 0 0,-1-1 0 0 0,12-6 0 0 0,-12 4-1 0 0,1 0 0 0 0,-1-1 1 0 0,0 0-1 0 0,-1-1 0 0 0,0 1 1 0 0,0-1-1 0 0,-1 0 0 0 0,0-1 0 0 0,0 1 1 0 0,-1-1-1 0 0,7-17 0 0 0,0-8 19 0 0,12-65 0 0 0,-16 41 332 0 0,-7 58-341 0 0,0-5 218 0 0,1 8 230 0 0,0 4-240 0 0,11 51 197 0 0,-8-45-447 0 0,1 0 0 0 0,1 0 0 0 0,0 0 0 0 0,0-1 0 0 0,1 0 0 0 0,1 0 0 0 0,0-1 0 0 0,12 14 0 0 0,-9-14-2803 0 0,0 0-1 0 0,15 10 1 0 0,-14-12-1098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2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3832 0 0,'0'0'659'0'0,"-12"10"2285"0"0,-13 37-1115 0 0,2 2-1 0 0,2 1 0 0 0,-15 52 0 0 0,-31 162 2212 0 0,59-221-3779 0 0,-20 95 301 0 0,-49 145 0 0 0,6-122-435 0 0,48-113-357 0 0,21-45 434 0 0,-7 21-2191 0 0,9-24 1745 0 0,0 1-1 0 0,0-1 0 0 0,0 1 0 0 0,0-1 0 0 0,0 1 0 0 0,0-1 0 0 0,0 1 0 0 0,0-1 0 0 0,0 1 0 0 0,0-1 0 0 0,0 0 1 0 0,1 1-1 0 0,-1-1 0 0 0,0 1 0 0 0,0-1 0 0 0,0 1 0 0 0,1-1 0 0 0,-1 0 0 0 0,0 1 0 0 0,1-1 0 0 0,-1 1 0 0 0,0-1 1 0 0,1 0-1 0 0,-1 0 0 0 0,0 1 0 0 0,1-1 0 0 0,-1 0 0 0 0,1 1 0 0 0,-1-1 0 0 0,0 0 0 0 0,1 0 0 0 0,-1 0 1 0 0,1 0-1 0 0,-1 1 0 0 0,1-1 0 0 0,-1 0 0 0 0,1 0 0 0 0,-1 0 0 0 0,1 0 0 0 0,-1 0 0 0 0,0 0 0 0 0,1 0 0 0 0,-1 0 1 0 0,2-1-1 0 0,8 1-3430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2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49 114 3816 0 0,'0'0'2038'0'0,"-14"13"941"0"0,8 0-2106 0 0,0 0 1 0 0,1 1-1 0 0,1 0 1 0 0,0 0-1 0 0,-4 24 1 0 0,7-34-735 0 0,1 1 1 0 0,-1-1 0 0 0,1 0 0 0 0,0 1 0 0 0,0-1 0 0 0,1 0 0 0 0,-1 1 0 0 0,1-1 0 0 0,0 0-1 0 0,0 0 1 0 0,0 0 0 0 0,0 0 0 0 0,1 0 0 0 0,0 0 0 0 0,0 0 0 0 0,0 0 0 0 0,0 0 0 0 0,1-1-1 0 0,-1 1 1 0 0,1-1 0 0 0,0 0 0 0 0,0 0 0 0 0,6 5 0 0 0,-4-5-126 0 0,0-1-1 0 0,1 1 1 0 0,-1-1-1 0 0,1 0 1 0 0,-1 0-1 0 0,1-1 1 0 0,0 0-1 0 0,0 0 1 0 0,0 0 0 0 0,0-1-1 0 0,0 0 1 0 0,0 0-1 0 0,5-1 1 0 0,5-1-3 0 0,-1 0 1 0 0,0-1-1 0 0,26-9 0 0 0,-36 10-4 0 0,-1-1 0 0 0,1 1 0 0 0,-1-1 0 0 0,1 0 0 0 0,-1 0 0 0 0,0 0 0 0 0,0-1 0 0 0,0 1 0 0 0,0-1 0 0 0,-1 0 0 0 0,0 0 0 0 0,0 0-1 0 0,0-1 1 0 0,0 1 0 0 0,0-1 0 0 0,-1 0 0 0 0,0 1 0 0 0,0-1 0 0 0,0 0 0 0 0,-1 0 0 0 0,0 0 0 0 0,1-7 0 0 0,2-8 73 0 0,-2 0 0 0 0,-1-1 0 0 0,0 0 0 0 0,-3-25 0 0 0,2 41-52 0 0,-1 1 0 0 0,1-1 0 0 0,-1 1 0 0 0,0-1 0 0 0,0 1 1 0 0,0-1-1 0 0,-1 1 0 0 0,0-1 0 0 0,0 1 0 0 0,0 0 0 0 0,0 0 1 0 0,-1 0-1 0 0,1 0 0 0 0,-1 1 0 0 0,0-1 0 0 0,0 1 0 0 0,0-1 1 0 0,-1 1-1 0 0,-5-4 0 0 0,4 4-5 0 0,0 0 0 0 0,0 1 0 0 0,0 0 1 0 0,0 0-1 0 0,-1 0 0 0 0,1 1 0 0 0,0-1 0 0 0,-1 1 1 0 0,1 1-1 0 0,-1-1 0 0 0,1 1 0 0 0,-1 0 0 0 0,0 0 0 0 0,1 0 1 0 0,-11 3-1 0 0,9-1-152 0 0,0 0 0 0 0,1 0 1 0 0,-1 0-1 0 0,1 1 1 0 0,0 0-1 0 0,0 1 0 0 0,0-1 1 0 0,0 1-1 0 0,0 0 0 0 0,1 0 1 0 0,-6 7-1 0 0,1-1-1933 0 0,1 0-1 0 0,0 1 1 0 0,1 0 0 0 0,-11 19 0 0 0,8-6-1587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3840 0 0,'1'1'6768'0'0,"2"8"-4926"0"0,-4 61 2744 0 0,3 79-2054 0 0,-2-147-2521 0 0,0 0-1 0 0,0 0 1 0 0,1 0 0 0 0,-1 0-1 0 0,1-1 1 0 0,-1 1-1 0 0,1 0 1 0 0,0 0-1 0 0,0-1 1 0 0,0 1-1 0 0,0 0 1 0 0,0-1-1 0 0,0 1 1 0 0,0-1-1 0 0,1 1 1 0 0,-1-1-1 0 0,1 0 1 0 0,-1 1-1 0 0,1-1 1 0 0,1 1-1 0 0,1 0 2 0 0,0 0-1 0 0,0 0 1 0 0,0-1-1 0 0,0 0 1 0 0,0 1 0 0 0,1-1-1 0 0,-1-1 1 0 0,7 1-1 0 0,5 0 26 0 0,0-1 1 0 0,-1-1-1 0 0,31-6 0 0 0,-33 4-3 0 0,0-1 1 0 0,-1-1-1 0 0,1 0 0 0 0,-1 0 1 0 0,0-1-1 0 0,-1-1 1 0 0,1 0-1 0 0,-1 0 0 0 0,-1-1 1 0 0,1-1-1 0 0,-1 0 1 0 0,-1 0-1 0 0,0-1 0 0 0,16-21 1 0 0,-22 26 2 0 0,1 0 1 0 0,-1 0-1 0 0,0-1 1 0 0,-1 0-1 0 0,1 1 1 0 0,-1-1-1 0 0,0 0 0 0 0,0 0 1 0 0,-1 0-1 0 0,0-1 1 0 0,1-11-1 0 0,-5-25-2840 0 0,-5 0-7820 0 0,2 29 6834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2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 4368 0 0,'0'-2'760'0'0,"0"-1"25"0"0,-4 3 1699 0 0,0-2-1632 0 0,4 4 4 0 0,0 3 0 0 0,-3 3-4 0 0,3 7 4 0 0,-4 3-20 0 0,1 0-36 0 0,-1 5-68 0 0,1 2-68 0 0,-1 5-144 0 0,-3 0-3764 0 0,1 0 0 0 0,-1 0 0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2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4064 0 0,'-4'0'5253'0'0,"4"3"-4853"0"0,4 4-4280 0 0,7 0 1939 0 0,-8 2 1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2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78 1796 0 0,'0'-17'1568'0'0,"1"13"-947"0"0,-1 0 0 0 0,0-1 0 0 0,0 1 0 0 0,0 0 0 0 0,-1 0 0 0 0,-1-6 0 0 0,2 9-454 0 0,-1 0 1 0 0,1-1-1 0 0,-1 1 1 0 0,0 0-1 0 0,1 0 0 0 0,-1 0 1 0 0,0 0-1 0 0,0 0 1 0 0,0 0-1 0 0,0 0 1 0 0,0 0-1 0 0,0 0 0 0 0,0 0 1 0 0,0 0-1 0 0,0 1 1 0 0,-1-1-1 0 0,1 0 1 0 0,0 1-1 0 0,0-1 0 0 0,-1 1 1 0 0,1 0-1 0 0,0-1 1 0 0,-3 1-1 0 0,-8-2 245 0 0,0 0 0 0 0,-1 1 0 0 0,1 0 0 0 0,0 1 0 0 0,-1 1 0 0 0,1 0 1 0 0,0 1-1 0 0,0 0 0 0 0,0 0 0 0 0,0 2 0 0 0,0-1 0 0 0,-21 11 0 0 0,24-9-354 0 0,0 0 1 0 0,0 0-1 0 0,0 1 1 0 0,1 0-1 0 0,-1 1 1 0 0,2 0-1 0 0,-1 0 0 0 0,1 1 1 0 0,0 0-1 0 0,0 0 1 0 0,1 0-1 0 0,0 1 1 0 0,1 0-1 0 0,0 0 1 0 0,-5 14-1 0 0,8-18-37 0 0,1 0 0 0 0,-1 0-1 0 0,1-1 1 0 0,0 1 0 0 0,1 0 0 0 0,0 0-1 0 0,-1 0 1 0 0,1 0 0 0 0,1 0 0 0 0,-1 0 0 0 0,1 0-1 0 0,1 5 1 0 0,-1-7-7 0 0,0 0 0 0 0,0 0 0 0 0,0 0 1 0 0,0 0-1 0 0,1-1 0 0 0,-1 1 0 0 0,1 0 0 0 0,0-1 0 0 0,-1 0 0 0 0,1 1 0 0 0,0-1 0 0 0,1 0 0 0 0,-1 0 0 0 0,0 0 0 0 0,1 0 1 0 0,-1 0-1 0 0,1-1 0 0 0,-1 1 0 0 0,1-1 0 0 0,4 2 0 0 0,11 2 1 0 0,-1 0 0 0 0,1-2 0 0 0,-1 0 1 0 0,1-1-1 0 0,0-1 0 0 0,0-1 0 0 0,0 0 0 0 0,0-2 0 0 0,-1 0 1 0 0,34-8-1 0 0,-49 10-19 0 0,0-1 0 0 0,0 1 0 0 0,0-1 0 0 0,0 0 0 0 0,0 0 0 0 0,0 0 0 0 0,0 0 0 0 0,0 0 0 0 0,0 0 0 0 0,0 0 0 0 0,-1-1 0 0 0,1 1 0 0 0,-1-1 0 0 0,1 1 0 0 0,-1-1 0 0 0,1 0 0 0 0,-1 0 0 0 0,0 1 0 0 0,0-1 0 0 0,0 0 0 0 0,0 0 0 0 0,0 0 0 0 0,1-4 0 0 0,-3 5-7 0 0,-1 0-1 0 0,0 0 0 0 0,1 1 0 0 0,-1-1 0 0 0,0 0 0 0 0,0 1 1 0 0,0-1-1 0 0,1 1 0 0 0,-1 0 0 0 0,0 0 0 0 0,-3 0 0 0 0,-8 0-2 0 0,-1 1 0 0 0,1 1-1 0 0,0 1 1 0 0,0-1 0 0 0,0 2-1 0 0,0 0 1 0 0,1 1 0 0 0,-1 0-1 0 0,1 0 1 0 0,1 2 0 0 0,-13 7-1 0 0,9-3 13 0 0,0 0 0 0 0,1 0-1 0 0,1 1 1 0 0,0 1 0 0 0,0 0-1 0 0,1 1 1 0 0,-16 24 0 0 0,26-34 27 0 0,-1 1 1 0 0,1 0 0 0 0,0 0-1 0 0,0 0 1 0 0,0 0 0 0 0,1 0-1 0 0,-1 0 1 0 0,1 0 0 0 0,1 1-1 0 0,-1-1 1 0 0,1 0 0 0 0,0 1-1 0 0,0-1 1 0 0,1 7 0 0 0,-1-9-2 0 0,1 0 0 0 0,-1 0 0 0 0,1-1 1 0 0,0 1-1 0 0,0 0 0 0 0,0 0 0 0 0,0-1 1 0 0,1 1-1 0 0,-1-1 0 0 0,1 1 0 0 0,0-1 1 0 0,-1 1-1 0 0,1-1 0 0 0,0 0 1 0 0,0 0-1 0 0,0 0 0 0 0,1 0 0 0 0,-1 0 1 0 0,0-1-1 0 0,1 1 0 0 0,-1-1 0 0 0,1 1 1 0 0,0-1-1 0 0,-1 0 0 0 0,1 0 0 0 0,4 1 1 0 0,15 2 2 0 0,1-1 0 0 0,-1-1 0 0 0,1-1 0 0 0,0-1 0 0 0,-1 0 0 0 0,1-2 0 0 0,-1-1 0 0 0,1-1 0 0 0,39-12 0 0 0,-56 14-487 0 0,-1 0 0 0 0,1 0 0 0 0,0-1 0 0 0,-1 0 0 0 0,9-6-1 0 0,-12 7-865 0 0,1 0 0 0 0,0 0 0 0 0,-1-1 0 0 0,0 0 0 0 0,1 1 0 0 0,2-7 0 0 0,0 0-2463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3936 0 0,'0'0'1987'0'0,"15"3"917"0"0,-8-1-2507 0 0,0 0 0 0 0,0 1 0 0 0,0-1 0 0 0,0 2 0 0 0,-1-1-1 0 0,1 1 1 0 0,-1 0 0 0 0,0 0 0 0 0,-1 1 0 0 0,1 0 0 0 0,-1 0-1 0 0,1 0 1 0 0,-2 0 0 0 0,1 1 0 0 0,0 0 0 0 0,3 6-1 0 0,7 14 417 0 0,0 1-1 0 0,16 42 0 0 0,-27-60-783 0 0,13 45 261 0 0,-15-44-216 0 0,1 1 0 0 0,1 0-1 0 0,0-1 1 0 0,7 14 0 0 0,-11-24-65 0 0,0 0 0 0 0,0 1 0 0 0,1-1 1 0 0,-1 0-1 0 0,1 1 0 0 0,-1-1 1 0 0,0 0-1 0 0,1 0 0 0 0,-1 1 0 0 0,1-1 1 0 0,-1 0-1 0 0,0 0 0 0 0,1 0 0 0 0,-1 1 1 0 0,1-1-1 0 0,-1 0 0 0 0,1 0 0 0 0,-1 0 1 0 0,1 0-1 0 0,-1 0 0 0 0,1 0 0 0 0,-1 0 1 0 0,0 0-1 0 0,1 0 0 0 0,-1 0 1 0 0,1 0-1 0 0,-1-1 0 0 0,1 1 0 0 0,-1 0 1 0 0,1 0-1 0 0,-1 0 0 0 0,0 0 0 0 0,1-1 1 0 0,-1 1-1 0 0,1 0 0 0 0,-1-1 0 0 0,0 1 1 0 0,1 0-1 0 0,-1-1 0 0 0,0 1 0 0 0,1 0 1 0 0,-1-1-1 0 0,0 1 0 0 0,0 0 0 0 0,1-1 1 0 0,-1 1-1 0 0,0-1 0 0 0,0 1 1 0 0,1-1-1 0 0,11-21 170 0 0,-3-11-14 0 0,8-29 121 0 0,33-79 1 0 0,-31 92-179 0 0,-13 31-68 0 0,1 2 1 0 0,0-1-1 0 0,13-20 0 0 0,-12 24-534 0 0,-6 9 412 0 0,0 1 0 0 0,1-1 1 0 0,-1 0-1 0 0,1 1 0 0 0,0 0 0 0 0,6-6 0 0 0,2 2-3750 0 0,4 4-3807 0 0,-10 3 3742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14 3696 0 0,'-52'-12'5545'0'0,"41"11"-4894"0"0,-1 1 0 0 0,1 0-1 0 0,-1 0 1 0 0,1 2 0 0 0,0-1 0 0 0,-1 1 0 0 0,1 1 0 0 0,-22 8 0 0 0,28-9-521 0 0,0 0 1 0 0,0 1-1 0 0,1 0 1 0 0,-1 0-1 0 0,1 0 1 0 0,-1 0-1 0 0,1 1 1 0 0,0-1-1 0 0,0 1 1 0 0,0 0-1 0 0,1 0 1 0 0,0 1-1 0 0,0-1 1 0 0,0 1 0 0 0,0 0-1 0 0,0 0 1 0 0,1-1-1 0 0,0 2 1 0 0,0-1-1 0 0,-2 8 1 0 0,3-7-94 0 0,0 0 1 0 0,0 0 0 0 0,0 0 0 0 0,0 1 0 0 0,1-1 0 0 0,0 0 0 0 0,0 0 0 0 0,1 0-1 0 0,2 9 1 0 0,-2-12-27 0 0,0 1 0 0 0,1-1-1 0 0,-1 0 1 0 0,1 0 0 0 0,0 0 0 0 0,0 0-1 0 0,0 0 1 0 0,1 0 0 0 0,-1-1 0 0 0,1 1-1 0 0,-1-1 1 0 0,1 0 0 0 0,0 1 0 0 0,0-1-1 0 0,0 0 1 0 0,0-1 0 0 0,6 4 0 0 0,-1-2-12 0 0,0 0 0 0 0,0 0 1 0 0,0-1-1 0 0,1 0 1 0 0,-1-1-1 0 0,15 1 1 0 0,54-2-60 0 0,-37 0 10 0 0,-33-2 21 0 0,-8 0-8 0 0,-12-1 43 0 0,-3 3 47 0 0,-1 1 0 0 0,1 1 1 0 0,0 1-1 0 0,0 0 1 0 0,1 1-1 0 0,-1 1 0 0 0,1 0 1 0 0,0 1-1 0 0,0 1 1 0 0,0 0-1 0 0,1 1 0 0 0,0 0 1 0 0,1 1-1 0 0,0 1 1 0 0,0 0-1 0 0,1 1 0 0 0,0 0 1 0 0,1 1-1 0 0,1 1 1 0 0,-1-1-1 0 0,2 1 0 0 0,-15 26 1 0 0,23-36-31 0 0,0 0 1 0 0,-1 0 0 0 0,1-1-1 0 0,0 1 1 0 0,0 0 0 0 0,1 0-1 0 0,-1 0 1 0 0,1 1 0 0 0,-1-1-1 0 0,1 0 1 0 0,0 0 0 0 0,0 0-1 0 0,0 0 1 0 0,1 0 0 0 0,0 5-1 0 0,0-6-10 0 0,0 0-1 0 0,0 0 1 0 0,0 0-1 0 0,1 0 0 0 0,-1 0 1 0 0,0-1-1 0 0,1 1 1 0 0,-1 0-1 0 0,1-1 1 0 0,0 1-1 0 0,0-1 1 0 0,-1 0-1 0 0,1 1 0 0 0,0-1 1 0 0,0 0-1 0 0,0 0 1 0 0,0 0-1 0 0,0-1 1 0 0,1 1-1 0 0,-1 0 1 0 0,0-1-1 0 0,3 1 1 0 0,16 3-269 0 0,0-1 0 0 0,0-2 1 0 0,0 0-1 0 0,0-1 0 0 0,37-4 1 0 0,-4-6-3527 0 0,-1-4-3312 0 0,-26 4 3241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91 3216 0 0,'-14'21'1701'0'0,"2"1"0"0"0,-16 36 0 0 0,23-46-1219 0 0,1 1 1 0 0,0-1-1 0 0,1 1 1 0 0,1 0-1 0 0,0 0 1 0 0,0 23-1 0 0,1-25 54 0 0,2 1 1 0 0,-1-1-1 0 0,1 1 0 0 0,1-1 0 0 0,6 21 0 0 0,-7-29-471 0 0,0 0 0 0 0,0 1 0 0 0,1-1 0 0 0,0 0 0 0 0,0 0 0 0 0,0-1 0 0 0,0 1 1 0 0,0 0-1 0 0,0-1 0 0 0,1 1 0 0 0,-1-1 0 0 0,1 1 0 0 0,0-1 0 0 0,0 0 0 0 0,-1 0 0 0 0,1-1 0 0 0,1 1 1 0 0,-1-1-1 0 0,0 1 0 0 0,0-1 0 0 0,0 0 0 0 0,1 0 0 0 0,-1 0 0 0 0,4 0 0 0 0,6 0-15 0 0,0 1-1 0 0,0-2 0 0 0,0 1 1 0 0,0-2-1 0 0,0 0 0 0 0,-1 0 1 0 0,1-2-1 0 0,0 1 1 0 0,-1-2-1 0 0,1 1 0 0 0,-1-2 1 0 0,0 1-1 0 0,0-2 1 0 0,-1 0-1 0 0,12-7 0 0 0,-13 6-39 0 0,-1 0-1 0 0,0 0 1 0 0,-1 0 0 0 0,0-1-1 0 0,0-1 1 0 0,0 0-1 0 0,-1 0 1 0 0,0 0 0 0 0,-1-1-1 0 0,0 1 1 0 0,-1-1-1 0 0,0-1 1 0 0,0 1 0 0 0,-1-1-1 0 0,-1 0 1 0 0,1 0-1 0 0,1-13 1 0 0,-4 15 1 0 0,0 0 1 0 0,0 1 0 0 0,-1-1-1 0 0,0 0 1 0 0,0 0-1 0 0,-1 0 1 0 0,0 0-1 0 0,-1 1 1 0 0,0-1 0 0 0,0 0-1 0 0,-5-10 1 0 0,4 14 5 0 0,1 0 0 0 0,-1 0 0 0 0,0 0 1 0 0,-1 1-1 0 0,1-1 0 0 0,-1 1 0 0 0,0 0 1 0 0,0 0-1 0 0,0 0 0 0 0,0 1 1 0 0,-1-1-1 0 0,1 1 0 0 0,-1 0 0 0 0,0 1 1 0 0,0-1-1 0 0,0 1 0 0 0,0 0 0 0 0,-11-3 1 0 0,5 2 12 0 0,0 1 1 0 0,0 0 0 0 0,1 0 0 0 0,-2 1 0 0 0,1 1-1 0 0,0 0 1 0 0,0 0 0 0 0,0 1 0 0 0,0 0 0 0 0,0 1-1 0 0,-12 4 1 0 0,16-3-21 0 0,0-1 1 0 0,1 1-1 0 0,-1 1 0 0 0,1-1 0 0 0,0 1 0 0 0,0 0 1 0 0,0 1-1 0 0,1-1 0 0 0,-1 1 0 0 0,1 0 0 0 0,0 0 1 0 0,1 1-1 0 0,-1 0 0 0 0,1-1 0 0 0,0 2 0 0 0,0-1 1 0 0,1 0-1 0 0,-3 8 0 0 0,-2 7 13 0 0,1 0 0 0 0,1 1-1 0 0,1 0 1 0 0,1 1 0 0 0,1-1 0 0 0,1 1 0 0 0,1-1 0 0 0,3 39-1 0 0,-2-55-18 0 0,1 0-1 0 0,0 0 0 0 0,0 0 0 0 0,0-1 1 0 0,1 1-1 0 0,0 0 0 0 0,0-1 0 0 0,6 10 0 0 0,-7-12-10 0 0,1-1 0 0 0,0 1 0 0 0,0-1 0 0 0,0 0 0 0 0,1 0 0 0 0,-1 0 0 0 0,0 0 0 0 0,1 0 0 0 0,0-1 0 0 0,-1 1 0 0 0,1-1 0 0 0,0 1 0 0 0,0-1 0 0 0,0 0 0 0 0,-1 0 0 0 0,1 0 0 0 0,0-1 0 0 0,4 1 0 0 0,1 0-53 0 0,1-1 0 0 0,-1 0 0 0 0,1 0 0 0 0,-1-1 1 0 0,1 0-1 0 0,-1 0 0 0 0,0-1 0 0 0,0 0 0 0 0,1-1 0 0 0,-2 0 0 0 0,1 0 1 0 0,0 0-1 0 0,0-1 0 0 0,-1 0 0 0 0,0-1 0 0 0,0 0 0 0 0,11-9 1 0 0,-5 2-104 0 0,-1 0 0 0 0,0 0 0 0 0,-1-1 0 0 0,0-1 0 0 0,-1 0 0 0 0,0 0 0 0 0,13-29 0 0 0,-11 12-33 0 0,-1-1-1 0 0,-2 0 1 0 0,-1-1-1 0 0,5-49 1 0 0,-8 15 3135 0 0,-5 119-3002 0 0,-1 16 2163 0 0,12 93 0 0 0,-7-136-2992 0 0,1 0 0 0 0,11 35 0 0 0,-9-42-2021 0 0,1 0 1 0 0,0-1-1 0 0,21 33 1 0 0,-21-39-1097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86 2888 0 0,'-7'0'515'0'0,"0"0"0"0"0,0 1 1 0 0,0 0-1 0 0,0 1 0 0 0,0-1 0 0 0,0 1 0 0 0,1 1 0 0 0,-1-1 0 0 0,1 1 0 0 0,0 0 0 0 0,-7 5 0 0 0,3-1-36 0 0,1-1-1 0 0,1 2 0 0 0,-1-1 0 0 0,1 1 0 0 0,1 1 0 0 0,-11 13 0 0 0,8-8-101 0 0,0 2 0 0 0,1 0 1 0 0,1 0-1 0 0,1 0 0 0 0,0 1 1 0 0,1 0-1 0 0,1 1 0 0 0,-5 27 0 0 0,8-36-276 0 0,1-1 0 0 0,1 1 0 0 0,-1 0 0 0 0,2 0 0 0 0,-1 0-1 0 0,1 0 1 0 0,0 0 0 0 0,5 16 0 0 0,-5-22-84 0 0,0 0 0 0 0,1 0 0 0 0,-1 0 0 0 0,1 0 0 0 0,0 0 0 0 0,0 0 0 0 0,0 0 0 0 0,0 0 1 0 0,0-1-1 0 0,0 1 0 0 0,1-1 0 0 0,-1 0 0 0 0,1 0 0 0 0,0 0 0 0 0,0 0 0 0 0,0 0 0 0 0,-1 0 0 0 0,2-1 0 0 0,-1 1 0 0 0,0-1 1 0 0,0 0-1 0 0,0 0 0 0 0,1 0 0 0 0,-1 0 0 0 0,6 0 0 0 0,2-1-48 0 0,0 1 0 0 0,0-2 0 0 0,0 1 0 0 0,0-1 1 0 0,0-1-1 0 0,-1 0 0 0 0,1-1 0 0 0,14-5 0 0 0,-19 6-11 0 0,0 0 0 0 0,0-1 0 0 0,0 0 0 0 0,-1 0-1 0 0,1-1 1 0 0,-1 0 0 0 0,1 0 0 0 0,-1 0 0 0 0,0 0 0 0 0,-1-1 0 0 0,1 0 0 0 0,-1 0 0 0 0,0 0 0 0 0,7-12-1 0 0,-8 11 8 0 0,-1-1-1 0 0,1 1 1 0 0,-1-1-1 0 0,-1 1 0 0 0,1-1 1 0 0,-1 0-1 0 0,0 0 0 0 0,-1 0 1 0 0,1 0-1 0 0,-2 0 0 0 0,1 0 1 0 0,-1 1-1 0 0,1-1 0 0 0,-2 0 1 0 0,1 0-1 0 0,-1 0 0 0 0,-5-11 1 0 0,-4-5 57 0 0,0 1 0 0 0,-2 0 0 0 0,-23-31 0 0 0,10 16 216 0 0,23 32-103 0 0,-1 0 1 0 0,1 1-1 0 0,-1-1 0 0 0,0 1 0 0 0,-9-7 1 0 0,13 11-115 0 0,0 0 0 0 0,0-1 0 0 0,-1 1 0 0 0,1 0 1 0 0,0 0-1 0 0,0 0 0 0 0,0 0 0 0 0,0 0 1 0 0,0-1-1 0 0,0 1 0 0 0,0 0 0 0 0,0 0 1 0 0,-1 0-1 0 0,1 0 0 0 0,0-1 0 0 0,0 1 1 0 0,0 0-1 0 0,0 0 0 0 0,0 0 0 0 0,0 0 1 0 0,0-1-1 0 0,0 1 0 0 0,0 0 0 0 0,0 0 1 0 0,0 0-1 0 0,0-1 0 0 0,0 1 0 0 0,0 0 1 0 0,0 0-1 0 0,1 0 0 0 0,-1 0 0 0 0,0-1 1 0 0,0 1-1 0 0,0 0 0 0 0,0 0 0 0 0,0 0 0 0 0,0 0 1 0 0,0 0-1 0 0,0-1 0 0 0,1 1 0 0 0,-1 0 1 0 0,0 0-1 0 0,0 0 0 0 0,0 0 0 0 0,0 0 1 0 0,0 0-1 0 0,1 0 0 0 0,-1-1 0 0 0,15-7 362 0 0,17-3-162 0 0,16-3-844 0 0,104-26 1885 0 0,-100 31-4863 0 0,0 4-4578 0 0,-34 5 4554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 3448 0 0,'0'0'1867'0'0,"-1"19"1527"0"0,-15 168 2648 0 0,16-186-6024 0 0,-1 16 535 0 0,-1 9 7 0 0,1 0-1 0 0,3 32 0 0 0,-2-50-494 0 0,1-1 0 0 0,1 1 0 0 0,0-1 0 0 0,0 0 0 0 0,0 1 0 0 0,1-1 0 0 0,0 0 0 0 0,0 0 0 0 0,1-1 0 0 0,0 1 0 0 0,0-1 0 0 0,6 7 0 0 0,-7-9-36 0 0,1-1-1 0 0,0 0 1 0 0,0 0 0 0 0,1 0 0 0 0,-1 0 0 0 0,0-1-1 0 0,1 0 1 0 0,0 0 0 0 0,-1 0 0 0 0,1 0-1 0 0,0-1 1 0 0,0 0 0 0 0,0 0 0 0 0,0 0-1 0 0,0 0 1 0 0,0-1 0 0 0,0 0 0 0 0,1 0-1 0 0,4-1 1 0 0,-2 0-11 0 0,-1 0 0 0 0,1 0 0 0 0,0-1 0 0 0,-1 0 0 0 0,1 0 0 0 0,-1-1 0 0 0,0 0 0 0 0,0 0 0 0 0,0 0 0 0 0,0-1 0 0 0,11-9 0 0 0,-12 8 10 0 0,-1-1 0 0 0,0 1 0 0 0,0-1 1 0 0,0-1-1 0 0,0 1 0 0 0,-1-1 0 0 0,0 0 0 0 0,-1 0 0 0 0,0 0 0 0 0,0 0 0 0 0,0 0 0 0 0,2-13 0 0 0,0-6 142 0 0,-1-1 0 0 0,0-36 0 0 0,3-18 176 0 0,-4 58-364 0 0,0-1 0 0 0,-2 1-1 0 0,-1 0 1 0 0,-1-1 0 0 0,-4-27 0 0 0,3 41-1750 0 0,-8-9-8511 0 0,4 14 6434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 4080 0 0,'0'0'712'0'0,"-3"-1"5"0"0,3-2 35 0 0,0 1 20 0 0,0-3-4 0 0,0 3 776 0 0,0 0-792 0 0,0-1 736 0 0,0 6-788 0 0,0 1-88 0 0,3 6-212 0 0,1 1-3056 0 0,3 3 0 0 0,0 2-1 0 0,4 5 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3344 0 0,'0'0'1189'0'0,"17"8"2275"0"0,-4 4-2762 0 0,0 0 0 0 0,-2 1 0 0 0,1 1-1 0 0,-2 0 1 0 0,0 0 0 0 0,0 1-1 0 0,-2 0 1 0 0,0 1 0 0 0,8 23 0 0 0,3 16 431 0 0,17 84 1 0 0,-29-110-1107 0 0,-5-16-3 0 0,-2-11-20 0 0,0 0 0 0 0,0-1-1 0 0,0 1 1 0 0,0 0 0 0 0,0-1-1 0 0,1 1 1 0 0,-1 0 0 0 0,1-1 0 0 0,-1 1-1 0 0,1-1 1 0 0,-1 1 0 0 0,1-1 0 0 0,0 1-1 0 0,0-1 1 0 0,-1 1 0 0 0,1-1 0 0 0,0 0-1 0 0,0 1 1 0 0,1-1 0 0 0,-1 0-1 0 0,0 0 1 0 0,2 2 0 0 0,-2-3 9 0 0,1-1 1 0 0,-1 1-1 0 0,0 0 0 0 0,0 0 1 0 0,1-1-1 0 0,-1 1 0 0 0,0-1 1 0 0,0 1-1 0 0,0-1 0 0 0,1 1 1 0 0,-1-1-1 0 0,0 0 0 0 0,0 0 1 0 0,0 0-1 0 0,0 1 0 0 0,0-1 1 0 0,0 0-1 0 0,0 0 0 0 0,-1 0 1 0 0,1 0-1 0 0,1-2 0 0 0,18-27 217 0 0,-17 25-191 0 0,10-17 154 0 0,-1-1 0 0 0,-1 0 0 0 0,12-35 0 0 0,16-78 471 0 0,-3 9-316 0 0,-31 111-492 0 0,4-10-2145 0 0,2 11-7386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3360 0 0,'-1'3'395'0'0,"0"1"0"0"0,-1 0-1 0 0,0-1 1 0 0,0 1-1 0 0,0-1 1 0 0,-2 4-1 0 0,0-2-41 0 0,-3 7 204 0 0,1 1 0 0 0,0 0 0 0 0,1 0 0 0 0,0 1 0 0 0,1 0 0 0 0,-4 21 0 0 0,4-7 575 0 0,0 1-1 0 0,2 35 1 0 0,2-55-750 0 0,0 0 0 0 0,1 0-1 0 0,0 1 1 0 0,0-1 0 0 0,6 16 0 0 0,-6-22-344 0 0,0 0 0 0 0,0 0 0 0 0,0-1 0 0 0,1 1 0 0 0,-1 0 0 0 0,1-1 0 0 0,0 1 0 0 0,0-1 0 0 0,0 0 0 0 0,0 1 0 0 0,0-1 0 0 0,0 0 0 0 0,0 0 0 0 0,1-1 0 0 0,-1 1 0 0 0,1 0 0 0 0,0-1 0 0 0,-1 1 0 0 0,1-1 0 0 0,0 0 0 0 0,4 1 0 0 0,4 0 5 0 0,0 0 0 0 0,-1-1 0 0 0,1-1 0 0 0,0 0-1 0 0,-1 0 1 0 0,1-1 0 0 0,0 0 0 0 0,-1-1 0 0 0,1 0 0 0 0,-1-1-1 0 0,0 0 1 0 0,0-1 0 0 0,12-5 0 0 0,-10 3 32 0 0,0 0 0 0 0,-1 0 0 0 0,0-2 0 0 0,0 1 0 0 0,0-2 0 0 0,-1 1 0 0 0,0-1-1 0 0,-1-1 1 0 0,0 0 0 0 0,10-13 0 0 0,-15 17-1 0 0,-1-1 0 0 0,0 0-1 0 0,0 0 1 0 0,0 0 0 0 0,0 0-1 0 0,-1-1 1 0 0,-1 1 0 0 0,1-1-1 0 0,-1 1 1 0 0,0-1 0 0 0,-1 1-1 0 0,0-1 1 0 0,0 0 0 0 0,-2-7-1 0 0,2 9-7 0 0,-1 0-1 0 0,0 0 0 0 0,-1 0 1 0 0,1 1-1 0 0,-1-1 0 0 0,0 1 0 0 0,-1-1 1 0 0,1 1-1 0 0,-1 0 0 0 0,0 0 1 0 0,0 0-1 0 0,-1 0 0 0 0,1 0 0 0 0,-1 1 1 0 0,0 0-1 0 0,-1 0 0 0 0,1 0 1 0 0,-9-6-1 0 0,2 4 22 0 0,0 0 0 0 0,-1 1 0 0 0,0 0 0 0 0,-1 1 0 0 0,1 0 0 0 0,-1 1 0 0 0,1 0 0 0 0,-1 1 0 0 0,0 1 0 0 0,0 0 0 0 0,0 0 0 0 0,0 1 0 0 0,-18 3 0 0 0,20-1-236 0 0,0 0-1 0 0,0 1 1 0 0,0 0-1 0 0,1 1 1 0 0,-1 0-1 0 0,-17 10 1 0 0,20-9-430 0 0,-1 1 1 0 0,1 0-1 0 0,1 0 0 0 0,-1 1 0 0 0,1 0 1 0 0,0 0-1 0 0,0 1 0 0 0,-5 8 0 0 0,-18 30-7229 0 0,25-24 3903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2744 0 0,'3'-16'2114'0'0,"3"8"-1679"0"0,0 1 0 0 0,0-1-1 0 0,0 1 1 0 0,1 0-1 0 0,0 0 1 0 0,0 1 0 0 0,1 0-1 0 0,14-9 1 0 0,-4 5 218 0 0,0 0 1 0 0,1 1 0 0 0,20-7-1 0 0,-23 11-61 0 0,0 0-1 0 0,0 0 1 0 0,0 2-1 0 0,0 0 1 0 0,0 1-1 0 0,29-1 0 0 0,-38 4-472 0 0,0-1 0 0 0,1 2 1 0 0,-1-1-1 0 0,0 1 0 0 0,0 0 0 0 0,0 0 0 0 0,0 1 0 0 0,0 0 0 0 0,-1 0 0 0 0,1 0 0 0 0,-1 1 0 0 0,0 0 0 0 0,0 0 0 0 0,0 1 0 0 0,-1 0 0 0 0,1 0 1 0 0,5 8-1 0 0,1 1-5 0 0,-1 2 0 0 0,-1 0 0 0 0,-1 0 0 0 0,0 1 0 0 0,-1 0 0 0 0,-1 0 0 0 0,7 24 0 0 0,25 132 266 0 0,-37-166-366 0 0,7 68 52 0 0,-2 0-1 0 0,-6 111 1 0 0,-1-104-75 0 0,-1-51 2 0 0,-1 12-9 0 0,3-33-67 0 0,1-17-91 0 0,4-16 143 0 0,-2-1 0 0 0,-1 1 1 0 0,-1-1-1 0 0,-1 0 0 0 0,-1 0 1 0 0,-1 0-1 0 0,-1 1 0 0 0,-1-1 1 0 0,-1 0-1 0 0,-8-24 0 0 0,10 44 33 0 0,-3-11 17 0 0,-1-1 1 0 0,0 1-1 0 0,-1 0 1 0 0,-14-21-1 0 0,19 33-5 0 0,0 0-1 0 0,0 0 1 0 0,0 0 0 0 0,-1 1-1 0 0,1-1 1 0 0,-1 1-1 0 0,1 0 1 0 0,-1 0 0 0 0,0 0-1 0 0,0 0 1 0 0,0 0-1 0 0,0 0 1 0 0,0 1 0 0 0,0 0-1 0 0,0-1 1 0 0,0 1-1 0 0,-1 0 1 0 0,1 1 0 0 0,0-1-1 0 0,-1 0 1 0 0,1 1-1 0 0,-1 0 1 0 0,1 0 0 0 0,-1 0-1 0 0,1 0 1 0 0,0 1 0 0 0,-1-1-1 0 0,-5 3 1 0 0,1-1 19 0 0,1 2 1 0 0,0-1-1 0 0,-1 1 1 0 0,2 0-1 0 0,-1 1 1 0 0,0 0-1 0 0,1 0 1 0 0,0 0-1 0 0,-8 9 1 0 0,-4 7 97 0 0,-23 32-1 0 0,-56 107 268 0 0,38-57-207 0 0,54-94-266 0 0,0 0 0 0 0,0 0-1 0 0,1 1 1 0 0,0-1 0 0 0,-4 18 0 0 0,5 5-8104 0 0,4-27 4319 0 0,9 0-1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92 3896 0 0,'0'0'1319'0'0,"-4"12"1593"0"0,0-6-2416 0 0,1 1-1 0 0,-1 0 1 0 0,1 0-1 0 0,1 1 1 0 0,-1-1-1 0 0,1 0 1 0 0,-1 9-1 0 0,-6 54 1902 0 0,8-66-2212 0 0,-1 15 644 0 0,0-9-372 0 0,1 0 0 0 0,0 1 0 0 0,1-1 0 0 0,1 11 0 0 0,-1-19-424 0 0,0 0 0 0 0,0 0 0 0 0,1-1 0 0 0,-1 1-1 0 0,1 0 1 0 0,-1-1 0 0 0,1 1 0 0 0,-1-1-1 0 0,1 1 1 0 0,0 0 0 0 0,0-1 0 0 0,0 1 0 0 0,0-1-1 0 0,0 0 1 0 0,0 1 0 0 0,0-1 0 0 0,0 0 0 0 0,0 0-1 0 0,1 1 1 0 0,-1-1 0 0 0,1 0 0 0 0,-1 0-1 0 0,1-1 1 0 0,-1 1 0 0 0,1 0 0 0 0,-1 0 0 0 0,1-1-1 0 0,0 1 1 0 0,-1-1 0 0 0,3 1 0 0 0,7 0-9 0 0,0 0 0 0 0,0 0 1 0 0,0-1-1 0 0,1-1 0 0 0,-1 0 0 0 0,0-1 1 0 0,0 0-1 0 0,0 0 0 0 0,0-1 0 0 0,-1-1 1 0 0,1 1-1 0 0,-1-2 0 0 0,0 0 0 0 0,0 0 1 0 0,0-1-1 0 0,14-11 0 0 0,-16 11 41 0 0,0 0 1 0 0,-1-1-1 0 0,0 0 0 0 0,-1-1 1 0 0,1 1-1 0 0,-1-1 0 0 0,-1 0 1 0 0,0-1-1 0 0,0 1 0 0 0,0-1 1 0 0,-1 0-1 0 0,-1-1 0 0 0,1 1 1 0 0,-1 0-1 0 0,-1-1 0 0 0,0 0 1 0 0,0 0-1 0 0,0-19 0 0 0,-2 23 17 0 0,0 0 0 0 0,-1 0 0 0 0,0 0-1 0 0,0 0 1 0 0,0 0 0 0 0,0 0 0 0 0,-1 0 0 0 0,0 0-1 0 0,-4-7 1 0 0,4 9-38 0 0,-1 0 0 0 0,1 1 0 0 0,-1 0 0 0 0,1-1 0 0 0,-1 1 0 0 0,0 0 0 0 0,0 0 0 0 0,-1 1 0 0 0,1-1-1 0 0,0 1 1 0 0,-1-1 0 0 0,0 1 0 0 0,1 0 0 0 0,-7-2 0 0 0,-3 0 15 0 0,1 0 0 0 0,0 1 1 0 0,-1 0-1 0 0,0 1 0 0 0,0 1 0 0 0,0 0 0 0 0,0 1 1 0 0,0 0-1 0 0,1 1 0 0 0,-16 2 0 0 0,10 1-1037 0 0,1 0 0 0 0,-24 8 0 0 0,23-5-4593 0 0,-34 18 0 0 0,29-10 1318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96 3216 0 0,'-10'7'2979'0'0,"-20"49"-267"0"0,-26 70 1 0 0,12-5-481 0 0,21-55-1032 0 0,-34 68-1 0 0,54-128-1122 0 0,2-3 0 0 0,0 0-1 0 0,-1 0 0 0 0,1 0 0 0 0,-1 0 0 0 0,0 0 0 0 0,0 0 0 0 0,0-1 0 0 0,0 1 0 0 0,-5 3 0 0 0,6-10 5 0 0,1 0 1 0 0,-1 0-1 0 0,0 0 1 0 0,1 0-1 0 0,0-1 1 0 0,0-6-1 0 0,0 8-49 0 0,3-18-2 0 0,0 0 1 0 0,1 0-1 0 0,1 0 0 0 0,1 0 1 0 0,11-25-1 0 0,0 7-21 0 0,2 1-1 0 0,40-62 1 0 0,-22 40 13 0 0,-8 16 81 0 0,45-52 1 0 0,-49 66 33 0 0,9-7 352 0 0,-33 36-449 0 0,0 0 0 0 0,0 0 0 0 0,1 0 1 0 0,-1 1-1 0 0,0-1 0 0 0,0 0 0 0 0,1 1 1 0 0,-1-1-1 0 0,1 1 0 0 0,-1-1 0 0 0,0 1 1 0 0,1 0-1 0 0,-1-1 0 0 0,1 1 0 0 0,-1 0 1 0 0,1 0-1 0 0,-1 0 0 0 0,3 0 0 0 0,6 20 633 0 0,-8-15-621 0 0,0 0-1 0 0,-1-1 1 0 0,1 1-1 0 0,-1 0 1 0 0,0 0-1 0 0,0 0 1 0 0,0 7-1 0 0,3 17 89 0 0,17 64 135 0 0,12 44-6 0 0,-9-23-138 0 0,-18-81-107 0 0,5 26 10 0 0,23 108 33 0 0,-24-125-143 0 0,5 18 11 0 0,-14-56-158 0 0,1 0 1 0 0,-1 1 0 0 0,1-1 0 0 0,0 0 0 0 0,0 0 0 0 0,1 0-1 0 0,-1-1 1 0 0,1 1 0 0 0,6 5 0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3768 0 0,'0'0'1334'0'0,"5"0"170"0"0,270-4 8918 0 0,-184 1-12090 0 0,1-1-6779 0 0,-71 4 4994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352 617 3528 0 0,'-47'-3'4232'0'0,"37"2"-3760"0"0,0 0-1 0 0,0 0 1 0 0,0 1 0 0 0,0 0-1 0 0,0 1 1 0 0,0 0-1 0 0,-14 4 1 0 0,12-1-60 0 0,0 1-1 0 0,0 0 1 0 0,1 1-1 0 0,-1 0 1 0 0,1 1-1 0 0,0 1 1 0 0,1-1 0 0 0,0 2-1 0 0,0-1 1 0 0,1 1-1 0 0,0 1 1 0 0,-12 16-1 0 0,13-15-270 0 0,1 0-1 0 0,0 0 1 0 0,1 1-1 0 0,1-1 1 0 0,-1 2-1 0 0,2-1 1 0 0,0 0-1 0 0,0 1 1 0 0,1 0-1 0 0,1 0 1 0 0,0 0-1 0 0,0 18 1 0 0,2-27-118 0 0,0 0 1 0 0,0 1-1 0 0,1-1 1 0 0,-1 0-1 0 0,1 0 1 0 0,0 0 0 0 0,1 0-1 0 0,-1 0 1 0 0,0 0-1 0 0,1 0 1 0 0,0 0-1 0 0,0 0 1 0 0,0-1-1 0 0,1 1 1 0 0,-1-1-1 0 0,7 7 1 0 0,-5-6-4 0 0,1-1-1 0 0,0 1 1 0 0,0-1-1 0 0,0 0 1 0 0,1 0-1 0 0,-1 0 1 0 0,1-1-1 0 0,0 1 1 0 0,0-2-1 0 0,10 3 1 0 0,-4-2-20 0 0,0 0 1 0 0,0-1-1 0 0,0-1 0 0 0,-1 0 1 0 0,1 0-1 0 0,0-1 0 0 0,0-1 1 0 0,0 0-1 0 0,-1-1 0 0 0,1 0 1 0 0,18-8-1 0 0,-25 9-6 0 0,0-1-1 0 0,0 1 1 0 0,-1-1 0 0 0,1 0-1 0 0,-1 0 1 0 0,1-1-1 0 0,-1 1 1 0 0,0-1 0 0 0,0 0-1 0 0,-1 0 1 0 0,1 0-1 0 0,-1-1 1 0 0,0 1 0 0 0,0-1-1 0 0,-1 0 1 0 0,1 0-1 0 0,-1 0 1 0 0,0 0 0 0 0,0 0-1 0 0,-1 0 1 0 0,1-1-1 0 0,-1 1 1 0 0,-1 0 0 0 0,2-12-1 0 0,-2 4-3 0 0,0 0 0 0 0,0 1-1 0 0,-1-1 1 0 0,-1 0 0 0 0,0 0-1 0 0,-1 1 1 0 0,0-1 0 0 0,-1 1 0 0 0,0 0-1 0 0,-1 0 1 0 0,-10-18 0 0 0,-5-5 12 0 0,-2 0 0 0 0,-28-33 1 0 0,-20-32 5 0 0,63 91-7 0 0,2-1 0 0 0,-1 1 0 0 0,1-1 0 0 0,0 0 0 0 0,1 0 0 0 0,0 0 0 0 0,1-1 1 0 0,0 1-1 0 0,1-1 0 0 0,0 0 0 0 0,-1-21 0 0 0,2 23 12 0 0,2 1 1 0 0,-1-1 0 0 0,1 0-1 0 0,0 0 1 0 0,5-16-1 0 0,-5 22-3 0 0,1-1-1 0 0,0 1 0 0 0,0 0 1 0 0,0 0-1 0 0,0-1 0 0 0,0 1 0 0 0,0 0 1 0 0,1 1-1 0 0,0-1 0 0 0,-1 0 0 0 0,1 1 1 0 0,0 0-1 0 0,0-1 0 0 0,0 1 1 0 0,1 0-1 0 0,3-1 0 0 0,294-177 1186 0 0,-279 166-1027 0 0,-21 13-147 0 0,0 0 0 0 0,1-1 0 0 0,-1 1 0 0 0,0 0 0 0 0,1 0 0 0 0,-1-1 0 0 0,0 1 0 0 0,0-1 1 0 0,1-2-1 0 0,-1 3-449 0 0,2 33-12014 0 0,1-17 8437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3896 0 0,'0'0'1391'0'0,"4"17"1801"0"0,-1 50 422 0 0,-1-50-2946 0 0,0 0 0 0 0,-2 0 0 0 0,0 0 0 0 0,-1 0 0 0 0,-1 0 0 0 0,0-1 0 0 0,-7 26 0 0 0,5-31-565 0 0,0 0-1 0 0,-1-1 1 0 0,0 0 0 0 0,-9 13 0 0 0,10-18-1225 0 0,0 0 0 0 0,0 0 1 0 0,0-1-1 0 0,-1 1 1 0 0,-8 6-1 0 0,-8 1-2618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0 339 2576 0 0,'2'-3'226'0'0,"0"0"0"0"0,0 1 0 0 0,0-1 0 0 0,0 0 0 0 0,0 1 0 0 0,5-4-1 0 0,-1-1 164 0 0,22-21 652 0 0,1 2 0 0 0,1 0 0 0 0,1 2 0 0 0,50-30-1 0 0,-31 26 483 0 0,2 1-1 0 0,76-27 1 0 0,-92 41-653 0 0,38-8-1 0 0,-60 18-673 0 0,0 1-1 0 0,1 0 0 0 0,-1 1 1 0 0,0 0-1 0 0,0 1 1 0 0,16 2-1 0 0,-26-1-145 0 0,1 0 0 0 0,-1 0-1 0 0,1 0 1 0 0,-1 1 0 0 0,0-1 0 0 0,1 1 0 0 0,-1 0 0 0 0,0 0-1 0 0,0 1 1 0 0,-1-1 0 0 0,1 1 0 0 0,0 0 0 0 0,4 5-1 0 0,-3-2 8 0 0,0 0 0 0 0,0 0 0 0 0,-1 1 0 0 0,0-1 0 0 0,0 1 0 0 0,-1 0-1 0 0,4 11 1 0 0,0 4 34 0 0,-1 1 0 0 0,-1 1 0 0 0,-2-1-1 0 0,2 30 1 0 0,2 96 17 0 0,-21 250-1 0 0,10-373-205 0 0,-1 0-1 0 0,-1 1 0 0 0,-10 26 0 0 0,13-44 47 0 0,-2 3-148 0 0,3-10-108 0 0,1-21-162 0 0,1 11 483 0 0,0-429-467 0 0,0 434 483 0 0,0 0 0 0 0,0 0-1 0 0,0 0 1 0 0,0 0 0 0 0,-1 1-1 0 0,1-1 1 0 0,-1 0 0 0 0,0 0-1 0 0,0 1 1 0 0,0-1 0 0 0,0 0-1 0 0,-3-3 1 0 0,4 5-13 0 0,0 1-1 0 0,-1-1 1 0 0,1 1-1 0 0,-1-1 1 0 0,0 1 0 0 0,1 0-1 0 0,-1-1 1 0 0,1 1 0 0 0,-1-1-1 0 0,0 1 1 0 0,1 0 0 0 0,-1 0-1 0 0,0-1 1 0 0,1 1-1 0 0,-1 0 1 0 0,0 0 0 0 0,1 0-1 0 0,-1 0 1 0 0,0 0 0 0 0,0 0-1 0 0,-1 0 3 0 0,0 1 0 0 0,0-1 0 0 0,0 1 0 0 0,1-1 0 0 0,-1 1 0 0 0,0 0 1 0 0,1 0-1 0 0,-1 0 0 0 0,1-1 0 0 0,-1 2 0 0 0,-1 0 0 0 0,-19 18 151 0 0,1 1 1 0 0,0 0 0 0 0,2 2-1 0 0,-24 35 1 0 0,-29 34 185 0 0,32-47-73 0 0,-70 58 0 0 0,94-89-231 0 0,0-2-1 0 0,-1 0 0 0 0,0-1 0 0 0,-1-1 1 0 0,0-1-1 0 0,-1 0 0 0 0,0-1 1 0 0,-26 7-1 0 0,20-14-255 0 0,24-1 163 0 0,1 0 0 0 0,0 0 0 0 0,0 0 0 0 0,-1 0 0 0 0,1 0 0 0 0,0 0 0 0 0,0-1 0 0 0,-1 1 0 0 0,1 0 0 0 0,0 0 0 0 0,0 0 0 0 0,-1 0 0 0 0,1 0 0 0 0,0-1 0 0 0,0 1 0 0 0,0 0 1 0 0,-1 0-1 0 0,1 0 0 0 0,0-1 0 0 0,0 1 0 0 0,0 0 0 0 0,0 0 0 0 0,-1 0 0 0 0,1-1 0 0 0,0 1 0 0 0,0 0 0 0 0,0 0 0 0 0,0-1 0 0 0,0 1 0 0 0,0-1 0 0 0,9-12-3669 0 0,26-15-3937 0 0,-7 12 3823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13 3616 0 0,'-86'-11'5625'0'0,"66"10"-4717"0"0,0 1 0 0 0,0 0 1 0 0,1 2-1 0 0,-1 0 0 0 0,-26 7 1 0 0,40-7-642 0 0,0 0 1 0 0,0 1 0 0 0,0-1 0 0 0,1 1-1 0 0,-1 0 1 0 0,0 0 0 0 0,1 1 0 0 0,0 0-1 0 0,-5 4 1 0 0,7-4-193 0 0,0-1 0 0 0,0 0 0 0 0,0 1 1 0 0,1-1-1 0 0,0 1 0 0 0,0 0 0 0 0,0 0 0 0 0,0 0 0 0 0,0 0 0 0 0,1 0 0 0 0,0 0 1 0 0,0 0-1 0 0,0 1 0 0 0,-1 7 0 0 0,1-3 28 0 0,1 0 1 0 0,0 1-1 0 0,0-1 0 0 0,2 11 1 0 0,-1-16-80 0 0,0 0 0 0 0,0 0 0 0 0,1 0 1 0 0,-1-1-1 0 0,1 1 0 0 0,0-1 0 0 0,0 1 0 0 0,0-1 1 0 0,0 1-1 0 0,1-1 0 0 0,-1 0 0 0 0,6 5 0 0 0,-2-4-15 0 0,0 1 0 0 0,1 0 0 0 0,0-1 0 0 0,0-1 0 0 0,0 1 0 0 0,0-1 0 0 0,0 0 0 0 0,1-1 0 0 0,-1 1 0 0 0,1-2 0 0 0,0 1 0 0 0,11 0 0 0 0,9 0-81 0 0,0-1-1 0 0,32-3 1 0 0,-36-2-20 0 0,-12 0 15 0 0,-12 4 75 0 0,0 0-1 0 0,0 0 1 0 0,0 0 0 0 0,0 0-1 0 0,0 0 1 0 0,0 0 0 0 0,0 0-1 0 0,1 0 1 0 0,-1 0 0 0 0,0 0-1 0 0,0 0 1 0 0,0 0 0 0 0,0 0-1 0 0,0 0 1 0 0,0 0 0 0 0,0 0-1 0 0,0-1 1 0 0,0 1 0 0 0,0 0-1 0 0,1 0 1 0 0,-1 0 0 0 0,0 0-1 0 0,0 0 1 0 0,0 0-1 0 0,0 0 1 0 0,0 0 0 0 0,0 0-1 0 0,0-1 1 0 0,0 1 0 0 0,0 0-1 0 0,0 0 1 0 0,0 0 0 0 0,0 0-1 0 0,0 0 1 0 0,0 0 0 0 0,0 0-1 0 0,0 0 1 0 0,0-1 0 0 0,0 1-1 0 0,0 0 1 0 0,0 0 0 0 0,0 0-1 0 0,0 0 1 0 0,0 0 0 0 0,0 0-1 0 0,0 0 1 0 0,0 0 0 0 0,0-1-1 0 0,0 1 1 0 0,0 0-1 0 0,0 0 1 0 0,0 0 0 0 0,0 0-1 0 0,0 0 1 0 0,-1 0 0 0 0,-1-2-4 0 0,-1 1 1 0 0,0 0-1 0 0,0 0 1 0 0,0 1-1 0 0,0-1 1 0 0,1 1 0 0 0,-1-1-1 0 0,0 1 1 0 0,0 0-1 0 0,-6 0 1 0 0,-33 4-39 0 0,28-2 86 0 0,-1 1 0 0 0,1 1-1 0 0,-1 0 1 0 0,1 1 0 0 0,0 0 0 0 0,1 1 0 0 0,-1 1 0 0 0,1 0 0 0 0,1 1 0 0 0,-15 10 0 0 0,20-12-15 0 0,1-1 0 0 0,-1 1 1 0 0,1 0-1 0 0,1 0 0 0 0,-1 1 1 0 0,1 0-1 0 0,0 0 0 0 0,0 0 1 0 0,1 1-1 0 0,0-1 1 0 0,0 1-1 0 0,1 0 0 0 0,0 0 1 0 0,1 0-1 0 0,-1 1 0 0 0,1-1 1 0 0,1 1-1 0 0,-1 16 0 0 0,2-22-1 0 0,0 0 0 0 0,0 0 0 0 0,1 0 0 0 0,-1 0 0 0 0,1 1 0 0 0,0-1-1 0 0,0-1 1 0 0,0 1 0 0 0,0 0 0 0 0,1 0 0 0 0,-1 0 0 0 0,1-1 0 0 0,-1 1 0 0 0,1 0-1 0 0,0-1 1 0 0,3 4 0 0 0,0-2 12 0 0,-1 0 0 0 0,1-1 0 0 0,0 1 0 0 0,1-1 0 0 0,-1 0 0 0 0,0 0 0 0 0,12 4 0 0 0,0-2 12 0 0,1 0 0 0 0,0-1 1 0 0,0-1-1 0 0,29 2 0 0 0,-33-5-48 0 0,0 0 0 0 0,0 0-1 0 0,1-1 1 0 0,-1-1 0 0 0,0 0 0 0 0,24-8 0 0 0,-29 7-571 0 0,0-1 0 0 0,0 0 0 0 0,-1-1 0 0 0,12-7 1 0 0,-13 7-1131 0 0,0 0 0 0 0,-1-1 0 0 0,0 0 0 0 0,1 0 1 0 0,5-9-1 0 0,0-5-2182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3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4144 0 0,'-7'0'1417'0'0,"3"-3"-689"0"0,2 1 16 0 0,-2 0 0 0 0,-3-1 0 0 0,3-3-16 0 0,4 4-20 0 0,-3 2-48 0 0,3-2-68 0 0,3 4-2832 0 0,8 4 0 0 0,-5 1-1 0 0,5 5 1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88 3976 0 0,'0'0'678'0'0,"-7"12"5168"0"0,9-4-5455 0 0,-1-1 0 0 0,1 1 0 0 0,0 0 1 0 0,1-1-1 0 0,0 1 0 0 0,0-1 1 0 0,1 0-1 0 0,-1 0 0 0 0,2 0 1 0 0,7 10-1 0 0,4 8 405 0 0,-10-14-463 0 0,87 159 2444 0 0,-80-142-2607 0 0,-2 0 0 0 0,-1 1 0 0 0,-1 0 0 0 0,7 42 0 0 0,-12-52-106 0 0,-2-1 0 0 0,0 1-1 0 0,-2 0 1 0 0,0 1 0 0 0,0-1 0 0 0,-6 27 0 0 0,4-36-48 0 0,-1-1 1 0 0,0 0 0 0 0,0-1-1 0 0,0 1 1 0 0,-1 0-1 0 0,-1-1 1 0 0,1 0 0 0 0,-2 0-1 0 0,1 0 1 0 0,-1-1-1 0 0,0 0 1 0 0,0 0 0 0 0,-1 0-1 0 0,-14 11 1 0 0,10-11-10 0 0,-1 1 1 0 0,0-1-1 0 0,0-1 0 0 0,-1-1 1 0 0,0 1-1 0 0,0-2 0 0 0,0 0 1 0 0,0 0-1 0 0,-1-1 0 0 0,1-1 1 0 0,-1-1-1 0 0,0 1 0 0 0,0-2 1 0 0,-27-2-1 0 0,38 2-6 0 0,0-1 1 0 0,0 1-1 0 0,0-1 0 0 0,0 0 1 0 0,0 0-1 0 0,0 0 1 0 0,0 0-1 0 0,0 0 0 0 0,1-1 1 0 0,-1 1-1 0 0,0-1 1 0 0,1 0-1 0 0,-1 0 0 0 0,1 0 1 0 0,0 0-1 0 0,-1 0 1 0 0,1 0-1 0 0,-3-5 0 0 0,2 2 1 0 0,1 1 0 0 0,0-1-1 0 0,0 0 1 0 0,1 1 0 0 0,-1-1-1 0 0,1 0 1 0 0,0 0 0 0 0,0 0-1 0 0,1 0 1 0 0,-1-9-1 0 0,2-2 5 0 0,0 1 0 0 0,1-1-1 0 0,1 0 1 0 0,0 1-1 0 0,1 0 1 0 0,10-24-1 0 0,-3 15 9 0 0,1 1-1 0 0,1 0 1 0 0,1 1 0 0 0,1 0-1 0 0,32-35 1 0 0,103-86 45 0 0,-51 52 14 0 0,-62 56-27 0 0,-17 18 7 0 0,-2-1 0 0 0,0 0 0 0 0,-1-2-1 0 0,0 0 1 0 0,20-34 0 0 0,-33 45 5 0 0,1-1-1 0 0,-1 1 1 0 0,4-16-1 0 0,-7 22-27 0 0,0-1-1 0 0,0 1 0 0 0,-1-1 1 0 0,1 0-1 0 0,-1 1 1 0 0,0-1-1 0 0,0 0 0 0 0,0 0 1 0 0,-1 1-1 0 0,1-1 0 0 0,-1 0 1 0 0,0 1-1 0 0,-1-6 0 0 0,1 9-6 0 0,1-1 0 0 0,0 1 0 0 0,0-1 0 0 0,0 1-1 0 0,0-1 1 0 0,-1 1 0 0 0,1 0 0 0 0,0-1 0 0 0,-1 1-1 0 0,1-1 1 0 0,0 1 0 0 0,-1-1 0 0 0,1 1 0 0 0,0 0 0 0 0,-1-1-1 0 0,1 1 1 0 0,-1 0 0 0 0,1-1 0 0 0,0 1 0 0 0,-1 0-1 0 0,1 0 1 0 0,-1 0 0 0 0,1-1 0 0 0,-1 1 0 0 0,1 0-1 0 0,-1 0 1 0 0,1 0 0 0 0,-1 0 0 0 0,0 0 0 0 0,0 0-231 0 0,0 0 0 0 0,0 1 0 0 0,0-1 0 0 0,0 1-1 0 0,1-1 1 0 0,-1 1 0 0 0,0-1 0 0 0,0 1 0 0 0,1 0 0 0 0,-1-1 0 0 0,0 1 0 0 0,1 0 0 0 0,-1-1 0 0 0,0 3 0 0 0,-2 0-1377 0 0,1 1-1 0 0,0 0 1 0 0,0 0-1 0 0,1 0 1 0 0,-1 0-1 0 0,-1 5 1 0 0,3 4-2476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12 3760 0 0,'-52'-10'4298'0'0,"35"9"-3502"0"0,1 1 1 0 0,-1 0-1 0 0,0 1 1 0 0,1 1-1 0 0,-1 0 0 0 0,1 1 1 0 0,-26 8-1 0 0,36-8-600 0 0,0-1 1 0 0,1 1-1 0 0,-1 0 1 0 0,1 0-1 0 0,-1 1 1 0 0,1 0-1 0 0,0 0 0 0 0,0 0 1 0 0,1 0-1 0 0,-1 1 1 0 0,1-1-1 0 0,0 1 0 0 0,0 0 1 0 0,1 1-1 0 0,0-1 1 0 0,-1 1-1 0 0,2-1 1 0 0,-1 1-1 0 0,1 0 0 0 0,0 0 1 0 0,0 0-1 0 0,0 0 1 0 0,0 7-1 0 0,1-6-137 0 0,0 0 0 0 0,0 0 0 0 0,1 0 0 0 0,-1 0 0 0 0,2 1 0 0 0,-1-1 0 0 0,1 0 0 0 0,0 0 0 0 0,1 0 0 0 0,0 0 0 0 0,2 7 0 0 0,-2-10-43 0 0,1 1-1 0 0,-1-1 0 0 0,1 1 0 0 0,0-1 0 0 0,0 0 1 0 0,0 0-1 0 0,1 0 0 0 0,-1 0 0 0 0,1-1 0 0 0,0 1 1 0 0,0-1-1 0 0,0 0 0 0 0,1 0 0 0 0,-1-1 0 0 0,1 1 1 0 0,5 1-1 0 0,3 1-42 0 0,0-1 0 0 0,0 0 1 0 0,1-1-1 0 0,0 0 0 0 0,-1-1 0 0 0,1-1 1 0 0,0 0-1 0 0,0-1 0 0 0,0-1 1 0 0,0 0-1 0 0,25-5 0 0 0,-38 6 20 0 0,0-1 1 0 0,0 1-1 0 0,0 0 0 0 0,0-1 0 0 0,0 1 1 0 0,0 0-1 0 0,0-1 0 0 0,0 1 0 0 0,0-1 1 0 0,-1 1-1 0 0,1-1 0 0 0,0 0 1 0 0,0 1-1 0 0,-1-1 0 0 0,1 0 0 0 0,0 0 1 0 0,-1 0-1 0 0,1 1 0 0 0,0-1 0 0 0,-1 0 1 0 0,0 0-1 0 0,1 0 0 0 0,-1 0 0 0 0,1 0 1 0 0,-1 0-1 0 0,0 0 0 0 0,1-2 0 0 0,-2 3 8 0 0,1-1-1 0 0,0 0 1 0 0,0 0-1 0 0,-1 0 1 0 0,1 0-1 0 0,0 1 1 0 0,-1-1-1 0 0,1 0 1 0 0,-1 0-1 0 0,1 1 1 0 0,-1-1-1 0 0,0 0 1 0 0,1 1 0 0 0,-1-1-1 0 0,0 0 1 0 0,1 1-1 0 0,-1-1 1 0 0,0 1-1 0 0,0-1 1 0 0,1 1-1 0 0,-1 0 1 0 0,0-1-1 0 0,0 1 1 0 0,0 0-1 0 0,0 0 1 0 0,1-1-1 0 0,-1 1 1 0 0,0 0-1 0 0,0 0 1 0 0,0 0-1 0 0,0 0 1 0 0,-1 0-1 0 0,-11-1 39 0 0,-1 1 0 0 0,1 1 1 0 0,0 0-1 0 0,-1 0 0 0 0,1 2 0 0 0,0-1 0 0 0,0 2 0 0 0,1-1 1 0 0,-1 2-1 0 0,1 0 0 0 0,-1 0 0 0 0,1 1 0 0 0,1 1 0 0 0,-16 11 0 0 0,17-11 7 0 0,1 1-1 0 0,1 0 1 0 0,-1 0-1 0 0,1 1 1 0 0,1 0-1 0 0,0 0 1 0 0,0 1-1 0 0,0 0 1 0 0,2 0-1 0 0,-1 1 1 0 0,1-1-1 0 0,1 1 1 0 0,0 0-1 0 0,0 0 1 0 0,1 1-1 0 0,-2 19 1 0 0,4-27-25 0 0,0-1 0 0 0,1 1 0 0 0,0 0 0 0 0,0 0 0 0 0,0 0 0 0 0,0 0 1 0 0,1 0-1 0 0,0 0 0 0 0,-1-1 0 0 0,1 1 0 0 0,1 0 0 0 0,-1 0 0 0 0,0-1 0 0 0,1 1 0 0 0,4 6 0 0 0,-4-7-9 0 0,1-1 0 0 0,0 1 0 0 0,0 0 0 0 0,0-1 0 0 0,1 1 0 0 0,-1-1 0 0 0,1 0 0 0 0,-1 0 0 0 0,1-1 0 0 0,-1 1 0 0 0,1-1 0 0 0,0 1 0 0 0,0-1 0 0 0,0 0 0 0 0,5 0 0 0 0,7 1-1 0 0,0 0 1 0 0,1-2-1 0 0,-1 0 1 0 0,1-1-1 0 0,30-5 1 0 0,18-8-1245 0 0,-3-4-3449 0 0,-1-4-3142 0 0,-30 11 3911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 3760 0 0,'-6'-9'4378'0'0,"6"9"-4326"0"0,0 0 1 0 0,0-1-1 0 0,-1 1 0 0 0,1 0 1 0 0,0 0-1 0 0,0 0 0 0 0,0-1 0 0 0,0 1 1 0 0,0 0-1 0 0,0 0 0 0 0,0-1 0 0 0,0 1 1 0 0,0 0-1 0 0,0-1 0 0 0,0 1 1 0 0,0 0-1 0 0,0 0 0 0 0,0-1 0 0 0,0 1 1 0 0,0 0-1 0 0,0 0 0 0 0,0-1 1 0 0,0 1-1 0 0,0 0 0 0 0,1 0 0 0 0,-1 0 1 0 0,0-1-1 0 0,0 1 0 0 0,0 0 0 0 0,0 0 1 0 0,1 0-1 0 0,-1-1 0 0 0,0 1 1 0 0,0 0-1 0 0,0 0 0 0 0,1 0 0 0 0,-1 0 1 0 0,0-1-1 0 0,0 1 0 0 0,0 0 0 0 0,1 0 1 0 0,-1 0-1 0 0,0 0 0 0 0,0 0 1 0 0,1 0-1 0 0,-1 0 0 0 0,0 0 0 0 0,0 0 1 0 0,1 0-1 0 0,-1 0 0 0 0,0 0 0 0 0,1 0 1 0 0,-1 0-1 0 0,120 0 5798 0 0,-1 1-3955 0 0,120 0-1459 0 0,-239-1-437 0 0,1 0 0 0 0,0 0 0 0 0,-1 0-1 0 0,1 0 1 0 0,-1 0 0 0 0,1 0 0 0 0,-1 0 0 0 0,1 0-1 0 0,-1 0 1 0 0,1 0 0 0 0,-1 0 0 0 0,1 0-1 0 0,0-1 1 0 0,-1 1 0 0 0,1 0 0 0 0,-1 0-1 0 0,0-1 1 0 0,1 1 0 0 0,-1 0 0 0 0,1 0-1 0 0,-1-1 1 0 0,1 1 0 0 0,-1-1 0 0 0,0 1-1 0 0,1-1 1 0 0,0 0 0 0 0,-1 0 0 0 0,0 1-1 0 0,0-1 1 0 0,-1 1 0 0 0,1-1 0 0 0,0 0-1 0 0,0 1 1 0 0,0-1 0 0 0,0 1 0 0 0,0-1-1 0 0,-1 1 1 0 0,1-1 0 0 0,0 1 0 0 0,-1-1-1 0 0,1 0 1 0 0,0 1 0 0 0,-1 0 0 0 0,1-1 0 0 0,-1 0-1 0 0,-1-1 2 0 0,1 0-1 0 0,-1 0 0 0 0,0 1 1 0 0,0-1-1 0 0,0 0 0 0 0,0 1 0 0 0,-1-1 1 0 0,1 1-1 0 0,0 0 0 0 0,-4-1 1 0 0,-4 0 38 0 0,0 0 0 0 0,0 2-1 0 0,0-1 1 0 0,0 1 0 0 0,0 1 0 0 0,0-1 0 0 0,0 2 0 0 0,0-1 0 0 0,0 2 0 0 0,0-1 0 0 0,1 1-1 0 0,-1 1 1 0 0,1-1 0 0 0,0 2 0 0 0,-16 8 0 0 0,15-5 28 0 0,-1 0 0 0 0,1 1 0 0 0,0 0 0 0 0,1 1 0 0 0,0 0 0 0 0,0 0 0 0 0,1 1 0 0 0,0 0 0 0 0,1 0 0 0 0,1 1 1 0 0,-9 18-1 0 0,4-4 151 0 0,1 1 0 0 0,1 1 0 0 0,1-1 0 0 0,2 1 1 0 0,-5 39-1 0 0,10-53-461 0 0,1 0 0 0 0,0-1 0 0 0,1 1 0 0 0,0 0 1 0 0,6 22-1 0 0,-4-27-626 0 0,0 0 0 0 0,0 0 0 0 0,1 0 0 0 0,0-1 0 0 0,1 0 0 0 0,-1 0 0 0 0,1 0 0 0 0,1 0 0 0 0,7 8 0 0 0,2 0-3002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136 115 3120 0 0,'-5'0'338'0'0,"1"1"0"0"0,-1-1 0 0 0,0 1-1 0 0,0 0 1 0 0,0 0 0 0 0,0 1 0 0 0,1-1 0 0 0,-1 1-1 0 0,1 0 1 0 0,-1 0 0 0 0,1 0 0 0 0,0 1-1 0 0,0 0 1 0 0,0 0 0 0 0,-5 4 0 0 0,3-1 45 0 0,1-1 0 0 0,0 1 0 0 0,0 1 0 0 0,1-1 0 0 0,0 0 0 0 0,0 1 0 0 0,1 0 0 0 0,-1 0 0 0 0,-2 11 0 0 0,3-10-130 0 0,0 0 0 0 0,1 0 0 0 0,1 0 0 0 0,-1 1 0 0 0,1-1 0 0 0,1 1 1 0 0,-1-1-1 0 0,2 1 0 0 0,-1-1 0 0 0,1 0 0 0 0,0 1 0 0 0,1-1 0 0 0,0 0 0 0 0,0 1 0 0 0,1-1 0 0 0,0-1 0 0 0,0 1 0 0 0,8 14 1 0 0,-7-18-202 0 0,1 0 0 0 0,-1 0 0 0 0,1 0 0 0 0,0-1 0 0 0,-1 1 0 0 0,2-1 0 0 0,-1 0 0 0 0,0-1 1 0 0,1 1-1 0 0,-1-1 0 0 0,1 0 0 0 0,-1-1 0 0 0,1 1 0 0 0,0-1 0 0 0,9 1 0 0 0,1 0 6 0 0,0-1 0 0 0,0-1 0 0 0,1 0 0 0 0,23-4 0 0 0,-26 2-46 0 0,1-1 0 0 0,-1 0 1 0 0,0-2-1 0 0,0 1 0 0 0,0-2 0 0 0,15-7 0 0 0,-23 10-8 0 0,0-1 0 0 0,0 0 0 0 0,0 0 0 0 0,0-1-1 0 0,-1 0 1 0 0,1 0 0 0 0,-1 0 0 0 0,-1-1 0 0 0,1 1 0 0 0,-1-1-1 0 0,0 0 1 0 0,0 0 0 0 0,0-1 0 0 0,2-8 0 0 0,-1 4 20 0 0,-2-1 0 0 0,0 0 0 0 0,0 0 0 0 0,-1 0 0 0 0,-1-1 0 0 0,0 1 0 0 0,0 0 0 0 0,-1 0 0 0 0,-4-25 0 0 0,3 31-13 0 0,0 1 0 0 0,0-1 0 0 0,0 1 0 0 0,-1-1 1 0 0,0 1-1 0 0,0 0 0 0 0,-1 0 0 0 0,1 0 0 0 0,-1 0 0 0 0,0 0 1 0 0,0 0-1 0 0,-1 1 0 0 0,1-1 0 0 0,-1 1 0 0 0,0 0 0 0 0,-1 0 1 0 0,1 1-1 0 0,0-1 0 0 0,-1 1 0 0 0,0 0 0 0 0,0 0 0 0 0,0 0 1 0 0,-7-2-1 0 0,2 2 18 0 0,0 0 0 0 0,0 0 0 0 0,0 1 1 0 0,0 1-1 0 0,0-1 0 0 0,-1 2 0 0 0,1-1 0 0 0,0 2 1 0 0,-1-1-1 0 0,1 1 0 0 0,0 1 0 0 0,0 0 0 0 0,0 0 1 0 0,0 1-1 0 0,0 0 0 0 0,1 1 0 0 0,-1 0 0 0 0,1 1 1 0 0,0 0-1 0 0,0 0 0 0 0,1 1 0 0 0,-1 0 0 0 0,1 0 1 0 0,1 1-1 0 0,-1 0 0 0 0,1 0 0 0 0,0 1 0 0 0,1 0 1 0 0,-8 11-1 0 0,4-3 14 0 0,1 1 0 0 0,1 0 0 0 0,0 1 0 0 0,1 0 0 0 0,-5 23 0 0 0,9-33-32 0 0,2 0 1 0 0,-1 1-1 0 0,1 0 1 0 0,0-1 0 0 0,1 1-1 0 0,0 0 1 0 0,0 0-1 0 0,1-1 1 0 0,0 1-1 0 0,0-1 1 0 0,1 1-1 0 0,0-1 1 0 0,7 16-1 0 0,-7-20-22 0 0,1 1-1 0 0,1-1 0 0 0,-1 0 1 0 0,0 0-1 0 0,1 0 0 0 0,0 0 1 0 0,0-1-1 0 0,0 1 0 0 0,1-1 1 0 0,-1 0-1 0 0,1-1 0 0 0,-1 1 1 0 0,1-1-1 0 0,0 0 0 0 0,0 0 1 0 0,0 0-1 0 0,0 0 0 0 0,1-1 1 0 0,-1 0-1 0 0,0 0 0 0 0,1-1 1 0 0,6 1-1 0 0,0-1-60 0 0,0 0-1 0 0,1-1 1 0 0,-1 0 0 0 0,0 0-1 0 0,0-2 1 0 0,0 1 0 0 0,0-2-1 0 0,21-8 1 0 0,-25 8 17 0 0,1-1 0 0 0,0-1 0 0 0,-1 0 0 0 0,0 0 0 0 0,-1 0 0 0 0,1-1 0 0 0,-1 0 0 0 0,-1-1-1 0 0,1 1 1 0 0,-1-1 0 0 0,0-1 0 0 0,-1 1 0 0 0,0-1 0 0 0,6-14 0 0 0,-2 1 19 0 0,-1-1-1 0 0,-1 0 1 0 0,-1 0 0 0 0,6-48-1 0 0,-9 25 350 0 0,-6 29 193 0 0,3 17-481 0 0,-1 0-1 0 0,1 0 1 0 0,0 0-1 0 0,-1 0 1 0 0,1 0 0 0 0,0 0-1 0 0,-1 0 1 0 0,1 0 0 0 0,-1 0-1 0 0,1 0 1 0 0,0 0-1 0 0,-1 0 1 0 0,1 0 0 0 0,0 1-1 0 0,0-1 1 0 0,-1 0 0 0 0,1 0-1 0 0,0 0 1 0 0,-1 0-1 0 0,1 1 1 0 0,0-1 0 0 0,0 0-1 0 0,-1 0 1 0 0,1 1 0 0 0,0-1-1 0 0,0 0 1 0 0,-1 0-1 0 0,1 1 1 0 0,0-1 0 0 0,0 0-1 0 0,0 1 1 0 0,0-1 0 0 0,-1 0-1 0 0,1 1 1 0 0,0-1-1 0 0,0 0 1 0 0,0 1 0 0 0,0-1-1 0 0,0 0 1 0 0,0 1 0 0 0,-6 10 89 0 0,1 1 1 0 0,1-1-1 0 0,0 1 1 0 0,0 0 0 0 0,1 0-1 0 0,-3 23 1 0 0,1 75 123 0 0,5-102-231 0 0,0-1 0 0 0,1 1-1 0 0,0-1 1 0 0,0 1-1 0 0,1-1 1 0 0,0 0 0 0 0,0 0-1 0 0,1 0 1 0 0,0 0-1 0 0,7 12 1 0 0,-8-15-9 0 0,1 0 0 0 0,0 0-1 0 0,1 0 1 0 0,-1 0 0 0 0,1-1 0 0 0,-1 1-1 0 0,1-1 1 0 0,0 0 0 0 0,0 0 0 0 0,1 0-1 0 0,-1-1 1 0 0,1 1 0 0 0,-1-1 0 0 0,1 0-1 0 0,0 0 1 0 0,7 1 0 0 0,2 0-39 0 0,-1-1 0 0 0,1 0 0 0 0,0-1 0 0 0,0-1 0 0 0,0 0 0 0 0,0 0 0 0 0,0-2 0 0 0,0 0-1 0 0,-1 0 1 0 0,1-1 0 0 0,15-6 0 0 0,-19 4 2 0 0,1 1-1 0 0,-1-2 0 0 0,0 1 1 0 0,0-1-1 0 0,0-1 1 0 0,-1 0-1 0 0,0 0 0 0 0,-1-1 1 0 0,1 0-1 0 0,-2 0 0 0 0,1-1 1 0 0,-1 0-1 0 0,11-18 1 0 0,-10 12 5 0 0,0 0 1 0 0,-2-1-1 0 0,0 0 1 0 0,0 0-1 0 0,-2 0 1 0 0,0 0 0 0 0,2-24-1 0 0,-2-11 398 0 0,-2-56 1 0 0,-2 67 202 0 0,0 40-559 0 0,0 0 0 0 0,0 0 0 0 0,0-1 1 0 0,0 1-1 0 0,0 0 0 0 0,0 0 1 0 0,0 0-1 0 0,0 0 0 0 0,0 0 0 0 0,0 0 1 0 0,0-1-1 0 0,0 1 0 0 0,0 0 1 0 0,0 0-1 0 0,0 0 0 0 0,0 0 0 0 0,0 0 1 0 0,-1 0-1 0 0,1 0 0 0 0,0-1 1 0 0,0 1-1 0 0,0 0 0 0 0,0 0 0 0 0,0 0 1 0 0,0 0-1 0 0,0 0 0 0 0,0 0 1 0 0,0 0-1 0 0,0 0 0 0 0,-1 0 1 0 0,1-1-1 0 0,0 1 0 0 0,0 0 0 0 0,0 0 1 0 0,0 0-1 0 0,0 0 0 0 0,0 0 1 0 0,0 0-1 0 0,-1 0 0 0 0,1 0 0 0 0,0 0 1 0 0,0 0-1 0 0,0 0 0 0 0,0 0 1 0 0,-1 0-1 0 0,-6 4 234 0 0,-5 8 63 0 0,7-4-244 0 0,0 0-1 0 0,1 0 0 0 0,0 1 0 0 0,0-1 1 0 0,1 1-1 0 0,0 0 0 0 0,1 0 0 0 0,0 0 0 0 0,-2 14 1 0 0,1 11 14 0 0,2 42 0 0 0,1-51-49 0 0,0 1 90 0 0,0-1-1 0 0,2 0 1 0 0,7 33-1 0 0,-7-48-497 0 0,1 0-1 0 0,1-1 1 0 0,-1 1-1 0 0,8 11 1 0 0,-7-13-1079 0 0,2 0 1 0 0,-1 0-1 0 0,1-1 1 0 0,0 0 0 0 0,9 9-1 0 0,-1-4-2767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3544 0 0,'0'0'2079'0'0,"-3"12"1059"0"0,-29 142 3930 0 0,27-104-5755 0 0,0 56 0 0 0,5-91-1288 0 0,0-1-1402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3632 0 0,'4'-17'3224'0'0,"1"14"-2828"0"0,1-1 0 0 0,-1 0 0 0 0,1 1-1 0 0,0 0 1 0 0,0 0 0 0 0,0 1 0 0 0,0 0 0 0 0,0 0 0 0 0,12-2-1 0 0,8 0 488 0 0,29-1 0 0 0,-33 3-277 0 0,261-28 2669 0 0,-283 30-3260 0 0,0-1 1 0 0,1 1-1 0 0,-1 0 0 0 0,1 0 1 0 0,-1 0-1 0 0,0 0 1 0 0,1 0-1 0 0,-1 0 0 0 0,1 0 1 0 0,-1 0-1 0 0,0 0 0 0 0,1 0 1 0 0,-1 0-1 0 0,1 0 1 0 0,-1 0-1 0 0,0 0 0 0 0,1 0 1 0 0,-1 0-1 0 0,1 0 0 0 0,-1 0 1 0 0,0 1-1 0 0,1-1 1 0 0,-1 0-1 0 0,1 0 0 0 0,-1 0 1 0 0,0 1-1 0 0,0-1 0 0 0,1 0 1 0 0,-1 0-1 0 0,0 1 1 0 0,1-1-1 0 0,-1 0 0 0 0,1 1 1 0 0,-5 14 802 0 0,1-5-835 0 0,-12 47 559 0 0,3 0 0 0 0,-8 106-1 0 0,15-88-598 0 0,-3 98 714 0 0,11-59-5598 0 0,3-87-2587 0 0,-2-17 3763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 3552 0 0,'0'0'634'0'0,"11"-15"9349"0"0,-20 43-5844 0 0,1-5-3122 0 0,3-2-845 0 0,1 0 1 0 0,0 0-1 0 0,2 1 0 0 0,1-1 1 0 0,0 1-1 0 0,2 0 0 0 0,0-1 0 0 0,1 1 1 0 0,7 27-1 0 0,-7-42-59 0 0,0 0 0 0 0,0-1 0 0 0,0 1 0 0 0,1 0 0 0 0,5 9 0 0 0,10 2-2363 0 0,-16-16 791 0 0,0-1 0 0 0,1 0 0 0 0,-1 0 0 0 0,1 1 0 0 0,-1-2 1 0 0,1 1-1 0 0,5 1 0 0 0,-4 0-2438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14 3760 0 0,'-84'-12'5510'0'0,"79"12"-5294"0"0,-27-2 1550 0 0,-34 3 1 0 0,57 0-1353 0 0,1 0 1 0 0,-1 0-1 0 0,0 1 1 0 0,1 0-1 0 0,0 0 1 0 0,-1 1 0 0 0,1 0-1 0 0,0 1 1 0 0,-8 4-1 0 0,14-6-373 0 0,-1 0 1 0 0,0-1-1 0 0,1 1 0 0 0,0 1 0 0 0,-1-1 0 0 0,1 0 0 0 0,0 1 1 0 0,0-1-1 0 0,0 1 0 0 0,1-1 0 0 0,-1 1 0 0 0,1 0 0 0 0,-1 0 1 0 0,1 0-1 0 0,0 0 0 0 0,0 0 0 0 0,0 0 0 0 0,0 0 0 0 0,1 0 1 0 0,-1 0-1 0 0,1 0 0 0 0,0 0 0 0 0,0 1 0 0 0,0-1 0 0 0,0 0 1 0 0,1 0-1 0 0,-1 0 0 0 0,1 0 0 0 0,-1 0 0 0 0,3 4 0 0 0,-1 0-24 0 0,1-1-1 0 0,-1-1 0 0 0,1 1 1 0 0,1 0-1 0 0,-1-1 0 0 0,1 1 1 0 0,0-1-1 0 0,0 0 0 0 0,0 0 1 0 0,1-1-1 0 0,0 1 0 0 0,0-1 1 0 0,10 7-1 0 0,-3-5-159 0 0,1-1 0 0 0,-1-1 1 0 0,1 0-1 0 0,0 0 0 0 0,0-2 0 0 0,0 1 0 0 0,0-2 1 0 0,0 1-1 0 0,0-2 0 0 0,15-1 0 0 0,-29 1 131 0 0,1 0 0 0 0,0 0 1 0 0,0 0-1 0 0,0 0 0 0 0,0 0 0 0 0,0 0 0 0 0,0 0 0 0 0,0 0 0 0 0,0 0 0 0 0,0 0 1 0 0,-1 0-1 0 0,1 0 0 0 0,0-1 0 0 0,0 1 0 0 0,0 0 0 0 0,0 0 0 0 0,0 0 0 0 0,0 0 0 0 0,0 0 1 0 0,0 0-1 0 0,0 0 0 0 0,0 0 0 0 0,0-1 0 0 0,0 1 0 0 0,0 0 0 0 0,0 0 0 0 0,0 0 0 0 0,0 0 1 0 0,0 0-1 0 0,0 0 0 0 0,0-1 0 0 0,0 1 0 0 0,0 0 0 0 0,0 0 0 0 0,0 0 0 0 0,0 0 1 0 0,0 0-1 0 0,0 0 0 0 0,0 0 0 0 0,0-1 0 0 0,0 1 0 0 0,0 0 0 0 0,0 0 0 0 0,0 0 0 0 0,1 0 1 0 0,-1 0-1 0 0,0 0 0 0 0,0 0 0 0 0,0 0 0 0 0,0 0 0 0 0,0 0 0 0 0,0 0 0 0 0,1-1 0 0 0,-12-4-141 0 0,1 4 198 0 0,0 0 0 0 0,0 1 0 0 0,-1 0 0 0 0,1 1-1 0 0,0 0 1 0 0,0 1 0 0 0,0-1 0 0 0,0 2 0 0 0,0 0-1 0 0,0 0 1 0 0,1 1 0 0 0,-1 0 0 0 0,1 0 0 0 0,0 1-1 0 0,-13 9 1 0 0,16-9 46 0 0,0 0-1 0 0,-1 0 1 0 0,2 1-1 0 0,-1 0 1 0 0,1 0-1 0 0,0 0 0 0 0,0 1 1 0 0,0 0-1 0 0,1 0 1 0 0,0 0-1 0 0,0 0 1 0 0,1 0-1 0 0,0 1 1 0 0,1 0-1 0 0,-1-1 1 0 0,1 1-1 0 0,1 0 1 0 0,0 0-1 0 0,-1 15 1 0 0,2-19-49 0 0,0 1 1 0 0,0-1-1 0 0,1 1 1 0 0,0-1-1 0 0,-1 1 1 0 0,2-1-1 0 0,-1 0 1 0 0,0 1-1 0 0,1-1 1 0 0,0 0-1 0 0,0 0 1 0 0,0 0-1 0 0,0 0 1 0 0,1-1-1 0 0,-1 1 1 0 0,5 4-1 0 0,-2-4 41 0 0,0 0 0 0 0,0 0 0 0 0,1 0 0 0 0,-1 0 0 0 0,1-1 0 0 0,0 0 0 0 0,0 0 0 0 0,0-1 0 0 0,0 0 0 0 0,7 2 0 0 0,3 0-256 0 0,1-1 0 0 0,0 0-1 0 0,18 0 1 0 0,43-3-3922 0 0,-9-7-3737 0 0,-31 1 3915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47 3240 0 0,'-21'3'2402'0'0,"15"-1"-2085"0"0,1 0 1 0 0,-1 0-1 0 0,1 1 1 0 0,0 0-1 0 0,-1 0 1 0 0,1 0-1 0 0,0 1 1 0 0,1-1-1 0 0,-1 1 1 0 0,1 1-1 0 0,-1-1 1 0 0,1 0-1 0 0,1 1 1 0 0,-1 0-1 0 0,1 0 1 0 0,-1 0-1 0 0,-1 6 1 0 0,1-2 111 0 0,0-1 0 0 0,1 1 1 0 0,0 0-1 0 0,0 0 1 0 0,1 0-1 0 0,1 0 0 0 0,-1 1 1 0 0,2-1-1 0 0,-1 0 1 0 0,2 16-1 0 0,-1-19-305 0 0,1-1 0 0 0,0 0-1 0 0,0 1 1 0 0,1-1 0 0 0,-1 0 0 0 0,1 1-1 0 0,0-1 1 0 0,1 0 0 0 0,-1 0 0 0 0,1-1-1 0 0,0 1 1 0 0,0 0 0 0 0,1-1 0 0 0,6 7-1 0 0,-5-6-41 0 0,1 0 0 0 0,1-1-1 0 0,-1 1 1 0 0,0-1-1 0 0,1-1 1 0 0,0 1 0 0 0,0-1-1 0 0,0-1 1 0 0,13 4-1 0 0,-1-2-26 0 0,1-1-1 0 0,0-1 0 0 0,1-1 1 0 0,-1 0-1 0 0,0-2 0 0 0,0 0 1 0 0,24-5-1 0 0,-32 4-47 0 0,-1 0-1 0 0,1-1 1 0 0,-1-1 0 0 0,0 1-1 0 0,0-2 1 0 0,0 0-1 0 0,17-10 1 0 0,-22 10-11 0 0,0 1 0 0 0,0-1 0 0 0,-1 0 1 0 0,0 0-1 0 0,0 0 0 0 0,0-1 0 0 0,-1 0 0 0 0,0 0 0 0 0,0 0 0 0 0,0 0 0 0 0,-1-1 1 0 0,0 0-1 0 0,3-10 0 0 0,-3 11-1 0 0,-2-1 0 0 0,1 0 0 0 0,-1 1 0 0 0,0-1 0 0 0,0 0 0 0 0,-1 0 0 0 0,0 1 0 0 0,0-1 0 0 0,-1 0 1 0 0,1 0-1 0 0,-2 0 0 0 0,1 1 0 0 0,-1-1 0 0 0,0 1 0 0 0,0-1 0 0 0,-1 1 0 0 0,1 0 0 0 0,-1 0 0 0 0,-1 0 0 0 0,1 0 0 0 0,-1 0 0 0 0,0 1 0 0 0,-1 0 1 0 0,-4-5-1 0 0,1 2-2 0 0,0 1 0 0 0,-1 1 0 0 0,1-1 0 0 0,-1 2 0 0 0,-1-1 0 0 0,1 1 0 0 0,-1 0 0 0 0,0 1 0 0 0,0 0 0 0 0,0 1 0 0 0,0 0 0 0 0,-1 1 0 0 0,1 0 0 0 0,-19-2 0 0 0,14 4 6 0 0,1-1 0 0 0,-1 2 0 0 0,1 0-1 0 0,0 0 1 0 0,-1 2 0 0 0,1-1-1 0 0,0 2 1 0 0,-19 7 0 0 0,26-8 27 0 0,0 0 0 0 0,0 1 0 0 0,1 0 1 0 0,-1 0-1 0 0,1 1 0 0 0,0 0 0 0 0,0 0 0 0 0,1 0 0 0 0,0 1 1 0 0,0 0-1 0 0,0 0 0 0 0,0 0 0 0 0,1 0 0 0 0,0 1 0 0 0,0-1 0 0 0,1 1 1 0 0,-4 10-1 0 0,2-1 52 0 0,1 0-1 0 0,0 0 1 0 0,1 0 0 0 0,-1 23 0 0 0,3 68 286 0 0,1-65-216 0 0,4 284 584 0 0,-5-303-733 0 0,-1 0-1 0 0,-1 0 0 0 0,-1 0 0 0 0,-1 0 1 0 0,-1-1-1 0 0,-1 0 0 0 0,-1 0 0 0 0,-1 0 1 0 0,-15 25-1 0 0,23-46-177 0 0,-8 18-78 0 0,10-14-3247 0 0,19-11-9830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4232 0 0,'0'6'8213'0'0,"0"26"-6113"0"0,-6 98 2629 0 0,3-90-4142 0 0,0 0 0 0 0,-13 49 0 0 0,-1 21-2290 0 0,10-69-9668 0 0,4-33 7394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3144 0 0,'0'0'546'0'0,"22"-2"2668"0"0,30-3 1118 0 0,96 5 0 0 0,-64 1-2880 0 0,189 3-150 0 0,-273-4-1305 0 0,1 0 0 0 0,-1 0-1 0 0,1 0 1 0 0,-1 0 0 0 0,1-1-1 0 0,-1 1 1 0 0,1 0 0 0 0,-1 0-1 0 0,0-1 1 0 0,1 1 0 0 0,-1 0-1 0 0,0-1 1 0 0,1 1 0 0 0,-1 0-1 0 0,0-1 1 0 0,1 1 0 0 0,-1 0-1 0 0,0-1 1 0 0,0 1 0 0 0,1-1-1 0 0,-1 1 1 0 0,0 0 0 0 0,0-1-1 0 0,0 1 1 0 0,0-1 0 0 0,1 1-1 0 0,-1-1 1 0 0,0 1-1 0 0,0-1 1 0 0,0 1 0 0 0,0-1-1 0 0,0 1 1 0 0,0 0 0 0 0,0-1-1 0 0,0 1 1 0 0,-1-1 0 0 0,1 1-1 0 0,0-2 1 0 0,0 2-3 0 0,0-1 0 0 0,0 0 0 0 0,-1 0 0 0 0,1 0 0 0 0,0 0 0 0 0,0 1 1 0 0,-1-1-1 0 0,1 0 0 0 0,0 0 0 0 0,-1 0 0 0 0,1 1 0 0 0,-1-1 0 0 0,1 0 0 0 0,-1 1 0 0 0,0-1 0 0 0,1 0 0 0 0,-1 1 0 0 0,1-1 0 0 0,-1 1 0 0 0,0-1 0 0 0,0 1 1 0 0,1-1-1 0 0,-2 0 0 0 0,-4 0 3 0 0,0 1 1 0 0,1-1 0 0 0,-1 1-1 0 0,0 0 1 0 0,0 1-1 0 0,1-1 1 0 0,-1 1 0 0 0,0 0-1 0 0,1 1 1 0 0,-1-1 0 0 0,1 1-1 0 0,0 0 1 0 0,-1 0-1 0 0,1 1 1 0 0,0 0 0 0 0,0 0-1 0 0,0 0 1 0 0,1 0 0 0 0,-8 7-1 0 0,-2 3 61 0 0,-1 2 0 0 0,2-1 0 0 0,0 1 0 0 0,-14 22 0 0 0,6-7 194 0 0,-27 55 0 0 0,41-69-134 0 0,0 1 0 0 0,1 1 0 0 0,0-1 0 0 0,1 1 0 0 0,-2 22 0 0 0,5-25 3 0 0,0 0-1 0 0,1 0 1 0 0,1 0-1 0 0,2 20 0 0 0,-1-29-84 0 0,0 1 0 0 0,1-1 0 0 0,-1 0-1 0 0,1 0 1 0 0,1 0 0 0 0,-1 0 0 0 0,1-1 0 0 0,0 1-1 0 0,0-1 1 0 0,0 1 0 0 0,1-1 0 0 0,0 0-1 0 0,5 5 1 0 0,-4-7-22 0 0,-1 1 0 0 0,0-1-1 0 0,1-1 1 0 0,-1 1-1 0 0,1-1 1 0 0,0 0 0 0 0,0 0-1 0 0,0 0 1 0 0,6 1 0 0 0,50 8-122 0 0,17-7-856 0 0,1-6-6110 0 0,-46 1 1957 0 0,-8-1 1380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3136 0 0,'0'0'546'0'0,"0"0"-186"0"0,0-1 0 0 0,0 1 1 0 0,0-1-1 0 0,0 1 1 0 0,0-1-1 0 0,0 0 0 0 0,1 1 1 0 0,-1 0-1 0 0,0-1 0 0 0,0 1 1 0 0,3-4 2522 0 0,-3 4-2523 0 0,104 3 4797 0 0,-1 3-3407 0 0,171 2-1765 0 0,-268-8 16 0 0,0-1 0 0 0,0 0 0 0 0,0 0 1 0 0,0 0-1 0 0,0-1 0 0 0,8-4 0 0 0,-12 6 9 0 0,0-1 0 0 0,-1 0 0 0 0,1 0 0 0 0,0 0 0 0 0,-1 0 0 0 0,1 0 0 0 0,-1 0 0 0 0,1-1 0 0 0,-1 1 0 0 0,0 0-1 0 0,1-1 1 0 0,-1 1 0 0 0,0-1 0 0 0,0 1 0 0 0,0-1 0 0 0,0 0 0 0 0,0 1 0 0 0,0-1 0 0 0,-1 0 0 0 0,1 0 0 0 0,0 1 0 0 0,-1-1 0 0 0,0 0 0 0 0,1-3 0 0 0,-1 4 7 0 0,-1 0 0 0 0,1 1 0 0 0,-1-1 1 0 0,1 0-1 0 0,-1 1 0 0 0,1-1 1 0 0,-1 0-1 0 0,0 1 0 0 0,1-1 0 0 0,-1 1 1 0 0,0-1-1 0 0,1 1 0 0 0,-1 0 0 0 0,0-1 1 0 0,1 1-1 0 0,-1 0 0 0 0,0-1 1 0 0,0 1-1 0 0,0 0 0 0 0,1 0 0 0 0,-1 0 1 0 0,0 0-1 0 0,0-1 0 0 0,0 1 0 0 0,1 0 1 0 0,-1 1-1 0 0,0-1 0 0 0,0 0 1 0 0,0 0-1 0 0,-1 1 0 0 0,-30 3 232 0 0,17 1-170 0 0,-1 1 0 0 0,1 1-1 0 0,0 0 1 0 0,1 1 0 0 0,0 0-1 0 0,0 1 1 0 0,1 1 0 0 0,-22 19-1 0 0,18-11 22 0 0,0 0 0 0 0,0 1 0 0 0,2 0 0 0 0,0 1 0 0 0,-12 25 0 0 0,21-34-44 0 0,1-1 1 0 0,1 1-1 0 0,0 1 1 0 0,0-1-1 0 0,1 0 0 0 0,1 1 1 0 0,0-1-1 0 0,0 1 1 0 0,1 0-1 0 0,1 0 0 0 0,0 0 1 0 0,2 14-1 0 0,-1-22-43 0 0,0 0 0 0 0,1 0 0 0 0,0 0 0 0 0,-1 0-1 0 0,1 0 1 0 0,1-1 0 0 0,-1 1 0 0 0,0 0 0 0 0,1-1 0 0 0,0 0-1 0 0,0 0 1 0 0,0 1 0 0 0,0-2 0 0 0,0 1 0 0 0,1 0 0 0 0,-1-1 0 0 0,1 1-1 0 0,0-1 1 0 0,-1 0 0 0 0,1 0 0 0 0,0-1 0 0 0,0 1 0 0 0,6 1-1 0 0,7 1-97 0 0,0 0-1 0 0,0-1 1 0 0,0-1-1 0 0,24 0 1 0 0,36-1-4218 0 0,-44-2-533 0 0,-8 1 968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3544 0 0,'0'0'614'0'0,"25"-2"3816"0"0,-22 1-4174 0 0,1 1 0 0 0,0 0 0 0 0,-1 0 0 0 0,1 1 0 0 0,-1-1 0 0 0,1 1 0 0 0,-1 0 1 0 0,1 0-1 0 0,-1 0 0 0 0,1 0 0 0 0,-1 0 0 0 0,0 1 0 0 0,1 0 0 0 0,-1 0 0 0 0,0-1 0 0 0,0 2 0 0 0,-1-1 0 0 0,1 0 0 0 0,0 1 0 0 0,-1-1 0 0 0,1 1 0 0 0,-1 0 0 0 0,0 0 0 0 0,0-1 0 0 0,0 2 0 0 0,2 4 0 0 0,8 19 618 0 0,-2 0 0 0 0,-1 1-1 0 0,6 35 1 0 0,8 89-380 0 0,-22-97-366 0 0,-1-54-120 0 0,2-25-36 0 0,8 1 30 0 0,1 1-1 0 0,0 1 1 0 0,2 0-1 0 0,0 0 0 0 0,21-23 1 0 0,-1 7 57 0 0,59-53 1 0 0,-82 81-13 0 0,1 1-1 0 0,-1 0 1 0 0,14-7 0 0 0,-20 13-13 0 0,-1 0 0 0 0,1 0 0 0 0,0 1 1 0 0,0-1-1 0 0,0 1 0 0 0,-1 0 0 0 0,1 0 0 0 0,0 0 1 0 0,0 0-1 0 0,0 1 0 0 0,1 0 0 0 0,-1 0 0 0 0,0 0 1 0 0,6 1-1 0 0,-8 0-15 0 0,0 0 0 0 0,-1 0 0 0 0,1 0 0 0 0,-1 0-1 0 0,1 0 1 0 0,-1 1 0 0 0,1-1 0 0 0,-1 0 0 0 0,0 1 0 0 0,0-1 0 0 0,1 1 0 0 0,-1 0 0 0 0,0-1 0 0 0,-1 1 0 0 0,1 0 0 0 0,0 0-1 0 0,0-1 1 0 0,-1 1 0 0 0,1 3 0 0 0,8 39 152 0 0,0 311-442 0 0,-10-239-8608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4288 0 0,'0'0'1481'0'0,"0"3"71"0"0,0-1-748 0 0,0 5 16 0 0,0-2-4 0 0,0 7 4 0 0,0-1 0 0 0,0 3-16 0 0,0-3-36 0 0,0 7-72 0 0,2 0-100 0 0,-2 3-296 0 0,4 0-3212 0 0,-4 3 0 0 0,0-4 0 0 0,3 1-1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4280 0 0,'0'0'2090'0'0,"0"17"1224"0"0,0-4-2615 0 0,0 0-1 0 0,0 1 1 0 0,-1-1-1 0 0,-1 0 1 0 0,0 0-1 0 0,-1 0 1 0 0,0 0-1 0 0,-7 17 1 0 0,3-13 216 0 0,-2 1 0 0 0,-17 25 0 0 0,22-36-1582 0 0,-1-1 0 0 0,-1 0 0 0 0,1 0 0 0 0,-1 0 0 0 0,-8 5-1 0 0,-8 7-6684 0 0,12-13 3675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4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104 215 3656 0 0,'-3'1'322'0'0,"0"-1"0"0"0,0 0 1 0 0,0 0-1 0 0,1 1 0 0 0,-1 0 0 0 0,0 0 0 0 0,0 0 0 0 0,0 0 0 0 0,1 0 0 0 0,-1 0 0 0 0,0 0 0 0 0,1 1 0 0 0,-1 0 0 0 0,1-1 0 0 0,-4 5 0 0 0,2-2 11 0 0,0 0 0 0 0,0 1 0 0 0,1-1-1 0 0,0 1 1 0 0,0 0 0 0 0,0 0 0 0 0,-3 9-1 0 0,0 1 368 0 0,1 0-1 0 0,1 1 0 0 0,1-1 1 0 0,-3 31-1 0 0,4-34-236 0 0,2 0 0 0 0,0 0-1 0 0,0 0 1 0 0,1 0 0 0 0,3 16 0 0 0,-3-25-415 0 0,0 1 1 0 0,0 0-1 0 0,0-1 1 0 0,1 0-1 0 0,-1 1 1 0 0,1-1-1 0 0,0 0 1 0 0,0 0-1 0 0,0 0 1 0 0,0 0-1 0 0,0 0 1 0 0,1 0-1 0 0,0-1 1 0 0,-1 1-1 0 0,1-1 1 0 0,0 0-1 0 0,0 1 1 0 0,0-1-1 0 0,1-1 1 0 0,-1 1-1 0 0,5 2 1 0 0,4-1-10 0 0,0 1 0 0 0,1-1 0 0 0,-1-1 1 0 0,1 0-1 0 0,-1-1 0 0 0,1-1 1 0 0,0 0-1 0 0,-1 0 0 0 0,1-1 0 0 0,-1-1 1 0 0,1 0-1 0 0,-1-1 0 0 0,0 0 0 0 0,0 0 1 0 0,0-2-1 0 0,0 0 0 0 0,13-7 0 0 0,-14 7-47 0 0,-1-1 0 0 0,0-1 0 0 0,-1 0-1 0 0,1 0 1 0 0,-1-1 0 0 0,0 0 0 0 0,-1 0-1 0 0,0-1 1 0 0,-1 0 0 0 0,1 0 0 0 0,-2-1-1 0 0,1 0 1 0 0,-2 0 0 0 0,1-1 0 0 0,-1 0-1 0 0,-1 1 1 0 0,0-2 0 0 0,4-15 0 0 0,-5 11 2 0 0,-1-1 1 0 0,-1 1 0 0 0,0 0-1 0 0,-2-1 1 0 0,1 1 0 0 0,-2 0-1 0 0,0-1 1 0 0,-1 1 0 0 0,-1 0-1 0 0,0 0 1 0 0,-1 1 0 0 0,-8-17-1 0 0,10 25 35 0 0,-1 0-1 0 0,1 1 0 0 0,-1-1 1 0 0,-1 1-1 0 0,1 0 0 0 0,-1 0 1 0 0,0 0-1 0 0,-1 0 0 0 0,1 1 0 0 0,-1 0 1 0 0,0 0-1 0 0,0 1 0 0 0,0 0 1 0 0,-1 0-1 0 0,0 0 0 0 0,0 1 1 0 0,0 0-1 0 0,0 0 0 0 0,0 1 1 0 0,0-1-1 0 0,-1 2 0 0 0,1-1 1 0 0,-1 1-1 0 0,0 0 0 0 0,1 1 1 0 0,-1 0-1 0 0,-13 1 0 0 0,14 1 3 0 0,0-1 0 0 0,0 1-1 0 0,0 0 1 0 0,1 1 0 0 0,-1-1-1 0 0,1 1 1 0 0,-1 1 0 0 0,1-1-1 0 0,0 1 1 0 0,1 0 0 0 0,-1 1-1 0 0,1-1 1 0 0,-9 10 0 0 0,5-4-90 0 0,0 0 1 0 0,1 0-1 0 0,1 1 1 0 0,0 0-1 0 0,0 0 1 0 0,-7 19-1 0 0,1 14-2190 0 0,10-15-4086 0 0,3-18 2495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5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4192 0 0,'0'0'696'0'0,"-2"0"705"0"0,-3 0-685 0 0,-1 0 680 0 0,-1 2-696 0 0,4 0-36 0 0,-1 5-52 0 0,-3 5-136 0 0,7 1-460 0 0,0 7-2188 0 0,0-2 0 0 0,-2 6-1 0 0,2 0 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4008 0 0,'0'0'684'0'0,"0"-3"36"0"0,0-1 21 0 0,0-1 11 0 0,0-2 24 0 0,0 2-4 0 0,0-1 0 0 0,0-1 0 0 0,0 3 0 0 0,0-1-16 0 0,0 3-36 0 0,0 0-56 0 0,0-1-84 0 0,0 8-332 0 0,0 6-5736 0 0,0-4 2744 0 0,0 4-1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5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3344 0 0,'0'0'592'0'0,"4"-7"3979"0"0,259 7 2635 0 0,131 0-5482 0 0,-394 0-1724 0 0,0 0 0 0 0,0 0-1 0 0,1 0 1 0 0,-1 0 0 0 0,0 0 0 0 0,0 0 0 0 0,0 0 0 0 0,0 0 0 0 0,1 0-1 0 0,-1 0 1 0 0,0 0 0 0 0,0 0 0 0 0,0 0 0 0 0,0 0 0 0 0,1 0 0 0 0,-1 0-1 0 0,0 0 1 0 0,0 0 0 0 0,0 0 0 0 0,0 0 0 0 0,0 0 0 0 0,1-1 0 0 0,-1 1-1 0 0,0 0 1 0 0,0 0 0 0 0,0 0 0 0 0,0 0 0 0 0,0 0 0 0 0,0 0 0 0 0,0-1-1 0 0,1 1 1 0 0,-1 0 0 0 0,0 0 0 0 0,0 0 0 0 0,0 0 0 0 0,0 0 0 0 0,0-1-1 0 0,0 1 1 0 0,0 0 0 0 0,0 0 0 0 0,-4-8-11 0 0,-8-4 0 0 0,8 10 15 0 0,1 0 1 0 0,-1 1-1 0 0,0-1 1 0 0,-1 1-1 0 0,1 0 1 0 0,0 0-1 0 0,0 0 0 0 0,-1 0 1 0 0,1 1-1 0 0,0 0 1 0 0,0 0-1 0 0,-8 0 1 0 0,6 1 31 0 0,0 0 1 0 0,0-1-1 0 0,0 2 1 0 0,0-1-1 0 0,1 1 1 0 0,-1 0 0 0 0,0 0-1 0 0,-9 5 1 0 0,8-1 25 0 0,0 0 1 0 0,0 0 0 0 0,1 1 0 0 0,0-1 0 0 0,1 1 0 0 0,-1 0-1 0 0,1 1 1 0 0,0 0 0 0 0,1-1 0 0 0,0 1 0 0 0,-5 15-1 0 0,-2 10 246 0 0,-11 55-1 0 0,21-85-288 0 0,-5 25 30 0 0,1 0-1 0 0,2 1 1 0 0,0-1 0 0 0,2 0-1 0 0,2 1 1 0 0,0-1 0 0 0,2 1-1 0 0,10 47 1 0 0,-11-70-357 0 0,0 0 1 0 0,0 0-1 0 0,1 0 0 0 0,0-1 0 0 0,4 7 0 0 0,-4-7-718 0 0,0-1-1 0 0,1 0 0 0 0,0 0 0 0 0,0 0 0 0 0,0 0 0 0 0,0-1 0 0 0,1 1 0 0 0,-1-1 0 0 0,8 3 0 0 0,5 4-2718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94 3736 0 0,'-5'0'369'0'0,"1"1"-1"0"0,0-1 0 0 0,0 1 0 0 0,0-1 0 0 0,-1 1 1 0 0,1 0-1 0 0,0 1 0 0 0,0-1 0 0 0,0 1 1 0 0,0-1-1 0 0,0 1 0 0 0,1 0 0 0 0,-1 1 0 0 0,-5 4 1 0 0,4-3-28 0 0,1 1 0 0 0,0 0 0 0 0,0 0 0 0 0,0 0 0 0 0,0 0 0 0 0,1 0 0 0 0,0 1 0 0 0,-5 11 0 0 0,1 5 526 0 0,2 0 0 0 0,0 0 1 0 0,1 1-1 0 0,-2 31 1 0 0,6-47-731 0 0,-1 0 1 0 0,1-1-1 0 0,0 1 1 0 0,1 0 0 0 0,0-1-1 0 0,0 1 1 0 0,0 0 0 0 0,1-1-1 0 0,3 8 1 0 0,-4-11-118 0 0,0 0-1 0 0,1 0 1 0 0,-1-1 0 0 0,1 1 0 0 0,0-1 0 0 0,0 1 0 0 0,0-1 0 0 0,0 0-1 0 0,0 1 1 0 0,1-1 0 0 0,-1 0 0 0 0,1-1 0 0 0,-1 1 0 0 0,1 0-1 0 0,0-1 1 0 0,0 1 0 0 0,-1-1 0 0 0,1 0 0 0 0,0 0 0 0 0,0 0 0 0 0,6 1-1 0 0,13 0 8 0 0,0-1 0 0 0,-1-1 0 0 0,1-1 0 0 0,0 0 0 0 0,-1-2 0 0 0,0-1 0 0 0,30-8 0 0 0,-41 9-27 0 0,0-1 0 0 0,0 1 0 0 0,-1-1-1 0 0,0-1 1 0 0,0 0 0 0 0,0 0 0 0 0,0-1 0 0 0,-1 0 0 0 0,0 0 0 0 0,0-1 0 0 0,-1 0 0 0 0,0 0 0 0 0,0-1 0 0 0,0 0 0 0 0,-1 0 0 0 0,-1-1 0 0 0,6-10 0 0 0,-6 10 4 0 0,0-1 0 0 0,-1 0 1 0 0,0 0-1 0 0,-1 0 0 0 0,0 0 1 0 0,-1-1-1 0 0,0 1 0 0 0,0-1 1 0 0,-1 1-1 0 0,-1-1 0 0 0,0 0 1 0 0,0 1-1 0 0,-1-1 0 0 0,0 1 1 0 0,-1-1-1 0 0,-4-12 0 0 0,4 17 4 0 0,0 0 0 0 0,-1 1-1 0 0,0-1 1 0 0,-1 1 0 0 0,1 0-1 0 0,-1-1 1 0 0,0 2-1 0 0,0-1 1 0 0,0 0 0 0 0,-1 1-1 0 0,1 0 1 0 0,-1 0 0 0 0,0 0-1 0 0,-1 1 1 0 0,1 0 0 0 0,0 0-1 0 0,-1 0 1 0 0,0 0-1 0 0,-8-2 1 0 0,-3 0 38 0 0,0 1 0 0 0,0 0 0 0 0,0 1 1 0 0,0 1-1 0 0,-31 0 0 0 0,38 2-12 0 0,1 1 0 0 0,-1 1 0 0 0,1-1 0 0 0,-1 1 0 0 0,1 1 0 0 0,0 0 0 0 0,0 0 0 0 0,0 1 0 0 0,0 0 0 0 0,1 0 0 0 0,0 1 0 0 0,0 0 0 0 0,0 1 0 0 0,0 0 0 0 0,1 0 0 0 0,0 1 0 0 0,0-1 0 0 0,-7 11 0 0 0,8-9 0 0 0,0 0 0 0 0,0 0-1 0 0,1 1 1 0 0,0-1 0 0 0,1 1 0 0 0,0 0 0 0 0,0 1-1 0 0,1-1 1 0 0,0 1 0 0 0,0 0 0 0 0,1-1 0 0 0,1 1-1 0 0,0 0 1 0 0,0 0 0 0 0,1 0 0 0 0,0 0 0 0 0,2 14 0 0 0,-1-19-28 0 0,0-1 1 0 0,0 0 0 0 0,0 1-1 0 0,1-1 1 0 0,0 0 0 0 0,-1 0 0 0 0,1 0-1 0 0,1-1 1 0 0,-1 1 0 0 0,1 0-1 0 0,-1-1 1 0 0,1 1 0 0 0,0-1 0 0 0,4 4-1 0 0,-2-3-16 0 0,1-1 0 0 0,-1 1 0 0 0,1-1 0 0 0,0 0 0 0 0,0 0 0 0 0,0 0 0 0 0,0-1 1 0 0,11 3-1 0 0,-1-2-69 0 0,1-1 0 0 0,0 0 1 0 0,-1-1-1 0 0,1-1 0 0 0,-1-1 1 0 0,28-4-1 0 0,-35 4 10 0 0,0-1 0 0 0,0 1-1 0 0,0-2 1 0 0,0 1 0 0 0,-1-1 0 0 0,1 0-1 0 0,-1-1 1 0 0,0 0 0 0 0,0-1 0 0 0,0 1-1 0 0,-1-2 1 0 0,1 1 0 0 0,-1-1 0 0 0,0 0-1 0 0,-1 0 1 0 0,0-1 0 0 0,0 0 0 0 0,0 0-1 0 0,-1 0 1 0 0,0-1 0 0 0,0 1 0 0 0,6-16-1 0 0,-6 8 112 0 0,0-1-1 0 0,-1 0 0 0 0,-1 0 1 0 0,0 0-1 0 0,-2 0 0 0 0,0-1 1 0 0,-1-25-1 0 0,-2 31 518 0 0,-2 12 455 0 0,-4 19-181 0 0,3 20-673 0 0,2-1-1 0 0,2 1 1 0 0,6 65 0 0 0,-4-97-189 0 0,0 0-94 0 0,0 0-1 0 0,0 0 0 0 0,1 0 1 0 0,0 0-1 0 0,4 7 0 0 0,8 19-3364 0 0,3 4-5918 0 0,-14-26 5393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3944 0 0,'18'-8'4394'0'0,"-15"8"-4106"0"0,-1 0 0 0 0,1-1 0 0 0,0 1 0 0 0,0 0 0 0 0,-1 1 0 0 0,1-1 0 0 0,0 0 0 0 0,0 1 0 0 0,-1 0 0 0 0,1-1 0 0 0,-1 1 0 0 0,1 0 0 0 0,-1 1 0 0 0,1-1 0 0 0,-1 0 0 0 0,4 3 0 0 0,-2-1 48 0 0,-1 0-1 0 0,1 1 1 0 0,-1-1 0 0 0,0 1-1 0 0,0 0 1 0 0,0 0 0 0 0,-1 0-1 0 0,5 8 1 0 0,0 6 399 0 0,-1 0 1 0 0,-1 0 0 0 0,6 34-1 0 0,-9-44-554 0 0,3 32 150 0 0,-1 1 0 0 0,-3 56 0 0 0,-1-71-255 0 0,-2-5-31 0 0,2-18-41 0 0,-1 0 1 0 0,1 0-1 0 0,-1-1 1 0 0,1 1-1 0 0,0 0 1 0 0,0 0-1 0 0,0 0 1 0 0,1-1-1 0 0,-1 1 0 0 0,1 0 1 0 0,-1 0-1 0 0,3 4 1 0 0,-2-7-2 0 0,0 1-1 0 0,0-1 1 0 0,0 1-1 0 0,0-1 1 0 0,0 1 0 0 0,0-1-1 0 0,0 0 1 0 0,1 0 0 0 0,-1 1-1 0 0,0-1 1 0 0,0 0 0 0 0,0 0-1 0 0,0 0 1 0 0,1 0-1 0 0,-1-1 1 0 0,0 1 0 0 0,0 0-1 0 0,0 0 1 0 0,0-1 0 0 0,0 1-1 0 0,0 0 1 0 0,2-2 0 0 0,8-2 28 0 0,0 0 1 0 0,-1-1 0 0 0,1-1 0 0 0,-1 1 0 0 0,-1-2-1 0 0,1 1 1 0 0,-1-1 0 0 0,0-1 0 0 0,8-8 0 0 0,-3-1 150 0 0,0-1 1 0 0,-2-1-1 0 0,0 0 1 0 0,-1 0-1 0 0,0-1 1 0 0,11-34-1 0 0,-12 29 23 0 0,1 3 122 0 0,17-27 1 0 0,-4 8-84 0 0,-17 27-203 0 0,-3 6-115 0 0,1-1-1 0 0,0 1 1 0 0,0 0-1 0 0,1 0 1 0 0,6-7-1 0 0,4-10-1607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5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4316 0 0,'7'-9'6592'0'0,"0"8"-5587"0"0,13-1 3792 0 0,-12 2-6627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0:5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4056 0 0,'-1'5'9453'0'0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2.88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 8 3532 0 0,'-3'-8'24413'0'0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55 2900 0 0,'-13'-13'4307'0'0,"9"5"-318"0"0,7 16-328 0 0,29 60-2379 0 0,87 171-417 0 0,-100-195-777 0 0,-3 0 0 0 0,-2 1 1 0 0,14 77-1 0 0,-19-64-34 0 0,-3 1 0 0 0,-1 75 1 0 0,-6-105-41 0 0,-2 0 0 0 0,-1 0 0 0 0,-1 0 0 0 0,-1-1 0 0 0,-1 1 0 0 0,-18 41 0 0 0,21-62-9 0 0,0-1 0 0 0,0 1 1 0 0,-1-1-1 0 0,0 0 0 0 0,0-1 0 0 0,-1 1 1 0 0,0-1-1 0 0,0 0 0 0 0,0-1 1 0 0,-1 1-1 0 0,0-1 0 0 0,0-1 1 0 0,0 1-1 0 0,0-1 0 0 0,-1 0 1 0 0,0-1-1 0 0,0 0 0 0 0,0 0 0 0 0,0-1 1 0 0,0 0-1 0 0,0 0 0 0 0,-1-1 1 0 0,1 0-1 0 0,-11 0 0 0 0,16-1-1 0 0,-1-1-1 0 0,0 1 0 0 0,1-1 0 0 0,-1 0 1 0 0,1 0-1 0 0,-1 0 0 0 0,1-1 1 0 0,0 1-1 0 0,-1-1 0 0 0,1 0 0 0 0,0 1 1 0 0,0-2-1 0 0,0 1 0 0 0,0 0 1 0 0,0 0-1 0 0,1-1 0 0 0,-1 0 1 0 0,1 1-1 0 0,0-1 0 0 0,-1 0 0 0 0,1 0 1 0 0,1-1-1 0 0,-1 1 0 0 0,0 0 1 0 0,1 0-1 0 0,0-1 0 0 0,-1 1 0 0 0,0-7 1 0 0,-1-5 4 0 0,0 0 1 0 0,1-1 0 0 0,1 1 0 0 0,0-1 0 0 0,2-22-1 0 0,3-7 2 0 0,2 0 0 0 0,2 0-1 0 0,2 1 1 0 0,25-68-1 0 0,-18 71-10 0 0,2 1 0 0 0,30-49-1 0 0,-7 16 6 0 0,31-59 8 0 0,19-36 128 0 0,-79 141-36 0 0,-1 0 1 0 0,-1-1 0 0 0,-1-1 0 0 0,6-34 0 0 0,-15 58-613 0 0,2-7 1610 0 0,0 10-3069 0 0,6 16-8057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3760 0 0,'0'0'1991'0'0,"0"14"1057"0"0,7 61 685 0 0,-3-50-2630 0 0,-1 27-1 0 0,-2 14 1070 0 0,13 85-1 0 0,-2-80-5090 0 0,6-1-6189 0 0,-11-47 5583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69 123 3312 0 0,'-4'4'385'0'0,"1"1"-1"0"0,0-1 0 0 0,1 1 0 0 0,-1 0 0 0 0,1 0 1 0 0,0 0-1 0 0,0 0 0 0 0,1 0 0 0 0,0 0 0 0 0,-2 8 1 0 0,-3 57 1536 0 0,6-56-1401 0 0,-2 92 2295 0 0,3-92-2282 0 0,0 1 0 0 0,2 0 0 0 0,-1-1 0 0 0,2 1 0 0 0,5 14 0 0 0,-8-26-495 0 0,0 0 0 0 0,0-1 0 0 0,1 1 0 0 0,-1 0 0 0 0,1-1 0 0 0,0 0 0 0 0,-1 1 0 0 0,1-1 0 0 0,0 0 0 0 0,0 0 0 0 0,0 0 0 0 0,1 0 0 0 0,-1 0 0 0 0,0-1 0 0 0,1 1 0 0 0,4 1-1 0 0,-3-1-10 0 0,1-1 0 0 0,-1 1 0 0 0,1-1 0 0 0,0 0 0 0 0,-1 0 0 0 0,1-1 0 0 0,0 0 0 0 0,0 1 0 0 0,6-2 0 0 0,-1 0-25 0 0,1-1 0 0 0,-1 0 0 0 0,0-1 1 0 0,0 0-1 0 0,0 0 0 0 0,0-1 0 0 0,-1 0 0 0 0,15-9 1 0 0,-11 4-20 0 0,-1-1 1 0 0,-1 0 0 0 0,1 0 0 0 0,-2-1-1 0 0,0-1 1 0 0,0 0 0 0 0,-1 0-1 0 0,0-1 1 0 0,-1 0 0 0 0,12-26 0 0 0,-13 23-1 0 0,-1 0 1 0 0,-1-1-1 0 0,0 1 0 0 0,-1-1 1 0 0,-1 0-1 0 0,0-1 1 0 0,-1 1-1 0 0,-1 0 0 0 0,-2-24 1 0 0,1 34 33 0 0,-1 0 1 0 0,0 0 0 0 0,0 1-1 0 0,-1-1 1 0 0,0 0-1 0 0,0 1 1 0 0,0-1-1 0 0,-1 1 1 0 0,0 0-1 0 0,0-1 1 0 0,-1 2 0 0 0,0-1-1 0 0,0 0 1 0 0,0 1-1 0 0,-6-7 1 0 0,5 8 2 0 0,-1 0 0 0 0,1 0 0 0 0,-1 0 0 0 0,0 1 0 0 0,0 0 0 0 0,0 0 0 0 0,0 0 0 0 0,0 1 0 0 0,-1 0 0 0 0,1 0 0 0 0,-1 1 0 0 0,1 0 0 0 0,-1 0 0 0 0,0 0 0 0 0,-9 1 0 0 0,6 0 9 0 0,0 1 1 0 0,0 0-1 0 0,0 0 1 0 0,0 1 0 0 0,0 1-1 0 0,0-1 1 0 0,1 2-1 0 0,-1-1 1 0 0,1 1 0 0 0,0 1-1 0 0,0-1 1 0 0,0 1 0 0 0,1 1-1 0 0,0 0 1 0 0,0 0-1 0 0,0 1 1 0 0,1 0 0 0 0,0 0-1 0 0,0 0 1 0 0,1 1 0 0 0,0 0-1 0 0,-6 11 1 0 0,4-6-9 0 0,1 1-1 0 0,1 1 1 0 0,0-1 0 0 0,1 1 0 0 0,0 0 0 0 0,1 0 0 0 0,1 1-1 0 0,0-1 1 0 0,1 1 0 0 0,1 0 0 0 0,1-1 0 0 0,0 1 0 0 0,3 24-1 0 0,-2-34-98 0 0,0 1 0 0 0,1-1 0 0 0,0 1-1 0 0,0-1 1 0 0,0 0 0 0 0,1 1-1 0 0,0-1 1 0 0,0 0 0 0 0,0-1 0 0 0,1 1-1 0 0,0-1 1 0 0,0 1 0 0 0,1-1 0 0 0,8 8-1 0 0,18 7-3256 0 0,6-9-3539 0 0,-16-9 3493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3952 0 0,'-1'0'308'0'0,"0"0"-1"0"0,0 0 0 0 0,0 0 0 0 0,0 0 1 0 0,1 0-1 0 0,-1 0 0 0 0,0 1 1 0 0,0-1-1 0 0,0 0 0 0 0,1 1 0 0 0,-1-1 1 0 0,0 0-1 0 0,0 1 0 0 0,1-1 0 0 0,-1 1 1 0 0,0-1-1 0 0,1 1 0 0 0,-1 0 0 0 0,1-1 1 0 0,-1 1-1 0 0,0 0 0 0 0,-7 21 2725 0 0,7-9-2537 0 0,1-1-1 0 0,0 19 1 0 0,1-15 715 0 0,-1 4-683 0 0,1 0 0 0 0,1-1 0 0 0,1 1 1 0 0,1-1-1 0 0,0 0 0 0 0,2 0 0 0 0,10 27 1 0 0,-9-32-1110 0 0,0 1 1 0 0,1-1 0 0 0,17 21-1 0 0,-15-22-2091 0 0,0-2 0 0 0,2 1-1 0 0,23 19 1 0 0,-12-15-1140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1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8 2792 0 0,'0'-7'5789'0'0,"-1"23"-4547"0"0,-1-1 1 0 0,0 1 0 0 0,-8 26-1 0 0,-3 20 388 0 0,0 3-971 0 0,8-49-561 0 0,2-1 1 0 0,0 1-1 0 0,1 0 0 0 0,1 0 0 0 0,0 23 1 0 0,2-36-88 0 0,-1-1 0 0 0,0 0 0 0 0,1 0 1 0 0,-1 0-1 0 0,1 0 0 0 0,-1 0 0 0 0,1 0 1 0 0,0 0-1 0 0,0 0 0 0 0,0-1 0 0 0,0 1 1 0 0,0 0-1 0 0,0 0 0 0 0,1-1 0 0 0,-1 1 1 0 0,0-1-1 0 0,1 1 0 0 0,0-1 0 0 0,-1 1 1 0 0,3 0-1 0 0,0 0 0 0 0,-1 0 0 0 0,1-1 0 0 0,0 1 0 0 0,-1-1 0 0 0,1 0 1 0 0,0 0-1 0 0,0 0 0 0 0,0-1 0 0 0,0 0 0 0 0,5 0 0 0 0,2 0-1 0 0,1-1 1 0 0,0-1-1 0 0,-1 0 1 0 0,0 0-1 0 0,0-1 0 0 0,18-7 1 0 0,-16 3-1 0 0,-1 1 0 0 0,1-2 1 0 0,-2 1-1 0 0,1-2 0 0 0,-1 1 0 0 0,0-2 0 0 0,-1 1 1 0 0,15-18-1 0 0,-7 3 43 0 0,-1 0 0 0 0,-1-1 0 0 0,15-29 1 0 0,-27 45 30 0 0,0 0 0 0 0,-1-1 0 0 0,0 1 0 0 0,0-1 0 0 0,-1 0 0 0 0,0 0 0 0 0,0 0 0 0 0,-1-16 0 0 0,-2 23 167 0 0,0 7 75 0 0,-1 6-51 0 0,2-3-188 0 0,-1 0 1 0 0,0 1-1 0 0,-1-1 0 0 0,-2 8 0 0 0,-4 23 94 0 0,7-29-160 0 0,0 7 44 0 0,0 0 1 0 0,1 0-1 0 0,2 20 1 0 0,-1-31-109 0 0,0 0 0 0 0,1 1 0 0 0,-1-1 0 0 0,1 0 0 0 0,0 0 0 0 0,0 0 0 0 0,1 0 0 0 0,0 0 0 0 0,-1-1 0 0 0,1 1 0 0 0,1-1 0 0 0,-1 0 0 0 0,7 6 0 0 0,11 4-1617 0 0,-15-13-386 0 0,-1 1 1 0 0,1-1-1 0 0,0 0 1 0 0,9 1 0 0 0,-2-2-1544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3464 0 0,'-21'1'4013'0'0,"15"0"-3720"0"0,1 0 0 0 0,0 0 1 0 0,0 1-1 0 0,0 0 0 0 0,0 0 1 0 0,0 0-1 0 0,0 1 0 0 0,0 0 1 0 0,0 0-1 0 0,1 0 0 0 0,0 0 1 0 0,0 1-1 0 0,0 0 0 0 0,0-1 1 0 0,-4 7-1 0 0,-4 4 466 0 0,2 2 1 0 0,-1-1 0 0 0,-7 19-1 0 0,13-23-552 0 0,1 0 0 0 0,0 0 0 0 0,1 1 0 0 0,0 0 0 0 0,1-1 0 0 0,0 1-1 0 0,1 0 1 0 0,1 0 0 0 0,-1 0 0 0 0,2 0 0 0 0,2 16 0 0 0,-2-24-185 0 0,0 0-1 0 0,1 0 1 0 0,-1-1-1 0 0,1 1 1 0 0,0 0-1 0 0,0-1 1 0 0,0 1 0 0 0,0-1-1 0 0,1 0 1 0 0,0 0-1 0 0,-1 0 1 0 0,1 0-1 0 0,0 0 1 0 0,1 0 0 0 0,5 3-1 0 0,-3-2 3 0 0,1 0-1 0 0,-1-1 1 0 0,1 1 0 0 0,-1-2-1 0 0,1 1 1 0 0,0-1 0 0 0,0 0-1 0 0,8 1 1 0 0,0-1-1 0 0,1 0 0 0 0,-1-2 0 0 0,0 1 1 0 0,1-2-1 0 0,-1 0 0 0 0,0-1 0 0 0,0-1 0 0 0,0 0 0 0 0,0-1 0 0 0,0 0 0 0 0,-1-1 1 0 0,18-9-1 0 0,-26 10 22 0 0,0 0 0 0 0,-1 0 1 0 0,1 0-1 0 0,-1-1 0 0 0,0 1 1 0 0,-1-1-1 0 0,1 0 0 0 0,-1-1 1 0 0,0 1-1 0 0,0-1 0 0 0,0 0 1 0 0,-1 0-1 0 0,0 0 1 0 0,0 0-1 0 0,-1-1 0 0 0,0 1 1 0 0,0-1-1 0 0,0 1 0 0 0,-1-1 1 0 0,0 0-1 0 0,0 0 0 0 0,0 0 1 0 0,-1 1-1 0 0,-1-1 0 0 0,0-9 1 0 0,0 9 27 0 0,0 0 0 0 0,0-1 1 0 0,-1 1-1 0 0,0 0 1 0 0,0 0-1 0 0,-1 0 1 0 0,0 0-1 0 0,0 0 0 0 0,0 1 1 0 0,-1 0-1 0 0,0-1 1 0 0,-1 1-1 0 0,1 1 0 0 0,-1-1 1 0 0,0 0-1 0 0,0 1 1 0 0,-1 0-1 0 0,0 1 1 0 0,0-1-1 0 0,0 1 0 0 0,0 0 1 0 0,0 0-1 0 0,-9-2 1 0 0,0 0 107 0 0,-1 1 1 0 0,0 1-1 0 0,0 1 0 0 0,-1 0 1 0 0,1 1-1 0 0,0 1 1 0 0,-28 1-1 0 0,34 1-584 0 0,-1 0 0 0 0,1 1 0 0 0,-1 0 0 0 0,1 1 0 0 0,-16 6-1 0 0,20-6-815 0 0,0 0-1 0 0,-1 0 0 0 0,1 1 0 0 0,1 0 0 0 0,-1 0 0 0 0,0 0 0 0 0,1 1 0 0 0,0 0 1 0 0,-5 5-1 0 0,-1 8-2937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3456 0 0,'0'0'4124'0'0,"0"16"-947"0"0,0 27-1321 0 0,-1 53 1017 0 0,19 154 0 0 0,-12-216-2851 0 0,2 1-1 0 0,15 41 1 0 0,-12-53-608 0 0,-3-13-2406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 3384 0 0,'-1'6'5235'0'0,"-9"26"-3586"0"0,-6 2-629 0 0,0 0-1 0 0,-2-1 1 0 0,-2-1 0 0 0,-44 56-1 0 0,35-51-498 0 0,-36 35 0 0 0,52-60-499 0 0,0 0 1 0 0,0-1-1 0 0,-1-1 1 0 0,0 0-1 0 0,0-1 1 0 0,-22 10 0 0 0,33-17-17 0 0,-1-1 1 0 0,0 1 0 0 0,1-1-1 0 0,-1 0 1 0 0,0 0 0 0 0,0-1-1 0 0,-7 1 1 0 0,10-1-6 0 0,1 0 1 0 0,-1 0-1 0 0,1 0 1 0 0,-1 0-1 0 0,0 0 0 0 0,1 0 1 0 0,-1 0-1 0 0,1-1 0 0 0,-1 1 1 0 0,1 0-1 0 0,-1 0 0 0 0,1-1 1 0 0,-1 1-1 0 0,1 0 0 0 0,-1-1 1 0 0,1 1-1 0 0,0 0 1 0 0,-1-1-1 0 0,1 1 0 0 0,-1-1 1 0 0,0 0-1 0 0,1 0 1 0 0,0 0-1 0 0,-1 0 1 0 0,1-1 0 0 0,0 1-1 0 0,0 0 1 0 0,0 0-1 0 0,0 0 1 0 0,0-1 0 0 0,0 1-1 0 0,0 0 1 0 0,0 0 0 0 0,0 0-1 0 0,0 0 1 0 0,1-3 0 0 0,5-7 8 0 0,-1-1 0 0 0,1 1 0 0 0,1 0 0 0 0,0 1 0 0 0,0-1 0 0 0,1 1 1 0 0,1 1-1 0 0,16-17 0 0 0,-10 14 27 0 0,-1 0-1 0 0,1 0 1 0 0,1 1 0 0 0,0 1 0 0 0,18-8-1 0 0,-27 14 9 0 0,1 1 0 0 0,-1 0 1 0 0,1 0-1 0 0,-1 0 0 0 0,1 1 0 0 0,0 1 0 0 0,0-1 0 0 0,0 1 0 0 0,0 1 0 0 0,0-1 0 0 0,0 1 0 0 0,0 1 0 0 0,0-1 0 0 0,12 4 0 0 0,-16-3-8 0 0,0 1 0 0 0,0 0-1 0 0,-1 0 1 0 0,1 0 0 0 0,0 1 0 0 0,-1-1-1 0 0,1 1 1 0 0,-1 0 0 0 0,0 0 0 0 0,4 5 0 0 0,27 37 313 0 0,-28-36-276 0 0,7 14 99 0 0,-1 1 0 0 0,0 0 1 0 0,-2 1-1 0 0,12 44 0 0 0,-11-36-152 0 0,27 63 0 0 0,-21-70-2070 0 0,-16-24 1280 0 0,1-1 0 0 0,-1 1 0 0 0,0-1 0 0 0,1 0 1 0 0,0 1-1 0 0,-1-1 0 0 0,1 0 0 0 0,0 0 0 0 0,-1 0 0 0 0,1 0 0 0 0,0 0 0 0 0,3 1 0 0 0,6-1-2900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59 142 3528 0 0,'-4'3'381'0'0,"0"0"0"0"0,1 1 0 0 0,0 0 1 0 0,0 0-1 0 0,0 0 0 0 0,0 0 0 0 0,0 0 0 0 0,1 0 0 0 0,0 1 0 0 0,-2 5 0 0 0,-1 3 274 0 0,1 0 0 0 0,-4 20 0 0 0,5-18-91 0 0,1 1 0 0 0,0-1 0 0 0,2 1 0 0 0,0 0 0 0 0,0-1 0 0 0,2 1 1 0 0,4 23-1 0 0,-5-34-443 0 0,0 1 0 0 0,1-1 0 0 0,0 1 1 0 0,0-1-1 0 0,0 0 0 0 0,1 0 0 0 0,-1 0 0 0 0,1 0 1 0 0,1-1-1 0 0,-1 1 0 0 0,0-1 0 0 0,1 0 1 0 0,0 0-1 0 0,0 0 0 0 0,0 0 0 0 0,1-1 0 0 0,-1 0 1 0 0,1 1-1 0 0,0-2 0 0 0,0 1 0 0 0,0 0 1 0 0,0-1-1 0 0,0 0 0 0 0,8 2 0 0 0,-2-3-105 0 0,0 1 0 0 0,0-1-1 0 0,1-1 1 0 0,-1 0 0 0 0,0 0-1 0 0,0-1 1 0 0,0-1 0 0 0,0 0-1 0 0,0 0 1 0 0,0-1 0 0 0,0 0-1 0 0,-1-1 1 0 0,1-1 0 0 0,16-9-1 0 0,-15 8-36 0 0,-1-2 1 0 0,1 1-1 0 0,-2-2 0 0 0,1 1 0 0 0,-1-2 0 0 0,0 1 0 0 0,-1-1 0 0 0,0-1 0 0 0,-1 1 0 0 0,0-1 0 0 0,12-24 0 0 0,-13 20 0 0 0,-1-1 0 0 0,0 0 0 0 0,-1-1-1 0 0,0 1 1 0 0,-2-1 0 0 0,0 0 0 0 0,0 0 0 0 0,-1-31 0 0 0,-3 41 29 0 0,1 1 0 0 0,-2-1 0 0 0,1 0 1 0 0,0 1-1 0 0,-1-1 0 0 0,-1 1 0 0 0,1-1 1 0 0,-1 1-1 0 0,0 0 0 0 0,0 0 1 0 0,-1 0-1 0 0,1 1 0 0 0,-1-1 0 0 0,-1 1 1 0 0,1 0-1 0 0,-1 0 0 0 0,0 0 0 0 0,0 1 1 0 0,0-1-1 0 0,-1 1 0 0 0,1 1 0 0 0,-1-1 1 0 0,0 1-1 0 0,0 0 0 0 0,0 0 1 0 0,-1 1-1 0 0,1 0 0 0 0,-1 0 0 0 0,-7-1 1 0 0,-2 0 54 0 0,0 0 0 0 0,0 2 0 0 0,0 0 0 0 0,0 0 0 0 0,0 2 0 0 0,0 0 0 0 0,-26 6 0 0 0,36-6-27 0 0,-1 1 0 0 0,1 0 0 0 0,0 0 0 0 0,-1 1 0 0 0,1-1 0 0 0,0 2 0 0 0,0-1 1 0 0,1 1-1 0 0,-1-1 0 0 0,1 2 0 0 0,0-1 0 0 0,0 0 0 0 0,0 1 0 0 0,1 0 0 0 0,-1 0 0 0 0,1 1 0 0 0,0-1 0 0 0,1 1 1 0 0,-1 0-1 0 0,-4 11 0 0 0,3-1 12 0 0,1-1 1 0 0,0 1-1 0 0,2 0 1 0 0,0-1 0 0 0,0 1-1 0 0,1 0 1 0 0,1 0-1 0 0,1 0 1 0 0,0 0-1 0 0,1 0 1 0 0,1 0 0 0 0,1 0-1 0 0,5 16 1 0 0,-6-26-103 0 0,0 1 0 0 0,0-1 0 0 0,1 0 0 0 0,0 0 0 0 0,0 0 0 0 0,0 0 0 0 0,1-1 0 0 0,0 0 0 0 0,0 0 0 0 0,0 0 0 0 0,1 0 0 0 0,-1-1 0 0 0,1 0 0 0 0,0 0 0 0 0,0-1 0 0 0,1 1 0 0 0,-1-2 0 0 0,11 5 0 0 0,-10-5-648 0 0,1 0 0 0 0,-1-1 0 0 0,1 0 0 0 0,10 1 0 0 0,-11-2-825 0 0,0 0 0 0 0,0-1 0 0 0,0 0 0 0 0,14-3 0 0 0,0-3-1990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 3160 0 0,'-5'-24'4391'0'0,"5"23"-4282"0"0,0 1 1 0 0,0-1 0 0 0,0 1-1 0 0,0-1 1 0 0,0 1-1 0 0,-1-1 1 0 0,1 1 0 0 0,0-1-1 0 0,0 1 1 0 0,0-1 0 0 0,-1 1-1 0 0,1-1 1 0 0,0 1-1 0 0,-1-1 1 0 0,1 1 0 0 0,0 0-1 0 0,-1-1 1 0 0,1 1 0 0 0,-1 0-1 0 0,1-1 1 0 0,0 1-1 0 0,-1 0 1 0 0,1 0 0 0 0,-1-1-1 0 0,1 1 1 0 0,-1 0 0 0 0,1 0-1 0 0,-1 0 1 0 0,1-1-1 0 0,-1 1 1 0 0,1 0 0 0 0,-1 0-1 0 0,1 0 1 0 0,-1 0 0 0 0,1 0-1 0 0,-1 0 1 0 0,1 0 0 0 0,-1 0-1 0 0,0 1 1 0 0,0 1 201 0 0,-1 1-1 0 0,1 0 1 0 0,0-1 0 0 0,0 1 0 0 0,1 0 0 0 0,-1 0 0 0 0,1 0 0 0 0,-1 0 0 0 0,1-1-1 0 0,0 1 1 0 0,0 6 0 0 0,9 147 3616 0 0,-1-99-4040 0 0,2 0 0 0 0,19 57 0 0 0,-26-96-2179 0 0,2 1-7261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51 4080 0 0,'0'-2'680'0'0,"-2"-3"0"0"0,-3 0 5 0 0,-1-1-1 0 0,2-1 0 0 0,1 0 0 0 0,-1 0-20 0 0,-3 2-32 0 0,7 0-108 0 0,-3 3-280 0 0,3 9-4340 0 0,3 5 2047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0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214 403 3664 0 0,'0'0'628'0'0,"-7"19"2695"0"0,-2 43-948 0 0,-5 70 433 0 0,14-118-2506 0 0,-2 29 692 0 0,2 0 0 0 0,7 52 0 0 0,-5-84-920 0 0,-1-1-1 0 0,2 1 0 0 0,-1 0 0 0 0,2 0 1 0 0,-1-1-1 0 0,1 0 0 0 0,1 0 0 0 0,0 0 0 0 0,0 0 1 0 0,1-1-1 0 0,0 0 0 0 0,1 0 0 0 0,14 15 1 0 0,-16-20-68 0 0,0 0 1 0 0,1 0 0 0 0,-1-1 0 0 0,1 0 0 0 0,-1 0 0 0 0,1-1 0 0 0,0 1-1 0 0,0-1 1 0 0,0-1 0 0 0,0 1 0 0 0,0-1 0 0 0,1 0 0 0 0,-1 0-1 0 0,0-1 1 0 0,0 0 0 0 0,1 0 0 0 0,-1 0 0 0 0,7-2 0 0 0,-5 1-12 0 0,0-1 1 0 0,0 0 0 0 0,0 0 0 0 0,0-1-1 0 0,-1 0 1 0 0,0 0 0 0 0,1-1-1 0 0,-1 1 1 0 0,0-2 0 0 0,-1 1-1 0 0,1-1 1 0 0,-1 0 0 0 0,9-9 0 0 0,-6 2-4 0 0,0-1 1 0 0,0 1 0 0 0,-1-2 0 0 0,-1 1 0 0 0,0-1 0 0 0,-1 0 0 0 0,0 0 0 0 0,-1-1-1 0 0,-1 0 1 0 0,0 0 0 0 0,2-18 0 0 0,0-21-27 0 0,-2-98 0 0 0,-4 118 23 0 0,-1-2 18 0 0,-1 0-1 0 0,-2 0 1 0 0,-15-63 0 0 0,13 77 3 0 0,-1 0 0 0 0,-1 0 0 0 0,-1 0 0 0 0,0 1 0 0 0,-2 1 0 0 0,-26-39 0 0 0,28 48 2 0 0,-1 1 0 0 0,0 0 0 0 0,-1 0 0 0 0,0 1 0 0 0,-1 0 1 0 0,0 1-1 0 0,0 0 0 0 0,0 1 0 0 0,-1 0 0 0 0,0 1 0 0 0,-1 1 1 0 0,1 0-1 0 0,-1 1 0 0 0,0 0 0 0 0,0 1 0 0 0,-21-2 0 0 0,25 4 1 0 0,0 1-1 0 0,0 0 0 0 0,0 0 0 0 0,-1 1 0 0 0,1 1 0 0 0,0 0 0 0 0,0 0 0 0 0,0 1 0 0 0,1 0 1 0 0,-15 7-1 0 0,16-6-5 0 0,1 0 0 0 0,0 1 1 0 0,0 0-1 0 0,0 0 1 0 0,1 1-1 0 0,0 0 0 0 0,0 0 1 0 0,0 0-1 0 0,1 1 0 0 0,0 0 1 0 0,0 0-1 0 0,0 0 1 0 0,-6 14-1 0 0,7-10 13 0 0,-1 1 0 0 0,1 0 1 0 0,1 0-1 0 0,0 0 0 0 0,1 0 1 0 0,0 0-1 0 0,1 1 0 0 0,0-1 0 0 0,1 0 1 0 0,1 1-1 0 0,-1-1 0 0 0,2 0 0 0 0,0 1 1 0 0,1-1-1 0 0,0 0 0 0 0,0 0 1 0 0,1-1-1 0 0,1 1 0 0 0,0-1 0 0 0,1 0 1 0 0,0 0-1 0 0,0-1 0 0 0,1 1 0 0 0,1-1 1 0 0,0-1-1 0 0,0 0 0 0 0,0 0 0 0 0,1 0 1 0 0,21 14-1 0 0,-15-14 93 0 0,1-1 1 0 0,0 0-1 0 0,1-1 1 0 0,0-1-1 0 0,0-1 1 0 0,1 0-1 0 0,-1-1 1 0 0,1-1-1 0 0,0 0 1 0 0,0-2-1 0 0,23 0 0 0 0,-12-2-669 0 0,-1-1-1 0 0,37-7 0 0 0,-34 3-4917 0 0,52-19 1 0 0,-69 20 2024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3448 0 0,'-25'0'2084'0'0,"-2"0"-517"0"0,0 0 1 0 0,1 2-1 0 0,-38 6 1 0 0,57-6-1319 0 0,0-1 1 0 0,1 1-1 0 0,-1 0 1 0 0,1 1-1 0 0,0-1 1 0 0,0 1 0 0 0,0 1-1 0 0,0-1 1 0 0,0 1-1 0 0,1 0 1 0 0,0 0-1 0 0,-1 0 1 0 0,1 1-1 0 0,1 0 1 0 0,-1 0-1 0 0,1 0 1 0 0,0 1-1 0 0,-6 10 1 0 0,8-12-215 0 0,-1 1 0 0 0,2-1 0 0 0,-1 1 1 0 0,0 0-1 0 0,1 0 0 0 0,0-1 0 0 0,0 1 0 0 0,0 0 0 0 0,1 0 1 0 0,0 0-1 0 0,0 0 0 0 0,0 0 0 0 0,0 0 0 0 0,1 0 0 0 0,-1-1 1 0 0,2 1-1 0 0,-1 0 0 0 0,0 0 0 0 0,1-1 0 0 0,0 1 1 0 0,0-1-1 0 0,0 1 0 0 0,0-1 0 0 0,1 0 0 0 0,0 0 0 0 0,0 0 1 0 0,0 0-1 0 0,0 0 0 0 0,1-1 0 0 0,-1 1 0 0 0,1-1 0 0 0,4 3 1 0 0,0 0-12 0 0,1 0 0 0 0,-1-1 1 0 0,1 0-1 0 0,0 0 0 0 0,1-1 1 0 0,-1-1-1 0 0,18 6 0 0 0,0-3-10 0 0,46 4-1 0 0,-28-14-100 0 0,-51 3 67 0 0,-1 1 0 0 0,1-1 0 0 0,0 2 0 0 0,-1-1 1 0 0,-8 2-1 0 0,-14 2-21 0 0,16-3 79 0 0,1 1 0 0 0,-1 1 1 0 0,0 0-1 0 0,1 1 0 0 0,0 0 1 0 0,0 1-1 0 0,0 0 0 0 0,0 1 1 0 0,1 0-1 0 0,0 1 0 0 0,0 0 0 0 0,1 1 1 0 0,0 0-1 0 0,0 1 0 0 0,1 0 1 0 0,0 0-1 0 0,1 1 0 0 0,0 0 1 0 0,0 1-1 0 0,-7 14 0 0 0,10-14 37 0 0,1 0-1 0 0,0 0 0 0 0,1 1 1 0 0,0-1-1 0 0,1 1 0 0 0,0 0 0 0 0,1 0 1 0 0,0 0-1 0 0,1 0 0 0 0,0 0 1 0 0,1-1-1 0 0,1 1 0 0 0,3 17 0 0 0,-3-24-54 0 0,-1-1 0 0 0,1 1 0 0 0,0 0 0 0 0,1-1 0 0 0,-1 1 0 0 0,1-1-1 0 0,0 0 1 0 0,0 0 0 0 0,0 0 0 0 0,0 0 0 0 0,1-1 0 0 0,-1 1 0 0 0,1-1-1 0 0,0 0 1 0 0,0 0 0 0 0,1 0 0 0 0,-1 0 0 0 0,0-1 0 0 0,1 0 0 0 0,0 0-1 0 0,8 2 1 0 0,6 1-155 0 0,0 0 0 0 0,0-2 0 0 0,1-1 1 0 0,22 1-1 0 0,-37-3 60 0 0,14 0-2295 0 0,-1-1 1 0 0,0 0-1 0 0,0-2 0 0 0,28-6 0 0 0,-18 2-1303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3216 0 0,'4'-1'1182'0'0,"10"-4"-207"0"0,0 0-1 0 0,1 1 1 0 0,-1 1 0 0 0,1 0 0 0 0,26-1-1 0 0,-32 4-670 0 0,0 1 0 0 0,0 0 0 0 0,-1 0-1 0 0,1 0 1 0 0,0 1 0 0 0,0 1 0 0 0,-1-1-1 0 0,0 1 1 0 0,1 1 0 0 0,-1 0 0 0 0,9 5-1 0 0,2 4 376 0 0,0 1 1 0 0,-1 0-1 0 0,-1 1 0 0 0,31 35 0 0 0,51 80 396 0 0,-85-110-1009 0 0,24 32 104 0 0,-2 2 0 0 0,56 115 0 0 0,-88-153-281 0 0,1 2-593 0 0,0-11-3166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 3224 0 0,'-3'0'447'0'0,"-1"0"0"0"0,1 1 0 0 0,0 0 0 0 0,-1-1-1 0 0,1 1 1 0 0,0 0 0 0 0,0 1 0 0 0,0-1 0 0 0,0 0 0 0 0,0 1-1 0 0,0 0 1 0 0,0 0 0 0 0,1 0 0 0 0,-1 0 0 0 0,-3 3 0 0 0,-4 6 118 0 0,1-1 0 0 0,-12 18 0 0 0,1-3 507 0 0,-214 231 4205 0 0,109-149-4474 0 0,19-19-400 0 0,100-81-501 0 0,-1-1 0 0 0,1 1 0 0 0,-7 9 0 0 0,0 12-7673 0 0,13-23 3955 0 0,6-3-1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11 3376 0 0,'-55'-10'4851'0'0,"42"10"-4329"0"0,0 0-1 0 0,0 0 0 0 0,0 2 0 0 0,0-1 0 0 0,0 2 1 0 0,0 0-1 0 0,1 0 0 0 0,-1 1 0 0 0,1 1 0 0 0,-19 9 1 0 0,14-3-13 0 0,-1 0 0 0 0,2 1 1 0 0,0 0-1 0 0,0 1 1 0 0,1 1-1 0 0,1 1 0 0 0,-23 28 1 0 0,29-33-428 0 0,1 1-1 0 0,1-1 1 0 0,0 1 0 0 0,0 0 0 0 0,1 0-1 0 0,0 1 1 0 0,1 0 0 0 0,0-1 0 0 0,1 1 0 0 0,1 1-1 0 0,0-1 1 0 0,0 0 0 0 0,1 0 0 0 0,1 14-1 0 0,1-18-47 0 0,0 1 0 0 0,1-1 1 0 0,0 1-1 0 0,0-1 0 0 0,1 0 0 0 0,0 0 0 0 0,0 0 0 0 0,1 0 0 0 0,0-1 0 0 0,0 1 0 0 0,1-1 0 0 0,0 0 0 0 0,0 0 0 0 0,1-1 0 0 0,0 0 0 0 0,0 0 0 0 0,1 0 0 0 0,-1 0 0 0 0,1-1 0 0 0,0-1 0 0 0,1 1 0 0 0,14 6 0 0 0,0-1-11 0 0,0-2 1 0 0,0 0-1 0 0,1-2 0 0 0,1 0 0 0 0,-1-2 1 0 0,1 0-1 0 0,24 0 0 0 0,-32-3-333 0 0,13 1 493 0 0,40-3-1 0 0,-61 1-738 0 0,1-1-1 0 0,0-1 1 0 0,-1 1-1 0 0,1-2 1 0 0,-1 1-1 0 0,1-1 1 0 0,-1 0-1 0 0,0-1 1 0 0,8-4-1 0 0,-5-1-3123 0 0,-5-2 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5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72 3256 0 0,'-7'0'532'0'0,"0"1"0"0"0,0-1 0 0 0,0 1 0 0 0,0 1 0 0 0,0-1 0 0 0,1 1 0 0 0,-1 0 0 0 0,0 1 0 0 0,-9 5 0 0 0,9-4-205 0 0,0 1 1 0 0,1-1-1 0 0,-1 2 1 0 0,1-1-1 0 0,0 1 1 0 0,1 0-1 0 0,-1 0 1 0 0,1 0-1 0 0,1 1 1 0 0,-1-1-1 0 0,1 1 1 0 0,0 0-1 0 0,0 1 1 0 0,1-1-1 0 0,0 1 1 0 0,1 0-1 0 0,-1-1 1 0 0,1 1-1 0 0,1 0 1 0 0,-2 15-1 0 0,3-16-170 0 0,0 0 0 0 0,0 0-1 0 0,0 0 1 0 0,0 0 0 0 0,1-1-1 0 0,1 1 1 0 0,-1 0-1 0 0,4 8 1 0 0,-4-11-124 0 0,1 0-1 0 0,1 0 0 0 0,-1-1 1 0 0,0 1-1 0 0,1-1 1 0 0,0 1-1 0 0,0-1 1 0 0,0 0-1 0 0,0 0 1 0 0,0 0-1 0 0,0 0 1 0 0,1-1-1 0 0,0 0 1 0 0,5 4-1 0 0,-1-3 5 0 0,-1 0-1 0 0,1 0 0 0 0,0-1 1 0 0,0 0-1 0 0,0 0 1 0 0,13 0-1 0 0,49 0 97 0 0,-58-2-118 0 0,0-1 0 0 0,1-1 0 0 0,-1 0 0 0 0,0 0 0 0 0,0-2-1 0 0,-1 1 1 0 0,1-1 0 0 0,-1-1 0 0 0,17-9 0 0 0,-21 10-3 0 0,-1 0 0 0 0,0 0 0 0 0,0-1-1 0 0,0 0 1 0 0,0 0 0 0 0,-1-1 0 0 0,0 1 0 0 0,0-1 0 0 0,-1 0 0 0 0,1-1 0 0 0,-1 1 0 0 0,-1-1-1 0 0,1 0 1 0 0,-1 0 0 0 0,0 0 0 0 0,1-8 0 0 0,0 3 32 0 0,-2 0-1 0 0,0 0 1 0 0,0 0 0 0 0,-1 0 0 0 0,-1 0-1 0 0,0-1 1 0 0,0 1 0 0 0,-1 0 0 0 0,-1 0-1 0 0,0-1 1 0 0,-1 1 0 0 0,-6-17 0 0 0,7 24-19 0 0,-1 1 1 0 0,0 0-1 0 0,0-1 1 0 0,0 1-1 0 0,-1 1 0 0 0,1-1 1 0 0,-1 0-1 0 0,0 1 1 0 0,0 0-1 0 0,0-1 1 0 0,0 2-1 0 0,-1-1 1 0 0,1 0-1 0 0,-1 1 0 0 0,0 0 1 0 0,0 0-1 0 0,0 0 1 0 0,0 1-1 0 0,0 0 1 0 0,0 0-1 0 0,0 0 1 0 0,-7 0-1 0 0,-2 0 22 0 0,1 0-1 0 0,-1 1 1 0 0,0 1 0 0 0,0 0-1 0 0,0 1 1 0 0,0 0 0 0 0,-15 5-1 0 0,21-5-110 0 0,1 1-1 0 0,-1 0 0 0 0,0 1 0 0 0,1 0 0 0 0,0 0 1 0 0,-1 0-1 0 0,2 1 0 0 0,-1 0 0 0 0,0 0 0 0 0,1 1 0 0 0,0 0 1 0 0,1 0-1 0 0,-10 13 0 0 0,12-14-649 0 0,-1 1 0 0 0,1 0 0 0 0,0 0 0 0 0,-2 10 0 0 0,3-10-802 0 0,0 1-1 0 0,1 0 1 0 0,0-1-1 0 0,0 13 1 0 0,3 3-2257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4232 0 0,'-3'0'3769'0'0,"6"0"-2993"0"0,3 0-4 0 0,8 0 8 0 0,1 0-4 0 0,8-2-72 0 0,2-1-104 0 0,13 1-440 0 0,0-3-2672 0 0,4-2 0 0 0,3 3-1 0 0,-4-5 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269 302 3280 0 0,'-2'0'318'0'0,"-1"0"-1"0"0,0 1 0 0 0,0-1 0 0 0,1 1 0 0 0,-1 0 1 0 0,1-1-1 0 0,-1 1 0 0 0,0 1 0 0 0,1-1 0 0 0,0 0 1 0 0,-1 0-1 0 0,1 1 0 0 0,0 0 0 0 0,0-1 0 0 0,-1 1 1 0 0,1 0-1 0 0,1 0 0 0 0,-1 0 0 0 0,0 0 0 0 0,0 0 1 0 0,1 1-1 0 0,-1-1 0 0 0,-1 5 0 0 0,-3 6 138 0 0,0 0 0 0 0,2 1 0 0 0,-6 21 0 0 0,5-16 321 0 0,-68 229 3494 0 0,-10-5-3319 0 0,60-175-855 0 0,20-81-101 0 0,2-12-18 0 0,10-23-67 0 0,27-89 0 0 0,-23 92 54 0 0,83-233-148 0 0,-59 180 124 0 0,-4 14 92 0 0,57-105-1 0 0,-65 147 128 0 0,-23 38-102 0 0,1 1-1 0 0,0-1 1 0 0,0 1-1 0 0,0 0 1 0 0,0 0-1 0 0,0 0 1 0 0,1 0-1 0 0,-1 1 1 0 0,5-3-1 0 0,-8 5-42 0 0,1 0 0 0 0,-1 0 0 0 0,1 0 0 0 0,-1 0 0 0 0,1 0 1 0 0,-1 0-1 0 0,1 0 0 0 0,0 0 0 0 0,-1 0 0 0 0,1 0 0 0 0,-1 0 0 0 0,1 1 0 0 0,-1-1 0 0 0,1 0 0 0 0,-1 0 0 0 0,1 0 0 0 0,-1 1 0 0 0,1-1 0 0 0,-1 0 0 0 0,1 1 1 0 0,-1-1-1 0 0,0 1 0 0 0,1-1 0 0 0,-1 0 0 0 0,0 1 0 0 0,1-1 0 0 0,-1 1 0 0 0,0-1 0 0 0,1 1 0 0 0,-1-1 0 0 0,0 1 0 0 0,0-1 0 0 0,1 1 0 0 0,-1-1 1 0 0,0 1-1 0 0,0-1 0 0 0,0 1 0 0 0,0 0 0 0 0,0 0 0 0 0,6 29 263 0 0,-5-25-217 0 0,17 118 604 0 0,7 36-198 0 0,0-19-168 0 0,-10-48-113 0 0,34 115 0 0 0,-33-151-211 0 0,-9-28-87 0 0,12 28 1 0 0,-3-12-132 0 0,3 6-707 0 0,-4-19-7729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4448 0 0,'-4'-1'756'0'0,"4"-2"801"0"0,-3 1-781 0 0,6 2 20 0 0,1 0-4 0 0,7-2 4 0 0,2 2 0 0 0,8 0-4 0 0,6 2 4 0 0,4-2-16 0 0,7 0-36 0 0,5 0-84 0 0,2 0-144 0 0,-5 0-3516 0 0,3 2 0 0 0,-6-2 0 0 0,-6 0-1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4000 0 0,'0'37'3934'0'0,"-6"48"0"0"0,4-71-3451 0 0,0-1 0 0 0,-1 0 0 0 0,-1-1-1 0 0,0 1 1 0 0,-1 0 0 0 0,-1-1-1 0 0,-7 13 1 0 0,2-8 71 0 0,0 0 1 0 0,-1-2-1 0 0,0 1 0 0 0,-18 16 1 0 0,-2-6-3534 0 0,-2-4-5107 0 0,21-16 4369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3840 0 0,'0'0'1403'0'0,"0"9"4934"0"0,0 38-4096 0 0,3 12 424 0 0,12 73 1 0 0,-9-90-2119 0 0,1-5-360 0 0,1-1-1 0 0,20 58 1 0 0,-3-27-4649 0 0,-23-62 3146 0 0,0 0 0 0 0,1 0 0 0 0,-1 0 0 0 0,1-1 0 0 0,4 6 0 0 0,3 3-2633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196 107 3448 0 0,'-7'0'368'0'0,"1"1"-1"0"0,-1 0 0 0 0,1 1 1 0 0,-1 0-1 0 0,1 0 1 0 0,0 0-1 0 0,0 1 0 0 0,-1-1 1 0 0,2 1-1 0 0,-1 1 1 0 0,0-1-1 0 0,1 1 0 0 0,-1 0 1 0 0,1 1-1 0 0,1-1 1 0 0,-10 11-1 0 0,5-5 35 0 0,1 1 1 0 0,-1 1-1 0 0,2-1 0 0 0,0 1 1 0 0,0 1-1 0 0,1-1 0 0 0,-5 17 1 0 0,6-16 72 0 0,0 2 1 0 0,1-1-1 0 0,1 1 1 0 0,1-1-1 0 0,0 1 1 0 0,1 0-1 0 0,0 19 1 0 0,2-28-393 0 0,0 1 0 0 0,0-1 0 0 0,0 0 0 0 0,1 0 0 0 0,0 0 0 0 0,0 0 0 0 0,1 0 0 0 0,0-1 0 0 0,0 1 0 0 0,0-1 0 0 0,0 0 0 0 0,1 0 0 0 0,0 0 1 0 0,0 0-1 0 0,0 0 0 0 0,1-1 0 0 0,0 0 0 0 0,0 0 0 0 0,0 0 0 0 0,6 3 0 0 0,1 0-51 0 0,0-2 0 0 0,0 1 0 0 0,1-2 1 0 0,-1 1-1 0 0,1-2 0 0 0,0 0 0 0 0,0 0 0 0 0,1-1 0 0 0,-1-1 0 0 0,0 0 0 0 0,17-2 1 0 0,-13 1-71 0 0,-1-2 0 0 0,1 0 0 0 0,-1-1 0 0 0,0 0 0 0 0,1-1 0 0 0,-2-1 0 0 0,1-1 1 0 0,24-12-1 0 0,-37 17 13 0 0,0-1 1 0 0,-1 1 0 0 0,1-1-1 0 0,-1 0 1 0 0,1 0 0 0 0,-1 0-1 0 0,0 0 1 0 0,1 0 0 0 0,-1-1-1 0 0,0 1 1 0 0,-1-1 0 0 0,1 1-1 0 0,0-1 1 0 0,-1 0 0 0 0,1 0 0 0 0,-1 1-1 0 0,0-1 1 0 0,0 0 0 0 0,0 0-1 0 0,-1 0 1 0 0,1 0 0 0 0,-1 0-1 0 0,1-7 1 0 0,-1 6-15 0 0,-1-1 1 0 0,0 1-1 0 0,0-1 1 0 0,0 0-1 0 0,0 1 1 0 0,-1 0-1 0 0,0-1 1 0 0,0 1-1 0 0,0 0 1 0 0,0 0-1 0 0,-1 0 1 0 0,0 0-1 0 0,1 0 1 0 0,-8-6-1 0 0,-10-8-74 0 0,0 1 0 0 0,-1 1 0 0 0,-26-15 0 0 0,25 17 83 0 0,0-1-1 0 0,1-1 0 0 0,-20-19 1 0 0,36 29 49 0 0,1 1 1 0 0,-1 0 0 0 0,1-1 0 0 0,0 0 0 0 0,0 0 0 0 0,1-1-1 0 0,-5-10 1 0 0,7 14 7 0 0,0 0 0 0 0,0 1 0 0 0,1-1 0 0 0,-1 0 1 0 0,1 0-1 0 0,-1 0 0 0 0,1 0 0 0 0,0 0 0 0 0,0 0 0 0 0,0 0 0 0 0,1 0 0 0 0,-1 1 0 0 0,1-1 0 0 0,-1 0 0 0 0,1 0 0 0 0,0 0 0 0 0,0 0 0 0 0,0 1 0 0 0,0-1 0 0 0,4-4 0 0 0,-1 1 61 0 0,1 1-1 0 0,0 0 0 0 0,0 1 0 0 0,0-1 1 0 0,1 1-1 0 0,-1 0 0 0 0,1 0 1 0 0,0 1-1 0 0,0 0 0 0 0,1 0 1 0 0,10-4-1 0 0,8 0 234 0 0,46-8-1 0 0,-42 9-189 0 0,14-1-654 0 0,54-1 0 0 0,-50 6-3089 0 0,-1 2-3577 0 0,-22 0 3456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3960 0 0,'0'0'663'0'0,"17"6"2301"0"0,17 11-1472 0 0,-2 3 0 0 0,0 0 0 0 0,-1 3-1 0 0,41 37 1 0 0,-18-8 659 0 0,61 76 0 0 0,-26-7-1825 0 0,-84-113-832 0 0,0 0-1 0 0,-1 0 0 0 0,0 1 0 0 0,4 13 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 4008 0 0,'-18'0'3812'0'0,"13"0"-3471"0"0,0 1-1 0 0,0 0 1 0 0,0 0-1 0 0,0 0 1 0 0,0 1 0 0 0,0 0-1 0 0,0 0 1 0 0,0 0 0 0 0,1 0-1 0 0,-1 1 1 0 0,1 0-1 0 0,-7 5 1 0 0,-7 7 806 0 0,-23 25 0 0 0,28-27-576 0 0,-89 104 3102 0 0,17-17-2146 0 0,40-55-1946 0 0,-30 34 1743 0 0,45-36-4949 0 0,25-35 1182 0 0,2 0 0 0 0,-1 0 0 0 0,-4 16 0 0 0,5-12-1466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3648 0 0,'35'-16'5280'0'0,"-34"16"-5136"0"0,0 0 0 0 0,0 0-1 0 0,1 0 1 0 0,-1 0 0 0 0,0 0 0 0 0,0 0 0 0 0,1 0-1 0 0,-1 0 1 0 0,0 0 0 0 0,0 1 0 0 0,1-1-1 0 0,-1 0 1 0 0,0 1 0 0 0,0-1 0 0 0,0 1-1 0 0,1-1 1 0 0,-1 1 0 0 0,0 0 0 0 0,0 0 0 0 0,0-1-1 0 0,0 1 1 0 0,0 1 0 0 0,1 0 77 0 0,0 1 0 0 0,0-1 0 0 0,-1 1 0 0 0,1-1 1 0 0,-1 1-1 0 0,0 0 0 0 0,0-1 0 0 0,0 1 0 0 0,1 4 0 0 0,0 7 502 0 0,0 0 0 0 0,-1 0 0 0 0,0 17 0 0 0,-1-31-711 0 0,-1 68 1809 0 0,2 83-457 0 0,0-144-1331 0 0,-1-1 0 0 0,1 1-1 0 0,0 0 1 0 0,0 0 0 0 0,1-1-1 0 0,0 1 1 0 0,0-1-1 0 0,1 1 1 0 0,3 5 0 0 0,-4-8-25 0 0,0-1 1 0 0,0 0-1 0 0,1 0 1 0 0,-1-1-1 0 0,1 1 1 0 0,0 0-1 0 0,-1-1 0 0 0,1 0 1 0 0,1 1-1 0 0,-1-1 1 0 0,0 0-1 0 0,0-1 1 0 0,1 1-1 0 0,-1-1 1 0 0,1 1-1 0 0,-1-1 0 0 0,8 1 1 0 0,-4-1-4 0 0,0 0 1 0 0,-1 0-1 0 0,1-1 1 0 0,0 0-1 0 0,-1 0 1 0 0,1-1-1 0 0,0 1 1 0 0,-1-2-1 0 0,1 1 1 0 0,-1-1-1 0 0,1 0 1 0 0,7-3-1 0 0,-4 0-4 0 0,-1 0 1 0 0,0 0-1 0 0,-1-1 0 0 0,1 0 0 0 0,-1-1 0 0 0,0 0 0 0 0,9-10 1 0 0,-4 2-9 0 0,-1-1 1 0 0,-1 0 0 0 0,0 0 0 0 0,-1-1 0 0 0,0-1 0 0 0,-2 1-1 0 0,12-38 1 0 0,-15 39 59 0 0,-1 0 0 0 0,0 0 0 0 0,-2 0 0 0 0,0-1-1 0 0,0-27 1 0 0,-3 34-411 0 0,0 1 0 0 0,0-1 0 0 0,-1 0-1 0 0,-4-12 1 0 0,3 14-947 0 0,0 1-1 0 0,-1-1 0 0 0,1 0 0 0 0,-2 1 1 0 0,-7-11-1 0 0,-1 0-2606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4120 0 0,'0'0'2821'0'0,"0"2"-2113"0"0,0 3-4 0 0,0 2-12 0 0,0 6-60 0 0,0 2-120 0 0,3 7-612 0 0,4 0-1916 0 0,-3 7 0 0 0,-2 3-1 0 0,5 5 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95 3704 0 0,'0'0'1258'0'0,"-12"22"3004"0"0,8-13-3692 0 0,1 0-1 0 0,0 1 1 0 0,0 0 0 0 0,0-1-1 0 0,2 1 1 0 0,-1 0 0 0 0,1 0-1 0 0,0 0 1 0 0,1 0-1 0 0,2 17 1 0 0,-2-23-484 0 0,1 0 0 0 0,-1-1-1 0 0,1 1 1 0 0,0 0 0 0 0,0-1 0 0 0,1 1 0 0 0,-1-1-1 0 0,1 1 1 0 0,0-1 0 0 0,-1 0 0 0 0,2 0 0 0 0,-1 1-1 0 0,0-2 1 0 0,0 1 0 0 0,1 0 0 0 0,0 0 0 0 0,-1-1-1 0 0,1 1 1 0 0,0-1 0 0 0,0 0 0 0 0,1 0-1 0 0,-1 0 1 0 0,0 0 0 0 0,1-1 0 0 0,-1 1 0 0 0,1-1-1 0 0,4 1 1 0 0,9 2-43 0 0,0 0-1 0 0,1-1 0 0 0,0-1 0 0 0,25-1 1 0 0,-29-1 63 0 0,0 1-80 0 0,-1-2 0 0 0,1 0-1 0 0,0 0 1 0 0,0-1-1 0 0,0-1 1 0 0,-1-1 0 0 0,1 0-1 0 0,18-8 1 0 0,-26 9-16 0 0,0 1 1 0 0,0-2-1 0 0,-1 1 1 0 0,0 0-1 0 0,1-1 1 0 0,-1 0-1 0 0,-1 0 1 0 0,1 0-1 0 0,-1-1 0 0 0,1 0 1 0 0,-1 0-1 0 0,-1 0 1 0 0,1 0-1 0 0,-1-1 1 0 0,0 1-1 0 0,0-1 1 0 0,0 0-1 0 0,-1 0 0 0 0,0 0 1 0 0,3-11-1 0 0,-3 7 28 0 0,-1-1 0 0 0,0 1 0 0 0,0-1 0 0 0,-1 0 0 0 0,-1 1-1 0 0,-2-16 1 0 0,2 20-16 0 0,0 1 0 0 0,-1 0 0 0 0,0-1 0 0 0,0 1 0 0 0,-1 0 0 0 0,0 0 0 0 0,1 0-1 0 0,-2 1 1 0 0,1-1 0 0 0,0 1 0 0 0,-1 0 0 0 0,0 0 0 0 0,0 0 0 0 0,-5-4 0 0 0,3 4 6 0 0,-1 0 1 0 0,1 0-1 0 0,-1 0 1 0 0,0 1 0 0 0,0 0-1 0 0,0 1 1 0 0,-1-1-1 0 0,1 1 1 0 0,0 1-1 0 0,-1-1 1 0 0,1 1-1 0 0,-1 1 1 0 0,-13 0 0 0 0,8 0 11 0 0,0 1 0 0 0,0 1 1 0 0,0 0-1 0 0,1 1 0 0 0,-1 0 1 0 0,1 1-1 0 0,-15 6 0 0 0,20-6-12 0 0,0 0-1 0 0,0 1 1 0 0,1-1-1 0 0,-1 1 1 0 0,1 1-1 0 0,1-1 1 0 0,-1 1-1 0 0,1 0 1 0 0,0 0-1 0 0,-8 13 1 0 0,4-5 49 0 0,1 1 1 0 0,1 1 0 0 0,-11 30 0 0 0,-39 190 652 0 0,27-96-427 0 0,22-109-282 0 0,-1 0 1 0 0,-2-1 0 0 0,-1 0 0 0 0,-1-1 0 0 0,-1 0-1 0 0,-2-1 1 0 0,-1-1 0 0 0,-23 29 0 0 0,40-56-83 0 0,-23 28-400 0 0,14-16-4334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16 3792 0 0,'-47'-7'3935'0'0,"1"-1"-2118"0"0,35 8-1350 0 0,-1 0 0 0 0,1 0 1 0 0,-1 1-1 0 0,1 0 1 0 0,-1 1-1 0 0,1 0 0 0 0,-14 5 1 0 0,21-5-282 0 0,0 0 0 0 0,0 0 0 0 0,-1 0 0 0 0,2 0 0 0 0,-1 1 0 0 0,0-1-1 0 0,0 1 1 0 0,1 0 0 0 0,0 0 0 0 0,-1 1 0 0 0,1-1 0 0 0,1 1 0 0 0,-1-1 0 0 0,0 1 0 0 0,1 0 0 0 0,0 0 0 0 0,0 0 0 0 0,0 0 0 0 0,0 1 0 0 0,0-1 0 0 0,0 5 0 0 0,0 1-120 0 0,0 1 1 0 0,0 0 0 0 0,1 0 0 0 0,1 0-1 0 0,0 0 1 0 0,0 0 0 0 0,1-1 0 0 0,1 1-1 0 0,-1 0 1 0 0,2 0 0 0 0,5 16 0 0 0,-6-21-58 0 0,1 0 0 0 0,-1 0 0 0 0,1 0-1 0 0,1 0 1 0 0,-1-1 0 0 0,1 1 0 0 0,0-1 0 0 0,0 0 0 0 0,1 0 0 0 0,-1 0 0 0 0,1-1 0 0 0,0 1 0 0 0,0-1 0 0 0,1 0 0 0 0,-1-1 0 0 0,1 1 0 0 0,0-1 0 0 0,0 0-1 0 0,0-1 1 0 0,9 3 0 0 0,6 0-40 0 0,0-1 0 0 0,0-2-1 0 0,1 0 1 0 0,-1-1 0 0 0,30-2-1 0 0,-46 0 14 0 0,0 0-1 0 0,-1 0 1 0 0,1-1 0 0 0,-1 1-1 0 0,1-1 1 0 0,-1 0-1 0 0,0 0 1 0 0,0 0-1 0 0,1-1 1 0 0,3-3-1 0 0,-7 5 13 0 0,0 0 0 0 0,0 1 0 0 0,0-1 0 0 0,-1 0 0 0 0,1 0 0 0 0,0 0-1 0 0,0 0 1 0 0,-1 0 0 0 0,1 0 0 0 0,-1 0 0 0 0,1 0 0 0 0,-1 0-1 0 0,1 0 1 0 0,-1 0 0 0 0,0 0 0 0 0,1 0 0 0 0,-1 0 0 0 0,0-2-1 0 0,0 1 4 0 0,0 1 0 0 0,-1 0 0 0 0,1 0 0 0 0,-1 0 0 0 0,1 0 0 0 0,-1-1-1 0 0,1 1 1 0 0,-1 0 0 0 0,0 0 0 0 0,0 0 0 0 0,1 0 0 0 0,-1 0-1 0 0,0 0 1 0 0,0 1 0 0 0,0-1 0 0 0,0 0 0 0 0,0 0 0 0 0,0 1-1 0 0,0-1 1 0 0,0 0 0 0 0,-2 0 0 0 0,-3-2 22 0 0,0 1 0 0 0,-1 0 0 0 0,1 0 0 0 0,0 0 1 0 0,-1 1-1 0 0,1 0 0 0 0,-1 0 0 0 0,0 1 0 0 0,1-1 0 0 0,-1 2 0 0 0,0-1 0 0 0,1 1 0 0 0,-1-1 1 0 0,1 2-1 0 0,-1-1 0 0 0,1 1 0 0 0,0 0 0 0 0,0 0 0 0 0,-1 1 0 0 0,2 0 0 0 0,-8 4 0 0 0,1 0 62 0 0,0 1 0 0 0,1 0 0 0 0,-1 1 0 0 0,2 0 0 0 0,0 0 0 0 0,0 1 0 0 0,0 0 0 0 0,1 1 0 0 0,-8 13-1 0 0,10-12 15 0 0,1 0 0 0 0,0 0 0 0 0,1 0 0 0 0,0 1 0 0 0,1 0 0 0 0,1 0 0 0 0,0 1 0 0 0,0-1 0 0 0,1 0 0 0 0,0 24 0 0 0,3-31-56 0 0,-1 1 0 0 0,1-1-1 0 0,0 0 1 0 0,0 0 0 0 0,0 1 0 0 0,1-1 0 0 0,0 0-1 0 0,0 0 1 0 0,1-1 0 0 0,0 1 0 0 0,3 6-1 0 0,-3-9-26 0 0,0 1 0 0 0,1 0 0 0 0,-1-1 0 0 0,1 1 0 0 0,-1-1-1 0 0,1 0 1 0 0,0 0 0 0 0,0-1 0 0 0,0 1 0 0 0,1-1 0 0 0,-1 0 0 0 0,0 0-1 0 0,1 0 1 0 0,0-1 0 0 0,-1 1 0 0 0,6 0 0 0 0,19 3 25 0 0,1-1-1 0 0,-1-1 1 0 0,1-2-1 0 0,0-1 1 0 0,40-4 0 0 0,-53 1-266 0 0,0 0 1 0 0,-1-1 0 0 0,1-1 0 0 0,22-9-1 0 0,-29 9-392 0 0,0 1 0 0 0,-1-2-1 0 0,0 1 1 0 0,0-1 0 0 0,-1-1-1 0 0,1 1 1 0 0,13-17-1 0 0,9-9-6786 0 0,-19 15 3703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1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 3536 0 0,'-4'-39'11026'0'0,"1"57"-8706"0"0,-4 37 597 0 0,0-4-2088 0 0,1 52 0 0 0,6-73-723 0 0,1 0 0 0 0,1-1 1 0 0,2 1-1 0 0,1-1 0 0 0,9 29 1 0 0,-5-30-472 0 0,1-1 0 0 0,14 27 0 0 0,-21-42-1773 0 0,-3 1-4537 0 0,0-8 2585 0 0,0 0 45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4048 0 0,'0'0'1316'0'0,"18"-3"1024"0"0,329-11 7964 0 0,-231 13-10934 0 0,0 1-5585 0 0,-110 0 5769 0 0,25 0-3126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3376 0 0,'0'0'600'0'0,"18"0"2143"0"0,1 1-1957 0 0,-1 0-1 0 0,0 1 0 0 0,0 1 1 0 0,0 1-1 0 0,0 1 0 0 0,-1 0 1 0 0,1 1-1 0 0,-1 1 0 0 0,24 13 1 0 0,-16-5-111 0 0,-1 1 1 0 0,0 1 0 0 0,-2 0 0 0 0,0 2-1 0 0,26 29 1 0 0,232 292 1038 0 0,-264-321-1769 0 0,-11-14-112 0 0,0 0 0 0 0,-1 1 0 0 0,0-1 0 0 0,0 1 0 0 0,0 0 0 0 0,-1 0 0 0 0,1 0 0 0 0,1 7 0 0 0,-4-8-1094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1 3824 0 0,'-6'0'562'0'0,"0"1"0"0"0,0 0 0 0 0,1 0 1 0 0,-1 1-1 0 0,1-1 0 0 0,-1 1 0 0 0,1 0 0 0 0,0 1 0 0 0,-1-1 0 0 0,1 1 0 0 0,1 0 0 0 0,-1 1 0 0 0,-6 5 0 0 0,-8 8 642 0 0,-31 35 0 0 0,21-21 148 0 0,-58 56 1200 0 0,-160 121 0 0 0,228-195-2635 0 0,1 1 0 0 0,1 1 0 0 0,0 0 0 0 0,0 2 1 0 0,-19 25-1 0 0,28-28-1527 0 0,8-13 1154 0 0,-1 0 1 0 0,1 1-1 0 0,-1-1 1 0 0,1 0-1 0 0,0 0 1 0 0,0 1-1 0 0,-1-1 1 0 0,1 0-1 0 0,0 0 1 0 0,0 1-1 0 0,0-1 1 0 0,0 0-1 0 0,1 1 1 0 0,-1 1-1 0 0,6 5-3416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11 3384 0 0,'-83'-10'5396'0'0,"67"9"-4800"0"0,0 1 0 0 0,1 1-1 0 0,-1 1 1 0 0,0 0 0 0 0,1 1 0 0 0,-1 0 0 0 0,1 1-1 0 0,0 1 1 0 0,0 1 0 0 0,-26 13 0 0 0,30-13-358 0 0,1 1 0 0 0,-1 1 0 0 0,1 0 0 0 0,1 0 0 0 0,0 0 0 0 0,0 1 0 0 0,0 1 0 0 0,1 0 0 0 0,1 0 0 0 0,-1 0 0 0 0,2 1 0 0 0,-1 0 0 0 0,2 0 0 0 0,-5 13 0 0 0,4-10-94 0 0,1 1-1 0 0,1 0 0 0 0,1 1 0 0 0,0-1 0 0 0,1 1 0 0 0,0-1 1 0 0,1 1-1 0 0,1-1 0 0 0,3 22 0 0 0,-2-29-103 0 0,0 0 0 0 0,1 0 0 0 0,0-1 0 0 0,0 1 0 0 0,1 0 0 0 0,0-1 0 0 0,0 1 0 0 0,1-1 0 0 0,0 0 0 0 0,1 0 0 0 0,-1-1 0 0 0,1 1 0 0 0,0-1 0 0 0,1 0 0 0 0,-1 0 0 0 0,1-1 0 0 0,1 1 0 0 0,-1-1 0 0 0,13 7 0 0 0,0-3-11 0 0,0 0 1 0 0,1-1-1 0 0,0-1 1 0 0,1-1-1 0 0,0 0 0 0 0,24 2 1 0 0,-13-4-98 0 0,1-1-1 0 0,-1-2 1 0 0,47-4 0 0 0,-73 2-188 0 0,59-8 191 0 0,-61 8-366 0 0,0 0 0 0 0,0 0 0 0 0,0 0 0 0 0,-1-1 0 0 0,1 1-1 0 0,0-1 1 0 0,-1 0 0 0 0,0 0 0 0 0,1 0 0 0 0,-1 0 0 0 0,0-1 0 0 0,0 0 0 0 0,4-3 0 0 0,-6 4-304 0 0,0 0 0 0 0,0 0 0 0 0,0 0-1 0 0,-1 1 1 0 0,1-1 0 0 0,0 0-1 0 0,-1 0 1 0 0,1 0 0 0 0,-1-3 0 0 0,1-5-2942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4344 0 0,'0'0'3001'0'0,"2"-2"-2205"0"0,3-1 0 0 0,4 1 16 0 0,9-4 0 0 0,2 2-16 0 0,5-1-20 0 0,6 1-68 0 0,3-1-124 0 0,4 0-560 0 0,5 0-2712 0 0,-3 2 0 0 0,-1-2-1 0 0,-4 3 1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154 313 3864 0 0,'0'0'2745'0'0,"-1"11"-333"0"0,-84 231 6309 0 0,79-229-8393 0 0,-35 94 936 0 0,36-92-1181 0 0,1 0 0 0 0,0 1 0 0 0,1 0-1 0 0,1-1 1 0 0,0 18 0 0 0,3-41-100 0 0,0 0-1 0 0,1 0 0 0 0,0 1 1 0 0,0-1-1 0 0,4-8 1 0 0,23-56-99 0 0,0 3-4 0 0,-29 67 118 0 0,191-495-386 0 0,-149 411 678 0 0,-42 86-269 0 0,0-1 1 0 0,0 0-1 0 0,0 1 1 0 0,0-1-1 0 0,1 0 1 0 0,-1 1-1 0 0,0-1 1 0 0,0 0-1 0 0,1 1 1 0 0,-1-1-1 0 0,0 1 1 0 0,1-1-1 0 0,-1 1 1 0 0,1-1-1 0 0,-1 1 1 0 0,1-1-1 0 0,-1 1 0 0 0,1-1 1 0 0,-1 1-1 0 0,1-1 1 0 0,-1 1-1 0 0,1 0 1 0 0,0-1-1 0 0,-1 1 1 0 0,1 0-1 0 0,-1-1 1 0 0,1 1-1 0 0,0 0 1 0 0,-1 0-1 0 0,1 0 1 0 0,0 0-1 0 0,0 0 1 0 0,0 0-1 0 0,1 0 12 0 0,-1 1 0 0 0,1 0 0 0 0,-1 0 0 0 0,0 0 0 0 0,0 0 0 0 0,1 1 0 0 0,-1-1 0 0 0,0 0 0 0 0,0 0 0 0 0,0 1 0 0 0,0-1 0 0 0,-1 1 0 0 0,2 1 0 0 0,4 9 100 0 0,-1 0-1 0 0,6 20 0 0 0,62 211 504 0 0,-52-175-526 0 0,-15-45-68 0 0,1 0-1 0 0,1-1 1 0 0,12 23-1 0 0,-5-14 2 0 0,15 45-1 0 0,-3-4-17 0 0,-9-19-109 0 0,-16-43-152 0 0,0-1 0 0 0,2 1 1 0 0,-1-1-1 0 0,1 1 0 0 0,0-1 0 0 0,1 0 0 0 0,6 8 1 0 0,-9-12-763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4104 0 0,'0'0'704'0'0,"8"0"1599"0"0,96 0 1944 0 0,85 0 960 0 0,-63-4-11247 0 0,-103 1 2536 0 0,-5 1-1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7 334 2488 0 0,'0'0'84'0'0,"0"0"-1"0"0,0 0 0 0 0,0 0 0 0 0,0 1 1 0 0,0-1-1 0 0,0 0 0 0 0,0 0 1 0 0,0 0-1 0 0,0 0 0 0 0,0 0 1 0 0,0 1-1 0 0,0-1 0 0 0,0 0 0 0 0,-1 0 1 0 0,1 0-1 0 0,0 0 0 0 0,0 0 1 0 0,0 0-1 0 0,0 0 0 0 0,0 0 1 0 0,0 0-1 0 0,-1 1 0 0 0,1-1 0 0 0,0 0 1 0 0,0 0-1 0 0,0 0 0 0 0,0 0 1 0 0,0 0-1 0 0,-1 0 0 0 0,1 0 1 0 0,0 0-1 0 0,0 0 0 0 0,0 0 0 0 0,0 0 1 0 0,0 0-1 0 0,-1 0 0 0 0,1 0 1 0 0,0 0-1 0 0,0 0 0 0 0,0 0 1 0 0,0 0-1 0 0,0 0 0 0 0,-1-1 1 0 0,1 1-1 0 0,0 0 0 0 0,0 0 0 0 0,0 0 1 0 0,0 0-1 0 0,0 0 0 0 0,0 0 1 0 0,0 0-1 0 0,-1 0 0 0 0,1 0 1 0 0,0-1-1 0 0,0 1 0 0 0,0 0 0 0 0,0 0 1 0 0,0 0-1 0 0,0 0 0 0 0,0 0 1 0 0,0-1-1 0 0,0 1 0 0 0,0 0 1 0 0,0 0-1 0 0,0 0 0 0 0,0 0 0 0 0,0-1 1 0 0,0-12 847 0 0,1 0 1 0 0,0-1-1 0 0,1 1 0 0 0,1 0 1 0 0,7-21-1 0 0,-4 18-650 0 0,1-1 1 0 0,1 1-1 0 0,1 0 1 0 0,0 1-1 0 0,1 0 0 0 0,17-20 1 0 0,-24 31-234 0 0,1 1 0 0 0,-1 0 1 0 0,1 0-1 0 0,-1 0 0 0 0,1 1 0 0 0,0-1 1 0 0,0 1-1 0 0,0 0 0 0 0,0 0 0 0 0,5-2 1 0 0,-7 3-30 0 0,-1 1 0 0 0,0 0 1 0 0,0-1-1 0 0,1 1 1 0 0,-1 0-1 0 0,0 0 0 0 0,0 0 1 0 0,1 0-1 0 0,-1 0 1 0 0,0 0-1 0 0,1 0 0 0 0,-1 0 1 0 0,0 0-1 0 0,0 1 1 0 0,1-1-1 0 0,-1 0 0 0 0,0 1 1 0 0,0-1-1 0 0,0 1 1 0 0,0 0-1 0 0,0-1 0 0 0,1 1 1 0 0,-1 0-1 0 0,0 0 1 0 0,0 0-1 0 0,-1-1 0 0 0,1 1 1 0 0,0 0-1 0 0,0 0 1 0 0,0 0-1 0 0,-1 0 0 0 0,1 1 1 0 0,0-1-1 0 0,-1 0 1 0 0,1 0-1 0 0,-1 0 0 0 0,1 0 1 0 0,-1 1-1 0 0,0-1 0 0 0,1 2 1 0 0,6 35 313 0 0,5 62 0 0 0,-11-74-272 0 0,1 0-1 0 0,2 0 1 0 0,0 0 0 0 0,2 0 0 0 0,17 47 0 0 0,-20-66-56 0 0,1-1 1 0 0,-1 0 0 0 0,1 0 0 0 0,0 0 0 0 0,0-1 0 0 0,0 1-1 0 0,1-1 1 0 0,0 0 0 0 0,0 0 0 0 0,1-1 0 0 0,-1 1 0 0 0,1-1-1 0 0,0 0 1 0 0,6 3 0 0 0,-7-5-8 0 0,-1-1 0 0 0,1 1 1 0 0,0-1-1 0 0,0 0 0 0 0,-1 0 1 0 0,1 0-1 0 0,0-1 0 0 0,0 1 0 0 0,0-1 1 0 0,0 0-1 0 0,0-1 0 0 0,0 1 0 0 0,0-1 1 0 0,0 0-1 0 0,-1-1 0 0 0,1 1 0 0 0,0-1 1 0 0,-1 1-1 0 0,1-1 0 0 0,6-5 0 0 0,2 0-21 0 0,-1-1 0 0 0,0 0 0 0 0,0-1 0 0 0,-1-1 0 0 0,0 0 0 0 0,0 0 0 0 0,-2-1 0 0 0,1-1 0 0 0,-1 1 0 0 0,-1-1-1 0 0,0-1 1 0 0,0 0 0 0 0,-2 0 0 0 0,1 0 0 0 0,-2-1 0 0 0,0 0 0 0 0,0 0 0 0 0,-2 0 0 0 0,1 0 0 0 0,0-16 0 0 0,0-21-76 0 0,-3-78 0 0 0,-2 60 557 0 0,1 68-220 0 0,0 32 704 0 0,0-23-867 0 0,7 169 1023 0 0,-4-157-1051 0 0,1 1 0 0 0,0-1 1 0 0,2 0-1 0 0,0 0 0 0 0,1-1 1 0 0,15 30-1 0 0,-17-40-114 0 0,3 6-328 0 0,0 0 0 0 0,1 0 0 0 0,19 22-1 0 0,-15-22-2035 0 0,24 24-6271 0 0,-14-23 4805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 4112 0 0,'8'-8'8328'0'0,"-8"31"-6162"0"0,-2 0 0 0 0,-5 27 0 0 0,-30 94 134 0 0,17-70-2019 0 0,-1 1-2265 0 0,4-19-9154 0 0,14-39 6945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124 168 3440 0 0,'-2'1'285'0'0,"-1"-1"0"0"0,0 1 0 0 0,0 0 0 0 0,1 0 0 0 0,-1 0 0 0 0,1 1 0 0 0,-1-1 0 0 0,1 0 0 0 0,-1 1-1 0 0,1 0 1 0 0,0 0 0 0 0,0-1 0 0 0,0 1 0 0 0,-3 4 0 0 0,-1 0 191 0 0,0 1-1 0 0,1 0 1 0 0,-7 11-1 0 0,6-7 38 0 0,1 1 0 0 0,0-1 0 0 0,1 1 0 0 0,0 0 0 0 0,1 1 0 0 0,0-1 0 0 0,1 0 0 0 0,0 1 0 0 0,1 23 0 0 0,1-26-253 0 0,1 1 0 0 0,0-1-1 0 0,0 0 1 0 0,1 0 0 0 0,1 0 0 0 0,0 0 0 0 0,0-1 0 0 0,1 1-1 0 0,0-1 1 0 0,0 1 0 0 0,1-1 0 0 0,10 13 0 0 0,-10-17-230 0 0,0 0 1 0 0,0 0 0 0 0,1-1 0 0 0,-1 0-1 0 0,1 0 1 0 0,0 0 0 0 0,0-1-1 0 0,1 0 1 0 0,-1 0 0 0 0,1 0 0 0 0,0-1-1 0 0,-1 0 1 0 0,1 0 0 0 0,0-1-1 0 0,9 1 1 0 0,-7-1 3 0 0,1 0 0 0 0,0 0-1 0 0,-1-1 1 0 0,1-1 0 0 0,0 1-1 0 0,-1-2 1 0 0,1 1 0 0 0,-1-1-1 0 0,1-1 1 0 0,13-5 0 0 0,-13 3-38 0 0,0-1 0 0 0,-1-1 0 0 0,0 0 0 0 0,0 0-1 0 0,0 0 1 0 0,-1-1 0 0 0,-1 0 0 0 0,1-1 0 0 0,-1 0 0 0 0,0 0 0 0 0,-1-1 0 0 0,0 1 0 0 0,-1-1 0 0 0,0-1 0 0 0,0 1 0 0 0,-1-1 0 0 0,-1 0 0 0 0,0 1 0 0 0,2-15 0 0 0,-2 12-1 0 0,-1 0 0 0 0,-1 0 1 0 0,0 1-1 0 0,-1-1 1 0 0,0 0-1 0 0,-1 0 0 0 0,0 0 1 0 0,-1 0-1 0 0,-1 1 1 0 0,0-1-1 0 0,0 1 0 0 0,-2-1 1 0 0,1 1-1 0 0,-1 1 1 0 0,-1-1-1 0 0,-12-18 0 0 0,12 23 7 0 0,0 1-1 0 0,0-1 0 0 0,0 1 1 0 0,-1 1-1 0 0,0 0 0 0 0,0 0 1 0 0,0 0-1 0 0,-1 1 0 0 0,0-1 1 0 0,0 2-1 0 0,0-1 0 0 0,-14-3 1 0 0,10 4-2 0 0,-1 0 1 0 0,0 1 0 0 0,-1 0-1 0 0,1 1 1 0 0,0 0 0 0 0,0 1-1 0 0,-22 3 1 0 0,28-2 1 0 0,1 0 1 0 0,0 1-1 0 0,0-1 0 0 0,0 1 1 0 0,0 1-1 0 0,0-1 0 0 0,0 1 1 0 0,0 0-1 0 0,1 0 0 0 0,-1 1 1 0 0,1-1-1 0 0,0 1 0 0 0,-7 7 1 0 0,6-4 6 0 0,1-1 0 0 0,0 1-1 0 0,0 1 1 0 0,1-1 0 0 0,0 0 0 0 0,0 1 0 0 0,0 0 0 0 0,-4 16 0 0 0,1 7 41 0 0,2 0 1 0 0,1 0-1 0 0,2 0 1 0 0,1 44-1 0 0,1-63-30 0 0,0-3-2 0 0,1 1 1 0 0,-1-1-1 0 0,2 1 1 0 0,-1-1 0 0 0,1 0-1 0 0,0 1 1 0 0,1-1-1 0 0,0 0 1 0 0,1-1-1 0 0,0 1 1 0 0,5 9-1 0 0,-6-14-11 0 0,1 1 0 0 0,-1-1-1 0 0,1 0 1 0 0,0 0 0 0 0,0 0-1 0 0,0-1 1 0 0,0 1 0 0 0,0-1-1 0 0,1 0 1 0 0,0 0-1 0 0,-1-1 1 0 0,1 0 0 0 0,0 1-1 0 0,0-1 1 0 0,1-1 0 0 0,-1 1-1 0 0,0-1 1 0 0,0 0 0 0 0,1 0-1 0 0,9 0 1 0 0,-6-1-22 0 0,0 0-1 0 0,0-1 1 0 0,0 0 0 0 0,0 0-1 0 0,0-1 1 0 0,0-1 0 0 0,0 1 0 0 0,-1-1-1 0 0,1-1 1 0 0,-1 1 0 0 0,0-1 0 0 0,0-1-1 0 0,0 0 1 0 0,0 0 0 0 0,-1 0-1 0 0,0-1 1 0 0,0 0 0 0 0,-1-1 0 0 0,1 1-1 0 0,7-12 1 0 0,-5 5-13 0 0,0 0-1 0 0,-1 0 1 0 0,-1-1-1 0 0,0 0 1 0 0,-1-1-1 0 0,-1 1 1 0 0,0-1-1 0 0,0 0 1 0 0,-2-1-1 0 0,0 1 1 0 0,1-20-1 0 0,-1-5-10 0 0,0 22 62 0 0,-2 0 0 0 0,0-1 0 0 0,-1 1 0 0 0,-4-27-1 0 0,4 42-31 0 0,-6-14 325 0 0,1 16-69 0 0,-3 11-64 0 0,4-2-105 0 0,1 0-1 0 0,0 0 0 0 0,0 0 1 0 0,0 0-1 0 0,1 1 1 0 0,-2 12-1 0 0,2 2 77 0 0,-1 30-1 0 0,3-51-145 0 0,0 22 82 0 0,1 0 0 0 0,0-1 0 0 0,9 43-1 0 0,-9-60-88 0 0,1 0 0 0 0,0 0 0 0 0,0-1-1 0 0,0 1 1 0 0,1-1 0 0 0,-1 1 0 0 0,1-1 0 0 0,1 0-1 0 0,-1 0 1 0 0,1 0 0 0 0,0-1 0 0 0,0 1 0 0 0,0-1-1 0 0,0 0 1 0 0,1 0 0 0 0,0 0 0 0 0,0-1 0 0 0,0 0-1 0 0,0 0 1 0 0,8 4 0 0 0,-5-4-18 0 0,1-1 1 0 0,-1 0-1 0 0,1 0 1 0 0,-1 0-1 0 0,1-1 1 0 0,0 0-1 0 0,0-1 1 0 0,-1 0 0 0 0,1 0-1 0 0,0-1 1 0 0,0 0-1 0 0,-1-1 1 0 0,1 0-1 0 0,-1 0 1 0 0,1 0-1 0 0,13-8 1 0 0,-10 5-9 0 0,-1-1 0 0 0,0-1 0 0 0,0 0 1 0 0,-1-1-1 0 0,0 0 0 0 0,0-1 1 0 0,-1 0-1 0 0,0 0 0 0 0,0-1 1 0 0,12-19-1 0 0,-9 10 24 0 0,-1-1 0 0 0,-1 0 0 0 0,0 0 0 0 0,-2-1 0 0 0,-1 0 0 0 0,0 0 0 0 0,-1-1 0 0 0,-2 0 0 0 0,0 0 0 0 0,-1 0 0 0 0,-1-44 0 0 0,-1 45 74 0 0,0 14-6 0 0,0 1 0 0 0,-1 0 0 0 0,0-1 0 0 0,0 1 0 0 0,-1 0 0 0 0,1 0 0 0 0,-1-1 0 0 0,-1 1 0 0 0,-2-8 0 0 0,4 14-57 0 0,0 0-1 0 0,0 0 0 0 0,0 0 1 0 0,0 0-1 0 0,0 0 1 0 0,0-1-1 0 0,0 1 0 0 0,0 0 1 0 0,0 0-1 0 0,-1 0 1 0 0,1 0-1 0 0,0 0 0 0 0,0 0 1 0 0,0 0-1 0 0,0 0 1 0 0,0 0-1 0 0,-1 0 1 0 0,1 0-1 0 0,0 0 0 0 0,0 0 1 0 0,0 0-1 0 0,0 0 1 0 0,0 0-1 0 0,-1 0 0 0 0,1 0 1 0 0,0 0-1 0 0,0 0 1 0 0,0 0-1 0 0,0 0 0 0 0,0 0 1 0 0,-1 0-1 0 0,1 0 1 0 0,0 0-1 0 0,0 0 0 0 0,0 0 1 0 0,0 0-1 0 0,0 0 1 0 0,0 0-1 0 0,-1 0 0 0 0,1 0 1 0 0,0 0-1 0 0,0 1 1 0 0,0-1-1 0 0,0 0 0 0 0,-7 9 200 0 0,-3 12 13 0 0,4 10-45 0 0,2 1 0 0 0,0-1 0 0 0,3 47 0 0 0,1-62-148 0 0,0 1 0 0 0,1-1 0 0 0,1 0-1 0 0,1 1 1 0 0,5 19 0 0 0,-6-29-49 0 0,1-1 1 0 0,-1 0-1 0 0,1 0 0 0 0,1 0 1 0 0,-1 0-1 0 0,1-1 0 0 0,0 0 1 0 0,0 1-1 0 0,0-1 0 0 0,1 0 1 0 0,-1-1-1 0 0,1 1 0 0 0,1-1 1 0 0,-1 0-1 0 0,10 5 0 0 0,1 0-870 0 0,35 14-1 0 0,-28-16-3184 0 0,2-1-4217 0 0,-16-6 4079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28.5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19 27 3064 0 0,'-18'-26'21181'0'0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46 2776 0 0,'0'0'1486'0'0,"-3"-21"2956"0"0,3 19-4189 0 0,-1 1 1 0 0,0-1-1 0 0,1 1 0 0 0,-1 0 1 0 0,0-1-1 0 0,0 1 0 0 0,0 0 0 0 0,0 0 1 0 0,0 0-1 0 0,0-1 0 0 0,0 1 1 0 0,-2-1-1 0 0,-23-4 2036 0 0,13 6-2172 0 0,-1-1 0 0 0,0 2 0 0 0,1 0 0 0 0,-1 0 0 0 0,1 1 0 0 0,-1 1 0 0 0,1 0 0 0 0,0 1 0 0 0,0 1 0 0 0,0 0 0 0 0,1 0 0 0 0,0 1-1 0 0,0 1 1 0 0,0 0 0 0 0,1 1 0 0 0,0 0 0 0 0,0 0 0 0 0,1 2 0 0 0,0-1 0 0 0,-9 12 0 0 0,10-12-93 0 0,1 0-1 0 0,0 0 1 0 0,1 1-1 0 0,0 0 1 0 0,1 0-1 0 0,0 1 1 0 0,0 0-1 0 0,1 0 1 0 0,1 0 0 0 0,0 1-1 0 0,0-1 1 0 0,1 1-1 0 0,0 0 1 0 0,1 0-1 0 0,1 0 1 0 0,0 18-1 0 0,4 39 59 0 0,3-1 1 0 0,23 98-1 0 0,-27-152-78 0 0,29 276 120 0 0,-29-100-39 0 0,-3-102 3 0 0,1-73-35 0 0,-1-1-1 0 0,0 1 1 0 0,-1 0-1 0 0,-1-1 1 0 0,0 0-1 0 0,-1 1 1 0 0,-1-1-1 0 0,0-1 1 0 0,-1 1-1 0 0,0-1 1 0 0,-1 0 0 0 0,-9 14-1 0 0,10-21 17 0 0,1 0 0 0 0,-1 0 1 0 0,0-1-1 0 0,0 0 0 0 0,0 0 0 0 0,-1-1 1 0 0,1 1-1 0 0,-1-2 0 0 0,0 1 0 0 0,-1-1 0 0 0,-9 4 1 0 0,-8 1 369 0 0,-53 10 1 0 0,64-15-408 0 0,-1 0 0 0 0,1-2 0 0 0,0 1-1 0 0,-1-2 1 0 0,1 0 0 0 0,-22-2 0 0 0,36 2-127 0 0,-1-1 0 0 0,0 1-1 0 0,1 0 1 0 0,-1 0 0 0 0,0-1 0 0 0,1 1 0 0 0,-1 0 0 0 0,1-1-1 0 0,-1 1 1 0 0,0-1 0 0 0,1 1 0 0 0,-1-1 0 0 0,1 1 0 0 0,0-1 0 0 0,-1 1-1 0 0,1-1 1 0 0,-1 0 0 0 0,-2-13-6725 0 0,3 6 2896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3832 0 0,'1'-2'4317'0'0,"9"-5"-3371"0"0,152-42 6540 0 0,1 6-4831 0 0,-129 38-4805 0 0,19 3-7327 0 0,-33 2 5680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0 3632 0 0,'-11'0'659'0'0,"-1"1"0"0"0,1 0 0 0 0,0 1 0 0 0,1 0 0 0 0,-1 1 0 0 0,0 0 0 0 0,1 0 0 0 0,-1 1 0 0 0,1 1 0 0 0,0 0 0 0 0,-15 10 0 0 0,11-5-139 0 0,0 1-1 0 0,1 0 0 0 0,0 1 1 0 0,1 1-1 0 0,1 0 1 0 0,-18 25-1 0 0,15-17-172 0 0,0 1-1 0 0,2 0 0 0 0,1 1 1 0 0,0 1-1 0 0,2 0 1 0 0,1 0-1 0 0,0 0 1 0 0,2 1-1 0 0,1 0 0 0 0,1 1 1 0 0,1-1-1 0 0,1 36 1 0 0,2-41-220 0 0,1 0-1 0 0,0 0 1 0 0,2-1 0 0 0,0 1 0 0 0,2 0 0 0 0,11 34 0 0 0,-12-44-204 0 0,1-1 0 0 0,0 1 0 0 0,0-1 0 0 0,1 0 0 0 0,0-1 0 0 0,0 1 0 0 0,1-1 0 0 0,0 0 0 0 0,1-1 0 0 0,-1 0 0 0 0,2 0 0 0 0,-1-1 0 0 0,1 1 0 0 0,14 6 0 0 0,-9-5-3623 0 0,31 9 0 0 0,-16-10-304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3928 0 0,'-9'1'7149'0'0,"18"1"-4565"0"0,18 0-1117 0 0,114-3 3607 0 0,67-17-3955 0 0,-159 13-2660 0 0,-1 4-9918 0 0,-40 1 7302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3632 0 0,'22'-9'3418'0'0,"-14"5"-2866"0"0,1 1 0 0 0,-1 1 0 0 0,1-1 0 0 0,0 2 0 0 0,0-1 0 0 0,0 1 0 0 0,0 0 0 0 0,0 1-1 0 0,0 0 1 0 0,0 1 0 0 0,0 0 0 0 0,9 2 0 0 0,-4 0-43 0 0,-1 1-1 0 0,0 1 0 0 0,0 0 1 0 0,0 0-1 0 0,0 2 1 0 0,-1-1-1 0 0,13 11 0 0 0,1 3-125 0 0,-1 1-1 0 0,0 1 1 0 0,-2 2-1 0 0,-1 0 0 0 0,35 49 1 0 0,-29-32-130 0 0,39 75 0 0 0,-56-93-312 0 0,-1 1 1 0 0,-1 0 0 0 0,-1 0 0 0 0,-1 0 0 0 0,5 31 0 0 0,-12-51-139 0 0,1 0 1 0 0,-1-1 0 0 0,0 1-1 0 0,1 0 1 0 0,-2-1-1 0 0,1 1 1 0 0,0-1-1 0 0,-1 1 1 0 0,0 0-1 0 0,-1 4 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0 3776 0 0,'-47'4'6075'0'0,"41"-2"-5733"0"0,0 0 0 0 0,0 0 0 0 0,0 0 0 0 0,0 1 0 0 0,0 0 0 0 0,0 0 0 0 0,1 1 0 0 0,-9 6 0 0 0,-30 27 1557 0 0,2 2 0 0 0,-54 65 1 0 0,27-27-1211 0 0,-221 249 662 0 0,284-319-1535 0 0,1 0 0 0 0,-1 1-1 0 0,2 0 1 0 0,-7 13 0 0 0,0 4-7633 0 0,8-16 3841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4088 0 0,'21'0'2809'0'0,"-13"1"-2360"0"0,1 0 0 0 0,-1 1 0 0 0,0 0 0 0 0,0 1 0 0 0,0 0 0 0 0,0 0 0 0 0,-1 0 0 0 0,1 1 0 0 0,11 8 0 0 0,-8-4 52 0 0,-1 1-1 0 0,0 0 1 0 0,0 1 0 0 0,0 0 0 0 0,10 15 0 0 0,-2 2 382 0 0,0 1 1 0 0,-2 1-1 0 0,-1 1 1 0 0,12 35 0 0 0,-13-23-433 0 0,-1 0 1 0 0,-2 1 0 0 0,-2 1-1 0 0,-2 0 1 0 0,3 84-1 0 0,-9-83-185 0 0,-2 0-1 0 0,-2 0 0 0 0,-17 88 1 0 0,16-115-211 0 0,-1 0 1 0 0,-1 0-1 0 0,0 0 1 0 0,-2 0-1 0 0,0-1 1 0 0,0-1 0 0 0,-2 1-1 0 0,0-1 1 0 0,-1-1-1 0 0,0 0 1 0 0,-2-1-1 0 0,-15 16 1 0 0,17-21 13 0 0,0-1-1 0 0,0 0 1 0 0,-13 6 0 0 0,-11 0-2069 0 0,32-13 1033 0 0,0-1 0 0 0,0 1 1 0 0,0-1-1 0 0,0 1 0 0 0,0-1 0 0 0,0 0 1 0 0,0 0-1 0 0,-5-1 0 0 0,-2-3-3325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3456 0 0,'67'-1'9384'0'0,"4"-1"-4192"0"0,274-19-2087 0 0,-329 19-3138 0 0,-6 0-148 0 0,-1 1 0 0 0,0 1 0 0 0,0 0 0 0 0,1 0 0 0 0,13 2 0 0 0,-43 5-12076 0 0,6-4 8380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159 144 3640 0 0,'0'0'630'0'0,"-5"-8"3645"0"0,3 8-4069 0 0,0 0-1 0 0,0-1 1 0 0,0 1 0 0 0,0 0 0 0 0,0 1 0 0 0,0-1 0 0 0,0 0-1 0 0,0 1 1 0 0,0-1 0 0 0,0 1 0 0 0,0-1 0 0 0,0 1-1 0 0,0 0 1 0 0,0 0 0 0 0,1 0 0 0 0,-1 0 0 0 0,-2 2 0 0 0,-29 22 1454 0 0,25-17-1452 0 0,0 0 0 0 0,0 1 1 0 0,1-1-1 0 0,1 1 0 0 0,-1 1 0 0 0,2-1 0 0 0,-1 1 1 0 0,1 0-1 0 0,1 1 0 0 0,0-1 0 0 0,0 1 0 0 0,1 0 1 0 0,0 0-1 0 0,1 0 0 0 0,0 0 0 0 0,1 0 0 0 0,0 22 1 0 0,2-30-202 0 0,-1-1 1 0 0,0 1-1 0 0,1 0 1 0 0,0-1-1 0 0,-1 1 1 0 0,1-1-1 0 0,0 1 1 0 0,0-1 0 0 0,1 1-1 0 0,-1-1 1 0 0,0 0-1 0 0,1 0 1 0 0,-1 1-1 0 0,1-1 1 0 0,0 0-1 0 0,0 0 1 0 0,4 3-1 0 0,-2-2 2 0 0,1 0 0 0 0,0-1 0 0 0,-1 1-1 0 0,1-1 1 0 0,0 0 0 0 0,1 0 0 0 0,-1-1-1 0 0,8 2 1 0 0,5-1-5 0 0,1 0 0 0 0,0-1 0 0 0,0-1 0 0 0,19-3 0 0 0,-31 3-3 0 0,0-1-1 0 0,0-1 1 0 0,0 1-1 0 0,0-1 1 0 0,0 0 0 0 0,0-1-1 0 0,12-6 1 0 0,-16 7 0 0 0,0 1 0 0 0,-1-1 0 0 0,1 0 0 0 0,-1 0 0 0 0,1 0 1 0 0,-1 0-1 0 0,0 0 0 0 0,0-1 0 0 0,0 1 0 0 0,0-1 0 0 0,0 1 1 0 0,-1-1-1 0 0,1 1 0 0 0,-1-1 0 0 0,0 0 0 0 0,0 0 0 0 0,1 0 1 0 0,-2 0-1 0 0,1 0 0 0 0,0-4 0 0 0,1-5 23 0 0,-1 0-1 0 0,-1-1 1 0 0,0 1 0 0 0,0 0-1 0 0,-1 0 1 0 0,-1 0 0 0 0,0 1-1 0 0,-1-1 1 0 0,0 0 0 0 0,-1 1-1 0 0,-9-21 1 0 0,8 24 47 0 0,0-1 0 0 0,1 0 0 0 0,0 1 1 0 0,1-2-1 0 0,-1 1 0 0 0,-2-17 0 0 0,6 23-37 0 0,0 0 1 0 0,0 1-1 0 0,0-1 0 0 0,0 0 0 0 0,0 0 1 0 0,1 1-1 0 0,-1-1 0 0 0,1 0 1 0 0,0 1-1 0 0,0-1 0 0 0,0 0 1 0 0,0 1-1 0 0,0-1 0 0 0,1 1 1 0 0,-1 0-1 0 0,1-1 0 0 0,-1 1 0 0 0,1 0 1 0 0,0 0-1 0 0,0 0 0 0 0,0 0 1 0 0,0 0-1 0 0,0 1 0 0 0,0-1 1 0 0,1 1-1 0 0,-1-1 0 0 0,1 1 0 0 0,3-2 1 0 0,16-7 101 0 0,1 0 0 0 0,0 2 1 0 0,0 1-1 0 0,0 1 0 0 0,1 0 0 0 0,29-2 1 0 0,-11 6-4253 0 0,0 5-4399 0 0,-31-1 4510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3464 0 0,'0'0'250'0'0,"1"1"-1"0"0,-1 0 1 0 0,0 0-1 0 0,1 0 1 0 0,-1-1-1 0 0,1 1 1 0 0,-1 0-1 0 0,1-1 1 0 0,-1 1-1 0 0,1 0 1 0 0,0-1-1 0 0,-1 1 1 0 0,1-1-1 0 0,0 1 1 0 0,-1-1-1 0 0,1 1 1 0 0,0-1-1 0 0,0 1 1 0 0,0-1-1 0 0,-1 0 1 0 0,1 1-1 0 0,0-1 1 0 0,0 0-1 0 0,0 0 1 0 0,0 0-1 0 0,0 0 1 0 0,0 0-1 0 0,32 5 816 0 0,-25-5-316 0 0,77 6 2748 0 0,103-5 1 0 0,-78-3-2432 0 0,-38 3 476 0 0,-28 0-4700 0 0,-14 0-7646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3224 0 0,'0'0'575'0'0,"0"-1"-174"0"0,0 0-1 0 0,0 1 1 0 0,0-1 0 0 0,1 0 0 0 0,-1 0-1 0 0,0 0 1 0 0,1 1 0 0 0,-1-1-1 0 0,0 0 1 0 0,1 0 0 0 0,-1 1-1 0 0,1-1 1 0 0,-1 0 0 0 0,1 1 0 0 0,0-1-1 0 0,1 0 1 0 0,243 1 8476 0 0,-80 0-7022 0 0,-28 0-4155 0 0,0 0-4490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55 2584 0 0,'0'0'448'0'0,"-7"-14"1950"0"0,5 11-2180 0 0,-1 0 1 0 0,1 0-1 0 0,-1 1 1 0 0,0-1-1 0 0,0 1 1 0 0,0-1 0 0 0,0 1-1 0 0,0 0 1 0 0,-1 0-1 0 0,1 0 1 0 0,0 1-1 0 0,-1-1 1 0 0,0 1-1 0 0,1 0 1 0 0,-1 0-1 0 0,0 0 1 0 0,-5 0-1 0 0,-11-2 671 0 0,1 2 1 0 0,-22 0-1 0 0,36 1-683 0 0,-12 0-1 0 0,1 1 0 0 0,0 0 1 0 0,0 2-1 0 0,0-1 0 0 0,0 2 0 0 0,0 0 0 0 0,1 1 0 0 0,0 1 0 0 0,0 0 0 0 0,-17 10 1 0 0,21-9-116 0 0,-1 1 1 0 0,1 0 0 0 0,0 1-1 0 0,1 0 1 0 0,0 1 0 0 0,1 0 0 0 0,0 0-1 0 0,0 1 1 0 0,1 0 0 0 0,0 1-1 0 0,1 0 1 0 0,-7 16 0 0 0,9-15 13 0 0,0 0 1 0 0,1 1-1 0 0,0-1 1 0 0,1 1-1 0 0,-2 24 1 0 0,3 71 424 0 0,3-66-367 0 0,2 17 6 0 0,3 0 1 0 0,17 76-1 0 0,-3-27-86 0 0,3 25-33 0 0,-7-49-44 0 0,-4 0 0 0 0,2 97 0 0 0,-14-170-4 0 0,-1-1 0 0 0,0 0 0 0 0,-1 0 0 0 0,0 0 0 0 0,-1 0 0 0 0,-7 19 0 0 0,7-23 0 0 0,0 0 0 0 0,0-1-1 0 0,-1 0 1 0 0,0 1 0 0 0,0-1-1 0 0,0-1 1 0 0,-1 1-1 0 0,0-1 1 0 0,0 1 0 0 0,-1-1-1 0 0,-8 6 1 0 0,1-2-6 0 0,-1-1 0 0 0,1-1 0 0 0,-1 0 0 0 0,-1 0 0 0 0,1-2 0 0 0,-1 1 0 0 0,0-2 0 0 0,-1 0 0 0 0,1-1 0 0 0,-1-1 0 0 0,1 0 1 0 0,-1-1-1 0 0,-21-1 0 0 0,33-1-154 0 0,1 1 0 0 0,0 0 0 0 0,-1-1 0 0 0,1 0-1 0 0,0 0 1 0 0,0 0 0 0 0,0 0 0 0 0,-1 0 0 0 0,1 0 0 0 0,1-1 0 0 0,-1 0 0 0 0,0 0 0 0 0,-3-2 0 0 0,4 3-427 0 0,1-1-1 0 0,-1 1 1 0 0,1-1-1 0 0,0 0 1 0 0,0 1 0 0 0,0-1-1 0 0,-1 0 1 0 0,2 0-1 0 0,-1 0 1 0 0,0 0-1 0 0,0 0 1 0 0,1 0-1 0 0,-1 0 1 0 0,0-2 0 0 0,0-12-2695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3768 0 0,'0'0'1343'0'0,"15"-9"3264"0"0,217-18 1732 0 0,-153 20-8548 0 0,-1-1-4910 0 0,-42 3 3762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3528 0 0,'-10'1'503'0'0,"-1"-1"-1"0"0,1 1 0 0 0,0 1 1 0 0,-1 0-1 0 0,1 0 1 0 0,0 1-1 0 0,0 1 0 0 0,0 0 1 0 0,1 0-1 0 0,-1 0 0 0 0,1 1 1 0 0,0 1-1 0 0,1 0 1 0 0,-1 0-1 0 0,1 0 0 0 0,0 1 1 0 0,-11 13-1 0 0,9-8-33 0 0,0 0 1 0 0,1 1-1 0 0,1 1 0 0 0,0-1 1 0 0,1 1-1 0 0,0 1 0 0 0,1-1 1 0 0,1 1-1 0 0,0 0 0 0 0,1 1 1 0 0,-2 15-1 0 0,3-10-264 0 0,1 0 1 0 0,0 1-1 0 0,2-1 0 0 0,1 0 0 0 0,0 1 1 0 0,2-1-1 0 0,5 25 0 0 0,-4-33-196 0 0,0 0 0 0 0,0 0 0 0 0,2 0 0 0 0,-1 0-1 0 0,2-1 1 0 0,-1 0 0 0 0,2 0 0 0 0,-1 0 0 0 0,2-1 0 0 0,0-1 0 0 0,0 1 0 0 0,11 8 0 0 0,-2-3-677 0 0,1-1 0 0 0,22 13 1 0 0,-30-22-1103 0 0,0 0 1 0 0,0-1-1 0 0,0 0 1 0 0,1-1-1 0 0,23 6 1 0 0,-8-5-1896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3896 0 0,'-3'3'5286'0'0,"6"5"-3289"0"0,11 9-1518 0 0,-11-14 279 0 0,48 54 1661 0 0,3-2 0 0 0,82 63 0 0 0,-110-96-2300 0 0,77 59 328 0 0,35 31-809 0 0,-109-81-1772 0 0,-17-8-8040 0 0,-11-18 6393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 3520 0 0,'-11'1'662'0'0,"0"0"0"0"0,-1 0 0 0 0,1 1 0 0 0,0 1 0 0 0,0 0 0 0 0,0 0 0 0 0,1 1 0 0 0,-1 1-1 0 0,1 0 1 0 0,0 0 0 0 0,-16 12 0 0 0,-7 7 1059 0 0,-56 56 0 0 0,48-41-256 0 0,-138 115 753 0 0,51-63-3671 0 0,95-74-8625 0 0,23-14 6553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39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4080 0 0,'24'0'2744'0'0,"-11"0"-2088"0"0,0 0 0 0 0,0 1-1 0 0,0 1 1 0 0,0 0 0 0 0,0 0 0 0 0,24 9 0 0 0,-29-7-380 0 0,-1 0 0 0 0,1 0 0 0 0,-1 0 1 0 0,0 1-1 0 0,0 0 0 0 0,-1 0 0 0 0,1 1 0 0 0,-1 0 1 0 0,0 0-1 0 0,-1 0 0 0 0,1 1 0 0 0,4 8 0 0 0,3 6 206 0 0,-1 2 0 0 0,-1 0 0 0 0,-1 0 0 0 0,0 1 0 0 0,-2 0 0 0 0,-1 0 0 0 0,4 29 0 0 0,-5-13-222 0 0,-1 1 1 0 0,-2 0-1 0 0,-4 70 0 0 0,-2-81-189 0 0,-1-1-1 0 0,-1 0 0 0 0,-1 0 1 0 0,-1 0-1 0 0,-2-1 0 0 0,-1 0 1 0 0,-1 0-1 0 0,-2-1 0 0 0,0-1 0 0 0,-2 0 1 0 0,-1-1-1 0 0,-1-1 0 0 0,-34 38 1 0 0,16-24 90 0 0,-77 62 0 0 0,88-82-1539 0 0,-36 20 0 0 0,40-28-2215 0 0,1 0-1 0 0,-34 10 1 0 0,24-11-240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4404 0 0,'0'0'1289'0'0,"0"19"1399"0"0,0 271 3693 0 0,0 146-4413 0 0,0-431-1955 0 0,-1 0-1 0 0,1 1 1 0 0,0-1-1 0 0,-1 0 1 0 0,0 0-1 0 0,-1 0 1 0 0,1-1-1 0 0,-1 1 1 0 0,-2 6-1 0 0,3-9 6 0 0,-1 0-1 0 0,1 0 1 0 0,-1 0-1 0 0,1 0 0 0 0,-1 0 1 0 0,1 0-1 0 0,-1-1 1 0 0,0 1-1 0 0,0 0 1 0 0,0-1-1 0 0,0 0 1 0 0,0 1-1 0 0,0-1 0 0 0,-1 0 1 0 0,1 0-1 0 0,0 0 1 0 0,-1-1-1 0 0,1 1 1 0 0,0 0-1 0 0,-4 0 1 0 0,-37 2 322 0 0,0-1 0 0 0,-46-3 0 0 0,14-1 14 0 0,59 2-499 0 0,-9 0 80 0 0,8 0-4464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3680 0 0,'0'-3'6216'0'0,"0"387"2040"0"0,0 192-7800 0 0,0-575-577 0 0,-2 38-366 0 0,-2-19-2447 0 0,-4-9-5259 0 0,1-8 4760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3496 0 0,'-3'-16'9332'0'0,"-5"25"-8268"0"0,0 0 1 0 0,1 1-1 0 0,0 0 0 0 0,-10 18 1 0 0,8-9-842 0 0,1 0 0 0 0,1 0 1 0 0,0 0-1 0 0,-4 24 0 0 0,9-34-162 0 0,0 0-1 0 0,1 0 0 0 0,0 1 0 0 0,0-1 0 0 0,1 0 0 0 0,1 0 1 0 0,2 18-1 0 0,-2-24-46 0 0,0 1-1 0 0,0-1 1 0 0,0 1 0 0 0,1-1 0 0 0,-1 1 0 0 0,1-1-1 0 0,0 0 1 0 0,0 0 0 0 0,0 0 0 0 0,1 0 0 0 0,-1 0-1 0 0,1 0 1 0 0,-1-1 0 0 0,1 1 0 0 0,0-1 0 0 0,0 1-1 0 0,0-1 1 0 0,0 0 0 0 0,1-1 0 0 0,-1 1 0 0 0,0 0-1 0 0,5 0 1 0 0,9 3-17 0 0,0-2-1 0 0,0 0 0 0 0,0-1 1 0 0,0-1-1 0 0,1 0 1 0 0,-1-1-1 0 0,0-1 0 0 0,1-1 1 0 0,-1 0-1 0 0,0-1 0 0 0,28-10 1 0 0,-35 10 18 0 0,1-1 1 0 0,-1-1-1 0 0,0 1 1 0 0,0-2-1 0 0,0 1 1 0 0,-1-2-1 0 0,0 1 1 0 0,0-1-1 0 0,-1 0 1 0 0,0-1-1 0 0,0 0 1 0 0,0 0-1 0 0,-1-1 0 0 0,-1 0 1 0 0,1 0-1 0 0,-1-1 1 0 0,-1 0-1 0 0,0 0 1 0 0,0 0-1 0 0,-1 0 1 0 0,0-1-1 0 0,-1 1 1 0 0,2-13-1 0 0,-6-13 429 0 0,-1 15 484 0 0,2 20-576 0 0,-2 5-216 0 0,1-1 0 0 0,0 1 1 0 0,0-1-1 0 0,0 1 0 0 0,1-1 0 0 0,-1 8 1 0 0,0 17 84 0 0,0-17-135 0 0,1 0 1 0 0,0 0-1 0 0,4 22 0 0 0,-4-29-87 0 0,1-1 0 0 0,0 0 0 0 0,0 1-1 0 0,1-1 1 0 0,-1 0 0 0 0,1 0 0 0 0,0 0-1 0 0,-1 0 1 0 0,1 0 0 0 0,1 0 0 0 0,-1 0-1 0 0,0-1 1 0 0,1 1 0 0 0,-1-1 0 0 0,1 0-1 0 0,0 0 1 0 0,3 3 0 0 0,5 1-101 0 0,0-1 1 0 0,1 1-1 0 0,0-2 0 0 0,0 0 1 0 0,0 0-1 0 0,0-1 0 0 0,18 2 1 0 0,21 1-5380 0 0,-18-1-3487 0 0,-23-5 4799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1 542 3376 0 0,'0'0'580'0'0,"4"-18"2976"0"0,6 8-3015 0 0,0 1 0 0 0,0 0 0 0 0,1 0 0 0 0,0 1 1 0 0,18-10-1 0 0,69-31 1016 0 0,-41 21-707 0 0,338-158 2083 0 0,-279 133-2589 0 0,-55 26-167 0 0,0 0 57 0 0,91-55 0 0 0,-150 81-703 0 0,9-6-153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80 223 2824 0 0,'-2'4'239'0'0,"1"1"0"0"0,-1-1 0 0 0,1 1 0 0 0,0-1 0 0 0,0 1 0 0 0,0 0 0 0 0,1 0 0 0 0,0 5 0 0 0,-1 0 125 0 0,-1 7 157 0 0,0 0-1 0 0,2 0 1 0 0,0 0-1 0 0,1 0 1 0 0,4 25-1 0 0,-4-38-380 0 0,0 1-1 0 0,0-1 1 0 0,0 1 0 0 0,1-1-1 0 0,0 0 1 0 0,0 1 0 0 0,0-1-1 0 0,1 0 1 0 0,-1 0-1 0 0,1-1 1 0 0,0 1 0 0 0,0 0-1 0 0,0-1 1 0 0,1 0 0 0 0,-1 0-1 0 0,1 0 1 0 0,-1 0 0 0 0,1 0-1 0 0,0-1 1 0 0,0 0 0 0 0,1 0-1 0 0,-1 0 1 0 0,0 0-1 0 0,9 2 1 0 0,-4-2-22 0 0,0-1 0 0 0,1 0 0 0 0,-1 0 0 0 0,0 0 0 0 0,1-2 0 0 0,-1 1 0 0 0,1-1-1 0 0,-1 0 1 0 0,0-1 0 0 0,0 0 0 0 0,13-5 0 0 0,-10 3-163 0 0,0-1 1 0 0,-1-1-1 0 0,0 0 0 0 0,0-1 0 0 0,0 1 1 0 0,-1-2-1 0 0,0 0 0 0 0,9-9 0 0 0,-13 10 2 0 0,-1 1-1 0 0,0-1 1 0 0,-1 0 0 0 0,1 0-1 0 0,-2 0 1 0 0,1 0 0 0 0,-1-1-1 0 0,0 0 1 0 0,0 1-1 0 0,-1-1 1 0 0,0 0 0 0 0,1-13-1 0 0,-1 8 4 0 0,-1 0-1 0 0,-1 0 1 0 0,0 1-1 0 0,0-1 1 0 0,-2 0-1 0 0,0 0 1 0 0,-4-16-1 0 0,2 16 55 0 0,-1 1 1 0 0,0 0-1 0 0,-1 0 0 0 0,0 0 0 0 0,-1 0 1 0 0,0 1-1 0 0,-1 0 0 0 0,0 1 1 0 0,-1 0-1 0 0,0 0 0 0 0,-20-16 0 0 0,23 22 35 0 0,1 0 0 0 0,-1 0-1 0 0,0 0 1 0 0,0 0-1 0 0,-1 1 1 0 0,1 0 0 0 0,-1 0-1 0 0,1 1 1 0 0,-1 0-1 0 0,0 0 1 0 0,0 1-1 0 0,0-1 1 0 0,0 1 0 0 0,0 1-1 0 0,0 0 1 0 0,0 0-1 0 0,0 0 1 0 0,0 1 0 0 0,0-1-1 0 0,0 2 1 0 0,0-1-1 0 0,0 1 1 0 0,-12 5 0 0 0,11-3 0 0 0,1 0 1 0 0,0 1-1 0 0,0 0 1 0 0,1 0-1 0 0,-1 0 1 0 0,1 1-1 0 0,0 0 1 0 0,1 0-1 0 0,-1 0 1 0 0,1 1 0 0 0,0 0-1 0 0,1 0 1 0 0,-6 13-1 0 0,-2 6 153 0 0,2 0 1 0 0,-11 46-1 0 0,16-51-79 0 0,0 0 1 0 0,2 1-1 0 0,-1 24 0 0 0,3-37-70 0 0,1 0-1 0 0,1 0 0 0 0,-1-1 0 0 0,1 1 0 0 0,1 0 0 0 0,0-1 1 0 0,0 1-1 0 0,0-1 0 0 0,1 0 0 0 0,7 14 0 0 0,-8-19-34 0 0,1 1 0 0 0,0 0 1 0 0,1-1-1 0 0,-1 0 0 0 0,0 0 0 0 0,1 0 0 0 0,0 0 0 0 0,0 0 0 0 0,0-1 1 0 0,0 0-1 0 0,0 0 0 0 0,0 0 0 0 0,0 0 0 0 0,1-1 0 0 0,-1 1 1 0 0,1-1-1 0 0,-1 0 0 0 0,1-1 0 0 0,0 1 0 0 0,-1-1 0 0 0,1 0 0 0 0,7 0 1 0 0,3-1-16 0 0,-1-1 1 0 0,1 0 0 0 0,-1-1 0 0 0,1 0-1 0 0,25-10 1 0 0,-28 8-47 0 0,0 0-1 0 0,-1-1 0 0 0,1 0 1 0 0,-1 0-1 0 0,-1-1 1 0 0,1-1-1 0 0,-1 0 0 0 0,0 0 1 0 0,-1-1-1 0 0,0-1 1 0 0,-1 1-1 0 0,0-1 0 0 0,0-1 1 0 0,-1 1-1 0 0,0-1 1 0 0,-1 0-1 0 0,0-1 0 0 0,-1 0 1 0 0,0 0-1 0 0,-1 0 1 0 0,0 0-1 0 0,-1-1 1 0 0,0 1-1 0 0,-1-1 0 0 0,0-25 1 0 0,-1 11-30 0 0,0 18 82 0 0,0-1-1 0 0,-1 1 1 0 0,0 0-1 0 0,-1 0 1 0 0,0 0-1 0 0,0 0 1 0 0,-1 0-1 0 0,0 1 0 0 0,-1-1 1 0 0,-5-13-1 0 0,8 22 13 0 0,0-1 0 0 0,0 0-1 0 0,-1 1 1 0 0,1-1 0 0 0,0 1-1 0 0,-1-1 1 0 0,1 0 0 0 0,-1 1 0 0 0,1-1-1 0 0,-1 1 1 0 0,1-1 0 0 0,-1 1-1 0 0,1 0 1 0 0,-1-1 0 0 0,1 1-1 0 0,-1-1 1 0 0,0 1 0 0 0,1 0-1 0 0,-1-1 1 0 0,1 1 0 0 0,-1 0-1 0 0,0 0 1 0 0,0 0 0 0 0,1 0 0 0 0,-1-1-1 0 0,0 1 1 0 0,1 0 0 0 0,-1 0-1 0 0,0 0 1 0 0,1 0 0 0 0,-1 1-1 0 0,0-1 1 0 0,1 0 0 0 0,-1 0-1 0 0,0 0 1 0 0,1 0 0 0 0,-2 1-1 0 0,1 0 21 0 0,0-1 0 0 0,0 1-1 0 0,1 0 1 0 0,-1 0 0 0 0,0 0-1 0 0,0-1 1 0 0,0 1 0 0 0,1 0-1 0 0,-1 0 1 0 0,1 0-1 0 0,-1 0 1 0 0,1 0 0 0 0,-1 0-1 0 0,1 1 1 0 0,-1-1 0 0 0,1 0-1 0 0,0 0 1 0 0,0 0 0 0 0,-1 0-1 0 0,1 0 1 0 0,0 2 0 0 0,0 91 907 0 0,3-46-698 0 0,8 69 287 0 0,-8-104-539 0 0,0 1 0 0 0,1-1-1 0 0,0 0 1 0 0,1 0 0 0 0,1 0 0 0 0,10 18 0 0 0,-11-23-335 0 0,0 0 1 0 0,1-1-1 0 0,10 12 1 0 0,-13-16-244 0 0,0-1 1 0 0,0 1 0 0 0,0-1 0 0 0,0 0-1 0 0,0 0 1 0 0,1 0 0 0 0,-1 0 0 0 0,1-1 0 0 0,-1 1-1 0 0,1-1 1 0 0,5 1 0 0 0,12 3-2825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129 213 3448 0 0,'-2'4'312'0'0,"1"0"-1"0"0,-1-1 0 0 0,1 1 0 0 0,0 0 1 0 0,0 0-1 0 0,0 0 0 0 0,1 0 0 0 0,-1 4 1 0 0,1-3-11 0 0,-2 8 236 0 0,-1 7 356 0 0,1 0-1 0 0,1 0 1 0 0,2 35 0 0 0,-1-50-700 0 0,1 0 0 0 0,0 1 0 0 0,0-1-1 0 0,1 0 1 0 0,-1 0 0 0 0,1 0 0 0 0,0 0 0 0 0,1 0-1 0 0,-1-1 1 0 0,1 1 0 0 0,0 0 0 0 0,0-1-1 0 0,0 0 1 0 0,0 0 0 0 0,1 0 0 0 0,0 0-1 0 0,0-1 1 0 0,0 1 0 0 0,6 3 0 0 0,-2-4-50 0 0,0 1 1 0 0,0-2 0 0 0,1 1 0 0 0,-1-1 0 0 0,1 0 0 0 0,0-1-1 0 0,0 0 1 0 0,-1 0 0 0 0,1-1 0 0 0,0 0 0 0 0,0 0-1 0 0,16-4 1 0 0,-15 1-152 0 0,0 0 0 0 0,1-1 1 0 0,-2-1-1 0 0,1 1 0 0 0,0-1 0 0 0,-1-1 0 0 0,0 0 0 0 0,0 0 0 0 0,-1-1 0 0 0,0 0 1 0 0,0 0-1 0 0,0-1 0 0 0,-1 0 0 0 0,-1-1 0 0 0,1 1 0 0 0,-1-1 0 0 0,0-1 0 0 0,-1 1 0 0 0,8-20 1 0 0,-8 16-5 0 0,0 0 1 0 0,-1 0 0 0 0,-1-1-1 0 0,0 1 1 0 0,0-1 0 0 0,-2 1-1 0 0,0-1 1 0 0,0 0 0 0 0,-1 0-1 0 0,-1 1 1 0 0,0-1 0 0 0,-1 0-1 0 0,0 1 1 0 0,-1-1 0 0 0,-7-18-1 0 0,6 25 21 0 0,1 0-1 0 0,-1 0 0 0 0,-1 1 1 0 0,1 0-1 0 0,-1 0 0 0 0,0 0 1 0 0,0 0-1 0 0,-1 1 0 0 0,1 0 1 0 0,-1 0-1 0 0,-1 0 0 0 0,1 1 1 0 0,-1 0-1 0 0,1 0 0 0 0,-1 1 0 0 0,0-1 1 0 0,0 2-1 0 0,-1-1 0 0 0,-12-2 1 0 0,14 3 12 0 0,-1 1-1 0 0,1 0 1 0 0,0 0 0 0 0,0 1 0 0 0,-1 0 0 0 0,1 0-1 0 0,-1 0 1 0 0,1 1 0 0 0,0 0 0 0 0,0 0 0 0 0,-1 0 0 0 0,1 1-1 0 0,0 0 1 0 0,0 1 0 0 0,1-1 0 0 0,-1 1 0 0 0,0 0-1 0 0,1 0 1 0 0,-1 1 0 0 0,1-1 0 0 0,0 1 0 0 0,1 1 0 0 0,-1-1-1 0 0,-4 6 1 0 0,-2 5 53 0 0,2 1-1 0 0,0-1 0 0 0,1 2 1 0 0,0-1-1 0 0,2 1 0 0 0,-9 29 1 0 0,-16 107 465 0 0,-13 260 862 0 0,39-338-1189 0 0,-15 79 126 0 0,9-81-161 0 0,0 3-4969 0 0,9-64 1012 0 0,-2-3 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68 148 3352 0 0,'-5'5'342'0'0,"1"0"-1"0"0,-1 0 0 0 0,1 1 1 0 0,1-1-1 0 0,-1 1 1 0 0,1 0-1 0 0,0 0 0 0 0,0 0 1 0 0,1 0-1 0 0,-4 13 1 0 0,-1 0 327 0 0,3-7-226 0 0,0 0-1 0 0,1 1 1 0 0,1-1 0 0 0,-1 0 0 0 0,2 1 0 0 0,0 0 0 0 0,0-1-1 0 0,2 1 1 0 0,1 20 0 0 0,-1-30-292 0 0,0 0 1 0 0,0 0-1 0 0,-1 0 0 0 0,2 0 0 0 0,-1 0 0 0 0,0 0 1 0 0,1 0-1 0 0,-1 0 0 0 0,1 0 0 0 0,0-1 1 0 0,0 1-1 0 0,0-1 0 0 0,0 0 0 0 0,0 1 1 0 0,5 3-1 0 0,-2-4-13 0 0,-1 1 1 0 0,1 0-1 0 0,-1-1 0 0 0,1 0 1 0 0,0 0-1 0 0,-1-1 1 0 0,1 1-1 0 0,0-1 0 0 0,7 1 1 0 0,1-1-50 0 0,0-1 0 0 0,0 0-1 0 0,0 0 1 0 0,1-1 0 0 0,-1-1 0 0 0,25-6 0 0 0,-17 1-94 0 0,0 0 0 0 0,-1-1-1 0 0,0-1 1 0 0,-1-1 0 0 0,28-18 0 0 0,-37 21-14 0 0,1-1 0 0 0,-1-1 0 0 0,0 1 0 0 0,-1-2 0 0 0,0 1 1 0 0,0-1-1 0 0,-1-1 0 0 0,0 1 0 0 0,-1-1 0 0 0,8-17 0 0 0,-11 20 9 0 0,-1-1 0 0 0,0 0 0 0 0,-1 0 0 0 0,0 0 0 0 0,0 0 0 0 0,-1 0 0 0 0,0 0 0 0 0,0 0 0 0 0,-1 0 0 0 0,0-1 0 0 0,-1 1 0 0 0,-2-10 0 0 0,2 13 17 0 0,0 0 0 0 0,-1 1 0 0 0,0-1 0 0 0,0 1-1 0 0,0-1 1 0 0,-1 1 0 0 0,0 0 0 0 0,0 0 0 0 0,0 0 0 0 0,-1 0-1 0 0,1 1 1 0 0,-1-1 0 0 0,0 1 0 0 0,-1 0 0 0 0,1 0-1 0 0,-1 0 1 0 0,1 1 0 0 0,-1 0 0 0 0,0 0 0 0 0,-7-3 0 0 0,0 1 22 0 0,-1 0 0 0 0,0 0 1 0 0,0 2-1 0 0,-1 0 1 0 0,1 0-1 0 0,-1 1 1 0 0,1 1-1 0 0,-1 0 1 0 0,0 1-1 0 0,1 0 1 0 0,-21 4-1 0 0,25-3-11 0 0,1 1 0 0 0,-1 0 0 0 0,1 1-1 0 0,0 0 1 0 0,0 0 0 0 0,0 1 0 0 0,0 0 0 0 0,1 0-1 0 0,0 1 1 0 0,0 0 0 0 0,0 0 0 0 0,0 0-1 0 0,1 1 1 0 0,-1 0 0 0 0,2 0 0 0 0,-1 1 0 0 0,1 0-1 0 0,0 0 1 0 0,-5 10 0 0 0,2-2 6 0 0,2 0 0 0 0,0 1 0 0 0,1 0 1 0 0,1 0-1 0 0,0 1 0 0 0,-2 27 0 0 0,4-18 24 0 0,1 0-1 0 0,2 1 1 0 0,5 41 0 0 0,-6-64-58 0 0,1-1 1 0 0,-1 1-1 0 0,1 0 1 0 0,0-1-1 0 0,0 1 0 0 0,0-1 1 0 0,1 1-1 0 0,-1-1 1 0 0,1 0-1 0 0,0 1 0 0 0,0-1 1 0 0,0 0-1 0 0,0 0 1 0 0,0 0-1 0 0,1-1 1 0 0,-1 1-1 0 0,1-1 0 0 0,0 1 1 0 0,0-1-1 0 0,0 0 1 0 0,0 0-1 0 0,0 0 0 0 0,0 0 1 0 0,1-1-1 0 0,-1 1 1 0 0,1-1-1 0 0,-1 0 1 0 0,1 0-1 0 0,-1 0 0 0 0,1 0 1 0 0,0-1-1 0 0,-1 1 1 0 0,1-1-1 0 0,4 0 0 0 0,2-1-512 0 0,1 0-1 0 0,-1 0 0 0 0,0-1 0 0 0,0-1 1 0 0,1 0-1 0 0,-1 0 0 0 0,-1-1 0 0 0,1 0 1 0 0,-1 0-1 0 0,17-12 0 0 0,19-17-5165 0 0,-21 14 2843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1712 0 0,'6'-109'9548'0'0,"-6"107"-7690"0"0,-2 6 31 0 0,0 9-75 0 0,8 194 2485 0 0,-3-103-6057 0 0,-1 0-10007 0 0,-2-99 7972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 4144 0 0,'0'0'708'0'0,"-4"-2"17"0"0,-3 2 3 0 0,5 0 16 0 0,-2-2 20 0 0,-7 2-4 0 0,4 0 4 0 0,4 0-4 0 0,-8-3-16 0 0,4 6-16 0 0,5 1-56 0 0,2 3-100 0 0,-4 1-216 0 0,4 5-2988 0 0,0 1 0 0 0,4 4-1 0 0,-2 2 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250 517 3368 0 0,'-5'-1'3743'0'0,"-15"1"-1506"0"0,15 2-1989 0 0,1 0 1 0 0,-1 1 0 0 0,1 0 0 0 0,0 0 0 0 0,0 0 0 0 0,1 1 0 0 0,-1-1 0 0 0,0 1 0 0 0,1 0 0 0 0,-3 4 0 0 0,-27 45 1538 0 0,24-36-1495 0 0,1 0 0 0 0,0 1 0 0 0,2 0 0 0 0,0 0 0 0 0,1 1 0 0 0,0 0 0 0 0,2 0 0 0 0,0 0 1 0 0,2 0-1 0 0,0 33 0 0 0,1-46-263 0 0,1 1 1 0 0,0-1 0 0 0,0 1 0 0 0,1-1-1 0 0,0 0 1 0 0,0 0 0 0 0,0 0 0 0 0,1 0-1 0 0,0 0 1 0 0,0-1 0 0 0,0 1 0 0 0,1-1 0 0 0,5 7-1 0 0,-5-9-31 0 0,-1 0-1 0 0,0 0 0 0 0,1 0 0 0 0,0 0 1 0 0,0-1-1 0 0,0 0 0 0 0,0 0 1 0 0,0 0-1 0 0,0 0 0 0 0,0-1 1 0 0,1 1-1 0 0,-1-1 0 0 0,1 0 1 0 0,-1 0-1 0 0,1-1 0 0 0,-1 0 0 0 0,1 1 1 0 0,-1-1-1 0 0,1-1 0 0 0,4 0 1 0 0,-4 1-23 0 0,1-1 0 0 0,-1-1 0 0 0,0 1 0 0 0,0-1 0 0 0,1 0 1 0 0,-1 0-1 0 0,0 0 0 0 0,-1-1 0 0 0,1 1 0 0 0,0-1 1 0 0,-1 0-1 0 0,0-1 0 0 0,0 1 0 0 0,0-1 0 0 0,0 0 0 0 0,0 0 1 0 0,-1 0-1 0 0,1 0 0 0 0,-1-1 0 0 0,0 1 0 0 0,-1-1 0 0 0,1 0 1 0 0,-1 0-1 0 0,0 0 0 0 0,0 0 0 0 0,0 0 0 0 0,-1-1 0 0 0,0 1 1 0 0,1-8-1 0 0,1-6-28 0 0,-2 0 1 0 0,0 0 0 0 0,0 0-1 0 0,-2 0 1 0 0,-1 0 0 0 0,0 1-1 0 0,-1-1 1 0 0,-1 0-1 0 0,-1 1 1 0 0,0 0 0 0 0,-14-30-1 0 0,9 29 60 0 0,-1 0 0 0 0,-1 1 0 0 0,-24-30 0 0 0,-50-42 178 0 0,80 85-169 0 0,-19-20 66 0 0,7 8 56 0 0,0-1 0 0 0,-19-26 0 0 0,33 39-70 0 0,0-1 1 0 0,0 0 0 0 0,0 0-1 0 0,1-1 1 0 0,0 1-1 0 0,1-1 1 0 0,-1 0 0 0 0,1 0-1 0 0,0 1 1 0 0,1-1 0 0 0,0 0-1 0 0,-1-12 1 0 0,2 13-8 0 0,1 0 0 0 0,-1 0 1 0 0,1 0-1 0 0,0 0 0 0 0,0 0 0 0 0,1 1 0 0 0,-1-1 1 0 0,1 0-1 0 0,1 1 0 0 0,-1-1 0 0 0,1 1 0 0 0,0 0 1 0 0,0 0-1 0 0,1 0 0 0 0,-1 0 0 0 0,1 1 0 0 0,0-1 1 0 0,0 1-1 0 0,1 0 0 0 0,-1 0 0 0 0,1 0 0 0 0,0 1 1 0 0,8-5-1 0 0,10-4-29 0 0,0 1 0 0 0,1 1 1 0 0,43-11-1 0 0,-3 9-4170 0 0,-2 8-3430 0 0,-32 2 3783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 3616 0 0,'-29'-3'3283'0'0,"22"3"-2901"0"0,-2-1 210 0 0,0 1 1 0 0,-1 1-1 0 0,1 0 1 0 0,-10 2 0 0 0,15-2-413 0 0,1 0 0 0 0,-1 1 0 0 0,1-1 0 0 0,0 1 0 0 0,-1 0 0 0 0,1 0 0 0 0,0 0 0 0 0,0 0 0 0 0,0 0 0 0 0,1 1 0 0 0,-1 0 0 0 0,1-1 0 0 0,-5 6 0 0 0,1 1 84 0 0,0 0 0 0 0,0 1-1 0 0,1 0 1 0 0,0 0 0 0 0,1 0-1 0 0,0 1 1 0 0,1-1-1 0 0,0 1 1 0 0,1 0 0 0 0,0 0-1 0 0,0 0 1 0 0,1 0-1 0 0,1 0 1 0 0,0 1 0 0 0,1 14-1 0 0,0-21-261 0 0,0 1-1 0 0,0 0 1 0 0,0-1-1 0 0,1 1 1 0 0,0-1-1 0 0,0 1 0 0 0,0-1 1 0 0,1 0-1 0 0,-1 0 1 0 0,1 0-1 0 0,1 0 1 0 0,-1 0-1 0 0,1 0 1 0 0,-1-1-1 0 0,1 0 1 0 0,0 0-1 0 0,1 0 1 0 0,-1 0-1 0 0,1-1 0 0 0,0 0 1 0 0,0 0-1 0 0,6 3 1 0 0,-3-2-125 0 0,1 0 1 0 0,1 0-1 0 0,-1-1 1 0 0,1 0-1 0 0,-1 0 1 0 0,1-1-1 0 0,0-1 1 0 0,-1 0-1 0 0,1 0 1 0 0,0-1-1 0 0,0 0 1 0 0,12-2-1 0 0,-20 2 73 0 0,-1 0-1 0 0,0 0 0 0 0,1 0 1 0 0,-1-1-1 0 0,0 1 0 0 0,0 0 1 0 0,0-1-1 0 0,1 1 0 0 0,-1-1 1 0 0,0 1-1 0 0,0-1 0 0 0,0 0 1 0 0,0 1-1 0 0,0-1 0 0 0,0 0 1 0 0,0 0-1 0 0,0 0 0 0 0,0 0 1 0 0,0 0-1 0 0,0 0 0 0 0,-1 0 0 0 0,1 0 1 0 0,0 0-1 0 0,-1 0 0 0 0,1 0 1 0 0,0-2-1 0 0,-1 2 30 0 0,0 0 0 0 0,0 0 0 0 0,-1 0 0 0 0,1 0 0 0 0,0 0-1 0 0,0 0 1 0 0,-1 0 0 0 0,1 0 0 0 0,-1 1 0 0 0,1-1 0 0 0,-1 0 0 0 0,1 0 0 0 0,-1 0-1 0 0,0 0 1 0 0,1 1 0 0 0,-1-1 0 0 0,0 0 0 0 0,1 1 0 0 0,-1-1 0 0 0,0 0 0 0 0,0 1 0 0 0,0-1-1 0 0,0 1 1 0 0,1-1 0 0 0,-1 1 0 0 0,0 0 0 0 0,0-1 0 0 0,0 1 0 0 0,0 0 0 0 0,0 0 0 0 0,0 0-1 0 0,0-1 1 0 0,-1 1 0 0 0,-7-1 108 0 0,0 0 0 0 0,0 0 0 0 0,0 1 0 0 0,0 0 0 0 0,0 1-1 0 0,0 0 1 0 0,0 0 0 0 0,0 1 0 0 0,0 0 0 0 0,0 0 0 0 0,1 1 0 0 0,-1 1 0 0 0,1-1-1 0 0,0 1 1 0 0,-14 9 0 0 0,15-8 32 0 0,0 0-1 0 0,0 0 1 0 0,0 0-1 0 0,0 1 1 0 0,1 0-1 0 0,0 1 1 0 0,1-1-1 0 0,-1 1 1 0 0,1 0-1 0 0,0 1 1 0 0,1-1 0 0 0,0 1-1 0 0,0 0 1 0 0,1 0-1 0 0,0 0 1 0 0,-3 12-1 0 0,3-6 60 0 0,1-1 0 0 0,1 1 0 0 0,0 0 1 0 0,1 0-1 0 0,1 14 0 0 0,0-24-143 0 0,-1 0 0 0 0,1 0 1 0 0,0 0-1 0 0,0-1 0 0 0,0 1 0 0 0,0 0 1 0 0,1 0-1 0 0,-1-1 0 0 0,1 1 1 0 0,0-1-1 0 0,0 1 0 0 0,0-1 1 0 0,1 0-1 0 0,-1 0 0 0 0,1 0 0 0 0,0 0 1 0 0,0 0-1 0 0,0-1 0 0 0,0 1 1 0 0,0-1-1 0 0,0 0 0 0 0,5 2 0 0 0,2 1-122 0 0,0-2 0 0 0,1 1 0 0 0,-1-2 0 0 0,1 1 0 0 0,0-1 0 0 0,-1-1 0 0 0,1 0 0 0 0,0-1 0 0 0,0 0 0 0 0,0 0 0 0 0,0-1 0 0 0,-1-1 0 0 0,1 0 0 0 0,0 0 0 0 0,-1-1 0 0 0,1 0 0 0 0,-1-1 0 0 0,0 0 0 0 0,0-1 0 0 0,-1 0 0 0 0,1 0 0 0 0,-1-1 0 0 0,0 0 0 0 0,-1-1 0 0 0,1 0 0 0 0,-1 0 0 0 0,13-16-1 0 0,-10 10-142 0 0,-1-1 0 0 0,0 0-1 0 0,0 0 1 0 0,-2-1 0 0 0,0 0-1 0 0,0 0 1 0 0,-2-1 0 0 0,0 0-1 0 0,7-27 1 0 0,-1-15 181 0 0,6-72-1 0 0,-13 79 3161 0 0,-10 276 1685 0 0,1-113-5689 0 0,2-1-3663 0 0,3-92 496 0 0,2-2 0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3848 0 0,'0'0'1267'0'0,"1"9"1349"0"0,6 2-1956 0 0,0 0-1 0 0,1-1 1 0 0,0 0-1 0 0,17 16 0 0 0,7 8 329 0 0,-6-2-159 0 0,-1 2-1 0 0,-1 1 1 0 0,-2 1-1 0 0,30 69 1 0 0,-43-83-720 0 0,0 1 0 0 0,-2 0-1 0 0,-1 0 1 0 0,-1 0 0 0 0,-1 1 0 0 0,-1 0 0 0 0,-1 0 0 0 0,-1 0 0 0 0,-4 45 0 0 0,2-60-94 0 0,0-1 1 0 0,-1 1 0 0 0,0 0-1 0 0,-1-1 1 0 0,0 0 0 0 0,0 1-1 0 0,0-1 1 0 0,-1-1 0 0 0,-1 1-1 0 0,1 0 1 0 0,-1-1 0 0 0,0 0-1 0 0,-1 0 1 0 0,0-1 0 0 0,0 1-1 0 0,0-1 1 0 0,-1 0 0 0 0,0-1-1 0 0,0 0 1 0 0,0 0 0 0 0,-1 0-1 0 0,1-1 1 0 0,-1 0 0 0 0,0-1 0 0 0,-1 0-1 0 0,1 0 1 0 0,0-1 0 0 0,-1 1-1 0 0,0-2 1 0 0,1 0 0 0 0,-1 0-1 0 0,-10 0 1 0 0,14-1-3 0 0,1 1 1 0 0,0-1-1 0 0,-1-1 0 0 0,1 1 1 0 0,0-1-1 0 0,-1 1 0 0 0,1-1 1 0 0,0-1-1 0 0,0 1 0 0 0,0 0 1 0 0,0-1-1 0 0,0 0 0 0 0,0 0 1 0 0,-7-5-1 0 0,8 4 3 0 0,0-1 1 0 0,0 1-1 0 0,0-1 0 0 0,0 0 0 0 0,0 0 0 0 0,1 0 1 0 0,-1 0-1 0 0,1 0 0 0 0,0 0 0 0 0,1-1 1 0 0,-1 1-1 0 0,1-1 0 0 0,-2-7 0 0 0,1-2 11 0 0,1-1-1 0 0,0 1 0 0 0,0-1 0 0 0,2 0 0 0 0,0 1 1 0 0,1-1-1 0 0,0 1 0 0 0,1 0 0 0 0,0 0 1 0 0,9-21-1 0 0,0 5 16 0 0,0 2 1 0 0,2 0-1 0 0,33-49 1 0 0,-11 31-86 0 0,2 2-1 0 0,1 1 1 0 0,3 2 0 0 0,1 2-1 0 0,48-33 1 0 0,-73 58-66 0 0,0 1 0 0 0,0 1 0 0 0,1 0 0 0 0,1 2 0 0 0,0 0 0 0 0,40-13 0 0 0,-58 22 92 0 0,0 1 0 0 0,0-1 0 0 0,0 1 0 0 0,1 0 0 0 0,-1 0 0 0 0,0 0-1 0 0,0 0 1 0 0,1 0 0 0 0,-1 0 0 0 0,3 1 0 0 0,-4-1 13 0 0,-1 0-1 0 0,1 1 1 0 0,0-1-1 0 0,0 1 1 0 0,0-1 0 0 0,0 1-1 0 0,-1-1 1 0 0,1 1-1 0 0,0-1 1 0 0,0 1 0 0 0,-1 0-1 0 0,1-1 1 0 0,0 1 0 0 0,-1 0-1 0 0,1 0 1 0 0,-1-1-1 0 0,1 2 1 0 0,1 3 16 0 0,-1-1 1 0 0,0 0-1 0 0,0 1 1 0 0,-1-1-1 0 0,1 1 0 0 0,-1-1 1 0 0,0 1-1 0 0,0 4 1 0 0,0 0 38 0 0,-1 37 162 0 0,0-4 128 0 0,7 65 1 0 0,-5-95-281 0 0,1-1 1 0 0,1 1 0 0 0,0-1 0 0 0,0 0-1 0 0,1 0 1 0 0,0 0 0 0 0,1 0 0 0 0,0-1 0 0 0,1 0-1 0 0,9 13 1 0 0,-11-19-55 0 0,-1 0 0 0 0,0-1-1 0 0,1 0 1 0 0,0 1 0 0 0,-1-2 0 0 0,1 1 0 0 0,0 0-1 0 0,1-1 1 0 0,-1 1 0 0 0,0-1 0 0 0,1-1 0 0 0,-1 1-1 0 0,1 0 1 0 0,0-1 0 0 0,0 0 0 0 0,-1 0-1 0 0,1-1 1 0 0,0 1 0 0 0,0-1 0 0 0,0 0 0 0 0,6-1-1 0 0,-4 0-32 0 0,0 0 0 0 0,-1 0 0 0 0,1-1 0 0 0,0 0 0 0 0,-1 0 0 0 0,1-1 0 0 0,-1 0 0 0 0,0 0 0 0 0,0-1 0 0 0,0 1-1 0 0,0-1 1 0 0,-1 0 0 0 0,1-1 0 0 0,6-7 0 0 0,0-2-47 0 0,0-1 1 0 0,0 0-1 0 0,-2-1 0 0 0,0 0 1 0 0,-1 0-1 0 0,0-1 0 0 0,-2 0 0 0 0,7-21 1 0 0,-7 12 147 0 0,-1 0 1 0 0,-1-1 0 0 0,-1 0 0 0 0,-2 0-1 0 0,0-29 1 0 0,-2 34 776 0 0,0 40 295 0 0,0 4-891 0 0,-1-5-177 0 0,1 0-1 0 0,0 0 1 0 0,2 0 0 0 0,0 0-1 0 0,1 0 1 0 0,8 28 0 0 0,-3-24-147 0 0,-4-9-123 0 0,1 0 1 0 0,0-1-1 0 0,11 19 1 0 0,0-7-2315 0 0,6 11-7582 0 0,-18-22 6070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4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3768 0 0,'-1'0'152'0'0,"0"1"-1"0"0,0-1 0 0 0,0 1 1 0 0,1-1-1 0 0,-1 0 0 0 0,0 1 1 0 0,0-1-1 0 0,0 1 0 0 0,1 0 0 0 0,-1-1 1 0 0,0 1-1 0 0,0 0 0 0 0,1-1 1 0 0,-1 1-1 0 0,1 0 0 0 0,-1 0 1 0 0,1 0-1 0 0,-1-1 0 0 0,1 1 1 0 0,-1 0-1 0 0,1 0 0 0 0,0 0 1 0 0,-1 0-1 0 0,1 0 0 0 0,0 2 1 0 0,-7 31 1183 0 0,6-25-847 0 0,-3 22 636 0 0,2 0 1 0 0,2 51-1 0 0,1-27-174 0 0,-11 579 4535 0 0,-1-525-5383 0 0,-43 189 0 0 0,30-187-1608 0 0,18-70-5401 0 0,5-28 3199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0 3768 0 0,'0'0'3488'0'0,"-4"7"-1136"0"0,-5 8-886 0 0,-14 30 0 0 0,0 1-129 0 0,-169 291 4032 0 0,21 11-3928 0 0,43-47-1511 0 0,127-298-212 0 0,-7 16-2667 0 0,6-6-6396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43 114 3528 0 0,'0'4'490'0'0,"-1"1"1"0"0,0-1-1 0 0,0 1 0 0 0,0-1 0 0 0,0 0 0 0 0,-4 7 0 0 0,-5 21 799 0 0,9-22-896 0 0,-2 18 862 0 0,0 0 0 0 0,2 0 0 0 0,5 54 0 0 0,-4-78-1102 0 0,1 0 0 0 0,0 0 0 0 0,0 0-1 0 0,0-1 1 0 0,1 1 0 0 0,-1 0 0 0 0,1 0-1 0 0,0-1 1 0 0,0 1 0 0 0,0-1 0 0 0,0 0 0 0 0,1 0-1 0 0,0 0 1 0 0,-1 0 0 0 0,1 0 0 0 0,4 3-1 0 0,-3-3-71 0 0,0 0 0 0 0,1-1 0 0 0,0 1 0 0 0,0-1 0 0 0,0 0 0 0 0,0-1-1 0 0,0 1 1 0 0,0-1 0 0 0,0 0 0 0 0,11 1 0 0 0,-4-2-81 0 0,0 0 0 0 0,0 0-1 0 0,-1-2 1 0 0,1 1 0 0 0,0-1 0 0 0,-1-1 0 0 0,1 0 0 0 0,-1-1 0 0 0,0 0-1 0 0,13-7 1 0 0,-15 5-12 0 0,1 0 0 0 0,-1-1-1 0 0,0 0 1 0 0,-1 0-1 0 0,1-1 1 0 0,-2-1 0 0 0,1 1-1 0 0,-1-1 1 0 0,0 0 0 0 0,-1 0-1 0 0,0-1 1 0 0,-1 0 0 0 0,0 0-1 0 0,0-1 1 0 0,-1 1-1 0 0,0-1 1 0 0,-1 0 0 0 0,0 0-1 0 0,-1 0 1 0 0,0 0 0 0 0,-1 0-1 0 0,0-1 1 0 0,-1 1 0 0 0,0 0-1 0 0,-1-1 1 0 0,0 1 0 0 0,-5-20-1 0 0,3 24 48 0 0,1 0 1 0 0,-1 0-1 0 0,0 1 0 0 0,-1-1 0 0 0,1 0 1 0 0,-2 1-1 0 0,1 0 0 0 0,0 0 0 0 0,-1 0 0 0 0,0 1 1 0 0,-1 0-1 0 0,1 0 0 0 0,-1 0 0 0 0,0 0 0 0 0,0 1 1 0 0,0 0-1 0 0,-1 0 0 0 0,1 1 0 0 0,-1 0 1 0 0,0 0-1 0 0,0 1 0 0 0,0-1 0 0 0,-1 1 0 0 0,1 1 1 0 0,0 0-1 0 0,-1 0 0 0 0,1 0 0 0 0,0 1 0 0 0,-1 0 1 0 0,1 0-1 0 0,-1 1 0 0 0,1 0 0 0 0,-1 0 1 0 0,1 1-1 0 0,0 0 0 0 0,0 0 0 0 0,0 1 0 0 0,0 0 1 0 0,0 0-1 0 0,1 0 0 0 0,-1 1 0 0 0,1 0 0 0 0,-8 7 1 0 0,4-3 21 0 0,1 1 0 0 0,1 1 0 0 0,0 0 0 0 0,0 0 0 0 0,1 0 0 0 0,0 1 0 0 0,1 0 0 0 0,0 1 0 0 0,0-1 0 0 0,2 1 0 0 0,-1 0 0 0 0,-2 13 0 0 0,3-6-1 0 0,0 1 0 0 0,1-1 0 0 0,1 1 0 0 0,1-1 0 0 0,1 1 0 0 0,0 0 0 0 0,4 21 0 0 0,-3-37-62 0 0,-1 0 1 0 0,1 0-1 0 0,0-1 0 0 0,0 1 0 0 0,0 0 0 0 0,0-1 1 0 0,1 1-1 0 0,0-1 0 0 0,0 0 0 0 0,-1 0 1 0 0,2 1-1 0 0,-1-1 0 0 0,0 0 0 0 0,1-1 1 0 0,-1 1-1 0 0,1 0 0 0 0,0-1 0 0 0,0 1 0 0 0,0-1 1 0 0,0 0-1 0 0,0 0 0 0 0,1 0 0 0 0,-1-1 1 0 0,0 1-1 0 0,1-1 0 0 0,0 0 0 0 0,-1 1 0 0 0,1-2 1 0 0,0 1-1 0 0,-1 0 0 0 0,1-1 0 0 0,6 0 1 0 0,-1 0-59 0 0,0 0 0 0 0,-1-1 1 0 0,1 0-1 0 0,-1-1 0 0 0,0 0 0 0 0,1 0 1 0 0,-1-1-1 0 0,0 0 0 0 0,0 0 1 0 0,0-1-1 0 0,-1 0 0 0 0,1 0 1 0 0,11-9-1 0 0,-9 4-20 0 0,0-1 1 0 0,-1 0-1 0 0,0 0 0 0 0,0 0 1 0 0,-1-1-1 0 0,-1-1 0 0 0,0 1 1 0 0,0-1-1 0 0,-1 0 0 0 0,-1-1 1 0 0,0 0-1 0 0,0 1 0 0 0,3-21 1 0 0,-1-8 626 0 0,-2 0 1 0 0,-2 0-1 0 0,-1-47 1 0 0,-2 88-532 0 0,-1 0 0 0 0,1 0 0 0 0,0 0-1 0 0,0 0 1 0 0,0 0 0 0 0,0 0 0 0 0,0 0 0 0 0,0 0 0 0 0,0 0 0 0 0,0 0 0 0 0,0 0 0 0 0,0 0 0 0 0,0 0 0 0 0,0 0 0 0 0,0 0 0 0 0,0 0-1 0 0,0 0 1 0 0,0 0 0 0 0,0 0 0 0 0,0 0 0 0 0,0 0 0 0 0,-1 0 0 0 0,1 0 0 0 0,0 0 0 0 0,0 0 0 0 0,0 0 0 0 0,0 0 0 0 0,0 0-1 0 0,0 0 1 0 0,0 0 0 0 0,0 0 0 0 0,0 0 0 0 0,0 0 0 0 0,0 0 0 0 0,0 0 0 0 0,0 0 0 0 0,0 0 0 0 0,0 0 0 0 0,0 0 0 0 0,0 0-1 0 0,-1 0 1 0 0,1 0 0 0 0,0 0 0 0 0,0 0 0 0 0,0 0 0 0 0,0 0 0 0 0,0 0 0 0 0,0 0 0 0 0,0 0 0 0 0,0 0 0 0 0,0 0 0 0 0,0 0 0 0 0,0-1-1 0 0,0 1 1 0 0,0 0 0 0 0,0 0 0 0 0,0 0 0 0 0,0 0 0 0 0,0 0 0 0 0,0 0 0 0 0,0 0 0 0 0,0 0 0 0 0,0 0 0 0 0,0 0 0 0 0,0 0-1 0 0,0 0 1 0 0,0 0 0 0 0,0 0 0 0 0,-5 6 348 0 0,-4 9-75 0 0,2 15-55 0 0,2-1 1 0 0,1 1-1 0 0,-1 46 0 0 0,11 92-151 0 0,-5-150-59 0 0,0-4 40 0 0,0-1 1 0 0,1 1 0 0 0,1-1 0 0 0,8 25-1 0 0,-9-32-520 0 0,0-1-1 0 0,1 0 0 0 0,0 0 1 0 0,0 0-1 0 0,7 9 1 0 0,-8-11-491 0 0,1-1 1 0 0,-1 0 0 0 0,0 0 0 0 0,1 0 0 0 0,0 0 0 0 0,-1 0 0 0 0,1 0-1 0 0,0-1 1 0 0,0 1 0 0 0,0-1 0 0 0,5 2 0 0 0,3-1-3091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 4544 0 0,'0'-6'11562'0'0,"0"20"-10446"0"0,-2 21-11117 0 0,2-20 6396 0 0</inkml:trace>
  <inkml:trace contextRef="#ctx0" brushRef="#br0" timeOffset="1">4 329 4544 0 0,'-3'3'5693'0'0,"3"-1"-4921"0"0,0-4 568 0 0,0-3-1040 0 0,3-1-5356 0 0,-3-4-1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26 3456 0 0,'-5'-3'644'0'0,"0"0"0"0"0,0 0 0 0 0,-1 1 0 0 0,-11-3 0 0 0,8 2-156 0 0,-1 1-1 0 0,0 0 1 0 0,0 1 0 0 0,0 0-1 0 0,0 0 1 0 0,0 1 0 0 0,0 1-1 0 0,0-1 1 0 0,0 2 0 0 0,0-1-1 0 0,0 2 1 0 0,-16 4 0 0 0,20-4-298 0 0,0-1 1 0 0,0 1-1 0 0,1 1 0 0 0,-1-1 1 0 0,1 1-1 0 0,-1 0 1 0 0,1 0-1 0 0,0 0 0 0 0,1 1 1 0 0,-1 0-1 0 0,1 0 1 0 0,0 0-1 0 0,0 0 0 0 0,0 1 1 0 0,1-1-1 0 0,0 1 1 0 0,0 0-1 0 0,0 0 0 0 0,1 0 1 0 0,-2 7-1 0 0,-2 16-8 0 0,1-1 0 0 0,1 0 1 0 0,1 1-1 0 0,2 0 0 0 0,3 41 0 0 0,26 145 167 0 0,-13-124-235 0 0,0 0-39 0 0,15 133 27 0 0,-28-195-91 0 0,-1 1-1 0 0,-2-1 0 0 0,-1 0 0 0 0,-1 0 1 0 0,-11 45-1 0 0,11-65 6 0 0,1 0 0 0 0,-2 0 0 0 0,1-1 0 0 0,-1 1 0 0 0,0-1 0 0 0,-1 0 0 0 0,0 0 0 0 0,0-1 0 0 0,-1 1-1 0 0,0-1 1 0 0,0 0 0 0 0,-1-1 0 0 0,0 0 0 0 0,-11 8 0 0 0,8-7 14 0 0,-1-1 0 0 0,0 0-1 0 0,-1-1 1 0 0,1 0 0 0 0,-1-1 0 0 0,0-1-1 0 0,0 1 1 0 0,-1-2 0 0 0,1 0-1 0 0,-15 1 1 0 0,22-3-17 0 0,0 1-1 0 0,0-1 0 0 0,0 0 1 0 0,0 0-1 0 0,0-1 1 0 0,0 0-1 0 0,0 0 1 0 0,0 0-1 0 0,0 0 1 0 0,0-1-1 0 0,-5-2 1 0 0,7 3-191 0 0,1 0 1 0 0,0-1 0 0 0,0 0 0 0 0,0 1 0 0 0,0-1 0 0 0,0 0-1 0 0,0 0 1 0 0,1 0 0 0 0,-3-3 0 0 0,2 1-655 0 0,0 0 0 0 0,0 1 0 0 0,0-1 0 0 0,1 0 0 0 0,0 0 0 0 0,0 0 0 0 0,-1-4 0 0 0,-1-13-2864 0 0,3-3-1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4304 0 0,'-4'0'732'0'0,"4"-2"5"0"0,0 0 15 0 0,0-1 4 0 0,4-2 12 0 0,-2-2 20 0 0,5 0 0 0 0,8-1 4 0 0,6-2-4 0 0,-1 1 0 0 0,11-3 0 0 0,8 4-36 0 0,-1 1-52 0 0,7-2-104 0 0,0 4-264 0 0,0 3-3364 0 0,0 2 0 0 0,0-2 0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3752 0 0,'-14'2'2007'0'0,"4"1"-1611"0"0,0 0 0 0 0,1 1 0 0 0,0 0 0 0 0,0 1 0 0 0,0-1 0 0 0,1 2 0 0 0,-1-1 1 0 0,1 1-1 0 0,0 1 0 0 0,1-1 0 0 0,0 1 0 0 0,0 0 0 0 0,-8 12 0 0 0,5-7 43 0 0,1 1-1 0 0,1 0 1 0 0,0 1 0 0 0,1 0-1 0 0,0 0 1 0 0,1 0-1 0 0,-8 29 1 0 0,9-21 80 0 0,1-1-1 0 0,2 1 1 0 0,0-1 0 0 0,1 1 0 0 0,1 0 0 0 0,1 0 0 0 0,0 0 0 0 0,10 40-1 0 0,-8-50-723 0 0,1 0 0 0 0,1 0-1 0 0,0 0 1 0 0,0-1-1 0 0,1 0 1 0 0,0 0-1 0 0,10 12 1 0 0,-10-15-857 0 0,1 0-1 0 0,0-1 1 0 0,0 0 0 0 0,1 0 0 0 0,0-1 0 0 0,0 0-1 0 0,1 0 1 0 0,-1-1 0 0 0,18 8 0 0 0,3-2-2539 0 0</inkml:trace>
  <inkml:trace contextRef="#ctx0" brushRef="#br0" timeOffset="1">617 186 3992 0 0,'0'0'2719'0'0,"11"0"-406"0"0,-4 2-1904 0 0,0 0-1 0 0,0 1 1 0 0,0 0-1 0 0,0 0 1 0 0,-1 0-1 0 0,1 1 1 0 0,-1 0-1 0 0,7 5 1 0 0,-1-1 143 0 0,13 11 103 0 0,-1 1 0 0 0,-1 1 1 0 0,-2 0-1 0 0,0 2 0 0 0,-1 0 0 0 0,-1 2 1 0 0,-1 0-1 0 0,18 34 0 0 0,-32-52-1065 0 0,25 49 1026 0 0,-22-36-3045 0 0,-5-2-3649 0 0,-2-12 2462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0 4152 0 0,'-15'0'1698'0'0,"1"1"0"0"0,-1 0-1 0 0,-22 6 1 0 0,26-4-1255 0 0,1 0 1 0 0,-1 1 0 0 0,1 1 0 0 0,0 0 0 0 0,0 0-1 0 0,0 0 1 0 0,1 2 0 0 0,-17 13 0 0 0,-145 130 3963 0 0,5 7-3774 0 0,116-103-2515 0 0,22-15-4944 0 0,17-23 3070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3752 0 0,'21'1'2651'0'0,"-11"0"-2180"0"0,1 1-1 0 0,0 1 1 0 0,0 0 0 0 0,-1 1-1 0 0,0 0 1 0 0,1 0-1 0 0,-2 1 1 0 0,1 0 0 0 0,16 12-1 0 0,-3 0 404 0 0,-1 1 1 0 0,31 35-1 0 0,-36-35-454 0 0,-1 2 1 0 0,0 0-1 0 0,-2 1 1 0 0,-1 0-1 0 0,0 1 1 0 0,-2 1-1 0 0,0 0 1 0 0,-1 0-1 0 0,-2 1 1 0 0,-1 0-1 0 0,9 50 1 0 0,-13-56-338 0 0,-2 0-1 0 0,0 0 1 0 0,-1 0 0 0 0,0 0 0 0 0,-2 0 0 0 0,0 0 0 0 0,-1 0 0 0 0,-1 0-1 0 0,0-1 1 0 0,-2 1 0 0 0,0-1 0 0 0,-1-1 0 0 0,0 1 0 0 0,-1-1 0 0 0,-1 0-1 0 0,-1-1 1 0 0,-16 21 0 0 0,9-17-236 0 0,-1-1 0 0 0,-1 0 0 0 0,0-1-1 0 0,-1-1 1 0 0,-44 26 0 0 0,25-23-3801 0 0,0-5-3585 0 0,28-12 3618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4152 0 0,'0'0'4707'0'0,"22"0"-1106"0"0,194 0 4180 0 0,-143 0-9223 0 0,0 0-5708 0 0</inkml:trace>
  <inkml:trace contextRef="#ctx0" brushRef="#br0" timeOffset="1">1 276 4600 0 0,'0'0'771'0'0,"22"0"2481"0"0,16-2-945 0 0,59-11 0 0 0,-39 5-929 0 0,-22 3-1216 0 0,55-8 2796 0 0,-33 1-9912 0 0,-50 9 3366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93 3900 0 0,'1'-20'5169'0'0,"0"19"-5026"0"0,0-1 0 0 0,0 1-1 0 0,0-1 1 0 0,0 0 0 0 0,0 1 0 0 0,1 0 0 0 0,-1-1 0 0 0,0 1 0 0 0,1 0 0 0 0,-1 0 0 0 0,1 0-1 0 0,0 0 1 0 0,-1 0 0 0 0,3-1 0 0 0,31-12 726 0 0,-23 10-429 0 0,15-5 69 0 0,1 2 0 0 0,0 1 0 0 0,0 1 0 0 0,0 1 0 0 0,46 0 0 0 0,-67 4-489 0 0,-1 0 1 0 0,1 0-1 0 0,-1 1 1 0 0,1 0-1 0 0,-1 0 1 0 0,0 0-1 0 0,1 1 1 0 0,-1 0-1 0 0,0 0 1 0 0,0 1-1 0 0,0 0 0 0 0,9 5 1 0 0,-11-5-15 0 0,0 0 1 0 0,0 1-1 0 0,-1-1 0 0 0,1 1 1 0 0,-1 0-1 0 0,1 0 0 0 0,-1 0 1 0 0,-1 0-1 0 0,1 0 0 0 0,-1 1 1 0 0,1-1-1 0 0,-1 1 0 0 0,0 0 1 0 0,-1-1-1 0 0,1 1 0 0 0,0 9 1 0 0,0-4-9 0 0,0 0 0 0 0,-1 0-1 0 0,-1 0 1 0 0,0 0 0 0 0,0 0 0 0 0,-1 0 0 0 0,0 0 0 0 0,-1 0 0 0 0,0 0 0 0 0,-1 0-1 0 0,0-1 1 0 0,0 1 0 0 0,-1-1 0 0 0,0 0 0 0 0,-1 0 0 0 0,0 0 0 0 0,0-1-1 0 0,-1 1 1 0 0,0-1 0 0 0,0 0 0 0 0,-1-1 0 0 0,0 0 0 0 0,-1 0 0 0 0,1 0 0 0 0,-16 9-1 0 0,-1-1 16 0 0,-1-1 0 0 0,-1-1 0 0 0,0-1 0 0 0,0-2 0 0 0,-1 0 0 0 0,-1-2 0 0 0,-53 9 0 0 0,73-16 58 0 0,6-3-25 0 0,14-8-4 0 0,25-8-12 0 0,-18 11-5 0 0,0 1 0 0 0,0 1 0 0 0,1 0 0 0 0,24-1 0 0 0,-33 5-12 0 0,-1 0 0 0 0,0 1 0 0 0,1 0 0 0 0,-1 1 0 0 0,1 0 0 0 0,-1 0 0 0 0,0 1 0 0 0,0 1 0 0 0,0 0 0 0 0,10 4 0 0 0,-14-4-3 0 0,0 0 0 0 0,-1 1 1 0 0,1 0-1 0 0,-1 0 0 0 0,1 0 1 0 0,-1 0-1 0 0,-1 1 0 0 0,1 0 1 0 0,-1 0-1 0 0,0 0 0 0 0,0 1 1 0 0,4 7-1 0 0,-3-4 0 0 0,-1 1-1 0 0,0 0 1 0 0,0 0-1 0 0,-1 0 1 0 0,0 1-1 0 0,-1-1 1 0 0,1 12 0 0 0,-1 1 19 0 0,-2-1 0 0 0,0 0 0 0 0,-2 1 0 0 0,0-1 0 0 0,-2 0 1 0 0,-10 39-1 0 0,11-51 13 0 0,-1-1-1 0 0,0 1 1 0 0,0 0 0 0 0,-1-1-1 0 0,-1 0 1 0 0,1 0-1 0 0,-1 0 1 0 0,-1-1 0 0 0,0 0-1 0 0,0 0 1 0 0,0-1 0 0 0,-1 0-1 0 0,-14 10 1 0 0,9-9 56 0 0,0 0-1 0 0,-1-1 0 0 0,0 0 1 0 0,0-1-1 0 0,0-1 1 0 0,-1 0-1 0 0,0-1 1 0 0,-27 3-1 0 0,3-2 229 0 0,-1-2 0 0 0,-47-2 0 0 0,65-2-188 0 0,1-1 0 0 0,-1-1 1 0 0,1-1-1 0 0,0 0 0 0 0,-33-13 1 0 0,52 16-149 0 0,0 0 0 0 0,0 0 0 0 0,0 0 0 0 0,0 0 0 0 0,0-1 0 0 0,0 1 0 0 0,0-1 0 0 0,1 1 0 0 0,-1-1 1 0 0,1 0-1 0 0,-1 1 0 0 0,1-1 0 0 0,-1 0 0 0 0,0-3 0 0 0,1 4-120 0 0,1 0 0 0 0,0 1 0 0 0,-1-1-1 0 0,1 0 1 0 0,0 0 0 0 0,0 0 0 0 0,0 0 0 0 0,0 1 0 0 0,0-1-1 0 0,0 0 1 0 0,0 0 0 0 0,0 0 0 0 0,0 0 0 0 0,0 0 0 0 0,0 0 0 0 0,1-1-1 0 0,-1 1-254 0 0,1 0 0 0 0,-1 0-1 0 0,1 1 1 0 0,0-1-1 0 0,-1 0 1 0 0,1 0 0 0 0,0 0-1 0 0,0 0 1 0 0,0 1-1 0 0,0-1 1 0 0,0 0 0 0 0,-1 1-1 0 0,1-1 1 0 0,0 0-1 0 0,2 0 1 0 0,14-6-3483 0 0,3-2-1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3880 0 0,'0'0'1338'0'0,"18"1"1742"0"0,-3 1-2329 0 0,-1 1-1 0 0,1 1 0 0 0,-1 0 1 0 0,1 2-1 0 0,-1-1 1 0 0,19 11-1 0 0,74 51 2209 0 0,21 30-25 0 0,-108-80-2666 0 0,-1 2 0 0 0,0 0 0 0 0,30 43 0 0 0,-44-53-296 0 0,0 0 0 0 0,0 0-1 0 0,-1 1 1 0 0,0 0 0 0 0,-1 0 0 0 0,0 0 0 0 0,-1 0 0 0 0,0 0-1 0 0,-1 0 1 0 0,0 1 0 0 0,0-1 0 0 0,-1 1 0 0 0,0-1 0 0 0,-1 1-1 0 0,0-1 1 0 0,-1 0 0 0 0,0 0 0 0 0,-1 1 0 0 0,0-1 0 0 0,0-1-1 0 0,-1 1 1 0 0,-1 0 0 0 0,-5 10 0 0 0,9-19-77 0 0,0 0 0 0 0,0 1 0 0 0,0-1 0 0 0,0 0 0 0 0,-1 0 0 0 0,1 0 0 0 0,0 0 0 0 0,0 0 0 0 0,-1 0 0 0 0,1 0 0 0 0,0 0 0 0 0,-1 0 0 0 0,1 0 0 0 0,-1-1 0 0 0,0 1 0 0 0,1-1 0 0 0,-3 1 0 0 0,3-1-281 0 0,0 0 0 0 0,0 1 1 0 0,0-1-1 0 0,0-1 0 0 0,0 1 1 0 0,0 0-1 0 0,0 0 1 0 0,0 0-1 0 0,0 0 0 0 0,1-1 1 0 0,-1 1-1 0 0,0 0 0 0 0,0-1 1 0 0,0 1-1 0 0,0-1 0 0 0,0 1 1 0 0,0-1-1 0 0,1 1 1 0 0,-2-2-1 0 0,-3-4-3026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32 3576 0 0,'-31'-7'5772'0'0,"27"6"-5506"0"0,-1 1 0 0 0,0 1 0 0 0,0-1 0 0 0,1 1-1 0 0,-1 0 1 0 0,0 0 0 0 0,1 0 0 0 0,-1 1 0 0 0,1-1 0 0 0,-1 1 0 0 0,1 0-1 0 0,0 1 1 0 0,0-1 0 0 0,0 1 0 0 0,0 0 0 0 0,0 0 0 0 0,0 0 0 0 0,1 0-1 0 0,-1 1 1 0 0,1-1 0 0 0,0 1 0 0 0,0 0 0 0 0,1 0 0 0 0,-4 5-1 0 0,2-2-108 0 0,-1 1 0 0 0,1 0 0 0 0,1 1-1 0 0,0-1 1 0 0,0 1 0 0 0,0-1-1 0 0,1 1 1 0 0,0 0 0 0 0,1 0 0 0 0,0 0-1 0 0,0 0 1 0 0,2 10 0 0 0,-1-14-143 0 0,1 0 0 0 0,0 0 0 0 0,1 0 0 0 0,-1 0 0 0 0,1-1 0 0 0,0 1 0 0 0,0-1 0 0 0,0 1 0 0 0,1-1 0 0 0,-1 0 0 0 0,1 0 0 0 0,0 0 0 0 0,0 0 0 0 0,1-1 0 0 0,-1 1 0 0 0,1-1 0 0 0,0 0 1 0 0,0 0-1 0 0,0 0 0 0 0,0 0 0 0 0,0-1 0 0 0,1 1 0 0 0,-1-1 0 0 0,7 2 0 0 0,6 1 8 0 0,1 0 1 0 0,-1 0-1 0 0,1-2 1 0 0,0 0-1 0 0,23 0 1 0 0,-29-2-14 0 0,1-1 0 0 0,-1 0 0 0 0,1-1 0 0 0,-1 0 0 0 0,1-1 0 0 0,-1-1 0 0 0,0 0 0 0 0,15-6 0 0 0,-21 7 12 0 0,-1 0 1 0 0,0-1 0 0 0,0 0 0 0 0,0 0-1 0 0,0 0 1 0 0,-1-1 0 0 0,1 0 0 0 0,-1 1-1 0 0,0-2 1 0 0,0 1 0 0 0,0 0 0 0 0,0-1-1 0 0,-1 0 1 0 0,0 0 0 0 0,0 0 0 0 0,0 0-1 0 0,-1 0 1 0 0,1-1 0 0 0,1-7 0 0 0,-2 7 24 0 0,0-1 0 0 0,-1 1 0 0 0,0-1-1 0 0,0 1 1 0 0,0-1 0 0 0,-1 1 0 0 0,0-1 0 0 0,0 1 0 0 0,0-1 0 0 0,-1 0 0 0 0,0 1 0 0 0,-1 0 0 0 0,1-1 0 0 0,-1 1 0 0 0,-1 0 0 0 0,1 0 0 0 0,-1 0 0 0 0,0 0-1 0 0,0 0 1 0 0,-1 0 0 0 0,1 1 0 0 0,-1 0 0 0 0,-1 0 0 0 0,1 0 0 0 0,-1 0 0 0 0,1 1 0 0 0,-1-1 0 0 0,-10-5 0 0 0,4 4 24 0 0,-1 0 1 0 0,0 1 0 0 0,1 1-1 0 0,-2 0 1 0 0,1 0-1 0 0,0 1 1 0 0,-24-2-1 0 0,12 3-57 0 0,-1 0-1 0 0,1 2 1 0 0,-28 4 0 0 0,46-3-192 0 0,0 0-1 0 0,-1 0 1 0 0,1 0 0 0 0,1 1 0 0 0,-1 0 0 0 0,0 0 0 0 0,0 1 0 0 0,1 0 0 0 0,-1-1 0 0 0,1 2 0 0 0,0-1 0 0 0,-8 7 0 0 0,9-6-1018 0 0,0 0 1 0 0,1 0-1 0 0,-1 0 1 0 0,1 1 0 0 0,0-1-1 0 0,0 1 1 0 0,1 0-1 0 0,-5 9 1 0 0,3 6-2745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0 3704 0 0,'-4'0'626'0'0,"0"1"0"0"0,0-1-1 0 0,0 1 1 0 0,0 0 0 0 0,1 0 0 0 0,-1 0-1 0 0,0 0 1 0 0,1 1 0 0 0,-1-1-1 0 0,0 1 1 0 0,1 0 0 0 0,-7 5 0 0 0,0 2 59 0 0,-1 0 0 0 0,-12 15 1 0 0,14-13 32 0 0,-55 51 1073 0 0,-3-3-1 0 0,-77 52 1 0 0,52-41-1077 0 0,44-35-642 0 0,-27 22 261 0 0,64-47-1991 0 0,1 0 0 0 0,-12 15-1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2440 0 0,'-9'9'675'0'0,"0"1"0"0"0,0 1-1 0 0,1-1 1 0 0,0 1 0 0 0,1 1 0 0 0,-8 17-1 0 0,6-10 529 0 0,1-1-1 0 0,-10 38 0 0 0,5-14 1389 0 0,12-41-2569 0 0,1-1 1 0 0,0 0 0 0 0,0 1 0 0 0,0-1 0 0 0,0 0 0 0 0,0 1 0 0 0,-1-1-1 0 0,1 1 1 0 0,0-1 0 0 0,0 0 0 0 0,0 1 0 0 0,0-1 0 0 0,0 1 0 0 0,0-1-1 0 0,0 0 1 0 0,0 1 0 0 0,1-1 0 0 0,-1 1 0 0 0,0-1 0 0 0,0 0 0 0 0,0 1-1 0 0,0-1 1 0 0,0 0 0 0 0,1 1 0 0 0,-1-1 0 0 0,0 0 0 0 0,0 1 0 0 0,1-1-1 0 0,-1 0 1 0 0,0 1 0 0 0,0-1 0 0 0,1 0 0 0 0,-1 0 0 0 0,0 1 0 0 0,1-1-1 0 0,-1 0 1 0 0,1 1 0 0 0,19 0 369 0 0,20-12-190 0 0,28-18 77 0 0,-56 22-169 0 0,0 1 0 0 0,0 1 0 0 0,1 0 0 0 0,0 1 1 0 0,0 0-1 0 0,17-2 0 0 0,-26 5-41 0 0,0 1 1 0 0,0-1-1 0 0,0 1 1 0 0,0 0-1 0 0,0 0 1 0 0,0 1-1 0 0,0-1 1 0 0,0 1-1 0 0,0 0 1 0 0,0 0-1 0 0,0 0 1 0 0,-1 1-1 0 0,6 1 1 0 0,-7-1-20 0 0,1 1 1 0 0,-1-1-1 0 0,1 0 1 0 0,-1 1 0 0 0,0-1-1 0 0,0 1 1 0 0,0-1 0 0 0,0 1-1 0 0,0 0 1 0 0,-1 0 0 0 0,1 0-1 0 0,-1 0 1 0 0,0 0-1 0 0,0 1 1 0 0,0-1 0 0 0,1 5-1 0 0,1 5 116 0 0,-1 0 0 0 0,0 1-1 0 0,-1-1 1 0 0,0 0 0 0 0,-1 1 0 0 0,-1-1-1 0 0,0 0 1 0 0,-1 1 0 0 0,0-1-1 0 0,-5 16 1 0 0,5-25-109 0 0,0 0 0 0 0,0 0 0 0 0,-1 0 0 0 0,0-1 0 0 0,1 1 0 0 0,-1-1-1 0 0,0 0 1 0 0,-1 0 0 0 0,1 0 0 0 0,0 0 0 0 0,-1 0 0 0 0,0-1 0 0 0,0 1 0 0 0,0-1 0 0 0,0 0-1 0 0,0 0 1 0 0,0-1 0 0 0,-7 3 0 0 0,-8 1 186 0 0,0-1 0 0 0,-37 4 0 0 0,40-6-157 0 0,-16-1 111 0 0,15-3-2906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1:5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3896 0 0,'3'-4'4590'0'0,"6"-5"-2976"0"0,12 4-149 0 0,0 1 0 0 0,1 1 0 0 0,37-1 0 0 0,-23 2-195 0 0,-7-1-718 0 0,47-2 756 0 0,-26 8-9657 0 0,-36 0 4769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3856 0 0,'0'0'4195'0'0,"4"0"-2606"0"0,144 0 4762 0 0,77 0-2532 0 0,-187 0-3454 0 0,-24 0-5287 0 0,0-3-2702 0 0,-8 1 3811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477 304 1976 0 0,'-17'0'1276'0'0,"-3"0"-381"0"0,0 0 1 0 0,0-2-1 0 0,1 0 0 0 0,-1-1 1 0 0,-34-10-1 0 0,49 11-682 0 0,0 1-1 0 0,0-2 0 0 0,0 1 0 0 0,0 0 0 0 0,1-1 0 0 0,-1 0 0 0 0,1 0 0 0 0,-1 0 0 0 0,1-1 0 0 0,0 1 1 0 0,1-1-1 0 0,-1 0 0 0 0,0 0 0 0 0,1-1 0 0 0,0 1 0 0 0,0-1 0 0 0,1 1 0 0 0,-1-1 0 0 0,1 0 1 0 0,0 0-1 0 0,0 0 0 0 0,0 0 0 0 0,1 0 0 0 0,0 0 0 0 0,0-1 0 0 0,-1-7 0 0 0,2 7-122 0 0,0 1-1 0 0,0 0 1 0 0,0-1 0 0 0,0 1-1 0 0,1 0 1 0 0,0-1-1 0 0,0 1 1 0 0,0 0-1 0 0,0-1 1 0 0,1 1-1 0 0,0 0 1 0 0,0 0 0 0 0,1 1-1 0 0,0-1 1 0 0,-1 0-1 0 0,1 1 1 0 0,1-1-1 0 0,-1 1 1 0 0,1 0-1 0 0,-1 0 1 0 0,1 1 0 0 0,0-1-1 0 0,1 1 1 0 0,-1 0-1 0 0,1 0 1 0 0,-1 0-1 0 0,11-4 1 0 0,4-1-14 0 0,1 1 0 0 0,0 0 1 0 0,0 2-1 0 0,1 1 0 0 0,-1 0 0 0 0,1 1 0 0 0,0 1 1 0 0,0 2-1 0 0,0 0 0 0 0,0 1 0 0 0,0 0 0 0 0,33 9 1 0 0,-43-8-58 0 0,0 1 0 0 0,0 1 0 0 0,0 0 0 0 0,0 0 0 0 0,-1 1 0 0 0,1 0 0 0 0,-1 1 0 0 0,0 0 1 0 0,-1 1-1 0 0,10 8 0 0 0,-12-9-10 0 0,-2 0 0 0 0,1 1 1 0 0,-1-1-1 0 0,0 1 0 0 0,0 0 0 0 0,0 1 1 0 0,-1-1-1 0 0,-1 1 0 0 0,1-1 1 0 0,-1 1-1 0 0,0 0 0 0 0,-1 1 0 0 0,0-1 1 0 0,1 11-1 0 0,-1 3-9 0 0,-1 0 0 0 0,-2 0 0 0 0,0 0 0 0 0,-1-1 1 0 0,-1 1-1 0 0,-1-1 0 0 0,-1 1 0 0 0,-1-1 0 0 0,-1 0 0 0 0,-1-1 0 0 0,0 0 0 0 0,-16 26 1 0 0,5-14-17 0 0,-1-1 1 0 0,-2 0-1 0 0,-1-1 1 0 0,-1-2 0 0 0,-2 0-1 0 0,-39 32 1 0 0,40-39 6 0 0,-1-1-1 0 0,0-1 1 0 0,-1-1-1 0 0,-1-2 1 0 0,-1 0-1 0 0,0-2 1 0 0,-58 18 0 0 0,55-23 28 0 0,-39 6 0 0 0,59-13 6 0 0,-1 0 1 0 0,1-2-1 0 0,0 1 1 0 0,-1-2-1 0 0,1 1 1 0 0,-18-5-1 0 0,28 5-13 0 0,1 0-1 0 0,-1-1 0 0 0,1 1 0 0 0,-1 0 0 0 0,1-1 1 0 0,-1 0-1 0 0,1 1 0 0 0,-1-1 0 0 0,1 0 0 0 0,0 0 1 0 0,-1 0-1 0 0,1 0 0 0 0,0 0 0 0 0,0 0 1 0 0,0 0-1 0 0,0 0 0 0 0,0-1 0 0 0,0 1 0 0 0,0 0 1 0 0,0-1-1 0 0,0 1 0 0 0,0-3 0 0 0,0 1 18 0 0,1 0-1 0 0,-1 1 1 0 0,1-1-1 0 0,0 0 1 0 0,0 0-1 0 0,0 0 1 0 0,0 0-1 0 0,0 1 1 0 0,1-1-1 0 0,-1 0 1 0 0,3-5-1 0 0,-1 1 45 0 0,1 0 1 0 0,0 0-1 0 0,1 0 0 0 0,-1 0 1 0 0,1 1-1 0 0,1-1 0 0 0,-1 1 0 0 0,11-10 1 0 0,-9 11-20 0 0,0 1 1 0 0,0 1 0 0 0,0-1-1 0 0,1 1 1 0 0,0 0 0 0 0,-1 0-1 0 0,1 0 1 0 0,0 1 0 0 0,0 1-1 0 0,0-1 1 0 0,1 1 0 0 0,-1 0-1 0 0,0 0 1 0 0,11 1 0 0 0,9 2 134 0 0,0 0 1 0 0,40 9-1 0 0,-39-4 8 0 0,-1 2 1 0 0,0 0-1 0 0,0 2 1 0 0,32 18-1 0 0,25 11-1637 0 0,-66-33-1392 0 0,0 0 0 0 0,36 7 0 0 0,-30-10-1140 0 0,1-1-1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4184 0 0,'0'0'1399'0'0,"15"5"2534"0"0,0 4-3058 0 0,-1 2-1 0 0,1-1 0 0 0,-2 2 1 0 0,0-1-1 0 0,0 2 1 0 0,12 15-1 0 0,26 25 962 0 0,127 110 720 0 0,-88-74-3052 0 0,-80-70-258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727 0 3984 0 0,'-12'0'1103'0'0,"1"1"0"0"0,0 0 0 0 0,-1 1 0 0 0,1 0-1 0 0,-15 5 1 0 0,15-3-698 0 0,1 0-1 0 0,0 1 0 0 0,1 0 0 0 0,-1 0 1 0 0,1 1-1 0 0,0 1 0 0 0,0-1 0 0 0,1 2 1 0 0,-11 10-1 0 0,-173 174 4489 0 0,-107 85-3331 0 0,271-248-1373 0 0,7-7-5288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3 103 3136 0 0,'0'-23'4469'0'0,"0"21"-4271"0"0,0-1 0 0 0,1 1 1 0 0,-1-1-1 0 0,0 1 0 0 0,1 0 1 0 0,-1 0-1 0 0,1-1 0 0 0,0 1 0 0 0,0 0 1 0 0,0 0-1 0 0,0 0 0 0 0,0 0 1 0 0,0 0-1 0 0,1 0 0 0 0,-1 0 1 0 0,3-3-1 0 0,0 2 94 0 0,-1 1 0 0 0,0-1 0 0 0,1 0 0 0 0,0 1 0 0 0,0 0 0 0 0,-1 0 1 0 0,1 0-1 0 0,7-1 0 0 0,6-2 404 0 0,-1 2-1 0 0,2 0 1 0 0,26-1 0 0 0,-35 3-607 0 0,6 0 34 0 0,0 0 0 0 0,0 1 1 0 0,0 1-1 0 0,0 0 0 0 0,16 4 0 0 0,-27-4-107 0 0,-1-1-1 0 0,1 1 0 0 0,-1 1 1 0 0,1-1-1 0 0,-1 0 0 0 0,1 1 1 0 0,-1 0-1 0 0,0 0 0 0 0,0 0 0 0 0,1 0 1 0 0,-2 0-1 0 0,1 0 0 0 0,0 1 1 0 0,0 0-1 0 0,-1-1 0 0 0,1 1 1 0 0,-1 0-1 0 0,0 0 0 0 0,0 1 0 0 0,0-1 1 0 0,0 0-1 0 0,-1 1 0 0 0,0-1 1 0 0,1 1-1 0 0,1 6 0 0 0,-2-3-8 0 0,0 0-1 0 0,0 0 1 0 0,-1-1-1 0 0,1 1 1 0 0,-2 0-1 0 0,1 0 0 0 0,-1 0 1 0 0,0-1-1 0 0,0 1 1 0 0,0 0-1 0 0,-1-1 1 0 0,0 1-1 0 0,-1-1 1 0 0,0 0-1 0 0,1 0 1 0 0,-2 0-1 0 0,1 0 1 0 0,-6 7-1 0 0,2-4-5 0 0,1-1 0 0 0,-2 0 1 0 0,1 0-1 0 0,-1-1 0 0 0,0 0 0 0 0,0-1 1 0 0,-1 1-1 0 0,0-2 0 0 0,-11 7 0 0 0,2-4 36 0 0,1 0 0 0 0,-1-1-1 0 0,0-1 1 0 0,-23 5 0 0 0,66-13 201 0 0,43 3 0 0 0,-13 0-105 0 0,-48-1-96 0 0,1 0 1 0 0,0 1-1 0 0,0-1 0 0 0,-1 2 0 0 0,14 2 0 0 0,-20-3-15 0 0,1-1 1 0 0,0 1-1 0 0,0 0 0 0 0,-1 0 1 0 0,1 0-1 0 0,-1 0 0 0 0,1 0 1 0 0,-1 0-1 0 0,1 0 0 0 0,-1 0 1 0 0,1 1-1 0 0,-1-1 0 0 0,0 1 1 0 0,0-1-1 0 0,0 1 0 0 0,0-1 1 0 0,0 1-1 0 0,0 0 0 0 0,0-1 0 0 0,0 1 1 0 0,-1 0-1 0 0,1 0 0 0 0,-1-1 1 0 0,1 1-1 0 0,-1 0 0 0 0,0 0 1 0 0,1 0-1 0 0,-1 3 0 0 0,0 2 64 0 0,0 1-1 0 0,0-1 1 0 0,-1 0-1 0 0,0 0 1 0 0,0 0-1 0 0,0 0 1 0 0,-1 0-1 0 0,0 0 1 0 0,-1 0-1 0 0,1-1 1 0 0,-1 1-1 0 0,-1-1 1 0 0,1 0-1 0 0,-1 0 1 0 0,0 0-1 0 0,0 0 1 0 0,-1 0-1 0 0,0-1 1 0 0,0 0-1 0 0,0 0 1 0 0,0 0-1 0 0,-7 4 1 0 0,3-3 98 0 0,-1-1 1 0 0,1 1-1 0 0,-1-1 0 0 0,0-1 1 0 0,0 0-1 0 0,0 0 1 0 0,-1-1-1 0 0,1 0 1 0 0,-16 1-1 0 0,-49 2-1436 0 0,25-6-5991 0 0,26 0 1136 0 0,13 0 1802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3992 0 0,'0'0'4771'0'0,"10"0"-3211"0"0,201-7 3996 0 0,-1-11-3793 0 0,-6-6-1087 0 0,-201 23-970 0 0,4 1 347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3920 0 0,'0'0'2759'0'0,"0"17"465"0"0,-9 194 4281 0 0,5-180-6969 0 0,-1-1-1 0 0,-1 0 0 0 0,-2 0 1 0 0,-22 52-1 0 0,-27 26-15 0 0,4-10-2578 0 0,31-40-8880 0 0,19-47 7137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3888 0 0,'31'2'7976'0'0,"-30"2"-7500"0"0,0-1-1 0 0,0 1 0 0 0,0-1 1 0 0,0 1-1 0 0,-1-1 0 0 0,1 1 1 0 0,-1 0-1 0 0,0-1 0 0 0,0 1 1 0 0,-1 0-1 0 0,0 3 0 0 0,0 6 406 0 0,-1 57 801 0 0,0-33-1260 0 0,4 51 0 0 0,-2-86-414 0 0,1 0 0 0 0,-1 1 0 0 0,1-1 0 0 0,-1 0 1 0 0,1 0-1 0 0,0 0 0 0 0,0 1 0 0 0,0-1 1 0 0,0 0-1 0 0,0 0 0 0 0,0 0 0 0 0,1-1 0 0 0,-1 1 1 0 0,0 0-1 0 0,1 0 0 0 0,0-1 0 0 0,-1 1 1 0 0,3 1-1 0 0,0-1-1 0 0,0 1-1 0 0,0-1 1 0 0,0 0 0 0 0,1-1-1 0 0,-1 1 1 0 0,0-1 0 0 0,1 0 0 0 0,7 1-1 0 0,5 0 27 0 0,0-1 0 0 0,0-1-1 0 0,30-3 1 0 0,-37 1 23 0 0,1 0 0 0 0,0 0 1 0 0,-1-1-1 0 0,0-1 0 0 0,0 1 0 0 0,0-2 1 0 0,0 1-1 0 0,-1-1 0 0 0,1-1 1 0 0,-1 0-1 0 0,-1 0 0 0 0,1 0 0 0 0,-1-1 1 0 0,10-12-1 0 0,-8 9 29 0 0,-1-2 0 0 0,0 1 0 0 0,-1-1 0 0 0,0-1 0 0 0,-1 0 0 0 0,-1 0 0 0 0,0 0 0 0 0,0 0 0 0 0,-1-1 0 0 0,3-16 0 0 0,-8 27-140 0 0,1 0-1 0 0,-1 1 1 0 0,0-1 0 0 0,0 0 0 0 0,0 0-1 0 0,0 0 1 0 0,-1 0 0 0 0,1 0 0 0 0,-1 0-1 0 0,1 0 1 0 0,-1 0 0 0 0,0 1 0 0 0,0-1-1 0 0,-1 0 1 0 0,-2-4 0 0 0,-12-14-2845 0 0,-4 3-3792 0 0,4 8 2484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3944 0 0,'0'0'3607'0'0,"19"4"-262"0"0,6 9-2279 0 0,0 1 0 0 0,-1 1 1 0 0,-1 1-1 0 0,0 1 0 0 0,32 31 1 0 0,4 8-256 0 0,-2 2 0 0 0,-2 4 0 0 0,74 109 1 0 0,-48-50-723 0 0,-78-116-511 0 0,13 23 820 0 0,-12-9-6293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1 3952 0 0,'-52'4'4614'0'0,"42"-3"-4195"0"0,0 2-1 0 0,0-1 0 0 0,0 1 0 0 0,1 1 0 0 0,-16 7 0 0 0,-8 8 763 0 0,2 1 1 0 0,-43 36-1 0 0,-52 55 1719 0 0,76-64-1725 0 0,-96 103 1004 0 0,95-95-4311 0 0,-2 0-4944 0 0,33-36 3188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4348 0 0,'0'0'1275'0'0,"0"17"1510"0"0,-11 91 992 0 0,5 140 995 0 0,6-147-11956 0 0,0-108 3932 0 0,0-3-1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3000 0 0,'2'-2'6216'0'0,"6"-3"-5091"0"0,61 6 2333 0 0,177-8-1079 0 0,-242 7-2389 0 0,0-1 0 0 0,0 0 0 0 0,0 0-1 0 0,0 0 1 0 0,0 0 0 0 0,0 0 0 0 0,-1-1 0 0 0,1 0-1 0 0,0 0 1 0 0,-1 0 0 0 0,7-4 0 0 0,-9 5 11 0 0,1-1 1 0 0,-1 1-1 0 0,0 0 1 0 0,0-1 0 0 0,0 1-1 0 0,0-1 1 0 0,0 1-1 0 0,0-1 1 0 0,0 0-1 0 0,-1 1 1 0 0,1-1-1 0 0,0 0 1 0 0,-1 1 0 0 0,1-1-1 0 0,-1 0 1 0 0,0 0-1 0 0,0 0 1 0 0,1 1-1 0 0,-1-1 1 0 0,0 0 0 0 0,-1 0-1 0 0,1 0 1 0 0,0 1-1 0 0,0-1 1 0 0,-1 0-1 0 0,1 0 1 0 0,-2-3-1 0 0,0 2 36 0 0,-2-7 424 0 0,2 20-132 0 0,1 171 356 0 0,5 272-214 0 0,-2-398-786 0 0,2 38 160 0 0,-2-78-2250 0 0,1 0 0 0 0,4 16 0 0 0,-2-17-1055 0 0,5-3-1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3544 0 0,'-18'0'886'0'0,"-1"1"1"0"0,1 1-1 0 0,-1 0 0 0 0,1 2 0 0 0,0 0 0 0 0,0 1 0 0 0,-23 9 1 0 0,34-11-654 0 0,-1 0 0 0 0,1 1 0 0 0,-1 1 0 0 0,1-1 0 0 0,0 1 0 0 0,1 0 0 0 0,-1 1 0 0 0,1-1 0 0 0,0 1 0 0 0,1 0 0 0 0,-1 1 0 0 0,1 0 0 0 0,0-1 0 0 0,1 2 0 0 0,0-1 0 0 0,0 0 0 0 0,0 1 0 0 0,-3 12 0 0 0,4-11-82 0 0,1 0-1 0 0,0 0 0 0 0,0 0 0 0 0,1 0 1 0 0,0 1-1 0 0,1-1 0 0 0,1 17 0 0 0,0-22-138 0 0,-1-1 1 0 0,1 1-1 0 0,0-1 0 0 0,0 1 0 0 0,0-1 0 0 0,1 0 0 0 0,-1 0 0 0 0,1 0 0 0 0,0 1 0 0 0,0-2 0 0 0,0 1 0 0 0,0 0 0 0 0,0 0 0 0 0,0-1 0 0 0,1 1 0 0 0,0-1 0 0 0,-1 1 0 0 0,1-1 1 0 0,0 0-1 0 0,0 0 0 0 0,0-1 0 0 0,0 1 0 0 0,6 2 0 0 0,5 1-41 0 0,1-1 1 0 0,0 0 0 0 0,0-1-1 0 0,0-1 1 0 0,0 0 0 0 0,0-1-1 0 0,0-1 1 0 0,0 0 0 0 0,1-1-1 0 0,-1 0 1 0 0,0-2 0 0 0,16-3-1 0 0,-30 5 18 0 0,0 1 0 0 0,0 0 0 0 0,0 0 0 0 0,0-1 0 0 0,0 1 0 0 0,0 0 0 0 0,0-1 0 0 0,0 1 0 0 0,0-1 0 0 0,0 1 0 0 0,0-1 1 0 0,-1 0-1 0 0,1 1 0 0 0,0-1 0 0 0,0 0 0 0 0,-1 0 0 0 0,1 1 0 0 0,0-1 0 0 0,-1 0 0 0 0,1 0 0 0 0,-1 0 0 0 0,1 0 0 0 0,-1 0 0 0 0,1 0 0 0 0,-1 0 0 0 0,0 0 0 0 0,0 0 0 0 0,1-1 0 0 0,-1 1 1 0 0,-1 0 0 0 0,1 0 0 0 0,-1 0 0 0 0,1 1 0 0 0,-1-1 1 0 0,1 0-1 0 0,-1 0 0 0 0,1 0 0 0 0,-1 1 0 0 0,0-1 0 0 0,1 0 0 0 0,-1 1 0 0 0,0-1 0 0 0,0 0 0 0 0,1 1 0 0 0,-1-1 1 0 0,0 1-1 0 0,0 0 0 0 0,0-1 0 0 0,0 1 0 0 0,0-1 0 0 0,0 1 0 0 0,0 0 0 0 0,0 0 0 0 0,0 0 0 0 0,0 0 0 0 0,0-1 0 0 0,1 1 1 0 0,-1 0-1 0 0,-2 1 0 0 0,-10-2 33 0 0,-1 1 0 0 0,0 0 0 0 0,0 1-1 0 0,0 1 1 0 0,1 0 0 0 0,-1 1 0 0 0,1 0 0 0 0,0 1 0 0 0,0 1 0 0 0,0 0 0 0 0,0 0 0 0 0,-13 9 0 0 0,19-9 41 0 0,0 0 0 0 0,0 0 0 0 0,0 0 0 0 0,0 1 0 0 0,1 0 0 0 0,0 0 0 0 0,0 0 0 0 0,1 1 0 0 0,0 0 0 0 0,0 0 0 0 0,1 1 0 0 0,-1-1 0 0 0,2 1 0 0 0,-1 0 0 0 0,1 0 0 0 0,0 0 0 0 0,1 0 0 0 0,-1 1 0 0 0,2-1 0 0 0,-2 12 0 0 0,3-17-31 0 0,0 1 1 0 0,0-1-1 0 0,0 0 0 0 0,0 1 1 0 0,1-1-1 0 0,-1 0 1 0 0,1 1-1 0 0,0-1 0 0 0,0 0 1 0 0,0 0-1 0 0,0 0 1 0 0,1 0-1 0 0,-1 0 0 0 0,1 0 1 0 0,0 0-1 0 0,0-1 1 0 0,3 4-1 0 0,-1-2 17 0 0,0 0-1 0 0,0-1 1 0 0,1 1-1 0 0,-1-1 1 0 0,1 0-1 0 0,0 0 1 0 0,0-1 0 0 0,0 0-1 0 0,8 3 1 0 0,8 0-321 0 0,0 0 0 0 0,0-2 0 0 0,0 0 0 0 0,25 0 1 0 0,19-3-6221 0 0,-33 0 3007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201 504 3672 0 0,'-7'0'348'0'0,"0"1"1"0"0,0 0-1 0 0,1 0 0 0 0,-1 1 0 0 0,1 0 0 0 0,-1 0 0 0 0,1 1 0 0 0,0-1 0 0 0,0 1 1 0 0,0 1-1 0 0,0-1 0 0 0,1 1 0 0 0,-1 0 0 0 0,1 0 0 0 0,0 1 0 0 0,0-1 0 0 0,0 1 1 0 0,1 0-1 0 0,0 1 0 0 0,0-1 0 0 0,-4 7 0 0 0,2-2 37 0 0,0 1 0 0 0,0 0 0 0 0,1 0 0 0 0,1 0 0 0 0,-1 1 0 0 0,2-1 0 0 0,0 1 0 0 0,0 0 0 0 0,1 0-1 0 0,0 22 1 0 0,2-24 21 0 0,-1 6-86 0 0,1-1 0 0 0,1 0 0 0 0,0 0 0 0 0,1 0-1 0 0,5 14 1 0 0,-6-25-300 0 0,0 0 0 0 0,1 0 0 0 0,-1-1-1 0 0,1 1 1 0 0,0-1 0 0 0,0 0 0 0 0,0 1 0 0 0,1-1-1 0 0,-1 0 1 0 0,1 0 0 0 0,-1 0 0 0 0,1-1-1 0 0,0 1 1 0 0,0-1 0 0 0,1 1 0 0 0,-1-1 0 0 0,0 0-1 0 0,1 0 1 0 0,-1 0 0 0 0,1-1 0 0 0,0 1 0 0 0,-1-1-1 0 0,1 0 1 0 0,5 1 0 0 0,1 0-28 0 0,1-1 1 0 0,-1 0-1 0 0,0-1 1 0 0,0 0-1 0 0,1 0 1 0 0,-1-1-1 0 0,0 0 1 0 0,0-1-1 0 0,0 0 1 0 0,0-1-1 0 0,10-4 1 0 0,-15 5-8 0 0,0 0 0 0 0,0 0 0 0 0,0-1 0 0 0,-1 0 1 0 0,1 0-1 0 0,-1 0 0 0 0,1 0 0 0 0,-1-1 0 0 0,0 0 1 0 0,-1 0-1 0 0,1 0 0 0 0,-1 0 0 0 0,1-1 0 0 0,-1 1 1 0 0,-1-1-1 0 0,1 0 0 0 0,-1 0 0 0 0,1 0 0 0 0,-1 0 1 0 0,-1 0-1 0 0,1 0 0 0 0,0-8 0 0 0,0 2-7 0 0,-1 0 0 0 0,0 0 0 0 0,-1 0-1 0 0,-1 0 1 0 0,0 0 0 0 0,0 0 0 0 0,-1 0 0 0 0,0 0-1 0 0,-1 0 1 0 0,0 1 0 0 0,-1-1 0 0 0,0 1-1 0 0,-1 0 1 0 0,-10-18 0 0 0,0 7 25 0 0,-1 1 1 0 0,0 0-1 0 0,-1 1 1 0 0,-2 1-1 0 0,-25-21 1 0 0,11 11 96 0 0,-51-59 0 0 0,79 81-51 0 0,0 0-1 0 0,1-1 0 0 0,0 0 1 0 0,0 0-1 0 0,1 0 1 0 0,0 0-1 0 0,0 0 0 0 0,1-1 1 0 0,-1 1-1 0 0,2-1 1 0 0,-1 0-1 0 0,1 0 0 0 0,0 0 1 0 0,1 1-1 0 0,0-1 1 0 0,0 0-1 0 0,1 0 0 0 0,0 0 1 0 0,0 0-1 0 0,0 1 1 0 0,1-1-1 0 0,1 0 0 0 0,-1 1 1 0 0,1 0-1 0 0,0-1 0 0 0,1 1 1 0 0,0 0-1 0 0,0 1 1 0 0,1-1-1 0 0,5-6 0 0 0,3-1 123 0 0,0 1 0 0 0,1 0 0 0 0,1 1 0 0 0,0 0 0 0 0,0 2 0 0 0,31-17 0 0 0,-32 21-526 0 0,0 0 0 0 0,0 0 0 0 0,23-4 0 0 0,-27 7-1013 0 0,1 2-1 0 0,0-1 1 0 0,-1 1 0 0 0,1 1-1 0 0,17 1 1 0 0,-11 3-2264 0 0,-3 3-1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3856 0 0,'0'-4'8196'0'0,"0"188"-504"0"0,0-62-5785 0 0,0-20-5457 0 0,0 1-6978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3928 0 0,'0'-2'672'0'0,"-4"-3"16"0"0,4 1 21 0 0,0 0 19 0 0,-2-1-4 0 0,2 0 4 0 0,-4-1-4 0 0,4 2 0 0 0,-3-2 568 0 0,3 3-812 0 0,0 6-564 0 0,0 3-2176 0 0,3-2 0 0 0,1 5-1 0 0,-2 4 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24 3520 0 0,'-3'4'292'0'0,"-1"0"-1"0"0,1 0 0 0 0,0 1 1 0 0,0-1-1 0 0,1 1 0 0 0,-1 0 1 0 0,1-1-1 0 0,0 1 0 0 0,0 0 0 0 0,-2 11 1 0 0,-3 4 360 0 0,0-2-79 0 0,0 1 0 0 0,2 1 1 0 0,0-1-1 0 0,1 1 1 0 0,-2 35-1 0 0,5-46-313 0 0,2-1 0 0 0,-1 1-1 0 0,1 0 1 0 0,0 0 0 0 0,1 0-1 0 0,5 14 1 0 0,-5-18-100 0 0,0 0 1 0 0,0 0-1 0 0,0 0 0 0 0,1-1 0 0 0,0 1 0 0 0,0-1 1 0 0,1 0-1 0 0,-1 0 0 0 0,1 0 0 0 0,0 0 1 0 0,-1 0-1 0 0,7 3 0 0 0,0-1-40 0 0,0 0 0 0 0,1-1 0 0 0,0 0 1 0 0,0-1-1 0 0,1 0 0 0 0,-1 0 0 0 0,1-1 0 0 0,-1-1 0 0 0,1 0 1 0 0,0-1-1 0 0,0 0 0 0 0,0-1 0 0 0,0 0 0 0 0,0-1 0 0 0,0 0 0 0 0,22-6 1 0 0,-23 5-101 0 0,-1-1 0 0 0,0 0 1 0 0,0-1-1 0 0,-1 0 1 0 0,1 0-1 0 0,-1-1 1 0 0,0-1-1 0 0,0 1 1 0 0,0-1-1 0 0,-1-1 1 0 0,0 0-1 0 0,0 0 0 0 0,-1 0 1 0 0,1-1-1 0 0,-2 0 1 0 0,1-1-1 0 0,-1 1 1 0 0,-1-1-1 0 0,8-15 1 0 0,-11 17 37 0 0,1 0 0 0 0,-1 0-1 0 0,0 0 1 0 0,-1 0 0 0 0,1 0 0 0 0,-1 0 0 0 0,-1-1 0 0 0,0 1 0 0 0,0 0 0 0 0,0-1 0 0 0,-1 1 0 0 0,0 0 0 0 0,0-1 0 0 0,-1 1 0 0 0,0 0 0 0 0,0 0 0 0 0,0 0 0 0 0,-1 1 0 0 0,0-1 0 0 0,-7-9 0 0 0,4 7 45 0 0,-1 0 1 0 0,0 0-1 0 0,0 1 0 0 0,-1 0 1 0 0,0 0-1 0 0,-1 1 0 0 0,1 0 1 0 0,-2 1-1 0 0,1-1 0 0 0,-1 2 1 0 0,1 0-1 0 0,-20-8 0 0 0,11 6 128 0 0,0 2-1 0 0,-1 0 1 0 0,0 0-1 0 0,0 2 1 0 0,0 0-1 0 0,-35 0 1 0 0,45 4-406 0 0,-1 0 0 0 0,1 0 0 0 0,-1 1 0 0 0,1 0 0 0 0,0 0 0 0 0,-15 6 0 0 0,18-5-629 0 0,0 1 0 0 0,0-1 1 0 0,0 1-1 0 0,0 0 0 0 0,0 0 0 0 0,1 0 0 0 0,0 1 1 0 0,0 0-1 0 0,-8 10 0 0 0,-1 5-3220 0 0,3 0-1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0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16 151 2904 0 0,'-11'49'2848'0'0,"10"-46"-2715"0"0,-1 12 426 0 0,1 0 0 0 0,1 0 0 0 0,0 0 0 0 0,1 0-1 0 0,3 16 1 0 0,-3-27-414 0 0,0 0 0 0 0,0 0 0 0 0,1 0 0 0 0,-1-1-1 0 0,1 1 1 0 0,0 0 0 0 0,0-1 0 0 0,0 1 0 0 0,0-1 0 0 0,1 0-1 0 0,-1 1 1 0 0,1-1 0 0 0,0-1 0 0 0,0 1 0 0 0,0 0-1 0 0,0-1 1 0 0,1 1 0 0 0,-1-1 0 0 0,1 0 0 0 0,-1 0-1 0 0,1 0 1 0 0,0-1 0 0 0,7 3 0 0 0,0-1 77 0 0,1-1 0 0 0,-1 0 1 0 0,1-1-1 0 0,-1 0 0 0 0,1-1 0 0 0,-1 0 0 0 0,1-1 1 0 0,0 0-1 0 0,-1-1 0 0 0,0 0 0 0 0,13-4 1 0 0,-14 3-186 0 0,0-1 1 0 0,0 0-1 0 0,-1 0 1 0 0,1-1 0 0 0,-1 0-1 0 0,0 0 1 0 0,0-1-1 0 0,-1-1 1 0 0,0 1 0 0 0,0-1-1 0 0,-1-1 1 0 0,11-12-1 0 0,-13 12-10 0 0,-1-1 1 0 0,0 1-1 0 0,0-1 0 0 0,-1 0 0 0 0,0-1 0 0 0,-1 1 0 0 0,0 0 0 0 0,0-1 0 0 0,-1 1 0 0 0,0-1 0 0 0,-1 0 0 0 0,0 1 0 0 0,0-1 0 0 0,-4-16 0 0 0,3 20-5 0 0,0 0 1 0 0,-1 0-1 0 0,0 0 1 0 0,0 1-1 0 0,0-1 1 0 0,-1 1-1 0 0,0-1 1 0 0,0 1 0 0 0,0 0-1 0 0,-1 0 1 0 0,1 0-1 0 0,-1 1 1 0 0,-1-1-1 0 0,1 1 1 0 0,0 0-1 0 0,-1 0 1 0 0,0 0-1 0 0,-6-3 1 0 0,0 1 33 0 0,0 0 0 0 0,0 1 1 0 0,-1 0-1 0 0,1 1 0 0 0,-1 0 1 0 0,0 1-1 0 0,-22-3 1 0 0,27 5-29 0 0,0 0 1 0 0,-1 1 0 0 0,1 0-1 0 0,0 0 1 0 0,0 1 0 0 0,-1 0 0 0 0,1 0-1 0 0,0 1 1 0 0,0 0 0 0 0,0 0 0 0 0,-9 5-1 0 0,11-5-40 0 0,1 0 0 0 0,0 1 0 0 0,0 0-1 0 0,0 0 1 0 0,0 0 0 0 0,0 0 0 0 0,1 0-1 0 0,-1 1 1 0 0,1 0 0 0 0,0 0 0 0 0,0 0 0 0 0,0 0-1 0 0,1 0 1 0 0,-1 0 0 0 0,1 1 0 0 0,0-1-1 0 0,-2 8 1 0 0,1 0-1487 0 0,0 0-1 0 0,0 0 0 0 0,1 0 1 0 0,0 1-1 0 0,1-1 0 0 0,2 23 1 0 0,4-9-1890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4184 0 0,'0'0'2255'0'0,"-7"23"1955"0"0,-1 8-1825 0 0,-6 58-1 0 0,2-11-5233 0 0,-3-8-3431 0 0,5-35 3139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 3384 0 0,'-2'1'159'0'0,"0"-1"1"0"0,-1 1-1 0 0,1 0 0 0 0,0-1 0 0 0,0 1 0 0 0,0 0 0 0 0,0 0 1 0 0,1 1-1 0 0,-1-1 0 0 0,0 0 0 0 0,0 0 0 0 0,1 1 0 0 0,-1-1 0 0 0,0 1 1 0 0,1 0-1 0 0,0-1 0 0 0,-1 1 0 0 0,1 0 0 0 0,0 0 0 0 0,-1 2 1 0 0,-20 43 1562 0 0,22-47-1679 0 0,-6 14 448 0 0,2 0 1 0 0,0 1-1 0 0,1-1 1 0 0,0 0-1 0 0,2 1 0 0 0,-1 0 1 0 0,2 27-1 0 0,0-34-259 0 0,1 0 0 0 0,0 0 0 0 0,0 0-1 0 0,1-1 1 0 0,0 1 0 0 0,0-1 0 0 0,1 1-1 0 0,0-1 1 0 0,0 0 0 0 0,1 0 0 0 0,0 0 0 0 0,0 0-1 0 0,0-1 1 0 0,1 0 0 0 0,0 0 0 0 0,9 9-1 0 0,-9-12-189 0 0,-1 1 0 0 0,1-1 0 0 0,-1-1 0 0 0,1 1 0 0 0,0-1 0 0 0,0 0 0 0 0,0 0 0 0 0,0 0 0 0 0,1 0 0 0 0,-1-1-1 0 0,0 0 1 0 0,1 0 0 0 0,7 0 0 0 0,-5-1-9 0 0,0-1 0 0 0,1 0 0 0 0,-1 0-1 0 0,0 0 1 0 0,0-1 0 0 0,0 0 0 0 0,0-1-1 0 0,11-5 1 0 0,-11 4-25 0 0,0 0-1 0 0,0 0 0 0 0,-1-1 1 0 0,1 0-1 0 0,-1 0 0 0 0,0-1 1 0 0,0 0-1 0 0,-1 0 0 0 0,0-1 1 0 0,0 0-1 0 0,-1 0 0 0 0,1 0 1 0 0,-2-1-1 0 0,1 1 1 0 0,-1-1-1 0 0,0 0 0 0 0,3-10 1 0 0,-4 6-3 0 0,0-1 1 0 0,-1 1 0 0 0,-1-1 0 0 0,0 0 0 0 0,0 0 0 0 0,-1 0 0 0 0,-1 1-1 0 0,0-1 1 0 0,-5-20 0 0 0,4 25 10 0 0,0 1 1 0 0,-1 0-1 0 0,0 0 0 0 0,0 0 0 0 0,0 0 1 0 0,-1 1-1 0 0,0-1 0 0 0,0 1 1 0 0,-1 0-1 0 0,0 0 0 0 0,0 1 0 0 0,0-1 1 0 0,-1 1-1 0 0,0 0 0 0 0,0 0 0 0 0,0 1 1 0 0,-11-6-1 0 0,10 6 10 0 0,0 1 1 0 0,-1 0 0 0 0,0 1-1 0 0,0-1 1 0 0,0 2-1 0 0,1-1 1 0 0,-2 1-1 0 0,1 0 1 0 0,0 1-1 0 0,-11 0 1 0 0,13 0-1 0 0,1 1 0 0 0,-1 0 0 0 0,1 0 1 0 0,-1 0-1 0 0,1 1 0 0 0,-1 0 0 0 0,1 0 0 0 0,0 0 1 0 0,-1 0-1 0 0,1 1 0 0 0,1 0 0 0 0,-1 0 1 0 0,0 1-1 0 0,1-1 0 0 0,-7 8 0 0 0,4-3 21 0 0,0 2 0 0 0,1-1 0 0 0,0 1 0 0 0,0-1 1 0 0,1 2-1 0 0,0-1 0 0 0,1 0 0 0 0,1 1 0 0 0,-1 0 0 0 0,-1 14 0 0 0,-1 14 146 0 0,-1 63 0 0 0,5-75-123 0 0,0 242 626 0 0,1-44-295 0 0,0-175-356 0 0,1-11-160 0 0,-1 1 0 0 0,-3-1 0 0 0,-10 51 0 0 0,12-73 318 0 0,1-9-2755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4376 0 0,'-8'1'7744'0'0,"5"8"-6989"0"0,1 1-1 0 0,0-1 0 0 0,1 0 0 0 0,0 1 0 0 0,-1 11 0 0 0,0 8 371 0 0,-2 2-521 0 0,-17 150 1219 0 0,16-120-5726 0 0,4-2-4414 0 0,1-34 4336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192 193 3696 0 0,'-11'-1'1336'0'0,"1"2"0"0"0,-1-1-1 0 0,-15 4 1 0 0,22-3-1152 0 0,0 0 0 0 0,0 1-1 0 0,0-1 1 0 0,0 1 0 0 0,0 0 0 0 0,1 0-1 0 0,-1 1 1 0 0,0-1 0 0 0,1 1 0 0 0,0 0 0 0 0,-5 4-1 0 0,0 3 257 0 0,-1 0 0 0 0,2 0 0 0 0,-1 1 0 0 0,2 0-1 0 0,-1 0 1 0 0,1 1 0 0 0,1 0 0 0 0,0 0 0 0 0,-4 16-1 0 0,5-10-23 0 0,0 0 0 0 0,1 0-1 0 0,1 1 1 0 0,1-1-1 0 0,0 1 1 0 0,3 17 0 0 0,-2-30-375 0 0,1-1 1 0 0,-1 0 0 0 0,1 1 0 0 0,1-1 0 0 0,-1 0-1 0 0,1 0 1 0 0,0 0 0 0 0,0 0 0 0 0,0 0 0 0 0,1-1-1 0 0,4 8 1 0 0,-4-9-35 0 0,-1-1 0 0 0,0 1 0 0 0,1-1 0 0 0,0 0 0 0 0,-1 0 0 0 0,1 0 0 0 0,0-1 0 0 0,0 1 0 0 0,0 0 0 0 0,0-1 0 0 0,0 0 0 0 0,0 0 0 0 0,0 0-1 0 0,1 0 1 0 0,-1-1 0 0 0,0 1 0 0 0,1-1 0 0 0,-1 1 0 0 0,0-1 0 0 0,5-1 0 0 0,0 1-28 0 0,0-1-1 0 0,0 0 1 0 0,-1 0 0 0 0,1-1-1 0 0,0 0 1 0 0,0-1-1 0 0,-1 0 1 0 0,0 0 0 0 0,1 0-1 0 0,-1-1 1 0 0,0 0-1 0 0,-1 0 1 0 0,1-1 0 0 0,-1 0-1 0 0,0 0 1 0 0,0 0 0 0 0,0-1-1 0 0,-1 0 1 0 0,0 0-1 0 0,0 0 1 0 0,0-1 0 0 0,-1 0-1 0 0,0 0 1 0 0,-1 0-1 0 0,1 0 1 0 0,-1-1 0 0 0,-1 1-1 0 0,1-1 1 0 0,-1 1-1 0 0,0-1 1 0 0,-1 0 0 0 0,0 0-1 0 0,0 0 1 0 0,-1 0 0 0 0,0 0-1 0 0,-1 0 1 0 0,-1-11-1 0 0,1 11 5 0 0,-1 0 0 0 0,0 0 0 0 0,-1 1 0 0 0,0-1-1 0 0,0 0 1 0 0,0 1 0 0 0,-1 0 0 0 0,0 0 0 0 0,-1 0-1 0 0,-6-8 1 0 0,-8-6 53 0 0,-34-32 0 0 0,12 15 195 0 0,39 35-202 0 0,0 1 0 0 0,0 0-1 0 0,0 0 1 0 0,0-1 0 0 0,1 1-1 0 0,-1-1 1 0 0,0 0 0 0 0,1 1-1 0 0,0-1 1 0 0,0 0 0 0 0,0 0-1 0 0,0 0 1 0 0,0 0 0 0 0,1 1-1 0 0,-1-1 1 0 0,1-1 0 0 0,-1 1-1 0 0,1 0 1 0 0,0 0 0 0 0,1 0-1 0 0,-1 0 1 0 0,0 0 0 0 0,1 0-1 0 0,0 0 1 0 0,-1 1 0 0 0,1-1-1 0 0,1 0 1 0 0,-1 0 0 0 0,0 0-1 0 0,0 1 1 0 0,1-1 0 0 0,0 0-1 0 0,-1 1 1 0 0,1 0 0 0 0,3-4-1 0 0,1 0-12 0 0,-1 1 1 0 0,1-1-1 0 0,1 1 0 0 0,-1 0 0 0 0,1 0 0 0 0,0 1 0 0 0,0 0 1 0 0,0 0-1 0 0,0 1 0 0 0,1-1 0 0 0,-1 2 0 0 0,11-3 0 0 0,32-5-1551 0 0,0 5-5259 0 0,-28 4 2990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3200 0 0,'0'0'3333'0'0,"0"18"-138"0"0,-17 139 2951 0 0,17-156-6109 0 0,-2 19 573 0 0,1 1-1 0 0,1-1 1 0 0,5 34-1 0 0,-4-49-565 0 0,0 0 0 0 0,0 1 0 0 0,0-1 0 0 0,1 0 0 0 0,0 0 0 0 0,0 0-1 0 0,0 0 1 0 0,1-1 0 0 0,0 1 0 0 0,0-1 0 0 0,0 1 0 0 0,0-1 0 0 0,1 0-1 0 0,-1 0 1 0 0,1 0 0 0 0,0-1 0 0 0,0 1 0 0 0,1-1 0 0 0,5 4-1 0 0,-3-4-19 0 0,0-1-1 0 0,0 1 1 0 0,1-1-1 0 0,-1 0 1 0 0,1-1-1 0 0,-1 0 1 0 0,1 0-1 0 0,13 0 1 0 0,-7-1-22 0 0,-1-1 1 0 0,1-1-1 0 0,-1 0 0 0 0,14-4 1 0 0,-18 4-16 0 0,-1-1 1 0 0,1 0-1 0 0,-1-1 1 0 0,0 0 0 0 0,0-1-1 0 0,0 1 1 0 0,-1-1-1 0 0,1-1 1 0 0,-1 1 0 0 0,-1-1-1 0 0,1-1 1 0 0,-1 1-1 0 0,0-1 1 0 0,0 0-1 0 0,-1 0 1 0 0,0-1 0 0 0,0 0-1 0 0,-1 0 1 0 0,0 0-1 0 0,0 0 1 0 0,4-17-1 0 0,-2 0 88 0 0,-1 0 0 0 0,-2 0 0 0 0,0-1 0 0 0,-2 1 0 0 0,0-1 0 0 0,-4-31 0 0 0,2 55-11 0 0,1-1 0 0 0,0 1-1 0 0,-1 0 1 0 0,1-1 0 0 0,-1 1 0 0 0,0 0-1 0 0,0 0 1 0 0,-1-4 0 0 0,1 6-51 0 0,1-1 1 0 0,0 1-1 0 0,0 0 1 0 0,0 0-1 0 0,0 0 1 0 0,0 0-1 0 0,-1-1 1 0 0,1 1-1 0 0,0 0 1 0 0,0 0-1 0 0,0 0 1 0 0,0 0-1 0 0,-1 0 1 0 0,1 0-1 0 0,0 0 1 0 0,0 0-1 0 0,0-1 0 0 0,-1 1 1 0 0,1 0-1 0 0,0 0 1 0 0,0 0-1 0 0,0 0 1 0 0,-1 0-1 0 0,1 0 1 0 0,0 0-1 0 0,0 0 1 0 0,0 0-1 0 0,-1 0 1 0 0,1 0-1 0 0,0 1 1 0 0,0-1-1 0 0,-1 0 1 0 0,1 0-1 0 0,0 0 1 0 0,-9 12 345 0 0,6-5-281 0 0,1-1 0 0 0,0 0 0 0 0,1 1 0 0 0,0-1 0 0 0,0 1 0 0 0,0 0 0 0 0,0 6 0 0 0,3 52 203 0 0,-1-48-239 0 0,1-1-89 0 0,1 0 0 0 0,1 1 0 0 0,0-2-1 0 0,1 1 1 0 0,1 0 0 0 0,8 14 0 0 0,-10-22-272 0 0,0-1 1 0 0,1 1-1 0 0,0-1 1 0 0,1 0-1 0 0,7 8 0 0 0,18 14-7299 0 0,-20-19 3554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3672 0 0,'-2'0'167'0'0,"0"0"0"0"0,0 1-1 0 0,1-1 1 0 0,-1 1-1 0 0,0-1 1 0 0,0 1 0 0 0,1 0-1 0 0,-1-1 1 0 0,0 1-1 0 0,1 0 1 0 0,-1 0 0 0 0,1 0-1 0 0,-1 1 1 0 0,1-1-1 0 0,-1 0 1 0 0,1 1 0 0 0,0-1-1 0 0,0 0 1 0 0,-2 4-1 0 0,-18 34 1127 0 0,17-32-919 0 0,-8 24 398 0 0,0 0 0 0 0,2 1-1 0 0,2 0 1 0 0,0 0 0 0 0,-3 51 0 0 0,0 171 2715 0 0,9-138-1914 0 0,2-2-962 0 0,-7 87 104 0 0,5-188-689 0 0,-6 68-157 0 0,-4-1 1 0 0,-28 99 0 0 0,18-97-6113 0 0,13-46 564 0 0,5-21 1986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81 3600 0 0,'-3'1'257'0'0,"0"-1"-1"0"0,0 1 1 0 0,0-1 0 0 0,0 1-1 0 0,0 0 1 0 0,0 0-1 0 0,0 1 1 0 0,0-1-1 0 0,0 1 1 0 0,0-1 0 0 0,1 1-1 0 0,-1 0 1 0 0,1 0-1 0 0,-1 0 1 0 0,1 0-1 0 0,0 0 1 0 0,0 1-1 0 0,0-1 1 0 0,0 1 0 0 0,0-1-1 0 0,1 1 1 0 0,-1 0-1 0 0,1 0 1 0 0,-3 5-1 0 0,0 3 332 0 0,-1 1 0 0 0,2 0 0 0 0,0 0 0 0 0,-4 25 0 0 0,6-26-171 0 0,0-1 0 0 0,1 1 0 0 0,0 0-1 0 0,0 0 1 0 0,1 0 0 0 0,0 0 0 0 0,1-1 0 0 0,1 1 0 0 0,5 17 0 0 0,-6-24-326 0 0,0 1 1 0 0,1-1 0 0 0,-1 1-1 0 0,1-1 1 0 0,0 0-1 0 0,0 0 1 0 0,1 0-1 0 0,-1 0 1 0 0,1 0-1 0 0,0-1 1 0 0,0 0-1 0 0,0 0 1 0 0,0 0 0 0 0,0 0-1 0 0,1 0 1 0 0,-1-1-1 0 0,1 0 1 0 0,0 0-1 0 0,-1 0 1 0 0,1-1-1 0 0,0 0 1 0 0,8 2-1 0 0,5-1-39 0 0,0 0-1 0 0,1-2 0 0 0,-1 0 0 0 0,1-1 0 0 0,-1-1 0 0 0,0 0 1 0 0,0-1-1 0 0,0-1 0 0 0,19-8 0 0 0,-28 9-43 0 0,0-1 0 0 0,-1 0 0 0 0,0 0 0 0 0,0-1 1 0 0,0 0-1 0 0,0 0 0 0 0,-1-1 0 0 0,12-12 0 0 0,-15 14-1 0 0,0-1-1 0 0,0 0 1 0 0,-1-1 0 0 0,1 1-1 0 0,-1-1 1 0 0,-1 1 0 0 0,1-1-1 0 0,-1 0 1 0 0,0 0 0 0 0,0 0-1 0 0,-1 0 1 0 0,1 0 0 0 0,-1 0-1 0 0,0-8 1 0 0,0 5 9 0 0,-1-1 0 0 0,0 1 0 0 0,0-1-1 0 0,-1 0 1 0 0,0 1 0 0 0,0-1 0 0 0,-1 1 0 0 0,-1-1-1 0 0,1 1 1 0 0,-1 0 0 0 0,-1 0 0 0 0,0 0 0 0 0,0 1-1 0 0,-1-1 1 0 0,0 1 0 0 0,-6-8 0 0 0,6 10-1 0 0,0-1 1 0 0,-1 1-1 0 0,0 0 1 0 0,0 0 0 0 0,0 0-1 0 0,0 1 1 0 0,-1 0-1 0 0,0 0 1 0 0,0 1-1 0 0,-1 0 1 0 0,1 0-1 0 0,-1 1 1 0 0,0 0-1 0 0,1 0 1 0 0,-12-2 0 0 0,7 3 5 0 0,-1 0 0 0 0,1 1 0 0 0,-1 0 0 0 0,1 1 0 0 0,-1 1 0 0 0,0 0 1 0 0,1 1-1 0 0,-1 0 0 0 0,-17 6 0 0 0,24-6-43 0 0,0 0 0 0 0,1 0 0 0 0,0 1 0 0 0,-1 0 0 0 0,1 0 0 0 0,0 0 0 0 0,0 0 0 0 0,1 1 0 0 0,-1 0 0 0 0,1 0 0 0 0,0 0 0 0 0,0 1 0 0 0,0-1 0 0 0,0 1 0 0 0,1 0-1 0 0,0 0 1 0 0,0 0 0 0 0,0 0 0 0 0,1 1 0 0 0,0-1 0 0 0,0 1 0 0 0,-2 9 0 0 0,-1 9-1038 0 0,-1 28 0 0 0,5-31-4157 0 0,2 35 0 0 0,3-32 1428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3848 0 0,'6'-20'8058'0'0,"-5"31"-6563"0"0,0 20-258 0 0,0-17-329 0 0,-2 68 1911 0 0,0-65-2590 0 0,0 0-1 0 0,1 0 0 0 0,0-1 1 0 0,2 1-1 0 0,0 0 0 0 0,0-1 1 0 0,11 32-1 0 0,-12-44-216 0 0,1 0 0 0 0,1 1 0 0 0,-1-1 0 0 0,1 0 1 0 0,-1 0-1 0 0,1 0 0 0 0,0-1 0 0 0,1 1 0 0 0,-1-1 0 0 0,0 0 1 0 0,1 0-1 0 0,0 0 0 0 0,0 0 0 0 0,7 4 0 0 0,-5-5-8 0 0,0 1 0 0 0,1-1 0 0 0,-1 0-1 0 0,1 0 1 0 0,0-1 0 0 0,-1 0 0 0 0,1 0 0 0 0,0 0 0 0 0,10-1-1 0 0,-4-1-2 0 0,1-1-1 0 0,-1 0 0 0 0,0-1 0 0 0,1 0 0 0 0,-1-1 0 0 0,-1 0 0 0 0,1-1 0 0 0,0-1 0 0 0,19-12 0 0 0,-20 10-47 0 0,-1 0 0 0 0,-1-1 0 0 0,1 0 0 0 0,-1-1 0 0 0,-1 0 0 0 0,0-1 0 0 0,-1 0 0 0 0,0 0 0 0 0,0-1 0 0 0,-1 0 0 0 0,-1 0 0 0 0,0-1-1 0 0,0 1 1 0 0,-2-1 0 0 0,1-1 0 0 0,-2 1 0 0 0,0-1 0 0 0,3-24 0 0 0,-7 14-1761 0 0,0 16 114 0 0,-1-1-1 0 0,1 2 1 0 0,-2-1-1 0 0,1 0 1 0 0,-5-10 0 0 0,-6-3-2075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4392 0 0,'0'0'748'0'0,"-4"0"813"0"0,1 0 47 0 0,3 3-804 0 0,0 2 0 0 0,0-2 4 0 0,-4 7-24 0 0,4 4-28 0 0,0 1-56 0 0,4 6-104 0 0,-4 4-320 0 0,3 4-3040 0 0,1 5 0 0 0,-4 0 0 0 0,2 2-1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167 481 3376 0 0,'-1'6'431'0'0,"-1"-1"0"0"0,1 1 0 0 0,-1-1 1 0 0,0 0-1 0 0,0 0 0 0 0,0 0 0 0 0,-1 0 0 0 0,-4 6 0 0 0,-3 8 290 0 0,-23 44 949 0 0,-29 65 1490 0 0,53-106-2380 0 0,1 1 0 0 0,1-1 0 0 0,1 1 0 0 0,-3 25 0 0 0,8-46-430 0 0,1-8-139 0 0,2-21-77 0 0,6-41-129 0 0,116-348 31 0 0,-75 267 121 0 0,24-52 877 0 0,-72 200-992 0 0,-1 0 1 0 0,0 0-1 0 0,0 0 1 0 0,1 0-1 0 0,-1 0 1 0 0,0 0-1 0 0,1 0 1 0 0,-1 0-1 0 0,1 1 1 0 0,0-1 0 0 0,-1 0-1 0 0,1 0 1 0 0,-1 1-1 0 0,1-1 1 0 0,0 0-1 0 0,0 1 1 0 0,1-2-1 0 0,-2 2-19 0 0,1 0-1 0 0,-1 0 0 0 0,1 0 1 0 0,-1 1-1 0 0,0-1 1 0 0,1 0-1 0 0,-1 0 0 0 0,1 0 1 0 0,-1 1-1 0 0,0-1 1 0 0,1 0-1 0 0,-1 1 0 0 0,0-1 1 0 0,0 0-1 0 0,1 1 0 0 0,-1-1 1 0 0,0 0-1 0 0,0 1 1 0 0,1-1-1 0 0,-1 0 0 0 0,0 1 1 0 0,0-1-1 0 0,0 1 1 0 0,0-1-1 0 0,1 1 0 0 0,-1 0 1 0 0,9 40 572 0 0,-9-37-588 0 0,37 273 798 0 0,-28-211-712 0 0,11 64 54 0 0,-4-21-32 0 0,-10-66-54 0 0,13 56 0 0 0,-1-19-78 0 0,-13-52-148 0 0,2 1 1 0 0,10 29-1 0 0,-12-40-125 0 0,1 4-670 0 0,2-12-7246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4480 0 0,'0'0'3948'0'0,"14"0"-1355"0"0,148-7 1914 0 0,1-9-8290 0 0,-84 7-1465 0 0,-27 5 2007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2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0 3344 0 0,'-2'3'296'0'0,"0"0"-1"0"0,0 1 1 0 0,0-1-1 0 0,0 0 1 0 0,1 1-1 0 0,-1-1 1 0 0,1 1-1 0 0,0 0 1 0 0,-1 5-1 0 0,2-7-179 0 0,-32 115 2626 0 0,-15 69-166 0 0,3 27 151 0 0,-99 288 1 0 0,1-115-2664 0 0,132-349-479 0 0,0-2-3389 0 0,9-34 3604 0 0,1-1-25 0 0,0 1 0 0 0,-1-1-1 0 0,1 1 1 0 0,0 0-1 0 0,0-1 1 0 0,-1 1-1 0 0,1-1 1 0 0,0 1-1 0 0,0 0 1 0 0,0-1-1 0 0,0 1 1 0 0,0 0-1 0 0,0-1 1 0 0,0 1 0 0 0,0-1-1 0 0,0 1 1 0 0,0 0-1 0 0,0-1 1 0 0,0 1-1 0 0,0 0 1 0 0,0-1-1 0 0,1 1 1 0 0,-1-1-1 0 0,0 1 1 0 0,0 0 0 0 0,1-1-1 0 0,0 2 1 0 0,5 1-3032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4144 0 0,'-4'0'2089'0'0,"1"0"-673"0"0,3 2-16 0 0,0 3-760 0 0,-4 2-160 0 0,4 4-2512 0 0,0 1 0 0 0,4 4-1 0 0,-1 1 1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3768 0 0,'0'0'2017'0'0,"8"0"357"0"0,185-6 5393 0 0,-1-16-5371 0 0,-173 20-9365 0 0,-15 2 3185 0 0</inkml:trace>
  <inkml:trace contextRef="#ctx0" brushRef="#br0" timeOffset="1">1 253 4320 0 0,'4'1'4564'0'0,"11"0"-3484"0"0,59-3 1353 0 0,90-15 0 0 0,-84 4-4948 0 0,-3-1-3683 0 0,-44 7 3145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3760 0 0,'0'0'4579'0'0,"0"19"-914"0"0,0 235 4243 0 0,0 128-7890 0 0,-2-369-1473 0 0,0-7-1745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3528 0 0,'0'7'7994'0'0,"0"26"-6148"0"0,0 94 2557 0 0,6 297-1067 0 0,-2-272-4182 0 0,-4-147 960 0 0,0 5-2328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3368 0 0,'0'-6'331'0'0,"1"0"-1"0"0,0 0 0 0 0,1 0 1 0 0,-1 0-1 0 0,1 0 0 0 0,0 0 1 0 0,0 1-1 0 0,1-1 0 0 0,0 1 0 0 0,0 0 1 0 0,0 0-1 0 0,1 0 0 0 0,-1 0 1 0 0,1 0-1 0 0,0 1 0 0 0,1-1 1 0 0,-1 1-1 0 0,1 0 0 0 0,9-6 1 0 0,3 0 261 0 0,-1 0 0 0 0,1 0 0 0 0,1 2 1 0 0,36-13-1 0 0,-33 15-56 0 0,0 1-1 0 0,0 1 1 0 0,0 1 0 0 0,1 0 0 0 0,-1 2-1 0 0,1 0 1 0 0,-1 2 0 0 0,29 3 0 0 0,-43-3-467 0 0,0 1 0 0 0,0 0 0 0 0,0 0 0 0 0,0 0 0 0 0,0 1 0 0 0,-1 0 0 0 0,1 0 0 0 0,-1 1 0 0 0,0 0 0 0 0,0 0 0 0 0,0 0 0 0 0,-1 1 0 0 0,1-1 0 0 0,6 9 0 0 0,-7-5-18 0 0,1-1 0 0 0,-1 1 0 0 0,-1 0 0 0 0,0 1-1 0 0,0-1 1 0 0,0 1 0 0 0,-1-1 0 0 0,0 1 0 0 0,-1 0-1 0 0,2 10 1 0 0,-2 3-16 0 0,0-1 0 0 0,-2 0 0 0 0,0 1 1 0 0,-2-1-1 0 0,0 1 0 0 0,-1-1 0 0 0,-1 0 0 0 0,-1 0 0 0 0,-8 20 0 0 0,4-19-37 0 0,0-1 0 0 0,-1 0 0 0 0,-1-1 0 0 0,-1 0 0 0 0,-1-1 0 0 0,-1-1 1 0 0,0 0-1 0 0,-1 0 0 0 0,-19 15 0 0 0,13-15-23 0 0,0 0 0 0 0,-2-1-1 0 0,0-2 1 0 0,-1 0 0 0 0,0-2 0 0 0,-1 0 0 0 0,-31 10 0 0 0,52-22 10 0 0,-1 1 0 0 0,1-1 1 0 0,0 0-1 0 0,0-1 0 0 0,-8 1 0 0 0,12-1 13 0 0,-1 0-1 0 0,1 0 1 0 0,-1 0 0 0 0,1 0 0 0 0,-1 0-1 0 0,1 0 1 0 0,-1 0 0 0 0,1 0 0 0 0,-1 0-1 0 0,1 0 1 0 0,-1 0 0 0 0,1-1-1 0 0,0 1 1 0 0,-1 0 0 0 0,1 0 0 0 0,-1-1-1 0 0,1 1 1 0 0,0 0 0 0 0,-1 0-1 0 0,1-1 1 0 0,0 1 0 0 0,-1-1 0 0 0,1 1-1 0 0,0-1 1 0 0,0 0 1 0 0,-1 1-1 0 0,1-1 1 0 0,0 0-1 0 0,0 0 1 0 0,1 0-1 0 0,-1 0 1 0 0,0 0-1 0 0,0 1 1 0 0,0-1-1 0 0,1 0 1 0 0,-1 0-1 0 0,0 0 1 0 0,1 1-1 0 0,-1-1 1 0 0,0 0 0 0 0,1 0-1 0 0,-1 1 1 0 0,2-2-1 0 0,4-5 11 0 0,-1 0 0 0 0,2 0 1 0 0,-1 1-1 0 0,1 0 0 0 0,0 0 0 0 0,0 0 0 0 0,1 1 0 0 0,0 0 0 0 0,0 1 0 0 0,0 0 1 0 0,0 0-1 0 0,0 1 0 0 0,14-4 0 0 0,-9 3 51 0 0,1 1-1 0 0,0 0 1 0 0,1 1 0 0 0,-1 1-1 0 0,0 0 1 0 0,0 1 0 0 0,28 3-1 0 0,-35-2-12 0 0,1 1 0 0 0,-1 0-1 0 0,0 0 1 0 0,0 1-1 0 0,-1 0 1 0 0,1 0 0 0 0,-1 1-1 0 0,1 0 1 0 0,-1 0-1 0 0,0 0 1 0 0,0 1 0 0 0,-1 0-1 0 0,0 0 1 0 0,0 0-1 0 0,0 1 1 0 0,8 11-1 0 0,2 7 177 0 0,-2 0 0 0 0,0 1 0 0 0,11 30 0 0 0,-2-3 234 0 0,-13-24 445 0 0,-5-17-1456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1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3824 0 0,'-1'33'1512'0'0,"-2"1"-1"0"0,-1 0 0 0 0,-2-1 1 0 0,-15 50-1 0 0,-53 125 1757 0 0,58-168-2284 0 0,0 4-1862 0 0,-3 10-7424 0 0,13-44 5077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1 3656 0 0,'0'0'2655'0'0,"-8"7"-399"0"0,-70 98 1985 0 0,-45 53-1016 0 0,86-115-2428 0 0,-2-3-1 0 0,-81 66 1 0 0,100-92-767 0 0,-1 0 0 0 0,0-1 1 0 0,-1 0-1 0 0,-1-2 0 0 0,1-1 0 0 0,-2-1 1 0 0,1-1-1 0 0,-47 10 0 0 0,66-17-42 0 0,1-1 1 0 0,-1 1-1 0 0,1-1 0 0 0,-1 0 0 0 0,0 0 1 0 0,1 0-1 0 0,-1 0 0 0 0,1-1 0 0 0,-1 0 1 0 0,1 1-1 0 0,-6-3 0 0 0,8 2 2 0 0,-1 0 1 0 0,1 0-1 0 0,-1 0 0 0 0,1 0 0 0 0,0 0 0 0 0,0 0 0 0 0,-1 0 0 0 0,1-1 1 0 0,0 1-1 0 0,0 0 0 0 0,0-1 0 0 0,0 1 0 0 0,0-1 0 0 0,1 1 1 0 0,-1-1-1 0 0,0 0 0 0 0,1 1 0 0 0,-1-1 0 0 0,1 0 0 0 0,0 1 1 0 0,-1-1-1 0 0,1 0 0 0 0,0 0 0 0 0,0 1 0 0 0,0-4 0 0 0,1-5-23 0 0,0 1 0 0 0,1 0 0 0 0,0 0 0 0 0,0 0 0 0 0,1 0-1 0 0,0 0 1 0 0,1 0 0 0 0,-1 1 0 0 0,10-15 0 0 0,2-1-27 0 0,36-42 1 0 0,-44 57 105 0 0,1 1 1 0 0,0 0-1 0 0,0 1 1 0 0,1 0 0 0 0,-1 0-1 0 0,2 1 1 0 0,-1 0 0 0 0,1 0-1 0 0,-1 1 1 0 0,12-3-1 0 0,-19 7-15 0 0,0 1-1 0 0,0-1 0 0 0,0 1 0 0 0,0 0 0 0 0,0 0 0 0 0,0 0 1 0 0,0 0-1 0 0,0 0 0 0 0,0 0 0 0 0,0 1 0 0 0,0-1 0 0 0,0 1 1 0 0,0-1-1 0 0,0 1 0 0 0,0 0 0 0 0,0 0 0 0 0,0 0 0 0 0,0 0 1 0 0,-1 0-1 0 0,1 0 0 0 0,0 1 0 0 0,-1-1 0 0 0,1 0 0 0 0,-1 1 1 0 0,1-1-1 0 0,-1 1 0 0 0,0 0 0 0 0,0-1 0 0 0,1 1 0 0 0,-1 0 1 0 0,1 3-1 0 0,3 5 83 0 0,-1 1 1 0 0,0-1-1 0 0,0 1 0 0 0,2 15 1 0 0,-5-21-82 0 0,13 70-125 0 0,-3 1 0 0 0,-4 0 0 0 0,-2 85-1 0 0,-4-137-2558 0 0,0-7-6723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3848 0 0,'-2'0'1320'0'0,"-2"-3"-659"0"0,4 1 19 0 0,-3 2 660 0 0,3-2-676 0 0,-4 2 0 0 0,4 2-40 0 0,0 3-52 0 0,0 3-108 0 0,4 6-292 0 0,5 6-2372 0 0,-2 4 0 0 0,7 7-1 0 0,-3 0 1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171 113 3728 0 0,'-2'0'171'0'0,"1"1"0"0"0,0-1 0 0 0,-1 1 0 0 0,1-1 0 0 0,0 1 0 0 0,0 0 0 0 0,0-1 0 0 0,0 1 0 0 0,-1 0 0 0 0,1 0 0 0 0,0 0 0 0 0,0 0 0 0 0,0 0 0 0 0,1 0 0 0 0,-1 0 0 0 0,0 0 0 0 0,-1 2 0 0 0,-15 24 1202 0 0,14-20-924 0 0,-2 2-93 0 0,0-1-1 0 0,1 1 1 0 0,0 0 0 0 0,1 0-1 0 0,0 0 1 0 0,1 1-1 0 0,0-1 1 0 0,0 1 0 0 0,1 0-1 0 0,0-1 1 0 0,1 1-1 0 0,0 0 1 0 0,0-1-1 0 0,2 11 1 0 0,-1-15-210 0 0,1 0 0 0 0,-1 1 0 0 0,1-1 1 0 0,0 0-1 0 0,0 0 0 0 0,1 0 0 0 0,-1 0 0 0 0,1 0 0 0 0,0-1 0 0 0,1 0 0 0 0,-1 1 0 0 0,1-1 0 0 0,0 0 1 0 0,0 0-1 0 0,0-1 0 0 0,0 1 0 0 0,0-1 0 0 0,1 0 0 0 0,0 0 0 0 0,0-1 0 0 0,-1 1 0 0 0,2-1 1 0 0,-1 0-1 0 0,0 0 0 0 0,0-1 0 0 0,7 2 0 0 0,-3-2-112 0 0,1 1 0 0 0,-1-1 0 0 0,0-1 1 0 0,1 0-1 0 0,-1 0 0 0 0,1-1 0 0 0,-1 0 0 0 0,1-1 0 0 0,-1 0 1 0 0,0 0-1 0 0,0-1 0 0 0,0 0 0 0 0,12-6 0 0 0,-15 6-31 0 0,0 0-1 0 0,-1-1 1 0 0,1 0-1 0 0,-1 1 1 0 0,0-1-1 0 0,0-1 1 0 0,0 1 0 0 0,-1-1-1 0 0,1 0 1 0 0,-1 0-1 0 0,-1 0 1 0 0,1-1-1 0 0,-1 1 1 0 0,1-1-1 0 0,-2 0 1 0 0,1 0-1 0 0,-1 0 1 0 0,0 0-1 0 0,0-1 1 0 0,2-10-1 0 0,-2 2-6 0 0,-1 0-1 0 0,-1 0 1 0 0,0-1-1 0 0,0 1 1 0 0,-2 0-1 0 0,0 0 0 0 0,-1 0 1 0 0,0 0-1 0 0,-8-21 1 0 0,8 29 5 0 0,0 1 0 0 0,0-1 0 0 0,0 1-1 0 0,-1 0 1 0 0,0 1 0 0 0,0-1 0 0 0,0 0 0 0 0,-1 1 0 0 0,1 0 0 0 0,-1 0 0 0 0,-1 1 0 0 0,1-1 0 0 0,-1 1 0 0 0,0 0 0 0 0,0 1 0 0 0,0-1 0 0 0,0 1 0 0 0,0 0 0 0 0,-1 1 0 0 0,1-1-1 0 0,-1 1 1 0 0,-12-1 0 0 0,8 1 21 0 0,0 1-1 0 0,0 0 0 0 0,0 0 1 0 0,0 2-1 0 0,0-1 0 0 0,0 1 1 0 0,0 1-1 0 0,0 0 0 0 0,0 1 1 0 0,0 0-1 0 0,-13 6 0 0 0,16-6 20 0 0,1 1-1 0 0,0 1 1 0 0,0-1-1 0 0,0 1 1 0 0,0 0-1 0 0,1 1 1 0 0,0 0-1 0 0,0 0 1 0 0,1 0-1 0 0,-1 0 1 0 0,1 1-1 0 0,1 0 1 0 0,-1 0-1 0 0,1 0 1 0 0,-5 14-1 0 0,0 3 88 0 0,1 0-1 0 0,2 1 1 0 0,0-1 0 0 0,2 2-1 0 0,-2 29 1 0 0,4 131 518 0 0,4-101-406 0 0,-2 160 57 0 0,0-140-5631 0 0,0-104 4973 0 0,0 0-1 0 0,0 0 0 0 0,0-1 0 0 0,0 1 0 0 0,0 0 0 0 0,0-1 0 0 0,0 1 1 0 0,0 0-1 0 0,1-1 0 0 0,-1 1 0 0 0,0 0 0 0 0,0-1 0 0 0,1 1 1 0 0,-1 0-1 0 0,0-1 0 0 0,1 1 0 0 0,-1-1 0 0 0,1 1 0 0 0,-1-1 0 0 0,1 1 1 0 0,0 0-1 0 0,2 3-3619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6 3712 0 0,'6'-6'5554'0'0,"-5"8"-5413"0"0,-1-1 1 0 0,0 0 0 0 0,0 1 0 0 0,0 0 0 0 0,0-1 0 0 0,0 0 0 0 0,0 1 0 0 0,-1-1 0 0 0,1 1 0 0 0,0-1 0 0 0,-1 1 0 0 0,1-1 0 0 0,-1 1 0 0 0,0-1 0 0 0,1 0 0 0 0,-1 1 0 0 0,0-1 0 0 0,-1 1-1 0 0,-1 4 265 0 0,-10 25 495 0 0,-2-2-1 0 0,-2 0 0 0 0,0-1 1 0 0,-2 0-1 0 0,-39 44 0 0 0,39-52-783 0 0,0-1 0 0 0,-1-1 0 0 0,-1-1 0 0 0,-1-1 0 0 0,0-1 0 0 0,-1-1 0 0 0,-40 19 0 0 0,52-28-64 0 0,0-1 0 0 0,-1 0 0 0 0,1 0 0 0 0,-1-1 0 0 0,0-1 0 0 0,0 0 0 0 0,0 0 0 0 0,0-1 0 0 0,-16-1 0 0 0,26 0-45 0 0,0-1 0 0 0,0 1 0 0 0,0-1 0 0 0,0 1 0 0 0,0-1 0 0 0,1 0-1 0 0,-1 0 1 0 0,0 0 0 0 0,0 0 0 0 0,1 0 0 0 0,-1 0 0 0 0,0 0 0 0 0,1 0 0 0 0,-1-1 0 0 0,1 1 0 0 0,0-1 0 0 0,-1 1 0 0 0,1-1 0 0 0,0 1 0 0 0,0-1 0 0 0,0 0 0 0 0,0 0 0 0 0,0 1 0 0 0,0-1 0 0 0,1 0 0 0 0,-1 0 0 0 0,0 0 0 0 0,1 0 0 0 0,0 0 0 0 0,-1 0-1 0 0,1 0 1 0 0,0 0 0 0 0,0 0 0 0 0,0 0 0 0 0,1-2 0 0 0,-1-8 11 0 0,2 0 0 0 0,-1 0 0 0 0,2 0 0 0 0,4-17 0 0 0,-3 17-4 0 0,1-1 0 0 0,0 1 0 0 0,1 0 0 0 0,0 1 0 0 0,1-1-1 0 0,0 1 1 0 0,1 0 0 0 0,9-9 0 0 0,-13 15 4 0 0,0 1 0 0 0,0-1-1 0 0,0 1 1 0 0,1 0 0 0 0,0 1 0 0 0,0-1-1 0 0,0 1 1 0 0,0 0 0 0 0,0 0 0 0 0,1 1 0 0 0,-1-1-1 0 0,1 1 1 0 0,0 0 0 0 0,-1 1 0 0 0,1 0-1 0 0,0 0 1 0 0,0 0 0 0 0,0 0 0 0 0,11 1 0 0 0,-13 1 2 0 0,0 0 1 0 0,0 0 0 0 0,0 1 0 0 0,0 0-1 0 0,0-1 1 0 0,-1 1 0 0 0,1 0 0 0 0,0 1-1 0 0,-1-1 1 0 0,0 1 0 0 0,1 0 0 0 0,-1-1-1 0 0,0 1 1 0 0,-1 1 0 0 0,1-1 0 0 0,0 0 0 0 0,-1 1-1 0 0,0-1 1 0 0,4 8 0 0 0,2 6 86 0 0,0 1-1 0 0,10 34 1 0 0,-10-27-146 0 0,-2-1-1 0 0,-1 1 1 0 0,3 37-1 0 0,-7-51-2229 0 0,-1 0-1 0 0,-1 0 1 0 0,-2 14-1 0 0,2-16-1611 0 0,6 1-1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4688 0 0,'0'1'9729'0'0,"0"3"-7226"0"0,0 19-12510 0 0,0-12 6554 0 0</inkml:trace>
  <inkml:trace contextRef="#ctx0" brushRef="#br0" timeOffset="1">16 227 4552 0 0,'-4'0'6233'0'0,"0"0"-3505"0"0,1 0-580 0 0,-1 0-5280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22 3860 0 0,'-22'-11'3431'0'0,"11"8"-2895"0"0,1 1 0 0 0,-1 0 0 0 0,1 0 1 0 0,-1 2-1 0 0,1-1 0 0 0,-1 1 0 0 0,0 0 0 0 0,1 1 0 0 0,-1 1 0 0 0,-18 4 0 0 0,20-4-258 0 0,1 1 0 0 0,-1 0 0 0 0,1 0 0 0 0,0 1 0 0 0,0 0 0 0 0,0 1 0 0 0,0 0 0 0 0,1 0 0 0 0,0 0 0 0 0,0 1 0 0 0,0 0 0 0 0,1 1 0 0 0,-7 7 0 0 0,6-4-199 0 0,0 0-1 0 0,1 1 1 0 0,0 0-1 0 0,0 0 1 0 0,2 0-1 0 0,-1 0 1 0 0,1 1-1 0 0,1 0 1 0 0,0 0-1 0 0,1 0 1 0 0,-2 20-1 0 0,3-27-57 0 0,1 1 0 0 0,0-1 0 0 0,-1 1 0 0 0,2-1 0 0 0,-1 1 0 0 0,1 0 0 0 0,0-1 0 0 0,0 0 0 0 0,0 1 0 0 0,1-1 0 0 0,0 0 0 0 0,4 10 0 0 0,-3-11-15 0 0,-1-1 0 0 0,1 0 1 0 0,-1 0-1 0 0,1-1 0 0 0,0 1 1 0 0,0-1-1 0 0,0 1 0 0 0,0-1 1 0 0,0 0-1 0 0,1 0 0 0 0,-1 0 0 0 0,1 0 1 0 0,-1-1-1 0 0,1 0 0 0 0,-1 1 1 0 0,1-1-1 0 0,0-1 0 0 0,0 1 1 0 0,6 0-1 0 0,-5 0 3 0 0,23 2 40 0 0,34-1-1 0 0,-56-2-40 0 0,1 0 0 0 0,0-1 1 0 0,0 0-1 0 0,0 0 0 0 0,0-1 0 0 0,0 1 0 0 0,-1-2 0 0 0,1 1 1 0 0,-1-1-1 0 0,10-5 0 0 0,-14 7-5 0 0,-1 0 0 0 0,0 0 1 0 0,0 0-1 0 0,1-1 0 0 0,-1 1 0 0 0,0 0 0 0 0,0-1 1 0 0,0 1-1 0 0,-1 0 0 0 0,1-1 0 0 0,0 0 0 0 0,0 1 1 0 0,-1-1-1 0 0,1 1 0 0 0,-1-1 0 0 0,0 0 0 0 0,1 1 1 0 0,-1-1-1 0 0,0 0 0 0 0,0 1 0 0 0,0-1 0 0 0,0 0 0 0 0,-1-2 1 0 0,1 3-3 0 0,0 0-1 0 0,-1 1 1 0 0,1-1 0 0 0,-1 0 0 0 0,1 1 0 0 0,0-1 0 0 0,-1 1-1 0 0,0-1 1 0 0,1 1 0 0 0,-1-1 0 0 0,1 1 0 0 0,-1-1-1 0 0,0 1 1 0 0,1-1 0 0 0,-1 1 0 0 0,0 0 0 0 0,1-1 0 0 0,-1 1-1 0 0,0 0 1 0 0,0 0 0 0 0,1 0 0 0 0,-1 0 0 0 0,0-1 0 0 0,0 1-1 0 0,1 0 1 0 0,-1 0 0 0 0,0 0 0 0 0,-1 1 0 0 0,-24-1-9 0 0,15 2 8 0 0,0 0 0 0 0,0 1 0 0 0,0 0 0 0 0,1 1 0 0 0,-1 0-1 0 0,1 1 1 0 0,-1 0 0 0 0,2 1 0 0 0,-1-1 0 0 0,0 2-1 0 0,1 0 1 0 0,1 0 0 0 0,-9 8 0 0 0,5-3 12 0 0,1 0-1 0 0,0 1 1 0 0,1 1 0 0 0,1-1-1 0 0,0 1 1 0 0,1 1 0 0 0,0 0-1 0 0,-6 20 1 0 0,11-27 17 0 0,0 0 0 0 0,1 0 0 0 0,0 1 0 0 0,0-1-1 0 0,1 1 1 0 0,1-1 0 0 0,-1 18 0 0 0,2-24-12 0 0,-1 1 0 0 0,0 0 0 0 0,1-1 0 0 0,-1 1 0 0 0,1 0 0 0 0,0-1 0 0 0,0 1-1 0 0,0-1 1 0 0,0 1 0 0 0,0-1 0 0 0,1 1 0 0 0,-1-1 0 0 0,1 0 0 0 0,-1 0 0 0 0,1 0 0 0 0,0 0 0 0 0,0 0 0 0 0,0 0 0 0 0,0 0-1 0 0,0 0 1 0 0,0-1 0 0 0,1 1 0 0 0,-1-1 0 0 0,0 0 0 0 0,1 0 0 0 0,-1 0 0 0 0,6 2 0 0 0,8 0 25 0 0,0-1 1 0 0,1 0-1 0 0,0-1 1 0 0,-1-1-1 0 0,1-1 1 0 0,-1 0-1 0 0,1-1 1 0 0,-1 0-1 0 0,29-10 0 0 0,-39 11-352 0 0,0-1 0 0 0,-1 0-1 0 0,1 0 1 0 0,-1-1 0 0 0,0 0-1 0 0,0 0 1 0 0,9-6 0 0 0,-12 7-509 0 0,0 0 0 0 0,0 0 1 0 0,0 0-1 0 0,0 0 1 0 0,0 0-1 0 0,0-1 1 0 0,-1 1-1 0 0,0 0 0 0 0,1-1 1 0 0,-1 0-1 0 0,1-2 1 0 0,2-7-2995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154 156 2888 0 0,'-3'9'9277'0'0,"-8"29"-6733"0"0,9-32-2340 0 0,-1 0 1 0 0,0 0-1 0 0,0 0 0 0 0,-1 0 0 0 0,0-1 0 0 0,0 1 0 0 0,0-1 0 0 0,-1 0 0 0 0,-8 7 0 0 0,13-12-195 0 0,0 0 0 0 0,0 0 0 0 0,0 0 0 0 0,0 0 0 0 0,0 0 0 0 0,0 0 0 0 0,0 0 0 0 0,0-1 0 0 0,0 1 0 0 0,0 0 0 0 0,0 0 0 0 0,0 0 0 0 0,0 0 0 0 0,0 0 0 0 0,0 0 0 0 0,0 0 0 0 0,0 0 0 0 0,0 0 0 0 0,0 0 0 0 0,0 0 0 0 0,0 0 0 0 0,0-1 0 0 0,0 1 0 0 0,0 0 0 0 0,0 0 0 0 0,0 0 0 0 0,0 0 0 0 0,0 0 0 0 0,-1 0 0 0 0,1 0 0 0 0,0 0 1 0 0,0 0-1 0 0,0 0 0 0 0,0 0 0 0 0,0 0 0 0 0,0 0 0 0 0,0 0 0 0 0,0 0 0 0 0,0 0 0 0 0,0 0 0 0 0,0-1 0 0 0,0 1 0 0 0,0 0 0 0 0,0 0 0 0 0,-1 0 0 0 0,1 0 0 0 0,0 0 0 0 0,0 0 0 0 0,0 0 0 0 0,0 0 0 0 0,0 0 0 0 0,0 0 0 0 0,0 0 0 0 0,0 0 0 0 0,0 0 0 0 0,0 0 0 0 0,0 1 0 0 0,-1-1 0 0 0,1 0 0 0 0,0 0 0 0 0,0 0 0 0 0,0 0 0 0 0,0 0 0 0 0,0 0 0 0 0,0 0 0 0 0,0 0 0 0 0,3-12 185 0 0,9-17-205 0 0,-10 25 64 0 0,79-168 106 0 0,-64 134-34 0 0,-14 33 3 0 0,-1 2 259 0 0,5 8-212 0 0,-5-1-143 0 0,-1 0 0 0 0,0 0 0 0 0,1 0 0 0 0,-1 0 0 0 0,-1 0 0 0 0,1 1 0 0 0,0-1 0 0 0,-1 0 0 0 0,0 0 0 0 0,0 1 0 0 0,0-1 0 0 0,-2 4 0 0 0,2 7 25 0 0,6 267 429 0 0,-3-241-455 0 0,-1-21-75 0 0,-1 1 0 0 0,0 0-1 0 0,-2-1 1 0 0,0 1 0 0 0,-1 0 0 0 0,-7 25-1 0 0,8-42-4 0 0,0 1-1 0 0,0-1 1 0 0,-1 1-1 0 0,0-1 1 0 0,0 0-1 0 0,0 1 1 0 0,-1-1-1 0 0,1 0 0 0 0,-1-1 1 0 0,0 1-1 0 0,0 0 1 0 0,0-1-1 0 0,0 0 1 0 0,-1 0-1 0 0,0 0 1 0 0,1 0-1 0 0,-1 0 1 0 0,0-1-1 0 0,0 1 0 0 0,0-1 1 0 0,-8 3-1 0 0,2-2-110 0 0,-1 1 1 0 0,0-2-1 0 0,0 1 0 0 0,1-1 0 0 0,-14 0 0 0 0,21-2 154 0 0,-1 1-1 0 0,1-1 1 0 0,-1 0-1 0 0,0 0 1 0 0,1-1 0 0 0,-1 1-1 0 0,1-1 1 0 0,-1 1-1 0 0,1-1 1 0 0,-1 0 0 0 0,1-1-1 0 0,0 1 1 0 0,-1-1-1 0 0,1 1 1 0 0,0-1 0 0 0,0 0-1 0 0,0 0 1 0 0,0 0-1 0 0,-3-4 1 0 0,5 5 66 0 0,0 1-1 0 0,1-1 1 0 0,-1 0-1 0 0,0 0 1 0 0,1 0 0 0 0,-1 0-1 0 0,0 0 1 0 0,1 0 0 0 0,-1 0-1 0 0,1-1 1 0 0,0 1-1 0 0,-1 0 1 0 0,1 0 0 0 0,0 0-1 0 0,0 0 1 0 0,0 0 0 0 0,-1-1-1 0 0,1 1 1 0 0,1 0 0 0 0,-1 0-1 0 0,0-2 1 0 0,1 2-8 0 0,-1 0 0 0 0,1 0-1 0 0,0 0 1 0 0,-1 0 0 0 0,1 0 0 0 0,0 0 0 0 0,0 0 0 0 0,0 1 0 0 0,0-1 0 0 0,0 0 0 0 0,0 0 0 0 0,0 1-1 0 0,0-1 1 0 0,0 1 0 0 0,0-1 0 0 0,0 1 0 0 0,2-1 0 0 0,7-1 130 0 0,0 0 1 0 0,0 0-1 0 0,0 1 1 0 0,11 1-1 0 0,-10-1-120 0 0,226-11 1220 0 0,-186 11-5583 0 0,0 1-4806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37 2912 0 0,'-8'1'334'0'0,"-1"1"1"0"0,1 1-1 0 0,0 0 0 0 0,0 0 0 0 0,0 0 0 0 0,0 1 0 0 0,1 0 0 0 0,-12 8 1 0 0,5-3 39 0 0,-11 6 123 0 0,0 1 1 0 0,1 1-1 0 0,2 1 0 0 0,-1 1 1 0 0,2 1-1 0 0,1 1 0 0 0,0 0 1 0 0,2 2-1 0 0,0 0 0 0 0,2 1 1 0 0,0 1-1 0 0,2 0 0 0 0,1 1 1 0 0,1 1-1 0 0,1 0 0 0 0,-12 48 1 0 0,10-8 180 0 0,3 1 0 0 0,4 0 0 0 0,2 94 1 0 0,4-115-404 0 0,2 0 0 0 0,3-1 0 0 0,1 1 0 0 0,17 59 0 0 0,-15-81-173 0 0,0 0 1 0 0,1-1-1 0 0,2 0 1 0 0,0 0 0 0 0,2-1-1 0 0,0-1 1 0 0,1-1-1 0 0,2 1 1 0 0,24 24-1 0 0,-16-21 9 0 0,1-2-1 0 0,1-1 1 0 0,1-1-1 0 0,41 24 1 0 0,-45-32-68 0 0,0-2-1 0 0,1 0 1 0 0,0-2 0 0 0,1 0-1 0 0,0-2 1 0 0,37 6 0 0 0,-38-9-28 0 0,1-1 0 0 0,0-2 0 0 0,0 0 0 0 0,0-2 0 0 0,0 0 0 0 0,-1-2 0 0 0,1-1-1 0 0,0-1 1 0 0,-1-1 0 0 0,0-1 0 0 0,31-14 0 0 0,-13 3 0 0 0,-1-2 0 0 0,0-2 0 0 0,-2-1 0 0 0,0-3 0 0 0,-2-1 0 0 0,-1-1 0 0 0,-1-2 0 0 0,-2-2-1 0 0,-1-1 1 0 0,39-52 0 0 0,-39 42 1 0 0,-3-2 0 0 0,-1-2-1 0 0,31-72 1 0 0,-41 72-12 0 0,-2 0 0 0 0,18-89 1 0 0,-28 101 17 0 0,-2 1 1 0 0,-2-1-1 0 0,0 0 1 0 0,-7-64-1 0 0,2 81-4 0 0,0 0 0 0 0,-1 0 1 0 0,-1 0-1 0 0,0 1 0 0 0,-2 0 0 0 0,0 0 0 0 0,-1 0 0 0 0,0 1 0 0 0,-1 0 0 0 0,-1 0 0 0 0,-1 1 0 0 0,0 1 0 0 0,-1 0 0 0 0,0 0 0 0 0,-1 2 1 0 0,-21-17-1 0 0,-2 2 24 0 0,-2 2 1 0 0,0 2 0 0 0,-1 1 0 0 0,-2 2 0 0 0,0 2 0 0 0,-71-21 0 0 0,48 22-185 0 0,0 2 1 0 0,-2 4-1 0 0,-121-6 1 0 0,174 17-148 0 0,-1 0-1 0 0,1 0 1 0 0,0 2 0 0 0,0-1 0 0 0,-24 8 0 0 0,31-7-433 0 0,1 0 0 0 0,-1 0 0 0 0,1 1-1 0 0,0-1 1 0 0,0 1 0 0 0,0 0 0 0 0,0 1-1 0 0,0-1 1 0 0,1 1 0 0 0,-1 0 0 0 0,1 0 0 0 0,0 1-1 0 0,0-1 1 0 0,1 1 0 0 0,-5 6 0 0 0,-5 14-3275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4148 0 0,'0'0'1882'0'0,"17"8"1636"0"0,-9 0-3099 0 0,-1 0-1 0 0,0 1 0 0 0,-1-1 1 0 0,0 2-1 0 0,0-1 1 0 0,-1 0-1 0 0,5 11 1 0 0,-3-5-13 0 0,7 15 431 0 0,-1 0 1 0 0,14 54-1 0 0,9 68 120 0 0,-22-68-656 0 0,6 136 1 0 0,-16 80 248 0 0,-4-231-292 0 0,1-73-236 0 0,-1-1-1 0 0,1 0 0 0 0,0 1 0 0 0,1-1 0 0 0,-1 1 0 0 0,4-7 1 0 0,3-11 32 0 0,52-139 168 0 0,-11 35-91 0 0,-14 27-40 0 0,66-216 161 0 0,-78 243-182 0 0,-16 53-38 0 0,0-1-1 0 0,-1 0 1 0 0,-1-1 0 0 0,-1 1-1 0 0,2-33 1 0 0,0 34 235 0 0,0 13-2746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3784 0 0,'17'-11'3550'0'0,"-1"3"-2532"0"0,1 2 1 0 0,-1 1-1 0 0,35-8 0 0 0,-9 3 19 0 0,55-14 702 0 0,2 5 0 0 0,113-8-1 0 0,-142 24-8453 0 0,-39 3 3067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3624 0 0,'3'-13'4932'0'0,"3"12"-4474"0"0,0 0 0 0 0,0 0 0 0 0,1 0 0 0 0,-1 1 0 0 0,0 0 0 0 0,0 1 0 0 0,0-1 0 0 0,0 1 0 0 0,1 0 0 0 0,7 3 0 0 0,1 1-105 0 0,-1 0 1 0 0,1 1-1 0 0,-1 0 1 0 0,0 1-1 0 0,-1 1 1 0 0,0 0-1 0 0,0 1 1 0 0,0 1-1 0 0,-1 0 1 0 0,-1 0-1 0 0,0 1 1 0 0,0 1-1 0 0,-1 0 1 0 0,15 23-1 0 0,-11-13-212 0 0,1 1 37 0 0,-1 1 1 0 0,20 44-1 0 0,-19-29-261 0 0,-2 0 1 0 0,-1 0-1 0 0,12 74 1 0 0,-24-113-27 0 0,5 44-808 0 0,-5-25-7182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1 3160 0 0,'0'0'550'0'0,"-11"0"2015"0"0,7 1-2256 0 0,0 0 1 0 0,-1 1-1 0 0,1-1 1 0 0,0 1 0 0 0,0 0-1 0 0,0 0 1 0 0,0 1-1 0 0,0-1 1 0 0,-6 5 0 0 0,-9 7 455 0 0,-4 2 118 0 0,0 1-1 0 0,1 1 1 0 0,-27 29-1 0 0,22-20-151 0 0,-378 323 3598 0 0,395-342-4926 0 0,-28 23 1347 0 0,25-21-3242 0 0,1 1-3378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24 2840 0 0,'-4'0'464'0'0,"-1"-1"0"0"0,1 0 0 0 0,0 0 0 0 0,-1 0 0 0 0,1 0 0 0 0,-6-4-1 0 0,-25-6 1163 0 0,18 9-1071 0 0,0 1 0 0 0,0 1 1 0 0,0 1-1 0 0,0 0 0 0 0,0 1 0 0 0,0 0 1 0 0,1 2-1 0 0,-1 0 0 0 0,1 1 1 0 0,-1 0-1 0 0,-18 10 0 0 0,21-8-327 0 0,-1 1 0 0 0,1 0 1 0 0,1 1-1 0 0,-1 1 0 0 0,1 0 0 0 0,1 1 0 0 0,0 0 1 0 0,1 0-1 0 0,0 2 0 0 0,1-1 0 0 0,-18 28 0 0 0,23-31-138 0 0,1 0 1 0 0,-1 1-1 0 0,2-1 0 0 0,-1 1 0 0 0,1 0 0 0 0,1 0 1 0 0,-1 0-1 0 0,2 0 0 0 0,-1 1 0 0 0,2-1 0 0 0,-1 0 1 0 0,2 13-1 0 0,0-15-38 0 0,1 0 1 0 0,-1 0-1 0 0,1-1 0 0 0,1 1 1 0 0,-1 0-1 0 0,1-1 1 0 0,1 0-1 0 0,-1 1 0 0 0,1-1 1 0 0,1-1-1 0 0,-1 1 1 0 0,1 0-1 0 0,0-1 1 0 0,1 0-1 0 0,-1-1 0 0 0,8 7 1 0 0,-1-4-24 0 0,-1 0 1 0 0,2-1 0 0 0,-1 0-1 0 0,1-1 1 0 0,0 0 0 0 0,0-1-1 0 0,0 0 1 0 0,1-1-1 0 0,16 2 1 0 0,-8-2-211 0 0,-1-1 0 0 0,1-1 0 0 0,0-2-1 0 0,0 0 1 0 0,28-4 0 0 0,-18-3-1913 0 0,-28 6 943 0 0,1-1 0 0 0,0 0 0 0 0,-1-1 0 0 0,1 1 0 0 0,-1-1 0 0 0,0 0 0 0 0,6-4 0 0 0,-2-2-2390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3920 0 0,'-4'0'3393'0'0,"8"0"-2685"0"0,-1 0 0 0 0,4 0-4 0 0,6 0 4 0 0,5 0-20 0 0,6 0-16 0 0,8-4-56 0 0,2 0-84 0 0,8-1-212 0 0,-1-2-2912 0 0,8 0 0 0 0,-8-5-1 0 0,1 3 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3696 0 0,'0'0'1271'0'0,"-3"15"1601"0"0,2 7-1579 0 0,-2 0 0 0 0,-8 35 0 0 0,2-10-159 0 0,-57 422 5464 0 0,48-330-6254 0 0,-5 0-551 0 0,22-131-599 0 0,-5 21 790 0 0,2-20-3665 0 0</inkml:trace>
  <inkml:trace contextRef="#ctx0" brushRef="#br0" timeOffset="1">266 127 3696 0 0,'-2'0'276'0'0,"0"1"0"0"0,0-1 0 0 0,-1 1-1 0 0,1 0 1 0 0,0 0 0 0 0,0 0 0 0 0,0 0 0 0 0,0 0-1 0 0,0 0 1 0 0,0 0 0 0 0,0 1 0 0 0,1-1-1 0 0,-1 1 1 0 0,0-1 0 0 0,1 1 0 0 0,-1 0 0 0 0,1-1-1 0 0,0 1 1 0 0,-1 0 0 0 0,1 0 0 0 0,0 0-1 0 0,0 0 1 0 0,0 0 0 0 0,1 1 0 0 0,-2 3-1 0 0,-3 7 435 0 0,2 1-1 0 0,-5 25 1 0 0,8-38-608 0 0,-13 113 3135 0 0,3 135 1 0 0,7-120-2870 0 0,-9 32-71 0 0,10-148-447 0 0,0 0-1 0 0,0-1 0 0 0,-7 18 1 0 0,-2-4-4392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3392 0 0,'0'-18'2373'0'0,"1"14"-2181"0"0,-1 0-1 0 0,1 1 1 0 0,0-1-1 0 0,0 0 1 0 0,0 0-1 0 0,0 1 1 0 0,1-1-1 0 0,0 1 1 0 0,-1 0-1 0 0,1-1 1 0 0,0 1-1 0 0,1 0 1 0 0,-1 0-1 0 0,0 0 1 0 0,1 0 0 0 0,0 1-1 0 0,0-1 1 0 0,0 1-1 0 0,4-4 1 0 0,8-4 521 0 0,0 1 0 0 0,29-13 0 0 0,-43 21-676 0 0,20-7 507 0 0,0 1 1 0 0,0 1-1 0 0,1 1 0 0 0,0 1 1 0 0,0 0-1 0 0,0 2 1 0 0,0 1-1 0 0,36 2 1 0 0,-50-1-485 0 0,1 1 0 0 0,-1 1 0 0 0,0-1 0 0 0,1 2 0 0 0,-1-1 1 0 0,0 1-1 0 0,0 0 0 0 0,0 1 0 0 0,-1-1 0 0 0,1 2 1 0 0,-1-1-1 0 0,0 1 0 0 0,0 0 0 0 0,-1 1 0 0 0,1-1 1 0 0,-1 1-1 0 0,0 0 0 0 0,-1 1 0 0 0,0 0 0 0 0,0 0 1 0 0,0 0-1 0 0,-1 0 0 0 0,5 10 0 0 0,-1 0-22 0 0,-1 1 1 0 0,-1 1-1 0 0,0-1 0 0 0,-2 1 1 0 0,0 0-1 0 0,-1 0 0 0 0,0 0 0 0 0,-2 1 1 0 0,-1 23-1 0 0,0-26-39 0 0,-1-1-1 0 0,-1 0 1 0 0,-1 0-1 0 0,0 1 1 0 0,-1-1 0 0 0,-1-1-1 0 0,0 1 1 0 0,-1-1-1 0 0,-16 29 1 0 0,8-21-15 0 0,-1 0 0 0 0,-1-1 0 0 0,-35 36 0 0 0,32-40 3 0 0,-3 4-13 0 0,-25 20 1 0 0,40-37 14 0 0,1 0 1 0 0,-2 0-1 0 0,1-1 1 0 0,0 0-1 0 0,-1 0 0 0 0,0-1 1 0 0,0 0-1 0 0,-14 3 1 0 0,22-5 10 0 0,-1-1 1 0 0,0 0-1 0 0,1 1 1 0 0,-1-1-1 0 0,0 0 1 0 0,0 0-1 0 0,1 0 1 0 0,-1 0-1 0 0,0 0 1 0 0,1 1-1 0 0,-1-1 1 0 0,0-1-1 0 0,0 1 1 0 0,1 0-1 0 0,-1 0 1 0 0,0 0-1 0 0,1 0 1 0 0,-1 0-1 0 0,0-1 1 0 0,1 1-1 0 0,-1 0 1 0 0,0-1-1 0 0,1 1 1 0 0,-1 0-1 0 0,0-1 1 0 0,1 1-1 0 0,-1-1 1 0 0,1 1-1 0 0,-1-1 1 0 0,1 1-1 0 0,-1-1 1 0 0,1 1-1 0 0,-1-1 1 0 0,1 1-1 0 0,0-1 1 0 0,-1 0-1 0 0,1 1 1 0 0,0-1-1 0 0,-1 0 1 0 0,1 1-1 0 0,0-1 1 0 0,0 0 0 0 0,0 0-1 0 0,0 1 1 0 0,0-1-1 0 0,0 0 1 0 0,0 1-1 0 0,0-1 1 0 0,0 0-1 0 0,0 0 1 0 0,0 1-1 0 0,0-1 1 0 0,0 0-1 0 0,0 1 1 0 0,1-1-1 0 0,-1 0 1 0 0,1-1-1 0 0,0-2 9 0 0,1-1 0 0 0,0 1 0 0 0,0-1 0 0 0,0 1 0 0 0,1 0 1 0 0,-1-1-1 0 0,5-3 0 0 0,-2 3 14 0 0,1 1 0 0 0,-1 0 0 0 0,1 1 1 0 0,0-1-1 0 0,0 1 0 0 0,0 0 0 0 0,1 1 0 0 0,-1-1 1 0 0,0 1-1 0 0,1 1 0 0 0,0-1 0 0 0,0 1 1 0 0,-1 0-1 0 0,1 1 0 0 0,0-1 0 0 0,0 1 0 0 0,0 1 1 0 0,-1-1-1 0 0,1 1 0 0 0,0 1 0 0 0,-1-1 1 0 0,13 5-1 0 0,-12-2 23 0 0,0 0-1 0 0,0 1 1 0 0,-1 0 0 0 0,0 0 0 0 0,0 0-1 0 0,0 1 1 0 0,-1-1 0 0 0,0 1 0 0 0,0 1 0 0 0,0-1-1 0 0,-1 1 1 0 0,0 0 0 0 0,0 0 0 0 0,-1 0 0 0 0,1 0-1 0 0,-2 1 1 0 0,1-1 0 0 0,-1 1 0 0 0,2 10 0 0 0,1 15 227 0 0,-1 1 0 0 0,-1 0 1 0 0,-3 40-1 0 0,0-49-89 0 0,0-17-108 0 0,0 0 0 0 0,0 0 1 0 0,1 0-1 0 0,0 0 0 0 0,1 0 0 0 0,0 0 1 0 0,0-1-1 0 0,1 1 0 0 0,0-1 1 0 0,4 9-1 0 0,6-9-1160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3336 0 0,'13'-14'3239'0'0,"-10"12"-3029"0"0,0 0 1 0 0,0 1 0 0 0,0-1 0 0 0,0 1-1 0 0,0 0 1 0 0,0-1 0 0 0,1 1 0 0 0,-1 1 0 0 0,0-1-1 0 0,1 0 1 0 0,-1 1 0 0 0,0 0 0 0 0,1-1-1 0 0,-1 1 1 0 0,0 1 0 0 0,1-1 0 0 0,-1 0-1 0 0,0 1 1 0 0,1 0 0 0 0,-1 0 0 0 0,0 0 0 0 0,0 0-1 0 0,0 0 1 0 0,0 1 0 0 0,0-1 0 0 0,0 1-1 0 0,0 0 1 0 0,0 0 0 0 0,0 0 0 0 0,-1 0-1 0 0,1 0 1 0 0,-1 1 0 0 0,0-1 0 0 0,0 1 0 0 0,0-1-1 0 0,0 1 1 0 0,0 0 0 0 0,0 0 0 0 0,2 6-1 0 0,5 9 212 0 0,-2 0 0 0 0,0 1 0 0 0,0 0 0 0 0,3 25 0 0 0,10 82-96 0 0,0 4-117 0 0,-20-129-201 0 0,0 1 1 0 0,0-1-1 0 0,1 1 1 0 0,-1-1-1 0 0,1 1 1 0 0,-1-1-1 0 0,1 1 1 0 0,0-1-1 0 0,-1 1 1 0 0,1-1-1 0 0,0 0 1 0 0,0 1-1 0 0,0-1 1 0 0,0 0-1 0 0,0 0 1 0 0,0 0-1 0 0,0 0 1 0 0,1 0-1 0 0,-1 0 1 0 0,0 0-1 0 0,0 0 1 0 0,1 0-1 0 0,-1-1 1 0 0,1 1 0 0 0,1 0-1 0 0,-2-1 8 0 0,1 0-1 0 0,-1 0 0 0 0,1 0 1 0 0,-1-1-1 0 0,1 1 1 0 0,0 0-1 0 0,-1-1 1 0 0,1 1-1 0 0,-1-1 1 0 0,0 0-1 0 0,1 1 1 0 0,-1-1-1 0 0,0 0 0 0 0,1 0 1 0 0,-1 0-1 0 0,0 0 1 0 0,0 0-1 0 0,0 0 1 0 0,0 0-1 0 0,0-1 1 0 0,0 1-1 0 0,0 0 1 0 0,0-1-1 0 0,0 1 1 0 0,1-3-1 0 0,35-68 578 0 0,31-82-1 0 0,-49 108-404 0 0,-4 8-101 0 0,-6 15-490 0 0,0 1 0 0 0,17-29 0 0 0,-9 49-14305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3776 0 0,'-2'0'628'0'0,"-2"0"633"0"0,1 0-633 0 0,-1 0 0 0 0,1 0 4 0 0,-4 3-4 0 0,0 2 0 0 0,1-1-32 0 0,-3 8-88 0 0,7-1-248 0 0,-2 5-2292 0 0,1 4 0 0 0,-1 3-1 0 0,-3 5 1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3848 0 0,'0'5'640'0'0,"0"0"0"0"0,0 3 5 0 0,0 4-1 0 0,0 4 0 0 0,0 5 0 0 0,-8 1 0 0 0,5 3 0 0 0,-8 6-16 0 0,5-3-52 0 0,-4-1-124 0 0,3-2-2580 0 0,-1-2 0 0 0,1-2-1 0 0,5-6 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2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3692 0 0,'0'0'1654'0'0,"1"13"1537"0"0,1-11-2986 0 0,0 0 1 0 0,0 0 0 0 0,1 0-1 0 0,-1 0 1 0 0,1 0-1 0 0,0 0 1 0 0,-1-1 0 0 0,1 1-1 0 0,0-1 1 0 0,0 0-1 0 0,0 0 1 0 0,5 1 0 0 0,41 7 1082 0 0,-41-8-1005 0 0,52 6 1066 0 0,84 0-1 0 0,61-14-976 0 0,-189 7-309 0 0,19-5-81 0 0,-33 5 5 0 0,0-1 0 0 0,0 1 0 0 0,0-1 1 0 0,-1 1-1 0 0,1-1 0 0 0,0 0 0 0 0,0 0 0 0 0,0 0 0 0 0,-1 0 0 0 0,1 0 0 0 0,0 0 0 0 0,-1 0 0 0 0,1-1 0 0 0,1-1 0 0 0,-3 3 8 0 0,0-1-1 0 0,0 1 0 0 0,-1-1 0 0 0,1 1 0 0 0,0-1 0 0 0,0 1 0 0 0,0-1 0 0 0,-1 1 0 0 0,1 0 0 0 0,0-1 0 0 0,-1 1 0 0 0,1-1 0 0 0,0 1 0 0 0,-1 0 0 0 0,1-1 0 0 0,0 1 1 0 0,-1 0-1 0 0,1-1 0 0 0,-1 1 0 0 0,1 0 0 0 0,-1 0 0 0 0,1-1 0 0 0,0 1 0 0 0,-1 0 0 0 0,1 0 0 0 0,-1 0 0 0 0,1 0 0 0 0,-1 0 0 0 0,0-1 0 0 0,-16-3-92 0 0,3 2 64 0 0,0 1 0 0 0,-1 0 0 0 0,1 2 0 0 0,-25 3 0 0 0,34-4 48 0 0,0 2 0 0 0,1-1 0 0 0,-1 0 0 0 0,1 1-1 0 0,0 0 1 0 0,-1 0 0 0 0,1 1 0 0 0,0-1-1 0 0,0 1 1 0 0,0-1 0 0 0,1 1 0 0 0,-1 1 0 0 0,1-1-1 0 0,0 0 1 0 0,-1 1 0 0 0,2 0 0 0 0,-1-1 0 0 0,-4 8-1 0 0,1 2 43 0 0,0 0 0 0 0,1 0 0 0 0,0 1 0 0 0,1 0 0 0 0,1 0 0 0 0,0 0 0 0 0,-1 18 0 0 0,1 104 379 0 0,4-81-279 0 0,-1-45-135 0 0,0 0 0 0 0,1 1 0 0 0,0-1 0 0 0,1 0 0 0 0,1 0 0 0 0,6 20 0 0 0,-8-26-111 0 0,1 0 0 0 0,0 0 1 0 0,0-1-1 0 0,0 1 0 0 0,1 0 0 0 0,-1-1 1 0 0,1 0-1 0 0,0 1 0 0 0,0-1 1 0 0,0 0-1 0 0,0 0 0 0 0,1-1 1 0 0,-1 1-1 0 0,1-1 0 0 0,-1 0 0 0 0,1 0 1 0 0,0 0-1 0 0,0 0 0 0 0,5 1 1 0 0,2 0-2109 0 0,1 0 0 0 0,0-1 0 0 0,19 1 0 0 0,-7-3-859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129 118 2832 0 0,'-22'6'2238'0'0,"16"-3"-1905"0"0,-1 1-1 0 0,1 1 1 0 0,0-1-1 0 0,0 1 1 0 0,0 0-1 0 0,1 0 0 0 0,-1 1 1 0 0,1 0-1 0 0,1 0 1 0 0,-1 0-1 0 0,1 0 1 0 0,0 1-1 0 0,0 0 0 0 0,1 0 1 0 0,0 0-1 0 0,0 0 1 0 0,1 0-1 0 0,0 1 1 0 0,0-1-1 0 0,1 1 0 0 0,0-1 1 0 0,-1 12-1 0 0,2-11-148 0 0,0 0-1 0 0,0 0 1 0 0,1-1 0 0 0,0 1-1 0 0,0 0 1 0 0,1-1-1 0 0,0 1 1 0 0,0 0 0 0 0,1-1-1 0 0,0 0 1 0 0,0 0-1 0 0,1 0 1 0 0,0 0 0 0 0,0 0-1 0 0,0-1 1 0 0,1 0-1 0 0,0 0 1 0 0,0 0 0 0 0,1 0-1 0 0,0-1 1 0 0,-1 0-1 0 0,9 5 1 0 0,-8-7-152 0 0,0 0-1 0 0,0 0 1 0 0,1 0-1 0 0,0 0 1 0 0,-1-1 0 0 0,1-1-1 0 0,0 1 1 0 0,0-1-1 0 0,0 0 1 0 0,0 0 0 0 0,0-1-1 0 0,0 0 1 0 0,0 0 0 0 0,0-1-1 0 0,0 0 1 0 0,0 0-1 0 0,7-2 1 0 0,-5 0-21 0 0,-1 0 0 0 0,0 0 1 0 0,0 0-1 0 0,0-1 0 0 0,-1 0 0 0 0,1-1 0 0 0,-1 0 1 0 0,0 0-1 0 0,0 0 0 0 0,0-1 0 0 0,-1 0 1 0 0,0 0-1 0 0,8-11 0 0 0,-8 8 1 0 0,-1 1 0 0 0,1-1 0 0 0,-2-1 0 0 0,1 1 0 0 0,-1-1 0 0 0,-1 0 0 0 0,0 0 0 0 0,0 0 0 0 0,-1 0 0 0 0,0 0 0 0 0,-1 0-1 0 0,0-1 1 0 0,-1 1 0 0 0,0 0 0 0 0,-2-17 0 0 0,-1 11 38 0 0,-2 0 0 0 0,0 0 0 0 0,0 1 0 0 0,-12-22-1 0 0,13 30-25 0 0,0 0 0 0 0,0 0 0 0 0,-1 1-1 0 0,0 0 1 0 0,-1 0 0 0 0,1 0-1 0 0,-1 1 1 0 0,0 0 0 0 0,0 0-1 0 0,-1 0 1 0 0,-10-6 0 0 0,7 6 15 0 0,0 1-1 0 0,0 0 1 0 0,0 0 0 0 0,0 0 0 0 0,-1 2 0 0 0,0-1 0 0 0,0 1-1 0 0,1 1 1 0 0,-1 0 0 0 0,0 0 0 0 0,0 1 0 0 0,-17 3 0 0 0,22-3-63 0 0,1 1 1 0 0,0 1 0 0 0,-1-1 0 0 0,1 1 0 0 0,0 0-1 0 0,0 1 1 0 0,0-1 0 0 0,0 1 0 0 0,0 0-1 0 0,0 0 1 0 0,1 0 0 0 0,-1 1 0 0 0,1-1 0 0 0,0 1-1 0 0,0 0 1 0 0,1 1 0 0 0,-1-1 0 0 0,1 0-1 0 0,0 1 1 0 0,0 0 0 0 0,0 0 0 0 0,1 0 0 0 0,0 0-1 0 0,-1 0 1 0 0,2 1 0 0 0,-2 4 0 0 0,-1 20-2808 0 0,8-2-5489 0 0,2-20 4767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2920 0 0,'75'2'11118'0'0,"14"-1"-8443"0"0,130-6-2430 0 0,-209 4-219 0 0,53-7 98 0 0,-59 7-119 0 0,0 0 0 0 0,1 0 0 0 0,-1 0 0 0 0,0-1 1 0 0,0 1-1 0 0,0-1 0 0 0,0 0 0 0 0,0 0 0 0 0,-1-1 0 0 0,1 1 0 0 0,5-5 1 0 0,-9 6-7 0 0,0 1-1 0 0,1 0 1 0 0,-1-1 0 0 0,1 1 0 0 0,-1 0 0 0 0,1-1 0 0 0,-1 1 0 0 0,0-1 0 0 0,1 1 0 0 0,-1-1 0 0 0,0 1 0 0 0,0-1 0 0 0,1 1 0 0 0,-1-1 0 0 0,0 1 0 0 0,0-1 0 0 0,0 1 0 0 0,0-1-1 0 0,1 1 1 0 0,-1-1 0 0 0,0 1 0 0 0,0-1 0 0 0,0 0 0 0 0,0 1 0 0 0,0-1 0 0 0,-1 1 0 0 0,1-1 0 0 0,0 1 0 0 0,0-1 0 0 0,0 1 0 0 0,0-1 0 0 0,0 1 0 0 0,-1-1 0 0 0,1 1 0 0 0,0-1 0 0 0,-1 1-1 0 0,1-1 1 0 0,0 1 0 0 0,-1-1 0 0 0,1 1 0 0 0,0 0 0 0 0,-1-1 0 0 0,1 1 0 0 0,-1-1 0 0 0,1 1 0 0 0,-1 0 0 0 0,1 0 0 0 0,-1-1 0 0 0,1 1 0 0 0,-1 0 0 0 0,1 0 0 0 0,-1 0 0 0 0,1-1 0 0 0,-1 1-1 0 0,1 0 1 0 0,-1 0 0 0 0,1 0 0 0 0,-1 0 0 0 0,0 0 0 0 0,-43-4-54 0 0,37 4 46 0 0,-7-1 9 0 0,0 1-1 0 0,0 1 0 0 0,0 1 0 0 0,0 0 1 0 0,0 0-1 0 0,1 1 0 0 0,-20 8 0 0 0,25-8 16 0 0,0 0-1 0 0,0 1 1 0 0,0 0-1 0 0,0 1 1 0 0,1 0-1 0 0,0 0 1 0 0,0 0-1 0 0,0 1 1 0 0,1 0-1 0 0,0 0 1 0 0,0 1-1 0 0,-9 13 1 0 0,8-9 13 0 0,2 0 0 0 0,-1 1 0 0 0,2 0 0 0 0,-1 0 0 0 0,2 0 0 0 0,-1 0 0 0 0,-2 23 0 0 0,3 4 61 0 0,1 46 0 0 0,2-71-77 0 0,0 0-68 0 0,1 0 0 0 0,1 0-1 0 0,0 0 1 0 0,1-1 0 0 0,0 1 0 0 0,8 20 0 0 0,-8-26-436 0 0,1-1 0 0 0,0 1 0 0 0,0-1 0 0 0,1 1 0 0 0,5 6 0 0 0,-6-10-384 0 0,0 0 0 0 0,0 0 0 0 0,0 0 0 0 0,0-1-1 0 0,1 1 1 0 0,-1-1 0 0 0,1 0 0 0 0,7 3 0 0 0,14 4-2321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 3072 0 0,'-24'-7'3657'0'0,"14"7"-3162"0"0,-4 0 106 0 0,0-1 0 0 0,0 2 1 0 0,0 0-1 0 0,0 1 1 0 0,0 0-1 0 0,0 1 1 0 0,1 0-1 0 0,-24 10 0 0 0,29-10-290 0 0,1 1-1 0 0,0 1 0 0 0,1-1 0 0 0,-1 1 0 0 0,1 0 1 0 0,0 0-1 0 0,0 1 0 0 0,0 0 0 0 0,-4 7 0 0 0,8-12-274 0 0,1 1 0 0 0,0 0 0 0 0,-1 0-1 0 0,1 0 1 0 0,0-1 0 0 0,0 1-1 0 0,0 0 1 0 0,1 1 0 0 0,-1-1-1 0 0,0 0 1 0 0,1 0 0 0 0,-1 0 0 0 0,1 0-1 0 0,0 0 1 0 0,0 1 0 0 0,0-1-1 0 0,0 0 1 0 0,0 0 0 0 0,0 0-1 0 0,1 1 1 0 0,-1-1 0 0 0,1 0-1 0 0,-1 0 1 0 0,1 0 0 0 0,0 0 0 0 0,0 0-1 0 0,0 0 1 0 0,0 0 0 0 0,0 0-1 0 0,0 0 1 0 0,1 0 0 0 0,-1-1-1 0 0,1 1 1 0 0,-1-1 0 0 0,1 1 0 0 0,-1-1-1 0 0,5 3 1 0 0,0 0 6 0 0,1 0 0 0 0,0 0 0 0 0,1-1 0 0 0,-1 0 0 0 0,0 0 0 0 0,1-1 1 0 0,0 0-1 0 0,14 2 0 0 0,4-1 13 0 0,36 0 1 0 0,-62-4-57 0 0,0 1 1 0 0,0 0-1 0 0,0 0 1 0 0,0 0-1 0 0,0 0 0 0 0,1 0 1 0 0,-1 0-1 0 0,0 0 0 0 0,0 0 1 0 0,0 0-1 0 0,1 0 1 0 0,-1 0-1 0 0,0 0 0 0 0,0 0 1 0 0,0 0-1 0 0,0 0 1 0 0,1 0-1 0 0,-1 0 0 0 0,0 0 1 0 0,0 0-1 0 0,0 0 1 0 0,0 0-1 0 0,0 1 0 0 0,1-1 1 0 0,-1 0-1 0 0,0 0 0 0 0,0 0 1 0 0,0 0-1 0 0,0 0 1 0 0,0 0-1 0 0,0 0 0 0 0,1 1 1 0 0,-1-1-1 0 0,0 0 1 0 0,0 0-1 0 0,0 0 0 0 0,0 0 1 0 0,0 0-1 0 0,0 1 1 0 0,0-1-1 0 0,0 0 0 0 0,0 0 1 0 0,0 0-1 0 0,0 0 1 0 0,0 1-1 0 0,0-1 0 0 0,-6 8-27 0 0,-15 6-14 0 0,-12 6 11 0 0,4-3 4 0 0,-55 40-1 0 0,77-51 61 0 0,0 0-1 0 0,0 1 1 0 0,1-1 0 0 0,0 1-1 0 0,0 0 1 0 0,1 1 0 0 0,0-1-1 0 0,0 1 1 0 0,0 0-1 0 0,1 0 1 0 0,1 1 0 0 0,-5 11-1 0 0,7-15 9 0 0,0 0 0 0 0,0 0-1 0 0,1 0 1 0 0,-1 0 0 0 0,1 0-1 0 0,0 0 1 0 0,0 0 0 0 0,1 0-1 0 0,-1 0 1 0 0,1-1 0 0 0,0 1-1 0 0,1 0 1 0 0,-1 0 0 0 0,1 0-1 0 0,0-1 1 0 0,0 1 0 0 0,0-1-1 0 0,1 0 1 0 0,4 7 0 0 0,-3-6 1 0 0,1 0 1 0 0,0 0 0 0 0,0 0 0 0 0,1-1-1 0 0,-1 0 1 0 0,1 0 0 0 0,0 0 0 0 0,0-1 0 0 0,0 1-1 0 0,1-2 1 0 0,-1 1 0 0 0,1-1 0 0 0,9 3-1 0 0,-8-3-23 0 0,120 25-1800 0 0,-102-23-3343 0 0,34 0-1 0 0,-35-3 1516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3232 0 0,'0'0'559'0'0,"-6"19"1982"0"0,-5 61 392 0 0,-8 107 871 0 0,16-96-2072 0 0,-3 104-374 0 0,4-162-1947 0 0,1-17-1915 0 0,0 0-4465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3072 0 0,'0'0'1698'0'0,"-9"12"1016"0"0,-37 40-183 0 0,1 1-1018 0 0,-3-2 0 0 0,-1-2 0 0 0,-65 49 0 0 0,26-39-1168 0 0,76-52-315 0 0,-1 0-1 0 0,0-1 1 0 0,0-1-1 0 0,-1 0 1 0 0,-19 4 0 0 0,32-9-30 0 0,1 0 1 0 0,0 0 0 0 0,0 0-1 0 0,-1 0 1 0 0,1 0 0 0 0,0 0 0 0 0,-1 0-1 0 0,1 0 1 0 0,0 0 0 0 0,0 0 0 0 0,-1 0-1 0 0,1 0 1 0 0,0 0 0 0 0,-1 0 0 0 0,1-1-1 0 0,0 1 1 0 0,0 0 0 0 0,-1 0-1 0 0,1 0 1 0 0,0 0 0 0 0,0 0 0 0 0,-1-1-1 0 0,1 1 1 0 0,0 0 0 0 0,0 0 0 0 0,0 0-1 0 0,-1-1 1 0 0,1 1 0 0 0,0 0 0 0 0,0 0-1 0 0,0-1 1 0 0,0 1 0 0 0,0 0-1 0 0,-1 0 1 0 0,1-1 0 0 0,0 1 0 0 0,0 0-1 0 0,0-1 1 0 0,0 1 0 0 0,0 0 0 0 0,0 0-1 0 0,0-1 1 0 0,0 1 0 0 0,0 0 0 0 0,0-1-1 0 0,0 1 1 0 0,0 0 0 0 0,0 0 0 0 0,0-1-1 0 0,0 1 1 0 0,1 0 0 0 0,-1-1-1 0 0,0 1 1 0 0,0 0 0 0 0,0 0 0 0 0,0-1-1 0 0,0 1 1 0 0,1 0 0 0 0,-1 0 0 0 0,0 0-1 0 0,1-1 1 0 0,8-16 18 0 0,-1 10 0 0 0,0-1 0 0 0,0 1 0 0 0,1 0 0 0 0,0 1 0 0 0,1 0 0 0 0,-1 1 0 0 0,1-1 0 0 0,0 2 0 0 0,0 0 0 0 0,17-5 0 0 0,-14 5 49 0 0,1 1 0 0 0,-1 1 0 0 0,0 0 0 0 0,1 1 0 0 0,-1 0-1 0 0,1 2 1 0 0,-1-1 0 0 0,18 4 0 0 0,-25-3-17 0 0,1 1 0 0 0,-1 0 0 0 0,0 0 0 0 0,0 0 0 0 0,0 1 1 0 0,-1 0-1 0 0,1 0 0 0 0,-1 0 0 0 0,1 1 0 0 0,-1 0 0 0 0,9 8 0 0 0,-1 3 117 0 0,0 0-1 0 0,16 25 1 0 0,7 9 0 0 0,-18-24-231 0 0,-14-18-207 0 0,0-1-1 0 0,1 0 0 0 0,0-1 1 0 0,7 8-1 0 0,-2-3-2384 0 0,12 7-4891 0 0,-8-12 3977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59 3624 0 0,'-2'0'202'0'0,"0"1"0"0"0,0-1-1 0 0,0 1 1 0 0,0 0-1 0 0,0 0 1 0 0,0 0-1 0 0,0 0 1 0 0,0 0 0 0 0,0 1-1 0 0,0-1 1 0 0,1 0-1 0 0,-1 1 1 0 0,1-1 0 0 0,-1 1-1 0 0,-2 3 1 0 0,-19 29 1231 0 0,14-16-838 0 0,1 0 0 0 0,1 0 0 0 0,1 1 0 0 0,0-1 0 0 0,1 1 0 0 0,-3 29 0 0 0,6-36-280 0 0,2 0 0 0 0,-1 0 0 0 0,2-1 0 0 0,-1 1 0 0 0,2 0 1 0 0,-1-1-1 0 0,2 1 0 0 0,0-1 0 0 0,0 1 0 0 0,1-1 0 0 0,0 0 1 0 0,7 12-1 0 0,-9-19-296 0 0,1 1-1 0 0,0-1 1 0 0,0 0 0 0 0,0 0 0 0 0,1-1 0 0 0,-1 1 0 0 0,1-1-1 0 0,0 1 1 0 0,0-1 0 0 0,0-1 0 0 0,1 1 0 0 0,-1 0 0 0 0,1-1-1 0 0,-1 0 1 0 0,1 0 0 0 0,0 0 0 0 0,0-1 0 0 0,0 0-1 0 0,0 1 1 0 0,0-2 0 0 0,0 1 0 0 0,0-1 0 0 0,0 1 0 0 0,0-1-1 0 0,0-1 1 0 0,0 1 0 0 0,9-3 0 0 0,-1 1-72 0 0,0-2 1 0 0,0 1-1 0 0,-1-2 0 0 0,1 0 1 0 0,-1 0-1 0 0,-1-1 0 0 0,1 0 1 0 0,-1-1-1 0 0,16-12 1 0 0,-18 11-15 0 0,0-1 1 0 0,0 0-1 0 0,-1-1 1 0 0,-1 1-1 0 0,1-1 0 0 0,-1-1 1 0 0,-1 1-1 0 0,0-1 1 0 0,-1-1-1 0 0,0 1 1 0 0,0-1-1 0 0,4-19 1 0 0,-5 14 4 0 0,-1 0 1 0 0,-1 0-1 0 0,0 0 1 0 0,-1 0-1 0 0,-1-1 1 0 0,-1 1-1 0 0,0 0 1 0 0,-6-25-1 0 0,6 37 71 0 0,0 0-1 0 0,0 0 0 0 0,-1 1 1 0 0,0-1-1 0 0,0 1 1 0 0,0-1-1 0 0,0 1 0 0 0,0 0 1 0 0,-1 0-1 0 0,0 0 0 0 0,0 0 1 0 0,0 0-1 0 0,-1 1 0 0 0,1-1 1 0 0,-1 1-1 0 0,-4-3 0 0 0,2 3 26 0 0,1 0-1 0 0,0 0 0 0 0,-1 1 0 0 0,0 0 0 0 0,1 0 0 0 0,-1 0 1 0 0,0 1-1 0 0,0 0 0 0 0,0 0 0 0 0,0 0 0 0 0,-10 1 1 0 0,3 1 51 0 0,1 0 1 0 0,-1 1-1 0 0,1 0 1 0 0,0 1-1 0 0,0 0 1 0 0,0 1-1 0 0,0 1 1 0 0,1 0-1 0 0,-1 0 1 0 0,1 1-1 0 0,-19 14 1 0 0,20-12-5 0 0,0 1 1 0 0,1 1-1 0 0,0 0 1 0 0,0 0 0 0 0,1 1-1 0 0,1 0 1 0 0,0 0 0 0 0,0 1-1 0 0,1 0 1 0 0,-9 24-1 0 0,10-20-1 0 0,0 0 0 0 0,2 0 0 0 0,0 0 0 0 0,0 1 0 0 0,2 0 0 0 0,0-1 0 0 0,0 1 0 0 0,4 23 0 0 0,-3-35-80 0 0,1 0-1 0 0,0 1 1 0 0,0-1 0 0 0,1 0 0 0 0,-1 0-1 0 0,1-1 1 0 0,0 1 0 0 0,1 0 0 0 0,-1-1-1 0 0,1 1 1 0 0,-1-1 0 0 0,2 0-1 0 0,-1 1 1 0 0,0-2 0 0 0,1 1 0 0 0,-1 0-1 0 0,1-1 1 0 0,0 1 0 0 0,0-1 0 0 0,1 0-1 0 0,-1-1 1 0 0,1 1 0 0 0,-1-1-1 0 0,1 0 1 0 0,0 0 0 0 0,0 0 0 0 0,0 0-1 0 0,0-1 1 0 0,0 0 0 0 0,0 0-1 0 0,0-1 1 0 0,0 1 0 0 0,6-1 0 0 0,-1 0-103 0 0,1-1 0 0 0,-1 0 1 0 0,0-1-1 0 0,1 0 0 0 0,-1-1 1 0 0,0 1-1 0 0,0-2 0 0 0,-1 0 1 0 0,1 0-1 0 0,-1-1 0 0 0,0 0 1 0 0,0 0-1 0 0,0-1 0 0 0,-1 0 1 0 0,0-1-1 0 0,0 1 0 0 0,-1-2 1 0 0,9-10-1 0 0,-4 5-66 0 0,-1-2 0 0 0,0 0 0 0 0,-1 0-1 0 0,-1-1 1 0 0,0 0 0 0 0,-2 0 0 0 0,0-1 0 0 0,0 0 0 0 0,6-30-1 0 0,-10 34 232 0 0,0-1 0 0 0,-1 1-1 0 0,-1-1 1 0 0,0 1-1 0 0,-1-1 1 0 0,-3-24 0 0 0,3 37-45 0 0,0 1 1 0 0,0 0 0 0 0,0-1 0 0 0,0 1-1 0 0,0 0 1 0 0,0 0 0 0 0,-1-1 0 0 0,1 1-1 0 0,0 0 1 0 0,0 0 0 0 0,0-1 0 0 0,0 1-1 0 0,0 0 1 0 0,-1 0 0 0 0,1-1 0 0 0,0 1 0 0 0,0 0-1 0 0,0 0 1 0 0,0 0 0 0 0,-1-1 0 0 0,1 1-1 0 0,0 0 1 0 0,0 0 0 0 0,-1 0 0 0 0,1 0-1 0 0,0 0 1 0 0,0-1 0 0 0,-1 1 0 0 0,1 0-1 0 0,0 0 1 0 0,-1 0 0 0 0,1 0 0 0 0,0 0-1 0 0,0 0 1 0 0,-1 0 0 0 0,1 0 0 0 0,0 0-1 0 0,-1 0 1 0 0,1 0 0 0 0,0 0 0 0 0,0 0-1 0 0,-1 0 1 0 0,1 1 0 0 0,0-1 0 0 0,0 0-1 0 0,-1 0 1 0 0,1 0 0 0 0,0 0 0 0 0,0 0-1 0 0,-1 0 1 0 0,1 1 0 0 0,0-1 0 0 0,0 0-1 0 0,0 0 1 0 0,-1 0 0 0 0,1 1 0 0 0,0-1-1 0 0,0 0 1 0 0,0 0 0 0 0,0 1 0 0 0,-1-1-1 0 0,-12 18 597 0 0,11-15-489 0 0,-3 6 65 0 0,-1 1 1 0 0,1 0-1 0 0,0 0 0 0 0,1 0 0 0 0,0 0 1 0 0,1 1-1 0 0,0 0 0 0 0,-2 17 0 0 0,2-2 73 0 0,2 0 0 0 0,2 41-1 0 0,-1-61-245 0 0,0-1-1 0 0,1 1 1 0 0,0-1-1 0 0,0 1 0 0 0,1-1 1 0 0,-1 0-1 0 0,1 0 0 0 0,1 1 1 0 0,-1-1-1 0 0,1 0 0 0 0,-1-1 1 0 0,1 1-1 0 0,1 0 0 0 0,-1-1 1 0 0,1 0-1 0 0,-1 0 1 0 0,1 0-1 0 0,0 0 0 0 0,1 0 1 0 0,-1-1-1 0 0,1 0 0 0 0,-1 0 1 0 0,1 0-1 0 0,0-1 0 0 0,0 1 1 0 0,0-1-1 0 0,1 0 0 0 0,-1-1 1 0 0,6 2-1 0 0,0-2-51 0 0,-1 0 1 0 0,1 0-1 0 0,-1-1 0 0 0,0-1 0 0 0,1 0 0 0 0,-1 0 0 0 0,0-1 1 0 0,1 0-1 0 0,-1-1 0 0 0,0 0 0 0 0,-1-1 0 0 0,1 0 0 0 0,0 0 1 0 0,-1-1-1 0 0,12-8 0 0 0,-9 5-13 0 0,0 0-1 0 0,-1-2 1 0 0,0 1 0 0 0,0-1 0 0 0,-1-1-1 0 0,0 0 1 0 0,-1 0 0 0 0,0-1 0 0 0,-1 0-1 0 0,10-20 1 0 0,-6 8-13 0 0,-7 16 44 0 0,-1 0 0 0 0,0-1 1 0 0,-1 0-1 0 0,0 1 0 0 0,3-15 0 0 0,4-21 19 0 0,-6 30 43 0 0,-1 0-1 0 0,1-19 1 0 0,-3 20 84 0 0,2-40 55 0 0,-3 36 308 0 0,-1 16-21 0 0,-1 4 197 0 0,1 8-495 0 0,-1 0 0 0 0,1 0 0 0 0,2 18 0 0 0,-1-14-73 0 0,0 27 77 0 0,1 73 194 0 0,1-98-388 0 0,0-1 0 0 0,0 1 0 0 0,2 0 1 0 0,9 26-1 0 0,-10-36-185 0 0,1 0 1 0 0,0 0-1 0 0,0 0 0 0 0,0 0 1 0 0,1 0-1 0 0,11 11 1 0 0,19 15-6222 0 0,-17-16 559 0 0,-7-6 1715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4008 0 0,'0'0'1426'0'0,"15"-3"1846"0"0,194-8 3914 0 0,-91 7-4905 0 0,53-2-1680 0 0,-114 6-4278 0 0,-1 1-3607 0 0,-31 1 3383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 3272 0 0,'-2'1'178'0'0,"1"-1"0"0"0,-1 0 0 0 0,0 1 0 0 0,0-1 1 0 0,0 1-1 0 0,0 0 0 0 0,1 0 0 0 0,-1 0 0 0 0,0 0 0 0 0,1 0 0 0 0,-1 0 0 0 0,1 0 0 0 0,-1 0 0 0 0,1 0 0 0 0,0 1 0 0 0,-1-1 0 0 0,1 1 0 0 0,0-1 0 0 0,-2 4 0 0 0,-19 37 1209 0 0,14-26-756 0 0,2-4-231 0 0,1 1-1 0 0,0 0 0 0 0,1 1 1 0 0,1-1-1 0 0,0 1 0 0 0,-2 16 1 0 0,0 84 2502 0 0,5-107-2768 0 0,0 0 0 0 0,0 0-1 0 0,1 0 1 0 0,0 0 0 0 0,1 0-1 0 0,0 0 1 0 0,0 0 0 0 0,5 11-1 0 0,-6-15-115 0 0,1 0 0 0 0,0 0 0 0 0,0 0-1 0 0,0-1 1 0 0,0 1 0 0 0,0-1 0 0 0,1 1 0 0 0,-1-1-1 0 0,1 0 1 0 0,-1 0 0 0 0,1 0 0 0 0,0 0 0 0 0,0-1 0 0 0,0 1-1 0 0,0-1 1 0 0,0 1 0 0 0,0-1 0 0 0,0 0 0 0 0,0 0-1 0 0,4 0 1 0 0,2 0-10 0 0,-1 0 0 0 0,0-1-1 0 0,0 0 1 0 0,0 0 0 0 0,0-1-1 0 0,0 0 1 0 0,0-1 0 0 0,0 1 0 0 0,0-1-1 0 0,0-1 1 0 0,0 0 0 0 0,-1 0 0 0 0,1 0-1 0 0,-1-1 1 0 0,0 0 0 0 0,0-1-1 0 0,-1 1 1 0 0,1-1 0 0 0,9-10 0 0 0,-9 8-2 0 0,0 0 1 0 0,-1-1 0 0 0,0 1 0 0 0,0-1-1 0 0,-1-1 1 0 0,0 1 0 0 0,-1-1 0 0 0,1 0-1 0 0,-2 0 1 0 0,1 0 0 0 0,-1-1 0 0 0,-1 1-1 0 0,0-1 1 0 0,0 0 0 0 0,-1 1 0 0 0,1-12 0 0 0,-2 3 50 0 0,0 0 0 0 0,-1 0 0 0 0,-1 1 1 0 0,-1-1-1 0 0,-6-21 0 0 0,7 34-30 0 0,1 0 0 0 0,-1 0 0 0 0,-1 0-1 0 0,1 0 1 0 0,-1 1 0 0 0,1-1 0 0 0,-1 1-1 0 0,-1 0 1 0 0,1 0 0 0 0,-1 0 0 0 0,1 0 0 0 0,-1 0-1 0 0,0 1 1 0 0,0 0 0 0 0,-1 0 0 0 0,1 0-1 0 0,-1 0 1 0 0,0 1 0 0 0,1-1 0 0 0,-1 1-1 0 0,0 0 1 0 0,-7-1 0 0 0,6 1-3 0 0,1 1 0 0 0,-1-1 1 0 0,0 1-1 0 0,0 1 0 0 0,1-1 1 0 0,-1 1-1 0 0,0 0 0 0 0,0 0 0 0 0,0 1 1 0 0,1-1-1 0 0,-1 1 0 0 0,0 1 0 0 0,1-1 1 0 0,-1 1-1 0 0,0 0 0 0 0,1 0 1 0 0,0 1-1 0 0,0-1 0 0 0,0 1 0 0 0,0 0 1 0 0,0 1-1 0 0,0-1 0 0 0,1 1 1 0 0,-1 0-1 0 0,1 0 0 0 0,-6 7 0 0 0,2 2-12 0 0,0-1-1 0 0,0 1 1 0 0,2 1-1 0 0,-1-1 1 0 0,2 1-1 0 0,0 0 1 0 0,0 0 0 0 0,1 1-1 0 0,-3 21 1 0 0,2 12-5 0 0,1 77 1 0 0,4-121-14 0 0,0-1 0 0 0,0 1 0 0 0,0 0 0 0 0,1-1 1 0 0,-1 1-1 0 0,1 0 0 0 0,0-1 0 0 0,0 1 0 0 0,0-1 0 0 0,1 1 0 0 0,-1-1 0 0 0,1 0 1 0 0,0 1-1 0 0,0-1 0 0 0,0 0 0 0 0,0 0 0 0 0,0 0 0 0 0,1-1 0 0 0,-1 1 0 0 0,1 0 1 0 0,0-1-1 0 0,0 0 0 0 0,0 0 0 0 0,0 0 0 0 0,0 0 0 0 0,0 0 0 0 0,1 0 0 0 0,-1-1 1 0 0,0 0-1 0 0,1 1 0 0 0,0-1 0 0 0,-1-1 0 0 0,1 1 0 0 0,-1 0 0 0 0,1-1 0 0 0,0 0 0 0 0,0 0 1 0 0,-1 0-1 0 0,1 0 0 0 0,0-1 0 0 0,-1 1 0 0 0,1-1 0 0 0,3-1 0 0 0,2 0-51 0 0,-1-1 0 0 0,0 0-1 0 0,1 0 1 0 0,-1-1 0 0 0,-1 0-1 0 0,1-1 1 0 0,-1 1 0 0 0,1-1-1 0 0,-1-1 1 0 0,-1 1-1 0 0,9-10 1 0 0,-6 5-34 0 0,-1 0 0 0 0,0-1-1 0 0,-1 0 1 0 0,0-1 0 0 0,-1 1 0 0 0,9-23 0 0 0,-3-5 62 0 0,-1-1 1 0 0,-2 0 0 0 0,6-75 0 0 0,-13 68 1034 0 0,-3 40 284 0 0,1 30-375 0 0,-1 70 444 0 0,2 102 155 0 0,1-171-1513 0 0,0-1 0 0 0,12 45-1 0 0,1-22-5435 0 0,-10-24-3110 0 0,-2-13 4272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3232 0 0,'15'-1'1749'0'0,"13"-2"-878"0"0,1 1-1 0 0,0 2 1 0 0,0 0-1 0 0,0 2 1 0 0,-1 1-1 0 0,1 2 1 0 0,28 7-1 0 0,-44-7-554 0 0,1 0 0 0 0,-1 1 0 0 0,0 0 0 0 0,0 1 0 0 0,-1 0 0 0 0,0 1 0 0 0,0 1 0 0 0,-1-1-1 0 0,0 2 1 0 0,0 0 0 0 0,-1 0 0 0 0,0 1 0 0 0,-1 0 0 0 0,-1 1 0 0 0,8 12 0 0 0,2 8 25 0 0,-2 0-1 0 0,-1 1 1 0 0,-1 1-1 0 0,15 63 1 0 0,-19-56-290 0 0,-3 1 0 0 0,4 58 0 0 0,-7-39-1170 0 0,-5-51-1059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0 3664 0 0,'-12'0'1910'0'0,"3"1"-1491"0"0,-1 0 0 0 0,1 0 0 0 0,0 1 0 0 0,0 0 0 0 0,0 1 1 0 0,0 0-1 0 0,0 0 0 0 0,1 1 0 0 0,-1 0 0 0 0,1 0 0 0 0,0 1 0 0 0,0 0 0 0 0,-12 11 0 0 0,-7 8 603 0 0,1 1 0 0 0,-28 37 0 0 0,22-26-43 0 0,-54 66 1263 0 0,-49 52-1014 0 0,74-93-1639 0 0,34-34-3416 0 0,6-7-3482 0 0,16-13 3608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 3176 0 0,'-46'0'2736'0'0,"-61"2"1187"0"0,93 0-3402 0 0,0 0 1 0 0,0 1-1 0 0,0 1 1 0 0,0 0-1 0 0,-22 10 1 0 0,22-7-120 0 0,0 1 1 0 0,1 0-1 0 0,0 1 1 0 0,0 0-1 0 0,1 1 1 0 0,1 1 0 0 0,0 0-1 0 0,0 0 1 0 0,1 1-1 0 0,-17 26 1 0 0,21-29-281 0 0,1 1 0 0 0,-1 0 0 0 0,2 0 1 0 0,-1 0-1 0 0,2 0 0 0 0,-1 1 1 0 0,1-1-1 0 0,1 1 0 0 0,0 0 0 0 0,1 0 1 0 0,0 0-1 0 0,0 0 0 0 0,1 0 1 0 0,1 0-1 0 0,0 0 0 0 0,3 14 0 0 0,-2-16-76 0 0,1-1 0 0 0,0 0-1 0 0,1 0 1 0 0,0-1-1 0 0,0 1 1 0 0,1-1-1 0 0,0 0 1 0 0,0 0-1 0 0,1 0 1 0 0,-1-1-1 0 0,1 0 1 0 0,1 0 0 0 0,-1-1-1 0 0,1 1 1 0 0,0-1-1 0 0,1-1 1 0 0,-1 1-1 0 0,1-1 1 0 0,-1-1-1 0 0,12 4 1 0 0,6 2-66 0 0,1-1 0 0 0,0-2-1 0 0,1 0 1 0 0,-1-2 0 0 0,32 1 0 0 0,33-2-432 0 0,-46-8-1637 0 0,-4-8-4527 0 0,-26 4 2900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4008 0 0,'2'0'3963'0'0,"13"4"-2913"0"0,144 4 3416 0 0,0-12-3658 0 0,-17-9-9174 0 0,-97 6 5405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3848 0 0,'0'0'2012'0'0,"-3"17"1843"0"0,-23 266 3913 0 0,3-20-5455 0 0,11-181-2147 0 0,-38 132 0 0 0,35-157-1942 0 0,13-34-8999 0 0</inkml:trace>
  <inkml:trace contextRef="#ctx0" brushRef="#br0" timeOffset="1">315 104 3832 0 0,'-2'0'297'0'0,"-1"0"-1"0"0,1 1 1 0 0,0-1 0 0 0,0 1-1 0 0,-1-1 1 0 0,1 1-1 0 0,0 0 1 0 0,0 0-1 0 0,0 0 1 0 0,0 0-1 0 0,0 0 1 0 0,0 1 0 0 0,0-1-1 0 0,0 0 1 0 0,1 1-1 0 0,-1 0 1 0 0,0-1-1 0 0,1 1 1 0 0,0 0-1 0 0,-1 0 1 0 0,1 0 0 0 0,0 0-1 0 0,0 0 1 0 0,0 0-1 0 0,0 0 1 0 0,0 0-1 0 0,0 0 1 0 0,0 4-1 0 0,-3 8 171 0 0,1 1 0 0 0,1-1 0 0 0,-1 22 0 0 0,1-20 302 0 0,-22 331 4018 0 0,23-279-4481 0 0,-4 47 103 0 0,3-97-429 0 0,-1 0 0 0 0,0-1 0 0 0,-2 1 0 0 0,-7 20 0 0 0,10-32-123 0 0,0 0 0 0 0,-1 0 0 0 0,0 0 0 0 0,0 0 0 0 0,-1 0 0 0 0,-7 9 0 0 0,-9-1-7926 0 0,16-12 4269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5 143 3624 0 0,'-1'0'41'0'0,"1"0"-1"0"0,0 0 0 0 0,0 0 1 0 0,0 0-1 0 0,-1 0 0 0 0,1 0 1 0 0,0 0-1 0 0,0 0 0 0 0,0 0 1 0 0,0 0-1 0 0,-1 0 0 0 0,1-1 1 0 0,0 1-1 0 0,0 0 1 0 0,0 0-1 0 0,0 0 0 0 0,-1 0 1 0 0,1 0-1 0 0,0 0 0 0 0,0 0 1 0 0,0-1-1 0 0,0 1 0 0 0,0 0 1 0 0,0 0-1 0 0,0 0 0 0 0,-1 0 1 0 0,1-1-1 0 0,0 1 0 0 0,0 0 1 0 0,0 0-1 0 0,0 0 0 0 0,0 0 1 0 0,0-1-1 0 0,0 1 0 0 0,0 0 1 0 0,0 0-1 0 0,0 0 0 0 0,0 0 1 0 0,0-1-1 0 0,0 1 1 0 0,0 0-1 0 0,0 0 0 0 0,0-1 1 0 0,5-11 996 0 0,8-10 229 0 0,-6 15-947 0 0,0 0-1 0 0,1 0 0 0 0,0 1 0 0 0,0-1 0 0 0,1 2 1 0 0,-1-1-1 0 0,1 1 0 0 0,0 1 0 0 0,1 0 0 0 0,-1 0 1 0 0,19-4-1 0 0,9-1 859 0 0,68-5 0 0 0,-90 12-920 0 0,30-3 1074 0 0,87 3-1 0 0,-117 3-1196 0 0,1 0 1 0 0,-1 1 0 0 0,0 1-1 0 0,1 1 1 0 0,-1 0 0 0 0,-1 1-1 0 0,1 0 1 0 0,-1 1 0 0 0,18 10-1 0 0,-27-12-107 0 0,1 0 0 0 0,-1 0 1 0 0,-1 0-1 0 0,1 0 0 0 0,0 1 0 0 0,-1 0 0 0 0,0 0 0 0 0,0 0 0 0 0,-1 0 0 0 0,1 0 0 0 0,-1 1 0 0 0,3 7 0 0 0,-3-4-1 0 0,0 1 1 0 0,0-1-1 0 0,-1 1 0 0 0,0 0 0 0 0,-1 0 1 0 0,0 0-1 0 0,0 13 0 0 0,-2-5-8 0 0,-1-1 0 0 0,0 1 0 0 0,-1 0 0 0 0,-1-1 0 0 0,-1 1 0 0 0,0-1 0 0 0,-1 0 0 0 0,-12 21 0 0 0,3-11-22 0 0,-1-2-1 0 0,-1 0 1 0 0,-2-1-1 0 0,-35 38 0 0 0,12-23-14 0 0,-71 53-1 0 0,75-65 9 0 0,-44 21 1 0 0,34-21 3 0 0,29-17 4 0 0,0-1-1 0 0,-40 13 1 0 0,56-21 5 0 0,27-6 178 0 0,1 2 1 0 0,-1 1-1 0 0,1 1 1 0 0,-1 1 0 0 0,1 1-1 0 0,27 5 1 0 0,-42-3-102 0 0,-1-1 1 0 0,0 2-1 0 0,0-1 1 0 0,0 1-1 0 0,0 1 1 0 0,0-1-1 0 0,-1 2 0 0 0,0-1 1 0 0,0 1-1 0 0,0 0 1 0 0,-1 1-1 0 0,0-1 1 0 0,7 10-1 0 0,-1 0 63 0 0,0 1 1 0 0,-1 0-1 0 0,-1 1 0 0 0,0 0 0 0 0,8 22 0 0 0,-16-35-155 0 0,-1 0-1 0 0,-1 1 0 0 0,1-1 0 0 0,-1 1 1 0 0,0 0-1 0 0,0-1 0 0 0,-1 1 0 0 0,1 0 1 0 0,-2 7-1 0 0,1-10-303 0 0,0-1 1 0 0,-1 0-1 0 0,1 1 1 0 0,-1-1-1 0 0,0 0 0 0 0,0 1 1 0 0,1-1-1 0 0,-2 0 0 0 0,1 0 1 0 0,-3 4-1 0 0,3-5-347 0 0,0 1-1 0 0,-1-1 1 0 0,1 1-1 0 0,-1-1 1 0 0,0 0 0 0 0,1 0-1 0 0,-1 0 1 0 0,0 0-1 0 0,0 0 1 0 0,1 0-1 0 0,-1 0 1 0 0,0 0 0 0 0,0-1-1 0 0,-3 1 1 0 0,-17 3-3533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308 217 2788 0 0,'-7'5'491'0'0,"0"-1"0"0"0,-1-1 1 0 0,1 1-1 0 0,-1-1 0 0 0,1-1 0 0 0,-1 0 0 0 0,0 0 0 0 0,-9 1 0 0 0,11-2-110 0 0,0 0-1 0 0,0 0 1 0 0,0-1 0 0 0,0 0-1 0 0,1 0 1 0 0,-1-1 0 0 0,0 0-1 0 0,0 0 1 0 0,0 0-1 0 0,1-1 1 0 0,-12-4 0 0 0,14 5-244 0 0,1-1 0 0 0,-1 0 0 0 0,0 0 0 0 0,0-1 0 0 0,1 1 0 0 0,0 0 0 0 0,-1-1 0 0 0,1 0 0 0 0,0 1 0 0 0,0-1 1 0 0,0 0-1 0 0,0 0 0 0 0,1 0 0 0 0,0 0 0 0 0,-1 0 0 0 0,1-1 0 0 0,0 1 0 0 0,0 0 0 0 0,0-1 0 0 0,1 1 0 0 0,-1-7 0 0 0,1 6-65 0 0,0-1 0 0 0,0 0 0 0 0,1 0 0 0 0,-1 1 0 0 0,1-1 0 0 0,0 0 0 0 0,1 1 0 0 0,-1-1 0 0 0,1 1 0 0 0,0-1 0 0 0,0 1 0 0 0,0 0 0 0 0,1 0 0 0 0,-1 0 0 0 0,5-4 0 0 0,1-1-6 0 0,1 0-1 0 0,0 1 0 0 0,0 0 1 0 0,1 1-1 0 0,0 0 0 0 0,0 1 1 0 0,1 0-1 0 0,0 0 1 0 0,0 1-1 0 0,0 1 0 0 0,1 0 1 0 0,0 0-1 0 0,-1 1 0 0 0,1 1 1 0 0,0 0-1 0 0,1 0 0 0 0,-1 1 1 0 0,0 1-1 0 0,14 1 0 0 0,-21-1-58 0 0,-1 1 0 0 0,1 0 0 0 0,-1 0 0 0 0,0 0 0 0 0,1 1 0 0 0,-1-1 0 0 0,0 1 0 0 0,0 0 0 0 0,0 1-1 0 0,0-1 1 0 0,0 0 0 0 0,-1 1 0 0 0,1 0 0 0 0,-1 0 0 0 0,1 0 0 0 0,-1 0 0 0 0,0 1 0 0 0,0-1 0 0 0,-1 1 0 0 0,1 0 0 0 0,-1 0-1 0 0,1 0 1 0 0,-1 0 0 0 0,-1 0 0 0 0,1 0 0 0 0,-1 1 0 0 0,2 7 0 0 0,0 0-7 0 0,0 1 0 0 0,-1 1 0 0 0,-1-1 0 0 0,0 0 1 0 0,-1 0-1 0 0,0 0 0 0 0,-1 1 0 0 0,-4 18 0 0 0,-2-5-6 0 0,0 0 1 0 0,-2 0-1 0 0,-1 0 1 0 0,-1-1-1 0 0,-2-1 0 0 0,0 0 1 0 0,-2 0-1 0 0,-24 31 1 0 0,18-31-1 0 0,0 0-1 0 0,-2-2 1 0 0,0 0 0 0 0,-2-2 0 0 0,0 0 0 0 0,-2-2 0 0 0,-29 17 0 0 0,4-12 10 0 0,48-23-4 0 0,0 1 0 0 0,0-1 0 0 0,0 0 1 0 0,-1 0-1 0 0,1 0 0 0 0,0-1 0 0 0,0 0 0 0 0,-1 0 0 0 0,1 0 0 0 0,-8-1 0 0 0,11 1 0 0 0,0 0-1 0 0,0-1 1 0 0,1 1-1 0 0,-1 0 1 0 0,0-1-1 0 0,1 1 1 0 0,-1-1 0 0 0,1 1-1 0 0,-1-1 1 0 0,0 1-1 0 0,1-1 1 0 0,-1 1 0 0 0,1-1-1 0 0,0 0 1 0 0,-1 1-1 0 0,1-1 1 0 0,-1 0-1 0 0,1 1 1 0 0,0-1 0 0 0,0 0-1 0 0,-1 1 1 0 0,1-1-1 0 0,0 0 1 0 0,0 0 0 0 0,0 1-1 0 0,0-1 1 0 0,0 0-1 0 0,0 0 1 0 0,0 1-1 0 0,0-1 1 0 0,0 0 0 0 0,0 0-1 0 0,0 1 1 0 0,1-2-1 0 0,8-24 6 0 0,-6 20 29 0 0,1 1 1 0 0,0-1-1 0 0,0 1 1 0 0,0 0-1 0 0,1 0 1 0 0,0 1-1 0 0,-1-1 0 0 0,2 1 1 0 0,-1 0-1 0 0,0 0 1 0 0,1 1-1 0 0,0 0 1 0 0,0 0-1 0 0,0 0 0 0 0,0 1 1 0 0,0-1-1 0 0,0 1 1 0 0,1 1-1 0 0,-1-1 1 0 0,1 1-1 0 0,-1 1 1 0 0,1-1-1 0 0,0 1 0 0 0,-1 0 1 0 0,1 0-1 0 0,0 1 1 0 0,-1 0-1 0 0,1 0 1 0 0,-1 1-1 0 0,0 0 0 0 0,1 0 1 0 0,-1 0-1 0 0,0 1 1 0 0,0-1-1 0 0,0 2 1 0 0,-1-1-1 0 0,1 1 1 0 0,-1 0-1 0 0,10 8 0 0 0,-2 2 164 0 0,0 0 0 0 0,-1 1-1 0 0,16 26 1 0 0,13 17-1713 0 0,-37-47-7756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448 124 2992 0 0,'-12'7'519'0'0,"1"0"0"0"0,0 0 0 0 0,0 2 0 0 0,-11 9 0 0 0,-8 8 159 0 0,-2 0-45 0 0,2 1 0 0 0,1 2 0 0 0,1 1 0 0 0,1 1 0 0 0,2 2 0 0 0,2 0 0 0 0,-38 70 0 0 0,45-69-105 0 0,1 0 1 0 0,2 1-1 0 0,2 1 0 0 0,1 0 0 0 0,-9 60 1 0 0,12-38 58 0 0,3 1 1 0 0,5 109 0 0 0,2-132-426 0 0,1 1-1 0 0,3-1 0 0 0,0-1 1 0 0,2 0-1 0 0,18 42 0 0 0,-18-53-85 0 0,2 0 0 0 0,1-1 0 0 0,1-1 0 0 0,1 0 0 0 0,1-1 0 0 0,1 0 0 0 0,1-1 0 0 0,20 18 0 0 0,-16-19-13 0 0,1-1-1 0 0,1-1 1 0 0,0-1 0 0 0,1-1-1 0 0,1-1 1 0 0,1-2-1 0 0,-1 0 1 0 0,2-2-1 0 0,28 8 1 0 0,-31-12-26 0 0,-1-1-1 0 0,1-1 1 0 0,0-1 0 0 0,0-1 0 0 0,0-1 0 0 0,0-2 0 0 0,0 0-1 0 0,0-1 1 0 0,0-2 0 0 0,0 0 0 0 0,22-8 0 0 0,-8-2-20 0 0,0-1 1 0 0,-2-2-1 0 0,0-1 1 0 0,-1-2-1 0 0,0-2 1 0 0,-2-1-1 0 0,38-34 1 0 0,-17 8 10 0 0,-2-3 0 0 0,-3-2 0 0 0,48-68 0 0 0,-71 86-20 0 0,-1-1 0 0 0,-2-2 0 0 0,-1 0 0 0 0,-3-2 0 0 0,-1 0 0 0 0,22-76 1 0 0,-32 85-1 0 0,-2 0 0 0 0,-1-1 1 0 0,-1 0-1 0 0,-2 0 1 0 0,-1 0-1 0 0,-2 0 0 0 0,-1 0 1 0 0,-2 1-1 0 0,-14-60 0 0 0,11 66 14 0 0,-1 0 0 0 0,-1 0 0 0 0,-1 1 0 0 0,-2 1-1 0 0,0 0 1 0 0,-2 0 0 0 0,0 1 0 0 0,-2 1 0 0 0,-1 1-1 0 0,0 0 1 0 0,-1 1 0 0 0,-1 1 0 0 0,-1 0 0 0 0,-1 2-1 0 0,-1 0 1 0 0,0 2 0 0 0,-1 0 0 0 0,0 2-1 0 0,-1 0 1 0 0,-1 2 0 0 0,-33-12 0 0 0,23 13-7 0 0,0 1 0 0 0,-1 1 0 0 0,0 2 0 0 0,0 1 1 0 0,-47 1-1 0 0,59 4-84 0 0,0 2 1 0 0,1 0 0 0 0,0 1-1 0 0,-1 2 1 0 0,1 0 0 0 0,1 2-1 0 0,-1 0 1 0 0,1 1-1 0 0,-24 13 1 0 0,35-14-464 0 0,-1 0 0 0 0,1 0-1 0 0,1 1 1 0 0,-14 13 0 0 0,16-12-478 0 0,-1 0 1 0 0,2 0-1 0 0,-1 1 0 0 0,2 0 0 0 0,-1 0 1 0 0,1 0-1 0 0,1 1 0 0 0,-6 15 1 0 0,-4 21-2740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2 2360 0 0,'-28'0'1719'0'0,"11"-1"-744"0"0,0 1 0 0 0,1 0 1 0 0,-30 6-1 0 0,42-5-771 0 0,-1 0-1 0 0,1 1 1 0 0,-1-1 0 0 0,1 1 0 0 0,0 0-1 0 0,0 0 1 0 0,0 0 0 0 0,0 1 0 0 0,0-1 0 0 0,0 1-1 0 0,0 0 1 0 0,1 0 0 0 0,0 1 0 0 0,-1-1 0 0 0,1 1-1 0 0,1-1 1 0 0,-1 1 0 0 0,-2 4 0 0 0,-5 11 192 0 0,2 1 1 0 0,0-1 0 0 0,1 1-1 0 0,1 1 1 0 0,-4 25 0 0 0,-8 107 56 0 0,15 95-49 0 0,5-132-304 0 0,-7 365 459 0 0,3-419-296 0 0,-13 84 0 0 0,12-127-145 0 0,-1 0 0 0 0,-1 0 0 0 0,0-1 0 0 0,-2 1 1 0 0,0-1-1 0 0,-1-1 0 0 0,-1 1 0 0 0,-18 27 0 0 0,22-39-52 0 0,1-1 1 0 0,-1 1-1 0 0,0-1 0 0 0,-1 0 1 0 0,1-1-1 0 0,-1 1 0 0 0,0-1 1 0 0,0 0-1 0 0,0 0 0 0 0,0-1 1 0 0,-1 0-1 0 0,0 0 0 0 0,1-1 0 0 0,-1 1 1 0 0,-11 1-1 0 0,9-3-3 0 0,0 0 0 0 0,-1-1 0 0 0,1 0-1 0 0,0 0 1 0 0,0-1 0 0 0,0 0 0 0 0,0-1 0 0 0,0 0-1 0 0,0 0 1 0 0,0-1 0 0 0,-14-6 0 0 0,19 7-104 0 0,0 0 0 0 0,0 0 0 0 0,0-1 0 0 0,0 1 0 0 0,0-1 1 0 0,1 0-1 0 0,-1 0 0 0 0,1 0 0 0 0,0 0 0 0 0,0 0 0 0 0,0-1 0 0 0,0 0 0 0 0,0 1 0 0 0,1-1 1 0 0,0 0-1 0 0,0 0 0 0 0,0-1 0 0 0,0 1 0 0 0,1 0 0 0 0,-2-6 0 0 0,2 7-466 0 0,1-1 0 0 0,0 0 0 0 0,0 0-1 0 0,0 0 1 0 0,0 0 0 0 0,1-5-1 0 0,0 5-584 0 0,0 0 0 0 0,0-1 0 0 0,1 1-1 0 0,-1 0 1 0 0,1 0 0 0 0,2-4 0 0 0,4-5-2449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95 3856 0 0,'-3'-3'3375'0'0,"257"-59"4074"0"0,-168 46-9521 0 0,2 5-4599 0 0,-54 9 3706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12 2880 0 0,'-15'0'2995'0'0,"7"2"-2554"0"0,0 1 0 0 0,0-1 1 0 0,0 2-1 0 0,1-1 1 0 0,-1 1-1 0 0,1 0 0 0 0,0 0 1 0 0,0 1-1 0 0,0 0 1 0 0,-9 9-1 0 0,7-5 31 0 0,0 1-1 0 0,1 0 1 0 0,0 0-1 0 0,1 1 1 0 0,0 0 0 0 0,-7 17-1 0 0,5-8-96 0 0,2 2 0 0 0,0-1 0 0 0,1 1 0 0 0,1 0 0 0 0,1 0 0 0 0,0 1 1 0 0,1 36-1 0 0,3-45-288 0 0,1 1 0 0 0,0-1 1 0 0,2 0-1 0 0,-1 0 0 0 0,2 0 1 0 0,-1 0-1 0 0,10 20 0 0 0,-10-29-66 0 0,0-1 0 0 0,0 1 0 0 0,0-1 0 0 0,0 0-1 0 0,1 0 1 0 0,0-1 0 0 0,0 1 0 0 0,0-1 0 0 0,0 1-1 0 0,0-1 1 0 0,1 0 0 0 0,0-1 0 0 0,-1 1 0 0 0,1-1-1 0 0,0 0 1 0 0,0 0 0 0 0,0-1 0 0 0,0 1 0 0 0,0-1-1 0 0,9 1 1 0 0,-7-1-16 0 0,-1-1 0 0 0,0 0 0 0 0,0 0-1 0 0,0 0 1 0 0,1-1 0 0 0,-1 0 0 0 0,0 0-1 0 0,0 0 1 0 0,0-1 0 0 0,0 0 0 0 0,0 0-1 0 0,-1 0 1 0 0,1-1 0 0 0,0 0 0 0 0,-1 0-1 0 0,0 0 1 0 0,7-7 0 0 0,-6 4-10 0 0,-1 0 0 0 0,0 0 1 0 0,-1-1-1 0 0,0 0 0 0 0,1 0 0 0 0,-2 0 0 0 0,1 0 1 0 0,-1-1-1 0 0,-1 1 0 0 0,1-1 0 0 0,-1 0 1 0 0,0 0-1 0 0,-1 1 0 0 0,1-15 0 0 0,-1 10-3 0 0,-1 0 0 0 0,0 0-1 0 0,-1 0 1 0 0,-1 0 0 0 0,1 0-1 0 0,-2 1 1 0 0,0-1 0 0 0,0 1 0 0 0,-8-18-1 0 0,7 22 7 0 0,-1 0-1 0 0,0 0 0 0 0,0 0 1 0 0,-1 1-1 0 0,0 0 1 0 0,0 0-1 0 0,0 1 0 0 0,-1 0 1 0 0,0 0-1 0 0,-11-6 1 0 0,-17-14 2 0 0,34 24 5 0 0,-1 0 0 0 0,0-1-1 0 0,1 1 1 0 0,0 0 0 0 0,-1-1-1 0 0,1 1 1 0 0,0-1-1 0 0,0 1 1 0 0,-1-1 0 0 0,1 1-1 0 0,0-1 1 0 0,1 0 0 0 0,-1 0-1 0 0,0 1 1 0 0,0-1 0 0 0,1 0-1 0 0,-1 0 1 0 0,1 0-1 0 0,0 0 1 0 0,0 0 0 0 0,-1 0-1 0 0,1 0 1 0 0,0 0 0 0 0,0 0-1 0 0,1 1 1 0 0,-1-4-1 0 0,2 2 15 0 0,-1 1 0 0 0,0-1-1 0 0,0 1 1 0 0,1-1 0 0 0,0 1-1 0 0,-1-1 1 0 0,1 1 0 0 0,0 0-1 0 0,0 0 1 0 0,0 0 0 0 0,0 0-1 0 0,1 0 1 0 0,-1 1-1 0 0,0-1 1 0 0,1 1 0 0 0,-1-1-1 0 0,4 0 1 0 0,126-52 1032 0 0,-61 34-2323 0 0,-2 9-6429 0 0,-55 11 4165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2768 0 0,'-21'0'2711'0'0,"7"1"-2232"0"0,-1 1 0 0 0,1 0 0 0 0,0 1 0 0 0,0 0 0 0 0,0 1 0 0 0,0 1 0 0 0,0 0 0 0 0,1 1 0 0 0,0 1 0 0 0,0 0 0 0 0,1 0 0 0 0,0 1 0 0 0,0 1 0 0 0,1 0 0 0 0,0 1 0 0 0,-14 15 0 0 0,7-6-118 0 0,2 1 0 0 0,0 1 0 0 0,1 0-1 0 0,1 1 1 0 0,1 1 0 0 0,1 0-1 0 0,1 1 1 0 0,-11 33 0 0 0,16-38-201 0 0,1 1 1 0 0,1-1-1 0 0,1 1 1 0 0,1 1-1 0 0,0-1 0 0 0,1 0 1 0 0,2 0-1 0 0,0 1 1 0 0,1-1-1 0 0,1 0 1 0 0,9 34-1 0 0,-8-41-384 0 0,1 1-1 0 0,1-1 1 0 0,0-1-1 0 0,1 1 0 0 0,0-1 1 0 0,1 0-1 0 0,14 16 1 0 0,-14-19-889 0 0,1 1 0 0 0,1-2 0 0 0,0 0 0 0 0,0 0 0 0 0,1 0 0 0 0,-1-1 0 0 0,2-1 0 0 0,22 10 0 0 0,4-1-2372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3536 0 0,'-1'0'129'0'0,"1"0"0"0"0,0-1 0 0 0,-1 1 0 0 0,1 0 0 0 0,0-1 0 0 0,-1 1 0 0 0,1 0 0 0 0,0-1 0 0 0,-1 1 1 0 0,1 0-1 0 0,0-1 0 0 0,0 1 0 0 0,0 0 0 0 0,-1-1 0 0 0,1 1 0 0 0,0-1 0 0 0,0 1 0 0 0,0 0 0 0 0,0-1 0 0 0,0 1 0 0 0,0-1 0 0 0,-1 1 0 0 0,1-1 0 0 0,0 1 0 0 0,0-1 0 0 0,1 1 0 0 0,-1 0 0 0 0,0-1 0 0 0,0 1 0 0 0,0-1 0 0 0,0 1 0 0 0,0-1 0 0 0,0 1 0 0 0,0 0 0 0 0,1-1 0 0 0,-1 1 0 0 0,0-1 0 0 0,0 1 0 0 0,1 0 0 0 0,-1-1 0 0 0,0 1 0 0 0,1 0 0 0 0,-1-1 0 0 0,0 1 0 0 0,1 0 0 0 0,-1 0 0 0 0,0-1 0 0 0,1 1 0 0 0,-1 0 0 0 0,1 0 0 0 0,14-5 572 0 0,1 2 0 0 0,-1 0 0 0 0,1 0 0 0 0,0 2 0 0 0,0 0 1 0 0,-1 0-1 0 0,18 3 0 0 0,15-2 354 0 0,24-1-1299 0 0,35-2-9455 0 0,-79 1 6282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3560 0 0,'0'0'2518'0'0,"13"7"431"0"0,19 22-1283 0 0,-1 1 0 0 0,-1 1 0 0 0,-2 2 0 0 0,36 55-1 0 0,-5-6-961 0 0,20 30-25 0 0,-65-90-601 0 0,-1 1-1 0 0,-2 0 1 0 0,12 30 0 0 0,-19-41-168 0 0,-1 0 1 0 0,-1 0-1 0 0,0 0 1 0 0,0 0-1 0 0,-1 12 1 0 0,-1-5-3819 0 0,0-1-3892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0 3696 0 0,'-5'1'422'0'0,"-1"0"0"0"0,1 0-1 0 0,-1 0 1 0 0,1 1-1 0 0,0-1 1 0 0,0 1-1 0 0,0 1 1 0 0,0-1 0 0 0,0 1-1 0 0,0 0 1 0 0,-7 5-1 0 0,-7 7 518 0 0,-21 21 0 0 0,38-33-820 0 0,-37 37 1568 0 0,-38 53-1 0 0,-18 21 734 0 0,-115 95-829 0 0,178-177-1533 0 0,24-25-477 0 0,-36 39 789 0 0,27-19-3122 0 0,6 1-5676 0 0,10-22 4951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3688 0 0,'0'0'1264'0'0,"12"6"691"0"0,-1 2-1406 0 0,0 1 0 0 0,-1 0 0 0 0,0 0 1 0 0,0 1-1 0 0,-1 1 0 0 0,0 0 0 0 0,10 16 0 0 0,1 3 82 0 0,-2 1 0 0 0,-1 0 0 0 0,-1 2 0 0 0,-2 0 0 0 0,-1 0 0 0 0,-2 1 0 0 0,-1 1 0 0 0,6 39 0 0 0,-8-17-198 0 0,-2 0 0 0 0,-3 1 0 0 0,-2-1-1 0 0,-9 79 1 0 0,2-100-259 0 0,-1 0 0 0 0,-2-1 1 0 0,-1 0-1 0 0,-27 61 0 0 0,28-77-495 0 0,-1 0 1 0 0,0-1-1 0 0,-23 29 0 0 0,-19 13-7041 0 0,32-42 3574 0 0,2-7-1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3848 0 0,'0'0'2767'0'0,"15"0"414"0"0,144-18 2351 0 0,45-3-2356 0 0,-67 15-10655 0 0,-127 6 3807 0 0,-2 2-1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4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3768 0 0,'0'0'2619'0'0,"18"0"524"0"0,237-1 6463 0 0,-127 0-9565 0 0,-64 1-3878 0 0,-1-1-3586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156 108 2464 0 0,'-2'1'487'0'0,"0"-1"0"0"0,1 0-1 0 0,-1 0 1 0 0,0 0 0 0 0,0 0-1 0 0,0-1 1 0 0,1 1 0 0 0,-1 0-1 0 0,0-1 1 0 0,0 1 0 0 0,1-1-1 0 0,-1 0 1 0 0,1 0 0 0 0,-3-1 0 0 0,3 2-376 0 0,1 0 0 0 0,0-1 0 0 0,0 1 0 0 0,0 0 1 0 0,0-1-1 0 0,0 1 0 0 0,0 0 0 0 0,0 0 1 0 0,0-1-1 0 0,-1 1 0 0 0,1 0 0 0 0,0-1 1 0 0,0 1-1 0 0,0 0 0 0 0,1-1 0 0 0,-1 1 0 0 0,0 0 1 0 0,0-1-1 0 0,0 1 0 0 0,0 0 0 0 0,0-1 1 0 0,0 1-1 0 0,0 0 0 0 0,0 0 0 0 0,1-1 1 0 0,-1 1-1 0 0,0 0 0 0 0,0-1 0 0 0,16-13 1280 0 0,-3 6-1031 0 0,0 0 0 0 0,0 1 0 0 0,1 1 0 0 0,0 0 0 0 0,0 1 1 0 0,24-6-1 0 0,92-11 268 0 0,-122 21-576 0 0,12-1 22 0 0,-1 0-1 0 0,1 1 1 0 0,0 1 0 0 0,24 3-1 0 0,-36-2-57 0 0,-1 1 0 0 0,1-1 1 0 0,-1 1-1 0 0,0 1 0 0 0,0-1 0 0 0,0 1 0 0 0,0 0 0 0 0,0 1 0 0 0,-1-1 0 0 0,1 1 0 0 0,-1 1 0 0 0,0-1 0 0 0,0 1 1 0 0,5 6-1 0 0,-7-6-14 0 0,-1-1 0 0 0,-1 1 1 0 0,1 0-1 0 0,-1-1 0 0 0,1 1 1 0 0,-1 0-1 0 0,-1 1 0 0 0,1-1 1 0 0,-1 0-1 0 0,0 0 0 0 0,0 1 1 0 0,0-1-1 0 0,-1 0 0 0 0,0 1 1 0 0,0-1-1 0 0,-1 8 0 0 0,0-1-5 0 0,-1 0 0 0 0,-1-1 0 0 0,1 1-1 0 0,-2-1 1 0 0,0 1 0 0 0,-7 14 0 0 0,-1-4-9 0 0,-2 0-1 0 0,-1 0 1 0 0,0-1-1 0 0,-2-1 1 0 0,0-1-1 0 0,-1-1 1 0 0,-1 0-1 0 0,-1-1 1 0 0,0-1-1 0 0,-1-1 1 0 0,-1-1-1 0 0,0-1 1 0 0,-1 0 0 0 0,0-2-1 0 0,-38 12 1 0 0,43-18 6 0 0,1-1 0 0 0,-1 0 1 0 0,-1-2-1 0 0,-24 1 1 0 0,42-3 4 0 0,0 0 1 0 0,1 0-1 0 0,-1 0 0 0 0,1 0 1 0 0,-1 0-1 0 0,1 0 1 0 0,-1 0-1 0 0,0 0 1 0 0,1 0-1 0 0,-1 0 1 0 0,1 0-1 0 0,-1 0 0 0 0,1 0 1 0 0,-1-1-1 0 0,1 1 1 0 0,-1 0-1 0 0,0 0 1 0 0,1-1-1 0 0,0 1 1 0 0,-1 0-1 0 0,1-1 0 0 0,-1 1 1 0 0,1 0-1 0 0,-1-1 1 0 0,1 1-1 0 0,0-1 1 0 0,-1 1-1 0 0,1-1 1 0 0,0 1-1 0 0,-1-1 1 0 0,1 1-1 0 0,0-1 0 0 0,0 1 1 0 0,-1-1-1 0 0,1 1 1 0 0,0-1-1 0 0,0 0 1 0 0,0 0-1 0 0,0 0 0 0 0,0 0 1 0 0,1 0-1 0 0,-1 0 0 0 0,0 0 1 0 0,1 0-1 0 0,-1 0 0 0 0,1 0 1 0 0,-1 0-1 0 0,1 0 0 0 0,-1 1 0 0 0,1-1 1 0 0,0 0-1 0 0,0 0 0 0 0,-1 1 1 0 0,1-1-1 0 0,0 0 0 0 0,0 1 1 0 0,0-1-1 0 0,1 0 0 0 0,11-7 1 0 0,0 1-1 0 0,0 0 0 0 0,1 1 0 0 0,0 0 0 0 0,1 1 1 0 0,-1 1-1 0 0,1 0 0 0 0,0 1 0 0 0,17-1 0 0 0,-14 2 5 0 0,-1 2-1 0 0,1 0 0 0 0,0 1 0 0 0,-1 0 0 0 0,25 6 1 0 0,-36-5-3 0 0,0 0 0 0 0,0 0 0 0 0,0 1 1 0 0,0-1-1 0 0,0 1 0 0 0,-1 1 0 0 0,1-1 1 0 0,-1 1-1 0 0,0 0 0 0 0,0 0 0 0 0,0 0 1 0 0,-1 1-1 0 0,0 0 0 0 0,0 0 1 0 0,0 0-1 0 0,0 0 0 0 0,-1 0 0 0 0,4 8 1 0 0,-2-1 0 0 0,0 1 0 0 0,-1 0 0 0 0,0-1 0 0 0,-1 2 0 0 0,0-1 0 0 0,-1 0 0 0 0,0 27 0 0 0,-2-7 25 0 0,-2 1-1 0 0,-6 32 1 0 0,6-53 26 0 0,0-1 1 0 0,-1 1-1 0 0,0-1 1 0 0,-1 0-1 0 0,0 0 1 0 0,-1-1-1 0 0,-1 1 1 0 0,1-1-1 0 0,-2 0 1 0 0,0-1-1 0 0,0 1 1 0 0,-1-1-1 0 0,0-1 1 0 0,0 1-1 0 0,-1-1 1 0 0,-1-1 0 0 0,1 0-1 0 0,-1 0 1 0 0,-1-1-1 0 0,1 0 1 0 0,-1-1-1 0 0,0 0 1 0 0,-1-1-1 0 0,0 0 1 0 0,1-1-1 0 0,-1 0 1 0 0,-1-1-1 0 0,-15 2 1 0 0,2-1 173 0 0,-1-2 0 0 0,1 0 0 0 0,-30-4 0 0 0,42 1-118 0 0,0 0-1 0 0,1-2 1 0 0,-1 1-1 0 0,1-2 1 0 0,0 0-1 0 0,-1 0 1 0 0,-19-12 0 0 0,26 12-98 0 0,0 0 1 0 0,1-1 0 0 0,-1 0 0 0 0,1 0 0 0 0,1-1 0 0 0,-1 0 0 0 0,1 0-1 0 0,-5-7 1 0 0,7 6-268 0 0,5-1-4441 0 0,12 1-3566 0 0,-3 4 4122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4000 0 0,'-13'0'10910'0'0,"16"-1"-8898"0"0,7 0-4614 0 0,4-1-4117 0 0,-1-1 2922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3848 0 0,'-15'0'977'0'0,"0"1"0"0"0,0 0 0 0 0,0 1 0 0 0,0 1 0 0 0,-18 5 0 0 0,23-5-643 0 0,0 1 0 0 0,1 1 0 0 0,-1-1 0 0 0,1 2 0 0 0,0-1 1 0 0,0 1-1 0 0,1 1 0 0 0,-10 8 0 0 0,0 3 354 0 0,0 2-1 0 0,2 0 1 0 0,0 0 0 0 0,-15 27-1 0 0,-45 94 1491 0 0,59-102-1872 0 0,1 0-1 0 0,2 1 1 0 0,-17 83 0 0 0,19-54 107 0 0,-5 113 1 0 0,17-148-338 0 0,2 0 0 0 0,1 0 0 0 0,10 50 0 0 0,-9-68-511 0 0,0 0 0 0 0,1-1 0 0 0,1 1 0 0 0,12 22 0 0 0,-14-31-1066 0 0,1 1 1 0 0,0-1-1 0 0,0 0 1 0 0,0-1 0 0 0,1 1-1 0 0,7 5 1 0 0,1-2-2501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49 3592 0 0,'0'0'639'0'0,"-3"11"5824"0"0,-8 43-3983 0 0,0 36 72 0 0,-2 14-759 0 0,12-83-1695 0 0,0 1 41 0 0,1 0 0 0 0,2 26 0 0 0,-1-40-96 0 0,1 0 1 0 0,0 0 0 0 0,0-1-1 0 0,1 1 1 0 0,-1 0 0 0 0,2-1-1 0 0,-1 1 1 0 0,1-1 0 0 0,7 10-1 0 0,-8-14-23 0 0,1 1 0 0 0,-1-1 0 0 0,0 0 0 0 0,1 0-1 0 0,0-1 1 0 0,0 1 0 0 0,0-1 0 0 0,0 1-1 0 0,0-1 1 0 0,0-1 0 0 0,1 1 0 0 0,-1-1 0 0 0,1 1-1 0 0,-1-1 1 0 0,1 0 0 0 0,5 0 0 0 0,-1 0 0 0 0,0-1 1 0 0,-1 1-1 0 0,1-1 0 0 0,0-1 1 0 0,0 0-1 0 0,-1 0 0 0 0,15-5 1 0 0,-12 3-11 0 0,-1-1 1 0 0,0 0-1 0 0,0-1 1 0 0,0 0 0 0 0,-1-1-1 0 0,0 0 1 0 0,0-1-1 0 0,0 1 1 0 0,-1-2-1 0 0,0 1 1 0 0,0-1 0 0 0,-1 0-1 0 0,12-17 1 0 0,-11 10 19 0 0,0 1 0 0 0,-1-1 0 0 0,-1 0 1 0 0,0 0-1 0 0,-1-1 0 0 0,-1 0 0 0 0,0 0 1 0 0,2-28-1 0 0,-4 20-43 0 0,-1 0 0 0 0,-1 0 0 0 0,-1 0 0 0 0,-1 0 0 0 0,-1 0 0 0 0,-1 0 0 0 0,-13-39 0 0 0,14 55-684 0 0,-6-16-10347 0 0,3 19 7279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2904 0 0,'0'0'1114'0'0,"-7"-9"4912"0"0,10 8-5525 0 0,0 0 0 0 0,0 0 0 0 0,0 0 0 0 0,0 0 0 0 0,0 1 0 0 0,0-1 0 0 0,5 1 1 0 0,2-1 221 0 0,146-20 3259 0 0,-91 14-3452 0 0,67-4-684 0 0,-43 6-6350 0 0,-80 5 5239 0 0,20-1-2523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3768 0 0,'0'0'2083'0'0,"17"5"1130"0"0,-11-2-2691 0 0,0 1 0 0 0,0 0 0 0 0,0 0 0 0 0,0 0 0 0 0,-1 1 0 0 0,10 10 0 0 0,1 1 341 0 0,12 11 610 0 0,-2 2 0 0 0,30 41 0 0 0,-22-27-364 0 0,14 24-709 0 0,-2 1-1 0 0,-4 2 1 0 0,41 92 0 0 0,-78-150-438 0 0,1 1 0 0 0,-1 0 0 0 0,-1 0 1 0 0,4 24-1 0 0,-5-17-4309 0 0,-3-1-4496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1 3632 0 0,'-10'1'542'0'0,"1"0"-1"0"0,0 0 0 0 0,0 1 0 0 0,-1 0 1 0 0,1 1-1 0 0,0 0 0 0 0,1 0 0 0 0,-1 1 0 0 0,0 0 1 0 0,1 0-1 0 0,0 1 0 0 0,0 1 0 0 0,1-1 1 0 0,-14 13-1 0 0,-6 9 482 0 0,1 1 0 0 0,-31 44 0 0 0,15-19 553 0 0,-223 301 1842 0 0,234-306-3663 0 0,14-21-1846 0 0,-2 0-3890 0 0,11-15 2153 0 0,6-3-1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3776 0 0,'25'-4'3595'0'0,"-16"3"-3191"0"0,0 0 0 0 0,0 1 1 0 0,1 0-1 0 0,-1 0 0 0 0,0 1 1 0 0,0 0-1 0 0,0 1 0 0 0,0 0 1 0 0,0 1-1 0 0,-1-1 1 0 0,1 1-1 0 0,11 6 0 0 0,-9-2 59 0 0,0 0 0 0 0,0 0-1 0 0,0 1 1 0 0,-1 1 0 0 0,0 0 0 0 0,-1 0-1 0 0,16 20 1 0 0,-10-7-24 0 0,0 1-1 0 0,-1 0 1 0 0,-2 2 0 0 0,0-1-1 0 0,-1 1 1 0 0,-2 1 0 0 0,12 48-1 0 0,-13-32-319 0 0,-2 1-1 0 0,-2 0 0 0 0,-2 0 1 0 0,-1 0-1 0 0,-3 1 0 0 0,-1-1 1 0 0,-2-1-1 0 0,-2 1 0 0 0,-2-1 0 0 0,-2 0 1 0 0,-17 45-1 0 0,18-64-69 0 0,-1 0 1 0 0,-1 0-1 0 0,-1-1 1 0 0,-16 21-1 0 0,19-30-219 0 0,-1 0 1 0 0,0 0-1 0 0,-1-2 0 0 0,0 1 0 0 0,-1-2 1 0 0,0 0-1 0 0,-18 11 0 0 0,28-19-555 0 0,3-2 261 0 0,-1 1 1 0 0,-1 0-1 0 0,1-1 1 0 0,0 1-1 0 0,0-1 1 0 0,0 1-1 0 0,0-1 1 0 0,0 1-1 0 0,0-1 1 0 0,-1 0-1 0 0,1 1 1 0 0,0-1-1 0 0,0 0 1 0 0,-2 0-1 0 0,-4-4-3692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2920 0 0,'-14'7'2875'0'0,"-2"10"-1063"0"0,1 0 1 0 0,-18 27 0 0 0,28-37-1364 0 0,1-1-1 0 0,0 1 1 0 0,1 0-1 0 0,0 0 1 0 0,0 1-1 0 0,1-1 1 0 0,-1 1-1 0 0,2-1 1 0 0,-1 1-1 0 0,0 15 1 0 0,2-23-436 0 0,0 1 0 0 0,0-1 0 0 0,1 0 0 0 0,-1 1 0 0 0,0-1 0 0 0,1 0 0 0 0,-1 1 0 0 0,0-1 0 0 0,1 0 1 0 0,-1 0-1 0 0,0 1 0 0 0,1-1 0 0 0,-1 0 0 0 0,1 0 0 0 0,-1 0 0 0 0,0 0 0 0 0,1 0 0 0 0,-1 1 0 0 0,1-1 0 0 0,-1 0 0 0 0,1 0 0 0 0,-1 0 0 0 0,0 0 1 0 0,1 0-1 0 0,-1 0 0 0 0,2 0 0 0 0,16-1 48 0 0,-13 1-35 0 0,24-1 7 0 0,45-9 0 0 0,-45 5-5 0 0,47-1-1 0 0,-70 6-5 0 0,-1 0 0 0 0,1 0 0 0 0,0 1 0 0 0,0 0 0 0 0,0 0 0 0 0,-1 0 0 0 0,1 1 0 0 0,-1 0 0 0 0,1 0 0 0 0,7 4 0 0 0,-9-3 3 0 0,-1-1 0 0 0,1 1 0 0 0,-1 0 1 0 0,0 0-1 0 0,0 0 0 0 0,0 0 0 0 0,0 1 0 0 0,-1-1 1 0 0,1 1-1 0 0,-1 0 0 0 0,0 0 0 0 0,0-1 0 0 0,0 1 1 0 0,-1 0-1 0 0,2 5 0 0 0,1 5 69 0 0,-1 0 0 0 0,0 0 0 0 0,-1 0 0 0 0,0 0 0 0 0,-1 0 0 0 0,-1 1 0 0 0,0-1 0 0 0,-1 0 0 0 0,-1 1 0 0 0,-3 13 0 0 0,3-20-30 0 0,0-1-1 0 0,0 0 1 0 0,0 0 0 0 0,-1 0 0 0 0,0-1-1 0 0,-1 1 1 0 0,0-1 0 0 0,0 1 0 0 0,0-1-1 0 0,0 0 1 0 0,-1-1 0 0 0,0 1-1 0 0,0-1 1 0 0,-1 0 0 0 0,0 0 0 0 0,1-1-1 0 0,-2 1 1 0 0,1-1 0 0 0,0-1 0 0 0,-1 1-1 0 0,-8 2 1 0 0,-11 2 74 0 0,0-1 1 0 0,0-1-1 0 0,0-1 0 0 0,-1-2 0 0 0,0 0 1 0 0,0-2-1 0 0,0-1 0 0 0,-30-4 0 0 0,47-1-816 0 0,9 4 89 0 0,1 0-1 0 0,-1 0 1 0 0,1 0 0 0 0,0 0-1 0 0,0 0 1 0 0,-1 0-1 0 0,1 0 1 0 0,0 0-1 0 0,0-1 1 0 0,0 1-1 0 0,0 0 1 0 0,0 0-1 0 0,1 0 1 0 0,-1 0-1 0 0,0 0 1 0 0,0 0 0 0 0,1 0-1 0 0,-1 0 1 0 0,0 0-1 0 0,2-1 1 0 0,-1-5-3404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3472 0 0,'-1'-1'5974'0'0,"3"0"-5945"0"0,13-3 1521 0 0,0 1-1 0 0,23 0 1 0 0,18-4 451 0 0,-45 5-2075 0 0,156-28 4839 0 0,-110 24-7921 0 0,-1 4-6655 0 0,-47 2 5890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3536 0 0,'0'0'2693'0'0,"17"-3"586"0"0,198-12 4021 0 0,-1-18-4966 0 0,-196 30-2343 0 0,74-10-2182 0 0,0 5-7486 0 0,-70 8 6052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323 172 2096 0 0,'-71'3'2588'0'0,"47"-1"-1554"0"0,0-1 0 0 0,0-1 0 0 0,-45-6 0 0 0,68 6-921 0 0,0 0 0 0 0,-1-1 0 0 0,1 1 0 0 0,-1 0 0 0 0,1-1 1 0 0,-1 1-1 0 0,1-1 0 0 0,0 1 0 0 0,-1-1 0 0 0,1 0 0 0 0,0 0 0 0 0,0 0 0 0 0,0 1 0 0 0,0-1 0 0 0,-1 0 0 0 0,1 0 0 0 0,0-1 0 0 0,0 1 0 0 0,-1-2 0 0 0,2 2-12 0 0,0 0-1 0 0,0 0 0 0 0,0-1 1 0 0,-1 1-1 0 0,1 0 0 0 0,0 0 0 0 0,1-1 1 0 0,-1 1-1 0 0,0 0 0 0 0,0 0 1 0 0,0-1-1 0 0,1 1 0 0 0,-1 0 0 0 0,1 0 1 0 0,-1 0-1 0 0,1-1 0 0 0,-1 1 1 0 0,1 0-1 0 0,0 0 0 0 0,-1 0 0 0 0,1 0 1 0 0,0 0-1 0 0,0 0 0 0 0,1-1 1 0 0,6-5 140 0 0,-1 0 0 0 0,1 0 0 0 0,1 1 1 0 0,-1 0-1 0 0,1 0 0 0 0,0 1 0 0 0,1 0 1 0 0,16-6-1 0 0,10-2 126 0 0,37-7 0 0 0,-35 10-140 0 0,-1 2 0 0 0,2 1-1 0 0,-1 3 1 0 0,1 0 0 0 0,64 4-1 0 0,-96 1-193 0 0,-1 0 0 0 0,1 0-1 0 0,-1 0 1 0 0,0 1 0 0 0,1 0-1 0 0,-1 0 1 0 0,0 0-1 0 0,0 1 1 0 0,0 0 0 0 0,-1 0-1 0 0,1 1 1 0 0,-1 0 0 0 0,1 0-1 0 0,7 7 1 0 0,-8-5-6 0 0,-1 0 1 0 0,1 0-1 0 0,-1 0 1 0 0,0 1-1 0 0,-1-1 1 0 0,1 1-1 0 0,-1 0 1 0 0,-1 0-1 0 0,1 1 1 0 0,-1-1-1 0 0,0 0 1 0 0,1 13-1 0 0,-1 3 3 0 0,0 0 0 0 0,-2 0-1 0 0,0 1 1 0 0,-2-1 0 0 0,0 0 0 0 0,-2 0-1 0 0,0 0 1 0 0,-10 27 0 0 0,4-21-10 0 0,-2-1 1 0 0,-1 0-1 0 0,0-1 1 0 0,-2-1-1 0 0,-34 44 1 0 0,20-34-13 0 0,-2-2 0 0 0,-1-1 0 0 0,-2-2 1 0 0,-1-1-1 0 0,-1-2 0 0 0,-1-1 0 0 0,-2-2 1 0 0,-59 29-1 0 0,79-45-6 0 0,0 0-1 0 0,0-1 1 0 0,-1-1 0 0 0,-1-1 0 0 0,1-1 0 0 0,-37 5-1 0 0,55-9 0 0 0,0-1-1 0 0,0 0 0 0 0,0 0 1 0 0,0 0-1 0 0,0 0 0 0 0,0-1 1 0 0,0 1-1 0 0,0-1 0 0 0,0 1 1 0 0,0-1-1 0 0,0 1 0 0 0,0-1 0 0 0,0 0 1 0 0,1 0-1 0 0,-1 0 0 0 0,0 0 1 0 0,1 0-1 0 0,-1-1 0 0 0,0 1 1 0 0,1 0-1 0 0,0-1 0 0 0,-2-1 1 0 0,1 0-1 0 0,1 0 0 0 0,-1 0 0 0 0,1 1 0 0 0,0-1 0 0 0,0 0 0 0 0,0 0 0 0 0,1-1 0 0 0,-1 1 0 0 0,1 0 0 0 0,0 0 0 0 0,0 0 0 0 0,0 0 0 0 0,0-4 0 0 0,1-2 20 0 0,1-1 0 0 0,0 0 0 0 0,0 1-1 0 0,1 0 1 0 0,0-1 0 0 0,0 1 0 0 0,1 0 0 0 0,8-12 0 0 0,-9 16 16 0 0,1 0 0 0 0,-1 1 0 0 0,1-1 0 0 0,0 1 0 0 0,0 0 0 0 0,1 0 0 0 0,-1 1 0 0 0,1-1 0 0 0,0 1 0 0 0,0 0 0 0 0,0 0 0 0 0,0 1 0 0 0,7-3 0 0 0,-4 2 33 0 0,0 1 0 0 0,0 0-1 0 0,1 1 1 0 0,-1 0 0 0 0,0 1 0 0 0,1-1 0 0 0,-1 1 0 0 0,12 2-1 0 0,3 2 140 0 0,0 2 0 0 0,-1 0 0 0 0,0 1 0 0 0,0 1 0 0 0,36 19-1 0 0,-32-12 65 0 0,46 35-1 0 0,-28-18-94 0 0,-12-5-310 0 0,-25-20-145 0 0,0-1 1 0 0,1 0-1 0 0,14 9 0 0 0,-6-8-4236 0 0,2-5-3642 0 0,-10-2 3887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4728 0 0,'4'-4'5265'0'0,"6"-6"-3113"0"0,28-3 5826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3808 0 0,'-9'0'483'0'0,"0"1"0"0"0,0 1 0 0 0,0-1 0 0 0,0 1 0 0 0,0 1 0 0 0,1 0 0 0 0,-11 5 0 0 0,-56 32 1608 0 0,62-32-1699 0 0,0 1 0 0 0,0 0-1 0 0,1 1 1 0 0,0 1 0 0 0,1 0 0 0 0,0 0 0 0 0,1 1-1 0 0,0 1 1 0 0,-14 25 0 0 0,14-20 40 0 0,1 1 0 0 0,1 0 0 0 0,1 0 1 0 0,1 1-1 0 0,0-1 0 0 0,2 2 0 0 0,-3 22 0 0 0,2-4 170 0 0,2 1 0 0 0,2-1 0 0 0,1 1-1 0 0,2 0 1 0 0,10 53 0 0 0,-7-71-987 0 0,0-1 0 0 0,2 0 1 0 0,1 0-1 0 0,14 29 0 0 0,-13-34-1207 0 0,1 0 0 0 0,0-1 0 0 0,1 0 0 0 0,0 0 0 0 0,1-1 0 0 0,15 12 0 0 0,-3-4-2241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4136 0 0,'0'0'4249'0'0,"0"3"-3541"0"0,0-1-16 0 0,0 3-68 0 0,0 1-232 0 0,4 6-2552 0 0,-1-2 0 0 0,-3 7-1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3384 0 0,'0'0'4251'0'0,"15"0"-666"0"0,204-5 4366 0 0,-72-2-9872 0 0,-65 3-4432 0 0,-51 4 2721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3952 0 0,'0'0'663'0'0,"22"5"3157"0"0,-8 1-2886 0 0,-1 0 0 0 0,0 2 1 0 0,0-1-1 0 0,18 16 1 0 0,44 43 1501 0 0,-38-33-1241 0 0,23 19 122 0 0,-2 3 0 0 0,65 80 1 0 0,-114-122-1385 0 0,-1-1 0 0 0,0 1-1 0 0,-1 0 1 0 0,0 1 0 0 0,-1 0 0 0 0,0 0 0 0 0,-2 0-1 0 0,1 0 1 0 0,-2 1 0 0 0,0 0 0 0 0,-1 0 0 0 0,0 0-1 0 0,-1 24 1 0 0,-4-24-2166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599 1 3632 0 0,'-45'4'6000'0'0,"41"-3"-5688"0"0,-1 1 0 0 0,0-1 0 0 0,1 1 0 0 0,0 0 0 0 0,-1 1 0 0 0,1-1 0 0 0,0 1 0 0 0,0 0 0 0 0,0 0 0 0 0,1 0 0 0 0,-6 5 0 0 0,-95 115 4263 0 0,-4 4-2522 0 0,-145 112-1229 0 0,232-216-3315 0 0,19-21 1475 0 0,1 0 1 0 0,0 0-1 0 0,-1 0 0 0 0,1 0 1 0 0,0 0-1 0 0,0 0 1 0 0,0 0-1 0 0,0 0 0 0 0,-1 4 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2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3944 0 0,'17'0'2839'0'0,"-4"1"-2209"0"0,1 0 0 0 0,-1 1 1 0 0,1 1-1 0 0,-1 0 0 0 0,0 1 1 0 0,0 0-1 0 0,23 12 0 0 0,-15-6 110 0 0,-1 2 0 0 0,0 0 0 0 0,31 26 0 0 0,-35-24-302 0 0,0 1 1 0 0,-1 1-1 0 0,-1 0 0 0 0,0 1 1 0 0,-1 0-1 0 0,-1 1 1 0 0,-1 0-1 0 0,-1 1 1 0 0,12 29-1 0 0,-15-29-319 0 0,-1 0 1 0 0,0 0-1 0 0,-2 0 0 0 0,0 1 1 0 0,-1 0-1 0 0,-1-1 0 0 0,-1 1 0 0 0,-1 0 1 0 0,-1 0-1 0 0,0 0 0 0 0,-2 0 1 0 0,0-1-1 0 0,-1 1 0 0 0,-1-1 1 0 0,-1 0-1 0 0,-12 27 0 0 0,8-25-125 0 0,0 0 1 0 0,-2-1-1 0 0,0 0 0 0 0,-1-1 0 0 0,-1 0 0 0 0,-1-1 0 0 0,0-1 0 0 0,-2 0 0 0 0,0-1 1 0 0,-1-1-1 0 0,0-1 0 0 0,-1 0 0 0 0,0-2 0 0 0,-40 20 0 0 0,46-26-134 0 0,-26 11-3477 0 0,35-15 2607 0 0,1-1 0 0 0,-1 0 1 0 0,1 0-1 0 0,-1 0 0 0 0,0-1 1 0 0,1 0-1 0 0,-1 1 0 0 0,-5-1 1 0 0,1-4-3116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3464 0 0,'0'-22'3975'0'0,"1"19"-3812"0"0,-1 0 0 0 0,1 1-1 0 0,0-1 1 0 0,-1 0 0 0 0,1 1 0 0 0,1-1-1 0 0,-1 0 1 0 0,0 1 0 0 0,1-1-1 0 0,-1 1 1 0 0,1 0 0 0 0,0 0 0 0 0,0 0-1 0 0,-1-1 1 0 0,2 2 0 0 0,-1-1-1 0 0,0 0 1 0 0,0 0 0 0 0,0 1-1 0 0,1-1 1 0 0,-1 1 0 0 0,1 0 0 0 0,-1-1-1 0 0,5 0 1 0 0,7-4 586 0 0,1 1-1 0 0,29-7 1 0 0,-43 12-701 0 0,30-6 628 0 0,0 2 0 0 0,-1 1-1 0 0,2 1 1 0 0,-1 1 0 0 0,46 6 0 0 0,-72-4-635 0 0,0 0 0 0 0,0 0 1 0 0,0 0-1 0 0,0 0 0 0 0,0 1 1 0 0,-1 0-1 0 0,1 0 0 0 0,5 4 1 0 0,-8-5-31 0 0,-1 0 0 0 0,1 0 1 0 0,-1 0-1 0 0,0 0 1 0 0,1 0-1 0 0,-1 1 0 0 0,0-1 1 0 0,0 0-1 0 0,0 1 1 0 0,0-1-1 0 0,0 1 0 0 0,0 0 1 0 0,0-1-1 0 0,-1 1 0 0 0,1-1 1 0 0,0 1-1 0 0,-1 0 1 0 0,0 0-1 0 0,1-1 0 0 0,-1 1 1 0 0,0 0-1 0 0,0 0 0 0 0,0 0 1 0 0,0-1-1 0 0,0 1 1 0 0,-1 3-1 0 0,-1 3-1 0 0,-1 0-1 0 0,0 0 1 0 0,0 0 0 0 0,-1-1 0 0 0,0 0-1 0 0,0 0 1 0 0,-1 0 0 0 0,0 0 0 0 0,0 0-1 0 0,-1-1 1 0 0,0 0 0 0 0,0 0 0 0 0,0-1-1 0 0,0 0 1 0 0,-1 0 0 0 0,-10 6-1 0 0,-5 2-22 0 0,-1-1-1 0 0,-1-1 1 0 0,-47 16-1 0 0,62-23 4 0 0,-1-2 1 0 0,0 1-1 0 0,0-1 0 0 0,0 0 0 0 0,-11-1 0 0 0,19-2 8 0 0,7-1 9 0 0,12-1 15 0 0,11 2 25 0 0,-1 0-26 0 0,-1 2 1 0 0,0 0-1 0 0,0 1 0 0 0,49 12 0 0 0,-69-13 1 0 0,1 1 0 0 0,-1 1 0 0 0,-1-1 0 0 0,1 1 0 0 0,0 0 1 0 0,-1 0-1 0 0,1 0 0 0 0,-1 1 0 0 0,0 0 0 0 0,0 0 0 0 0,0 1 0 0 0,-1-1 0 0 0,1 1 0 0 0,-1 0 0 0 0,0 0 0 0 0,-1 0 0 0 0,1 1 0 0 0,-1-1 1 0 0,0 1-1 0 0,-1 0 0 0 0,1 0 0 0 0,-1 0 0 0 0,0 0 0 0 0,0 0 0 0 0,0 10 0 0 0,0-10 26 0 0,-1 1 0 0 0,0-1-1 0 0,-1 0 1 0 0,0 1 0 0 0,0-1 0 0 0,0 1-1 0 0,-1-1 1 0 0,1 0 0 0 0,-2 1 0 0 0,1-1 0 0 0,-1 0-1 0 0,0 0 1 0 0,0 0 0 0 0,0 0 0 0 0,-1 0-1 0 0,0 0 1 0 0,0-1 0 0 0,-1 1 0 0 0,1-1-1 0 0,-1 0 1 0 0,-1 0 0 0 0,1 0 0 0 0,0-1 0 0 0,-1 0-1 0 0,0 0 1 0 0,0 0 0 0 0,-1 0 0 0 0,1-1-1 0 0,-1 1 1 0 0,1-1 0 0 0,-1-1 0 0 0,0 1-1 0 0,-8 1 1 0 0,-9 3 165 0 0,-1-1-1 0 0,0-1 1 0 0,-41 2-1 0 0,-76-4-2554 0 0,104-3-361 0 0,18 0-1490 0 0,7-3 1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3544 0 0,'4'-20'9773'0'0,"-1"112"-3194"0"0,-2 54-5598 0 0,-1-39-576 0 0,-1 13-196 0 0,0-104-305 0 0,-1-1-1 0 0,-1 1 1 0 0,0-1 0 0 0,-1 0 0 0 0,-8 21 0 0 0,-6-3-1644 0 0,14-27-2222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3856 0 0,'1'-2'5096'0'0,"8"-2"-4080"0"0,35 1 1868 0 0,57 4 0 0 0,-32 1-1266 0 0,235-7 1041 0 0,-285 3-4171 0 0,-15 1-8 0 0,0 1 1 0 0,-1 0 0 0 0,1-1-1 0 0,0 1 1 0 0,0 1-1 0 0,4-1 1 0 0,-2 3-2410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1 3584 0 0,'-145'6'5565'0'0,"126"-3"-5096"0"0,0 0 0 0 0,0 1 1 0 0,0 2-1 0 0,0 0 0 0 0,-25 12 0 0 0,26-9-114 0 0,0 1 0 0 0,0 1 0 0 0,1 0-1 0 0,1 2 1 0 0,0 0 0 0 0,1 0 0 0 0,0 2-1 0 0,1 0 1 0 0,1 0 0 0 0,0 1-1 0 0,1 1 1 0 0,1 0 0 0 0,1 1 0 0 0,0 0-1 0 0,1 0 1 0 0,1 1 0 0 0,1 0 0 0 0,1 0-1 0 0,0 1 1 0 0,-4 31 0 0 0,5-24-163 0 0,2 1 1 0 0,1 0-1 0 0,1 0 1 0 0,1 0-1 0 0,6 41 1 0 0,1-27 11 0 0,15 44 0 0 0,-17-70-232 0 0,0 0 1 0 0,2 0 0 0 0,0-1-1 0 0,1 0 1 0 0,16 24 0 0 0,-15-27-633 0 0,1 0 1 0 0,21 18 0 0 0,-25-25-1029 0 0,1 0 1 0 0,-1 0-1 0 0,14 6 1 0 0,4-2-2341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4256 0 0,'-2'-2'1655'0'0,"2"2"-1517"0"0,0 0 0 0 0,0 0 0 0 0,0 0 0 0 0,0 0 0 0 0,0-1 0 0 0,0 1 0 0 0,-1 0-1 0 0,1 0 1 0 0,0 0 0 0 0,0-1 0 0 0,0 1 0 0 0,0 0 0 0 0,0 0 0 0 0,0 0 0 0 0,0-1 0 0 0,0 1 0 0 0,0 0-1 0 0,0 0 1 0 0,0 0 0 0 0,0 0 0 0 0,1-1 0 0 0,-1 1 0 0 0,0 0 0 0 0,0 0 0 0 0,0 0 0 0 0,0-1 0 0 0,0 1-1 0 0,0 0 1 0 0,0 0 0 0 0,147-11 5610 0 0,-66 7-4150 0 0,44-4-264 0 0,-48 3-4488 0 0,1-1-4619 0 0,-40 5 3880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4056 0 0,'0'0'692'0'0,"21"0"3095"0"0,-15 2-3446 0 0,0 0 0 0 0,0 0-1 0 0,0 0 1 0 0,0 1 0 0 0,-1 0-1 0 0,1 0 1 0 0,-1 0-1 0 0,0 1 1 0 0,0 0 0 0 0,0 0-1 0 0,-1 0 1 0 0,7 8 0 0 0,7 9 975 0 0,23 32 1 0 0,-34-42-944 0 0,57 80 1653 0 0,79 149 1 0 0,-126-207-2169 0 0,1-1 1 0 0,29 39 0 0 0,-4-20-4893 0 0,-30-42-2246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3112 0 0,'0'0'562'0'0,"21"-4"2816"0"0,-18 4-3145 0 0,0 0 0 0 0,0 0-1 0 0,0 1 1 0 0,1-1 0 0 0,-1 1 0 0 0,0 0-1 0 0,0-1 1 0 0,0 2 0 0 0,0-1 0 0 0,0 0-1 0 0,0 0 1 0 0,0 1 0 0 0,-1 0 0 0 0,1-1 0 0 0,3 4-1 0 0,-2-1-17 0 0,-1-1 0 0 0,0 1-1 0 0,0 0 1 0 0,-1 0-1 0 0,1 0 1 0 0,-1 0 0 0 0,0 0-1 0 0,0 1 1 0 0,0-1 0 0 0,1 6-1 0 0,7 26 516 0 0,-1 0 0 0 0,-1 1 0 0 0,-3 0-1 0 0,2 38 1 0 0,-7-57-674 0 0,2 0 1 0 0,1 0-1 0 0,0-1 0 0 0,1 1 0 0 0,1-1 1 0 0,0 0-1 0 0,13 25 0 0 0,-18-41-47 0 0,0 0-1 0 0,0 0 0 0 0,1 0 0 0 0,-1 0 1 0 0,1 0-1 0 0,-1 0 0 0 0,1 0 1 0 0,0 0-1 0 0,-1 0 0 0 0,1 0 1 0 0,0 0-1 0 0,-1-1 0 0 0,1 1 0 0 0,0 0 1 0 0,0 0-1 0 0,0-1 0 0 0,0 1 1 0 0,0-1-1 0 0,-1 1 0 0 0,1-1 1 0 0,0 1-1 0 0,0-1 0 0 0,1 1 0 0 0,-1-1 1 0 0,0 0-1 0 0,0 0 0 0 0,0 0 1 0 0,0 1-1 0 0,0-1 0 0 0,0 0 1 0 0,0 0-1 0 0,0 0 0 0 0,0-1 0 0 0,0 1 1 0 0,0 0-1 0 0,1 0 0 0 0,-1-1 1 0 0,0 1-1 0 0,0 0 0 0 0,0-1 1 0 0,0 1-1 0 0,0-1 0 0 0,-1 1 0 0 0,1-1 1 0 0,0 0-1 0 0,0 1 0 0 0,0-1 1 0 0,0 0-1 0 0,-1 0 0 0 0,1 1 1 0 0,1-3-1 0 0,4-4 74 0 0,0-1-1 0 0,0 0 1 0 0,0-1 0 0 0,5-12 0 0 0,-8 16-42 0 0,10-23 200 0 0,-1-1 0 0 0,16-59 1 0 0,-18 53-78 0 0,7-17 69 0 0,7-25 84 0 0,7-18-50 0 0,-28 89-1535 0 0,-2 18-9740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 3888 0 0,'-14'2'2830'0'0,"0"2"-2161"0"0,1 1-1 0 0,-1 0 1 0 0,1 1 0 0 0,1 1 0 0 0,-1 0-1 0 0,1 1 1 0 0,-12 10 0 0 0,-76 72 2111 0 0,70-61-1863 0 0,-296 295 4063 0 0,301-299-4995 0 0,13-14-307 0 0,1 0 1 0 0,0 1-1 0 0,1 0 1 0 0,0 1 0 0 0,-11 18-1 0 0,21-30-121 0 0,-1 0 0 0 0,1-1 0 0 0,-1 1 0 0 0,1 0 0 0 0,0 0 0 0 0,0-1 0 0 0,-1 1 0 0 0,1 0 0 0 0,0 0 0 0 0,0 0-1 0 0,0-1 1 0 0,0 1 0 0 0,0 0 0 0 0,0 0 0 0 0,0 0 0 0 0,0-1 0 0 0,0 1 0 0 0,0 0 0 0 0,0 0 0 0 0,1 0 0 0 0,-1-1 0 0 0,0 1 0 0 0,1 0 0 0 0,0 1 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3792 0 0,'0'0'666'0'0,"18"0"1387"0"0,-3 1-1549 0 0,0 0 0 0 0,0 1 0 0 0,0 0 1 0 0,0 1-1 0 0,0 1 0 0 0,0 0 0 0 0,-1 1 0 0 0,1 1 0 0 0,-1 0 0 0 0,-1 1 0 0 0,1 1 0 0 0,-1 0 0 0 0,-1 0 0 0 0,0 1 0 0 0,0 1 0 0 0,0 0 0 0 0,-1 1 0 0 0,17 22 1 0 0,-14-15-218 0 0,0 2 1 0 0,-2 0-1 0 0,0 1 1 0 0,-1 0 0 0 0,-1 1-1 0 0,-1 0 1 0 0,-1 0-1 0 0,-1 1 1 0 0,-1 0 0 0 0,-1 0-1 0 0,2 34 1 0 0,-4-20-98 0 0,-2-1 1 0 0,-2 0-1 0 0,-1 0 0 0 0,-12 65 1 0 0,8-77-129 0 0,0 0 0 0 0,-2-1 1 0 0,0 0-1 0 0,-2 0 0 0 0,0-1 0 0 0,-2-1 0 0 0,0 0 1 0 0,-17 22-1 0 0,17-29-170 0 0,0-1 0 0 0,0 0 1 0 0,-2-1-1 0 0,1-1 0 0 0,-2 0 0 0 0,1 0 0 0 0,-17 8 0 0 0,9-8-1899 0 0,-30 13 0 0 0,28-15-1960 0 0,-28 6 0 0 0,11-7-150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4188 0 0,'0'0'3542'0'0,"18"0"-88"0"0,185-13 3846 0 0,96-43-5238 0 0,-284 52-2304 0 0,47-8-1455 0 0,-22 11-9133 0 0,-33 2 6945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3880 0 0,'0'0'664'0'0,"12"0"2266"0"0,230-4 7462 0 0,-75-4-7147 0 0,-47-2-3114 0 0,-70 5-9024 0 0,-41 4 4777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3700 0 0,'-2'-1'6980'0'0,"7"-1"-4747"0"0,10 0-1155 0 0,224 4 6145 0 0,-119-1-9401 0 0,-3-1-8797 0 0,-88 0 6946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176 101 3224 0 0,'11'-15'2311'0'0,"0"8"-1808"0"0,0 0 0 0 0,1 0-1 0 0,-1 2 1 0 0,1-1 0 0 0,16-5 0 0 0,64-13 1207 0 0,-55 17-815 0 0,1 1-1 0 0,-1 2 1 0 0,57 2 0 0 0,-84 2-723 0 0,-1 1 1 0 0,1 0-1 0 0,-1 0 0 0 0,0 1 0 0 0,0 0 0 0 0,0 1 0 0 0,0 0 1 0 0,0 0-1 0 0,11 6 0 0 0,-17-7-153 0 0,0 0 1 0 0,0 0-1 0 0,0 0 1 0 0,0 1 0 0 0,0-1-1 0 0,-1 1 1 0 0,1 0-1 0 0,-1 0 1 0 0,0-1-1 0 0,1 1 1 0 0,-1 1-1 0 0,-1-1 1 0 0,1 0 0 0 0,0 0-1 0 0,-1 1 1 0 0,0-1-1 0 0,0 1 1 0 0,0-1-1 0 0,0 1 1 0 0,0 0-1 0 0,-1-1 1 0 0,1 1 0 0 0,-1 0-1 0 0,0-1 1 0 0,0 1-1 0 0,-1 5 1 0 0,-2 4-3 0 0,0 1 1 0 0,-1-1-1 0 0,0 0 1 0 0,-1 0 0 0 0,0-1-1 0 0,-1 1 1 0 0,-1-1-1 0 0,0 0 1 0 0,0-1-1 0 0,-11 13 1 0 0,-7 7-2 0 0,-2-2 1 0 0,-39 34-1 0 0,38-38 10 0 0,-1-1 0 0 0,-1-1-1 0 0,-1-2 1 0 0,-37 20 0 0 0,28-26 5 0 0,38-14-28 0 0,1-1 1 0 0,-1 1-1 0 0,1-1 1 0 0,-1 1-1 0 0,1-1 1 0 0,-1 0-1 0 0,1 1 1 0 0,-1-1-1 0 0,0 0 1 0 0,1 0-1 0 0,-1 0 1 0 0,1 0-1 0 0,-1 0 1 0 0,1 0-1 0 0,-1-1 1 0 0,1 1-1 0 0,-1 0 1 0 0,1-1-1 0 0,-1 0 1 0 0,1 1-1 0 0,-1-1 1 0 0,-1 0 0 0 0,3 0-2 0 0,0 0 0 0 0,0 0 0 0 0,0 0 0 0 0,0 1 1 0 0,0-1-1 0 0,1 0 0 0 0,-1 0 0 0 0,0 0 0 0 0,0 1 1 0 0,0-1-1 0 0,1 0 0 0 0,-1 0 0 0 0,0 1 1 0 0,1-1-1 0 0,-1 0 0 0 0,1 1 0 0 0,-1-1 0 0 0,1 0 1 0 0,-1 1-1 0 0,1-1 0 0 0,-1 1 0 0 0,1-1 1 0 0,0 0-1 0 0,-1 1 0 0 0,1 0 0 0 0,0-1 0 0 0,1 0 1 0 0,23-15 28 0 0,-23 14-27 0 0,10-3-4 0 0,1-1 0 0 0,-1 2-1 0 0,1-1 1 0 0,0 2 0 0 0,0-1 0 0 0,0 2 0 0 0,0 0 0 0 0,0 1-1 0 0,1 0 1 0 0,-1 1 0 0 0,1 0 0 0 0,19 3 0 0 0,-27-1 0 0 0,-1-1-1 0 0,0 1 1 0 0,0 0-1 0 0,0 0 1 0 0,0 1 0 0 0,0-1-1 0 0,0 1 1 0 0,0 0 0 0 0,-1 1-1 0 0,0-1 1 0 0,0 1 0 0 0,0 0-1 0 0,0 0 1 0 0,5 6 0 0 0,-4-4 2 0 0,-1 1 0 0 0,0 0 0 0 0,1 0 0 0 0,-2 0 0 0 0,1 0 0 0 0,-1 1 0 0 0,-1-1 1 0 0,1 1-1 0 0,1 8 0 0 0,-2-2 6 0 0,3 7 53 0 0,-1 1 0 0 0,-2-1 0 0 0,0 0-1 0 0,-1 1 1 0 0,-4 41 0 0 0,-1-37 96 0 0,-2 0 0 0 0,-11 31 0 0 0,13-46-62 0 0,-1 1-1 0 0,0-1 0 0 0,-1 0 1 0 0,0-1-1 0 0,-1 1 1 0 0,0-1-1 0 0,-8 9 0 0 0,6-10 36 0 0,0 0-1 0 0,-1 0 0 0 0,0-1 0 0 0,-1 0 0 0 0,1-1 0 0 0,-1 0 1 0 0,-1-1-1 0 0,1 0 0 0 0,-1-1 0 0 0,0 0 0 0 0,0-1 0 0 0,-1 0 1 0 0,1-1-1 0 0,-22 3 0 0 0,4-1 91 0 0,0-2 0 0 0,0-1-1 0 0,-1-1 1 0 0,1-1 0 0 0,0-2 0 0 0,0-1 0 0 0,-60-14 0 0 0,86 15-201 0 0,0 1 0 0 0,0-1 0 0 0,0 0 1 0 0,0 1-1 0 0,0-2 0 0 0,1 1 0 0 0,-1 0 1 0 0,-6-7-1 0 0,9 9-84 0 0,1-1 0 0 0,-1 0 0 0 0,0 1 0 0 0,1-1 0 0 0,-1 0 0 0 0,1 0 0 0 0,-1 0 0 0 0,1 0 0 0 0,0 1 0 0 0,-1-1 0 0 0,1 0 0 0 0,0 0 0 0 0,0 0 0 0 0,-1 0 0 0 0,1 0 0 0 0,0 0 0 0 0,0-2 0 0 0,0 2-187 0 0,1 0 1 0 0,-1 0-1 0 0,1-1 0 0 0,-1 1 0 0 0,1 0 0 0 0,-1 0 0 0 0,1 0 0 0 0,0 0 0 0 0,-1 0 0 0 0,1 0 0 0 0,0 0 0 0 0,0 0 0 0 0,0 0 0 0 0,0 0 0 0 0,0 0 0 0 0,0 1 0 0 0,1-2 0 0 0,12-7-3860 0 0,6-2 0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3832 0 0,'0'0'2010'0'0,"28"0"2843"0"0,9 10-3431 0 0,-2 2 1 0 0,0 2-1 0 0,0 0 0 0 0,-1 3 1 0 0,42 27-1 0 0,-41-20-1072 0 0,-2 1-1 0 0,0 2 1 0 0,-2 1-1 0 0,-2 1 1 0 0,45 56 0 0 0,-62-69-279 0 0,0 0 1 0 0,-1 1-1 0 0,11 24 1 0 0,-19-34-123 0 0,0-1 1 0 0,-1 0-1 0 0,0 1 0 0 0,0 0 1 0 0,0-1-1 0 0,-1 1 1 0 0,0 0-1 0 0,-1 0 0 0 0,1 0 1 0 0,-1 0-1 0 0,0-1 1 0 0,-1 1-1 0 0,-1 8 1 0 0,1-6-245 0 0,1 0-364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0 3608 0 0,'-10'1'600'0'0,"1"0"1"0"0,0 1-1 0 0,-1-1 0 0 0,1 2 0 0 0,0-1 0 0 0,0 1 0 0 0,0 1 0 0 0,0-1 1 0 0,1 2-1 0 0,0-1 0 0 0,0 1 0 0 0,-12 9 0 0 0,-8 9 750 0 0,-49 51 0 0 0,41-38-27 0 0,-239 219 2789 0 0,259-240-4527 0 0,-19 17 670 0 0,20-9-8319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2920 0 0,'-5'0'375'0'0,"1"0"0"0"0,0 0 0 0 0,0 1 1 0 0,0 0-1 0 0,-1 0 0 0 0,1 0 0 0 0,0 1 0 0 0,0-1 0 0 0,0 1 0 0 0,1 0 0 0 0,-1 0 0 0 0,0 0 0 0 0,-4 4 0 0 0,2-1 37 0 0,1 0 0 0 0,0 0 0 0 0,-1 1 0 0 0,2-1 0 0 0,-1 1-1 0 0,1 1 1 0 0,-4 6 0 0 0,-1 4 500 0 0,1 1-1 0 0,1 0 1 0 0,1 1-1 0 0,-8 38 0 0 0,13-55-861 0 0,1 0-1 0 0,-1 1 0 0 0,1-1 0 0 0,0 0 0 0 0,0 1 0 0 0,0-1 0 0 0,0 0 0 0 0,0 1 1 0 0,0-1-1 0 0,2 4 0 0 0,-2-5-34 0 0,1-1 0 0 0,-1 1 0 0 0,1 0 0 0 0,-1 0 0 0 0,1-1 0 0 0,-1 1 0 0 0,1 0 0 0 0,0-1 0 0 0,-1 1 0 0 0,1-1 0 0 0,0 1 0 0 0,0-1 0 0 0,0 1 0 0 0,-1-1 1 0 0,1 0-1 0 0,0 1 0 0 0,0-1 0 0 0,0 0 0 0 0,0 0 0 0 0,-1 1 0 0 0,1-1 0 0 0,0 0 0 0 0,0 0 0 0 0,0 0 0 0 0,0 0 0 0 0,0 0 0 0 0,0 0 0 0 0,0-1 0 0 0,-1 1 0 0 0,3 0 0 0 0,18-4 26 0 0,-1-2 0 0 0,1 0-1 0 0,-1 0 1 0 0,20-11-1 0 0,30-10 113 0 0,-61 24-98 0 0,0 1 0 0 0,0 0 0 0 0,1 0 1 0 0,-1 1-1 0 0,0 0 0 0 0,20 1 0 0 0,-26 0-28 0 0,0 0 1 0 0,0 1-1 0 0,0-1 0 0 0,0 1 0 0 0,0 0 1 0 0,0 0-1 0 0,0 0 0 0 0,0 0 0 0 0,-1 0 1 0 0,1 1-1 0 0,0-1 0 0 0,0 1 0 0 0,-1-1 0 0 0,1 1 1 0 0,-1 0-1 0 0,0 0 0 0 0,0 1 0 0 0,1-1 1 0 0,-1 0-1 0 0,-1 1 0 0 0,1-1 0 0 0,0 1 1 0 0,-1 0-1 0 0,3 4 0 0 0,0 3 39 0 0,-1 0 0 0 0,0 1 0 0 0,0-1 1 0 0,-2 1-1 0 0,1-1 0 0 0,-1 1 0 0 0,0-1 0 0 0,-1 1 0 0 0,-1 0 0 0 0,-1 12 0 0 0,1-16-15 0 0,-1 0-1 0 0,0-1 0 0 0,0 1 0 0 0,0-1 0 0 0,-1 1 1 0 0,0-1-1 0 0,0 0 0 0 0,0 0 0 0 0,-1 0 0 0 0,0 0 1 0 0,0-1-1 0 0,-1 1 0 0 0,1-1 0 0 0,-1 0 0 0 0,0-1 1 0 0,-10 8-1 0 0,2-5 46 0 0,0 0 0 0 0,0 0 0 0 0,-1-2 0 0 0,0 0 0 0 0,0 0 0 0 0,0-1 0 0 0,0-1-1 0 0,-1 0 1 0 0,1-1 0 0 0,-1-1 0 0 0,-20 0 0 0 0,33-1-186 0 0,1 1 0 0 0,0-1 0 0 0,-1 0 0 0 0,1-1 0 0 0,-1 1 0 0 0,1 0 0 0 0,0 0-1 0 0,-1 0 1 0 0,1-1 0 0 0,0 1 0 0 0,-1-1 0 0 0,1 1 0 0 0,0-1 0 0 0,0 0 0 0 0,-1 1 0 0 0,1-1 0 0 0,0 0-1 0 0,0 0 1 0 0,0 0 0 0 0,0 0 0 0 0,0 0 0 0 0,0 0 0 0 0,-1-1 0 0 0,1 0-922 0 0,0 0 0 0 0,1 0 0 0 0,-1 0 1 0 0,0 0-1 0 0,1 0 0 0 0,0 0 0 0 0,-1 0 0 0 0,1 0 0 0 0,0 0 1 0 0,0-2-1 0 0,0-5-2933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3704 0 0,'0'0'658'0'0,"1"-7"3148"0"0,13 1-2587 0 0,0 1 0 0 0,0 0 0 0 0,1 1 0 0 0,-1 1-1 0 0,28-2 1 0 0,19 1 291 0 0,-2 3-4004 0 0,-32 4-4746 0 0,-19-2 3619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0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 3264 0 0,'0'0'1143'0'0,"-4"17"1483"0"0,-4 3-1704 0 0,0 1 1 0 0,2 0-1 0 0,1 0 1 0 0,-4 26-1 0 0,-6 89 2573 0 0,15-132-3366 0 0,-1 3 14 0 0,1 0-1 0 0,0 0 1 0 0,1-1-1 0 0,-1 1 1 0 0,1 0-1 0 0,0 0 0 0 0,1-1 1 0 0,4 12-1 0 0,-5-15-119 0 0,0 0-1 0 0,0 0 1 0 0,1-1-1 0 0,-1 1 1 0 0,1-1 0 0 0,0 1-1 0 0,0-1 1 0 0,0 0-1 0 0,0 0 1 0 0,0 0-1 0 0,0 0 1 0 0,1 0-1 0 0,-1 0 1 0 0,1-1-1 0 0,-1 1 1 0 0,1-1-1 0 0,0 0 1 0 0,-1 1-1 0 0,1-1 1 0 0,0 0-1 0 0,5 1 1 0 0,2-1 0 0 0,-1-1-1 0 0,0 0 1 0 0,0 0-1 0 0,1 0 1 0 0,-1-1 0 0 0,0-1-1 0 0,0 0 1 0 0,0 0 0 0 0,0 0-1 0 0,0-1 1 0 0,0-1-1 0 0,-1 1 1 0 0,1-1 0 0 0,12-9-1 0 0,-12 7 22 0 0,-1 0 1 0 0,0 0-1 0 0,0-1 0 0 0,-1 0 0 0 0,1 0 0 0 0,-1 0 0 0 0,-1-1 0 0 0,0 0 0 0 0,0-1 0 0 0,0 0 0 0 0,-1 0 0 0 0,-1 0 1 0 0,5-10-1 0 0,-5 6 82 0 0,0 0 0 0 0,0 0 0 0 0,-2 0 0 0 0,0-1 0 0 0,0 1 0 0 0,-1 0 0 0 0,-1-1 0 0 0,0 1 0 0 0,-3-21 0 0 0,2 29-61 0 0,0-1 0 0 0,0 1 0 0 0,-1 0 0 0 0,0 0 1 0 0,0-1-1 0 0,0 1 0 0 0,-1 1 0 0 0,0-1 1 0 0,0 0-1 0 0,0 1 0 0 0,0-1 0 0 0,-1 1 0 0 0,1 0 1 0 0,-1 0-1 0 0,0 0 0 0 0,-1 1 0 0 0,1-1 0 0 0,-1 1 1 0 0,1 0-1 0 0,-1 0 0 0 0,0 1 0 0 0,0-1 1 0 0,0 1-1 0 0,0 0 0 0 0,-10-2 0 0 0,1 1 48 0 0,-1 0 0 0 0,0 1 0 0 0,0 1 0 0 0,0 0 0 0 0,-24 2-1 0 0,30 0-239 0 0,-1 0 0 0 0,1 1-1 0 0,-1 0 1 0 0,1 0 0 0 0,0 1-1 0 0,0 0 1 0 0,0 0-1 0 0,1 1 1 0 0,-1 1 0 0 0,-8 5-1 0 0,13-7-1060 0 0,0 1 0 0 0,0-1-1 0 0,1 1 1 0 0,-1 0 0 0 0,1 0 0 0 0,0 0-1 0 0,0 1 1 0 0,0-1 0 0 0,-3 9 0 0 0,-2 7-2985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3696 0 0,'0'0'2786'0'0,"6"0"2260"0"0,27 0-3113 0 0,197-16 3694 0 0,-161 9-4956 0 0,323-16 1207 0 0,-362 24-1620 0 0,-15 0-1328 0 0,-1 0-3958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3696 0 0,'-4'19'3630'0'0,"-1"-5"-2716"0"0,0 0 1 0 0,0 1-1 0 0,2 0 0 0 0,-3 16 1 0 0,0 0 88 0 0,-8 47 2363 0 0,-4 95 0 0 0,12-98-2542 0 0,2-27-473 0 0,2-13-260 0 0,-12 62 1 0 0,4-43-1437 0 0,8-19-6408 0 0,2-26 3789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83 264 2896 0 0,'-3'0'219'0'0,"0"-1"-1"0"0,1 0 1 0 0,-1 0 0 0 0,1 0-1 0 0,-1 0 1 0 0,1 0-1 0 0,0 0 1 0 0,0-1-1 0 0,-1 1 1 0 0,1-1-1 0 0,0 1 1 0 0,0-1 0 0 0,-3-3-1 0 0,-22-27 1702 0 0,24 29-1745 0 0,1 0 0 0 0,0 0 1 0 0,1 0-1 0 0,-1 0 0 0 0,0 0 0 0 0,1-1 0 0 0,0 1 1 0 0,-1 0-1 0 0,2-1 0 0 0,-1 1 0 0 0,0-1 0 0 0,0 1 1 0 0,1-1-1 0 0,0 1 0 0 0,0-1 0 0 0,0 1 0 0 0,0-1 1 0 0,1 1-1 0 0,1-8 0 0 0,0 7 34 0 0,0-1-1 0 0,0 0 1 0 0,0 1-1 0 0,1-1 1 0 0,0 1-1 0 0,0 0 1 0 0,0 0 0 0 0,0 0-1 0 0,1 0 1 0 0,0 0-1 0 0,-1 1 1 0 0,1 0-1 0 0,5-4 1 0 0,5-1 140 0 0,0-1 0 0 0,0 2 0 0 0,1 0 1 0 0,0 0-1 0 0,0 2 0 0 0,1-1 0 0 0,26-4 0 0 0,7 3 106 0 0,56-2-1 0 0,-84 7-277 0 0,-8 2-98 0 0,0-1-1 0 0,-1 2 1 0 0,1-1 0 0 0,-1 2-1 0 0,1 0 1 0 0,-1 0 0 0 0,0 1 0 0 0,19 7-1 0 0,-25-7-50 0 0,0 0-1 0 0,0 0 1 0 0,0 0-1 0 0,0 1 1 0 0,-1 0-1 0 0,0 0 1 0 0,0 0-1 0 0,0 1 1 0 0,0 0-1 0 0,-1 0 0 0 0,1 0 1 0 0,-1 0-1 0 0,0 1 1 0 0,-1-1-1 0 0,0 1 1 0 0,0 0-1 0 0,4 10 1 0 0,-1 5 2 0 0,-1 0 1 0 0,-1 0 0 0 0,0 0-1 0 0,-2 0 1 0 0,-1 0-1 0 0,0 0 1 0 0,-2 1-1 0 0,0-1 1 0 0,-1 0 0 0 0,-1 0-1 0 0,-8 26 1 0 0,3-17-23 0 0,-2-1 0 0 0,-1 0 0 0 0,-1-1 0 0 0,-1 0 0 0 0,-1-1 1 0 0,-2 0-1 0 0,-23 29 0 0 0,19-32-8 0 0,-1-1-1 0 0,0-1 1 0 0,-2-1 0 0 0,-1-1-1 0 0,-1-1 1 0 0,0-1 0 0 0,-1-1-1 0 0,-1-2 1 0 0,-1 0 0 0 0,0-2-1 0 0,-1-1 1 0 0,-42 12 0 0 0,69-23-1 0 0,-7 1-1 0 0,1 0 0 0 0,0-1 0 0 0,-1 0 0 0 0,1 0 0 0 0,-10 0 0 0 0,17-1 2 0 0,-1 0 0 0 0,1 0-1 0 0,0-1 1 0 0,-1 1-1 0 0,1 0 1 0 0,-1-1-1 0 0,1 1 1 0 0,0 0 0 0 0,-1-1-1 0 0,1 0 1 0 0,0 1-1 0 0,0-1 1 0 0,-1 0 0 0 0,1 1-1 0 0,0-1 1 0 0,0 0-1 0 0,0 0 1 0 0,0 0 0 0 0,0 0-1 0 0,0 0 1 0 0,0 0-1 0 0,0-1 1 0 0,1 1 0 0 0,-1 0-1 0 0,0 0 1 0 0,1-1-1 0 0,-1 1 1 0 0,1 0 0 0 0,-1-1-1 0 0,1 1 1 0 0,-1 0-1 0 0,1-1 1 0 0,0 1-1 0 0,0-1 1 0 0,0 1 0 0 0,0 0-1 0 0,0-3 1 0 0,0-2 6 0 0,1 0 0 0 0,0 0 0 0 0,0 0 1 0 0,1 0-1 0 0,0 0 0 0 0,0 1 0 0 0,0-1 1 0 0,1 0-1 0 0,-1 1 0 0 0,1 0 0 0 0,1-1 0 0 0,-1 1 1 0 0,1 0-1 0 0,0 1 0 0 0,0-1 0 0 0,0 1 0 0 0,0-1 1 0 0,6-3-1 0 0,-1 2 41 0 0,0-1 0 0 0,0 1 0 0 0,1 0 0 0 0,-1 1 0 0 0,1 0-1 0 0,0 1 1 0 0,1 0 0 0 0,-1 0 0 0 0,13-2 0 0 0,2 2 78 0 0,1 2 0 0 0,-1 0 0 0 0,1 1 0 0 0,0 2 0 0 0,0 1 0 0 0,-1 0 0 0 0,1 2 0 0 0,-1 1 0 0 0,43 15 0 0 0,-45-11-1319 0 0,28 16-1 0 0,5 2-9662 0 0,-41-20 6672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3800 0 0,'0'0'100'0'0,"0"0"0"0"0,0 0 0 0 0,1 0 0 0 0,-1 0 0 0 0,0 0 0 0 0,0 0 0 0 0,0 0 0 0 0,1 0 0 0 0,-1 0 0 0 0,0 0 0 0 0,0 0 0 0 0,1 0 0 0 0,-1 0 0 0 0,0 0 0 0 0,0 0 0 0 0,0-1 0 0 0,1 1 0 0 0,-1 0 0 0 0,0 0 0 0 0,0 0 0 0 0,0 0 0 0 0,0 0 0 0 0,1-1 0 0 0,-1 1 0 0 0,0 0 0 0 0,0 0 0 0 0,0 0 0 0 0,0-1 0 0 0,0 1 0 0 0,0 0 0 0 0,0 0 0 0 0,1 0 0 0 0,-1-1 0 0 0,0 1 0 0 0,0 0 0 0 0,0 0 0 0 0,0 0 0 0 0,0-1 0 0 0,0 1 0 0 0,0 0 0 0 0,0 0 0 0 0,0-1 0 0 0,0 1 0 0 0,0 0 0 0 0,0 0 0 0 0,0 0 0 0 0,0-1 0 0 0,-1 1 0 0 0,1 0 0 0 0,0 0 0 0 0,0-1 0 0 0,0 1 0 0 0,0 0 0 0 0,0 0 0 0 0,0 0 0 0 0,-1 0 0 0 0,1-1 0 0 0,0 1 0 0 0,0 0 0 0 0,0 0 0 0 0,0 0 0 0 0,-1 0 0 0 0,1 0 0 0 0,0-1 0 0 0,0 1 0 0 0,-1 0 0 0 0,9 2 376 0 0,-1-1 1 0 0,0 2-1 0 0,0-1 0 0 0,0 1 0 0 0,0 0 0 0 0,0 0 0 0 0,-1 1 0 0 0,1 0 0 0 0,9 7 0 0 0,3 2 304 0 0,7 4 309 0 0,-1 1-1 0 0,43 40 1 0 0,39 52-195 0 0,-74-74-522 0 0,-3 0-179 0 0,0 2 1 0 0,33 59 0 0 0,-55-85-201 0 0,30 52-471 0 0,-28-44 571 0 0,-8-15-3606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8 4008 0 0,'-26'-3'3908'0'0,"22"1"-3599"0"0,0 1 0 0 0,0 1 0 0 0,-1-1-1 0 0,1 1 1 0 0,0-1 0 0 0,-1 1 0 0 0,1 1 0 0 0,0-1 0 0 0,-6 1-1 0 0,-2 3 276 0 0,-1 1 0 0 0,1 0 1 0 0,0 1-1 0 0,0 0 0 0 0,1 1 0 0 0,-19 14 0 0 0,-60 57 2080 0 0,31-23-1156 0 0,-170 152 493 0 0,214-194-1942 0 0,-14 9-98 0 0,2 2 1 0 0,0 1-1 0 0,-37 46 1 0 0,63-71 75 0 0,-12 23-1789 0 0,10-13-2324 0 0,17-7-7340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49 2944 0 0,'0'0'547'0'0,"4"-23"4053"0"0,-2 21-4403 0 0,-1 1-1 0 0,1-1 1 0 0,0 1 0 0 0,0-1-1 0 0,0 1 1 0 0,1 0-1 0 0,-1 0 1 0 0,0 0-1 0 0,0 0 1 0 0,1 0-1 0 0,-1 0 1 0 0,1 0-1 0 0,2 0 1 0 0,37-4 1513 0 0,-33 5-1422 0 0,36-3 1482 0 0,54 3 0 0 0,-81 1-1582 0 0,0 0 0 0 0,-1 2 1 0 0,0 0-1 0 0,1 1 1 0 0,-1 1-1 0 0,18 7 1 0 0,-31-10-153 0 0,0 0 0 0 0,-1 0 0 0 0,1 0 0 0 0,-1 0 1 0 0,0 0-1 0 0,0 1 0 0 0,0-1 0 0 0,0 1 1 0 0,0 0-1 0 0,0 0 0 0 0,-1 0 0 0 0,5 7 0 0 0,-6-9-25 0 0,-1 1-1 0 0,1-1 0 0 0,-1 1 0 0 0,1 0 1 0 0,-1 0-1 0 0,1-1 0 0 0,-1 1 0 0 0,0 0 1 0 0,0 0-1 0 0,0-1 0 0 0,0 1 0 0 0,0 0 0 0 0,0 0 1 0 0,0-1-1 0 0,-1 1 0 0 0,1 0 0 0 0,-1-1 1 0 0,1 1-1 0 0,-1 0 0 0 0,0-1 0 0 0,0 1 1 0 0,1-1-1 0 0,-1 1 0 0 0,0-1 0 0 0,0 1 1 0 0,0-1-1 0 0,-1 0 0 0 0,1 1 0 0 0,0-1 0 0 0,-3 2 1 0 0,-8 7 13 0 0,-1-1-1 0 0,0-1 1 0 0,0 0 0 0 0,-1-1 0 0 0,0 0 0 0 0,0-1-1 0 0,-22 6 1 0 0,-6 0 4 0 0,-58 8-1 0 0,75-16-3 0 0,-44 2 1 0 0,68-6-7 0 0,33 0 8 0 0,-19 0-23 0 0,21-1-2 0 0,0 2 0 0 0,46 8-1 0 0,-71-8-3 0 0,0 1 0 0 0,-1 0 0 0 0,1 1 0 0 0,-1 0 0 0 0,0 0 0 0 0,0 1 0 0 0,0-1 0 0 0,0 2 0 0 0,0-1 0 0 0,-1 1 0 0 0,0 1 0 0 0,0-1 0 0 0,-1 1 0 0 0,9 9 0 0 0,-11-9 14 0 0,0 0 0 0 0,0 0 1 0 0,-1 1-1 0 0,0-1 1 0 0,-1 0-1 0 0,1 1 0 0 0,-1 0 1 0 0,0 0-1 0 0,1 13 1 0 0,-1-4 106 0 0,-1 0 0 0 0,-1-1 1 0 0,-1 22-1 0 0,0-30-52 0 0,0-1 0 0 0,0 1-1 0 0,-1 0 1 0 0,0-1 0 0 0,0 1 0 0 0,0-1-1 0 0,-1 1 1 0 0,0-1 0 0 0,0 0 0 0 0,-1 0 0 0 0,0-1-1 0 0,-7 10 1 0 0,4-7 51 0 0,-1-2 0 0 0,1 1 1 0 0,-1-1-1 0 0,0 0 0 0 0,-1 0 0 0 0,1-1 0 0 0,-18 8 0 0 0,3-4 84 0 0,-1-2-1 0 0,1 0 0 0 0,-1-1 0 0 0,0-2 0 0 0,0 0 1 0 0,-31 0-1 0 0,22-2-767 0 0,-31 0 263 0 0,44-3-4154 0 0,1-3-4203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3576 0 0,'169'-1'12183'0'0,"10"-1"-6613"0"0,12 1-7746 0 0,-4 0-9124 0 0,-151 1 7375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4184 0 0,'0'0'2911'0'0,"17"9"482"0"0,138 119 3346 0 0,143 126-2835 0 0,-181-131-3488 0 0,-39-37-491 0 0,-72-80 15 0 0,-3-3-60 0 0,1 0 1 0 0,-1 0 0 0 0,-1 1 0 0 0,1-1 0 0 0,0 1-1 0 0,-1 0 1 0 0,4 7 0 0 0,-5-8 20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879 1 4224 0 0,'-21'0'3030'0'0,"-2"4"-2062"0"0,1 0-1 0 0,0 2 1 0 0,0 1-1 0 0,1 0 1 0 0,-1 2-1 0 0,-37 21 1 0 0,-113 85 2743 0 0,89-55-1895 0 0,-98 67 356 0 0,80-54-3341 0 0,-1-3-7339 0 0,74-51 4492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4208 0 0,'4'3'5958'0'0,"11"-2"-3973"0"0,19 0-946 0 0,-33-1-779 0 0,86-4 2170 0 0,-1-5 0 0 0,103-22 0 0 0,-166 27-2463 0 0,36-4-336 0 0,-34 6-4208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2568 0 0,'17'-25'2194'0'0,"-2"8"-1463"0"0,0 2 1 0 0,2 0-1 0 0,-1 1 1 0 0,2 1-1 0 0,0 0 0 0 0,0 1 1 0 0,28-13-1 0 0,-34 20-335 0 0,0 0-1 0 0,0 0 0 0 0,0 1 1 0 0,1 0-1 0 0,-1 1 0 0 0,1 1 1 0 0,0 0-1 0 0,0 1 0 0 0,0 0 1 0 0,0 1-1 0 0,0 0 0 0 0,0 1 1 0 0,23 5-1 0 0,-30-4-322 0 0,0 1 0 0 0,0 0 0 0 0,0-1 0 0 0,0 2-1 0 0,0-1 1 0 0,0 1 0 0 0,-1 0 0 0 0,0 0 0 0 0,0 1 0 0 0,0-1 0 0 0,0 1-1 0 0,-1 0 1 0 0,0 0 0 0 0,4 7 0 0 0,3 5 36 0 0,-2-1 0 0 0,0 1 0 0 0,11 31 0 0 0,-4 1-5 0 0,-2 0 0 0 0,-2 0 0 0 0,-3 1 0 0 0,4 57-1 0 0,-4 203 55 0 0,-9-278-146 0 0,-7 94 55 0 0,-3-161-82 0 0,7 1-29 0 0,3-67 0 0 0,2 39 11 0 0,-2 33 17 0 0,0-16-28 0 0,-5-49 0 0 0,3 82 43 0 0,0-1-1 0 0,0 1 0 0 0,-1-1 0 0 0,-1 1 1 0 0,0 0-1 0 0,-1 1 0 0 0,0-1 0 0 0,-11-17 1 0 0,14 26 5 0 0,1 1 0 0 0,-1-1 0 0 0,0 1 0 0 0,0 0 0 0 0,0 0 0 0 0,0 0 0 0 0,0 0 0 0 0,0 0 0 0 0,0 1 0 0 0,-1-1 0 0 0,1 1 0 0 0,-1-1 0 0 0,1 1 0 0 0,-1 0 0 0 0,0 0 0 0 0,0 0 0 0 0,1 0 0 0 0,-1 0 0 0 0,0 1 0 0 0,0-1 0 0 0,0 1 0 0 0,-3 0 1 0 0,2 0 3 0 0,0 1 0 0 0,0 0 0 0 0,0 0 1 0 0,0 0-1 0 0,1 0 0 0 0,-1 0 1 0 0,0 1-1 0 0,1 0 0 0 0,-1 0 1 0 0,1 0-1 0 0,0 0 0 0 0,0 0 1 0 0,-1 1-1 0 0,2-1 0 0 0,-6 6 1 0 0,-14 17 112 0 0,2 0 0 0 0,0 2 1 0 0,-30 55-1 0 0,6-2 317 0 0,-75 103 0 0 0,117-181-612 0 0,0 0 1 0 0,1 0-1 0 0,-1 1 0 0 0,1-1 1 0 0,0 1-1 0 0,0-1 0 0 0,0 1 0 0 0,0 0 1 0 0,0-1-1 0 0,0 4 0 0 0,24-5-10351 0 0,-13-3 6864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3880 0 0,'2'1'3666'0'0,"14"4"-1810"0"0,41 0 2236 0 0,68-4-1 0 0,-69-1-2286 0 0,-21-1-1168 0 0,-1-2 0 0 0,37-6 0 0 0,-25-1-4258 0 0,-1-2-5814 0 0,-27 7 5318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3536 0 0,'-9'0'6674'0'0,"217"0"2317"0"0,-69 0-6251 0 0,-22 0-4675 0 0,0 0-5458 0 0,-108 0 3193 0 0,2-2-1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1 3352 0 0,'-19'0'1309'0'0,"0"1"0"0"0,0 1 1 0 0,-32 7-1 0 0,37-5-966 0 0,0 1 1 0 0,0 0 0 0 0,1 1 0 0 0,0 0 0 0 0,0 1 0 0 0,0 0 0 0 0,1 1-1 0 0,0 1 1 0 0,-12 11 0 0 0,-6 8 332 0 0,1 2 1 0 0,2 1-1 0 0,1 1 0 0 0,1 1 1 0 0,-21 38-1 0 0,21-26-123 0 0,1 2-1 0 0,3 0 1 0 0,-25 80-1 0 0,31-70-304 0 0,3 1-1 0 0,2 0 1 0 0,3 0 0 0 0,2 1 0 0 0,3-1-1 0 0,6 66 1 0 0,-2-102-217 0 0,0 0-1 0 0,2 0 0 0 0,0 0 1 0 0,10 25-1 0 0,-10-35-516 0 0,1 0 1 0 0,0-1-1 0 0,10 16 1 0 0,-10-20-437 0 0,0-1 0 0 0,0 1 0 0 0,0-1 0 0 0,1 0 0 0 0,0 0 0 0 0,7 5 0 0 0,18 10-3006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142 117 3520 0 0,'0'-21'3143'0'0,"0"19"-3032"0"0,0 1 0 0 0,1-1 0 0 0,-1 0-1 0 0,1 0 1 0 0,0 0 0 0 0,-1 1 0 0 0,1-1-1 0 0,0 0 1 0 0,0 1 0 0 0,0-1 0 0 0,0 1 0 0 0,0-1-1 0 0,1 1 1 0 0,-1 0 0 0 0,0-1 0 0 0,1 1-1 0 0,-1 0 1 0 0,1 0 0 0 0,1-2 0 0 0,35-17 1069 0 0,-35 19-1023 0 0,21-8 485 0 0,0 1 1 0 0,0 1 0 0 0,1 1 0 0 0,0 1-1 0 0,0 1 1 0 0,0 2 0 0 0,1 0-1 0 0,39 3 1 0 0,-58 0-589 0 0,0-1 0 0 0,1 1 0 0 0,-1 0 1 0 0,0 1-1 0 0,-1-1 0 0 0,1 1 0 0 0,0 1 0 0 0,0-1 0 0 0,10 7 0 0 0,-14-7-42 0 0,0 0 0 0 0,0 0 0 0 0,-1 1 0 0 0,0-1 0 0 0,1 1 0 0 0,-1 0 0 0 0,0-1 0 0 0,0 1 0 0 0,0 0-1 0 0,0 0 1 0 0,-1 0 0 0 0,1 1 0 0 0,-1-1 0 0 0,0 0 0 0 0,0 1 0 0 0,0-1 0 0 0,0 0 0 0 0,-1 1 0 0 0,1-1 0 0 0,-1 1 0 0 0,0 6 0 0 0,0 0-7 0 0,0-1 0 0 0,-1 1 0 0 0,0 0 0 0 0,-1-1 0 0 0,1 1 0 0 0,-2-1 0 0 0,1 0 0 0 0,-2 0 0 0 0,1 0 0 0 0,-1 0 0 0 0,0 0 0 0 0,-1-1 0 0 0,0 1 0 0 0,0-1 0 0 0,-1-1 0 0 0,0 1 0 0 0,-1-1 0 0 0,1 0 0 0 0,-1 0 0 0 0,-9 6 0 0 0,-5 1 7 0 0,0-1 1 0 0,0-1-1 0 0,-36 14 1 0 0,44-20 4 0 0,-1-1 1 0 0,0-1 0 0 0,0 0-1 0 0,0-1 1 0 0,-28 3 0 0 0,71-7-7 0 0,-7 1-13 0 0,0 0 1 0 0,40 6 0 0 0,-55-5 3 0 0,-1 1-1 0 0,0 0 1 0 0,1 0 0 0 0,-1 0 0 0 0,0 1 0 0 0,0 0 0 0 0,0 0-1 0 0,0 0 1 0 0,-1 1 0 0 0,1 0 0 0 0,-1 0 0 0 0,0 0 0 0 0,8 10 0 0 0,-6-6 6 0 0,-1 1 1 0 0,0 0-1 0 0,-1 1 1 0 0,0-1-1 0 0,-1 1 1 0 0,0 0-1 0 0,0 0 1 0 0,-1 0-1 0 0,0 1 1 0 0,1 12 0 0 0,-2-10 32 0 0,-1 0 1 0 0,0 0 0 0 0,-1 0 0 0 0,0 1 0 0 0,-1-1 0 0 0,-1 0 0 0 0,0 0-1 0 0,-4 13 1 0 0,4-19 7 0 0,-1 0 0 0 0,1-1-1 0 0,-1 1 1 0 0,-1-1 0 0 0,1 0-1 0 0,-1 0 1 0 0,0 0 0 0 0,0 0 0 0 0,-1-1-1 0 0,0 1 1 0 0,0-1 0 0 0,-9 7-1 0 0,5-6 44 0 0,0 0-1 0 0,-1 0 0 0 0,1-1 1 0 0,-1-1-1 0 0,0 0 0 0 0,-1 0 1 0 0,-15 3-1 0 0,-8-1 269 0 0,-2-1-1 0 0,1-2 1 0 0,-69-3 0 0 0,87 0-257 0 0,0-1 1 0 0,-1-1 0 0 0,1 0 0 0 0,0-1 0 0 0,0-1 0 0 0,-26-10 0 0 0,41 13-204 0 0,1 0 0 0 0,-1 0 0 0 0,0 0 0 0 0,1 0 0 0 0,-1 0-1 0 0,1 0 1 0 0,0-1 0 0 0,-1 1 0 0 0,1-1 0 0 0,0 1 0 0 0,0-1 0 0 0,0 1 0 0 0,0-1 0 0 0,0 1 0 0 0,0-1 0 0 0,0 0 0 0 0,1 1 0 0 0,-1-1-1 0 0,1 0 1 0 0,-1-3 0 0 0,1 4-409 0 0,0 0 0 0 0,0 0 0 0 0,0 0-1 0 0,0 0 1 0 0,0-1 0 0 0,0 1 0 0 0,0 0-1 0 0,1 0 1 0 0,-1 0 0 0 0,0 0 0 0 0,1 0-1 0 0,-1-1 1 0 0,1 1 0 0 0,-1 0 0 0 0,1 0-1 0 0,0 0 1 0 0,-1 0 0 0 0,1 0-1 0 0,0 1 1 0 0,0-1 0 0 0,1-1 0 0 0,7-5-3384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3432 0 0,'17'-2'1944'0'0,"34"-5"819"0"0,-35 4-2116 0 0,0 1-1 0 0,-1 0 0 0 0,1 1 0 0 0,0 1 1 0 0,0 0-1 0 0,0 1 0 0 0,0 1 1 0 0,23 6-1 0 0,-29-5-362 0 0,0 2-1 0 0,0-1 1 0 0,0 1 0 0 0,-1 1-1 0 0,1-1 1 0 0,-2 2 0 0 0,1-1-1 0 0,-1 1 1 0 0,0 0 0 0 0,0 1-1 0 0,0 0 1 0 0,-1 0 0 0 0,-1 1-1 0 0,0 0 1 0 0,0 0 0 0 0,0 1-1 0 0,-1-1 1 0 0,-1 1 0 0 0,1 0-1 0 0,2 13 1 0 0,4 14 453 0 0,-2 0 0 0 0,8 73-1 0 0,-10-17-2604 0 0,-6-45-2727 0 0,-1 0-3552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 3672 0 0,'-17'0'2020'0'0,"-1"1"-1"0"0,-32 6 0 0 0,38-4-1618 0 0,0 0-1 0 0,0 1 0 0 0,1 1 1 0 0,-1 0-1 0 0,1 1 0 0 0,0-1 1 0 0,1 2-1 0 0,-12 9 0 0 0,-126 107 3414 0 0,59-47-2838 0 0,-25 25-396 0 0,106-94-816 0 0,0 1 1 0 0,1-1-1 0 0,0 1 0 0 0,-10 17 0 0 0,4 2-9963 0 0,13-22 6538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2488 0 0,'0'0'1336'0'0,"-6"14"909"0"0,-44 87 1718 0 0,7-19-1286 0 0,36-63-2023 0 0,1-1 1 0 0,-5 24-1 0 0,11-42-636 0 0,0 1-1 0 0,0-1 1 0 0,0 0 0 0 0,0 0-1 0 0,0 1 1 0 0,0-1 0 0 0,0 0-1 0 0,0 0 1 0 0,0 1 0 0 0,0-1-1 0 0,0 0 1 0 0,0 0 0 0 0,0 1-1 0 0,0-1 1 0 0,0 0 0 0 0,0 0-1 0 0,0 1 1 0 0,0-1 0 0 0,0 0-1 0 0,0 0 1 0 0,1 0 0 0 0,-1 1-1 0 0,0-1 1 0 0,0 0 0 0 0,0 0-1 0 0,0 0 1 0 0,1 0 0 0 0,-1 1-1 0 0,0-1 1 0 0,0 0 0 0 0,0 0-1 0 0,1 0 1 0 0,-1 0 0 0 0,0 1-1 0 0,13 0 260 0 0,18-8-180 0 0,-24 6-39 0 0,65-20 224 0 0,-46 12-59 0 0,40-8-1 0 0,-59 16-134 0 0,0 0-1 0 0,1 0 0 0 0,-1 1 0 0 0,0 0 1 0 0,1 0-1 0 0,-1 1 0 0 0,0 0 0 0 0,1 0 0 0 0,-1 0 1 0 0,9 4-1 0 0,-12-3-36 0 0,0 0 0 0 0,0 1 0 0 0,-1-1 1 0 0,1 1-1 0 0,0 0 0 0 0,-1 0 0 0 0,0 0 0 0 0,0 0 0 0 0,0 1 0 0 0,0-1 1 0 0,0 1-1 0 0,-1 0 0 0 0,1 0 0 0 0,-1 0 0 0 0,0 0 0 0 0,0 0 1 0 0,-1 0-1 0 0,3 7 0 0 0,-1 2 42 0 0,0-1 1 0 0,0 2 0 0 0,-1-1-1 0 0,0 26 1 0 0,-2-26-10 0 0,0 0 1 0 0,-1 0-1 0 0,0-1 1 0 0,-1 1-1 0 0,-6 19 0 0 0,6-27-41 0 0,0 0 0 0 0,0 0 0 0 0,-1 0 0 0 0,1 0 0 0 0,-1 0 0 0 0,0-1 0 0 0,-1 0 0 0 0,1 1 0 0 0,-1-1-1 0 0,0-1 1 0 0,0 1 0 0 0,0 0 0 0 0,-1-1 0 0 0,1 0 0 0 0,-9 4 0 0 0,0 0 61 0 0,-1-2 0 0 0,1 0 0 0 0,-1 0 1 0 0,0-1-1 0 0,0-1 0 0 0,0-1 0 0 0,-1 0 0 0 0,1 0 1 0 0,-1-2-1 0 0,-17 0 0 0 0,5-6-54 0 0,26 6-85 0 0,0-1 0 0 0,0 1 0 0 0,0 0 1 0 0,1-1-1 0 0,-1 1 0 0 0,0-1 0 0 0,0 1 1 0 0,1-1-1 0 0,-1 0 0 0 0,0 1 0 0 0,1-1 0 0 0,-1 0 1 0 0,1 1-1 0 0,-1-1 0 0 0,1 0 0 0 0,-1 0 0 0 0,1 0 1 0 0,-1 1-1 0 0,1-1 0 0 0,0 0 0 0 0,-1 0 0 0 0,1 0 1 0 0,0 0-1 0 0,0 0 0 0 0,0 0 0 0 0,-1-1 1 0 0,-3-20-8420 0 0,4 15 4506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4016 0 0,'0'0'1397'0'0,"5"0"141"0"0,215-29 6295 0 0,-166 24-6356 0 0,30 0-929 0 0,-56 4-3695 0 0,0 1-3302 0 0,-15 0 2848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4000 0 0,'0'0'3594'0'0,"14"0"-1024"0"0,45-3 467 0 0,67-11 0 0 0,-55 5-1573 0 0,159-10 1418 0 0,-153 17-6243 0 0,0 5-6133 0 0,-52-1 5637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20 179 2976 0 0,'-1'-3'375'0'0,"0"1"0"0"0,0-1 0 0 0,0 0-1 0 0,0 1 1 0 0,1-1 0 0 0,-1 0 0 0 0,1 1-1 0 0,-1-1 1 0 0,1 0 0 0 0,1-5 0 0 0,0 4-192 0 0,0 0 0 0 0,1 1 0 0 0,-1-1 1 0 0,1 0-1 0 0,0 1 0 0 0,0-1 0 0 0,1 1 1 0 0,-1 0-1 0 0,1 0 0 0 0,0 0 0 0 0,-1 0 1 0 0,1 0-1 0 0,0 0 0 0 0,1 1 0 0 0,-1-1 1 0 0,5-2-1 0 0,8-4 455 0 0,0 1 0 0 0,23-8 0 0 0,-28 11-300 0 0,20-6 210 0 0,0 2 0 0 0,0 0 0 0 0,0 3 0 0 0,1 0 0 0 0,0 2 0 0 0,0 2 0 0 0,39 1 0 0 0,-63 1-473 0 0,-1 0-1 0 0,1 1 1 0 0,0 0-1 0 0,-1 0 1 0 0,1 1-1 0 0,-1 0 1 0 0,1 0-1 0 0,-1 1 1 0 0,0 0-1 0 0,13 7 1 0 0,-16-7-39 0 0,0 0 1 0 0,0 1-1 0 0,-1-1 1 0 0,1 1-1 0 0,0 0 1 0 0,-1 0-1 0 0,0 0 1 0 0,0 0-1 0 0,-1 1 1 0 0,1-1-1 0 0,-1 1 0 0 0,0 0 1 0 0,0 0-1 0 0,0 0 1 0 0,-1 0-1 0 0,1 0 1 0 0,0 6-1 0 0,0 6 15 0 0,-1 0 0 0 0,0 0 0 0 0,-2 0 0 0 0,0 0 0 0 0,0 1 0 0 0,-2-1 0 0 0,0-1 0 0 0,-9 30 0 0 0,-1-11-5 0 0,0-1 1 0 0,-2 0-1 0 0,-21 33 0 0 0,19-41-15 0 0,-1 0 0 0 0,-2-1 0 0 0,0-1 0 0 0,-2-1 0 0 0,-1-1-1 0 0,0-1 1 0 0,-51 34 0 0 0,56-43 0 0 0,0-1 0 0 0,-2-1-1 0 0,1 0 1 0 0,-1-2 0 0 0,-1 0 0 0 0,1-1-1 0 0,-1-1 1 0 0,-32 5 0 0 0,51-11-23 0 0,0 1 1 0 0,0-1-1 0 0,-1 0 0 0 0,1 0 1 0 0,0 0-1 0 0,0 0 1 0 0,0 0-1 0 0,0 0 1 0 0,0-1-1 0 0,0 1 0 0 0,0-1 1 0 0,0 1-1 0 0,0-1 1 0 0,0 0-1 0 0,0 0 1 0 0,0 0-1 0 0,1 0 0 0 0,-1 0 1 0 0,0 0-1 0 0,1 0 1 0 0,-1-1-1 0 0,0 1 1 0 0,1-1-1 0 0,-3-2 0 0 0,3 2 8 0 0,0 0 1 0 0,0-1-1 0 0,1 1 0 0 0,-1 0 0 0 0,1 0 0 0 0,-1 0 0 0 0,1-1 0 0 0,0 1 0 0 0,0 0 0 0 0,0 0 0 0 0,0 0 0 0 0,0-1 0 0 0,0 1 0 0 0,1 0 0 0 0,-1 0 0 0 0,1-1 0 0 0,-1 1 0 0 0,1 0 1 0 0,0 0-1 0 0,0 0 0 0 0,0 0 0 0 0,0 0 0 0 0,2-2 0 0 0,-1 0 23 0 0,1 0 1 0 0,0 0 0 0 0,1 0-1 0 0,-1 0 1 0 0,0 0-1 0 0,1 1 1 0 0,0 0 0 0 0,0 0-1 0 0,0 0 1 0 0,0 0-1 0 0,1 1 1 0 0,5-4 0 0 0,-2 3 30 0 0,1 0 1 0 0,-1 1-1 0 0,1 0 1 0 0,-1 0 0 0 0,1 1-1 0 0,13-1 1 0 0,7 3 116 0 0,0 1-1 0 0,0 1 1 0 0,35 8 0 0 0,83 30 651 0 0,-80-21-3766 0 0,1-2-8295 0 0,-47-14 6962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2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4 3344 0 0,'-23'-1'2358'0'0,"8"-1"-1595"0"0,1 2 0 0 0,-1-1 0 0 0,1 2 0 0 0,0 0 0 0 0,-1 1 0 0 0,-22 6 0 0 0,31-6-520 0 0,0-1 1 0 0,1 1-1 0 0,-1 1 1 0 0,1-1 0 0 0,-1 1-1 0 0,1 0 1 0 0,0 1 0 0 0,0-1-1 0 0,0 1 1 0 0,1 0 0 0 0,-1 0-1 0 0,1 0 1 0 0,0 1 0 0 0,0-1-1 0 0,0 1 1 0 0,1 0 0 0 0,0 0-1 0 0,-4 7 1 0 0,0 3-32 0 0,4-8-139 0 0,-1 1-1 0 0,1-1 1 0 0,1 1-1 0 0,-1 0 1 0 0,1 0-1 0 0,-1 12 1 0 0,0 2 11 0 0,1-10-43 0 0,1 1 0 0 0,0 0-1 0 0,1 0 1 0 0,2 22 0 0 0,-1-32-37 0 0,-1 0 1 0 0,1 1-1 0 0,0-1 0 0 0,0 0 0 0 0,0 0 1 0 0,1 0-1 0 0,-1 0 0 0 0,1 0 0 0 0,-1 0 1 0 0,1-1-1 0 0,0 1 0 0 0,0 0 0 0 0,0-1 1 0 0,1 0-1 0 0,-1 1 0 0 0,0-1 0 0 0,1 0 1 0 0,0 0-1 0 0,-1 0 0 0 0,1-1 0 0 0,0 1 1 0 0,0-1-1 0 0,5 2 0 0 0,2 1-3 0 0,0-1 0 0 0,1-1 0 0 0,-1 0-1 0 0,1-1 1 0 0,-1 0 0 0 0,1 0 0 0 0,0-1 0 0 0,-1-1-1 0 0,1 1 1 0 0,0-2 0 0 0,-1 0 0 0 0,0 0 0 0 0,1-1-1 0 0,9-3 1 0 0,-12 0 31 0 0,-8 2-5 0 0,-17 0 15 0 0,-25 3 5 0 0,25 4-18 0 0,1 1 0 0 0,0 0 0 0 0,0 1 0 0 0,0 0-1 0 0,0 1 1 0 0,1 1 0 0 0,-16 10 0 0 0,21-11 11 0 0,0 0 0 0 0,1 1 0 0 0,0 0 0 0 0,0 0 0 0 0,1 1 0 0 0,0 0 0 0 0,0 0 0 0 0,1 1 0 0 0,0 0 0 0 0,1 0 1 0 0,-8 15-1 0 0,11-17 0 0 0,0-1 1 0 0,1 1 0 0 0,0-1 0 0 0,0 1 0 0 0,1 0 0 0 0,0 0 0 0 0,0 0 0 0 0,0 0-1 0 0,1 0 1 0 0,1 7 0 0 0,-1-11-28 0 0,0-1 1 0 0,0 1-1 0 0,1-1 0 0 0,0 1 0 0 0,-1-1 1 0 0,1 1-1 0 0,0-1 0 0 0,0 1 0 0 0,0-1 1 0 0,0 0-1 0 0,1 0 0 0 0,-1 0 0 0 0,1 0 0 0 0,-1 0 1 0 0,1 0-1 0 0,0 0 0 0 0,0 0 0 0 0,0 0 1 0 0,0-1-1 0 0,0 1 0 0 0,0-1 0 0 0,0 1 1 0 0,0-1-1 0 0,1 0 0 0 0,-1 0 0 0 0,0 0 1 0 0,1 0-1 0 0,-1-1 0 0 0,5 2 0 0 0,16 1-414 0 0,-1-1 0 0 0,1 0 0 0 0,32-4 0 0 0,-20-1-4557 0 0,52-11 1 0 0,-49 5 1468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173 123 3656 0 0,'0'0'631'0'0,"-10"13"2166"0"0,-1 12-1517 0 0,2 0-1 0 0,1 0 1 0 0,1 0-1 0 0,2 1 1 0 0,0 0 0 0 0,1 1-1 0 0,1 51 1 0 0,2-75-1257 0 0,1-1 1 0 0,0 1-1 0 0,0-1 0 0 0,1 1 0 0 0,-1-1 1 0 0,0 1-1 0 0,1-1 0 0 0,-1 1 1 0 0,1-1-1 0 0,0 1 0 0 0,0-1 1 0 0,0 0-1 0 0,0 0 0 0 0,0 1 0 0 0,1-1 1 0 0,-1 0-1 0 0,1 0 0 0 0,-1 0 1 0 0,1 0-1 0 0,0-1 0 0 0,-1 1 1 0 0,1 0-1 0 0,0-1 0 0 0,0 1 1 0 0,1-1-1 0 0,-1 1 0 0 0,0-1 0 0 0,0 0 1 0 0,1 0-1 0 0,-1 0 0 0 0,0-1 1 0 0,1 1-1 0 0,-1 0 0 0 0,1-1 1 0 0,-1 0-1 0 0,1 1 0 0 0,-1-1 0 0 0,1 0 1 0 0,-1 0-1 0 0,5-1 0 0 0,3 0 1 0 0,1 0-1 0 0,-1-1 1 0 0,0-1-1 0 0,0 1 1 0 0,0-2-1 0 0,0 1 1 0 0,0-1-1 0 0,14-9 1 0 0,-16 8 21 0 0,0-1 1 0 0,0 0-1 0 0,0-1 0 0 0,-1 1 1 0 0,0-2-1 0 0,0 1 1 0 0,-1-1-1 0 0,0 0 0 0 0,0 0 1 0 0,8-17-1 0 0,-8 13 79 0 0,-1-1 0 0 0,0 0-1 0 0,-1 0 1 0 0,0 0 0 0 0,-1 0 0 0 0,-1-1-1 0 0,1-17 1 0 0,-2 18 70 0 0,-1 0 0 0 0,0 0 0 0 0,-1 0 0 0 0,-1 0 0 0 0,-3-15 0 0 0,4 22-117 0 0,-1 1-1 0 0,0-1 0 0 0,0 1 1 0 0,0 0-1 0 0,-1-1 1 0 0,0 1-1 0 0,0 0 1 0 0,0 1-1 0 0,-1-1 1 0 0,1 1-1 0 0,-1-1 1 0 0,0 1-1 0 0,0 0 1 0 0,-7-5-1 0 0,2 4-16 0 0,0 0 0 0 0,0 1 0 0 0,0 0 0 0 0,0 0 0 0 0,-1 1 0 0 0,0 0 0 0 0,0 0 0 0 0,1 1 0 0 0,-1 1 0 0 0,-1 0 0 0 0,1 0 0 0 0,0 1 0 0 0,0 0 0 0 0,-17 2 0 0 0,16 0-266 0 0,0 0-1 0 0,0 1 0 0 0,1 0 1 0 0,0 1-1 0 0,-19 8 1 0 0,22-8-456 0 0,-1 1 1 0 0,1-1-1 0 0,0 1 1 0 0,0 1 0 0 0,1-1-1 0 0,-1 1 1 0 0,-8 11 0 0 0,11-11-726 0 0,0-1 0 0 0,0 0 0 0 0,1 1 0 0 0,-1-1 1 0 0,-3 13-1 0 0,-1 6-2774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3960 0 0,'7'-9'7090'0'0,"-3"10"-6629"0"0,0 1-1 0 0,0-1 1 0 0,0 1-1 0 0,0 0 1 0 0,0 0-1 0 0,-1 0 0 0 0,1 0 1 0 0,6 6-1 0 0,-1-2 247 0 0,4 3 35 0 0,-1 1 0 0 0,0 0 1 0 0,-1 0-1 0 0,17 21 0 0 0,34 54 562 0 0,-25-33-929 0 0,1 5-67 0 0,42 82 0 0 0,-77-133-315 0 0,5 8-214 0 0,-2 1 1 0 0,0-1-1 0 0,0 1 1 0 0,-1 0-1 0 0,3 18 1 0 0,-4-21-1894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2 3904 0 0,'-9'0'1293'0'0,"3"-1"-752"0"0,0 1-1 0 0,-1 0 0 0 0,1 0 1 0 0,0 1-1 0 0,0 0 0 0 0,-1 0 1 0 0,1 0-1 0 0,0 1 0 0 0,0-1 1 0 0,0 2-1 0 0,0-1 0 0 0,0 1 1 0 0,-6 4-1 0 0,-17 14 920 0 0,2 2 0 0 0,0 2 0 0 0,-38 45 0 0 0,2-3-188 0 0,13-19-838 0 0,12-11-200 0 0,1 1-1 0 0,-44 58 1 0 0,75-83 263 0 0,6-4-3471 0 0,0-9 2529 0 0,1 1-1 0 0,-1-1 1 0 0,1 1 0 0 0,0 0-1 0 0,-1-1 1 0 0,1 1 0 0 0,0-1 0 0 0,-1 1-1 0 0,1-1 1 0 0,0 0 0 0 0,0 1-1 0 0,-1-1 1 0 0,1 0 0 0 0,0 0-1 0 0,0 1 1 0 0,0-1 0 0 0,0 0 0 0 0,-1 0-1 0 0,1 0 1 0 0,0 0 0 0 0,0 0-1 0 0,0 0 1 0 0,1 0 0 0 0,8 0-3476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1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95 3336 0 0,'-1'-1'121'0'0,"1"1"-1"0"0,-1-1 1 0 0,0 0-1 0 0,1 1 0 0 0,0-1 1 0 0,-1 1-1 0 0,1-1 1 0 0,-1 0-1 0 0,1 1 0 0 0,0-1 1 0 0,-1 0-1 0 0,1 0 1 0 0,0 1-1 0 0,0-1 0 0 0,0 0 1 0 0,0 0-1 0 0,-1 1 1 0 0,1-1-1 0 0,0 0 0 0 0,0 0 1 0 0,0 1-1 0 0,0-1 1 0 0,1 0-1 0 0,-1 0 0 0 0,0 1 1 0 0,0-1-1 0 0,0 0 1 0 0,1 1-1 0 0,-1-2 0 0 0,12-22 1816 0 0,-8 20-1667 0 0,0 0-1 0 0,1 0 1 0 0,-1 1-1 0 0,1-1 1 0 0,0 1-1 0 0,0 0 1 0 0,0 1-1 0 0,0-1 1 0 0,0 1-1 0 0,1 0 1 0 0,-1 0-1 0 0,1 1 1 0 0,7-2-1 0 0,10-1 956 0 0,46 0 0 0 0,-56 4-778 0 0,5-1 117 0 0,43 1 782 0 0,-56 1-1276 0 0,0 0-1 0 0,0-1 1 0 0,-1 2-1 0 0,1-1 1 0 0,0 0-1 0 0,0 1 1 0 0,-1 0-1 0 0,1 0 0 0 0,-1 1 1 0 0,5 3-1 0 0,-6-4-43 0 0,-1 0-1 0 0,-1 0 1 0 0,1 0 0 0 0,0 0-1 0 0,0 1 1 0 0,-1-1-1 0 0,0 1 1 0 0,1 0-1 0 0,-1-1 1 0 0,0 1-1 0 0,0 0 1 0 0,0-1 0 0 0,-1 1-1 0 0,1 0 1 0 0,-1 0-1 0 0,1 0 1 0 0,-1 0-1 0 0,0 0 1 0 0,-1 5-1 0 0,1 2 11 0 0,-1 0 0 0 0,-1 0 0 0 0,0 0-1 0 0,-4 13 1 0 0,2-14-26 0 0,0 1 0 0 0,-1-1 0 0 0,0 0 0 0 0,0 0 0 0 0,-1-1 0 0 0,0 1 0 0 0,0-1 0 0 0,-1 0 0 0 0,0-1 1 0 0,-1 0-1 0 0,1 0 0 0 0,-1-1 0 0 0,-1 1 0 0 0,1-2 0 0 0,-1 1 0 0 0,0-1 0 0 0,-1-1 0 0 0,1 0 0 0 0,-1 0 0 0 0,-10 2 0 0 0,-8-3 21 0 0,26-3-12 0 0,12 0-3 0 0,-6 0-13 0 0,11 0 12 0 0,-2 0-9 0 0,0 0-1 0 0,0 0 1 0 0,-1 2 0 0 0,17 2-1 0 0,-26-3 20 0 0,0 0 0 0 0,0 0 0 0 0,0 0 0 0 0,0 0 0 0 0,0 1 0 0 0,0-1 0 0 0,0 1 0 0 0,0 0 0 0 0,-1 0 0 0 0,1 0-1 0 0,0 0 1 0 0,-1 0 0 0 0,0 0 0 0 0,0 1 0 0 0,0-1 0 0 0,0 1 0 0 0,0 0 0 0 0,0-1 0 0 0,0 1 0 0 0,-1 0 0 0 0,0 0 0 0 0,2 4 0 0 0,-1 1 85 0 0,1-1 1 0 0,-2 1-1 0 0,1 1 0 0 0,-1-1 1 0 0,0 0-1 0 0,-1 0 0 0 0,0 0 1 0 0,0 1-1 0 0,-1-1 0 0 0,0 0 1 0 0,0 0-1 0 0,-4 13 0 0 0,2-14-12 0 0,1-1-1 0 0,-1 0 0 0 0,0 0 0 0 0,-1 0 1 0 0,1 0-1 0 0,-1-1 0 0 0,0 0 0 0 0,-1 1 0 0 0,1-1 1 0 0,-1-1-1 0 0,0 1 0 0 0,0-1 0 0 0,-1 0 0 0 0,1 0 1 0 0,-12 6-1 0 0,-2-1 52 0 0,-1-1 0 0 0,0-1 0 0 0,0 0 0 0 0,0-2 0 0 0,-1 0 0 0 0,-28 3 0 0 0,27-7-719 0 0,1 0-1 0 0,0-1 0 0 0,-33-4 1 0 0,52 4-318 0 0,-10-2-3367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3736 0 0,'21'1'5731'0'0,"8"1"-4780"0"0,332-3 6432 0 0,3 0-5320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3960 0 0,'-2'2'292'0'0,"0"0"0"0"0,0 0-1 0 0,0-1 1 0 0,0 2 0 0 0,1-1-1 0 0,-1 0 1 0 0,1 0 0 0 0,0 0-1 0 0,-1 1 1 0 0,1-1 0 0 0,0 1-1 0 0,0-1 1 0 0,0 1 0 0 0,0 4-1 0 0,-6 11 679 0 0,-5 12 624 0 0,2 2 1 0 0,1-1-1 0 0,-10 66 0 0 0,3-16 614 0 0,10-51-1730 0 0,-1 0 0 0 0,-2-1-1 0 0,-1 0 1 0 0,-1 0-1 0 0,-17 29 1 0 0,-20 30-861 0 0,33-58-3313 0 0,1 0-5152 0 0,10-23 4935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3896 0 0,'0'0'665'0'0,"1"-1"-502"0"0,-1 1 0 0 0,0-1 0 0 0,0 1 1 0 0,0-1-1 0 0,0 1 0 0 0,1-1 0 0 0,-1 1 0 0 0,0-1 0 0 0,0 1 0 0 0,1-1 1 0 0,-1 1-1 0 0,0 0 0 0 0,1-1 0 0 0,-1 1 0 0 0,0-1 0 0 0,1 1 0 0 0,-1 0 1 0 0,1-1-1 0 0,-1 1 0 0 0,1 0 0 0 0,0-1 0 0 0,28-1 918 0 0,0 1 0 0 0,1 1 0 0 0,-1 1 0 0 0,0 2-1 0 0,0 1 1 0 0,0 1 0 0 0,39 12 0 0 0,-45-10-729 0 0,0 2-1 0 0,0 0 1 0 0,-1 1 0 0 0,-1 2-1 0 0,1 0 1 0 0,-2 1-1 0 0,0 1 1 0 0,0 1 0 0 0,20 21-1 0 0,-31-27-251 0 0,-1 1 0 0 0,0 0 0 0 0,0 0 0 0 0,-2 1 0 0 0,1 0 0 0 0,-1 0-1 0 0,-1 1 1 0 0,8 20 0 0 0,-8-14-181 0 0,-1 1 0 0 0,0-1 0 0 0,-2 1 0 0 0,0 0 0 0 0,0 21 0 0 0,-2-34-183 0 0,-1 8-1097 0 0,-2-7-2779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9 3792 0 0,'-13'-8'4203'0'0,"9"8"-3873"0"0,-1 0 0 0 0,0 0 0 0 0,0 0 0 0 0,0 1 0 0 0,0 0-1 0 0,1 0 1 0 0,-1 0 0 0 0,0 1 0 0 0,1 0 0 0 0,-1 0 0 0 0,1 0 0 0 0,-9 5 0 0 0,-5 6 691 0 0,-27 22-1 0 0,30-23-432 0 0,-28 27 845 0 0,1 2 1 0 0,-50 65-1 0 0,-19 18-550 0 0,-41 35-2462 0 0,139-149-5513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3712 0 0,'14'0'2658'0'0,"-7"1"-2319"0"0,0-1 0 0 0,0 2 0 0 0,0-1 0 0 0,0 1 0 0 0,0 0 0 0 0,-1 1 1 0 0,1-1-1 0 0,-1 1 0 0 0,0 0 0 0 0,0 1 0 0 0,0 0 0 0 0,0 0 0 0 0,6 5 0 0 0,0 1 173 0 0,0 1 0 0 0,-1 1 0 0 0,0 0 0 0 0,15 21 0 0 0,-9-6 45 0 0,-2 0-1 0 0,0 1 0 0 0,-2 0 1 0 0,-1 1-1 0 0,-1 0 0 0 0,-2 1 1 0 0,-1 1-1 0 0,6 43 0 0 0,-10-44-368 0 0,-2 0-1 0 0,0 0 1 0 0,-2 0-1 0 0,-2 0 1 0 0,0 0-1 0 0,-2 0 0 0 0,-1-1 1 0 0,-18 54-1 0 0,10-48-181 0 0,-1-1 0 0 0,-2-1 0 0 0,-2 0 1 0 0,-1-1-1 0 0,-1-1 0 0 0,-2-1 0 0 0,-35 38 0 0 0,30-40-4199 0 0,-57 45-1 0 0,40-41 186 0 0,-1-2-1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4148 0 0,'0'0'3327'0'0,"28"-5"1902"0"0,8 1-3128 0 0,1 2-1 0 0,56 3 1 0 0,-25 1-1179 0 0,181-15-522 0 0,-219 12-5755 0 0,-18 2-1805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3848 0 0,'0'0'676'0'0,"5"0"2702"0"0,19 3-1334 0 0,207-2 7731 0 0,-115 0-9095 0 0,-1-1-8912 0 0,-110 0 4176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240 284 3352 0 0,'0'0'1802'0'0,"-8"10"871"0"0,5 0-1933 0 0,-1 1-1 0 0,0-1 1 0 0,-10 19 0 0 0,5-11-134 0 0,-17 43 1652 0 0,-28 100-1 0 0,19-51-1557 0 0,16-52-432 0 0,-22 60 419 0 0,23-85-271 0 0,17-35-393 0 0,0 0 1 0 0,1 0 0 0 0,-1 0-1 0 0,1 0 1 0 0,-1 0-1 0 0,1 0 1 0 0,-1 0 0 0 0,1 0-1 0 0,0 0 1 0 0,0-3 0 0 0,1-16 5 0 0,1-1-1 0 0,1 1 1 0 0,0 1 0 0 0,9-27 0 0 0,31-80 12 0 0,-21 68-14 0 0,9-16-80 0 0,74-130-1 0 0,-103 202 53 0 0,96-161-111 0 0,-85 141 89 0 0,2 0-1 0 0,18-20 1 0 0,-30 38 23 0 0,-1 2 12 0 0,1 1-1 0 0,0-1 0 0 0,-1 1 1 0 0,1 0-1 0 0,0-1 1 0 0,0 1-1 0 0,1 0 0 0 0,-1 1 1 0 0,0-1-1 0 0,0 1 0 0 0,4-2 1 0 0,-5 2 15 0 0,0 1 0 0 0,0-1 0 0 0,-1 1 0 0 0,1-1 0 0 0,0 1 0 0 0,0 0 0 0 0,0 0 0 0 0,0 0 0 0 0,0 0 0 0 0,-1 0 0 0 0,1 0 0 0 0,0 0 0 0 0,0 1 0 0 0,0-1 0 0 0,-1 1 0 0 0,1-1 0 0 0,0 1 0 0 0,0-1 0 0 0,-1 1-1 0 0,1 0 1 0 0,0 0 0 0 0,-1 0 0 0 0,2 1 0 0 0,5 7 87 0 0,-1 0 1 0 0,0 0-1 0 0,-1 1 0 0 0,0 0 0 0 0,0 0 0 0 0,-1 0 0 0 0,0 1 0 0 0,-1 0 0 0 0,5 21 0 0 0,1 11 251 0 0,5 53 0 0 0,-14-86-310 0 0,35 432 1321 0 0,-33-396-1257 0 0,12 53 0 0 0,-3-26-56 0 0,-10-60-79 0 0,2-1 0 0 0,6 19 0 0 0,-5-16-215 0 0,-2-10 215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3804 0 0,'0'0'2683'0'0,"0"1"-2242"0"0,0 0 0 0 0,0 0 0 0 0,-1 0 0 0 0,1-1 0 0 0,0 1 0 0 0,0 0 0 0 0,0 0 0 0 0,0 0 0 0 0,0 0 0 0 0,0 0 0 0 0,1-1 1 0 0,-1 1-1 0 0,0 0 0 0 0,0 0 0 0 0,1 1 0 0 0,5 0 275 0 0,1 1 0 0 0,-1-1 0 0 0,1-1 1 0 0,0 1-1 0 0,9 0 0 0 0,9-1 57 0 0,32-2 0 0 0,-20 0-287 0 0,334-3 1477 0 0,-350 3-1927 0 0,-12 1-157 0 0,0-1 0 0 0,0 2-1 0 0,0-1 1 0 0,13 3 0 0 0,-20-1-176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848 129 2672 0 0,'0'-19'2558'0'0,"0"15"-2308"0"0,0-1-1 0 0,0 1 0 0 0,0-1 0 0 0,-1 1 0 0 0,1 0 0 0 0,-1 0 0 0 0,0-1 0 0 0,0 1 0 0 0,-1 0 1 0 0,1 0-1 0 0,-1 0 0 0 0,0 0 0 0 0,0 0 0 0 0,0 0 0 0 0,-1 1 0 0 0,1-1 0 0 0,-1 1 0 0 0,0 0 1 0 0,0-1-1 0 0,0 1 0 0 0,0 0 0 0 0,-1 1 0 0 0,1-1 0 0 0,-1 1 0 0 0,1-1 0 0 0,-1 1 0 0 0,0 0 1 0 0,0 1-1 0 0,0-1 0 0 0,0 1 0 0 0,0-1 0 0 0,-1 1 0 0 0,1 0 0 0 0,0 1 0 0 0,-1-1 0 0 0,1 1 1 0 0,-5 0-1 0 0,-11-1-89 0 0,0 2-1 0 0,0 0 1 0 0,0 1 0 0 0,1 1 0 0 0,-1 1 0 0 0,1 0 0 0 0,0 2 0 0 0,0 0 0 0 0,0 1 0 0 0,1 1 0 0 0,0 1-1 0 0,1 1 1 0 0,0 0 0 0 0,0 1 0 0 0,1 1 0 0 0,0 0 0 0 0,1 1 0 0 0,1 1 0 0 0,0 0 0 0 0,1 1 0 0 0,0 1-1 0 0,-14 24 1 0 0,19-25-90 0 0,1 0-1 0 0,1 1 1 0 0,0-1-1 0 0,1 1 0 0 0,1 0 1 0 0,0 1-1 0 0,-1 22 1 0 0,-1 119 277 0 0,6-127-298 0 0,5 60 88 0 0,4 0-1 0 0,23 102 1 0 0,-9-62-35 0 0,-17-77 10 0 0,0 84 0 0 0,-6-116-49 0 0,-1-1 0 0 0,-1 0-1 0 0,-1 0 1 0 0,-1 0 0 0 0,0 0 0 0 0,-15 38 0 0 0,14-46-8 0 0,-2 0 0 0 0,1 0 1 0 0,-2-1-1 0 0,0 1 0 0 0,0-2 1 0 0,-1 1-1 0 0,0-1 1 0 0,-1-1-1 0 0,-1 0 0 0 0,1 0 1 0 0,-15 9-1 0 0,18-14-17 0 0,-12 9 114 0 0,-1-1 0 0 0,-26 13 0 0 0,41-23-124 0 0,-1-1 0 0 0,0 1 0 0 0,0-1 0 0 0,0 0 0 0 0,0-1 0 0 0,-1 0 0 0 0,1 0 0 0 0,0 0 1 0 0,-1-1-1 0 0,1 1 0 0 0,0-2 0 0 0,-1 1 0 0 0,-7-2 0 0 0,12 2-59 0 0,1-1 1 0 0,-1 1-1 0 0,1 0 1 0 0,0-1-1 0 0,-1 0 1 0 0,1 1-1 0 0,0-1 1 0 0,0 0-1 0 0,-1 1 1 0 0,1-1-1 0 0,0 0 1 0 0,0 0 0 0 0,0 0-1 0 0,0 0 1 0 0,0 0-1 0 0,0 0 1 0 0,0-1-1 0 0,0 1 1 0 0,1 0-1 0 0,-1 0 1 0 0,0-1-1 0 0,1 1 1 0 0,-1 0-1 0 0,0-3 1 0 0,0-14-2492 0 0,4-1-3994 0 0,0 6 2432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4008 0 0,'0'0'91'0'0,"0"0"0"0"0,0-1-1 0 0,0 1 1 0 0,-1 0 0 0 0,1 0-1 0 0,0 0 1 0 0,0 0 0 0 0,0 0-1 0 0,0-1 1 0 0,0 1 0 0 0,0 0-1 0 0,0 0 1 0 0,0 0 0 0 0,0 0-1 0 0,0 0 1 0 0,0-1 0 0 0,0 1 0 0 0,0 0-1 0 0,0 0 1 0 0,0 0 0 0 0,0 0-1 0 0,0 0 1 0 0,0-1 0 0 0,0 1-1 0 0,0 0 1 0 0,0 0 0 0 0,0 0-1 0 0,0 0 1 0 0,0 0 0 0 0,1 0-1 0 0,-1-1 1 0 0,0 1 0 0 0,0 0-1 0 0,0 0 1 0 0,0 0 0 0 0,0 0-1 0 0,0 0 1 0 0,0 0 0 0 0,1 0-1 0 0,-1-1 1 0 0,308-42 10457 0 0,-205 33-12519 0 0,1 3-6907 0 0,-76 5 5169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3512 0 0,'-11'1'532'0'0,"1"0"0"0"0,-1 0 0 0 0,1 2 0 0 0,-1-1 0 0 0,1 1 1 0 0,0 1-1 0 0,-13 5 0 0 0,-4 5 483 0 0,-33 21 0 0 0,38-20-426 0 0,1 1-1 0 0,0 1 1 0 0,1 1 0 0 0,1 1-1 0 0,-22 27 1 0 0,18-16 339 0 0,0 2-1 0 0,3 1 1 0 0,-18 35 0 0 0,32-55-718 0 0,0 1 1 0 0,1-1 0 0 0,0 1 0 0 0,2 0-1 0 0,-1 0 1 0 0,2 0 0 0 0,0 0 0 0 0,0 1-1 0 0,2-1 1 0 0,0 1 0 0 0,0-1 0 0 0,1 0-1 0 0,6 28 1 0 0,-4-32-245 0 0,0 0-1 0 0,0 0 1 0 0,1-1-1 0 0,1 1 1 0 0,0-1 0 0 0,0 0-1 0 0,0 0 1 0 0,11 12-1 0 0,-10-14-362 0 0,1 0-1 0 0,0 0 1 0 0,0-1-1 0 0,1 0 1 0 0,-1 0-1 0 0,1-1 1 0 0,1 0-1 0 0,-1-1 0 0 0,1 1 1 0 0,9 2-1 0 0,-6-2-1514 0 0,1-1 0 0 0,-1-1 0 0 0,22 3 0 0 0,7-3-1913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3832 0 0,'-2'4'5896'0'0,"2"-4"-5794"0"0,6 8 1622 0 0,10 8-666 0 0,-1-2-241 0 0,177 148 5556 0 0,-158-136-6025 0 0,-2 2-1 0 0,-1 0 0 0 0,31 37 0 0 0,-53-53-217 0 0,-2-1 0 0 0,1 1 1 0 0,-1 0-1 0 0,-1 1 0 0 0,7 17 0 0 0,1 2-3620 0 0,2-2-7087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 3896 0 0,'-8'0'969'0'0,"0"0"0"0"0,0 1-1 0 0,0 0 1 0 0,0 1 0 0 0,0 0-1 0 0,-15 5 1 0 0,14-3-535 0 0,0 1 0 0 0,0 0 0 0 0,0 1 1 0 0,1 0-1 0 0,0 0 0 0 0,0 0 0 0 0,0 1 0 0 0,-9 12 0 0 0,-166 169 4959 0 0,21-23-4299 0 0,150-152-1631 0 0,-30 35 758 0 0,26-21-3681 0 0,7 2-5950 0 0,8-22 5469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2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3904 0 0,'0'0'1340'0'0,"34"-2"3408"0"0,-26 3-4381 0 0,1 1 0 0 0,-1 0 0 0 0,0 0 0 0 0,0 1 1 0 0,0-1-1 0 0,0 2 0 0 0,0-1 0 0 0,-1 1 1 0 0,1 1-1 0 0,6 4 0 0 0,-2 0 156 0 0,0 1-1 0 0,0 0 1 0 0,-2 0 0 0 0,18 22-1 0 0,-13-12-49 0 0,0 1 0 0 0,-2 0-1 0 0,-1 1 1 0 0,0 1 0 0 0,-2 0-1 0 0,-1 0 1 0 0,11 40 0 0 0,-12-26-239 0 0,-2 0 1 0 0,-1 1 0 0 0,-2-1 0 0 0,-2 55 0 0 0,-3-74-153 0 0,1 0 0 0 0,-2-1 1 0 0,0 1-1 0 0,-1-1 0 0 0,-1 0 0 0 0,-1 0 1 0 0,0 0-1 0 0,-1-1 0 0 0,-1 0 0 0 0,-1 0 0 0 0,-14 20 1 0 0,9-16-333 0 0,-2-1 0 0 0,-31 32 1 0 0,22-30-2169 0 0,-45 32 0 0 0,26-30-6079 0 0,26-16 4248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64 3432 0 0,'-6'-6'380'0'0,"0"0"0"0"0,0 1 0 0 0,0 0-1 0 0,-1 0 1 0 0,1 0 0 0 0,-1 1 0 0 0,0 0 0 0 0,-1 0-1 0 0,1 0 1 0 0,-1 1 0 0 0,1 0 0 0 0,-1 1 0 0 0,0 0-1 0 0,0 0 1 0 0,0 1 0 0 0,0 0 0 0 0,0 0-1 0 0,-1 1 1 0 0,1 0 0 0 0,-11 1 0 0 0,8 0-62 0 0,-1 1 1 0 0,1 0-1 0 0,-1 1 1 0 0,1 0-1 0 0,0 0 0 0 0,0 1 1 0 0,0 1-1 0 0,1 0 1 0 0,0 0-1 0 0,-1 1 1 0 0,2 1-1 0 0,-1-1 1 0 0,-14 15-1 0 0,15-11-238 0 0,1 1 1 0 0,-1 0-1 0 0,2 1 0 0 0,0-1 1 0 0,0 1-1 0 0,1 1 1 0 0,1 0-1 0 0,0-1 0 0 0,0 1 1 0 0,2 1-1 0 0,-1-1 0 0 0,2 1 1 0 0,-2 21-1 0 0,4-30-71 0 0,0-1 0 0 0,1 1 1 0 0,-1 0-1 0 0,1 0 0 0 0,0 0 0 0 0,1 0 1 0 0,-1-1-1 0 0,1 1 0 0 0,0-1 1 0 0,0 1-1 0 0,0-1 0 0 0,1 0 0 0 0,0 0 1 0 0,-1 0-1 0 0,1 0 0 0 0,1 0 0 0 0,4 4 1 0 0,0 0 0 0 0,0-1-1 0 0,1 0 1 0 0,0 0 0 0 0,0-1 0 0 0,0 0 0 0 0,18 8 0 0 0,-7-7-18 0 0,0 0 1 0 0,0-2 0 0 0,0 0-1 0 0,1-2 1 0 0,-1 0-1 0 0,1-1 1 0 0,0-1-1 0 0,0-1 1 0 0,22-3-1 0 0,-21-1-11 0 0,-21 4 17 0 0,-1-1-1 0 0,1 1 1 0 0,0 0 0 0 0,0 0 0 0 0,0 0 0 0 0,0-1 0 0 0,0 1 0 0 0,-1 0 0 0 0,1-1 0 0 0,0 1 0 0 0,0-1 0 0 0,-1 1 0 0 0,1-1 0 0 0,0 1 0 0 0,-1-1 0 0 0,1 0 0 0 0,0 1 0 0 0,0-2 0 0 0,-2 1 0 0 0,1 1 0 0 0,-1-1 0 0 0,0 0 0 0 0,1 1 0 0 0,-1-1 0 0 0,0 1 0 0 0,0 0 0 0 0,1-1 0 0 0,-1 1 0 0 0,0-1 0 0 0,0 1 0 0 0,0 0 0 0 0,0 0 0 0 0,1-1 1 0 0,-1 1-1 0 0,0 0 0 0 0,0 0 0 0 0,-1 0 0 0 0,-19-2-17 0 0,-10 2 18 0 0,0 1 1 0 0,-1 2 0 0 0,1 1 0 0 0,0 1 0 0 0,1 2 0 0 0,-1 1-1 0 0,-45 19 1 0 0,58-19 20 0 0,-1 1 0 0 0,1 1 0 0 0,-23 17 0 0 0,31-20 5 0 0,0 1-1 0 0,1 0 0 0 0,0 0 0 0 0,1 1 0 0 0,-1 0 0 0 0,-12 20 1 0 0,17-23-1 0 0,1-1 1 0 0,0 1 0 0 0,1 0 0 0 0,-1 0-1 0 0,1 0 1 0 0,0 1 0 0 0,1-1-1 0 0,-1 0 1 0 0,1 1 0 0 0,1-1 0 0 0,-1 1-1 0 0,1-1 1 0 0,1 9 0 0 0,-1-11-7 0 0,1 0 1 0 0,0 0-1 0 0,0 0 0 0 0,1-1 0 0 0,-1 1 1 0 0,1 0-1 0 0,0 0 0 0 0,0-1 1 0 0,0 1-1 0 0,1-1 0 0 0,-1 0 1 0 0,1 1-1 0 0,-1-1 0 0 0,1 0 1 0 0,0-1-1 0 0,0 1 0 0 0,1 0 1 0 0,-1-1-1 0 0,1 0 0 0 0,-1 0 1 0 0,7 3-1 0 0,6 2 7 0 0,-1-2 0 0 0,1 0 0 0 0,1 0 0 0 0,-1-1 1 0 0,23 1-1 0 0,86 2-3492 0 0,-111-6 2381 0 0,62-1-5722 0 0,-38 0 3403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3760 0 0,'0'0'1286'0'0,"-11"5"1915"0"0,4 2-2680 0 0,0 0-1 0 0,0 1 0 0 0,1 0 0 0 0,-1 0 0 0 0,2 0 0 0 0,-1 0 0 0 0,-4 11 1 0 0,-28 69 2297 0 0,32-73-2219 0 0,2-6-629 0 0,0 1-1 0 0,1-1 1 0 0,0 0-1 0 0,1 1 1 0 0,-3 18-1 0 0,6-38-7968 0 0,-2 5 5864 0 0,1-5-614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2600 0 0,'5'-12'2296'0'0,"9"-5"-755"0"0,-12 14-1270 0 0,1-1-1 0 0,0 1 1 0 0,0-1 0 0 0,0 1 0 0 0,1 0 0 0 0,5-4 0 0 0,6-2 375 0 0,1 1 1 0 0,0 1 0 0 0,0 0-1 0 0,1 1 1 0 0,0 1 0 0 0,34-6-1 0 0,-11 5 555 0 0,79 0 0 0 0,-39 8-558 0 0,-80-2-286 0 0,-14 9 570 0 0,10-4-834 0 0,0-1 0 0 0,1 1 0 0 0,-1 1 0 0 0,1-1 0 0 0,0 0 0 0 0,0 1 0 0 0,1-1 0 0 0,0 1 0 0 0,0 0 0 0 0,0 0-1 0 0,-1 9 1 0 0,0 4 63 0 0,1 0 0 0 0,1 26-1 0 0,0-1-725 0 0,-1-20 859 0 0,2 0-1 0 0,1 0 1 0 0,4 25-1 0 0,-3-41-814 0 0,0-1 0 0 0,0 1 1 0 0,1 0-1 0 0,0-1 0 0 0,5 10 0 0 0,-5-12-640 0 0,0 0 0 0 0,0 0-1 0 0,1 0 1 0 0,0-1 0 0 0,0 1-1 0 0,0-1 1 0 0,10 7 0 0 0,0-1-2263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3824 0 0,'0'0'2075'0'0,"17"-1"269"0"0,193-10 5752 0 0,-104 3-8023 0 0,0 5-9616 0 0,-82 3 6110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108 114 3624 0 0,'-5'0'330'0'0,"0"1"-1"0"0,1 0 1 0 0,-1 0 0 0 0,1 0-1 0 0,-1 0 1 0 0,1 1-1 0 0,0 0 1 0 0,0-1 0 0 0,-1 2-1 0 0,1-1 1 0 0,0 0-1 0 0,1 1 1 0 0,-1 0-1 0 0,0 0 1 0 0,1 0 0 0 0,0 0-1 0 0,-1 1 1 0 0,1-1-1 0 0,1 1 1 0 0,-1 0-1 0 0,0 0 1 0 0,1 0 0 0 0,0 0-1 0 0,0 0 1 0 0,-3 9-1 0 0,3-7-92 0 0,0 0 0 0 0,0 0-1 0 0,0 0 1 0 0,1 0 0 0 0,0 1-1 0 0,0-1 1 0 0,1 0 0 0 0,-1 1-1 0 0,2-1 1 0 0,-1 0 0 0 0,1 1-1 0 0,-1-1 1 0 0,2 0 0 0 0,-1 0-1 0 0,1 1 1 0 0,0-1 0 0 0,0 0 0 0 0,5 9-1 0 0,-4-11-202 0 0,0-1 0 0 0,0 0 0 0 0,0-1-1 0 0,1 1 1 0 0,-1 0 0 0 0,1-1 0 0 0,-1 0-1 0 0,1 0 1 0 0,0 0 0 0 0,-1 0 0 0 0,1 0-1 0 0,0-1 1 0 0,1 0 0 0 0,-1 0 0 0 0,0 0-1 0 0,0 0 1 0 0,0-1 0 0 0,0 1 0 0 0,5-1 0 0 0,3 0-11 0 0,1 0 0 0 0,-1-1 1 0 0,0 0-1 0 0,0-1 1 0 0,19-5-1 0 0,-18 3-22 0 0,1 0 0 0 0,0-2 0 0 0,-1 0 0 0 0,22-13 0 0 0,-31 17 0 0 0,0-1 0 0 0,0 0-1 0 0,0 0 1 0 0,0-1 0 0 0,0 1 0 0 0,-1-1-1 0 0,1 0 1 0 0,-1 0 0 0 0,0 0-1 0 0,-1 0 1 0 0,1-1 0 0 0,-1 1 0 0 0,1-1-1 0 0,-1 1 1 0 0,-1-1 0 0 0,1 0 0 0 0,1-6-1 0 0,-2 3 21 0 0,0 0 0 0 0,0 1 0 0 0,-1-1 0 0 0,0 0 0 0 0,0 0 0 0 0,-1 1 0 0 0,0-1 0 0 0,0 0 0 0 0,-1 1 0 0 0,0-1 0 0 0,0 1 0 0 0,-1 0 0 0 0,0-1 0 0 0,0 1 0 0 0,-1 1 0 0 0,1-1 0 0 0,-2 0 0 0 0,1 1 0 0 0,-1 0 0 0 0,0 0 0 0 0,-10-9 0 0 0,8 9 15 0 0,0 0 1 0 0,-1 1 0 0 0,1 0 0 0 0,-1 0-1 0 0,0 1 1 0 0,-1 0 0 0 0,1 0 0 0 0,-19-5 0 0 0,14 6-38 0 0,-1 0 1 0 0,0 1 0 0 0,0 0 0 0 0,0 1 0 0 0,-17 1 0 0 0,28 0-159 0 0,-1 1 0 0 0,1-1 1 0 0,0 1-1 0 0,0 0 0 0 0,0-1 0 0 0,0 1 1 0 0,0 1-1 0 0,0-1 0 0 0,0 0 1 0 0,0 1-1 0 0,0-1 0 0 0,1 1 0 0 0,-4 2 1 0 0,4-2-391 0 0,1 0 0 0 0,-1 0 0 0 0,0 0 0 0 0,0 0 0 0 0,1 0 0 0 0,-1 0 0 0 0,1 0 0 0 0,0 1 0 0 0,0-1 0 0 0,0 0 0 0 0,0 1 0 0 0,0-1 0 0 0,0 1 0 0 0,0-1 0 0 0,1 1 0 0 0,-1 2 0 0 0,1 11-2824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2992 0 0,'24'-13'8104'0'0,"-24"20"-7421"0"0,-1-1 1 0 0,0 1-1 0 0,-1-1 0 0 0,1 0 0 0 0,-4 9 0 0 0,-5 21 443 0 0,6-14-809 0 0,0-3-53 0 0,1 1-1 0 0,1-1 0 0 0,1 1 1 0 0,2 23-1 0 0,-1-41-249 0 0,1 0 0 0 0,0 0 0 0 0,-1 0-1 0 0,1-1 1 0 0,0 1 0 0 0,0 0 0 0 0,0-1 0 0 0,0 1 0 0 0,1-1 0 0 0,-1 1-1 0 0,0-1 1 0 0,1 0 0 0 0,-1 1 0 0 0,1-1 0 0 0,-1 0 0 0 0,1 0 0 0 0,-1 0 0 0 0,1 0-1 0 0,0 0 1 0 0,0 0 0 0 0,0-1 0 0 0,-1 1 0 0 0,1 0 0 0 0,0-1 0 0 0,0 0-1 0 0,0 1 1 0 0,2-1 0 0 0,3 1 2 0 0,0 0 0 0 0,0 0 0 0 0,1-1-1 0 0,-1 0 1 0 0,0 0 0 0 0,8-2 0 0 0,-4 0-17 0 0,0-1 1 0 0,0 0 0 0 0,0-1 0 0 0,0 0 0 0 0,-1 0-1 0 0,1-1 1 0 0,-1-1 0 0 0,0 0 0 0 0,10-8-1 0 0,-15 10-2 0 0,-1 0-1 0 0,1 0 0 0 0,-1 0 0 0 0,0-1 0 0 0,0 0 0 0 0,-1 1 0 0 0,0-1 0 0 0,1-1 0 0 0,-2 1 0 0 0,1 0 0 0 0,0-1 0 0 0,-1 1 1 0 0,0-1-1 0 0,-1 0 0 0 0,1 0 0 0 0,-1 0 0 0 0,0 0 0 0 0,0-12 0 0 0,-1-36 428 0 0,0 54-335 0 0,0 22 355 0 0,0-16-369 0 0,1 0 0 0 0,0 0-1 0 0,0 0 1 0 0,1-1 0 0 0,0 1-1 0 0,0 0 1 0 0,0-1 0 0 0,0 1-1 0 0,1-1 1 0 0,0 0 0 0 0,4 6-1 0 0,17 21-1632 0 0,2-5-6313 0 0,-23-22 4271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3528 0 0,'-1'1'185'0'0,"0"1"0"0"0,0 0-1 0 0,0 0 1 0 0,0 0 0 0 0,0 0 0 0 0,0 0-1 0 0,1 0 1 0 0,-1 0 0 0 0,1 1 0 0 0,-1 2-1 0 0,0 4 248 0 0,-40 136 3034 0 0,-15 60-259 0 0,-50 220 779 0 0,96-374-5970 0 0,2 27-6178 0 0,7-53 4913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37 2840 0 0,'-14'-16'3755'0'0,"0"11"-3053"0"0,-1 1-1 0 0,0 0 0 0 0,1 1 0 0 0,-1 1 1 0 0,0 1-1 0 0,0 0 0 0 0,-1 0 0 0 0,1 2 1 0 0,0 0-1 0 0,0 0 0 0 0,0 2 0 0 0,0 0 1 0 0,-28 9-1 0 0,40-10-676 0 0,0-1-1 0 0,0 1 1 0 0,0 0 0 0 0,1 0 0 0 0,-1 0-1 0 0,1 1 1 0 0,-1-1 0 0 0,1 1 0 0 0,0-1 0 0 0,0 1-1 0 0,0 0 1 0 0,0 0 0 0 0,0 0 0 0 0,1 0-1 0 0,-1 0 1 0 0,1 0 0 0 0,0 0 0 0 0,0 0-1 0 0,0 0 1 0 0,0 1 0 0 0,0-1 0 0 0,1 0-1 0 0,0 1 1 0 0,-1-1 0 0 0,1 1 0 0 0,1-1 0 0 0,-1 0-1 0 0,0 1 1 0 0,1-1 0 0 0,0 0 0 0 0,-1 1-1 0 0,2-1 1 0 0,-1 0 0 0 0,0 0 0 0 0,0 0-1 0 0,1 0 1 0 0,0 0 0 0 0,-1 0 0 0 0,1 0 0 0 0,0 0-1 0 0,1-1 1 0 0,-1 1 0 0 0,0-1 0 0 0,1 1-1 0 0,-1-1 1 0 0,1 0 0 0 0,4 2 0 0 0,1 0-33 0 0,-1-1 1 0 0,1 0-1 0 0,0 0 1 0 0,0-1 0 0 0,0 0-1 0 0,0 0 1 0 0,10 0 0 0 0,59 0-219 0 0,-54-2 103 0 0,-21 0-94 0 0,-7 0 58 0 0,-19 0-27 0 0,-36 1 58 0 0,38 1 139 0 0,-1 1 1 0 0,-34 10-1 0 0,51-11 12 0 0,0 0 0 0 0,0 0 1 0 0,0 1-1 0 0,0 0 0 0 0,0 0 0 0 0,1 0 0 0 0,-1 0 0 0 0,1 1 1 0 0,0 0-1 0 0,0 0 0 0 0,1 1 0 0 0,-1-1 0 0 0,1 1 0 0 0,-5 6 1 0 0,7-7-4 0 0,0 0 0 0 0,0 0 1 0 0,0 0-1 0 0,1 1 1 0 0,-1-1-1 0 0,1 0 1 0 0,0 1-1 0 0,0-1 1 0 0,1 1-1 0 0,0-1 1 0 0,-1 1-1 0 0,1-1 1 0 0,1 1-1 0 0,-1-1 0 0 0,1 1 1 0 0,0-1-1 0 0,0 1 1 0 0,0-1-1 0 0,0 0 1 0 0,1 1-1 0 0,-1-1 1 0 0,1 0-1 0 0,1 0 1 0 0,-1 0-1 0 0,0 0 1 0 0,1-1-1 0 0,0 1 0 0 0,0-1 1 0 0,0 1-1 0 0,0-1 1 0 0,0 0-1 0 0,1 0 1 0 0,-1-1-1 0 0,1 1 1 0 0,0-1-1 0 0,0 1 1 0 0,0-1-1 0 0,0 0 1 0 0,0-1-1 0 0,1 1 1 0 0,7 1-1 0 0,6 1-303 0 0,-1 0 0 0 0,22 1 0 0 0,11-6-6820 0 0,-32-3 3839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4000 0 0,'-3'0'1296'0'0,"-1"-2"1449"0"0,1 0-2549 0 0,3 4-1840 0 0,3 3-1 0 0,-3 1 1 0 0,4 3 0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3448 0 0,'14'-3'1799'0'0,"-8"2"-1318"0"0,-1 0-1 0 0,1 1 1 0 0,-1-1 0 0 0,1 1-1 0 0,0 1 1 0 0,9 0 0 0 0,-14 0-388 0 0,0-1 0 0 0,1 0 1 0 0,-1 1-1 0 0,0-1 0 0 0,0 1 1 0 0,1-1-1 0 0,-1 1 1 0 0,0-1-1 0 0,0 1 0 0 0,0 0 1 0 0,1 0-1 0 0,-1 0 0 0 0,0 0 1 0 0,0-1-1 0 0,0 1 1 0 0,0 1-1 0 0,-1-1 0 0 0,1 0 1 0 0,0 0-1 0 0,0 0 1 0 0,-1 0-1 0 0,1 1 0 0 0,-1-1 1 0 0,1 0-1 0 0,-1 0 0 0 0,1 1 1 0 0,-1-1-1 0 0,0 0 1 0 0,0 1-1 0 0,1-1 0 0 0,-1 1 1 0 0,0 1-1 0 0,0 8 370 0 0,-6 204 4025 0 0,4-182-4347 0 0,1-16-86 0 0,-1 0 1 0 0,-3 19-1 0 0,19-62 144 0 0,24-30 0 0 0,-4 5-42 0 0,50-69 553 0 0,-33 65-2037 0 0,-40 45-958 0 0,1 0-1 0 0,23-14 1 0 0,-14 12-1059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41 3232 0 0,'-18'13'3675'0'0,"7"-1"-2845"0"0,0 1 0 0 0,1 0-1 0 0,0 0 1 0 0,1 1 0 0 0,-14 28 0 0 0,18-32-441 0 0,1 1 0 0 0,0-1 0 0 0,1 1 0 0 0,0 0 0 0 0,1 0 1 0 0,0 0-1 0 0,1 1 0 0 0,0-1 0 0 0,1 18 0 0 0,0-27-362 0 0,0 1 0 0 0,1 0-1 0 0,-1-1 1 0 0,1 1 0 0 0,-1 0-1 0 0,1-1 1 0 0,0 1 0 0 0,0-1-1 0 0,0 1 1 0 0,0-1 0 0 0,1 0-1 0 0,-1 1 1 0 0,1-1 0 0 0,-1 0-1 0 0,1 0 1 0 0,0 0 0 0 0,0 0-1 0 0,-1 0 1 0 0,2 0 0 0 0,2 2-1 0 0,-1-2-9 0 0,0 0 1 0 0,1-1-1 0 0,-1 1 0 0 0,0-1 0 0 0,1 1 0 0 0,-1-1 0 0 0,1-1 0 0 0,-1 1 1 0 0,1-1-1 0 0,-1 1 0 0 0,6-2 0 0 0,5 0-3 0 0,-1-1 0 0 0,0 0 0 0 0,0-1 0 0 0,0-1 0 0 0,0 0 0 0 0,25-12 0 0 0,-23 8-4 0 0,-1-1 0 0 0,1-1 0 0 0,-2 0 1 0 0,1-1-1 0 0,-1 0 0 0 0,-1-2 0 0 0,0 1 0 0 0,-1-2 1 0 0,0 1-1 0 0,13-22 0 0 0,-7 0 242 0 0,-19 32-56 0 0,-3 6-85 0 0,-5 6 59 0 0,3 5-52 0 0,0-1 1 0 0,0 1 0 0 0,2 1 0 0 0,-1-1 0 0 0,-2 18-1 0 0,6-24-93 0 0,0-1-1 0 0,0 0 0 0 0,0 1 0 0 0,1-1 1 0 0,0 1-1 0 0,1-1 0 0 0,-1 1 1 0 0,1-1-1 0 0,1 1 0 0 0,2 8 0 0 0,-2-13-21 0 0,-1 0-1 0 0,1 0 0 0 0,0 0 0 0 0,-1 0 0 0 0,1 0 0 0 0,1 0 0 0 0,-1 0 0 0 0,0-1 0 0 0,1 0 0 0 0,-1 1 0 0 0,1-1 0 0 0,0 0 0 0 0,0 0 0 0 0,0 0 0 0 0,0 0 0 0 0,0-1 1 0 0,0 0-1 0 0,0 1 0 0 0,1-1 0 0 0,-1 0 0 0 0,1 0 0 0 0,-1-1 0 0 0,0 1 0 0 0,6 0 0 0 0,3 0-4 0 0,0-1 1 0 0,0 0-1 0 0,0 0 1 0 0,0-1-1 0 0,0-1 1 0 0,0 0-1 0 0,14-4 1 0 0,-19 4 1 0 0,0-1 0 0 0,0 1 0 0 0,-1-1 0 0 0,0 0 0 0 0,1-1 0 0 0,-1 1 0 0 0,0-1 0 0 0,-1 0 0 0 0,1-1 0 0 0,-1 1 0 0 0,0-1 0 0 0,0 0 0 0 0,8-11 0 0 0,-7 7 0 0 0,1-1 2 0 0,-1 0 0 0 0,1-1 0 0 0,-2 0-1 0 0,0 0 1 0 0,0 0 0 0 0,3-13 0 0 0,0-10-54 0 0,4-61 0 0 0,-12 90-3 0 0,0 0-1 0 0,0 0 1 0 0,0-1 0 0 0,-1 1 0 0 0,0 0 0 0 0,0 0-1 0 0,0 0 1 0 0,-3-6 0 0 0,-9-11-2838 0 0,11 20 2133 0 0,1 1-1 0 0,-1-1 1 0 0,1 1 0 0 0,-1 0-1 0 0,0 0 1 0 0,0 0 0 0 0,1-1-1 0 0,-1 2 1 0 0,0-1 0 0 0,-2-1 0 0 0,-6-1-2565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37 3072 0 0,'-8'0'668'0'0,"-1"-1"0"0"0,1 0-1 0 0,0-1 1 0 0,-13-4 0 0 0,-15-3 641 0 0,19 6-758 0 0,-92-11 2759 0 0,94 13-2551 0 0,0 1 1 0 0,-1 0-1 0 0,1 1 1 0 0,0 1-1 0 0,-16 3 0 0 0,29-4-692 0 0,0-1-1 0 0,0 1 1 0 0,1-1-1 0 0,-1 1 1 0 0,0-1-1 0 0,1 1 1 0 0,-1 0-1 0 0,0 0 0 0 0,1-1 1 0 0,-1 1-1 0 0,1 1 1 0 0,-1-1-1 0 0,1 0 1 0 0,0 0-1 0 0,0 0 0 0 0,-1 1 1 0 0,1-1-1 0 0,0 1 1 0 0,0-1-1 0 0,0 1 1 0 0,0-1-1 0 0,1 1 0 0 0,-1-1 1 0 0,0 1-1 0 0,1 0 1 0 0,-1 0-1 0 0,1-1 1 0 0,-1 1-1 0 0,1 0 0 0 0,0 3 1 0 0,0-2-41 0 0,0 1 1 0 0,1-1-1 0 0,0 0 0 0 0,-1 1 1 0 0,1-1-1 0 0,1 0 0 0 0,-1 0 1 0 0,0 0-1 0 0,1 0 0 0 0,-1 0 1 0 0,1 0-1 0 0,0 0 0 0 0,0 0 1 0 0,0-1-1 0 0,5 5 0 0 0,22 23 87 0 0,-13-13-74 0 0,1 0 0 0 0,1 0 0 0 0,33 22-1 0 0,-41-33-28 0 0,-1 1 0 0 0,1 1 0 0 0,-1 0 0 0 0,12 14-1 0 0,-17-18 19 0 0,-1 0-1 0 0,0 0 0 0 0,0 0 0 0 0,0 1 1 0 0,-1-1-1 0 0,1 1 0 0 0,-1 0 0 0 0,0-1 1 0 0,0 1-1 0 0,-1 0 0 0 0,1 0 1 0 0,-1 0-1 0 0,1 8 0 0 0,-2-10 0 0 0,-1 0 0 0 0,1-1 1 0 0,-1 1-1 0 0,0 0 0 0 0,0 0 0 0 0,0-1 0 0 0,0 1 1 0 0,0-1-1 0 0,0 1 0 0 0,-1-1 0 0 0,1 0 0 0 0,-1 1 1 0 0,0-1-1 0 0,0 0 0 0 0,0 0 0 0 0,0 0 0 0 0,0 0 1 0 0,0 0-1 0 0,0-1 0 0 0,0 1 0 0 0,-1-1 0 0 0,1 1 1 0 0,-1-1-1 0 0,1 0 0 0 0,-5 2 0 0 0,-8 2 99 0 0,0 0 0 0 0,-1-1-1 0 0,-19 3 1 0 0,22-4-54 0 0,-102 10 453 0 0,11-2-2619 0 0,102-10 1251 0 0,-5 0-997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4000 0 0,'0'0'688'0'0,"10"10"3255"0"0,-8-3-3461 0 0,0 0 0 0 0,0 0-1 0 0,-1 0 1 0 0,0 0 0 0 0,0 0-1 0 0,-1 0 1 0 0,0 1 0 0 0,0-1-1 0 0,-1 0 1 0 0,0 0-1 0 0,0 0 1 0 0,0 0 0 0 0,-1 0-1 0 0,0 0 1 0 0,-5 10 0 0 0,2-7-165 0 0,0 0 1 0 0,-1-1-1 0 0,0 0 1 0 0,0 1 0 0 0,-1-2-1 0 0,-1 1 1 0 0,1-1 0 0 0,-1 0-1 0 0,-12 8 1 0 0,-24 15-1920 0 0,31-23-1018 0 0,0 0 0 0 0,0-1 1 0 0,-20 7-1 0 0,12-7-1089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51 3064 0 0,'-4'-2'498'0'0,"1"0"1"0"0,0 1-1 0 0,0-1 0 0 0,0-1 0 0 0,1 1 0 0 0,-1 0 0 0 0,-4-6 0 0 0,-6-4 768 0 0,10 10-1035 0 0,0 0 0 0 0,0 0 0 0 0,0 1 0 0 0,0-1 0 0 0,0 1 0 0 0,0-1 0 0 0,-1 1 0 0 0,1 0 0 0 0,0 0 0 0 0,-1 0-1 0 0,1 1 1 0 0,-1-1 0 0 0,1 1 0 0 0,-1 0 0 0 0,0 0 0 0 0,1 0 0 0 0,-1 1 0 0 0,1-1 0 0 0,-1 1 0 0 0,1 0 0 0 0,0 0 0 0 0,-1 0-1 0 0,1 0 1 0 0,0 0 0 0 0,-1 1 0 0 0,1-1 0 0 0,0 1 0 0 0,0 0 0 0 0,0 0 0 0 0,1 0 0 0 0,-1 1 0 0 0,-3 3 0 0 0,-1 1-49 0 0,0 1 0 0 0,1 0 0 0 0,0 0 0 0 0,0 1 0 0 0,1-1 0 0 0,0 1 0 0 0,1 0 1 0 0,0 0-1 0 0,0 1 0 0 0,-3 12 0 0 0,0 14 99 0 0,2 0 1 0 0,-1 67-1 0 0,4-63-41 0 0,-12 80-1 0 0,4-73-27 0 0,-25 68 1 0 0,28-96-141 0 0,-1 0 1 0 0,-1-1 0 0 0,-1 0 0 0 0,0 0 0 0 0,-2-1 0 0 0,-15 18 0 0 0,23-31-44 0 0,0 0 0 0 0,0 0 0 0 0,0-1 1 0 0,-1 0-1 0 0,1 0 0 0 0,-1 0 0 0 0,0 0 0 0 0,1-1 0 0 0,-1 0 0 0 0,-1 0 0 0 0,1 0 0 0 0,0 0 0 0 0,-7 0 1 0 0,-30 2-1114 0 0,1-5-3900 0 0,40 1 4602 0 0,0 0 0 0 0,0-1-1 0 0,0 1 1 0 0,0 0 0 0 0,0 0-1 0 0,1-1 1 0 0,-1 1 0 0 0,0 0-1 0 0,0-1 1 0 0,0 1-1 0 0,1-1 1 0 0,-1 1 0 0 0,0-1-1 0 0,1 1 1 0 0,-1-1 0 0 0,0 1-1 0 0,1-1 1 0 0,-2 0 0 0 0,-4-4-3251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3976 0 0,'14'3'2971'0'0,"-10"-2"-2696"0"0,-1 1 0 0 0,0 0 0 0 0,1 0 0 0 0,-1 0 0 0 0,0 0 0 0 0,0 0 0 0 0,0 1 0 0 0,0-1 0 0 0,-1 1 0 0 0,1 0 0 0 0,-1 0 0 0 0,0 0 0 0 0,1 0 0 0 0,-1 0 0 0 0,-1 0 0 0 0,1 1 0 0 0,0-1 0 0 0,-1 1 0 0 0,2 5 0 0 0,1 5 390 0 0,0-1-1 0 0,-1 1 0 0 0,-1-1 1 0 0,1 18-1 0 0,-3-17-149 0 0,0 0 1 0 0,-1 1-1 0 0,-1-1 0 0 0,-1 0 0 0 0,0 0 0 0 0,0 0 0 0 0,-2 0 0 0 0,0-1 0 0 0,0 1 0 0 0,-1-1 0 0 0,-15 22 0 0 0,12-21-451 0 0,0 0 1 0 0,-2-1-1 0 0,1 0 0 0 0,-16 13 0 0 0,17-18-874 0 0,-1 0 0 0 0,0-1 0 0 0,0 0-1 0 0,0 0 1 0 0,-22 9 0 0 0,11-10-7887 0 0,14-6 4348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3752 0 0,'0'0'660'0'0,"17"-5"1435"0"0,21-5-364 0 0,0 1 1 0 0,1 3 0 0 0,44-3 0 0 0,18 5-223 0 0,-1 3-4557 0 0,-65 1 478 0 0,-8 0-538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3928 0 0,'0'0'2037'0'0,"-5"3"-583"0"0,-1 2-981 0 0,1 1-1 0 0,1-1 1 0 0,-1 1-1 0 0,1 0 1 0 0,0 1-1 0 0,0-1 1 0 0,1 1-1 0 0,-1-1 1 0 0,-2 11-1 0 0,-4 7 367 0 0,4-11-251 0 0,1 1-1 0 0,0 0 0 0 0,-3 19 1 0 0,-13 79 2173 0 0,5-38-7354 0 0,11-60-2151 0 0,3-9 3371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3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3544 0 0,'9'-11'2629'0'0,"3"3"-2019"0"0,0 1 0 0 0,1 1 0 0 0,-1 0 0 0 0,1 1 0 0 0,0 0 0 0 0,1 1 0 0 0,17-3 0 0 0,100-10 1631 0 0,-125 16-2110 0 0,127-10 1834 0 0,78-8-729 0 0,-206 19-1225 0 0,1-1 1 0 0,-1 0 0 0 0,0 0 0 0 0,0-1-1 0 0,0 1 1 0 0,0-1 0 0 0,0 0 0 0 0,-1-1-1 0 0,8-4 1 0 0,-11 7 1 0 0,0-1 1 0 0,0 0-1 0 0,0 0 0 0 0,0 0 1 0 0,0 0-1 0 0,-1 1 0 0 0,1-1 0 0 0,0 0 1 0 0,-1-1-1 0 0,1 1 0 0 0,-1 0 0 0 0,1 0 1 0 0,-1 0-1 0 0,1 0 0 0 0,-1 0 0 0 0,0 0 1 0 0,1-3-1 0 0,-1 2 19 0 0,-1 1-1 0 0,1-1 1 0 0,0 0 0 0 0,-1 0 0 0 0,1 0 0 0 0,-1 1-1 0 0,1-1 1 0 0,-1 0 0 0 0,0 1 0 0 0,0-1-1 0 0,0 0 1 0 0,0 1 0 0 0,0-1 0 0 0,0 1 0 0 0,-2-2-1 0 0,2 2 0 0 0,0 0 0 0 0,0 0-1 0 0,0 0 1 0 0,0 0 0 0 0,0 1 0 0 0,0-1-1 0 0,-1 0 1 0 0,1 1 0 0 0,0-1 0 0 0,0 1-1 0 0,-1-1 1 0 0,1 1 0 0 0,0-1 0 0 0,-1 1-1 0 0,1 0 1 0 0,-1 0 0 0 0,1 0-1 0 0,0 0 1 0 0,-1 0 0 0 0,1 0 0 0 0,-1 0-1 0 0,1 0 1 0 0,0 0 0 0 0,-1 1 0 0 0,1-1-1 0 0,0 1 1 0 0,-1-1 0 0 0,1 1-1 0 0,0-1 1 0 0,-3 2 0 0 0,0 1 46 0 0,1-1 0 0 0,-1 1 0 0 0,0-1 0 0 0,1 1-1 0 0,-1 0 1 0 0,1 0 0 0 0,0 1 0 0 0,-5 5 0 0 0,-3 9 123 0 0,1 0 0 0 0,1 0 0 0 0,-13 34 0 0 0,-13 64 223 0 0,22-68-284 0 0,-31 145-826 0 0,32-109-7494 0 0,9-58 4305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4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61 2448 0 0,'-1'-18'2894'0'0,"-2"14"-2636"0"0,0 1-1 0 0,0-1 0 0 0,0 1 0 0 0,-1 0 0 0 0,1 0 0 0 0,-1 1 0 0 0,1-1 0 0 0,-1 1 0 0 0,0 0 0 0 0,0 0 0 0 0,0 0 0 0 0,0 0 0 0 0,-1 1 0 0 0,1-1 0 0 0,0 1 0 0 0,-1 0 0 0 0,1 0 0 0 0,-1 1 0 0 0,-7-1 0 0 0,-11 1 674 0 0,1 0 1 0 0,-35 5-1 0 0,55-5-867 0 0,-10 2 267 0 0,1 0 0 0 0,0 0 0 0 0,-1 1 1 0 0,1 1-1 0 0,1 0 0 0 0,-1 0 0 0 0,0 1 0 0 0,1 0 1 0 0,-16 12-1 0 0,22-15-277 0 0,0 1 0 0 0,0 0 0 0 0,1 1 0 0 0,-1-1 0 0 0,1 1 0 0 0,0 0 0 0 0,0-1 0 0 0,0 1 0 0 0,0 1 0 0 0,1-1 0 0 0,-1 0 0 0 0,1 1 0 0 0,0-1 0 0 0,1 1 0 0 0,-1-1 0 0 0,1 1 0 0 0,0 0 0 0 0,0 0 0 0 0,0 0 0 0 0,1 0 0 0 0,0 0 0 0 0,0-1 0 0 0,0 1 0 0 0,1 8 0 0 0,0-9-36 0 0,0 0 1 0 0,0-1-1 0 0,0 0 0 0 0,0 1 1 0 0,1-1-1 0 0,0 0 0 0 0,-1 1 1 0 0,1-1-1 0 0,0 0 0 0 0,0 0 1 0 0,1-1-1 0 0,-1 1 0 0 0,1 0 1 0 0,3 3-1 0 0,0-2-10 0 0,-1 0 1 0 0,1-1-1 0 0,0 1 0 0 0,0-1 1 0 0,0 0-1 0 0,1-1 1 0 0,7 3-1 0 0,9 0-79 0 0,1-1 0 0 0,-1 0 0 0 0,33-1 0 0 0,-50-2 44 0 0,-1-1-14 0 0,20 1-81 0 0,-24-1 108 0 0,0 0-1 0 0,0 0 0 0 0,0-1 0 0 0,0 1 0 0 0,0 0 0 0 0,0 0 1 0 0,0 0-1 0 0,0-1 0 0 0,0 1 0 0 0,0-1 0 0 0,0 1 0 0 0,0 0 1 0 0,-1-1-1 0 0,1 0 0 0 0,0 1 0 0 0,0-1 0 0 0,0 1 0 0 0,1-2 1 0 0,-3 1 1 0 0,1 0 1 0 0,0 0-1 0 0,-1 0 1 0 0,1 1-1 0 0,0-1 1 0 0,-1 0-1 0 0,1 1 1 0 0,-1-1-1 0 0,1 0 1 0 0,-1 1-1 0 0,0-1 1 0 0,1 0-1 0 0,-1 1 1 0 0,1-1-1 0 0,-1 1 1 0 0,0-1-1 0 0,0 1 1 0 0,1-1 0 0 0,-1 1-1 0 0,0 0 1 0 0,0-1-1 0 0,0 1 1 0 0,0 0-1 0 0,-23-11-112 0 0,7 7 138 0 0,-1 1-1 0 0,1 0 1 0 0,-1 2 0 0 0,0 0-1 0 0,0 0 1 0 0,-21 4 0 0 0,29-3 40 0 0,-1 1 1 0 0,1 1-1 0 0,-1-1 1 0 0,1 2-1 0 0,0-1 1 0 0,0 2-1 0 0,-11 4 1 0 0,17-6-20 0 0,1 0 1 0 0,-1 0-1 0 0,0 0 1 0 0,1 0-1 0 0,0 1 1 0 0,-1 0-1 0 0,1 0 1 0 0,0 0-1 0 0,1 0 1 0 0,-1 0-1 0 0,0 1 1 0 0,1-1-1 0 0,0 1 1 0 0,0-1-1 0 0,0 1 1 0 0,0 0-1 0 0,0 0 1 0 0,1 0-1 0 0,0 0 1 0 0,-1 6-1 0 0,1-6-12 0 0,0 0 0 0 0,1 1 0 0 0,-1-1-1 0 0,1 1 1 0 0,0-1 0 0 0,1 0 0 0 0,-1 1 0 0 0,1-1-1 0 0,0 0 1 0 0,0 1 0 0 0,0-1 0 0 0,0 0-1 0 0,1 0 1 0 0,0 0 0 0 0,3 6 0 0 0,-1-5 41 0 0,0 0 0 0 0,0 0 1 0 0,0 0-1 0 0,1-1 1 0 0,-1 1-1 0 0,1-1 0 0 0,0-1 1 0 0,0 1-1 0 0,11 5 0 0 0,-3-3-514 0 0,0 0-1 0 0,1-1 1 0 0,23 6-1 0 0,-14-6-3035 0 0,30 3 1 0 0,-15-5-50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4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72 2976 0 0,'-4'0'271'0'0,"-1"1"0"0"0,1 0 0 0 0,0 0 0 0 0,0 1 0 0 0,0-1 0 0 0,0 1 0 0 0,0 0 0 0 0,0 0 0 0 0,1 0 0 0 0,-1 0 0 0 0,1 1 0 0 0,-1-1 0 0 0,1 1 0 0 0,0 0 0 0 0,0 0 0 0 0,0 0 0 0 0,1 1 0 0 0,-1-1 0 0 0,1 1 1 0 0,-1-1-1 0 0,1 1 0 0 0,0 0 0 0 0,1 0 0 0 0,-3 7 0 0 0,2-2 236 0 0,0 1 1 0 0,1 0-1 0 0,0 0 1 0 0,1 0 0 0 0,0 0-1 0 0,2 15 1 0 0,-1-21-360 0 0,0 0 1 0 0,0 0-1 0 0,0 0 1 0 0,1-1-1 0 0,-1 1 0 0 0,1 0 1 0 0,0-1-1 0 0,1 1 1 0 0,-1-1-1 0 0,0 0 1 0 0,1 0-1 0 0,0 0 0 0 0,-1 0 1 0 0,1 0-1 0 0,1-1 1 0 0,-1 1-1 0 0,0-1 0 0 0,7 4 1 0 0,2-1-102 0 0,0 0-1 0 0,0-1 1 0 0,0-1 0 0 0,1 0 0 0 0,0-1 0 0 0,-1 0 0 0 0,1-1 0 0 0,0 0-1 0 0,0-1 1 0 0,-1 0 0 0 0,1-1 0 0 0,0-1 0 0 0,-1 0 0 0 0,1-1-1 0 0,13-4 1 0 0,-22 6-48 0 0,1-1-1 0 0,-1 0 1 0 0,0 0-1 0 0,1 0 1 0 0,-1 0-1 0 0,0-1 0 0 0,0 0 1 0 0,-1 0-1 0 0,1 0 1 0 0,-1 0-1 0 0,1 0 1 0 0,-1-1-1 0 0,5-7 1 0 0,-5 6 0 0 0,0-1 1 0 0,-1 1 0 0 0,0-1 0 0 0,0 0-1 0 0,-1 1 1 0 0,1-1 0 0 0,-1 0-1 0 0,0 0 1 0 0,-1 0 0 0 0,0-10 0 0 0,0 8 23 0 0,0 0 0 0 0,-1 1 1 0 0,0-1-1 0 0,-1 1 1 0 0,0-1-1 0 0,0 1 0 0 0,0 0 1 0 0,-1-1-1 0 0,0 1 1 0 0,-1 1-1 0 0,1-1 1 0 0,-1 0-1 0 0,-1 1 0 0 0,1 0 1 0 0,-1 0-1 0 0,0 0 1 0 0,0 1-1 0 0,-1-1 0 0 0,0 1 1 0 0,0 0-1 0 0,0 1 1 0 0,0 0-1 0 0,-1 0 1 0 0,1 0-1 0 0,-1 1 0 0 0,0-1 1 0 0,-14-3-1 0 0,10 4 72 0 0,-1 0 1 0 0,0 0-1 0 0,0 1 0 0 0,0 0 0 0 0,1 1 0 0 0,-2 1 0 0 0,1 0 0 0 0,0 0 1 0 0,0 1-1 0 0,0 1 0 0 0,1 0 0 0 0,-1 0 0 0 0,0 1 0 0 0,1 1 0 0 0,-1 0 0 0 0,1 1 1 0 0,-14 7-1 0 0,13-4 36 0 0,0 0 0 0 0,1 1 0 0 0,0 0 0 0 0,1 1 0 0 0,-19 21 0 0 0,12-9 87 0 0,2 1 1 0 0,-16 29-1 0 0,0 15 85 0 0,2 1 0 0 0,-31 114 0 0 0,56-171-316 0 0,-22 86-748 0 0,18-55-7960 0 0,8-36 4701 0 0,2 0-1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 4312 0 0,'0'-4'6532'0'0,"-1"11"-5778"0"0,0 0 1 0 0,0 0 0 0 0,-1-1 0 0 0,0 1 0 0 0,-5 10-1 0 0,0 3 299 0 0,-11 28 1278 0 0,-46 93-1 0 0,13-50-4980 0 0,-2-3-8233 0 0,39-67 7110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4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3328 0 0,'0'0'1738'0'0,"8"0"280"0"0,106 6 1750 0 0,-43-4-2480 0 0,-45 0-880 0 0,273 10 3454 0 0,-296-12-3829 0 0,-1 0-1 0 0,1 0 1 0 0,0 0 0 0 0,0-1-1 0 0,0 1 1 0 0,0-1 0 0 0,4-1-1 0 0,-7 2-28 0 0,0 0 1 0 0,0 0-1 0 0,0 0 0 0 0,0-1 0 0 0,0 1 0 0 0,0 0 0 0 0,1 0 0 0 0,-1 0 1 0 0,0 0-1 0 0,0 0 0 0 0,0 0 0 0 0,0 0 0 0 0,0 0 0 0 0,0 0 1 0 0,0 0-1 0 0,0-1 0 0 0,1 1 0 0 0,-1 0 0 0 0,0 0 0 0 0,0 0 0 0 0,0 0 1 0 0,0 0-1 0 0,0 0 0 0 0,0-1 0 0 0,0 1 0 0 0,0 0 0 0 0,0 0 0 0 0,0 0 1 0 0,0 0-1 0 0,0 0 0 0 0,0 0 0 0 0,0-1 0 0 0,0 1 0 0 0,0 0 0 0 0,0 0 1 0 0,0 0-1 0 0,0 0 0 0 0,0 0 0 0 0,0 0 0 0 0,0-1 0 0 0,0 1 0 0 0,0 0 1 0 0,0 0-1 0 0,0 0 0 0 0,-1 0 0 0 0,1 0 0 0 0,-13-7 120 0 0,-1 3-46 0 0,1 1 0 0 0,-1 0-1 0 0,0 1 1 0 0,0 0 0 0 0,0 1 0 0 0,0 1 0 0 0,0 0 0 0 0,-24 4 0 0 0,30-3-40 0 0,1 0 0 0 0,-1 1 0 0 0,1 0-1 0 0,-1 1 1 0 0,1 0 0 0 0,0 0-1 0 0,0 0 1 0 0,0 1 0 0 0,0 0 0 0 0,0 1-1 0 0,1-1 1 0 0,0 1 0 0 0,0 0-1 0 0,0 1 1 0 0,1-1 0 0 0,0 1 0 0 0,-5 7-1 0 0,2 0 30 0 0,1-1 0 0 0,1 1 0 0 0,0 0 0 0 0,1 0 0 0 0,1 0 0 0 0,-1 1-1 0 0,2 0 1 0 0,0 0 0 0 0,1 0 0 0 0,0 0 0 0 0,1 26 0 0 0,2-29-39 0 0,-1 1-1 0 0,2-1 1 0 0,0 0 0 0 0,0 0 0 0 0,1 1 0 0 0,0-2 0 0 0,1 1-1 0 0,0 0 1 0 0,1-1 0 0 0,0 0 0 0 0,1 0 0 0 0,0 0-1 0 0,0 0 1 0 0,1-1 0 0 0,10 10 0 0 0,-8-11-352 0 0,0 1 1 0 0,1-1-1 0 0,0-1 1 0 0,1 0-1 0 0,-1 0 0 0 0,16 6 1 0 0,-13-7-2196 0 0,0-1 0 0 0,0-1 0 0 0,16 4 0 0 0,-6-4-1118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4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3560 0 0,'10'-7'4577'0'0,"36"4"-2153"0"0,59 4 0 0 0,-28 1-836 0 0,-8-1-318 0 0,-23 1-795 0 0,51-5 0 0 0,-96 3-464 0 0,-1 0 1 0 0,1 0 0 0 0,-1 0-1 0 0,0-1 1 0 0,1 1 0 0 0,-1 0-1 0 0,1 0 1 0 0,-1 0-1 0 0,0 0 1 0 0,1 0 0 0 0,-1-1-1 0 0,0 1 1 0 0,1 0-1 0 0,-1 0 1 0 0,0-1 0 0 0,1 1-1 0 0,-1 0 1 0 0,0 0 0 0 0,1-1-1 0 0,-1 1 1 0 0,0 0-1 0 0,0-1 1 0 0,0 1 0 0 0,1-1-1 0 0,-1 1 1 0 0,0 0-1 0 0,0-1 1 0 0,0 1 0 0 0,0 0-1 0 0,1-1 1 0 0,-1 1 0 0 0,0-1-1 0 0,0 1 1 0 0,0 0-1 0 0,0-1 1 0 0,0 1 0 0 0,0-1-1 0 0,0 1 1 0 0,0-1-1 0 0,-1 1 1 0 0,1 0 0 0 0,0-1-1 0 0,0 1 1 0 0,0-1 0 0 0,0 1-1 0 0,0 0 1 0 0,-1-1-1 0 0,1 1 1 0 0,0 0 0 0 0,0-1-1 0 0,-1 1 1 0 0,1 0-1 0 0,0-1 1 0 0,0 1 0 0 0,-1-1-1 0 0,0 0 36 0 0,-1-1-1 0 0,1 0 1 0 0,0 0-1 0 0,-1 1 1 0 0,0-1-1 0 0,1 0 1 0 0,-1 1-1 0 0,0 0 1 0 0,-2-3-1 0 0,-5 2 38 0 0,0 0-1 0 0,0 0 0 0 0,-1 1 0 0 0,1 0 1 0 0,0 0-1 0 0,0 1 0 0 0,-1 1 0 0 0,1-1 1 0 0,0 1-1 0 0,0 1 0 0 0,0 0 0 0 0,0 0 1 0 0,-9 4-1 0 0,0 0 19 0 0,0 1 0 0 0,0 1 1 0 0,1 0-1 0 0,1 2 0 0 0,-22 14 1 0 0,27-15-30 0 0,1-1 0 0 0,0 1 0 0 0,0 1 0 0 0,1 0 0 0 0,1 0 0 0 0,0 1 0 0 0,0 0 0 0 0,1 0 0 0 0,0 1 0 0 0,1 0 0 0 0,-9 22 0 0 0,12-24-34 0 0,1-1 0 0 0,-1 1 0 0 0,2 0 0 0 0,-1 0 0 0 0,1 0 0 0 0,1 0-1 0 0,0 0 1 0 0,0 0 0 0 0,1 0 0 0 0,0 0 0 0 0,1-1 0 0 0,0 1 0 0 0,0 0 0 0 0,1 0 0 0 0,0-1-1 0 0,7 13 1 0 0,-4-11-170 0 0,0-1 0 0 0,1 1 0 0 0,0-2-1 0 0,1 1 1 0 0,0-1 0 0 0,0 0 0 0 0,1 0 0 0 0,1-1-1 0 0,-1 0 1 0 0,17 9 0 0 0,20 6-3866 0 0,3-10-4311 0 0,-30-9 4575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4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8 169 3280 0 0,'-1'0'80'0'0,"1"0"-1"0"0,-1-1 1 0 0,1 1-1 0 0,0 0 1 0 0,-1-1-1 0 0,1 1 1 0 0,-1-1-1 0 0,1 1 1 0 0,0-1-1 0 0,-1 1 1 0 0,1 0-1 0 0,0-1 1 0 0,-1 1-1 0 0,1-1 1 0 0,0 0-1 0 0,0 1 1 0 0,0-1-1 0 0,-1 1 1 0 0,1-1-1 0 0,0 1 1 0 0,0-1-1 0 0,0 1 1 0 0,0-1-1 0 0,0 0 1 0 0,0 1-1 0 0,0-2 1 0 0,0-21 1164 0 0,0 19-812 0 0,0-1-240 0 0,0 1 0 0 0,1 0 0 0 0,-1 0 1 0 0,1 0-1 0 0,0 0 0 0 0,0 0 0 0 0,0 0 0 0 0,1 0 0 0 0,-1 0 0 0 0,1 0 0 0 0,0 0 0 0 0,0 1 0 0 0,0-1 0 0 0,1 1 0 0 0,-1-1 0 0 0,4-2 0 0 0,-1 1 105 0 0,1 0-1 0 0,-1 1 1 0 0,1 0-1 0 0,0 0 1 0 0,0 0-1 0 0,0 1 1 0 0,1 0-1 0 0,12-4 1 0 0,-1 1 274 0 0,1 2 1 0 0,0 1-1 0 0,0 0 1 0 0,0 1-1 0 0,0 1 1 0 0,24 2 0 0 0,-35-1-475 0 0,0 1 0 0 0,0 0 1 0 0,-1 0-1 0 0,1 1 0 0 0,-1 0 1 0 0,1 0-1 0 0,-1 0 1 0 0,0 1-1 0 0,11 6 0 0 0,-14-6-55 0 0,0 0 0 0 0,-1 0 0 0 0,1 0 0 0 0,0 0 0 0 0,-1 1 0 0 0,0-1 0 0 0,0 1 0 0 0,0 0 1 0 0,0 0-1 0 0,-1 0 0 0 0,0 0 0 0 0,0 0 0 0 0,0 1 0 0 0,0-1 0 0 0,0 1 0 0 0,1 7 0 0 0,1 13 64 0 0,-2 1 0 0 0,0-1 0 0 0,-1 0 1 0 0,-2 1-1 0 0,-3 24 0 0 0,3-44-97 0 0,1 0-1 0 0,-1 0 1 0 0,0 0 0 0 0,-1 0-1 0 0,0 0 1 0 0,1-1 0 0 0,-2 1-1 0 0,1-1 1 0 0,-1 1-1 0 0,0-1 1 0 0,0 0 0 0 0,0 0-1 0 0,-1 0 1 0 0,1 0 0 0 0,-1-1-1 0 0,-9 8 1 0 0,13-11-8 0 0,0-1-1 0 0,-1 0 1 0 0,1 0 0 0 0,0 0 0 0 0,0 1 0 0 0,0-1 0 0 0,-1 0-1 0 0,1 0 1 0 0,0 0 0 0 0,0 0 0 0 0,-1 0 0 0 0,1 0 0 0 0,0 1-1 0 0,0-1 1 0 0,-1 0 0 0 0,1 0 0 0 0,0 0 0 0 0,0 0 0 0 0,-1 0-1 0 0,1 0 1 0 0,0 0 0 0 0,0 0 0 0 0,-1 0 0 0 0,1 0 0 0 0,0 0-1 0 0,0 0 1 0 0,-1 0 0 0 0,1-1 0 0 0,0 1 0 0 0,0 0 0 0 0,-1 0-1 0 0,1 0 1 0 0,0 0 0 0 0,0-9 23 0 0,8-11 4 0 0,20-14 17 0 0,1 1 0 0 0,67-56-1 0 0,-64 61 19 0 0,58-43 157 0 0,-79 63-119 0 0,0 1 1 0 0,0 1-1 0 0,1 0 1 0 0,0 0-1 0 0,0 1 1 0 0,18-5-1 0 0,-28 10-67 0 0,0-1 1 0 0,0 1-1 0 0,0 0 0 0 0,0-1 0 0 0,0 1 0 0 0,0 0 0 0 0,0 0 1 0 0,0 0-1 0 0,0 0 0 0 0,0 1 0 0 0,0-1 0 0 0,0 1 0 0 0,0-1 0 0 0,0 1 1 0 0,0 0-1 0 0,-1-1 0 0 0,1 1 0 0 0,0 0 0 0 0,0 0 0 0 0,-1 0 1 0 0,3 2-1 0 0,-1 0 24 0 0,-1 0-1 0 0,0 0 1 0 0,1 0 0 0 0,-1 0 0 0 0,-1 0 0 0 0,1 0-1 0 0,0 0 1 0 0,-1 1 0 0 0,1-1 0 0 0,1 8 0 0 0,0 6 135 0 0,0 1-1 0 0,-1 0 1 0 0,-1 33 0 0 0,-1-45-169 0 0,1 47 193 0 0,0-23-347 0 0,-1 0 1 0 0,-1 0 0 0 0,-10 58 0 0 0,10-84-86 0 0,-1 1 1 0 0,1-1-1 0 0,-1 0 0 0 0,0 0 0 0 0,0 0 1 0 0,0 0-1 0 0,0 0 0 0 0,-1 0 1 0 0,0-1-1 0 0,0 1 0 0 0,0-1 0 0 0,0 1 1 0 0,0-1-1 0 0,-6 4 0 0 0,5-4-1174 0 0,-1 0-1 0 0,1-1 0 0 0,-1 0 0 0 0,0 1 0 0 0,0-1 0 0 0,0-1 1 0 0,-7 3-1 0 0,-2-2-2735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3:4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4216 0 0,'0'0'704'0'0,"0"2"-19"0"0,-4 4-13 0 0,1 2 0 0 0,3 4-20 0 0,-4 4-16 0 0,1 3-16 0 0,-1 6-56 0 0,4 5-224 0 0,-3 3-2292 0 0,3 6 0 0 0,-4-2-1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175 192 1656 0 0,'-5'1'366'0'0,"1"0"-1"0"0,-1 0 1 0 0,0 0-1 0 0,1 0 1 0 0,-1 1 0 0 0,1 0-1 0 0,-8 4 1 0 0,-20 6 1589 0 0,30-11-1596 0 0,0-1 1 0 0,0 1-1 0 0,0-1 0 0 0,0 0 0 0 0,0 0 1 0 0,0 0-1 0 0,0 0 0 0 0,0 0 1 0 0,0 0-1 0 0,0 0 0 0 0,0-1 0 0 0,0 1 1 0 0,-2-2-1 0 0,3 2-274 0 0,0-1 1 0 0,1 0-1 0 0,-1 1 1 0 0,0-1-1 0 0,1 0 1 0 0,-1 0-1 0 0,1 1 1 0 0,-1-1-1 0 0,1 0 0 0 0,0 0 1 0 0,-1 0-1 0 0,1 1 1 0 0,0-1-1 0 0,-1 0 1 0 0,1 0-1 0 0,0 0 1 0 0,0 0-1 0 0,0 0 1 0 0,0 0-1 0 0,0 0 0 0 0,0 0 1 0 0,0 0-1 0 0,0 1 1 0 0,0-1-1 0 0,0 0 1 0 0,1 0-1 0 0,-1 0 1 0 0,0 0-1 0 0,1 0 1 0 0,-1 0-1 0 0,1 1 0 0 0,-1-1 1 0 0,1-1-1 0 0,4-7 15 0 0,-1 1 0 0 0,2 0 0 0 0,-1 1 0 0 0,1-1 0 0 0,0 1 0 0 0,0 0 0 0 0,1 0-1 0 0,0 1 1 0 0,0 0 0 0 0,1 0 0 0 0,12-7 0 0 0,9-4 62 0 0,59-25-1 0 0,-68 34-107 0 0,0 1-1 0 0,1 0 1 0 0,30-5 0 0 0,-44 11-39 0 0,0 0 0 0 0,1 0 1 0 0,-1 1-1 0 0,1-1 0 0 0,-1 2 1 0 0,0-1-1 0 0,1 1 1 0 0,-1 0-1 0 0,0 1 0 0 0,0-1 1 0 0,1 1-1 0 0,-1 1 0 0 0,10 5 1 0 0,-12-5-6 0 0,-1 0 1 0 0,1 1-1 0 0,-1-1 0 0 0,0 1 1 0 0,-1 0-1 0 0,1 0 0 0 0,-1 1 1 0 0,0-1-1 0 0,0 1 1 0 0,0 0-1 0 0,0-1 0 0 0,-1 1 1 0 0,2 7-1 0 0,2 5 20 0 0,-1 0 0 0 0,4 30 0 0 0,2 48 73 0 0,-5 0 1 0 0,-5 97 0 0 0,-2-88-11 0 0,1-61-33 0 0,-1 0 0 0 0,-3 0 0 0 0,-1 0 0 0 0,-12 43 0 0 0,15-78-43 0 0,1-4-7 0 0,0 0-1 0 0,0 0 1 0 0,0 0-1 0 0,-1 0 0 0 0,1-1 1 0 0,-5 8-1 0 0,6-11-9 0 0,0 0 0 0 0,0 0-1 0 0,0 0 1 0 0,0 0 0 0 0,0 0 0 0 0,-1 0 0 0 0,1 0 0 0 0,0 0-1 0 0,0 0 1 0 0,0 0 0 0 0,0 0 0 0 0,0 0 0 0 0,0 0 0 0 0,0 0-1 0 0,-1 0 1 0 0,1 0 0 0 0,0 0 0 0 0,0 0 0 0 0,0 0 0 0 0,0 0-1 0 0,0 0 1 0 0,0-1 0 0 0,0 1 0 0 0,0 0 0 0 0,-1 0 0 0 0,1 0 0 0 0,0 0-1 0 0,0 0 1 0 0,0 0 0 0 0,0 0 0 0 0,0 0 0 0 0,0 0 0 0 0,0 0-1 0 0,0-1 1 0 0,0 1 0 0 0,0 0 0 0 0,0 0 0 0 0,0 0 0 0 0,0 0-1 0 0,0 0 1 0 0,0 0 0 0 0,0 0 0 0 0,0-1 0 0 0,0 1 0 0 0,0 0-1 0 0,0 0 1 0 0,0 0 0 0 0,0 0 0 0 0,0 0 0 0 0,0 0 0 0 0,0 0-1 0 0,0-1 1 0 0,0 1 0 0 0,0 0 0 0 0,-2-14-27 0 0,1-14-36 0 0,1-430-658 0 0,0 457 719 0 0,0-1 0 0 0,0 1 0 0 0,0-1 0 0 0,0 1 0 0 0,0-1 1 0 0,0 1-1 0 0,0 0 0 0 0,-1-1 0 0 0,1 1 0 0 0,0-1 0 0 0,-1 1 0 0 0,1 0 0 0 0,-1 0 1 0 0,0-1-1 0 0,1 1 0 0 0,-1 0 0 0 0,0 0 0 0 0,-2-2 0 0 0,3 2 4 0 0,-1 1-1 0 0,0 0 1 0 0,0 0-1 0 0,0 0 1 0 0,0 0-1 0 0,1 0 1 0 0,-1 0-1 0 0,0 0 1 0 0,0 0-1 0 0,0 0 1 0 0,0 0-1 0 0,0 0 1 0 0,1 0-1 0 0,-1 0 1 0 0,0 1-1 0 0,0-1 1 0 0,0 0-1 0 0,0 1 1 0 0,1-1-1 0 0,-1 1 1 0 0,0-1-1 0 0,1 1 1 0 0,-1-1-1 0 0,0 1 1 0 0,1-1-1 0 0,-1 1 1 0 0,0 0-1 0 0,1-1 1 0 0,-1 2-1 0 0,-19 21 50 0 0,1 0-1 0 0,-28 46 1 0 0,-5 6 65 0 0,25-41 57 0 0,-63 60 0 0 0,72-77-86 0 0,-1-2 0 0 0,0-1 0 0 0,-2 0 0 0 0,1-1 0 0 0,-25 11 0 0 0,-1-7 145 0 0,42-16-197 0 0,0 1 0 0 0,-1-1-1 0 0,1 0 1 0 0,0-1 0 0 0,0 1 0 0 0,-1-1 0 0 0,1 0 0 0 0,0 0 0 0 0,-6 0-1 0 0,10 0-73 0 0,-1 0-1 0 0,1 0 1 0 0,0-1-1 0 0,-1 1 1 0 0,1 0-1 0 0,-1 0 1 0 0,1 0-1 0 0,0 0 1 0 0,-1 0-1 0 0,1 0 1 0 0,0-1 0 0 0,-1 1-1 0 0,1 0 1 0 0,0 0-1 0 0,0-1 1 0 0,-1 1-1 0 0,1 0 1 0 0,0 0-1 0 0,0-1 1 0 0,-1 1-1 0 0,1 0 1 0 0,0-1-1 0 0,0 1 1 0 0,0 0-1 0 0,-1 0 1 0 0,1-1-1 0 0,0 1 1 0 0,0-1-1 0 0,0 1 1 0 0,0 0-1 0 0,0-1 1 0 0,0 1-1 0 0,0 0 1 0 0,0-1-1 0 0,0 1 1 0 0,0-1-1 0 0,0 1 1 0 0,0 0-1 0 0,0-1 1 0 0,0 1-1 0 0,0 0 1 0 0,0-1-1 0 0,0 1 1 0 0,0 0-1 0 0,1-1 1 0 0,-1 1-1 0 0,0 0 1 0 0,0-1-1 0 0,0 1 1 0 0,1 0 0 0 0,-1-1-1 0 0,0 1 1 0 0,0 0-1 0 0,1 0 1 0 0,-1-1-1 0 0,1 1 1 0 0,19-18-6937 0 0,-15 14 4957 0 0,5-6-1530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36.0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208 44 2776 0 0,'-3'-32'9908'0'0,"-1"31"-9702"0"0,1 0 0 0 0,-1 1 0 0 0,1-1 0 0 0,-1 1 0 0 0,0 0 0 0 0,1 0 0 0 0,-1 0 0 0 0,0 1 0 0 0,1-1 0 0 0,-1 1 0 0 0,0 0 0 0 0,1 0 0 0 0,-1 0-1 0 0,1 1 1 0 0,0-1 0 0 0,-1 1 0 0 0,1 0 0 0 0,0-1 0 0 0,0 2 0 0 0,0-1 0 0 0,0 0 0 0 0,0 0 0 0 0,1 1 0 0 0,-1 0 0 0 0,1-1 0 0 0,-1 1 0 0 0,-2 6-1 0 0,0-3-152 0 0,1 1 0 0 0,0 1 0 0 0,1-1 0 0 0,-1 1 0 0 0,1-1 0 0 0,1 1 0 0 0,-1 0 0 0 0,2 0 0 0 0,-1 0 0 0 0,1 0 0 0 0,-1 11 0 0 0,2-4 24 0 0,-1-10-49 0 0,1 0 0 0 0,0 0 0 0 0,0 0 0 0 0,1-1 0 0 0,0 1 0 0 0,-1 0 0 0 0,3 5 0 0 0,-2-8-25 0 0,-1 0 1 0 0,1-1-1 0 0,0 0 0 0 0,0 1 1 0 0,0-1-1 0 0,0 1 0 0 0,1-1 1 0 0,-1 0-1 0 0,0 0 0 0 0,0 0 1 0 0,1 0-1 0 0,-1 0 0 0 0,1 0 1 0 0,-1 0-1 0 0,1 0 0 0 0,-1-1 1 0 0,1 1-1 0 0,0 0 0 0 0,-1-1 1 0 0,1 1-1 0 0,0-1 0 0 0,-1 0 1 0 0,1 0-1 0 0,0 1 0 0 0,2-1 1 0 0,9 1 1 0 0,0-1 0 0 0,0 0 0 0 0,0 0-1 0 0,-1-1 1 0 0,26-6 0 0 0,-34 6-3 0 0,0 0-1 0 0,0 0 0 0 0,-1-1 1 0 0,1 0-1 0 0,0 1 0 0 0,0-1 0 0 0,-1 0 1 0 0,0-1-1 0 0,1 1 0 0 0,-1-1 1 0 0,0 1-1 0 0,0-1 0 0 0,0 0 0 0 0,0 0 1 0 0,-1 0-1 0 0,1-1 0 0 0,-1 1 1 0 0,0-1-1 0 0,0 1 0 0 0,0-1 1 0 0,0 0-1 0 0,1-7 0 0 0,0 0 10 0 0,0 0-1 0 0,-1 0 1 0 0,-1 0 0 0 0,0-22-1 0 0,-1 29-4 0 0,0 1 1 0 0,0-1-1 0 0,-1 0 0 0 0,1 1 0 0 0,-1-1 1 0 0,0 0-1 0 0,0 1 0 0 0,0 0 1 0 0,-1-1-1 0 0,1 1 0 0 0,-1-1 0 0 0,0 1 1 0 0,0 0-1 0 0,0 0 0 0 0,0 0 0 0 0,-1 0 1 0 0,1 1-1 0 0,-6-5 0 0 0,4 4 0 0 0,0 1-1 0 0,-1 0 1 0 0,1 1-1 0 0,-1-1 1 0 0,1 1-1 0 0,-1 0 1 0 0,0 0-1 0 0,1 0 1 0 0,-9 0-1 0 0,2 1 7 0 0,0 0-1 0 0,0 0 1 0 0,-13 3-1 0 0,16-1-11 0 0,0-1-1 0 0,0 2 0 0 0,0-1 0 0 0,1 1 0 0 0,-1 0 0 0 0,1 1 0 0 0,-1-1 0 0 0,1 2 1 0 0,0-1-1 0 0,1 1 0 0 0,-1 0 0 0 0,1 0 0 0 0,0 1 0 0 0,0-1 0 0 0,-5 8 0 0 0,6-5 5 0 0,0-1 0 0 0,0 1 1 0 0,1 0-1 0 0,0 1 0 0 0,0-1 0 0 0,1 1 0 0 0,0 0 0 0 0,1-1 0 0 0,0 1 0 0 0,0 0 0 0 0,1 1 0 0 0,0-1 0 0 0,1 11 0 0 0,0-18 0 0 0,0 0 1 0 0,0 0-1 0 0,0 0 0 0 0,0 0 0 0 0,0 0 1 0 0,1 0-1 0 0,-1 1 0 0 0,1-1 0 0 0,-1 0 1 0 0,1 0-1 0 0,0 0 0 0 0,0-1 0 0 0,0 1 1 0 0,0 0-1 0 0,0 0 0 0 0,0 0 0 0 0,0-1 1 0 0,3 3-1 0 0,-1-2 3 0 0,0 0 0 0 0,0 0 1 0 0,1 0-1 0 0,-1-1 0 0 0,0 0 1 0 0,1 1-1 0 0,-1-1 0 0 0,1 0 0 0 0,-1-1 1 0 0,7 1-1 0 0,5 0 4 0 0,0-1 0 0 0,0-1 0 0 0,0 0 0 0 0,0-1 0 0 0,0-1 0 0 0,0 0-1 0 0,0-1 1 0 0,-1-1 0 0 0,0 0 0 0 0,0-1 0 0 0,23-13 0 0 0,-33 16-10 0 0,1 0 0 0 0,0-1-1 0 0,-1 0 1 0 0,0 0 0 0 0,0 0-1 0 0,0 0 1 0 0,0-1 0 0 0,-1 1-1 0 0,0-1 1 0 0,0 0 0 0 0,0 0-1 0 0,0 0 1 0 0,-1-1 0 0 0,0 1-1 0 0,0 0 1 0 0,0-1 0 0 0,-1 0-1 0 0,0 1 1 0 0,0-1-1 0 0,0 0 1 0 0,0-10 0 0 0,-1 12-1 0 0,-1 0 0 0 0,1 0 0 0 0,0 0 0 0 0,-1 0 0 0 0,0 0 0 0 0,0 1 0 0 0,0-1 0 0 0,-1 0 0 0 0,1 0 0 0 0,-1 1 0 0 0,0-1 0 0 0,0 1 0 0 0,0 0 0 0 0,0-1 0 0 0,0 1 1 0 0,-1 0-1 0 0,0 0 0 0 0,1 0 0 0 0,-1 1 0 0 0,0-1 0 0 0,0 1 0 0 0,-1 0 0 0 0,1-1 0 0 0,0 2 0 0 0,-1-1 0 0 0,1 0 0 0 0,-1 1 0 0 0,0-1 0 0 0,0 1 0 0 0,1 0 0 0 0,-1 0 0 0 0,-6 0 0 0 0,-2-1-2 0 0,0 1-1 0 0,0 0 0 0 0,1 1 1 0 0,-1 1-1 0 0,0 0 0 0 0,0 0 1 0 0,0 1-1 0 0,-22 7 1 0 0,30-8 0 0 0,-1 1 1 0 0,1 0 0 0 0,0 0-1 0 0,0 1 1 0 0,0-1 0 0 0,0 1-1 0 0,0 0 1 0 0,0 0-1 0 0,1 0 1 0 0,-1 0 0 0 0,1 1-1 0 0,0-1 1 0 0,0 1 0 0 0,0 0-1 0 0,1 0 1 0 0,-1 0 0 0 0,1 0-1 0 0,0 1 1 0 0,0-1 0 0 0,1 1-1 0 0,-1-1 1 0 0,1 1 0 0 0,0-1-1 0 0,0 1 1 0 0,0 6 0 0 0,-1 6-18 0 0,1-12 18 0 0,0 0 1 0 0,0 1-1 0 0,1-1 1 0 0,0 0-1 0 0,0 1 0 0 0,2 9 1 0 0,-2-13-24 0 0,1-1 1 0 0,0 1 0 0 0,-1-1 0 0 0,1 0 0 0 0,0 1 0 0 0,0-1 0 0 0,0 0 0 0 0,0 1-1 0 0,0-1 1 0 0,0 0 0 0 0,0 0 0 0 0,0 0 0 0 0,0 0 0 0 0,0 0 0 0 0,1 0 0 0 0,-1 0 0 0 0,1 0-1 0 0,-1-1 1 0 0,0 1 0 0 0,1 0 0 0 0,-1-1 0 0 0,1 1 0 0 0,-1-1 0 0 0,1 0 0 0 0,0 1-1 0 0,-1-1 1 0 0,1 0 0 0 0,2 0 0 0 0,18 1-1706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 2980 0 0,'0'-2'5971'0'0,"0"18"-3142"0"0,-2 70-604 0 0,14 277-725 0 0,3-76-1228 0 0,-15-273-253 0 0,-1 0-1 0 0,0-1 1 0 0,0 1 0 0 0,-1 0 0 0 0,-1-1 0 0 0,-6 19-1 0 0,7-27-2 0 0,0-1-1 0 0,0 1 0 0 0,0 0 0 0 0,-1-1 1 0 0,0 0-1 0 0,0 0 0 0 0,0 0 1 0 0,0 0-1 0 0,-1 0 0 0 0,1-1 1 0 0,-1 1-1 0 0,0-1 0 0 0,0 0 0 0 0,0 0 1 0 0,-1-1-1 0 0,1 1 0 0 0,-1-1 1 0 0,1 0-1 0 0,-1 0 0 0 0,-6 2 0 0 0,-11 1 355 0 0,0-1-1 0 0,0-1 1 0 0,-1-1-1 0 0,-27-1 0 0 0,-11-1-2341 0 0,4-1-7279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3616 0 0,'0'0'2536'0'0,"0"11"245"0"0,0 102 1277 0 0,0 128-152 0 0,7 120-2719 0 0,3-277-962 0 0,-2-26-282 0 0,-3-38 338 0 0,-2-8-2158 0 0,-2-4-4506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4 118 3856 0 0,'-3'-3'3494'0'0,"8"-2"-2292"0"0,11-4-277 0 0,25-8 254 0 0,0 2 0 0 0,0 2 1 0 0,2 2-1 0 0,49-8 0 0 0,-43 10-317 0 0,-16 3-1315 0 0,46-2 1 0 0,-3 6-8293 0 0,-53 2 5456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 3304 0 0,'0'0'2907'0'0,"7"15"-289"0"0,15 15-1313 0 0,-1 1-1 0 0,21 41 1 0 0,-17-26-503 0 0,5 9-364 0 0,-2 1 1 0 0,-3 1 0 0 0,22 74-1 0 0,-40-103-417 0 0,-1 0 0 0 0,-1 1 0 0 0,-1 0 0 0 0,-2 0 0 0 0,-1 0 0 0 0,-4 49-1 0 0,1-63-18 0 0,-1 0-1 0 0,0 0 0 0 0,-2 0 0 0 0,1 0 0 0 0,-2-1 0 0 0,0 0 0 0 0,-1 0 1 0 0,0 0-1 0 0,-1-1 0 0 0,-19 24 0 0 0,22-30 2 0 0,-1 0 0 0 0,1-1 0 0 0,-2 0 0 0 0,1 0-1 0 0,-1 0 1 0 0,0-1 0 0 0,0 0 0 0 0,0-1 0 0 0,-1 1 0 0 0,1-1 0 0 0,-1-1 0 0 0,0 0-1 0 0,0 0 1 0 0,0 0 0 0 0,-1-1 0 0 0,1 0 0 0 0,-1-1 0 0 0,1 1 0 0 0,-1-2 0 0 0,0 1 0 0 0,-9-2-1 0 0,16 1 1 0 0,-1-1 0 0 0,0 1-1 0 0,1-1 1 0 0,-1 1 0 0 0,1-1-1 0 0,-1 0 1 0 0,1 0 0 0 0,-1 0-1 0 0,1-1 1 0 0,0 1 0 0 0,-1-1 0 0 0,1 1-1 0 0,0-1 1 0 0,0 0 0 0 0,0 1-1 0 0,0-1 1 0 0,-2-3 0 0 0,2 1 0 0 0,-1 0 1 0 0,1-1-1 0 0,0 1 1 0 0,0 0-1 0 0,0-1 1 0 0,1 1 0 0 0,-1-1-1 0 0,1 0 1 0 0,-1-4-1 0 0,1-8 8 0 0,0 1-1 0 0,1-1 0 0 0,0 1 0 0 0,5-28 1 0 0,2 10 40 0 0,0 1 0 0 0,2-1 0 0 0,2 1 1 0 0,1 1-1 0 0,1 0 0 0 0,2 0 0 0 0,1 2 0 0 0,2 0 1 0 0,28-38-1 0 0,135-159 486 0 0,-101 130-173 0 0,-48 57-15 0 0,38-60-1 0 0,-65 95-3947 0 0,-1 14-3756 0 0,-3-2 3950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15 221 2984 0 0,'-3'10'536'0'0,"1"0"-1"0"0,0 0 0 0 0,0 0 1 0 0,1 1-1 0 0,1-1 0 0 0,1 15 1 0 0,-1-7 8 0 0,0-13-373 0 0,0 1-1 0 0,0-1 1 0 0,1 1-1 0 0,-1 0 1 0 0,1-1 0 0 0,1 1-1 0 0,-1-1 1 0 0,1 1 0 0 0,0-1-1 0 0,0 0 1 0 0,0 0-1 0 0,1 0 1 0 0,0 0 0 0 0,0 0-1 0 0,0-1 1 0 0,1 1 0 0 0,-1-1-1 0 0,1 0 1 0 0,0 0-1 0 0,0 0 1 0 0,1 0 0 0 0,-1-1-1 0 0,1 0 1 0 0,0 0 0 0 0,0 0-1 0 0,0 0 1 0 0,0-1-1 0 0,0 0 1 0 0,0 0 0 0 0,1 0-1 0 0,-1-1 1 0 0,10 2 0 0 0,-2-2 66 0 0,0 0 1 0 0,0 0-1 0 0,0-2 1 0 0,0 1-1 0 0,0-2 1 0 0,0 1 0 0 0,0-2-1 0 0,-1 0 1 0 0,22-8-1 0 0,-27 8-237 0 0,1-1 0 0 0,-1 1 0 0 0,0-2-1 0 0,0 1 1 0 0,0-1 0 0 0,-1 0-1 0 0,0-1 1 0 0,0 1 0 0 0,0-1-1 0 0,0 0 1 0 0,-1-1 0 0 0,0 1 0 0 0,-1-1-1 0 0,1 0 1 0 0,-1 0 0 0 0,4-12-1 0 0,-4 9-3 0 0,0 0 0 0 0,-1 0 0 0 0,-1-1 0 0 0,0 1 0 0 0,0-1 0 0 0,-1 1 0 0 0,0-1 0 0 0,-1 1 0 0 0,-1-1-1 0 0,1 0 1 0 0,-1 1 0 0 0,-1-1 0 0 0,0 1 0 0 0,-1 0 0 0 0,0-1 0 0 0,0 1 0 0 0,-1 0 0 0 0,0 1 0 0 0,-1-1 0 0 0,0 1-1 0 0,-1 0 1 0 0,1 0 0 0 0,-2 0 0 0 0,1 1 0 0 0,-1 0 0 0 0,-1 1 0 0 0,1-1 0 0 0,-1 1 0 0 0,-1 1 0 0 0,1-1 0 0 0,-1 1-1 0 0,0 1 1 0 0,0 0 0 0 0,-1 0 0 0 0,0 1 0 0 0,-16-5 0 0 0,17 6 30 0 0,0 1-1 0 0,-1 0 1 0 0,1 0-1 0 0,-1 1 1 0 0,1 0-1 0 0,-1 1 1 0 0,1 0-1 0 0,-1 1 1 0 0,-14 2-1 0 0,19-2 1 0 0,1 1-1 0 0,-1-1 1 0 0,1 1 0 0 0,0 0-1 0 0,0 0 1 0 0,0 0-1 0 0,0 1 1 0 0,0-1 0 0 0,0 1-1 0 0,0 0 1 0 0,1 0 0 0 0,0 1-1 0 0,0-1 1 0 0,-1 1-1 0 0,2-1 1 0 0,-1 1 0 0 0,0 0-1 0 0,1 0 1 0 0,0 0 0 0 0,0 1-1 0 0,-2 5 1 0 0,-2 9 79 0 0,0 0 1 0 0,2 0-1 0 0,0 0 1 0 0,-1 24-1 0 0,1 81 328 0 0,9 320 1531 0 0,-1-222-3373 0 0,-2-1-9018 0 0,-2-214 6918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76 2680 0 0,'-3'3'263'0'0,"0"0"-1"0"0,1 1 1 0 0,0-1-1 0 0,0 1 1 0 0,0-1 0 0 0,0 1-1 0 0,0 0 1 0 0,1-1-1 0 0,-3 9 1 0 0,-4 14 654 0 0,1 1-1 0 0,1 0 1 0 0,-4 40 0 0 0,9-57-651 0 0,1-1 0 0 0,0 1 1 0 0,0 0-1 0 0,1-1 0 0 0,0 1 1 0 0,1-1-1 0 0,0 1 0 0 0,0-1 1 0 0,1 1-1 0 0,0-1 0 0 0,1 0 1 0 0,0-1-1 0 0,8 15 0 0 0,-8-19-169 0 0,0 0 0 0 0,0 1 0 0 0,0-1 0 0 0,1-1 0 0 0,-1 1 1 0 0,1 0-1 0 0,0-1 0 0 0,0 0 0 0 0,0-1 0 0 0,0 1 0 0 0,1-1 0 0 0,-1 0 0 0 0,1 0 0 0 0,-1 0 0 0 0,1-1 0 0 0,0 0 0 0 0,0 0 0 0 0,-1 0 0 0 0,1-1 0 0 0,0 0 0 0 0,6-1 0 0 0,0 1-76 0 0,-1-1 0 0 0,1-1-1 0 0,-1 0 1 0 0,1-1 0 0 0,-1 0-1 0 0,0-1 1 0 0,0 0-1 0 0,0-1 1 0 0,16-10 0 0 0,-12 6-25 0 0,-1 0 1 0 0,0-2 0 0 0,-1 0 0 0 0,-1 0-1 0 0,0-1 1 0 0,15-18 0 0 0,-20 20-6 0 0,0 0-1 0 0,-1 0 1 0 0,-1-1 0 0 0,1 0 0 0 0,-2 0 0 0 0,0 0 0 0 0,0-1 0 0 0,-1 1 0 0 0,4-23 0 0 0,-6 24 4 0 0,0 0 1 0 0,0 0 0 0 0,-1-1 0 0 0,0 1-1 0 0,-1 0 1 0 0,0 0 0 0 0,-1 0 0 0 0,0 1-1 0 0,-3-11 1 0 0,3 15 8 0 0,0 0-1 0 0,0 1 1 0 0,-1-1 0 0 0,1 1-1 0 0,-1 0 1 0 0,0-1-1 0 0,0 1 1 0 0,0 0 0 0 0,-1 1-1 0 0,0-1 1 0 0,1 1 0 0 0,-1 0-1 0 0,0-1 1 0 0,-1 2-1 0 0,1-1 1 0 0,0 0 0 0 0,-1 1-1 0 0,1 0 1 0 0,-1 0-1 0 0,-5-1 1 0 0,-2-1 31 0 0,0 1-1 0 0,0 1 1 0 0,0 0 0 0 0,0 0 0 0 0,0 1-1 0 0,0 1 1 0 0,-1 0 0 0 0,1 1-1 0 0,0 0 1 0 0,0 1 0 0 0,-16 4 0 0 0,19-3 4 0 0,0 0 1 0 0,0 1 0 0 0,1 0-1 0 0,-1 0 1 0 0,1 1-1 0 0,0 0 1 0 0,0 0 0 0 0,0 1-1 0 0,1 0 1 0 0,0 1 0 0 0,0-1-1 0 0,1 1 1 0 0,0 1 0 0 0,0-1-1 0 0,-5 10 1 0 0,1 1 26 0 0,1 1-1 0 0,1 0 1 0 0,1 0 0 0 0,1 1 0 0 0,0 0 0 0 0,2 0 0 0 0,0 0 0 0 0,1 1-1 0 0,2 0 1 0 0,0-1 0 0 0,2 31 0 0 0,-1-45-54 0 0,1-1-1 0 0,-1 0 1 0 0,1 0 0 0 0,0 1 0 0 0,0-1-1 0 0,1 0 1 0 0,-1 0 0 0 0,1 0 0 0 0,0-1-1 0 0,1 1 1 0 0,-1 0 0 0 0,1-1 0 0 0,4 6-1 0 0,-4-6-14 0 0,1-1 0 0 0,-1 0-1 0 0,1 0 1 0 0,-1-1 0 0 0,1 1 0 0 0,0-1-1 0 0,0 0 1 0 0,0 0 0 0 0,0 0 0 0 0,1-1-1 0 0,-1 1 1 0 0,0-1 0 0 0,1 0-1 0 0,-1 0 1 0 0,8 0 0 0 0,-1 0-46 0 0,0-1 0 0 0,0-1-1 0 0,0 1 1 0 0,0-2 0 0 0,0 0 0 0 0,0 0 0 0 0,-1-1 0 0 0,1 0-1 0 0,-1-1 1 0 0,0 0 0 0 0,0 0 0 0 0,0-1 0 0 0,-1-1 0 0 0,1 0-1 0 0,-1 0 1 0 0,14-13 0 0 0,-13 10-15 0 0,0 0-1 0 0,-1-1 0 0 0,-1 0 1 0 0,0 0-1 0 0,0-1 1 0 0,-1 0-1 0 0,0-1 0 0 0,-1 1 1 0 0,0-1-1 0 0,-1 0 1 0 0,0 0-1 0 0,-1-1 0 0 0,4-21 1 0 0,-6 21 86 0 0,1 0 0 0 0,-2-1 1 0 0,0 1-1 0 0,0-1 0 0 0,-1 0 1 0 0,-1 1-1 0 0,-1-1 0 0 0,-3-18 0 0 0,4 28 90 0 0,-1 1 0 0 0,1-1 1 0 0,-1 0-1 0 0,1 1 0 0 0,-5-7 0 0 0,6 10-87 0 0,-1 0 0 0 0,1-1 1 0 0,-1 1-1 0 0,1-1 0 0 0,0 1 1 0 0,-1 0-1 0 0,1-1 0 0 0,-1 1 1 0 0,1 0-1 0 0,-1-1 0 0 0,1 1 1 0 0,-1 0-1 0 0,1 0 0 0 0,-1 0 1 0 0,1-1-1 0 0,-1 1 0 0 0,1 0 1 0 0,-1 0-1 0 0,1 0 0 0 0,-2 0 1 0 0,1 0-2 0 0,0 0 0 0 0,0 1 1 0 0,1-1-1 0 0,-1 0 0 0 0,0 1 1 0 0,0-1-1 0 0,0 1 1 0 0,0-1-1 0 0,1 1 0 0 0,-1 0 1 0 0,0-1-1 0 0,1 1 0 0 0,-1 0 1 0 0,0-1-1 0 0,1 1 0 0 0,-1 0 1 0 0,0 1-1 0 0,-1 2 64 0 0,0 0 0 0 0,0 1 0 0 0,0-1 0 0 0,0 1-1 0 0,1 0 1 0 0,-1-1 0 0 0,1 1 0 0 0,1 0 0 0 0,-2 9 0 0 0,3 48 232 0 0,0-46-236 0 0,2 18 90 0 0,14 62 1 0 0,-13-81-286 0 0,0-1 0 0 0,1 1-1 0 0,0 0 1 0 0,12 20 0 0 0,-10-24-1697 0 0,-1 0 0 0 0,2 0-1 0 0,9 10 1 0 0,-2-4-1812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4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40 2920 0 0,'-4'1'245'0'0,"1"-1"1"0"0,-1 1-1 0 0,1 0 0 0 0,-1 0 0 0 0,1 0 0 0 0,0 0 0 0 0,0 1 0 0 0,-1-1 0 0 0,1 1 0 0 0,0 0 1 0 0,0 0-1 0 0,0 0 0 0 0,1 0 0 0 0,-4 4 0 0 0,-4 4 316 0 0,0 0 0 0 0,-10 15 0 0 0,11-13-138 0 0,1 1 0 0 0,1 1 0 0 0,0-1 1 0 0,1 1-1 0 0,0 0 0 0 0,1 1 0 0 0,0-1 0 0 0,2 1 0 0 0,-1 0 0 0 0,0 18 0 0 0,3-23-170 0 0,0 0 0 0 0,1 1-1 0 0,1-1 1 0 0,0 0-1 0 0,0 0 1 0 0,1 1-1 0 0,3 9 1 0 0,-3-14-186 0 0,0 0-1 0 0,1 0 1 0 0,0 0-1 0 0,0 0 1 0 0,0-1-1 0 0,0 1 1 0 0,1-1-1 0 0,0 0 1 0 0,0 0-1 0 0,1 0 1 0 0,-1-1 0 0 0,6 5-1 0 0,-2-4-22 0 0,-1-1-1 0 0,1 0 1 0 0,0 0-1 0 0,0 0 1 0 0,0-1-1 0 0,1 0 0 0 0,-1-1 1 0 0,1 0-1 0 0,-1 0 1 0 0,1-1-1 0 0,14 1 1 0 0,-3-2-1 0 0,-1 0 1 0 0,1-1-1 0 0,-1-1 0 0 0,20-5 1 0 0,-22 3-33 0 0,0-1 0 0 0,-1 0 0 0 0,0-1-1 0 0,0-1 1 0 0,-1-1 0 0 0,0 0 0 0 0,0-1 0 0 0,0 0 0 0 0,-2-1 0 0 0,1-1 0 0 0,12-12 0 0 0,-19 15-7 0 0,0 1 0 0 0,0-1 0 0 0,-1 0 1 0 0,0-1-1 0 0,0 0 0 0 0,-1 0 0 0 0,0 0 1 0 0,0 0-1 0 0,-1-1 0 0 0,-1 0 0 0 0,0 0 0 0 0,0 0 1 0 0,-1 0-1 0 0,0 0 0 0 0,0 0 0 0 0,-1-1 1 0 0,-1 1-1 0 0,0-1 0 0 0,-1-12 0 0 0,0 16 2 0 0,0 0-1 0 0,-1-1 1 0 0,1 1 0 0 0,-1 0-1 0 0,-1 0 1 0 0,1 1-1 0 0,-1-1 1 0 0,0 0-1 0 0,-1 1 1 0 0,0 0 0 0 0,0 0-1 0 0,0 0 1 0 0,-1 0-1 0 0,1 0 1 0 0,-1 1-1 0 0,-1 0 1 0 0,1 0 0 0 0,-1 1-1 0 0,0-1 1 0 0,0 1-1 0 0,0 0 1 0 0,0 1-1 0 0,-1-1 1 0 0,-12-3 0 0 0,1 1 10 0 0,0 2 0 0 0,0-1 1 0 0,-1 2-1 0 0,0 1 0 0 0,1 0 1 0 0,-31 2-1 0 0,22 1-18 0 0,0 2 0 0 0,-1 1 0 0 0,-47 14 0 0 0,44-5 258 0 0,16-2-1577 0 0,9 1-4961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40 2608 0 0,'-1'-23'3919'0'0,"-2"13"-2356"0"0,1 3 1675 0 0,-3 16-1314 0 0,0 8-1191 0 0,1 1 0 0 0,0 0 0 0 0,2 1 1 0 0,0-1-1 0 0,1 36 0 0 0,1-20-491 0 0,-4 486 918 0 0,5-308-1299 0 0,-1-192-513 0 0,-7 37 0 0 0,3-32-2745 0 0,-2 0-3575 0 0,6-17 3359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4000 0 0,'0'0'2079'0'0,"4"19"1030"0"0,-11 193 3572 0 0,1-154-5235 0 0,-3 29-3261 0 0,7-30-6724 0 0,2-37 5062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3272 0 0,'-20'0'899'0'0,"-1"1"0"0"0,1 0 0 0 0,0 2 0 0 0,0 0-1 0 0,0 2 1 0 0,0 0 0 0 0,-24 10 0 0 0,35-11-601 0 0,0 0 1 0 0,1 1-1 0 0,0 0 1 0 0,0 0-1 0 0,0 0 1 0 0,1 1-1 0 0,-1 1 1 0 0,1-1-1 0 0,1 1 1 0 0,-1 0 0 0 0,1 0-1 0 0,1 1 1 0 0,-1 0-1 0 0,1 0 1 0 0,1 0-1 0 0,-1 1 1 0 0,-5 16-1 0 0,7-17-193 0 0,1 1-1 0 0,-1 1 1 0 0,2-1 0 0 0,-1 0-1 0 0,1 0 1 0 0,0 1 0 0 0,1-1-1 0 0,0 1 1 0 0,3 13 0 0 0,-3-19-92 0 0,1-1 0 0 0,0 1 0 0 0,0-1 0 0 0,1 1 1 0 0,-1-1-1 0 0,0 0 0 0 0,1 0 0 0 0,0 0 0 0 0,0 0 0 0 0,0 0 1 0 0,0 0-1 0 0,1-1 0 0 0,-1 1 0 0 0,1-1 0 0 0,-1 1 1 0 0,1-1-1 0 0,0 0 0 0 0,0 0 0 0 0,0 0 0 0 0,0 0 0 0 0,0-1 1 0 0,0 1-1 0 0,0-1 0 0 0,1 0 0 0 0,-1 0 0 0 0,1 0 1 0 0,-1 0-1 0 0,5 0 0 0 0,19 3 26 0 0,38 1 1 0 0,-58-5-37 0 0,-1 0 1 0 0,1 0 0 0 0,0-1 0 0 0,0 0 0 0 0,0 0 0 0 0,-1 0-1 0 0,1-1 1 0 0,0 0 0 0 0,-1-1 0 0 0,0 1 0 0 0,8-5 0 0 0,-13 6-3 0 0,0 1 1 0 0,-1-1 0 0 0,1 1 0 0 0,0-1-1 0 0,-1 1 1 0 0,1-1 0 0 0,0 0 0 0 0,-1 1-1 0 0,1-1 1 0 0,-1 0 0 0 0,1 1 0 0 0,-1-1-1 0 0,1 0 1 0 0,-1 0 0 0 0,0 1 0 0 0,1-1 0 0 0,-1 0-1 0 0,0 0 1 0 0,0 0 0 0 0,1 1 0 0 0,-1-1-1 0 0,0 0 1 0 0,0 0 0 0 0,0 0 0 0 0,0 0-1 0 0,0 0 1 0 0,0 1 0 0 0,0-1 0 0 0,0 0-1 0 0,-1 0 1 0 0,1 0 0 0 0,0 0 0 0 0,-1 1-1 0 0,1-1 1 0 0,0 0 0 0 0,-1 0 0 0 0,1 0-1 0 0,-1 1 1 0 0,1-1 0 0 0,-1 0 0 0 0,1 1 0 0 0,-1-1-1 0 0,1 1 1 0 0,-1-1 0 0 0,0 0 0 0 0,1 1-1 0 0,-1-1 1 0 0,0 1 0 0 0,0 0 0 0 0,1-1-1 0 0,-1 1 1 0 0,0-1 0 0 0,0 1 0 0 0,0 0-1 0 0,1 0 1 0 0,-1 0 0 0 0,0-1 0 0 0,0 1-1 0 0,0 0 1 0 0,0 0 0 0 0,0 0 0 0 0,1 0-1 0 0,-3 1 1 0 0,-13-1 12 0 0,0 1 0 0 0,0 1-1 0 0,0 1 1 0 0,1 0 0 0 0,-1 1 0 0 0,1 1-1 0 0,0 0 1 0 0,0 1 0 0 0,0 1-1 0 0,1 0 1 0 0,-23 16 0 0 0,27-16 19 0 0,0 0 0 0 0,1 1 0 0 0,0 0 0 0 0,0 1 0 0 0,1-1 1 0 0,0 2-1 0 0,1-1 0 0 0,0 1 0 0 0,0 0 0 0 0,1 1 0 0 0,0-1 0 0 0,1 1 0 0 0,1 1 0 0 0,-1-1 0 0 0,2 0 1 0 0,-4 14-1 0 0,6-20-2 0 0,1 0 1 0 0,-1 0-1 0 0,1 0 1 0 0,0 0-1 0 0,0 0 1 0 0,0-1-1 0 0,1 1 1 0 0,-1 0-1 0 0,3 6 1 0 0,-2-9-11 0 0,0 1 0 0 0,0 0 1 0 0,0-1-1 0 0,1 1 0 0 0,-1-1 1 0 0,1 0-1 0 0,0 1 1 0 0,0-1-1 0 0,0 0 0 0 0,0 0 1 0 0,0 0-1 0 0,0 0 0 0 0,0-1 1 0 0,1 1-1 0 0,-1-1 0 0 0,1 1 1 0 0,3 1-1 0 0,9 3 88 0 0,1 0 1 0 0,-1-1-1 0 0,1-1 0 0 0,0 0 1 0 0,24 2-1 0 0,83-2 299 0 0,-113-4-378 0 0,-4 0-15 0 0,-1 0 0 0 0,0 0 0 0 0,0-1 1 0 0,1 0-1 0 0,-1 0 0 0 0,0 0 0 0 0,0 0 0 0 0,0-1 0 0 0,0 0 0 0 0,0 0 0 0 0,0 0 0 0 0,-1-1 0 0 0,6-3 1 0 0,-8 4-336 0 0,1 0 1 0 0,-1 0 0 0 0,1-1 0 0 0,-1 0 0 0 0,0 1 0 0 0,0-1-1 0 0,0 0 1 0 0,3-5 0 0 0,-4 4-1066 0 0,1 0-1 0 0,0-1 1 0 0,-1 1 0 0 0,0-1-1 0 0,0 0 1 0 0,1-8 0 0 0,0-5-2440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3632 0 0,'0'0'3298'0'0,"4"15"-250"0"0,-1-1-2351 0 0,0-1 0 0 0,-1 1 0 0 0,0 0 0 0 0,-1 20 0 0 0,2 21 505 0 0,41 270 1552 0 0,-37-229-3887 0 0,-6-55-8648 0 0,-1-37 6532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3472 0 0,'-3'3'4149'0'0,"-11"15"-2958"0"0,-54 83 2124 0 0,30-42-1350 0 0,-82 99 0 0 0,119-158-1961 0 0,-55 57 182 0 0,49-51-169 0 0,1 0 0 0 0,-2-1 0 0 0,1 0 0 0 0,-1 0 0 0 0,0-1 0 0 0,-15 7 0 0 0,23-11-16 0 0,0 0 0 0 0,0 1 0 0 0,-1-1 0 0 0,1 0 0 0 0,0 0 0 0 0,0 0 0 0 0,-1 0 0 0 0,1 0 0 0 0,0 0 0 0 0,0 0 0 0 0,-1 0 0 0 0,1 0 0 0 0,0 0 0 0 0,-1 0 0 0 0,1 0 0 0 0,0 0 0 0 0,0 0 0 0 0,-1 0 0 0 0,1 0 0 0 0,0 0 0 0 0,0 0 0 0 0,-1 0 0 0 0,1 0 0 0 0,0 0 0 0 0,-1 0 0 0 0,1 0 0 0 0,0 0 0 0 0,0-1 0 0 0,0 1 0 0 0,-1 0 0 0 0,1 0 0 0 0,0 0 0 0 0,0-1 0 0 0,0 1 0 0 0,-1 0 0 0 0,1 0 0 0 0,0 0 0 0 0,0-1 0 0 0,0 1 0 0 0,0 0 0 0 0,-1 0 0 0 0,1-1 0 0 0,0 1 0 0 0,3-17 6 0 0,12-15 9 0 0,-3 10 47 0 0,0 1 0 0 0,2 0 0 0 0,21-24 0 0 0,-30 39-16 0 0,-1 1 1 0 0,1 0 0 0 0,0 1 0 0 0,0-1 0 0 0,1 1-1 0 0,-1 0 1 0 0,1 1 0 0 0,0-1 0 0 0,0 1 0 0 0,0 0-1 0 0,0 1 1 0 0,0-1 0 0 0,1 1 0 0 0,-1 0 0 0 0,1 1-1 0 0,0 0 1 0 0,8-1 0 0 0,-9 2 7 0 0,0 1 1 0 0,0 0-1 0 0,0 1 0 0 0,0-1 1 0 0,-1 1-1 0 0,1 0 0 0 0,0 1 1 0 0,-1-1-1 0 0,1 1 0 0 0,-1 0 1 0 0,0 1-1 0 0,0-1 0 0 0,0 1 1 0 0,-1 0-1 0 0,8 7 0 0 0,-2 0 12 0 0,-1 0 0 0 0,0 1 0 0 0,0 0 0 0 0,-1 0-1 0 0,9 17 1 0 0,-7-4-267 0 0,0 0 0 0 0,11 48 0 0 0,-9-25-7286 0 0,-7-38 3910 0 0,-1 0-1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3608 0 0,'2'-1'633'0'0,"0"1"-1"0"0,0-1 1 0 0,0 1-1 0 0,0 0 1 0 0,0 0-1 0 0,0 0 1 0 0,0 0-1 0 0,3 0 1 0 0,-3 3-415 0 0,0-1 1 0 0,0 1-1 0 0,0-1 0 0 0,0 1 1 0 0,0 0-1 0 0,-1 0 0 0 0,1 0 1 0 0,-1 0-1 0 0,0 0 0 0 0,0 0 1 0 0,0 0-1 0 0,0 0 0 0 0,-1 0 1 0 0,1 5-1 0 0,2 50 1677 0 0,-3-49-1545 0 0,0 218 2676 0 0,5-236-3063 0 0,1 0-1 0 0,0 0 1 0 0,9-9 0 0 0,61-75-105 0 0,30-35 99 0 0,-88 108 72 0 0,-11 10 40 0 0,1 1 0 0 0,0 0 0 0 0,1 0 0 0 0,-1 1 0 0 0,2 1 0 0 0,-1-1 0 0 0,1 1-1 0 0,14-7 1 0 0,-24 14-54 0 0,1 0 1 0 0,-1 0-1 0 0,1 0 0 0 0,0 0 0 0 0,-1 0 0 0 0,1 0 0 0 0,-1 0 0 0 0,1 0 0 0 0,0 0 0 0 0,-1 0 0 0 0,1 0 1 0 0,-1 0-1 0 0,1 0 0 0 0,-1 0 0 0 0,1 1 0 0 0,0-1 0 0 0,-1 0 0 0 0,1 0 0 0 0,-1 1 0 0 0,1-1 0 0 0,-1 0 1 0 0,1 1-1 0 0,-1-1 0 0 0,0 0 0 0 0,1 1 0 0 0,-1-1 0 0 0,1 1 0 0 0,-1-1 0 0 0,0 1 0 0 0,1-1 0 0 0,-1 1 1 0 0,0-1-1 0 0,0 1 0 0 0,1-1 0 0 0,-1 1 0 0 0,0 0 0 0 0,0-1 0 0 0,0 1 0 0 0,0-1 0 0 0,0 1 0 0 0,0 0 1 0 0,4 25 305 0 0,-2 109 453 0 0,-5 146-597 0 0,3-273-736 0 0,-6 39 991 0 0,-2-26-3457 0 0,-4-6-6375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3920 0 0,'-4'0'1272'0'0,"0"0"-687"0"0,1 0-73 0 0,-4 2-208 0 0,3 1-1621 0 0,1 5 1 0 0,-1-1 0 0 0,-3 8 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3768 0 0,'-4'2'259'0'0,"1"-1"0"0"0,0 1 0 0 0,0 0 0 0 0,0 0-1 0 0,0 0 1 0 0,0 1 0 0 0,0-1 0 0 0,0 1 0 0 0,1-1 0 0 0,-1 1-1 0 0,1 0 1 0 0,0 0 0 0 0,0 0 0 0 0,-3 5 0 0 0,-2 5 347 0 0,0 1 0 0 0,-4 14 0 0 0,4-8 83 0 0,2-1 0 0 0,0 1 0 0 0,1 0 0 0 0,-2 39-1 0 0,7 83 2344 0 0,1-55-2115 0 0,2-58-1941 0 0,-2-16-1891 0 0,-1 0-3707 0 0,-1-8 3477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3608 0 0,'5'-10'3236'0'0,"1"6"-2796"0"0,1 1 0 0 0,0 0 0 0 0,0 1 0 0 0,0-1 0 0 0,0 1 0 0 0,0 1 0 0 0,8-2 0 0 0,58-3 1017 0 0,-37 3-781 0 0,264-27 2809 0 0,-273 27-3558 0 0,43-10 1 0 0,-70 12 72 0 0,0 1 0 0 0,0 0 0 0 0,1 0 0 0 0,-1 0 0 0 0,0 0 0 0 0,0 0-1 0 0,0 0 1 0 0,0 0 0 0 0,0 0 0 0 0,0 0 0 0 0,0 0 0 0 0,0 0 0 0 0,0 0 0 0 0,0 0 0 0 0,0-1 0 0 0,0 1 0 0 0,0 0 0 0 0,1 0 0 0 0,-1 0 0 0 0,0 0 0 0 0,0 0 0 0 0,0 0 0 0 0,0 0 0 0 0,0 0 0 0 0,0-1 0 0 0,0 1 0 0 0,0 0 0 0 0,0 0 0 0 0,0 0-1 0 0,0 0 1 0 0,0 0 0 0 0,0 0 0 0 0,0 0 0 0 0,0-1 0 0 0,-1 1 0 0 0,1 0 0 0 0,0 0 0 0 0,0 0 0 0 0,0 0 0 0 0,0 0 0 0 0,0 0 0 0 0,0 0 0 0 0,0 0 0 0 0,0 0 0 0 0,0 0 0 0 0,0-1 0 0 0,0 1 0 0 0,0 0 0 0 0,0 0 0 0 0,-1 0 0 0 0,1 0-1 0 0,0 0 1 0 0,0 0 0 0 0,0 0 0 0 0,0 0 0 0 0,0 0 0 0 0,0 0 0 0 0,0 0 0 0 0,0 0 0 0 0,-1 0 0 0 0,1 0 0 0 0,0 0 0 0 0,0 0 0 0 0,0 0 0 0 0,0 0 0 0 0,0 0 0 0 0,0 0 0 0 0,0 0 0 0 0,-1 0 0 0 0,-10-1 141 0 0,9 2-95 0 0,-1 1 1 0 0,0 0 0 0 0,0 0-1 0 0,1 0 1 0 0,-1 0 0 0 0,1 0-1 0 0,-1 0 1 0 0,1 1 0 0 0,0-1-1 0 0,0 1 1 0 0,0 0-1 0 0,1-1 1 0 0,-1 1 0 0 0,0 0-1 0 0,1 0 1 0 0,0 0 0 0 0,0 0-1 0 0,-1 5 1 0 0,-2 6 117 0 0,1 1-1 0 0,-3 24 1 0 0,6-34-122 0 0,-13 228 914 0 0,10-71-110 0 0,1-81-2935 0 0,0 0-7781 0 0,2-62 6253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2896 0 0,'-2'0'227'0'0,"0"1"-1"0"0,0 0 0 0 0,-1-1 1 0 0,1 1-1 0 0,0 0 0 0 0,0 0 1 0 0,0 1-1 0 0,1-1 1 0 0,-1 0-1 0 0,0 0 0 0 0,0 1 1 0 0,-2 2-1 0 0,-19 22 1066 0 0,12-11-811 0 0,2 1 0 0 0,0 0 0 0 0,1 0 0 0 0,0 1 0 0 0,2 0 0 0 0,0 0 0 0 0,1 1 0 0 0,0 0 0 0 0,2 0 0 0 0,0 0 0 0 0,1 0 0 0 0,0 0 0 0 0,3 24 0 0 0,-1-35-331 0 0,1 1-1 0 0,0-1 0 0 0,0 0 1 0 0,0 0-1 0 0,1 0 0 0 0,1 0 1 0 0,-1-1-1 0 0,1 1 0 0 0,0 0 1 0 0,0-1-1 0 0,1 0 0 0 0,0 0 1 0 0,5 6-1 0 0,-5-7-107 0 0,1 0 0 0 0,0-1 0 0 0,0 0 0 0 0,1 0 0 0 0,-1 0 0 0 0,1-1 0 0 0,0 1 0 0 0,0-2 1 0 0,0 1-1 0 0,0 0 0 0 0,0-1 0 0 0,1 0 0 0 0,-1-1 0 0 0,10 2 0 0 0,-1-2-24 0 0,1 1 1 0 0,-1-2 0 0 0,1 0-1 0 0,-1-1 1 0 0,0-1-1 0 0,1 0 1 0 0,-1-1-1 0 0,0-1 1 0 0,22-8 0 0 0,-28 9-31 0 0,-1 0 1 0 0,-1-1 0 0 0,1 0 0 0 0,0 0 0 0 0,-1-1 0 0 0,0 0 0 0 0,0 0 0 0 0,0 0 0 0 0,-1-1-1 0 0,1 0 1 0 0,-1-1 0 0 0,-1 1 0 0 0,1-1 0 0 0,-1 0 0 0 0,-1 0 0 0 0,1-1 0 0 0,-1 0 0 0 0,5-12 0 0 0,-6 11 0 0 0,-1-2 1 0 0,1 1 0 0 0,-1 0-1 0 0,-1 0 1 0 0,0-1 0 0 0,-1 1 0 0 0,1-1-1 0 0,-2 1 1 0 0,0-1 0 0 0,0 1 0 0 0,-1 0-1 0 0,0-1 1 0 0,-1 1 0 0 0,0 0 0 0 0,0 1-1 0 0,-1-1 1 0 0,-1 0 0 0 0,0 1 0 0 0,0 0-1 0 0,0 0 1 0 0,-1 1 0 0 0,-1-1 0 0 0,1 1-1 0 0,-1 0 1 0 0,-1 1 0 0 0,1 0 0 0 0,-1 0-1 0 0,-11-6 1 0 0,11 8 36 0 0,-1 1 0 0 0,1 0 0 0 0,-1 1 0 0 0,0 0 0 0 0,0 0 0 0 0,0 1 1 0 0,0 0-1 0 0,0 0 0 0 0,0 1 0 0 0,-1 1 0 0 0,1-1 0 0 0,-1 1 0 0 0,1 1 0 0 0,0 0 0 0 0,-1 0 0 0 0,1 1 0 0 0,0 0 0 0 0,0 1 0 0 0,0 0 0 0 0,1 0 0 0 0,-1 1 0 0 0,0 0 0 0 0,1 0 0 0 0,0 1 1 0 0,-13 11-1 0 0,14-9 7 0 0,0 0 0 0 0,1 1 0 0 0,0-1-1 0 0,1 2 1 0 0,-1-1 0 0 0,2 1 0 0 0,-1-1 0 0 0,1 1 0 0 0,0 0 0 0 0,1 1 0 0 0,0-1 0 0 0,-2 17 0 0 0,0 6 73 0 0,1 0-1 0 0,2 50 0 0 0,2-74-92 0 0,0-1 0 0 0,0 1 0 0 0,1-1 0 0 0,0 1 0 0 0,1-1-1 0 0,0 0 1 0 0,0 1 0 0 0,0-1 0 0 0,1 0 0 0 0,5 9 0 0 0,-6-12-33 0 0,1-1 1 0 0,-1 1 0 0 0,1-1 0 0 0,0 0-1 0 0,0 0 1 0 0,1 0 0 0 0,-1 0-1 0 0,1 0 1 0 0,-1-1 0 0 0,1 1-1 0 0,0-1 1 0 0,0 0 0 0 0,0 0-1 0 0,0 0 1 0 0,0-1 0 0 0,0 0 0 0 0,0 1-1 0 0,9 0 1 0 0,-4-1-312 0 0,0 0 1 0 0,0-1 0 0 0,0 0-1 0 0,1 0 1 0 0,-1-1-1 0 0,12-2 1 0 0,-10 0-1391 0 0,0 0 1 0 0,0-1-1 0 0,0 0 0 0 0,15-8 1 0 0,-3-1-1545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93 2600 0 0,'0'-24'2369'0'0,"0"17"-1807"0"0,0 3-103 0 0,0-1 0 0 0,1 1 1 0 0,-2 0-1 0 0,1-1 0 0 0,0 1 0 0 0,-1 0 0 0 0,0 0 0 0 0,0 0 1 0 0,0-1-1 0 0,0 1 0 0 0,-1 0 0 0 0,-3-6 0 0 0,3 13 113 0 0,0 1-1 0 0,0 0 0 0 0,1 0 0 0 0,-1 0 0 0 0,1 0 0 0 0,0 0 0 0 0,-1 5 0 0 0,-1 9-14 0 0,1 0 0 0 0,1 0 0 0 0,2 34 0 0 0,0-13-247 0 0,-1-22-179 0 0,1-1-1 0 0,1 1 1 0 0,1 0-1 0 0,0-1 1 0 0,1 0-1 0 0,8 22 1 0 0,-6-25-720 0 0,-1-1 0 0 0,2 1 0 0 0,8 12 0 0 0,-9-16-1362 0 0,1 0 1 0 0,0-1 0 0 0,1 1-1 0 0,10 8 1 0 0,-1-3-1751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66 2664 0 0,'-35'-11'4303'0'0,"33"11"-4124"0"0,0-1 0 0 0,0 1 1 0 0,0 0-1 0 0,0 0 0 0 0,0 0 0 0 0,1 1 0 0 0,-1-1 0 0 0,0 0 0 0 0,0 1 0 0 0,0-1 0 0 0,0 1 0 0 0,0 0 0 0 0,0-1 1 0 0,1 1-1 0 0,-1 0 0 0 0,0 0 0 0 0,1 0 0 0 0,-1 0 0 0 0,-2 3 0 0 0,2-1 6 0 0,0-1 0 0 0,1 0 0 0 0,-1 1-1 0 0,1 0 1 0 0,0-1 0 0 0,-1 1 0 0 0,1 0 0 0 0,1 0-1 0 0,-1 0 1 0 0,0-1 0 0 0,1 1 0 0 0,-1 0 0 0 0,1 3 0 0 0,-2 12 272 0 0,2-1 0 0 0,0 0 0 0 0,0 1 0 0 0,2-1 0 0 0,0 0 1 0 0,1 0-1 0 0,10 33 0 0 0,-11-44-430 0 0,1 1-1 0 0,0-1 1 0 0,0 0 0 0 0,1 0-1 0 0,-1 0 1 0 0,1 0 0 0 0,1-1-1 0 0,-1 1 1 0 0,1-1 0 0 0,0 0-1 0 0,0 0 1 0 0,0-1 0 0 0,1 0-1 0 0,-1 0 1 0 0,1 0 0 0 0,0 0 0 0 0,0-1-1 0 0,1 0 1 0 0,-1-1 0 0 0,1 1-1 0 0,-1-1 1 0 0,12 2 0 0 0,-5-2-15 0 0,0 0 0 0 0,0-1 0 0 0,1-1 0 0 0,-1 0 0 0 0,0-1 0 0 0,0 0 0 0 0,0-1 1 0 0,13-3-1 0 0,-19 3-9 0 0,0 0 1 0 0,0 0-1 0 0,0-1 1 0 0,-1 0-1 0 0,1 0 1 0 0,-1 0-1 0 0,0-1 1 0 0,0 0 0 0 0,0 0-1 0 0,0-1 1 0 0,-1 0-1 0 0,1 0 1 0 0,-1 0-1 0 0,0 0 1 0 0,-1-1-1 0 0,5-6 1 0 0,-5 4-6 0 0,-1 0 0 0 0,0 0 0 0 0,0 0 0 0 0,-1-1 1 0 0,0 1-1 0 0,0 0 0 0 0,-1-1 0 0 0,0 1 0 0 0,-1-1 0 0 0,0 0 0 0 0,0 1 1 0 0,-1-1-1 0 0,0 1 0 0 0,-3-14 0 0 0,2 13 3 0 0,-1 0 0 0 0,0 0 0 0 0,-1 0 0 0 0,0 1 1 0 0,-1-1-1 0 0,0 1 0 0 0,0 0 0 0 0,0 0 0 0 0,-1 1 0 0 0,0 0 0 0 0,-1 0 0 0 0,-12-11 1 0 0,10 11-3 0 0,0 1 1 0 0,0 1-1 0 0,-1-1 1 0 0,0 1-1 0 0,0 1 1 0 0,0 0-1 0 0,-1 0 1 0 0,1 1-1 0 0,-1 1 1 0 0,-19-3-1 0 0,23 4 1 0 0,0 1 0 0 0,0-1 0 0 0,1 2 0 0 0,-1-1 0 0 0,0 1 0 0 0,0 0 0 0 0,0 0 0 0 0,0 1 0 0 0,-11 4 0 0 0,14-5 5 0 0,0 1 0 0 0,1 0 0 0 0,-1 0 0 0 0,1 0 0 0 0,-1 1 1 0 0,1-1-1 0 0,0 1 0 0 0,0 0 0 0 0,0 0 0 0 0,0 0 0 0 0,1 0 0 0 0,-1 0 0 0 0,1 1 0 0 0,0-1 0 0 0,0 1 0 0 0,0-1 1 0 0,-3 8-1 0 0,-1 11 38 0 0,0 0-1 0 0,2 1 1 0 0,0 0 0 0 0,0 24 0 0 0,3 96 178 0 0,2-74-108 0 0,-1-23-42 0 0,-11 263 329 0 0,7-286-370 0 0,0-1-1 0 0,-1 1 1 0 0,-14 36 0 0 0,-5-10-4301 0 0,18-40-2985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2432 0 0,'0'0'460'0'0,"-22"14"2976"0"0,13-3-2910 0 0,0 0 0 0 0,0 1-1 0 0,1 0 1 0 0,1 1 0 0 0,0-1 0 0 0,0 2 0 0 0,1-1 0 0 0,1 1 0 0 0,1-1-1 0 0,0 1 1 0 0,0 1 0 0 0,2-1 0 0 0,-1 0 0 0 0,2 1 0 0 0,0-1 0 0 0,2 29-1 0 0,-1-39-476 0 0,1 0 0 0 0,0 0-1 0 0,0 0 1 0 0,0 0-1 0 0,0 0 1 0 0,0 0 0 0 0,1 0-1 0 0,0 0 1 0 0,0 0-1 0 0,0-1 1 0 0,0 1 0 0 0,0-1-1 0 0,1 1 1 0 0,0-1 0 0 0,-1 0-1 0 0,1 0 1 0 0,4 3-1 0 0,-2-3-18 0 0,1 1 0 0 0,0-1 0 0 0,-1 0-1 0 0,1 0 1 0 0,0-1 0 0 0,1 1 0 0 0,-1-1 0 0 0,0-1-1 0 0,1 1 1 0 0,6 0 0 0 0,2-1-47 0 0,0 0-1 0 0,0-1 1 0 0,0-1 0 0 0,0 0-1 0 0,0-1 1 0 0,0-1 0 0 0,-1 0-1 0 0,26-9 1 0 0,-32 9-14 0 0,-1-1 0 0 0,-1 1 0 0 0,1-2 0 0 0,0 1 0 0 0,-1-1 0 0 0,0 1 0 0 0,0-2 0 0 0,0 1 0 0 0,-1-1-1 0 0,0 1 1 0 0,0-2 0 0 0,0 1 0 0 0,-1 0 0 0 0,0-1 0 0 0,0 0 0 0 0,-1 0 0 0 0,0 0 0 0 0,0 0 0 0 0,2-9 0 0 0,-3 10 18 0 0,-1-1 0 0 0,1 0 0 0 0,-1 0 0 0 0,-1 0 0 0 0,1 0 0 0 0,-1 0 0 0 0,-1 0 0 0 0,1 0 0 0 0,-1 0 0 0 0,0 0 0 0 0,-1 0 0 0 0,0 0 1 0 0,0 1-1 0 0,0-1 0 0 0,-1 1 0 0 0,0-1 0 0 0,0 1 0 0 0,0 0 0 0 0,-1 0 0 0 0,0 0 0 0 0,-7-7 0 0 0,5 7 32 0 0,1 2 1 0 0,-1-1-1 0 0,0 1 0 0 0,-1-1 0 0 0,1 2 1 0 0,-1-1-1 0 0,1 1 0 0 0,-1 0 0 0 0,0 0 0 0 0,0 1 1 0 0,-15-3-1 0 0,12 3 24 0 0,0 0-1 0 0,-1 1 1 0 0,1 1-1 0 0,-1 0 1 0 0,1 0-1 0 0,-1 1 1 0 0,1 0 0 0 0,-12 3-1 0 0,14-1-14 0 0,0 0 1 0 0,0 0-1 0 0,0 1 0 0 0,1 0 0 0 0,-1 0 0 0 0,1 0 1 0 0,0 1-1 0 0,0 1 0 0 0,1-1 0 0 0,0 1 0 0 0,0 0 1 0 0,0 0-1 0 0,0 1 0 0 0,1 0 0 0 0,0 0 0 0 0,-4 8 1 0 0,3-3-87 0 0,0 0 0 0 0,0 0 1 0 0,2 0-1 0 0,-1 0 0 0 0,2 1 1 0 0,-1 0-1 0 0,2 0 0 0 0,0 0 0 0 0,-1 24 1 0 0,3-33-498 0 0,1-1 0 0 0,0 0 0 0 0,0 1 0 0 0,-1-1 0 0 0,2 0 0 0 0,-1 1 0 0 0,0-1 0 0 0,1 0 0 0 0,-1 0 0 0 0,1 0 0 0 0,3 4 0 0 0,5 2-2533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3968 0 0,'-2'0'676'0'0,"2"-2"4"0"0,-4 0 1 0 0,4-1-1 0 0,0 1-4 0 0,-3-1 4 0 0,-1 2-16 0 0,1 1-20 0 0,3-2-68 0 0,-4 2-160 0 0,4 2-540 0 0,7 4-1916 0 0,0 6 0 0 0,-7-1-1 0 0,11 5 1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254 480 3696 0 0,'-19'5'5924'0'0,"17"-1"-5591"0"0,1 0 0 0 0,-1 0 0 0 0,1 0 0 0 0,-1 0 0 0 0,1 0 0 0 0,1 0 0 0 0,-1 1 0 0 0,1-1 0 0 0,-1 0 0 0 0,1 0 0 0 0,0 0 0 0 0,1 1 0 0 0,0 4 0 0 0,-1 19 786 0 0,-1 2-688 0 0,1 0-1 0 0,2 0 1 0 0,1 0-1 0 0,1-1 0 0 0,12 46 1 0 0,-10-45-3283 0 0,-5 0-5267 0 0,-1-21 4614 0 0</inkml:trace>
  <inkml:trace contextRef="#ctx0" brushRef="#br0" timeOffset="1">8 1 3624 0 0,'-3'0'1172'0'0,"-1"0"325"0"0,4 2-1297 0 0,0-1-1497 0 0,0 6 1 0 0,0 1 0 0 0,0 6 0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 3224 0 0,'-9'0'626'0'0,"1"1"-1"0"0,0-1 1 0 0,-1 1-1 0 0,1 1 1 0 0,0 0-1 0 0,0 0 0 0 0,-9 3 1 0 0,10-1-379 0 0,0-1 1 0 0,1 1-1 0 0,-1 1 0 0 0,1-1 1 0 0,0 1-1 0 0,0 0 0 0 0,0 0 1 0 0,1 1-1 0 0,0-1 1 0 0,0 1-1 0 0,0 0 0 0 0,-5 11 1 0 0,2-2 118 0 0,0 1 0 0 0,2 0 1 0 0,0 1-1 0 0,1-1 0 0 0,0 1 1 0 0,1 0-1 0 0,1 0 0 0 0,1 0 1 0 0,0 1-1 0 0,2-1 0 0 0,1 26 0 0 0,0-37-353 0 0,-1 0 0 0 0,1-1 0 0 0,1 1 0 0 0,-1 0 0 0 0,1-1-1 0 0,0 0 1 0 0,1 1 0 0 0,-1-1 0 0 0,1 0 0 0 0,0 0-1 0 0,0 0 1 0 0,0-1 0 0 0,1 1 0 0 0,0-1 0 0 0,0 0 0 0 0,0 0-1 0 0,0 0 1 0 0,1 0 0 0 0,-1-1 0 0 0,1 1 0 0 0,0-1 0 0 0,0-1-1 0 0,0 1 1 0 0,0-1 0 0 0,1 0 0 0 0,-1 0 0 0 0,1 0-1 0 0,-1-1 1 0 0,1 1 0 0 0,0-2 0 0 0,-1 1 0 0 0,1-1 0 0 0,0 1-1 0 0,0-1 1 0 0,-1-1 0 0 0,1 1 0 0 0,0-1 0 0 0,0 0-1 0 0,-1-1 1 0 0,1 1 0 0 0,-1-1 0 0 0,1 0 0 0 0,-1 0 0 0 0,0-1-1 0 0,0 0 1 0 0,0 0 0 0 0,6-4 0 0 0,-7 3-41 0 0,-1 0 1 0 0,1 0-1 0 0,-1-1 1 0 0,0 1-1 0 0,0-1 1 0 0,0 1-1 0 0,-1-1 1 0 0,0 0-1 0 0,0 0 1 0 0,0 0 0 0 0,0 0-1 0 0,-1 0 1 0 0,0-1-1 0 0,0 1 1 0 0,0 0-1 0 0,-1-1 1 0 0,1 1-1 0 0,-1 0 1 0 0,-1-1-1 0 0,1 1 1 0 0,-3-11-1 0 0,1 3 0 0 0,-1 0 0 0 0,-1-1 0 0 0,0 2-1 0 0,-1-1 1 0 0,0 0 0 0 0,-1 1 0 0 0,-13-19 0 0 0,3 8 75 0 0,9 15 14 0 0,1-1 0 0 0,0 0-1 0 0,0-1 1 0 0,1 1 0 0 0,0-1-1 0 0,-5-14 1 0 0,10 23-48 0 0,0 0 0 0 0,0-1 0 0 0,0 1 0 0 0,0 0 1 0 0,0 0-1 0 0,0 0 0 0 0,0 0 0 0 0,0-1 0 0 0,1 1 0 0 0,-1 0 1 0 0,1 0-1 0 0,-1 0 0 0 0,1 0 0 0 0,-1 0 0 0 0,1 0 0 0 0,-1 0 1 0 0,1 0-1 0 0,0 0 0 0 0,0 0 0 0 0,-1 0 0 0 0,1 1 0 0 0,0-1 1 0 0,0 0-1 0 0,0 0 0 0 0,0 1 0 0 0,0-1 0 0 0,0 0 0 0 0,0 1 1 0 0,0-1-1 0 0,0 1 0 0 0,2-1 0 0 0,38-11 223 0 0,-36 10-205 0 0,40-6 99 0 0,1 1-1 0 0,-1 2 1 0 0,1 3 0 0 0,52 3 0 0 0,-94-2-116 0 0,-1 1 0 0 0,1 1 0 0 0,-1-1 0 0 0,1 1 0 0 0,0-1 0 0 0,-1 1 0 0 0,0 0 0 0 0,1 0 0 0 0,-1 0 0 0 0,1 1 0 0 0,-1-1 0 0 0,0 1 0 0 0,0 0 0 0 0,0 0 0 0 0,0 0 0 0 0,0 0 0 0 0,-1 0 0 0 0,1 1 0 0 0,0-1 0 0 0,-1 1 0 0 0,0 0 0 0 0,0 0 0 0 0,0 0 0 0 0,0 0 0 0 0,0 0 0 0 0,0 0 0 0 0,-1 0 0 0 0,1 1 0 0 0,-1-1 0 0 0,0 0 0 0 0,0 1 0 0 0,-1-1 0 0 0,1 1 0 0 0,0-1 0 0 0,-1 1 0 0 0,0 0 0 0 0,-1 5 0 0 0,-11 197 581 0 0,7-155-489 0 0,4-39-72 0 0,1-1-1 0 0,0 0 1 0 0,2 21-1 0 0,-2-30-32 0 0,1 0 0 0 0,-1 0 0 0 0,0 0-1 0 0,0 0 1 0 0,1 0 0 0 0,-1 0 0 0 0,1 0 0 0 0,0-1 0 0 0,0 1 0 0 0,0 0 0 0 0,-1 0-1 0 0,2-1 1 0 0,-1 1 0 0 0,0 0 0 0 0,0-1 0 0 0,0 1 0 0 0,1-1 0 0 0,-1 0-1 0 0,1 1 1 0 0,-1-1 0 0 0,1 0 0 0 0,-1 0 0 0 0,1 0 0 0 0,0 0 0 0 0,0 0-1 0 0,-1 0 1 0 0,1-1 0 0 0,0 1 0 0 0,0-1 0 0 0,2 1 0 0 0,17 1-1120 0 0,39-3 0 0 0,-52 0-790 0 0,1 0 0 0 0,-1-1 0 0 0,0 0 0 0 0,11-4 0 0 0,-5-1-1612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4320 0 0,'0'0'3749'0'0,"2"-2"-2973"0"0,13 2 0 0 0,-5-2 0 0 0,8-1-4 0 0,6 1 4 0 0,-1 0 0 0 0,9 0-56 0 0,3-1-72 0 0,-3 3-156 0 0,2-2-3408 0 0,-3 2 0 0 0,-4 0 0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 3136 0 0,'-4'0'339'0'0,"-1"1"0"0"0,1 0-1 0 0,0 0 1 0 0,0 1 0 0 0,0-1-1 0 0,0 1 1 0 0,1 0 0 0 0,-1 0-1 0 0,0 0 1 0 0,1 0-1 0 0,-1 1 1 0 0,1-1 0 0 0,0 1-1 0 0,0 0 1 0 0,-5 6 0 0 0,1-1 127 0 0,0 0 1 0 0,0 1-1 0 0,1 0 1 0 0,-10 20 0 0 0,9-13 181 0 0,0 0 0 0 0,2 0 0 0 0,0 0 0 0 0,-4 26 0 0 0,8-36-474 0 0,0 0 0 0 0,0 1 0 0 0,1-1 0 0 0,0 1 0 0 0,0-1 0 0 0,1 1 0 0 0,0-1 0 0 0,0 0 0 0 0,0 1 0 0 0,1-1 0 0 0,0 0 0 0 0,0 0 0 0 0,0 0 0 0 0,1 0 0 0 0,4 6 0 0 0,0-3-124 0 0,1 0 0 0 0,0-1 0 0 0,0-1 0 0 0,1 1 0 0 0,0-1 0 0 0,0-1 0 0 0,0 1 0 0 0,1-2 1 0 0,0 1-1 0 0,1-1 0 0 0,-1-1 0 0 0,1 0 0 0 0,-1-1 0 0 0,1 0 0 0 0,0 0 0 0 0,0-1 0 0 0,1 0 1 0 0,11-1-1 0 0,-9 0-64 0 0,0 0 0 0 0,0-1-1 0 0,0-1 1 0 0,-1 0 0 0 0,1-1 0 0 0,0-1 0 0 0,-1 0 0 0 0,1-1 0 0 0,-1 0 0 0 0,0-1 0 0 0,0-1 0 0 0,0 0 0 0 0,-1 0 0 0 0,17-13 0 0 0,-24 15 0 0 0,0-1-1 0 0,-1 0 1 0 0,1 0 0 0 0,-1 0 0 0 0,0-1-1 0 0,-1 1 1 0 0,1-1 0 0 0,-1 0 0 0 0,0 0-1 0 0,0 0 1 0 0,-1 0 0 0 0,0-1 0 0 0,0 1-1 0 0,0-1 1 0 0,-1 1 0 0 0,0-1 0 0 0,0 0-1 0 0,-1 1 1 0 0,0-1 0 0 0,0 0 0 0 0,-1 1-1 0 0,0-8 1 0 0,-1 3-4 0 0,0 1 0 0 0,-1-1 1 0 0,1 1-1 0 0,-2-1 0 0 0,0 1 0 0 0,0 0 0 0 0,-1 0 0 0 0,0 1 0 0 0,0-1 0 0 0,-1 1 1 0 0,-1 0-1 0 0,-13-14 0 0 0,12 16 23 0 0,0-1 0 0 0,-1 2 0 0 0,0-1 0 0 0,-1 1 0 0 0,1 1-1 0 0,-1 0 1 0 0,0 0 0 0 0,0 1 0 0 0,-1 0 0 0 0,1 0 0 0 0,-1 2 0 0 0,0-1 0 0 0,0 1 0 0 0,0 1 0 0 0,0 0 0 0 0,-22 1 0 0 0,25 0 11 0 0,-1 1 0 0 0,1 0 0 0 0,-1 1 0 0 0,1 0 0 0 0,0 0 0 0 0,0 1 0 0 0,0 0 0 0 0,0 1 1 0 0,0-1-1 0 0,1 2 0 0 0,-1-1 0 0 0,1 1 0 0 0,0 0 0 0 0,0 0 0 0 0,1 1 0 0 0,0 0 0 0 0,0 0 0 0 0,0 0 1 0 0,1 1-1 0 0,0 0 0 0 0,0 0 0 0 0,-5 10 0 0 0,5-5 3 0 0,0-1 0 0 0,1 1-1 0 0,0 0 1 0 0,1 0 0 0 0,0 1 0 0 0,1-1 0 0 0,1 1-1 0 0,-1 13 1 0 0,2-18-12 0 0,0 0-1 0 0,1 0 1 0 0,-1 0 0 0 0,2 0-1 0 0,-1-1 1 0 0,1 1-1 0 0,0 0 1 0 0,0-1-1 0 0,1 1 1 0 0,0-1 0 0 0,1 0-1 0 0,0 0 1 0 0,0 0-1 0 0,5 6 1 0 0,-5-8-45 0 0,1-1 1 0 0,0 1-1 0 0,0-1 1 0 0,1 0-1 0 0,-1-1 1 0 0,1 1-1 0 0,0-1 1 0 0,0 0-1 0 0,0-1 0 0 0,0 0 1 0 0,1 1-1 0 0,-1-2 1 0 0,0 1-1 0 0,1-1 1 0 0,0 0-1 0 0,-1 0 1 0 0,8-1-1 0 0,-2 0-699 0 0,0 0 0 0 0,0-1 0 0 0,17-4 0 0 0,-18 3-1203 0 0,0-1-1 0 0,0 0 0 0 0,14-8 1 0 0,-4 0-1273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8 103 2760 0 0,'0'-97'8048'0'0,"-1"91"-5213"0"0,-1 12-1110 0 0,-2 12-137 0 0,4-10-1395 0 0,0 25 190 0 0,0 0 0 0 0,2 1 0 0 0,2-1 0 0 0,10 47 0 0 0,-8-60-400 0 0,1-1 0 0 0,1 0 0 0 0,0 0 0 0 0,16 24 0 0 0,1-7-3361 0 0,3-3-5018 0 0,-15-22 4799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183 163 3072 0 0,'0'0'535'0'0,"-22"0"3569"0"0,16 0-3773 0 0,1 1 0 0 0,-1 0-1 0 0,0 0 1 0 0,1 0 0 0 0,-1 1-1 0 0,1-1 1 0 0,-1 1 0 0 0,1 1-1 0 0,0-1 1 0 0,0 1 0 0 0,0 0-1 0 0,0 0 1 0 0,0 0 0 0 0,1 1-1 0 0,0-1 1 0 0,-1 1 0 0 0,1 0-1 0 0,0 1 1 0 0,1-1 0 0 0,-1 0-1 0 0,1 1 1 0 0,0 0 0 0 0,-5 10-1 0 0,1 2 8 0 0,-1 0 0 0 0,2 0 0 0 0,0 1-1 0 0,2 0 1 0 0,-1 0 0 0 0,0 20 0 0 0,4-32-322 0 0,0 0 0 0 0,0 0-1 0 0,1 0 1 0 0,0 0 0 0 0,1 0 0 0 0,-1 0 0 0 0,1-1 0 0 0,0 1 0 0 0,0 0 0 0 0,1 0 0 0 0,0-1 0 0 0,0 1 0 0 0,0 0 0 0 0,1-1 0 0 0,-1 0 0 0 0,1 0 0 0 0,1 0 0 0 0,-1 0 0 0 0,1 0 0 0 0,0-1 0 0 0,0 1 0 0 0,0-1-1 0 0,0 0 1 0 0,1 0 0 0 0,0-1 0 0 0,-1 1 0 0 0,1-1 0 0 0,1 0 0 0 0,-1-1 0 0 0,0 1 0 0 0,1-1 0 0 0,-1 0 0 0 0,1 0 0 0 0,0-1 0 0 0,0 1 0 0 0,0-1 0 0 0,7 0 0 0 0,-4 0-38 0 0,3 0-36 0 0,0 0 0 0 0,0-1 0 0 0,0 0 0 0 0,17-3 0 0 0,-26 3 37 0 0,0-1 1 0 0,-1 1-1 0 0,1-1 0 0 0,-1 0 0 0 0,1 0 1 0 0,-1 0-1 0 0,1 0 0 0 0,-1 0 0 0 0,0-1 1 0 0,1 1-1 0 0,-1-1 0 0 0,0 1 0 0 0,0-1 1 0 0,0 0-1 0 0,0 0 0 0 0,0 0 0 0 0,-1 0 0 0 0,1 0 1 0 0,-1 0-1 0 0,1 0 0 0 0,-1-1 0 0 0,0 1 1 0 0,0 0-1 0 0,0-1 0 0 0,0 1 0 0 0,1-4 1 0 0,-1-2-20 0 0,1 0 1 0 0,-2 1-1 0 0,1-1 1 0 0,-1 0-1 0 0,0 0 1 0 0,-1 0-1 0 0,1 0 1 0 0,-2 1-1 0 0,1-1 1 0 0,-1 0-1 0 0,0 1 1 0 0,-1-1-1 0 0,0 1 1 0 0,-6-12-1 0 0,-5-4 36 0 0,0 0 1 0 0,-2 2-1 0 0,-18-21 0 0 0,21 28 43 0 0,8 7 1 0 0,0 1 1 0 0,0-1-1 0 0,1 1 1 0 0,0-2-1 0 0,0 1 0 0 0,0 0 1 0 0,1-1-1 0 0,0 1 1 0 0,0-1-1 0 0,1 0 1 0 0,0 0-1 0 0,-1-11 0 0 0,3 14-8 0 0,0 0-1 0 0,1 1 0 0 0,-1-1 1 0 0,1 1-1 0 0,0-1 0 0 0,0 1 1 0 0,0-1-1 0 0,1 1 0 0 0,-1-1 1 0 0,1 1-1 0 0,0 0 0 0 0,0 0 1 0 0,1 0-1 0 0,-1 0 0 0 0,1 0 1 0 0,0 1-1 0 0,0-1 0 0 0,0 1 1 0 0,1 0-1 0 0,-1 0 0 0 0,1 0 1 0 0,-1 0-1 0 0,6-2 0 0 0,0-1 60 0 0,1 1-1 0 0,0 0 0 0 0,1 1 0 0 0,-1 0 0 0 0,1 1 0 0 0,17-4 1 0 0,22 0-1522 0 0,-4 2-5399 0 0,-28 5 3222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2640 0 0,'24'-5'2975'0'0,"-13"5"-2166"0"0,-2 0-175 0 0,-1 0-1 0 0,1 0 1 0 0,0 1 0 0 0,8 2-1 0 0,-14-2-466 0 0,1 0-1 0 0,-1 0 1 0 0,0 1 0 0 0,0-1-1 0 0,0 1 1 0 0,0 0 0 0 0,0-1-1 0 0,-1 1 1 0 0,1 1 0 0 0,-1-1-1 0 0,1 0 1 0 0,-1 1-1 0 0,4 4 1 0 0,2 4 246 0 0,-2 0-1 0 0,1 0 1 0 0,-2 0-1 0 0,1 1 1 0 0,-1 0-1 0 0,-1 0 1 0 0,0 1-1 0 0,-1-1 1 0 0,2 20-1 0 0,0 12 205 0 0,-2 62 1 0 0,-3-98-607 0 0,0 1 13 0 0,-1 0 0 0 0,1 0 0 0 0,-3 11 1 0 0,2-19-24 0 0,1 0-1 0 0,0 1 1 0 0,0-1 0 0 0,0 0-1 0 0,-1 1 1 0 0,1-1 0 0 0,-1 0 0 0 0,1 0-1 0 0,-1 1 1 0 0,0-1 0 0 0,1 0 0 0 0,-1 0-1 0 0,0 0 1 0 0,0 0 0 0 0,0 0 0 0 0,0 0-1 0 0,0 0 1 0 0,0 0 0 0 0,0 0 0 0 0,0 0-1 0 0,0-1 1 0 0,0 1 0 0 0,0 0 0 0 0,0-1-1 0 0,-1 1 1 0 0,1-1 0 0 0,0 1-1 0 0,0-1 1 0 0,-3 1 0 0 0,3-2-3 0 0,0 1 1 0 0,0 0-1 0 0,0-1 0 0 0,0 1 1 0 0,0-1-1 0 0,1 1 0 0 0,-1-1 1 0 0,0 1-1 0 0,0-1 0 0 0,0 0 1 0 0,1 1-1 0 0,-1-1 0 0 0,0 0 1 0 0,1 1-1 0 0,-1-1 0 0 0,1 0 1 0 0,-1 0-1 0 0,1 0 0 0 0,-1 0 0 0 0,1 0 1 0 0,-1 0-1 0 0,1 1 0 0 0,0-1 1 0 0,0 0-1 0 0,-1 0 0 0 0,1 0 1 0 0,0 0-1 0 0,0 0 0 0 0,0-2 1 0 0,-1-30-34 0 0,5 15 35 0 0,0 0 0 0 0,1 0 0 0 0,1 0 0 0 0,1 1 0 0 0,0 0 0 0 0,19-32 0 0 0,-13 30 28 0 0,0 0 0 0 0,2 0 0 0 0,0 2 0 0 0,1 0 0 0 0,33-28 0 0 0,-44 41 1 0 0,0 0 0 0 0,1 1 0 0 0,0-1 1 0 0,-1 1-1 0 0,1 0 0 0 0,1 0 0 0 0,-1 1 1 0 0,0 0-1 0 0,1 0 0 0 0,-1 1 1 0 0,9-2-1 0 0,-12 3-5 0 0,-1 0-1 0 0,1 0 1 0 0,0 0 0 0 0,0 0-1 0 0,0 0 1 0 0,0 1 0 0 0,-1-1 0 0 0,1 1-1 0 0,0 0 1 0 0,-1 0 0 0 0,1 0 0 0 0,0 0-1 0 0,-1 0 1 0 0,1 1 0 0 0,-1-1 0 0 0,1 1-1 0 0,-1 0 1 0 0,0 0 0 0 0,0-1-1 0 0,0 1 1 0 0,0 1 0 0 0,0-1 0 0 0,0 0-1 0 0,-1 0 1 0 0,1 1 0 0 0,-1-1 0 0 0,1 1-1 0 0,0 2 1 0 0,5 12 82 0 0,-1 0 1 0 0,0 0-1 0 0,-1 1 0 0 0,-1 0 1 0 0,2 27-1 0 0,-2 92 222 0 0,-4-106-297 0 0,0-21-137 0 0,-1 0 1 0 0,0 0 0 0 0,0-1-1 0 0,-1 1 1 0 0,-3 10-1 0 0,3-15-1188 0 0,0 0 0 0 0,0 0 0 0 0,-1 1 0 0 0,1-2 0 0 0,-7 10 0 0 0,1-3-2418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3040 0 0,'0'0'2991'0'0,"0"10"-62"0"0,-10 96 1833 0 0,2 66-1528 0 0,8-170-3216 0 0,0 9 99 0 0,1 1 0 0 0,-1 0-1 0 0,5 16 1 0 0,-5-25-102 0 0,1-1 1 0 0,-1 1 0 0 0,1-1 0 0 0,0 1-1 0 0,0-1 1 0 0,0 0 0 0 0,0 1-1 0 0,0-1 1 0 0,1 0 0 0 0,-1 0 0 0 0,1 0-1 0 0,-1 0 1 0 0,1 0 0 0 0,0 0 0 0 0,0-1-1 0 0,0 1 1 0 0,0 0 0 0 0,0-1-1 0 0,0 1 1 0 0,0-1 0 0 0,1 0 0 0 0,2 1-1 0 0,4 1 2 0 0,0-1 1 0 0,0-1-1 0 0,1 0 0 0 0,-1 0 0 0 0,0-1 0 0 0,1 0 0 0 0,-1 0 1 0 0,1-1-1 0 0,-1-1 0 0 0,0 1 0 0 0,12-5 0 0 0,-4 1-20 0 0,0-1-1 0 0,-1-1 0 0 0,0-1 1 0 0,0 0-1 0 0,17-12 0 0 0,-22 11-4 0 0,0 0 0 0 0,-1-1 0 0 0,0 0 0 0 0,0-1 0 0 0,-1 0 0 0 0,0-1 0 0 0,-1 1 0 0 0,-1-2 0 0 0,0 1 0 0 0,0-1 0 0 0,-1 0 0 0 0,-1 0 0 0 0,0-1 0 0 0,5-24 0 0 0,-10 17 177 0 0,-2 21 149 0 0,0 13-109 0 0,2 0-90 0 0,0 1-1 0 0,1-1 1 0 0,1 0-1 0 0,0 1 0 0 0,7 25 1 0 0,-7-34-108 0 0,1 1 0 0 0,0 0 1 0 0,0-1-1 0 0,0 0 0 0 0,0 0 0 0 0,1 0 1 0 0,0 0-1 0 0,0 0 0 0 0,0-1 0 0 0,1 1 1 0 0,-1-1-1 0 0,1 0 0 0 0,0-1 1 0 0,0 1-1 0 0,9 4 0 0 0,1-2-87 0 0,0 0 1 0 0,-1 0-1 0 0,2-1 0 0 0,-1-1 0 0 0,22 3 1 0 0,23 0-2514 0 0,-1-2-4236 0 0,-46-5 4525 0 0,11 3-1341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3504 0 0,'-4'1'274'0'0,"1"-1"-1"0"0,-1 1 1 0 0,1 0-1 0 0,0 0 1 0 0,-1 0-1 0 0,1 1 1 0 0,0-1-1 0 0,0 1 1 0 0,-1 0-1 0 0,1 0 1 0 0,0 0-1 0 0,1 0 1 0 0,-1 0-1 0 0,0 1 1 0 0,1-1-1 0 0,-1 1 1 0 0,1 0-1 0 0,-4 6 0 0 0,-2 3 199 0 0,0 1-1 0 0,1 0 0 0 0,-8 18 0 0 0,-1 10 581 0 0,3 0 1 0 0,-16 79 0 0 0,-1 91 1446 0 0,30-210-2484 0 0,-34 473 1809 0 0,28-205-1487 0 0,6-211-4147 0 0,-1 0-4065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4176 0 0,'0'0'1395'0'0,"2"16"2390"0"0,8 117 1000 0 0,-1-4-2367 0 0,4-44-5116 0 0,-11-77 966 0 0,0 0 0 0 0,0-1 0 0 0,6 12 0 0 0,2-3-1733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68 3664 0 0,'0'0'2500'0'0,"7"10"261"0"0,1 1-2073 0 0,-1 0 0 0 0,0 1-1 0 0,-1 0 1 0 0,7 19 0 0 0,15 51 1019 0 0,-28-81-1697 0 0,12 45 862 0 0,-1 2 0 0 0,7 91 0 0 0,-14 97-413 0 0,-5-221-435 0 0,0 1 0 0 0,-1 0-1 0 0,0 0 1 0 0,-1-1 0 0 0,-1 0 0 0 0,-1 1 0 0 0,0-1 0 0 0,-9 16 0 0 0,9-22-11 0 0,0 0-1 0 0,0-1 0 0 0,-1 0 1 0 0,-1 0-1 0 0,1 0 1 0 0,-1-1-1 0 0,0 0 0 0 0,-1 0 1 0 0,1-1-1 0 0,-1 0 1 0 0,-1 0-1 0 0,1-1 1 0 0,-17 8-1 0 0,15-9 9 0 0,0 0 1 0 0,0-1-1 0 0,-1 0 1 0 0,0 0-1 0 0,1-1 0 0 0,-1-1 1 0 0,0 1-1 0 0,0-2 1 0 0,0 0-1 0 0,-13-1 0 0 0,20 1-9 0 0,0-1 0 0 0,0 0 1 0 0,0 0-1 0 0,0 0 0 0 0,0 0 0 0 0,0-1 0 0 0,0 1 0 0 0,1-1 0 0 0,-1 0 0 0 0,1 0 0 0 0,-1 0 0 0 0,1-1 0 0 0,0 1 0 0 0,0-1 0 0 0,0 0 0 0 0,0 0 0 0 0,0 0 0 0 0,0 0 0 0 0,1 0 0 0 0,0 0 0 0 0,0-1 0 0 0,0 1 0 0 0,0-1 0 0 0,0 0 0 0 0,0 0 0 0 0,1 1 0 0 0,0-1 0 0 0,0 0 0 0 0,-1-7 0 0 0,1-4 10 0 0,0 0-1 0 0,0 0 1 0 0,2 0 0 0 0,0-1 0 0 0,0 1-1 0 0,2 0 1 0 0,0 0 0 0 0,0 1-1 0 0,2-1 1 0 0,0 1 0 0 0,0 0-1 0 0,1 0 1 0 0,1 0 0 0 0,16-23 0 0 0,9-8 7 0 0,2 3 0 0 0,69-69 0 0 0,-73 79-9 0 0,34-32 308 0 0,-4-4-1 0 0,93-135 0 0 0,-148 197-256 0 0,-1-1 1 0 0,-1 0-1 0 0,1 0 1 0 0,-1 0-1 0 0,0-1 1 0 0,-1 1 0 0 0,1-1-1 0 0,-1 0 1 0 0,1-15-1 0 0,-4 12 261 0 0,0 16-3863 0 0,0 18-5800 0 0,4-11 5466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92 3616 0 0,'-5'1'365'0'0,"0"0"0"0"0,0 0 0 0 0,-1 0-1 0 0,1 1 1 0 0,0-1 0 0 0,1 1 0 0 0,-1 1-1 0 0,0-1 1 0 0,0 1 0 0 0,1-1 0 0 0,0 1 0 0 0,-1 0-1 0 0,1 1 1 0 0,0-1 0 0 0,-3 5 0 0 0,1-2-31 0 0,0 1 1 0 0,1-1 0 0 0,-1 1-1 0 0,2 0 1 0 0,-1 0 0 0 0,1 0-1 0 0,0 1 1 0 0,-5 14-1 0 0,7-15-35 0 0,0 0 0 0 0,1 1-1 0 0,-1 0 1 0 0,2-1 0 0 0,-1 1-1 0 0,1-1 1 0 0,0 1-1 0 0,1 0 1 0 0,0-1 0 0 0,0 1-1 0 0,0-1 1 0 0,4 9 0 0 0,-4-12-232 0 0,1 0 0 0 0,0 0 0 0 0,0 0 0 0 0,0 0 0 0 0,0 0 0 0 0,1-1 0 0 0,-1 1 0 0 0,1-1 0 0 0,0 0 0 0 0,0 0 0 0 0,0 0 0 0 0,0 0 0 0 0,1-1 0 0 0,-1 1 0 0 0,1-1 0 0 0,0 0 0 0 0,-1 0 0 0 0,1 0 0 0 0,0 0 0 0 0,0-1 0 0 0,0 1 0 0 0,7 0 0 0 0,5 1-65 0 0,0-1 0 0 0,0-1 0 0 0,0 0-1 0 0,-1-1 1 0 0,1-1 0 0 0,0 0 0 0 0,0-1-1 0 0,0-1 1 0 0,16-5 0 0 0,-25 6-17 0 0,0 0 1 0 0,0-1 0 0 0,0 0-1 0 0,-1 0 1 0 0,1 0 0 0 0,-1-1-1 0 0,1 0 1 0 0,-1-1-1 0 0,0 1 1 0 0,-1-1 0 0 0,1 0-1 0 0,-1 0 1 0 0,0-1 0 0 0,0 0-1 0 0,-1 0 1 0 0,0 0-1 0 0,0 0 1 0 0,0 0 0 0 0,-1-1-1 0 0,0 0 1 0 0,3-9 0 0 0,-3 7-3 0 0,-1-1-1 0 0,0 1 1 0 0,0-1 0 0 0,-1 0 0 0 0,-1 0 0 0 0,0 0 0 0 0,0 1 0 0 0,-1-1 0 0 0,0 0 0 0 0,0 0 0 0 0,-1 1 0 0 0,-5-16 0 0 0,4 18 16 0 0,0 1 1 0 0,0 0 0 0 0,-1-1-1 0 0,1 2 1 0 0,-1-1-1 0 0,-1 0 1 0 0,1 1 0 0 0,-1 0-1 0 0,0 0 1 0 0,0 0-1 0 0,0 0 1 0 0,-1 1 0 0 0,0 0-1 0 0,1 0 1 0 0,-2 0-1 0 0,1 1 1 0 0,0 0 0 0 0,-11-3-1 0 0,2 1 27 0 0,0 0 1 0 0,0 2-1 0 0,0 0 0 0 0,0 0 0 0 0,-1 1 0 0 0,1 1 0 0 0,-1 1 1 0 0,-28 3-1 0 0,37-2-5 0 0,0 0 1 0 0,0 1 0 0 0,0-1 0 0 0,0 2-1 0 0,0-1 1 0 0,1 1 0 0 0,-1 0 0 0 0,1 0-1 0 0,0 1 1 0 0,0-1 0 0 0,0 2-1 0 0,0-1 1 0 0,1 1 0 0 0,0-1 0 0 0,-1 1-1 0 0,2 1 1 0 0,-1-1 0 0 0,1 1-1 0 0,0 0 1 0 0,0 0 0 0 0,-5 10 0 0 0,3-1 23 0 0,1 0 0 0 0,1 0 1 0 0,0 0-1 0 0,1 1 1 0 0,0-1-1 0 0,1 1 0 0 0,1 0 1 0 0,1 0-1 0 0,1 21 1 0 0,0-31-43 0 0,0-1 1 0 0,0 0-1 0 0,0 1 1 0 0,1-1 0 0 0,0 0-1 0 0,0 0 1 0 0,0 0-1 0 0,0 0 1 0 0,1 0 0 0 0,0 0-1 0 0,0-1 1 0 0,0 0-1 0 0,1 1 1 0 0,-1-1-1 0 0,1 0 1 0 0,0 0 0 0 0,0-1-1 0 0,1 1 1 0 0,-1-1-1 0 0,1 0 1 0 0,-1 0 0 0 0,1-1-1 0 0,0 1 1 0 0,0-1-1 0 0,0 0 1 0 0,0-1-1 0 0,1 1 1 0 0,-1-1 0 0 0,0 0-1 0 0,1 0 1 0 0,7 0-1 0 0,0 0-60 0 0,-1 0 0 0 0,1-1 0 0 0,-1-1 0 0 0,0 0 0 0 0,1 0 0 0 0,-1-1 0 0 0,0-1 1 0 0,0 0-1 0 0,22-9 0 0 0,-27 9 11 0 0,-1 0 0 0 0,1-1 0 0 0,0 0 1 0 0,-1 0-1 0 0,0-1 0 0 0,0 0 0 0 0,0 0 0 0 0,0 0 1 0 0,-1-1-1 0 0,0 0 0 0 0,0 0 0 0 0,-1 0 1 0 0,0-1-1 0 0,0 1 0 0 0,0-1 0 0 0,-1 0 1 0 0,3-8-1 0 0,1-7 31 0 0,-1-1 0 0 0,-2 0 0 0 0,0 0 0 0 0,-2 0 1 0 0,0-1-1 0 0,-2-23 0 0 0,-1 44 299 0 0,-3 9-93 0 0,-1 7 31 0 0,-3 13 63 0 0,2 0 0 0 0,1 0 0 0 0,-2 41 0 0 0,5 83-296 0 0,2-99-518 0 0,0-50 64 0 0,0 1-1 0 0,0-1 0 0 0,1 1 0 0 0,-1-1 1 0 0,0 1-1 0 0,1-1 0 0 0,-1 1 1 0 0,0-1-1 0 0,1 0 0 0 0,0 1 0 0 0,-1-1 1 0 0,1 0-1 0 0,0 1 0 0 0,0-1 0 0 0,0 0 1 0 0,1 2-1 0 0,2 2-3042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5 3912 0 0,'-70'-4'5151'0'0,"61"3"-4809"0"0,-88 5 2721 0 0,87-2-2615 0 0,-1-1 0 0 0,1 2 0 0 0,-1-1 0 0 0,1 2 0 0 0,0-1 1 0 0,-18 10-1 0 0,25-12-356 0 0,1 1 0 0 0,-1-1-1 0 0,0 1 1 0 0,1 0 0 0 0,0-1 0 0 0,-1 1 0 0 0,1 1 0 0 0,0-1 0 0 0,0 0 0 0 0,0 0 0 0 0,0 1 0 0 0,1-1 0 0 0,-1 1-1 0 0,1 0 1 0 0,-1-1 0 0 0,1 1 0 0 0,0 0 0 0 0,0 0 0 0 0,0 0 0 0 0,1 0 0 0 0,-1 0 0 0 0,0 0 0 0 0,1 0 0 0 0,0 0-1 0 0,0 0 1 0 0,0 0 0 0 0,0 0 0 0 0,0 0 0 0 0,1 0 0 0 0,0 0 0 0 0,-1 0 0 0 0,2 2 0 0 0,1 3-90 0 0,-1-1 0 0 0,2-1 1 0 0,-1 1-1 0 0,1 0 1 0 0,0-1-1 0 0,0 0 0 0 0,1 1 1 0 0,0-2-1 0 0,0 1 1 0 0,0-1-1 0 0,11 9 0 0 0,13 7 15 0 0,-7-5-64 0 0,-1 1 0 0 0,32 31 0 0 0,-49-43 80 0 0,1 0-1 0 0,-1 0 1 0 0,0 1 0 0 0,0 0-1 0 0,0 0 1 0 0,-1 0-1 0 0,0 0 1 0 0,0 0 0 0 0,0 1-1 0 0,-1-1 1 0 0,0 1-1 0 0,0 0 1 0 0,-1-1 0 0 0,0 1-1 0 0,0 9 1 0 0,-1-13 19 0 0,-1 1 0 0 0,1-1 1 0 0,-1 0-1 0 0,0 1 0 0 0,0-1 0 0 0,0 0 1 0 0,-1 0-1 0 0,1 1 0 0 0,-1-1 1 0 0,0-1-1 0 0,1 1 0 0 0,-1 0 0 0 0,-1 0 1 0 0,1-1-1 0 0,0 1 0 0 0,-1-1 1 0 0,1 1-1 0 0,-1-1 0 0 0,0 0 1 0 0,0 0-1 0 0,1 0 0 0 0,-5 1 0 0 0,-7 5 158 0 0,0-2 0 0 0,-1 0 1 0 0,-21 7-1 0 0,14-7 70 0 0,-1-1 0 0 0,0-1 1 0 0,-1-1-1 0 0,-24 0 0 0 0,-24-3-1752 0 0,2-3-6979 0 0,55 2 4259 0 0,1-3-1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3784 0 0,'-3'4'374'0'0,"-1"-1"1"0"0,2 1-1 0 0,-1 0 0 0 0,0 0 0 0 0,1 0 0 0 0,-1 0 0 0 0,1 0 0 0 0,-3 9 0 0 0,-5 16 552 0 0,1 1 0 0 0,1 0-1 0 0,2 1 1 0 0,1-1-1 0 0,1 1 1 0 0,2 0 0 0 0,1 1-1 0 0,1-1 1 0 0,6 34 0 0 0,-6-49-1028 0 0,1-1-1896 0 0,1-6-2997 0 0,-2-4 1891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3408 0 0,'0'0'604'0'0,"19"-5"1959"0"0,52-4 898 0 0,140-2 0 0 0,5 1-1007 0 0,-211 10-2428 0 0,1-1 0 0 0,0 0 0 0 0,-1-1 0 0 0,9-2 0 0 0,-13 4-21 0 0,0-1 0 0 0,-1 1 0 0 0,1 0 0 0 0,0 0 0 0 0,-1-1 0 0 0,1 1-1 0 0,0 0 1 0 0,-1-1 0 0 0,1 1 0 0 0,-1-1 0 0 0,1 1 0 0 0,0-1 0 0 0,-1 1 0 0 0,1-1-1 0 0,-1 1 1 0 0,1-1 0 0 0,-1 1 0 0 0,0-1 0 0 0,1 0 0 0 0,-1 1 0 0 0,1-1 0 0 0,-1 0-1 0 0,0 1 1 0 0,0-1 0 0 0,1 0 0 0 0,-1 0 0 0 0,0 1 0 0 0,0-1 0 0 0,0 0-1 0 0,0 0 1 0 0,0 1 0 0 0,0-1 0 0 0,0 0 0 0 0,0 0 0 0 0,0 1 0 0 0,0-1 0 0 0,-1 0-1 0 0,1 0 1 0 0,0 1 0 0 0,0-1 0 0 0,-1 0 0 0 0,1 1 0 0 0,0-1 0 0 0,-1 0-1 0 0,1 1 1 0 0,-1-1 0 0 0,1 1 0 0 0,-1-1 0 0 0,0 0 0 0 0,0 0 18 0 0,1 0 1 0 0,-1-1 0 0 0,0 1-1 0 0,0 0 1 0 0,-1 0-1 0 0,1 0 1 0 0,0 0 0 0 0,0 1-1 0 0,0-1 1 0 0,-1 0-1 0 0,1 0 1 0 0,0 1-1 0 0,-1-1 1 0 0,1 1 0 0 0,0-1-1 0 0,-1 1 1 0 0,1 0-1 0 0,-1-1 1 0 0,1 1 0 0 0,-1 0-1 0 0,1 0 1 0 0,-1 0-1 0 0,1 0 1 0 0,0 0-1 0 0,-1 0 1 0 0,1 0 0 0 0,-1 1-1 0 0,1-1 1 0 0,-1 1-1 0 0,1-1 1 0 0,0 1 0 0 0,-1-1-1 0 0,1 1 1 0 0,-2 1-1 0 0,1-1 15 0 0,-1 1-1 0 0,0 0 1 0 0,1 0-1 0 0,0 0 1 0 0,-1 0-1 0 0,1 1 1 0 0,0-1-1 0 0,0 1 0 0 0,0-1 1 0 0,0 1-1 0 0,1 0 1 0 0,-1 0-1 0 0,1-1 1 0 0,-2 7-1 0 0,-16 72 397 0 0,-12 122-1 0 0,8-36-259 0 0,7-12-300 0 0,12-106-274 0 0,6-21-1240 0 0,-1-27 1204 0 0,-1 0-1 0 0,0 0 0 0 0,1 0 0 0 0,-1 0 0 0 0,1 0 0 0 0,-1 0 0 0 0,1 0 1 0 0,0 0-1 0 0,-1 0 0 0 0,1 0 0 0 0,0 0 0 0 0,0 0 0 0 0,0-1 0 0 0,0 1 1 0 0,0 0-1 0 0,-1 0 0 0 0,1-1 0 0 0,0 1 0 0 0,1-1 0 0 0,-1 1 1 0 0,2 0-1 0 0,7 1-3048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 3640 0 0,'-19'0'1593'0'0,"6"-1"-708"0"0,0 1-1 0 0,0 0 1 0 0,0 1-1 0 0,0 1 1 0 0,-22 5-1 0 0,32-6-736 0 0,0 1 0 0 0,-1-1 0 0 0,1 1-1 0 0,0-1 1 0 0,1 1 0 0 0,-1 0 0 0 0,0 0-1 0 0,1 0 1 0 0,-1 0 0 0 0,1 1 0 0 0,-1-1 0 0 0,1 1-1 0 0,0 0 1 0 0,0-1 0 0 0,0 1 0 0 0,0 0-1 0 0,1 0 1 0 0,-1 0 0 0 0,1 0 0 0 0,0 0 0 0 0,0 1-1 0 0,0-1 1 0 0,0 0 0 0 0,1 1 0 0 0,-1-1-1 0 0,1 0 1 0 0,0 5 0 0 0,-1 8 239 0 0,1-1-1 0 0,1 1 1 0 0,0-1-1 0 0,1 1 1 0 0,0-1-1 0 0,7 18 1 0 0,-7-26-382 0 0,0-1 0 0 0,0 1 0 0 0,1-1 1 0 0,0 0-1 0 0,0 0 0 0 0,1 0 0 0 0,-1 0 0 0 0,1-1 1 0 0,1 1-1 0 0,-1-1 0 0 0,1 0 0 0 0,0-1 0 0 0,0 1 1 0 0,0-1-1 0 0,0 0 0 0 0,10 6 0 0 0,-5-6-94 0 0,1 1 0 0 0,-1-1 0 0 0,12 2-1 0 0,-20-5 57 0 0,0-1-1 0 0,0 1 1 0 0,0 0-1 0 0,0-1 0 0 0,0 0 1 0 0,0 1-1 0 0,0-1 0 0 0,0 0 1 0 0,1 0-1 0 0,-1 0 1 0 0,0-1-1 0 0,0 1 0 0 0,0 0 1 0 0,0-1-1 0 0,0 0 0 0 0,0 1 1 0 0,0-1-1 0 0,0 0 1 0 0,0 0-1 0 0,0 0 0 0 0,0 0 1 0 0,3-2-1 0 0,-5 2 17 0 0,1 1-1 0 0,-1-1 1 0 0,0 0 0 0 0,1 0-1 0 0,-1 1 1 0 0,1-1 0 0 0,-1 0-1 0 0,0 1 1 0 0,0-1 0 0 0,1 0-1 0 0,-1 0 1 0 0,0 0 0 0 0,0 1-1 0 0,0-1 1 0 0,0 0-1 0 0,0 0 1 0 0,0 0 0 0 0,0 1-1 0 0,0-1 1 0 0,0 0 0 0 0,0 0-1 0 0,-1 0 1 0 0,1 1 0 0 0,0-1-1 0 0,-1 0 1 0 0,1 1 0 0 0,0-1-1 0 0,-1 0 1 0 0,1 0-1 0 0,-1 1 1 0 0,1-1 0 0 0,-1 1-1 0 0,1-1 1 0 0,-1 0 0 0 0,1 1-1 0 0,-1-1 1 0 0,0 1 0 0 0,0-1-1 0 0,-27-14-58 0 0,16 12 152 0 0,0 1 0 0 0,1 0 1 0 0,-1 1-1 0 0,0 0 1 0 0,0 1-1 0 0,0 0 0 0 0,0 1 1 0 0,0 0-1 0 0,0 1 0 0 0,1 1 1 0 0,-1-1-1 0 0,-16 8 1 0 0,21-7 1 0 0,-1 0 1 0 0,1 1 0 0 0,1 0-1 0 0,-1 0 1 0 0,0 1 0 0 0,1 0 0 0 0,0 0-1 0 0,0 1 1 0 0,1 0 0 0 0,-1 0-1 0 0,1 0 1 0 0,0 0 0 0 0,1 1 0 0 0,0 0-1 0 0,0 0 1 0 0,0 0 0 0 0,1 0-1 0 0,0 0 1 0 0,0 1 0 0 0,1 0 0 0 0,0-1-1 0 0,0 1 1 0 0,1 0 0 0 0,0 0-1 0 0,1 0 1 0 0,-1 0 0 0 0,1 0 0 0 0,1 0-1 0 0,0 0 1 0 0,0 0 0 0 0,0 0-1 0 0,4 9 1 0 0,-2-10-31 0 0,0-1-1 0 0,0-1 1 0 0,0 1-1 0 0,1 0 1 0 0,0-1 0 0 0,0 1-1 0 0,0-1 1 0 0,1 0-1 0 0,0-1 1 0 0,0 1-1 0 0,0-1 1 0 0,0 0 0 0 0,1 0-1 0 0,0-1 1 0 0,-1 1-1 0 0,1-1 1 0 0,1-1 0 0 0,11 5-1 0 0,-2-2-332 0 0,0-1-1 0 0,23 4 1 0 0,29-1-4345 0 0,-18-6-2666 0 0,-23-1 3647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175 104 3120 0 0,'-31'17'3139'0'0,"27"-15"-2910"0"0,-1 0 1 0 0,1 0-1 0 0,0 1 1 0 0,0 0-1 0 0,0-1 1 0 0,0 2-1 0 0,0-1 1 0 0,1 0-1 0 0,-1 1 1 0 0,1-1-1 0 0,0 1 1 0 0,0 0-1 0 0,0 0 1 0 0,1 1-1 0 0,-1-1 1 0 0,1 0-1 0 0,0 1 1 0 0,0 0-1 0 0,0-1 1 0 0,1 1-1 0 0,0 0 1 0 0,0 0-1 0 0,0-1 1 0 0,1 1-1 0 0,-1 0 1 0 0,1 0-1 0 0,1 8 1 0 0,-1-7-69 0 0,1-1 1 0 0,0 1-1 0 0,1-1 0 0 0,-1 1 1 0 0,1-1-1 0 0,0 0 0 0 0,0 1 1 0 0,1-1-1 0 0,0 0 0 0 0,0-1 1 0 0,0 1-1 0 0,0 0 0 0 0,1-1 1 0 0,-1 0-1 0 0,1 0 0 0 0,0 0 1 0 0,1 0-1 0 0,-1 0 0 0 0,1-1 1 0 0,-1 0-1 0 0,1 0 0 0 0,0 0 1 0 0,10 4-1 0 0,0-3-97 0 0,0 0 0 0 0,1 0 1 0 0,-1-2-1 0 0,1 0 0 0 0,-1 0 0 0 0,19-2 1 0 0,-22 0-53 0 0,1 0-1 0 0,-1-2 1 0 0,0 1 0 0 0,0-2 0 0 0,0 0 0 0 0,0 0 0 0 0,0-1 0 0 0,13-6 0 0 0,-20 7-15 0 0,0 0 0 0 0,0 0 0 0 0,0-1 0 0 0,-1 1 1 0 0,1-1-1 0 0,-1 0 0 0 0,0 0 0 0 0,0-1 0 0 0,0 1 1 0 0,-1-1-1 0 0,0 0 0 0 0,0 0 0 0 0,0 0 0 0 0,0 0 1 0 0,-1 0-1 0 0,0-1 0 0 0,0 1 0 0 0,0-1 0 0 0,-1 0 1 0 0,1 1-1 0 0,-1-1 0 0 0,-1 0 0 0 0,1 0 0 0 0,-1 0 1 0 0,0 1-1 0 0,-1-1 0 0 0,1 0 0 0 0,-1 0 1 0 0,-2-7-1 0 0,0 2-1 0 0,1 1 1 0 0,-2-1-1 0 0,0 1 1 0 0,0 0-1 0 0,-1 0 1 0 0,0 1-1 0 0,0-1 1 0 0,-1 1-1 0 0,0 0 0 0 0,-1 1 1 0 0,0-1-1 0 0,-1 1 1 0 0,1 1-1 0 0,-18-14 1 0 0,17 16 31 0 0,-1 1 0 0 0,1-1 1 0 0,-1 2-1 0 0,0-1 0 0 0,0 1 0 0 0,-1 0 1 0 0,1 1-1 0 0,0 0 0 0 0,-1 1 0 0 0,1 0 1 0 0,-1 0-1 0 0,0 1 0 0 0,1 0 0 0 0,-1 1 1 0 0,-14 3-1 0 0,19-3 3 0 0,1 0 0 0 0,0 1 0 0 0,-1 0 0 0 0,1 0 0 0 0,0 1 0 0 0,0-1 0 0 0,0 1 0 0 0,1 0 0 0 0,-1-1 1 0 0,0 2-1 0 0,1-1 0 0 0,0 0 0 0 0,0 1 0 0 0,0 0 0 0 0,0-1 0 0 0,1 1 0 0 0,-1 0 0 0 0,1 0 0 0 0,-2 6 0 0 0,-4 9 85 0 0,1 0 0 0 0,1 0 0 0 0,-3 23-1 0 0,4-24-39 0 0,-2 25 143 0 0,1 1 0 0 0,-1 56 0 0 0,-4 37 105 0 0,2-62-220 0 0,5-35-85 0 0,-2-1-1 0 0,-1 1 1 0 0,-25 75-1 0 0,19-72-220 0 0,6-20-4455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4032 0 0,'0'0'2095'0'0,"14"8"1794"0"0,-12-3-3445 0 0,1 1 0 0 0,-1 0-1 0 0,0 0 1 0 0,0 0 0 0 0,-1 1 0 0 0,1-1 0 0 0,-1 0 0 0 0,0 11 0 0 0,-3 57 1596 0 0,1-51-1313 0 0,-3 21 512 0 0,-17 75 0 0 0,2-17-5858 0 0,18-76-2693 0 0,1-15 3655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5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3480 0 0,'0'0'1182'0'0,"14"3"1501"0"0,23 5-924 0 0,-1-2 0 0 0,1-1 0 0 0,67 0 0 0 0,-97-5-1551 0 0,158 1 1892 0 0,-158-3-1934 0 0,-13-3-41 0 0,-14-1 1 0 0,7 4-49 0 0,0 1 0 0 0,1 1 0 0 0,-1 0 0 0 0,0 1 0 0 0,-14 3 0 0 0,22-3-46 0 0,0 1 0 0 0,0-1 0 0 0,1 1 0 0 0,-1 0-1 0 0,1 0 1 0 0,-1 1 0 0 0,1-1 0 0 0,0 1 0 0 0,-1 0 0 0 0,2 0-1 0 0,-1 1 1 0 0,0-1 0 0 0,1 1 0 0 0,-1 0 0 0 0,-4 7 0 0 0,-6 12 93 0 0,2 1 0 0 0,0 0 0 0 0,1 0 0 0 0,2 1 0 0 0,-8 34 0 0 0,11-31 5 0 0,1-1 1 0 0,0 37 0 0 0,3-43-67 0 0,1 0-27 0 0,1 1 1 0 0,1-1 0 0 0,1 0-1 0 0,7 37 1 0 0,-8-54-237 0 0,1-1 0 0 0,-1 1 0 0 0,0-1 1 0 0,1 0-1 0 0,-1 0 0 0 0,1 0 0 0 0,0 0 0 0 0,0 0 0 0 0,1 0 0 0 0,-1-1 0 0 0,0 1 1 0 0,5 3-1 0 0,-5-4-875 0 0,1 0 0 0 0,0-1 0 0 0,-1 1 0 0 0,1-1 0 0 0,0 1 0 0 0,0-1 0 0 0,-1 0 1 0 0,7 2-1 0 0,4 0-2502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3512 0 0,'0'0'1879'0'0,"5"0"223"0"0,197 1 5101 0 0,2 0-5111 0 0,-197-1-2070 0 0,36-2 6 0 0,-43 2-24 0 0,1 0 1 0 0,-1 0-1 0 0,1 0 1 0 0,0 0-1 0 0,-1 0 1 0 0,1 0-1 0 0,-1 0 1 0 0,1 0-1 0 0,-1 0 1 0 0,1 0-1 0 0,-1 0 1 0 0,1-1-1 0 0,-1 1 1 0 0,1 0-1 0 0,-1-1 1 0 0,1 1-1 0 0,-1 0 1 0 0,1 0-1 0 0,-1-1 1 0 0,1 1-1 0 0,-1-1 1 0 0,0 1-1 0 0,1-1 1 0 0,-1 1-1 0 0,1 0 1 0 0,-1-1-1 0 0,0 1 1 0 0,0-1-1 0 0,1 1 1 0 0,-1-1-1 0 0,0 0 1 0 0,0 1-1 0 0,0-1 1 0 0,0 1-1 0 0,1-1 1 0 0,-1 1-1 0 0,0-1 1 0 0,0 1-1 0 0,0-1 1 0 0,0 0-1 0 0,0 1 1 0 0,0-1-1 0 0,-1 1 1 0 0,1-1-1 0 0,0 1 1 0 0,0-1-1 0 0,0 1 1 0 0,0-1 0 0 0,-1 1-1 0 0,1-1 1 0 0,0 1-1 0 0,-1-1 1 0 0,1 1-1 0 0,0-1 1 0 0,-1 1-1 0 0,1-1 1 0 0,0 1-1 0 0,-1-1 1 0 0,-1-1 18 0 0,0 1 0 0 0,0 0 0 0 0,0-1 0 0 0,0 1 0 0 0,0 0 0 0 0,-1 0 0 0 0,1 0 0 0 0,0 1 0 0 0,0-1 0 0 0,-1 0 0 0 0,1 1 0 0 0,-1 0 0 0 0,1-1 0 0 0,0 1 0 0 0,-1 0 0 0 0,-2 0 0 0 0,-41 4 296 0 0,37-1-257 0 0,0 0 0 0 0,1 0 1 0 0,-1 1-1 0 0,1 0 0 0 0,-1 0 1 0 0,1 1-1 0 0,0 0 0 0 0,1 0 1 0 0,-1 1-1 0 0,1 0 0 0 0,1 0 1 0 0,-1 1-1 0 0,-8 10 0 0 0,0 3 103 0 0,1 0 0 0 0,1 1-1 0 0,-20 42 1 0 0,25-43-91 0 0,1 1 0 0 0,1 0 0 0 0,2 1-1 0 0,0-1 1 0 0,1 1 0 0 0,1 0 0 0 0,1 30 0 0 0,1-42-266 0 0,0 1 1 0 0,1-1-1 0 0,0 0 0 0 0,4 13 1 0 0,6 0-7262 0 0,-4-16 3613 0 0,6-5-1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3216 0 0,'12'-5'1769'0'0,"-1"0"-1091"0"0,1 1 1 0 0,-1 0-1 0 0,1 0 0 0 0,0 1 0 0 0,0 1 0 0 0,0 0 1 0 0,0 1-1 0 0,0 0 0 0 0,20 1 0 0 0,-27 0-474 0 0,0 1-1 0 0,0 0 1 0 0,-1-1-1 0 0,1 2 1 0 0,0-1-1 0 0,-1 0 1 0 0,1 1-1 0 0,-1 0 1 0 0,1 0-1 0 0,-1 1 1 0 0,0-1-1 0 0,0 1 1 0 0,0 0-1 0 0,0 0 1 0 0,0 0-1 0 0,-1 0 1 0 0,1 1-1 0 0,-1-1 1 0 0,0 1-1 0 0,0 0 1 0 0,0 0-1 0 0,-1 0 1 0 0,1 0-1 0 0,-1 1 1 0 0,0-1-1 0 0,3 9 1 0 0,-2 2-76 0 0,0 0 0 0 0,0 0-1 0 0,-2 0 1 0 0,0 0 0 0 0,0 0 0 0 0,-1 0 0 0 0,-4 22 0 0 0,-1-7-17 0 0,-1-1-1 0 0,-16 49 1 0 0,10-59-84 0 0,11-18-29 0 0,-1 1 0 0 0,1 0 0 0 0,0 0 0 0 0,-1-1 0 0 0,1 1 0 0 0,0 0 0 0 0,0 0 0 0 0,1 0 0 0 0,-1 0 0 0 0,-1 3 0 0 0,41-39-119 0 0,72-95 55 0 0,-91 109 108 0 0,0 1 0 0 0,1 1 0 0 0,2 1 0 0 0,25-16 0 0 0,-44 31 0 0 0,1-1 1 0 0,0 1-1 0 0,-1 0 1 0 0,1 1-1 0 0,0-1 1 0 0,0 1-1 0 0,0 0 1 0 0,0 0-1 0 0,0 1 0 0 0,10-1 1 0 0,-13 1-10 0 0,1 1 0 0 0,-1-1 0 0 0,1 0 0 0 0,-1 1 0 0 0,1-1 0 0 0,-1 1 0 0 0,0 0 1 0 0,1-1-1 0 0,-1 1 0 0 0,0 1 0 0 0,0-1 0 0 0,0 0 0 0 0,0 0 0 0 0,0 1 0 0 0,0-1 0 0 0,0 1 0 0 0,0 0 0 0 0,0-1 0 0 0,-1 1 0 0 0,1 0 1 0 0,-1 0-1 0 0,1 0 0 0 0,1 4 0 0 0,1 5 68 0 0,-2 0 1 0 0,1 0-1 0 0,-1 0 1 0 0,-1 0-1 0 0,0 0 1 0 0,0 0-1 0 0,-1 1 1 0 0,-3 20-1 0 0,1 11 80 0 0,2 11-481 0 0,-9 72 0 0 0,3-114-1183 0 0,4-11 375 0 0,1 0 0 0 0,0 0 0 0 0,-1 0 0 0 0,1 0 0 0 0,-1 0 0 0 0,0-1 0 0 0,1 1 0 0 0,-1-1 0 0 0,-3 1 0 0 0,-2 0-2805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 3352 0 0,'-45'-2'3944'0'0,"35"1"-3448"0"0,1 0 0 0 0,0 1-1 0 0,-1 0 1 0 0,1 0 0 0 0,-1 1 0 0 0,1 0-1 0 0,0 0 1 0 0,0 1 0 0 0,0 1 0 0 0,0 0-1 0 0,-11 4 1 0 0,13-3-249 0 0,0 0-1 0 0,1 1 1 0 0,-1 0-1 0 0,1 0 1 0 0,0 0-1 0 0,0 1 1 0 0,0 0 0 0 0,1 0-1 0 0,0 0 1 0 0,0 1-1 0 0,1 0 1 0 0,0-1-1 0 0,0 2 1 0 0,-5 12-1 0 0,6-14-215 0 0,1 0-1 0 0,0 0 0 0 0,1 1 0 0 0,0-1 1 0 0,0 0-1 0 0,0 1 0 0 0,0-1 0 0 0,1 1 1 0 0,0-1-1 0 0,1 1 0 0 0,-1-1 0 0 0,1 1 1 0 0,1-1-1 0 0,-1 0 0 0 0,1 1 0 0 0,0-1 1 0 0,0 0-1 0 0,7 11 0 0 0,-6-13-22 0 0,0 0 0 0 0,0-1-1 0 0,1 1 1 0 0,0-1-1 0 0,-1 0 1 0 0,1 0 0 0 0,0-1-1 0 0,1 1 1 0 0,-1-1 0 0 0,0 0-1 0 0,1 0 1 0 0,-1 0-1 0 0,1 0 1 0 0,0-1 0 0 0,-1 0-1 0 0,1 0 1 0 0,6 1 0 0 0,7 0 9 0 0,-1-1 1 0 0,1 0 0 0 0,25-2-1 0 0,23-2 10 0 0,-57 0-5 0 0,-9 2-22 0 0,0 1 1 0 0,-1 0-1 0 0,1 0 0 0 0,0-1 1 0 0,0 1-1 0 0,0 0 0 0 0,-1 0 1 0 0,1-1-1 0 0,0 1 0 0 0,0 0 1 0 0,-1 0-1 0 0,1 0 0 0 0,0 0 1 0 0,-1-1-1 0 0,1 1 1 0 0,0 0-1 0 0,0 0 0 0 0,-1 0 1 0 0,1 0-1 0 0,0 0 0 0 0,-1 0 1 0 0,1 0-1 0 0,0 0 0 0 0,-1 0 1 0 0,1 0-1 0 0,0 0 0 0 0,-1 0 1 0 0,1 0-1 0 0,0 0 1 0 0,-1 0-1 0 0,1 0 0 0 0,-14 1 39 0 0,0 0-1 0 0,0 1 1 0 0,0 0-1 0 0,1 1 1 0 0,-1 1-1 0 0,1 0 0 0 0,0 0 1 0 0,0 2-1 0 0,0-1 1 0 0,1 2-1 0 0,0 0 1 0 0,0 0-1 0 0,1 1 1 0 0,0 0-1 0 0,0 1 1 0 0,1 1-1 0 0,0-1 1 0 0,0 2-1 0 0,1-1 0 0 0,1 1 1 0 0,-15 24-1 0 0,20-30 4 0 0,1 0 0 0 0,-1 0 0 0 0,1 1 0 0 0,0-1-1 0 0,0 1 1 0 0,0-1 0 0 0,1 1 0 0 0,0 0 0 0 0,0 0-1 0 0,0 0 1 0 0,1-1 0 0 0,0 9 0 0 0,0-11-16 0 0,1 0 0 0 0,0 0-1 0 0,-1 0 1 0 0,1 0 0 0 0,0-1 0 0 0,0 1 0 0 0,1 0 0 0 0,-1-1 0 0 0,1 1-1 0 0,-1-1 1 0 0,1 1 0 0 0,0-1 0 0 0,0 1 0 0 0,0-1 0 0 0,0 0-1 0 0,0 0 1 0 0,0 0 0 0 0,1-1 0 0 0,-1 1 0 0 0,1 0 0 0 0,-1-1 0 0 0,1 1-1 0 0,0-1 1 0 0,-1 0 0 0 0,1 0 0 0 0,3 1 0 0 0,10 2 119 0 0,0 0 0 0 0,1-1 0 0 0,-1-1 0 0 0,1-1 0 0 0,-1 0 0 0 0,22-2 0 0 0,32-7-1600 0 0,-3-8-6454 0 0,-48 9 4069 0 0,-4-1-1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3984 0 0,'-4'0'1360'0'0,"0"0"9"0"0,4 2-685 0 0,0 1 0 0 0,0 4 0 0 0,0 2-36 0 0,4 2-84 0 0,7 6-376 0 0,-8 2-2220 0 0,8 9 0 0 0,-5 2-1 0 0,4 4 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76 3824 0 0,'0'-13'2104'0'0,"1"9"-1460"0"0,-1-1 0 0 0,0 1-1 0 0,0 0 1 0 0,-1 0 0 0 0,1 0-1 0 0,-3-7 1 0 0,3 10-528 0 0,-1-1-1 0 0,0 1 1 0 0,1 0-1 0 0,-1 0 1 0 0,0 0 0 0 0,0-1-1 0 0,0 1 1 0 0,0 0-1 0 0,0 0 1 0 0,0 1-1 0 0,0-1 1 0 0,-1 0 0 0 0,1 0-1 0 0,0 0 1 0 0,0 1-1 0 0,-1-1 1 0 0,1 1-1 0 0,0-1 1 0 0,-1 1 0 0 0,1-1-1 0 0,0 1 1 0 0,-1 0-1 0 0,-1-1 1 0 0,-22-2 812 0 0,0 1 0 0 0,-1 0 0 0 0,1 2 0 0 0,0 1 0 0 0,-31 6 0 0 0,53-7-914 0 0,1 0-1 0 0,0 0 1 0 0,0 1-1 0 0,-1-1 1 0 0,1 1-1 0 0,0-1 1 0 0,0 1-1 0 0,0 0 1 0 0,0 0-1 0 0,0 0 1 0 0,0 0-1 0 0,0 1 1 0 0,0-1-1 0 0,0 0 1 0 0,0 1-1 0 0,1-1 1 0 0,-1 1-1 0 0,1 0 1 0 0,-1-1-1 0 0,1 1 1 0 0,0 0-1 0 0,-1 0 1 0 0,1 0-1 0 0,0 0 1 0 0,0 0-1 0 0,0 0 1 0 0,1 0-1 0 0,-1 0 1 0 0,0 1-1 0 0,1-1 1 0 0,-1 0-1 0 0,1 0 1 0 0,0 1-1 0 0,0-1 1 0 0,0 0-1 0 0,0 0 1 0 0,0 1-1 0 0,1-1 1 0 0,0 3-1 0 0,2 9 4 0 0,1-1-1 0 0,0 0 1 0 0,1 0-1 0 0,1 0 0 0 0,8 13 1 0 0,-10-17-6 0 0,10 15-1 0 0,22 30 0 0 0,-24-38-1 0 0,-1 1 0 0 0,0 0 0 0 0,-1 0 1 0 0,11 29-1 0 0,-19-39 29 0 0,1 0 1 0 0,-1 0 0 0 0,0 1-1 0 0,-1-1 1 0 0,0 1 0 0 0,0 0-1 0 0,-1 9 1 0 0,0-13 3 0 0,-1 0 0 0 0,1 0 0 0 0,-1 0 0 0 0,0 0 0 0 0,-1 0 0 0 0,1 0 0 0 0,-1 0 0 0 0,0 0 0 0 0,0-1 0 0 0,0 1 1 0 0,0 0-1 0 0,-1-1 0 0 0,1 0 0 0 0,-1 0 0 0 0,-3 4 0 0 0,1-3 9 0 0,0 0-1 0 0,0-1 1 0 0,0 0 0 0 0,-1 0-1 0 0,1 0 1 0 0,-1 0 0 0 0,1-1-1 0 0,-1 0 1 0 0,-8 2 0 0 0,-56 9 278 0 0,26-9-1401 0 0,-75-1-1 0 0,10-10-9755 0 0,71 4 6663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162 136 2624 0 0,'3'-10'1787'0'0,"-3"8"-1489"0"0,1 1-1 0 0,0-1 0 0 0,-1 1 0 0 0,1-1 1 0 0,-1 0-1 0 0,1 1 0 0 0,-1-1 0 0 0,0 0 1 0 0,0 1-1 0 0,0-1 0 0 0,0 0 1 0 0,0 1-1 0 0,0-1 0 0 0,0 0 0 0 0,-1-1 1 0 0,-3 6 353 0 0,1 0 0 0 0,-1 1 1 0 0,1-1-1 0 0,-5 9 0 0 0,-12 16 966 0 0,1-3-962 0 0,2 0 0 0 0,1 2-1 0 0,-13 29 1 0 0,21-38-489 0 0,0 0-1 0 0,2 0 0 0 0,0 0 1 0 0,1 1-1 0 0,1-1 0 0 0,1 1 1 0 0,-1 28-1 0 0,4-44-145 0 0,0 1 1 0 0,0-1-1 0 0,0 1 0 0 0,1-1 1 0 0,0 1-1 0 0,0-1 0 0 0,0 1 1 0 0,0-1-1 0 0,0 0 0 0 0,1 0 1 0 0,0 0-1 0 0,-1 1 1 0 0,1-2-1 0 0,0 1 0 0 0,0 0 1 0 0,1 0-1 0 0,-1 0 0 0 0,1-1 1 0 0,-1 0-1 0 0,1 1 0 0 0,0-1 1 0 0,0 0-1 0 0,0 0 0 0 0,0 0 1 0 0,0-1-1 0 0,0 1 0 0 0,0-1 1 0 0,1 0-1 0 0,-1 0 0 0 0,0 0 1 0 0,1 0-1 0 0,6 0 0 0 0,0 1-21 0 0,1-1-1 0 0,-1-1 0 0 0,1 0 1 0 0,0 0-1 0 0,-1-1 0 0 0,1 0 1 0 0,-1-1-1 0 0,0 0 0 0 0,19-7 1 0 0,-19 5-30 0 0,-1 0 0 0 0,0 0 0 0 0,-1-1 0 0 0,1 0 0 0 0,-1-1 0 0 0,11-9 0 0 0,-15 12 5 0 0,0-1 0 0 0,-1 0 0 0 0,1 0 0 0 0,-1-1 0 0 0,0 1 0 0 0,0-1 0 0 0,0 0 0 0 0,-1 1 0 0 0,0-1 0 0 0,1 0 0 0 0,-2-1 1 0 0,1 1-1 0 0,1-6 0 0 0,-2 4-12 0 0,1 0 0 0 0,-1 0 1 0 0,-1 0-1 0 0,1 0 1 0 0,-1-1-1 0 0,0 1 0 0 0,-1 0 1 0 0,1 0-1 0 0,-2 0 1 0 0,1-1-1 0 0,-1 1 0 0 0,0 0 1 0 0,0 1-1 0 0,-1-1 1 0 0,0 0-1 0 0,0 1 0 0 0,0-1 1 0 0,-1 1-1 0 0,-7-9 1 0 0,-1 2 7 0 0,-2 0 0 0 0,1 1 1 0 0,-1 0-1 0 0,-1 1 0 0 0,-20-12 1 0 0,31 21 41 0 0,1-1 0 0 0,0 1 0 0 0,-1-1 0 0 0,1 0 0 0 0,0-1 0 0 0,0 1 0 0 0,1 0 0 0 0,-1-1 1 0 0,1 1-1 0 0,0-1 0 0 0,0 0 0 0 0,-2-4 0 0 0,3 6 0 0 0,0 0 1 0 0,1 1-1 0 0,-1-1 0 0 0,1 0 1 0 0,0 0-1 0 0,-1 0 1 0 0,1 0-1 0 0,0 0 0 0 0,0 0 1 0 0,0 0-1 0 0,0 1 0 0 0,1-1 1 0 0,-1 0-1 0 0,0 0 1 0 0,1 0-1 0 0,0 0 0 0 0,-1 0 1 0 0,1 1-1 0 0,0-1 1 0 0,0 0-1 0 0,0 1 0 0 0,0-1 1 0 0,0 0-1 0 0,0 1 0 0 0,0-1 1 0 0,0 1-1 0 0,1 0 1 0 0,-1-1-1 0 0,2 0 0 0 0,6-4 53 0 0,0 0 0 0 0,1 0-1 0 0,0 1 1 0 0,0 1 0 0 0,0 0-1 0 0,17-5 1 0 0,71-12 111 0 0,-47 11-201 0 0,10-1-2034 0 0,-1 8-7069 0 0,-41 3 5599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3608 0 0,'0'0'2615'0'0,"-1"17"291"0"0,-41 175 2642 0 0,33-147-4450 0 0,2-13-251 0 0,-4 52-1 0 0,10-76-788 0 0,1 0-1 0 0,0 0 0 0 0,0 1 0 0 0,1-1 0 0 0,0 0 1 0 0,1 0-1 0 0,0 0 0 0 0,0 0 0 0 0,0-1 1 0 0,1 1-1 0 0,6 11 0 0 0,-5-14-40 0 0,-1 0 0 0 0,1 0 1 0 0,1 0-1 0 0,-1-1 0 0 0,1 0 0 0 0,-1 0 1 0 0,1 0-1 0 0,1 0 0 0 0,-1-1 0 0 0,0 0 0 0 0,1 0 1 0 0,-1 0-1 0 0,1-1 0 0 0,0 0 0 0 0,0 0 1 0 0,0 0-1 0 0,0-1 0 0 0,0 0 0 0 0,1 0 0 0 0,-1 0 1 0 0,0-1-1 0 0,0 0 0 0 0,12-2 0 0 0,-6 1 12 0 0,0 0 0 0 0,-1-1 0 0 0,0-1-1 0 0,1 0 1 0 0,-1-1 0 0 0,0 0 0 0 0,0 0 0 0 0,-1-1-1 0 0,0-1 1 0 0,0 0 0 0 0,19-14 0 0 0,-19 11-2 0 0,-1-1 1 0 0,0 0 0 0 0,0-1 0 0 0,-1 0 0 0 0,-1 0-1 0 0,0-1 1 0 0,0 1 0 0 0,-1-2 0 0 0,-1 1-1 0 0,0-1 1 0 0,0 1 0 0 0,4-27 0 0 0,-4 13 36 0 0,-2 0-1 0 0,-1-1 1 0 0,-1 0 0 0 0,-1 1 0 0 0,-6-44 0 0 0,6 55-173 0 0,-2-12 173 0 0,-3 17-4252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3704 0 0,'0'0'636'0'0,"21"0"2203"0"0,-17 1-2598 0 0,1-1-1 0 0,-1 1 1 0 0,1 0 0 0 0,-1 0-1 0 0,0 1 1 0 0,0-1-1 0 0,1 1 1 0 0,-1 0 0 0 0,0 0-1 0 0,0 0 1 0 0,-1 1-1 0 0,1-1 1 0 0,0 1 0 0 0,4 5-1 0 0,-3-2 33 0 0,0 0-1 0 0,0 0 1 0 0,-1 0-1 0 0,0 0 1 0 0,0 1-1 0 0,-1 0 1 0 0,0 0-1 0 0,3 7 0 0 0,0 6 337 0 0,-1 0 0 0 0,-1 1 0 0 0,-1-1-1 0 0,-1 1 1 0 0,0 30 0 0 0,-2 163 1136 0 0,0-214-1740 0 0,0 1-1 0 0,0-1 1 0 0,0 1 0 0 0,0-1-1 0 0,0 1 1 0 0,0-1-1 0 0,0 1 1 0 0,0-1-1 0 0,0 1 1 0 0,0-1-1 0 0,0 1 1 0 0,0-1-1 0 0,0 1 1 0 0,0-1-1 0 0,1 1 1 0 0,-1-1 0 0 0,0 0-1 0 0,0 1 1 0 0,1-1-1 0 0,-1 1 1 0 0,0-1-1 0 0,1 1 1 0 0,-1-1-1 0 0,0 0 1 0 0,1 1-1 0 0,-1-1 1 0 0,0 0-1 0 0,1 1 1 0 0,0-1 0 0 0,0 0 1 0 0,0 0 1 0 0,-1 0 0 0 0,1 0 0 0 0,0 0 0 0 0,0-1 0 0 0,0 1 0 0 0,-1 0 0 0 0,1 0-1 0 0,0-1 1 0 0,0 1 0 0 0,0 0 0 0 0,-1-1 0 0 0,1 1 0 0 0,0-1 0 0 0,0 0 0 0 0,27-27 113 0 0,-25 25-115 0 0,19-26 89 0 0,-1-1-1 0 0,-1 0 1 0 0,-1-1 0 0 0,19-46 0 0 0,-22 43-420 0 0,1 1 1 0 0,1 1-1 0 0,2 1 1 0 0,24-30-1 0 0,-41 59-629 0 0,0-1 0 0 0,-1 1 0 0 0,1 0 0 0 0,0-1-1 0 0,0 2 1 0 0,1-1 0 0 0,-1 0 0 0 0,0 0 0 0 0,0 1 0 0 0,8-2 0 0 0,2-2-2714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3304 0 0,'-5'5'489'0'0,"0"0"0"0"0,0 1-1 0 0,1 0 1 0 0,0 0 0 0 0,0 0-1 0 0,0 0 1 0 0,1 1-1 0 0,-5 9 1 0 0,1 3 706 0 0,-9 37 0 0 0,14-44-713 0 0,0-1 0 0 0,1 1 1 0 0,0 0-1 0 0,0-1 0 0 0,1 1 0 0 0,1 0 0 0 0,0-1 0 0 0,4 19 0 0 0,-4-25-381 0 0,0-1 0 0 0,1 0-1 0 0,-1 0 1 0 0,1 0 0 0 0,0 0-1 0 0,0 0 1 0 0,0-1 0 0 0,0 1 0 0 0,1 0-1 0 0,-1-1 1 0 0,1 0 0 0 0,0 0 0 0 0,0 0-1 0 0,0 0 1 0 0,0 0 0 0 0,1 0 0 0 0,-1-1-1 0 0,1 1 1 0 0,0-1 0 0 0,0 0-1 0 0,0 0 1 0 0,0-1 0 0 0,0 1 0 0 0,0-1-1 0 0,0 0 1 0 0,6 1 0 0 0,3-1-67 0 0,0 0 1 0 0,0 0-1 0 0,0-2 0 0 0,0 0 1 0 0,0 0-1 0 0,-1-1 1 0 0,1 0-1 0 0,0-1 0 0 0,-1-1 1 0 0,0 0-1 0 0,0-1 1 0 0,0 0-1 0 0,16-10 0 0 0,-19 10-30 0 0,-1 0-1 0 0,0-1 1 0 0,0 0-1 0 0,-1-1 1 0 0,0 1 0 0 0,0-2-1 0 0,0 1 1 0 0,-1-1-1 0 0,0 0 1 0 0,-1 0-1 0 0,0 0 1 0 0,0-1-1 0 0,0 0 1 0 0,-1 0-1 0 0,-1 0 1 0 0,1 0 0 0 0,-1-1-1 0 0,1-10 1 0 0,-2 11 5 0 0,-1 0 1 0 0,-1 0 0 0 0,1 0 0 0 0,-2 0-1 0 0,1 0 1 0 0,-1 0 0 0 0,0 0 0 0 0,-4-13-1 0 0,3 18 4 0 0,1 0 0 0 0,-1 0 0 0 0,0 0 0 0 0,0 0 0 0 0,0 0 0 0 0,0 0 0 0 0,-1 1 0 0 0,1-1 0 0 0,-1 1 0 0 0,0 0-1 0 0,0-1 1 0 0,-1 1 0 0 0,1 1 0 0 0,0-1 0 0 0,-1 0 0 0 0,0 1 0 0 0,0 0 0 0 0,1 0 0 0 0,-7-3 0 0 0,1 2 20 0 0,0 1 0 0 0,0-1 0 0 0,0 1-1 0 0,-1 1 1 0 0,1 0 0 0 0,0 0 0 0 0,-1 1 0 0 0,1 0 0 0 0,-1 0 0 0 0,1 1 0 0 0,-1 1 0 0 0,1-1 0 0 0,0 2 0 0 0,-11 3 0 0 0,13-3-9 0 0,0 0-1 0 0,0 0 1 0 0,0 0 0 0 0,0 1-1 0 0,0 1 1 0 0,1-1 0 0 0,0 1-1 0 0,0 0 1 0 0,0 0 0 0 0,1 1-1 0 0,0-1 1 0 0,0 1-1 0 0,0 1 1 0 0,1-1 0 0 0,-1 1-1 0 0,2-1 1 0 0,-6 13 0 0 0,2-1-8 0 0,1 1 0 0 0,1 0 0 0 0,0 0 0 0 0,2 0 0 0 0,0 0 1 0 0,1 1-1 0 0,1-1 0 0 0,1 1 0 0 0,3 27 0 0 0,-2-44-34 0 0,-1 0 0 0 0,1 1-1 0 0,0-1 1 0 0,0 0 0 0 0,0 1 0 0 0,0-1 0 0 0,1 0-1 0 0,-1 0 1 0 0,1 0 0 0 0,0 0 0 0 0,0-1 0 0 0,0 1-1 0 0,0 0 1 0 0,0-1 0 0 0,1 1 0 0 0,3 2-1 0 0,-2-2 6 0 0,0-1-1 0 0,1 1 0 0 0,-1-1 0 0 0,0 0 0 0 0,1-1 0 0 0,-1 1 0 0 0,1-1 0 0 0,0 0 1 0 0,-1 0-1 0 0,9 1 0 0 0,-2-2-567 0 0,1 0-1 0 0,-1-1 1 0 0,1 0 0 0 0,-1-1 0 0 0,0 0 0 0 0,0 0 0 0 0,0-1-1 0 0,0-1 1 0 0,12-5 0 0 0,25-19-5843 0 0,-27 13 3211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74 624 2208 0 0,'9'-101'8468'0'0,"-9"250"3006"0"0,0-28-12622 0 0,0-60-3659 0 0,0-4-3483 0 0</inkml:trace>
  <inkml:trace contextRef="#ctx0" brushRef="#br0" timeOffset="1">15 4 3856 0 0,'-4'0'644'0'0,"4"-1"0"0"0,-3 1 593 0 0,-1-2-193 0 0,0 2-804 0 0,4 8-4837 0 0,0 1 3065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73 120 2664 0 0,'-4'4'331'0'0,"0"0"0"0"0,0 0-1 0 0,0 0 1 0 0,0 1 0 0 0,1 0-1 0 0,0-1 1 0 0,0 1 0 0 0,0 0-1 0 0,1 1 1 0 0,-1-1 0 0 0,-1 9-1 0 0,-2 4 492 0 0,2 0-1 0 0,-4 23 1 0 0,7-32-454 0 0,0 0 0 0 0,0 0 0 0 0,1 0 0 0 0,0-1 0 0 0,1 1 0 0 0,0 0 0 0 0,0 0 0 0 0,4 9 0 0 0,-4-14-228 0 0,0-1 0 0 0,0 0 1 0 0,1 0-1 0 0,-1 1 1 0 0,1-1-1 0 0,0 0 1 0 0,0 0-1 0 0,0-1 0 0 0,0 1 1 0 0,0 0-1 0 0,1-1 1 0 0,0 1-1 0 0,-1-1 1 0 0,1 0-1 0 0,0 0 0 0 0,0 0 1 0 0,0 0-1 0 0,0 0 1 0 0,0-1-1 0 0,1 1 0 0 0,-1-1 1 0 0,0 0-1 0 0,4 1 1 0 0,6 0-63 0 0,-1 0 1 0 0,1-1 0 0 0,0-1-1 0 0,-1 0 1 0 0,1 0-1 0 0,0-2 1 0 0,-1 1-1 0 0,1-2 1 0 0,-1 1 0 0 0,0-2-1 0 0,1 0 1 0 0,-2 0-1 0 0,1-1 1 0 0,0 0 0 0 0,-1-1-1 0 0,0-1 1 0 0,15-11-1 0 0,-16 11-69 0 0,-1 0-1 0 0,0-1 1 0 0,-1 0-1 0 0,0 0 0 0 0,0-1 1 0 0,-1 0-1 0 0,0 0 0 0 0,0-1 1 0 0,-1 1-1 0 0,-1-2 1 0 0,0 1-1 0 0,0-1 0 0 0,-1 1 1 0 0,0-1-1 0 0,0-1 0 0 0,-2 1 1 0 0,1 0-1 0 0,-2-1 1 0 0,2-14-1 0 0,-3 20-2 0 0,0 0 0 0 0,-1 0 0 0 0,0 0 0 0 0,1 0 0 0 0,-2 0 0 0 0,1 1 0 0 0,-1-1 0 0 0,0 0 0 0 0,0 1 0 0 0,-1-1 0 0 0,1 1 0 0 0,-1 0 0 0 0,0-1 0 0 0,-1 1 0 0 0,1 1 0 0 0,-1-1 0 0 0,0 1 0 0 0,0-1 0 0 0,-1 1 0 0 0,1 0 0 0 0,-1 1 0 0 0,0-1 0 0 0,0 1 0 0 0,0 0 1 0 0,0 0-1 0 0,-1 0 0 0 0,1 1 0 0 0,-1 0 0 0 0,-9-3 0 0 0,8 4 14 0 0,-1-1 0 0 0,0 1 0 0 0,0 1 0 0 0,0 0 1 0 0,1 0-1 0 0,-1 0 0 0 0,0 1 0 0 0,0 0 0 0 0,0 0 1 0 0,1 1-1 0 0,-1 0 0 0 0,0 1 0 0 0,1-1 0 0 0,0 1 1 0 0,0 1-1 0 0,0-1 0 0 0,0 1 0 0 0,0 1 0 0 0,1-1 0 0 0,-7 7 1 0 0,-1 2 35 0 0,1 0 1 0 0,1 2-1 0 0,0-1 1 0 0,1 1-1 0 0,0 1 1 0 0,2 0-1 0 0,0 1 1 0 0,0 0-1 0 0,2 0 1 0 0,0 1-1 0 0,-5 18 1 0 0,3 1 63 0 0,1 1 0 0 0,2 0 1 0 0,2 0-1 0 0,1 56 0 0 0,1 153 993 0 0,1-123-2279 0 0,1 0-6717 0 0,0-117 4119 0 0,3-2-1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2056 0 0,'0'0'5059'0'0,"-1"12"-1998"0"0,-18 66 1091 0 0,-2 43-2570 0 0,18-72-2745 0 0,1-8-4259 0 0,-1-22 2314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3232 0 0,'0'0'3531'0'0,"15"0"-1497"0"0,92 0 1337 0 0,299-11 847 0 0,-396 10-4170 0 0,2 0 10 0 0,0 0-1 0 0,-1-1 0 0 0,1 0 1 0 0,-1-1-1 0 0,22-8 0 0 0,-33 11-55 0 0,1 0 0 0 0,-1 0 0 0 0,0 0 1 0 0,1 0-1 0 0,-1 0 0 0 0,0-1 0 0 0,1 1 0 0 0,-1 0 0 0 0,0 0 0 0 0,1 0 0 0 0,-1-1 0 0 0,0 1 0 0 0,1 0 1 0 0,-1 0-1 0 0,0-1 0 0 0,0 1 0 0 0,1 0 0 0 0,-1-1 0 0 0,0 1 0 0 0,0 0 0 0 0,0-1 0 0 0,1 1 0 0 0,-1 0 1 0 0,0-1-1 0 0,0 1 0 0 0,0 0 0 0 0,0-1 0 0 0,0 0 0 0 0,-8-2 0 0 0,-17 1-38 0 0,24 2 37 0 0,-35-1-42 0 0,19 0 36 0 0,1 1-1 0 0,-1 0 1 0 0,1 1 0 0 0,-26 5 0 0 0,38-4 14 0 0,-1-1 0 0 0,1 1 0 0 0,-1-1 0 0 0,1 1 1 0 0,0 0-1 0 0,0 1 0 0 0,0-1 0 0 0,0 1 0 0 0,0-1 0 0 0,0 1 0 0 0,1 1 0 0 0,0-1 0 0 0,-1 0 0 0 0,1 1 1 0 0,0 0-1 0 0,1-1 0 0 0,-1 1 0 0 0,1 0 0 0 0,-1 0 0 0 0,-2 8 0 0 0,0 5 50 0 0,1 0 1 0 0,0 1-1 0 0,1 0 0 0 0,1 0 0 0 0,1 0 0 0 0,0-1 0 0 0,3 27 0 0 0,-1-1 65 0 0,0-12-35 0 0,2-1 0 0 0,1 0-1 0 0,8 35 1 0 0,-10-58-136 0 0,1 1-1 0 0,-1-1 0 0 0,1 0 1 0 0,0 1-1 0 0,1-1 1 0 0,0-1-1 0 0,0 1 0 0 0,0-1 1 0 0,1 1-1 0 0,0-1 0 0 0,0-1 1 0 0,1 1-1 0 0,-1-1 1 0 0,1 0-1 0 0,0 0 0 0 0,1 0 1 0 0,11 5-1 0 0,-12-7-1084 0 0,-1 0 1 0 0,1-1-1 0 0,0 0 1 0 0,0-1-1 0 0,1 1 0 0 0,-1-1 1 0 0,0 0-1 0 0,10 0 1 0 0,1-3-2286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3048 0 0,'0'0'1074'0'0,"17"0"1491"0"0,291 3 4519 0 0,-31 1-4593 0 0,-307-5-2433 0 0,15 0-15 0 0,0 1 0 0 0,1 0 0 0 0,-24 4 0 0 0,33-3-26 0 0,1 0 0 0 0,0 1 0 0 0,-1-1 0 0 0,1 1 0 0 0,0 0 0 0 0,0-1 0 0 0,0 2 0 0 0,0-1 0 0 0,1 0 0 0 0,-1 1 0 0 0,1 0 0 0 0,-1 0 0 0 0,1 0 0 0 0,0 0 0 0 0,0 1 0 0 0,-3 4 0 0 0,-6 10 89 0 0,2 1 0 0 0,0 1 1 0 0,2 0-1 0 0,0 0 0 0 0,1 0 0 0 0,1 1 0 0 0,0 0 1 0 0,2 0-1 0 0,-2 28 0 0 0,2-12 64 0 0,2-21-71 0 0,1 0 1 0 0,0 0-1 0 0,2 30 1 0 0,0-38-67 0 0,1 1 0 0 0,0-1 1 0 0,0 1-1 0 0,0-1 0 0 0,1 0 0 0 0,0 0 0 0 0,1 0 1 0 0,0 0-1 0 0,0-1 0 0 0,10 14 0 0 0,-11-17-124 0 0,1 0 1 0 0,1 0-1 0 0,-1 0 0 0 0,0-1 0 0 0,1 1 0 0 0,0-1 0 0 0,0 0 0 0 0,0-1 1 0 0,0 1-1 0 0,0-1 0 0 0,0 0 0 0 0,1 0 0 0 0,-1 0 0 0 0,1-1 0 0 0,0 0 1 0 0,-1 0-1 0 0,9 0 0 0 0,35 3-6465 0 0,-28-3 3028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 0 0,'4'0'876'0'0,"0"0"-1"0"0,0 0 0 0 0,0 0 1 0 0,0 1-1 0 0,0-1 0 0 0,3 2 1 0 0,-4 3-429 0 0,0 1 0 0 0,-1-1 0 0 0,0 1 0 0 0,0 0 1 0 0,-1 0-1 0 0,0 0 0 0 0,1 11 0 0 0,-1 47 1471 0 0,-1-40-1138 0 0,-3 140 996 0 0,0-139-1683 0 0,1-11 47 0 0,7-28-70 0 0,0 0-63 0 0,0 1-1 0 0,1 0 1 0 0,0 1-1 0 0,1 0 1 0 0,11-16-1 0 0,47-55-14 0 0,-49 65 9 0 0,2-3-5 0 0,0 1-1 0 0,40-33 1 0 0,-52 48 31 0 0,1 0-1 0 0,0 0 1 0 0,1 0 0 0 0,-1 1-1 0 0,1 0 1 0 0,0 0 0 0 0,0 1 0 0 0,0 0-1 0 0,0 0 1 0 0,0 1 0 0 0,1 0 0 0 0,15-1-1 0 0,-21 3-1 0 0,-1 0 0 0 0,1 0 0 0 0,-1 1-1 0 0,0-1 1 0 0,1 1 0 0 0,-1-1 0 0 0,0 1 0 0 0,1 0-1 0 0,-1-1 1 0 0,0 1 0 0 0,1 0 0 0 0,-1 1 0 0 0,0-1-1 0 0,0 0 1 0 0,0 1 0 0 0,0-1 0 0 0,-1 1 0 0 0,1 0-1 0 0,0-1 1 0 0,0 1 0 0 0,-1 0 0 0 0,1 0-1 0 0,-1 0 1 0 0,0 0 0 0 0,0 0 0 0 0,0 0 0 0 0,0 1-1 0 0,0-1 1 0 0,0 0 0 0 0,0 1 0 0 0,0 1 0 0 0,1 9 102 0 0,0 0 0 0 0,0 0 1 0 0,-2 0-1 0 0,-1 22 1 0 0,1-13-5 0 0,-14 206 447 0 0,11-194-811 0 0,-5 6-3706 0 0,3-19-332 0 0,1-7 367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71 3544 0 0,'0'0'608'0'0,"-29"-5"4369"0"0,23 5-4638 0 0,0 1-1 0 0,-1 0 1 0 0,2 0 0 0 0,-1 1 0 0 0,0 0 0 0 0,0 0 0 0 0,0 0-1 0 0,1 1 1 0 0,-1 0 0 0 0,1 0 0 0 0,0 0 0 0 0,0 1 0 0 0,-8 7-1 0 0,-5 5 585 0 0,1 0 0 0 0,-17 24-1 0 0,21-24-526 0 0,1 1-1 0 0,1 0 0 0 0,-17 33 1 0 0,24-41-324 0 0,0 1 0 0 0,0-1 0 0 0,1 0 0 0 0,0 1 0 0 0,1 0 0 0 0,0 0 0 0 0,1 0 0 0 0,0-1 0 0 0,1 21 0 0 0,0-27-54 0 0,0 0 0 0 0,1 0 0 0 0,-1 0 0 0 0,1-1 0 0 0,0 1 0 0 0,0 0 0 0 0,0 0 0 0 0,0-1 0 0 0,1 1 0 0 0,-1-1 0 0 0,1 1 0 0 0,-1-1 0 0 0,1 1 0 0 0,0-1 0 0 0,0 0 0 0 0,0 0 0 0 0,4 3 0 0 0,-2-2-2 0 0,1 0 1 0 0,-1-1-1 0 0,1 0 1 0 0,-1 0-1 0 0,1 0 1 0 0,0-1-1 0 0,0 1 1 0 0,-1-1-1 0 0,10 1 1 0 0,-1-1-18 0 0,1-1 0 0 0,-1 0 1 0 0,0-1-1 0 0,1 0 0 0 0,-1-1 0 0 0,25-7 1 0 0,-31 7-13 0 0,0 0 1 0 0,0-1-1 0 0,0 0 0 0 0,-1 0 1 0 0,1 0-1 0 0,-1-1 1 0 0,0 0-1 0 0,0 0 0 0 0,7-7 1 0 0,-10 7 2 0 0,0 1 0 0 0,0-1 0 0 0,-1 1 1 0 0,1-1-1 0 0,-1 0 0 0 0,0 0 0 0 0,0 0 1 0 0,0 0-1 0 0,-1-1 0 0 0,1 1 0 0 0,-1 0 1 0 0,0-1-1 0 0,0 1 0 0 0,-1-1 0 0 0,1 1 1 0 0,-1-7-1 0 0,-1-6-32 0 0,-1-1 1 0 0,-4-21-1 0 0,-3-19-5 0 0,2 26 67 0 0,6 26-13 0 0,-1 1 0 0 0,1-1 0 0 0,0 0 0 0 0,0-8-1 0 0,0-6 41 0 0,0 16-35 0 0,0 1 0 0 0,1-1 1 0 0,0 1-1 0 0,0-1 0 0 0,0 1 0 0 0,0-1 0 0 0,0 0 0 0 0,1 1 0 0 0,-1-1 0 0 0,1 1 1 0 0,0-1-1 0 0,0 1 0 0 0,1 0 0 0 0,2-5 0 0 0,-1 3 49 0 0,1 2 0 0 0,-1-1 0 0 0,1 0-1 0 0,0 1 1 0 0,1-1 0 0 0,-1 1 0 0 0,1 0 0 0 0,-1 1-1 0 0,1-1 1 0 0,0 1 0 0 0,0 0 0 0 0,8-2 0 0 0,26-4-1786 0 0,2 3-7424 0 0,-37 5 7452 0 0,7-1-2028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2904 0 0,'2'-5'361'0'0,"-1"1"0"0"0,1 0-1 0 0,0-1 1 0 0,1 1 0 0 0,-1 0 0 0 0,1 0-1 0 0,0 0 1 0 0,0 0 0 0 0,0 1 0 0 0,0-1-1 0 0,7-5 1 0 0,2-4 610 0 0,-9 10-730 0 0,0 0 0 0 0,1 0 0 0 0,-1 0 1 0 0,1 1-1 0 0,-1-1 0 0 0,1 1 0 0 0,0 0 0 0 0,0 0 0 0 0,0 0 0 0 0,0 0 0 0 0,6-1 0 0 0,-8 3-94 0 0,0-1-1 0 0,1 0 1 0 0,-1 1-1 0 0,0 0 1 0 0,1 0-1 0 0,-1 0 1 0 0,0 0-1 0 0,1 0 1 0 0,-1 0-1 0 0,0 0 1 0 0,1 1-1 0 0,-1-1 0 0 0,0 1 1 0 0,0-1-1 0 0,0 1 1 0 0,1 0-1 0 0,-1 0 1 0 0,0 0-1 0 0,0 0 1 0 0,0 1-1 0 0,0-1 1 0 0,0 1-1 0 0,1 1 1 0 0,4 4 128 0 0,-1 1 1 0 0,0 0-1 0 0,-1 0 1 0 0,0 0-1 0 0,0 1 1 0 0,-1 0-1 0 0,0 0 1 0 0,5 16-1 0 0,-1 5-109 0 0,5 46 0 0 0,-10-50-118 0 0,-2 0 1 0 0,0 0-1 0 0,-5 39 1 0 0,-3-41-41 0 0,7-23-5 0 0,0 0 0 0 0,0 0 0 0 0,-1 0 0 0 0,1-1 0 0 0,0 1 1 0 0,-1 0-1 0 0,1 0 0 0 0,-1 0 0 0 0,1-1 0 0 0,-1 1 0 0 0,1 0 1 0 0,-1-1-1 0 0,1 1 0 0 0,-1 0 0 0 0,0-1 0 0 0,1 1 0 0 0,-1-1 0 0 0,0 1 1 0 0,0-1-1 0 0,0 1 0 0 0,1-1 0 0 0,-3 1 0 0 0,3-1-1 0 0,-1-1 1 0 0,1 1-1 0 0,0 0 0 0 0,-1 0 0 0 0,1 0 0 0 0,-1-1 1 0 0,1 1-1 0 0,0 0 0 0 0,-1-1 0 0 0,1 1 0 0 0,0 0 0 0 0,-1-1 1 0 0,1 1-1 0 0,0-1 0 0 0,0 1 0 0 0,-1 0 0 0 0,1-1 1 0 0,0 1-1 0 0,0-1 0 0 0,0 1 0 0 0,0-1 0 0 0,0 1 1 0 0,-1 0-1 0 0,1-1 0 0 0,0 1 0 0 0,0-1 0 0 0,0 1 0 0 0,0-1 1 0 0,0 0-1 0 0,0-12 12 0 0,3 1-2 0 0,0 0 0 0 0,0 0 0 0 0,1 1 1 0 0,1-1-1 0 0,8-16 0 0 0,2 3 9 0 0,20-28 1 0 0,-21 35-11 0 0,0 1 0 0 0,2 0 0 0 0,0 1 0 0 0,21-16 0 0 0,-25 23 5 0 0,1 0 0 0 0,0 0 0 0 0,0 1 0 0 0,1 1 0 0 0,0 0 0 0 0,26-8 0 0 0,-33 12 26 0 0,1 1 0 0 0,0 1 0 0 0,0 0 0 0 0,0 0-1 0 0,0 0 1 0 0,0 1 0 0 0,-1 0 0 0 0,1 0 0 0 0,0 1 0 0 0,0 0 0 0 0,12 4 0 0 0,-15-3 2 0 0,-1-1 0 0 0,0 1 0 0 0,1 1 0 0 0,-1-1 0 0 0,0 1 0 0 0,0-1 0 0 0,0 1 0 0 0,-1 0 1 0 0,1 1-1 0 0,-1-1 0 0 0,1 1 0 0 0,-1-1 0 0 0,0 1 0 0 0,-1 0 0 0 0,1 0 0 0 0,-1 0 0 0 0,0 0 1 0 0,1 1-1 0 0,1 7 0 0 0,1 7 76 0 0,-2 0 0 0 0,0-1 1 0 0,0 1-1 0 0,-2 1 0 0 0,-1-1 0 0 0,-2 25 1 0 0,1 6 25 0 0,1-17-223 0 0,-1-1-1 0 0,-2 1 1 0 0,-1-1 0 0 0,-2 0-1 0 0,-10 34 1 0 0,-1-24-1094 0 0,9-25-6531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0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18 3544 0 0,'0'0'592'0'0,"-5"-11"4388"0"0,0 9-4604 0 0,1 1-1 0 0,-1 0 1 0 0,0 0-1 0 0,0 0 1 0 0,0 1 0 0 0,0-1-1 0 0,0 1 1 0 0,0 0-1 0 0,0 1 1 0 0,0-1-1 0 0,0 1 1 0 0,-5 2 0 0 0,-9 2 824 0 0,-29 13 1 0 0,43-16-927 0 0,-10 4 129 0 0,1 0 1 0 0,1 1-1 0 0,-24 16 0 0 0,33-20-350 0 0,-1 1 0 0 0,1 0 0 0 0,0 0 1 0 0,0 0-1 0 0,0 0 0 0 0,0 0 0 0 0,1 1 0 0 0,-1 0 0 0 0,1 0 0 0 0,1 0 0 0 0,-1 0 0 0 0,1 0 0 0 0,-3 8 0 0 0,5-10-36 0 0,0 0 1 0 0,1-1-1 0 0,-1 1 0 0 0,1 0 0 0 0,-1-1 0 0 0,1 1 0 0 0,0 0 0 0 0,0-1 0 0 0,0 1 0 0 0,0-1 0 0 0,1 0 0 0 0,-1 1 0 0 0,4 3 0 0 0,-1 0 9 0 0,0 1-1 0 0,1-1 1 0 0,11 10-1 0 0,-3-6-26 0 0,-1 1 0 0 0,0 1 0 0 0,0 0 0 0 0,14 20-1 0 0,-21-25 5 0 0,-1-1 0 0 0,-1 1 0 0 0,1 0 0 0 0,-1 0 0 0 0,0 0 0 0 0,-1 0 0 0 0,0 1 0 0 0,0-1 0 0 0,0 1 0 0 0,-1-1 0 0 0,0 1 0 0 0,0 8 0 0 0,-1-7 8 0 0,0 11 88 0 0,-1-1 0 0 0,0 1-1 0 0,-4 19 1 0 0,3-33-51 0 0,1 0-1 0 0,-1 0 0 0 0,0 0 1 0 0,-1 0-1 0 0,1-1 0 0 0,-1 1 1 0 0,0-1-1 0 0,0 1 0 0 0,-1-1 1 0 0,0 0-1 0 0,0 0 0 0 0,0-1 1 0 0,-9 8-1 0 0,2-3 89 0 0,0-1-1 0 0,-1 0 1 0 0,0-1 0 0 0,-1 0-1 0 0,1-1 1 0 0,-25 9 0 0 0,27-13-781 0 0,-1 1 0 0 0,1-1 1 0 0,-19 1-1 0 0,19-3-1570 0 0,1 0 0 0 0,0 0 0 0 0,0-1 0 0 0,-16-4 0 0 0,10 0-1666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25 3532 0 0,'-15'-8'2451'0'0,"3"4"-1864"0"0,0 1 0 0 0,0 0 0 0 0,0 1 0 0 0,-1 0 0 0 0,1 1 0 0 0,0 0 0 0 0,-1 1 0 0 0,1 0 0 0 0,-15 3 0 0 0,17-2-224 0 0,0 1 1 0 0,0 0-1 0 0,0 0 0 0 0,1 1 1 0 0,-1 1-1 0 0,1 0 0 0 0,0 0 0 0 0,0 1 1 0 0,0 0-1 0 0,-15 11 0 0 0,20-12-289 0 0,-1 0-1 0 0,0 0 1 0 0,1 0-1 0 0,0 1 1 0 0,0 0-1 0 0,0 0 1 0 0,1 0-1 0 0,-1 0 1 0 0,1 0-1 0 0,1 1 1 0 0,-1-1-1 0 0,1 1 1 0 0,0 0-1 0 0,0 0 1 0 0,0-1-1 0 0,1 1 1 0 0,0 1-1 0 0,-1 9 1 0 0,2-13-59 0 0,1-1 0 0 0,-1 1 0 0 0,1-1 1 0 0,-1 1-1 0 0,1-1 0 0 0,0 0 0 0 0,0 1 1 0 0,0-1-1 0 0,0 0 0 0 0,0 0 0 0 0,1 0 0 0 0,-1 0 1 0 0,1 0-1 0 0,-1 0 0 0 0,1 0 0 0 0,0 0 1 0 0,-1 0-1 0 0,1-1 0 0 0,0 1 0 0 0,0-1 1 0 0,0 0-1 0 0,0 1 0 0 0,1-1 0 0 0,-1 0 1 0 0,0 0-1 0 0,1 0 0 0 0,-1 0 0 0 0,4 0 1 0 0,8 2 31 0 0,-1 0 1 0 0,1-1 0 0 0,23 2-1 0 0,-35-4-43 0 0,12 0 7 0 0,0 1 0 0 0,0-2 0 0 0,0 0 0 0 0,-1 0 0 0 0,1-1 0 0 0,0-1 0 0 0,-1 0 0 0 0,21-9 0 0 0,-32 12-11 0 0,-1-1-1 0 0,0 1 1 0 0,0-1 0 0 0,0 1-1 0 0,0-1 1 0 0,0 0-1 0 0,0 1 1 0 0,0-1 0 0 0,0 0-1 0 0,0 0 1 0 0,0 0 0 0 0,-1 0-1 0 0,1 0 1 0 0,0 0 0 0 0,0 0-1 0 0,-1 0 1 0 0,1 0 0 0 0,-1 0-1 0 0,1-1 1 0 0,-1 1 0 0 0,0 1 0 0 0,0 0-1 0 0,0-1 1 0 0,0 1 0 0 0,0 0 0 0 0,0-1 0 0 0,0 1 0 0 0,0 0-1 0 0,0-1 1 0 0,0 1 0 0 0,-1 0 0 0 0,1 0 0 0 0,0-1 0 0 0,0 1 0 0 0,0 0-1 0 0,0 0 1 0 0,-1-1 0 0 0,1 1 0 0 0,0 0 0 0 0,0 0 0 0 0,-1-1-1 0 0,1 1 1 0 0,0 0 0 0 0,0 0 0 0 0,-1 0 0 0 0,1-1 0 0 0,-17-1-4 0 0,0 2 18 0 0,0 0 0 0 0,0 2 0 0 0,0 0 0 0 0,0 1 0 0 0,0 1-1 0 0,1 0 1 0 0,-1 1 0 0 0,1 1 0 0 0,1 1 0 0 0,-1 0 0 0 0,1 1-1 0 0,0 0 1 0 0,1 1 0 0 0,0 1 0 0 0,0 1 0 0 0,-18 18 0 0 0,21-18 47 0 0,2 0 1 0 0,0 0 0 0 0,0 1 0 0 0,-10 19 0 0 0,17-27-39 0 0,1-1 1 0 0,0 0-1 0 0,-1 1 1 0 0,1-1-1 0 0,0 1 1 0 0,1 0-1 0 0,-1-1 1 0 0,1 1-1 0 0,-1 0 1 0 0,1 5-1 0 0,1-7-6 0 0,-1 0 0 0 0,1 1-1 0 0,-1-1 1 0 0,1 0 0 0 0,0 0-1 0 0,0 0 1 0 0,0 0 0 0 0,0 0-1 0 0,0 0 1 0 0,0 0 0 0 0,1 0-1 0 0,-1 0 1 0 0,0-1 0 0 0,1 1-1 0 0,0 0 1 0 0,-1-1-1 0 0,1 1 1 0 0,3 1 0 0 0,2 1 25 0 0,0 0 0 0 0,0 0 0 0 0,1-1 1 0 0,-1 0-1 0 0,1 0 0 0 0,0-1 0 0 0,0 0 1 0 0,0 0-1 0 0,11 0 0 0 0,10 0 14 0 0,38-3 0 0 0,-46 0-94 0 0,-7 0-106 0 0,-1 0-1 0 0,0-1 0 0 0,18-5 0 0 0,-26 6-397 0 0,0-1-1 0 0,0 0 1 0 0,-1 0-1 0 0,1 0 1 0 0,5-4 0 0 0,-8 5-21 0 0,-1 0 1 0 0,1-1 0 0 0,-1 1 0 0 0,1 0 0 0 0,-1-1 0 0 0,0 1 0 0 0,0 0 0 0 0,1-1-1 0 0,-1 0 1 0 0,0 1 0 0 0,0-1 0 0 0,-1 0 0 0 0,1 1 0 0 0,1-4 0 0 0,-1-9-3091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4024 0 0,'-3'0'668'0'0,"-1"0"677"0"0,1 0-1 0 0,-1 0-688 0 0,4 3-72 0 0,0 2-140 0 0,0 2-2256 0 0,7 2-1 0 0,0 2 1 0 0,0 5 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3440 0 0,'2'-2'174'0'0,"-1"0"0"0"0,0 0 0 0 0,1 0 0 0 0,-1 0 0 0 0,1 0 0 0 0,0 0 0 0 0,0 1 0 0 0,0-1 0 0 0,0 1-1 0 0,0-1 1 0 0,0 1 0 0 0,0-1 0 0 0,0 1 0 0 0,0 0 0 0 0,4-1 0 0 0,0-1 194 0 0,9-6 146 0 0,1 2 0 0 0,-1 0-1 0 0,1 1 1 0 0,0 0 0 0 0,0 2-1 0 0,1 0 1 0 0,0 0 0 0 0,-1 2-1 0 0,1 0 1 0 0,0 1 0 0 0,0 0 0 0 0,31 4-1 0 0,-36-1-269 0 0,0 0 0 0 0,0 1 0 0 0,0 0 0 0 0,-1 1 0 0 0,1 0 0 0 0,-1 1 0 0 0,0 0 0 0 0,0 1 0 0 0,0 0 0 0 0,-1 1 0 0 0,0 0 0 0 0,0 0 0 0 0,-1 1 0 0 0,0 1 0 0 0,-1-1 0 0 0,1 1 0 0 0,-2 1 0 0 0,11 15 0 0 0,-1 5-28 0 0,-1-1 0 0 0,-2 2 0 0 0,16 47-1 0 0,19 101 218 0 0,-46-167-408 0 0,4 24 8 0 0,-1 0-1 0 0,1 70 1 0 0,-6-29-9068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10 3704 0 0,'0'-10'7804'0'0,"-19"44"-5613"0"0,-1 0 1 0 0,-45 54 0 0 0,47-65-1615 0 0,-39 46-257 0 0,-3-3 0 0 0,-3-2 0 0 0,-79 61 0 0 0,132-117-875 0 0,-33 31 172 0 0,31-26-3267 0 0,2 2-4065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99 3304 0 0,'-4'-15'2486'0'0,"1"10"-2186"0"0,0 0 0 0 0,-1 1 0 0 0,0-1-1 0 0,1 1 1 0 0,-2-1 0 0 0,1 1 0 0 0,-1 0 0 0 0,1 1 0 0 0,-1-1 0 0 0,0 1 0 0 0,0 0-1 0 0,0 0 1 0 0,-1 0 0 0 0,1 1 0 0 0,-1 0 0 0 0,-7-2 0 0 0,-9-2 568 0 0,0 1 1 0 0,-1 2-1 0 0,-22-2 0 0 0,32 4-564 0 0,-1 1 0 0 0,0 0 0 0 0,1 1 0 0 0,-1 1 0 0 0,0 0-1 0 0,1 0 1 0 0,0 2 0 0 0,0 0 0 0 0,0 0 0 0 0,0 1 0 0 0,-23 13 0 0 0,32-15-268 0 0,-1 1 1 0 0,0 0 0 0 0,1 0-1 0 0,0 0 1 0 0,0 1 0 0 0,0-1-1 0 0,1 1 1 0 0,0 0 0 0 0,-1 0-1 0 0,2 1 1 0 0,-1-1 0 0 0,1 0-1 0 0,-1 1 1 0 0,1 0 0 0 0,1-1-1 0 0,-1 1 1 0 0,1 0 0 0 0,0 0-1 0 0,1 0 1 0 0,-1 0 0 0 0,1 0-1 0 0,0 0 1 0 0,1 0 0 0 0,-1 0-1 0 0,1 0 1 0 0,1 0 0 0 0,-1-1-1 0 0,1 1 1 0 0,0 0 0 0 0,0-1-1 0 0,0 1 1 0 0,1-1 0 0 0,5 8-1 0 0,-2-6-30 0 0,1 1-1 0 0,0-2 0 0 0,0 1 0 0 0,1-1 0 0 0,0 0 0 0 0,0-1 0 0 0,0 0 0 0 0,0 0 0 0 0,1-1 0 0 0,0 0 0 0 0,15 4 0 0 0,-5-3-99 0 0,0-1-1 0 0,0 0 1 0 0,0-2-1 0 0,37 0 0 0 0,-56-2 88 0 0,1 0-1 0 0,-1 1 0 0 0,1-1 0 0 0,-1 0 0 0 0,1 0 1 0 0,-1 0-1 0 0,1 0 0 0 0,-1-1 0 0 0,1 1 1 0 0,-1 0-1 0 0,1 0 0 0 0,-1 0 0 0 0,1 0 0 0 0,-1 0 1 0 0,1-1-1 0 0,-1 1 0 0 0,1 0 0 0 0,-1 0 0 0 0,1-1 1 0 0,-1 1-1 0 0,0 0 0 0 0,1-1 0 0 0,-1 1 0 0 0,1 0 1 0 0,-1-1-1 0 0,0 1 0 0 0,1-1 0 0 0,-1 1 1 0 0,0-1-1 0 0,0 1 0 0 0,1 0 0 0 0,-1-1 0 0 0,0 1 1 0 0,0-1-1 0 0,0 1 0 0 0,0-1 0 0 0,0 1 0 0 0,1-1 1 0 0,-1 1-1 0 0,0-1 0 0 0,0 0 0 0 0,0 1 1 0 0,0-1-1 0 0,0 1 0 0 0,-1-1 0 0 0,1 0 0 0 0,0-1-5 0 0,-1 0 0 0 0,0 1-1 0 0,1-1 1 0 0,-1 1 0 0 0,0-1-1 0 0,0 0 1 0 0,0 1 0 0 0,0-1-1 0 0,0 1 1 0 0,0 0 0 0 0,0-1-1 0 0,-1 1 1 0 0,0-1 0 0 0,-3-1 12 0 0,0 1 0 0 0,0 0-1 0 0,0 0 1 0 0,-1 0 0 0 0,1 0 0 0 0,0 1 0 0 0,-1 0 0 0 0,1 0 0 0 0,-1 1 0 0 0,1-1 0 0 0,-1 1 0 0 0,-8 1 0 0 0,-8 1 51 0 0,-37 7 0 0 0,48-6-21 0 0,1-1-1 0 0,0 1 0 0 0,0 1 1 0 0,0 0-1 0 0,1 0 0 0 0,-1 1 0 0 0,1 1 1 0 0,0-1-1 0 0,-12 11 0 0 0,16-12 4 0 0,0 1-1 0 0,1-1 0 0 0,-1 1 0 0 0,1 0 0 0 0,0 0 1 0 0,1 1-1 0 0,-1-1 0 0 0,1 1 0 0 0,0 0 0 0 0,1-1 1 0 0,-1 1-1 0 0,1 1 0 0 0,0-1 0 0 0,0 0 0 0 0,1 0 1 0 0,-1 11-1 0 0,1-7 23 0 0,1 0 0 0 0,0 0 1 0 0,1-1-1 0 0,0 1 1 0 0,0 0-1 0 0,1 0 0 0 0,5 17 1 0 0,-5-22-37 0 0,1-1-1 0 0,-1 1 1 0 0,0 0 0 0 0,1-1 0 0 0,0 0 0 0 0,0 0 0 0 0,0 0-1 0 0,1 0 1 0 0,-1 0 0 0 0,1-1 0 0 0,0 1 0 0 0,0-1 0 0 0,0 0-1 0 0,1 0 1 0 0,-1-1 0 0 0,1 1 0 0 0,5 1 0 0 0,7 2 79 0 0,0-1-1 0 0,0 0 1 0 0,0-2 0 0 0,0 0 0 0 0,34 1-1 0 0,37-4-1911 0 0,-32-3-4379 0 0,-31 2 1266 0 0,-7-1 1139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4376 0 0,'-5'-1'649'0'0,"0"2"0"0"0,0-1 1 0 0,0 1-1 0 0,0 0 0 0 0,0 0 0 0 0,0 0 0 0 0,0 1 0 0 0,-6 2 0 0 0,7-2-413 0 0,1 0 0 0 0,-1 0 0 0 0,1 1 0 0 0,0-1 1 0 0,0 1-1 0 0,0 0 0 0 0,0 0 0 0 0,0 0 0 0 0,1 0 0 0 0,-1 0 1 0 0,1 0-1 0 0,0 1 0 0 0,0-1 0 0 0,0 1 0 0 0,0 0 0 0 0,1 0 1 0 0,-2 5-1 0 0,-41 149 4761 0 0,8-26-4108 0 0,22-73-1258 0 0,5 1-5092 0 0,3-23-1155 0 0,0-18 2667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5:13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2944 0 0,'0'0'1051'0'0,"25"-5"1906"0"0,158-1 1692 0 0,-123 7-3900 0 0,-1-3 0 0 0,0-2 1 0 0,88-19-1 0 0,-123 15-703 0 0,-24 8-46 0 0,1-1 1 0 0,-1 1 0 0 0,0 0-1 0 0,1 0 1 0 0,-1 0 0 0 0,1 0 0 0 0,-1 0-1 0 0,0 0 1 0 0,1 0 0 0 0,-1-1-1 0 0,0 1 1 0 0,1 0 0 0 0,-1 0 0 0 0,0 0-1 0 0,1-1 1 0 0,-1 1 0 0 0,0 0 0 0 0,0 0-1 0 0,1-1 1 0 0,-1 1 0 0 0,0 0-1 0 0,0-1 1 0 0,0 1 0 0 0,1 0 0 0 0,-1-1-1 0 0,0 1 1 0 0,0-1 0 0 0,0 1-1 0 0,0 0 1 0 0,0-1 0 0 0,0 1 0 0 0,0 0-1 0 0,1-1 1 0 0,-1 1 0 0 0,0-1 0 0 0,0 1-1 0 0,-1 0 1 0 0,1-1 0 0 0,0 1-1 0 0,0 0 1 0 0,0-1 0 0 0,0 1 0 0 0,0-1-1 0 0,0 1 1 0 0,0 0 0 0 0,-1-1-1 0 0,1 1 1 0 0,0 0 0 0 0,0-1 0 0 0,0 1-1 0 0,-1 0 1 0 0,1 0 0 0 0,0-1 0 0 0,0 1-1 0 0,-1 0 1 0 0,0-1 0 0 0,-3 0 5 0 0,-1 0-1 0 0,0 0 1 0 0,1 0 0 0 0,-1 1 0 0 0,0 0 0 0 0,0 0 0 0 0,1 0 0 0 0,-1 0 0 0 0,0 1 0 0 0,-6 2 0 0 0,7-3-5 0 0,-3 2 29 0 0,-1 0-1 0 0,1 0 0 0 0,0 1 0 0 0,0 0 0 0 0,0 1 0 0 0,0-1 1 0 0,0 1-1 0 0,1 1 0 0 0,-1-1 0 0 0,1 1 0 0 0,0 0 1 0 0,1 0-1 0 0,-1 1 0 0 0,-8 12 0 0 0,-5 7 181 0 0,2 2-1 0 0,-19 37 1 0 0,26-44-99 0 0,-3 4 46 0 0,2 0-1 0 0,1 0 1 0 0,1 1-1 0 0,0 0 1 0 0,2 1-1 0 0,2 0 0 0 0,-5 34 1 0 0,10-55-125 0 0,-1 0 0 0 0,1 1 0 0 0,0-1 1 0 0,0 1-1 0 0,1-1 0 0 0,0 0 0 0 0,0 1 0 0 0,0-1 0 0 0,0 0 0 0 0,1 0 1 0 0,0 1-1 0 0,0-1 0 0 0,5 8 0 0 0,-4-9-34 0 0,0-1-1 0 0,0 0 1 0 0,0 0 0 0 0,0 0-1 0 0,0-1 1 0 0,1 1-1 0 0,-1-1 1 0 0,1 1 0 0 0,0-1-1 0 0,0 0 1 0 0,-1-1-1 0 0,1 1 1 0 0,0-1 0 0 0,1 0-1 0 0,-1 0 1 0 0,0 0-1 0 0,0 0 1 0 0,6 0 0 0 0,7 0-229 0 0,0 0 0 0 0,0-1 0 0 0,0-1 0 0 0,1-1 0 0 0,-1 0 1 0 0,29-9-1 0 0,-34 8-98 0 0,0-1 1 0 0,0-1-1 0 0,-1 0 1 0 0,0 0-1 0 0,1-1 1 0 0,-2 0 0 0 0,1-1-1 0 0,-1-1 1 0 0,18-16-1 0 0,-3-5-652 0 0,-1 0 1 0 0,-2-2-1 0 0,21-37 0 0 0,-41 64 1130 0 0,0 0 0 0 0,-1 1 0 0 0,0-1 0 0 0,1 0 0 0 0,-1 0 0 0 0,-1 0 0 0 0,1 0 0 0 0,-1 0-1 0 0,1 0 1 0 0,-2-6 0 0 0,0 23 1072 0 0,-2 0 1 0 0,0 0-1 0 0,-6 15 0 0 0,-1 6-657 0 0,8-25-476 0 0,0-1 0 0 0,0 1 0 0 0,1 0 0 0 0,0-1 0 0 0,1 1 0 0 0,1 13 0 0 0,-1-19-77 0 0,0-1 0 0 0,0 0-1 0 0,1 0 1 0 0,-1 1 0 0 0,1-1-1 0 0,0 0 1 0 0,0 0 0 0 0,0 0-1 0 0,0 0 1 0 0,0 0 0 0 0,0 0-1 0 0,0 0 1 0 0,0 0-1 0 0,1 0 1 0 0,-1-1 0 0 0,1 1-1 0 0,0 0 1 0 0,-1-1 0 0 0,1 1-1 0 0,0-1 1 0 0,0 0 0 0 0,0 0-1 0 0,0 0 1 0 0,0 0 0 0 0,0 0-1 0 0,0 0 1 0 0,0 0 0 0 0,0 0-1 0 0,5 0 1 0 0,15 2 15 0 0,0-1 0 0 0,1-2 0 0 0,-1 0 0 0 0,0-1 1 0 0,0-1-1 0 0,36-8 0 0 0,-39 6-18 0 0,-1-1 0 0 0,0-1 0 0 0,-1-1 0 0 0,1 0 0 0 0,-1-2 1 0 0,-1 1-1 0 0,0-2 0 0 0,18-14 0 0 0,-27 18-3 0 0,0 0 0 0 0,-1 0-1 0 0,0-1 1 0 0,0 0 0 0 0,-1-1 0 0 0,1 1 0 0 0,-2-1 0 0 0,1 0 0 0 0,-1 0-1 0 0,0 0 1 0 0,-1-1 0 0 0,0 1 0 0 0,-1-1 0 0 0,3-11 0 0 0,-4 16 0 0 0,-1-1 1 0 0,1 1-1 0 0,-1 0 1 0 0,0-1-1 0 0,0 1 1 0 0,0-1-1 0 0,-1 1 1 0 0,1-1-1 0 0,-1 1 1 0 0,0-1-1 0 0,-1 1 0 0 0,1 0 1 0 0,-1 0-1 0 0,1 0 1 0 0,-1 0-1 0 0,-1 0 1 0 0,1 0-1 0 0,0 0 1 0 0,-1 0-1 0 0,0 1 1 0 0,0 0-1 0 0,0-1 1 0 0,0 1-1 0 0,-1 0 1 0 0,1 1-1 0 0,-1-1 1 0 0,1 0-1 0 0,-1 1 1 0 0,-8-4-1 0 0,-2 2 38 0 0,0 0 0 0 0,1 1 0 0 0,-1 1 1 0 0,0 0-1 0 0,-1 1 0 0 0,1 0 0 0 0,0 1 0 0 0,0 1 0 0 0,-25 4 0 0 0,30-4 0 0 0,1 1 0 0 0,-1 0 0 0 0,1 0 0 0 0,0 1 0 0 0,0 0 0 0 0,0 1 0 0 0,1-1 0 0 0,-1 2 0 0 0,1-1 1 0 0,0 1-1 0 0,-8 7 0 0 0,6-4 30 0 0,0 1 1 0 0,0 1 0 0 0,1-1 0 0 0,0 2 0 0 0,1-1-1 0 0,-11 21 1 0 0,2 8 142 0 0,1 0-1 0 0,1 1 1 0 0,-12 64-1 0 0,21-79-137 0 0,-25 119 257 0 0,-7 29-71 0 0,-68 221 40 0 0,101-378-324 0 0,3-12-3 0 0,0 0 0 0 0,0 0 0 0 0,0 0 0 0 0,-1 0 0 0 0,-3 6 0 0 0,-1 2-227 0 0,7-13-489 0 0,12-18-3762 0 0,10-14-2963 0 0,-6 11 3731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102 196 3192 0 0,'-16'16'2369'0'0,"12"-12"-2039"0"0,0 0 0 0 0,0 0 0 0 0,0 0 1 0 0,1 0-1 0 0,0 1 0 0 0,-5 7 0 0 0,1 2 296 0 0,-1 1-1 0 0,2-1 1 0 0,0 2 0 0 0,0-1-1 0 0,1 1 1 0 0,1-1 0 0 0,1 1-1 0 0,1 0 1 0 0,-2 25 0 0 0,4-35-358 0 0,0 0 1 0 0,0 0-1 0 0,1 0 0 0 0,0 0 1 0 0,0 0-1 0 0,0 0 1 0 0,1-1-1 0 0,2 9 1 0 0,-2-12-236 0 0,-1 0 1 0 0,1 0-1 0 0,-1 1 1 0 0,1-1 0 0 0,-1 0-1 0 0,1 0 1 0 0,0-1 0 0 0,0 1-1 0 0,0 0 1 0 0,0-1-1 0 0,1 1 1 0 0,-1-1 0 0 0,0 1-1 0 0,1-1 1 0 0,-1 0 0 0 0,1 0-1 0 0,-1 0 1 0 0,1-1-1 0 0,-1 1 1 0 0,1 0 0 0 0,2-1-1 0 0,6 2-21 0 0,0-1 0 0 0,0-1 0 0 0,-1 1 0 0 0,1-2 0 0 0,0 0 0 0 0,0 0 1 0 0,-1-1-1 0 0,1 0 0 0 0,-1-1 0 0 0,1 0 0 0 0,-1-1 0 0 0,0 0 0 0 0,0 0 0 0 0,-1-1 0 0 0,1 0 0 0 0,-1-1 0 0 0,0 0 0 0 0,-1-1 0 0 0,12-10 0 0 0,-11 8-10 0 0,-1 0 0 0 0,0-1 0 0 0,0 0 0 0 0,-1 0-1 0 0,0-1 1 0 0,-1 1 0 0 0,0-2 0 0 0,-1 1 0 0 0,0-1 0 0 0,-1 1 0 0 0,0-1 0 0 0,-1-1-1 0 0,0 1 1 0 0,-1 0 0 0 0,-1-1 0 0 0,1-17 0 0 0,-2 17 10 0 0,0-1 0 0 0,-1 1-1 0 0,-1 0 1 0 0,0-1 0 0 0,-7-22 0 0 0,8 32-6 0 0,0 0-1 0 0,-1 1 1 0 0,0-1 0 0 0,0 1 0 0 0,0-1-1 0 0,0 1 1 0 0,0-1 0 0 0,-1 1 0 0 0,1 0-1 0 0,-1 0 1 0 0,0 0 0 0 0,0 1 0 0 0,0-1-1 0 0,0 1 1 0 0,0 0 0 0 0,-1-1 0 0 0,1 1-1 0 0,-1 1 1 0 0,0-1 0 0 0,1 0-1 0 0,-1 1 1 0 0,0 0 0 0 0,-5-1 0 0 0,0 0 17 0 0,0 1 0 0 0,1 0 0 0 0,-1 1 0 0 0,0-1 0 0 0,0 2 0 0 0,1-1 0 0 0,-1 2 0 0 0,0-1 0 0 0,1 1 0 0 0,-1 0 0 0 0,1 0 0 0 0,-1 1 0 0 0,1 1 0 0 0,0-1 0 0 0,1 1 0 0 0,-1 1 1 0 0,0-1-1 0 0,1 1 0 0 0,0 0 0 0 0,0 1 0 0 0,1 0 0 0 0,0 0 0 0 0,0 0 0 0 0,0 1 0 0 0,-5 7 0 0 0,2 0 29 0 0,1 0 1 0 0,0 0-1 0 0,0 0 1 0 0,2 1-1 0 0,0 0 1 0 0,0 1-1 0 0,2-1 1 0 0,0 1-1 0 0,1 0 1 0 0,0 0-1 0 0,0 19 0 0 0,3-29-37 0 0,-2 7 33 0 0,2-1 0 0 0,0 1-1 0 0,1-1 1 0 0,2 20 0 0 0,-2-30-51 0 0,-1 1-1 0 0,1-1 1 0 0,0 1-1 0 0,0 0 1 0 0,0-1-1 0 0,0 1 1 0 0,0-1 0 0 0,0 0-1 0 0,1 1 1 0 0,-1-1-1 0 0,1 0 1 0 0,-1 0-1 0 0,1 0 1 0 0,0 0-1 0 0,0 0 1 0 0,0 0 0 0 0,0-1-1 0 0,0 1 1 0 0,1-1-1 0 0,-1 1 1 0 0,0-1-1 0 0,1 0 1 0 0,-1 0 0 0 0,1 0-1 0 0,-1 0 1 0 0,1 0-1 0 0,4 0 1 0 0,5 1-124 0 0,-1-1 0 0 0,1-1 0 0 0,-1 0 0 0 0,0-1 0 0 0,1 0 0 0 0,-1-1 0 0 0,15-3 0 0 0,-18 3-13 0 0,-1-1 0 0 0,1 0 0 0 0,-1 0-1 0 0,1 0 1 0 0,-1-1 0 0 0,0 0 0 0 0,-1-1-1 0 0,1 0 1 0 0,-1 0 0 0 0,0 0 0 0 0,8-8 0 0 0,3-9-32 0 0,-1-1 0 0 0,0 0 0 0 0,-2-1 0 0 0,0-1 0 0 0,-2 0 0 0 0,-1 0 0 0 0,-1-2 0 0 0,-1 1 0 0 0,10-52 0 0 0,-19 59 1523 0 0,-2 18 18 0 0,0 11-633 0 0,-7 34 254 0 0,6-28-730 0 0,0 0 0 0 0,-2 32 0 0 0,3 6 64 0 0,2 35 65 0 0,1-78-364 0 0,0-1 0 0 0,1 0 0 0 0,0 0 0 0 0,1 0-1 0 0,0 0 1 0 0,7 16 0 0 0,-8-24-35 0 0,-1 1 0 0 0,0-1 0 0 0,0 0 0 0 0,1 0 0 0 0,0 0-1 0 0,-1 0 1 0 0,1 0 0 0 0,0 0 0 0 0,0 0 0 0 0,0 0 0 0 0,0-1-1 0 0,0 1 1 0 0,0-1 0 0 0,0 0 0 0 0,1 1 0 0 0,-1-1 0 0 0,4 1 0 0 0,-3-1-21 0 0,1 0 0 0 0,0-1 0 0 0,0 1 0 0 0,0-1 0 0 0,1 0 0 0 0,-1 0 0 0 0,0 0 0 0 0,0-1 0 0 0,0 1 0 0 0,4-2 0 0 0,5-2-83 0 0,-1 0 0 0 0,1-1 1 0 0,-1-1-1 0 0,0 0 0 0 0,19-12 0 0 0,-8 1-50 0 0,0-1-1 0 0,-1-1 1 0 0,0-1-1 0 0,-2-1 1 0 0,0-1-1 0 0,25-37 1 0 0,-16 15 114 0 0,-2-2 1 0 0,35-82 0 0 0,-61 126 87 0 0,3-6 157 0 0,0-1 0 0 0,-1 0 1 0 0,0 1-1 0 0,0-1 0 0 0,-1 0 0 0 0,0-1 1 0 0,0-9-1 0 0,-15 32 592 0 0,-2 15-333 0 0,2 1 1 0 0,1 0 0 0 0,1 1 0 0 0,-11 49 0 0 0,19-66-402 0 0,1 0 0 0 0,1 0 1 0 0,0 0-1 0 0,1 0 0 0 0,0 1 0 0 0,1-1 0 0 0,0 0 0 0 0,1 0 0 0 0,1 0 0 0 0,0 0 0 0 0,0 0 1 0 0,2-1-1 0 0,9 21 0 0 0,-2-11-359 0 0,1 0 0 0 0,24 30 0 0 0,-13-24-3896 0 0,3-2-5360 0 0,-16-16 5037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3880 0 0,'0'-2'3729'0'0,"0"0"-3277"0"0,0 6-512 0 0,3 1-1540 0 0,3 1-1 0 0,-2 8 1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3072 0 0,'-4'0'438'0'0,"0"0"0"0"0,-1 0 0 0 0,1 1 0 0 0,0 0 0 0 0,-1 0-1 0 0,1 0 1 0 0,0 0 0 0 0,0 1 0 0 0,0 0 0 0 0,0 0 0 0 0,0 0-1 0 0,0 0 1 0 0,0 0 0 0 0,1 1 0 0 0,-1 0 0 0 0,1-1 0 0 0,-4 5-1 0 0,2-1-156 0 0,1 0 0 0 0,-1 0 0 0 0,1 0 0 0 0,0 1 0 0 0,1-1 0 0 0,0 1 0 0 0,0 0 0 0 0,0 0 0 0 0,-2 11 0 0 0,4-13-219 0 0,-13 57 1049 0 0,9-16-4086 0 0,1 16-3001 0 0,3-33 2987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3544 0 0,'0'-25'5096'0'0,"-5"97"3360"0"0,-13 68-7018 0 0,4-40-1048 0 0,-13 164-644 0 0,24-232-956 0 0,2-18-6113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0 3536 0 0,'0'0'2608'0'0,"-7"8"-511"0"0,-76 101 2178 0 0,41-57-3179 0 0,12-15-217 0 0,-1-1-1 0 0,-70 63 0 0 0,77-80-828 0 0,2-1-13 0 0,-38 25 0 0 0,53-39-28 0 0,0 0-1 0 0,0 0 1 0 0,-1-1-1 0 0,1 0 1 0 0,-1 0-1 0 0,0-1 1 0 0,0 0-1 0 0,0-1 1 0 0,0 1-1 0 0,-11-1 1 0 0,19-1-8 0 0,-1 0 1 0 0,1 0-1 0 0,-1 0 1 0 0,1 0-1 0 0,-1 0 1 0 0,1 0-1 0 0,-1 0 0 0 0,1 0 1 0 0,-1 0-1 0 0,1 0 1 0 0,-1 0-1 0 0,1 0 1 0 0,-1-1-1 0 0,1 1 1 0 0,-1 0-1 0 0,1 0 0 0 0,-1-1 1 0 0,1 1-1 0 0,0 0 1 0 0,-1-1-1 0 0,1 1 1 0 0,-1 0-1 0 0,1-1 1 0 0,0 1-1 0 0,-1-1 0 0 0,1 1 1 0 0,0-1-1 0 0,0 1 1 0 0,-1 0-1 0 0,1-1 1 0 0,0 0-1 0 0,-1-1 2 0 0,1 1 0 0 0,0 0 0 0 0,0-1 0 0 0,0 1 0 0 0,1-1-1 0 0,-1 1 1 0 0,0-1 0 0 0,0 1 0 0 0,1 0 0 0 0,-1-1 0 0 0,2-1 0 0 0,0-3 6 0 0,1 1 1 0 0,0-1-1 0 0,1 1 0 0 0,6-10 1 0 0,-1 6 31 0 0,0 1 1 0 0,0-1 0 0 0,0 1-1 0 0,1 1 1 0 0,0 0 0 0 0,1 0-1 0 0,0 1 1 0 0,0 0-1 0 0,0 1 1 0 0,1 0 0 0 0,-1 1-1 0 0,13-3 1 0 0,-13 5 25 0 0,-1 1 0 0 0,1-1 0 0 0,0 2 0 0 0,-1-1-1 0 0,1 2 1 0 0,0-1 0 0 0,-1 2 0 0 0,1-1 0 0 0,-1 1 0 0 0,1 1 0 0 0,-1 0 0 0 0,0 0 0 0 0,0 1 0 0 0,13 7 0 0 0,-8-2 36 0 0,-1 0 1 0 0,0 1 0 0 0,-1 1 0 0 0,0 0 0 0 0,0 0-1 0 0,-1 2 1 0 0,10 13 0 0 0,1 5-699 0 0,-1 0-1 0 0,19 37 1 0 0,-14-33-9534 0 0,-20-27 6604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19 3368 0 0,'-21'-12'2976'0'0,"1"9"-2333"0"0,0 1 0 0 0,0 1 0 0 0,-1 0 0 0 0,1 2-1 0 0,0 0 1 0 0,0 1 0 0 0,-1 1 0 0 0,2 1 0 0 0,-1 1 0 0 0,0 1 0 0 0,1 0 0 0 0,0 2 0 0 0,-31 16 0 0 0,42-19-501 0 0,1 0 1 0 0,-1 1 0 0 0,1 0 0 0 0,1 0 0 0 0,-1 0-1 0 0,1 1 1 0 0,0 0 0 0 0,1 0 0 0 0,-1 0-1 0 0,1 1 1 0 0,1 0 0 0 0,-5 10 0 0 0,7-14-111 0 0,0 0 1 0 0,1 1 0 0 0,0-1-1 0 0,-1 0 1 0 0,2 0 0 0 0,-1 1-1 0 0,0-1 1 0 0,1 0 0 0 0,0 1-1 0 0,0-1 1 0 0,0 1 0 0 0,0-1-1 0 0,1 0 1 0 0,0 1 0 0 0,0-1-1 0 0,0 0 1 0 0,0 0 0 0 0,1 0 0 0 0,0 0-1 0 0,-1 0 1 0 0,2 0 0 0 0,-1 0-1 0 0,0 0 1 0 0,1-1 0 0 0,-1 1-1 0 0,7 5 1 0 0,-3-3-10 0 0,1-1 0 0 0,0 0 1 0 0,0 0-1 0 0,1 0 0 0 0,-1-1 0 0 0,1 0 0 0 0,0-1 1 0 0,0 0-1 0 0,0 0 0 0 0,0 0 0 0 0,11 1 0 0 0,-3-2-35 0 0,-1 0-1 0 0,0-1 0 0 0,1-1 0 0 0,-1 0 1 0 0,23-4-1 0 0,-38 4 11 0 0,1 0 0 0 0,-1 0 0 0 0,0 0 1 0 0,1 0-1 0 0,-1 0 0 0 0,0 0 0 0 0,1 0 0 0 0,-1 0 0 0 0,0 0 0 0 0,1 0 0 0 0,-1 0 1 0 0,0 0-1 0 0,1 0 0 0 0,-1 0 0 0 0,0-1 0 0 0,1 1 0 0 0,-1 0 0 0 0,0 0 1 0 0,0 0-1 0 0,1-1 0 0 0,-1 1 0 0 0,0 0 0 0 0,0 0 0 0 0,1-1 0 0 0,-1 1 1 0 0,0 0-1 0 0,0-1 0 0 0,0 1 0 0 0,0 0 0 0 0,1-1 0 0 0,-1 1 0 0 0,0 0 0 0 0,0-1 1 0 0,0 1-1 0 0,0 0 0 0 0,0-1 0 0 0,0 1 0 0 0,0 0 0 0 0,0-1 0 0 0,0 1 1 0 0,0 0-1 0 0,0-1 0 0 0,0 1 0 0 0,0 0 0 0 0,0-1 0 0 0,0 1 0 0 0,0 0 0 0 0,-1-1 1 0 0,1 1-1 0 0,0 0 0 0 0,0-1 0 0 0,0 1 0 0 0,0 0 0 0 0,-1-1 0 0 0,1 1 1 0 0,0 0-1 0 0,0 0 0 0 0,-1-1 0 0 0,1 1 0 0 0,0 0 0 0 0,-1 0 0 0 0,-17-15-30 0 0,7 12 34 0 0,0 0 0 0 0,0 1 0 0 0,0 0 1 0 0,0 1-1 0 0,0 0 0 0 0,0 1 0 0 0,0 0 0 0 0,-14 2 0 0 0,5 1 33 0 0,1 0 1 0 0,0 2-1 0 0,-35 12 0 0 0,44-13 1 0 0,0 1 1 0 0,0 0-1 0 0,0 1 1 0 0,1 0-1 0 0,0 0 0 0 0,0 1 1 0 0,1 0-1 0 0,0 0 1 0 0,0 1-1 0 0,0 0 0 0 0,-10 16 1 0 0,13-17-3 0 0,1 0 0 0 0,0 0 0 0 0,1 0 1 0 0,0 0-1 0 0,0 0 0 0 0,0 1 0 0 0,1-1 0 0 0,0 1 0 0 0,1 0 1 0 0,0 0-1 0 0,0-1 0 0 0,0 1 0 0 0,1 0 0 0 0,0 0 1 0 0,1 0-1 0 0,0 0 0 0 0,2 11 0 0 0,-1-14-17 0 0,-1 0-1 0 0,1 1 1 0 0,0-1 0 0 0,1 0-1 0 0,-1 0 1 0 0,1 0 0 0 0,0 0-1 0 0,0-1 1 0 0,1 1 0 0 0,-1-1-1 0 0,1 0 1 0 0,0 0 0 0 0,0 0-1 0 0,8 5 1 0 0,-5-4 10 0 0,0-1 1 0 0,1 0 0 0 0,0 0-1 0 0,0-1 1 0 0,0 0-1 0 0,1 0 1 0 0,-1-1-1 0 0,16 2 1 0 0,-9-2-284 0 0,0-1 0 0 0,0 0-1 0 0,0-2 1 0 0,0 0 0 0 0,0 0 0 0 0,0-2 0 0 0,0 1-1 0 0,0-2 1 0 0,-1 0 0 0 0,26-12 0 0 0,-33 13-861 0 0,-1 0 1 0 0,0-1-1 0 0,0 0 1 0 0,0 0 0 0 0,-1 0-1 0 0,1-1 1 0 0,-1 0-1 0 0,7-8 1 0 0,3-9-2369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3680 0 0,'23'1'2563'0'0,"-17"0"-2309"0"0,0 0-1 0 0,0 0 1 0 0,0 1 0 0 0,0 0-1 0 0,0 0 1 0 0,-1 0-1 0 0,1 1 1 0 0,-1 0-1 0 0,0 0 1 0 0,0 1 0 0 0,0-1-1 0 0,0 1 1 0 0,0 0-1 0 0,-1 0 1 0 0,0 1 0 0 0,0-1-1 0 0,6 8 1 0 0,-5-3 14 0 0,0 0 0 0 0,-1 1 0 0 0,1-1 0 0 0,-2 1 0 0 0,1 0 1 0 0,-1 0-1 0 0,-1 0 0 0 0,0 0 0 0 0,1 17 0 0 0,2 56 1425 0 0,-9 154 0 0 0,0-141-1630 0 0,38-140 9 0 0,85-175 599 0 0,-98 174-457 0 0,35-68 493 0 0,-46 95-532 0 0,1 0 0 0 0,1 1 0 0 0,27-30 0 0 0,-36 43-399 0 0,1 0-1 0 0,0 1 0 0 0,0-1 1 0 0,1 1-1 0 0,-1 0 1 0 0,0 1-1 0 0,1-1 0 0 0,7-2 1 0 0,-7 3-1190 0 0,0 1 1 0 0,-1 0 0 0 0,1 0 0 0 0,0 0 0 0 0,0 1 0 0 0,5-1 0 0 0,6 1-2280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3848 0 0,'0'0'1972'0'0,"21"0"819"0"0,27 2-853 0 0,1 3-1 0 0,47 11 1 0 0,64 6 487 0 0,-146-22-2395 0 0,25 3 91 0 0,1-2 0 0 0,49-5 0 0 0,-88 4-119 0 0,1 0-1 0 0,-1-1 1 0 0,0 1-1 0 0,1 0 1 0 0,-1 0-1 0 0,0-1 1 0 0,0 1-1 0 0,1 0 1 0 0,-1-1-1 0 0,0 1 1 0 0,0-1-1 0 0,1 0 1 0 0,-1 1-1 0 0,0-1 1 0 0,0 0-1 0 0,0 0 1 0 0,0 0-1 0 0,0 0 1 0 0,0 0-1 0 0,1-2 1 0 0,-2 2 2 0 0,1 0 1 0 0,-1 0-1 0 0,0 0 0 0 0,0 0 1 0 0,0 0-1 0 0,0 0 0 0 0,0 0 1 0 0,0 0-1 0 0,0-1 0 0 0,0 1 0 0 0,0 0 1 0 0,-1 0-1 0 0,1 0 0 0 0,0 0 1 0 0,-1 0-1 0 0,1 0 0 0 0,0 0 1 0 0,-1 0-1 0 0,-1-1 0 0 0,0-2 21 0 0,-2-1 0 0 0,1 2 0 0 0,0-1 0 0 0,-1 0 0 0 0,1 1 0 0 0,-1-1-1 0 0,0 1 1 0 0,0 0 0 0 0,-7-3 0 0 0,4 3 14 0 0,0 1 0 0 0,0-1 0 0 0,-1 2 0 0 0,1-1 0 0 0,0 1 0 0 0,-1 0 0 0 0,1 1 0 0 0,-1-1 0 0 0,1 2-1 0 0,-1-1 1 0 0,0 1 0 0 0,1 0 0 0 0,0 0 0 0 0,-1 1 0 0 0,1 0 0 0 0,0 1 0 0 0,0-1 0 0 0,-9 6 0 0 0,6-1 17 0 0,1 0 0 0 0,1 1 0 0 0,-1 0 0 0 0,1 0 0 0 0,1 1 0 0 0,-1 0 0 0 0,2 1 0 0 0,-1-1 0 0 0,1 1 0 0 0,-6 15 0 0 0,-3 8 88 0 0,3 1 1 0 0,-10 36-1 0 0,17-48 6 0 0,0-1 0 0 0,1 1 0 0 0,1 0 0 0 0,2 0 0 0 0,0 0 0 0 0,1 0 0 0 0,5 36 0 0 0,-3-47-315 0 0,0 0 1 0 0,1-1 0 0 0,0 1-1 0 0,1-1 1 0 0,0 0 0 0 0,1 0-1 0 0,9 15 1 0 0,-10-19-476 0 0,0 0 0 0 0,1-1-1 0 0,0 1 1 0 0,0-1 0 0 0,0 0 0 0 0,1-1 0 0 0,0 1 0 0 0,0-1 0 0 0,0 0-1 0 0,0 0 1 0 0,1-1 0 0 0,8 4 0 0 0,-1-2-3008 0 0,1-3-1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31 3144 0 0,'-5'0'337'0'0,"0"0"0"0"0,0 1 0 0 0,-1 0 0 0 0,1 0 0 0 0,0 0 0 0 0,0 0 0 0 0,0 1 0 0 0,1 0 0 0 0,-1 0-1 0 0,0 0 1 0 0,0 1 0 0 0,1-1 0 0 0,0 1 0 0 0,-1 0 0 0 0,1 0 0 0 0,-4 5 0 0 0,3-2 0 0 0,0 0 0 0 0,0 0 0 0 0,0 0 0 0 0,1 0 1 0 0,0 1-1 0 0,1 0 0 0 0,-1 0 0 0 0,1 0 0 0 0,1 0 0 0 0,-4 11 1 0 0,4-9-80 0 0,1 0 1 0 0,-1 0-1 0 0,1 0 1 0 0,1 0 0 0 0,0 1-1 0 0,0-1 1 0 0,1 0-1 0 0,3 16 1 0 0,-3-19-146 0 0,1 0 0 0 0,0 0 0 0 0,0 0 0 0 0,0 0 1 0 0,1-1-1 0 0,0 1 0 0 0,0-1 0 0 0,0 0 0 0 0,1 0 0 0 0,0 0 0 0 0,0 0 0 0 0,0-1 0 0 0,6 6 1 0 0,0-3-58 0 0,0-1 1 0 0,0 0 0 0 0,1 0-1 0 0,0-1 1 0 0,0-1 0 0 0,0 0-1 0 0,0 0 1 0 0,0-1 0 0 0,1 0-1 0 0,0-1 1 0 0,17 1 0 0 0,-13-2-25 0 0,0-1 1 0 0,0-1 0 0 0,0 0 0 0 0,0 0 0 0 0,-1-2-1 0 0,1 0 1 0 0,0-1 0 0 0,14-6 0 0 0,-22 7-26 0 0,0-1 1 0 0,-1 0 0 0 0,0 0-1 0 0,0 0 1 0 0,0-1-1 0 0,0 0 1 0 0,-1-1-1 0 0,0 0 1 0 0,0 0 0 0 0,0 0-1 0 0,-1 0 1 0 0,0-1-1 0 0,0 0 1 0 0,-1 0-1 0 0,4-8 1 0 0,-5 8-6 0 0,0 1 1 0 0,0-1-1 0 0,-1 1 1 0 0,0-1-1 0 0,-1 0 1 0 0,0 0-1 0 0,0 0 0 0 0,0 0 1 0 0,-1 1-1 0 0,0-1 1 0 0,0 0-1 0 0,-1 0 1 0 0,1 0-1 0 0,-2 0 1 0 0,1 0-1 0 0,-1 0 0 0 0,0 1 1 0 0,-4-10-1 0 0,3 9 0 0 0,0 0 0 0 0,-1 0 0 0 0,0 0-1 0 0,0 0 1 0 0,0 1 0 0 0,-1 0-1 0 0,1 0 1 0 0,-2 0 0 0 0,1 1 0 0 0,-1-1-1 0 0,0 1 1 0 0,0 1 0 0 0,0-1 0 0 0,0 1-1 0 0,-1 0 1 0 0,0 0 0 0 0,-12-4 0 0 0,8 4-5 0 0,-1 0 0 0 0,0 1 0 0 0,0 0 1 0 0,0 0-1 0 0,0 2 0 0 0,0-1 0 0 0,-1 2 1 0 0,-12 0-1 0 0,21 0 10 0 0,-1 1-1 0 0,1 0 1 0 0,-1 0 0 0 0,1 0 0 0 0,-1 0-1 0 0,1 1 1 0 0,0 0 0 0 0,-1 0 0 0 0,1 0-1 0 0,0 0 1 0 0,0 1 0 0 0,1-1 0 0 0,-1 1-1 0 0,0 0 1 0 0,1 0 0 0 0,0 1 0 0 0,0-1-1 0 0,0 1 1 0 0,0-1 0 0 0,0 1 0 0 0,1 0-1 0 0,-1 0 1 0 0,1 0 0 0 0,-2 7 0 0 0,-5 12 72 0 0,2 1 0 0 0,1-1 0 0 0,1 1 0 0 0,-4 45 0 0 0,6 100 380 0 0,3-117-313 0 0,-12 213 377 0 0,8-233-523 0 0,-1 0-1 0 0,-2-1 1 0 0,-1 0-1 0 0,-1 0 1 0 0,-2-1-1 0 0,-17 35 1 0 0,25-60-273 0 0,1 0 1 0 0,-1-1-1 0 0,0 1 0 0 0,0-1 1 0 0,0 0-1 0 0,-1 0 1 0 0,-5 5-1 0 0,17-26-13348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75 3632 0 0,'-2'0'232'0'0,"0"1"0"0"0,0-1 0 0 0,0 1 0 0 0,0-1 0 0 0,0 1 0 0 0,0 0 0 0 0,0 0 0 0 0,1 0 0 0 0,-1 0 0 0 0,0 0 0 0 0,0 1 0 0 0,1-1 0 0 0,-1 0 0 0 0,1 1-1 0 0,-1-1 1 0 0,1 1 0 0 0,-1-1 0 0 0,1 1 0 0 0,0 0 0 0 0,0 0 0 0 0,0 0 0 0 0,0-1 0 0 0,0 1 0 0 0,0 0 0 0 0,0 2 0 0 0,-3 6 161 0 0,1 0 0 0 0,0-1 1 0 0,1 1-1 0 0,-1 11 0 0 0,0-1 347 0 0,1 0 1 0 0,1 0-1 0 0,1 0 0 0 0,0-1 1 0 0,7 40-1 0 0,-6-54-664 0 0,1 1-1 0 0,-1-1 1 0 0,1 1 0 0 0,0-1-1 0 0,0 0 1 0 0,0 0 0 0 0,1 0 0 0 0,0 0-1 0 0,0 0 1 0 0,0 0 0 0 0,0-1 0 0 0,1 1-1 0 0,0-1 1 0 0,0 0 0 0 0,0 0-1 0 0,0-1 1 0 0,1 1 0 0 0,0-1 0 0 0,-1 0-1 0 0,1 0 1 0 0,0 0 0 0 0,0-1-1 0 0,1 0 1 0 0,-1 0 0 0 0,8 2 0 0 0,0-1-47 0 0,0-1 1 0 0,1-1-1 0 0,-1 0 0 0 0,1-1 1 0 0,-1 0-1 0 0,15-3 1 0 0,-18 2-23 0 0,-1-1 1 0 0,0 0 0 0 0,1 0 0 0 0,-1-1 0 0 0,0 0-1 0 0,0-1 1 0 0,-1 0 0 0 0,1-1 0 0 0,10-7 0 0 0,-13 7 7 0 0,-1 0 0 0 0,0 0 0 0 0,-1-1 0 0 0,1 0 0 0 0,-1 0 0 0 0,0 0 0 0 0,0 0 0 0 0,-1 0 0 0 0,0-1 0 0 0,0 0 0 0 0,-1 0 0 0 0,1 1 0 0 0,-1-1 0 0 0,-1-1 0 0 0,0 1 0 0 0,0 0 0 0 0,0-8 0 0 0,0 1 47 0 0,0 0 0 0 0,-2 0 0 0 0,0 0 0 0 0,0 0-1 0 0,-1 0 1 0 0,-1 0 0 0 0,-8-25 0 0 0,7 30-27 0 0,0 1 0 0 0,0 1 0 0 0,-1-1 0 0 0,0 0 0 0 0,0 1 0 0 0,0 0 0 0 0,-1 0 0 0 0,0 1 0 0 0,-1-1 0 0 0,0 1 0 0 0,1 1 0 0 0,-2-1 0 0 0,1 1 0 0 0,-1 1 0 0 0,0-1-1 0 0,0 1 1 0 0,0 1 0 0 0,0-1 0 0 0,-13-2 0 0 0,-2 0-212 0 0,0 1-1 0 0,0 1 1 0 0,-1 2 0 0 0,1 0-1 0 0,-1 1 1 0 0,-28 3-1 0 0,44-1-1236 0 0,0-1-1 0 0,1 2 0 0 0,-1-1 1 0 0,-13 5-1 0 0,-1 3-2409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193 156 3064 0 0,'-12'-10'3804'0'0,"6"9"-3461"0"0,0 1 0 0 0,-1 0-1 0 0,1 0 1 0 0,0 1 0 0 0,0-1 0 0 0,0 1 0 0 0,0 1-1 0 0,0-1 1 0 0,0 1 0 0 0,0 0 0 0 0,0 0-1 0 0,0 1 1 0 0,1 0 0 0 0,-1 0 0 0 0,1 0 0 0 0,0 1-1 0 0,-8 7 1 0 0,6-5-87 0 0,1 0 1 0 0,0 1-1 0 0,1-1 0 0 0,0 1 0 0 0,0 0 0 0 0,0 1 1 0 0,1-1-1 0 0,0 1 0 0 0,0 0 0 0 0,1 0 0 0 0,0 0 1 0 0,-2 13-1 0 0,3-14-193 0 0,1 1 0 0 0,0-1-1 0 0,0 1 1 0 0,1 0 0 0 0,0-1 0 0 0,0 1 0 0 0,1 0 0 0 0,0-1-1 0 0,0 1 1 0 0,1-1 0 0 0,0 1 0 0 0,0-1 0 0 0,0 0 0 0 0,1 0-1 0 0,6 10 1 0 0,-6-12-37 0 0,1 1 0 0 0,1-1-1 0 0,-1 0 1 0 0,1 0 0 0 0,-1-1 0 0 0,1 1-1 0 0,1-1 1 0 0,-1 0 0 0 0,1 0-1 0 0,-1-1 1 0 0,1 0 0 0 0,0 0 0 0 0,0 0-1 0 0,0-1 1 0 0,1 1 0 0 0,-1-2 0 0 0,1 1-1 0 0,6 0 1 0 0,0 1-25 0 0,0-1 0 0 0,1-1 0 0 0,-1 0 0 0 0,1-1 0 0 0,-1 0 1 0 0,22-4-1 0 0,-32 4-12 0 0,0-1 1 0 0,0 0-1 0 0,0 0 1 0 0,0 0 0 0 0,0 0-1 0 0,0-1 1 0 0,0 1-1 0 0,0-1 1 0 0,0 1-1 0 0,-1-1 1 0 0,1 0-1 0 0,0 0 1 0 0,-1-1 0 0 0,0 1-1 0 0,0 0 1 0 0,0-1-1 0 0,0 1 1 0 0,0-1-1 0 0,0 0 1 0 0,0 0 0 0 0,-1 0-1 0 0,0 1 1 0 0,1-1-1 0 0,-1-1 1 0 0,0 1-1 0 0,0 0 1 0 0,-1 0-1 0 0,1 0 1 0 0,-1 0 0 0 0,0-1-1 0 0,1 1 1 0 0,-2-5-1 0 0,1-1-12 0 0,-1 1 0 0 0,-1 0 0 0 0,1-1 0 0 0,-1 1 0 0 0,-1 0 0 0 0,0 0 0 0 0,0 0 0 0 0,-6-11 0 0 0,-2 0-15 0 0,0 0 1 0 0,-16-19-1 0 0,-14-9 17 0 0,31 38 27 0 0,1-1 0 0 0,0 0 1 0 0,1-1-1 0 0,0 1 1 0 0,1-2-1 0 0,0 1 1 0 0,0-1-1 0 0,1 0 0 0 0,-6-17 1 0 0,12 27-1 0 0,0 1 1 0 0,0 0-1 0 0,0 0 1 0 0,0-1-1 0 0,0 1 1 0 0,0 0-1 0 0,0 0 1 0 0,0 0-1 0 0,1-1 1 0 0,-1 1-1 0 0,0 0 1 0 0,1 0-1 0 0,-1 0 1 0 0,1 0-1 0 0,-1 0 1 0 0,1 0-1 0 0,0 0 1 0 0,-1 0-1 0 0,1 0 1 0 0,0 0-1 0 0,0 0 1 0 0,0 0-1 0 0,-1 0 1 0 0,1 0-1 0 0,0 0 1 0 0,0 1-1 0 0,0-1 1 0 0,0 1-1 0 0,1-1 1 0 0,-1 0-1 0 0,0 1 1 0 0,0 0-1 0 0,0-1 1 0 0,2 1-1 0 0,6-3 47 0 0,-1 0-1 0 0,1 1 0 0 0,14-1 0 0 0,-15 2-23 0 0,11-2-621 0 0,189-22 1469 0 0,-163 22-4617 0 0,1 3-3578 0 0,-35 0 3849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3600 0 0,'-4'0'600'0'0,"2"0"656"0"0,-2 0-619 0 0,-3 0-1 0 0,3 0 640 0 0,1 0-656 0 0,-1 2-36 0 0,4 2-112 0 0,0 2-320 0 0,0 3-2116 0 0,-3 5 0 0 0,3 0-1 0 0,0 8 1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 3464 0 0,'0'0'2614'0'0,"4"12"1209"0"0,-8 131 1618 0 0,2 67-3083 0 0,3-200-2331 0 0,0 0-1 0 0,0 0 1 0 0,1 0-1 0 0,0 0 1 0 0,6 14-1 0 0,-7-21-22 0 0,0 0-1 0 0,1 0 1 0 0,-1 0 0 0 0,1 0-1 0 0,-1 0 1 0 0,1-1 0 0 0,0 1-1 0 0,0-1 1 0 0,0 1 0 0 0,0-1-1 0 0,1 0 1 0 0,-1 1-1 0 0,0-1 1 0 0,1 0 0 0 0,0-1-1 0 0,0 1 1 0 0,-1 0 0 0 0,1-1-1 0 0,0 0 1 0 0,6 2 0 0 0,-2-1 4 0 0,1-1 1 0 0,-1 0 0 0 0,1 0 0 0 0,-1-1-1 0 0,1 0 1 0 0,-1-1 0 0 0,1 0 0 0 0,-1 0-1 0 0,1 0 1 0 0,-1-1 0 0 0,1 0 0 0 0,-1 0-1 0 0,0-1 1 0 0,10-5 0 0 0,-9 3 25 0 0,0 0 0 0 0,0-1 0 0 0,-1 0 0 0 0,0 0 1 0 0,0-1-1 0 0,0 0 0 0 0,-1 0 0 0 0,0 0 0 0 0,0-1 0 0 0,-1 0 0 0 0,6-10 0 0 0,4-14 145 0 0,-1 0 0 0 0,-2-1 0 0 0,-1 0 0 0 0,-2-1-1 0 0,9-64 1 0 0,-10 16 167 0 0,-8 72-393 0 0,0 1-1 0 0,-1 0 1 0 0,0-1-1 0 0,0 1 1 0 0,-1 0 0 0 0,-5-16-1 0 0,-2 8-2481 0 0,8 16 1804 0 0,1 0 1 0 0,-1 0 0 0 0,0 0-1 0 0,0 0 1 0 0,0 0-1 0 0,0 0 1 0 0,0 1 0 0 0,0-1-1 0 0,0 0 1 0 0,0 0-1 0 0,0 1 1 0 0,-2-1 0 0 0,-4-2-3077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2984 0 0,'4'-2'1600'0'0,"-1"1"-1"0"0,1-1 0 0 0,0 1 0 0 0,-1 0 1 0 0,7-1-1 0 0,-12 12-805 0 0,1 0 0 0 0,-2-1 0 0 0,1 0 1 0 0,-1 1-1 0 0,-7 14 0 0 0,-1 4-334 0 0,5-12-296 0 0,1 1 1 0 0,1-1-1 0 0,1 0 1 0 0,0 1 0 0 0,1 0-1 0 0,1 24 1 0 0,1-36-148 0 0,0 1 1 0 0,1 0 0 0 0,0-1 0 0 0,0 1-1 0 0,0-1 1 0 0,0 0 0 0 0,1 1-1 0 0,0-1 1 0 0,0 0 0 0 0,1 0 0 0 0,0 0-1 0 0,0 0 1 0 0,0-1 0 0 0,0 1 0 0 0,0-1-1 0 0,1 1 1 0 0,0-1 0 0 0,0-1 0 0 0,0 1-1 0 0,0 0 1 0 0,1-1 0 0 0,0 0 0 0 0,6 4-1 0 0,0-3-23 0 0,0 1-1 0 0,1-2 1 0 0,-1 0-1 0 0,1 0 1 0 0,-1-1-1 0 0,1 0 1 0 0,0-1-1 0 0,0 0 0 0 0,0-1 1 0 0,0-1-1 0 0,0 0 1 0 0,-1 0-1 0 0,1-1 1 0 0,0-1-1 0 0,-1 1 0 0 0,1-2 1 0 0,-1 0-1 0 0,14-7 1 0 0,-17 6-4 0 0,-1 0 0 0 0,0-1 0 0 0,0 0 0 0 0,0 0 0 0 0,0-1 0 0 0,-1 0 0 0 0,0 0 0 0 0,-1 0 0 0 0,1-1 1 0 0,-1 0-1 0 0,-1 0 0 0 0,0 0 0 0 0,0 0 0 0 0,4-13 0 0 0,0-8 4 0 0,0 1 1 0 0,-2-1-1 0 0,3-34 0 0 0,-9 30 52 0 0,0 20 132 0 0,0 11 47 0 0,0 5 127 0 0,-1 31 44 0 0,0-19-250 0 0,1-1 1 0 0,2 25 0 0 0,-1-30-141 0 0,1-1 1 0 0,0 0 0 0 0,0 0-1 0 0,1 0 1 0 0,0 0 0 0 0,0 0-1 0 0,1-1 1 0 0,0 1 0 0 0,0-1-1 0 0,1 0 1 0 0,0 0 0 0 0,0-1-1 0 0,1 0 1 0 0,0 1 0 0 0,0-2-1 0 0,0 1 1 0 0,1-1 0 0 0,-1 0-1 0 0,1 0 1 0 0,9 4 0 0 0,52 22-1110 0 0,-21-17-7352 0 0,-33-11 4687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3784 0 0,'-20'0'4291'0'0,"16"0"-4083"0"0,1 1 0 0 0,0 0 0 0 0,0-1-1 0 0,-1 1 1 0 0,1 0 0 0 0,0 1 0 0 0,0-1-1 0 0,0 0 1 0 0,0 1 0 0 0,0 0 0 0 0,1 0-1 0 0,-1 0 1 0 0,1 0 0 0 0,-1 0 0 0 0,-3 4-1 0 0,-1 2 216 0 0,0 1 0 0 0,0-1 0 0 0,-8 14 0 0 0,2 3 233 0 0,1 1 1 0 0,0 0-1 0 0,2 0 0 0 0,1 1 0 0 0,-7 36 0 0 0,-17 143 1120 0 0,31-191-1768 0 0,-14 169 446 0 0,10-98-287 0 0,-27 143 0 0 0,24-186-641 0 0,6-24 454 0 0,-1 0 0 0 0,-8 23-1 0 0,9-36-1298 0 0,1 0 0 0 0,-1 1-1 0 0,-1-1 1 0 0,1-1-1 0 0,-9 11 1 0 0,3-6-2397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2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3160 0 0,'11'-16'5510'0'0,"-11"16"-5388"0"0,0 0 0 0 0,1 0-1 0 0,-1 0 1 0 0,0 0 0 0 0,0 0 0 0 0,1 0-1 0 0,-1 0 1 0 0,0 0 0 0 0,1 0-1 0 0,-1 0 1 0 0,0 0 0 0 0,0 0 0 0 0,1 0-1 0 0,-1 0 1 0 0,0 0 0 0 0,1 0 0 0 0,-1 0-1 0 0,0 0 1 0 0,0 1 0 0 0,1-1-1 0 0,-1 0 1 0 0,0 0 0 0 0,0 0 0 0 0,1 0-1 0 0,-1 1 1 0 0,0-1 0 0 0,0 0 0 0 0,0 0-1 0 0,0 1 1 0 0,1-1 0 0 0,-1 0 0 0 0,0 1-1 0 0,2 12 2248 0 0,-9 26-506 0 0,3-19-1137 0 0,3-6-580 0 0,0 0 0 0 0,1 0 0 0 0,0 1 1 0 0,1-1-1 0 0,0 0 0 0 0,1 0 0 0 0,6 19 0 0 0,-7-28-131 0 0,1 1 0 0 0,1-1-1 0 0,-1 0 1 0 0,1 0 0 0 0,0 0-1 0 0,0 0 1 0 0,0 0 0 0 0,0 0-1 0 0,1-1 1 0 0,0 0 0 0 0,0 0-1 0 0,0 0 1 0 0,1 0 0 0 0,-1 0-1 0 0,1-1 1 0 0,0 0 0 0 0,0 0-1 0 0,0 0 1 0 0,0-1 0 0 0,10 4-1 0 0,3-2-27 0 0,-1 0-1 0 0,0-2 1 0 0,1 0-1 0 0,0-1 1 0 0,0 0-1 0 0,-1-2 1 0 0,1 0-1 0 0,0-1 1 0 0,-1-1-1 0 0,0 0 0 0 0,1-1 1 0 0,22-9-1 0 0,-33 10 5 0 0,0 0-1 0 0,-1-1 1 0 0,1 1-1 0 0,-1-1 1 0 0,0 0-1 0 0,0-1 1 0 0,0 0-1 0 0,0 0 1 0 0,-1 0-1 0 0,0 0 0 0 0,0-1 1 0 0,0 0-1 0 0,-1 0 1 0 0,0 0-1 0 0,0-1 1 0 0,-1 1-1 0 0,1-1 1 0 0,-1 0-1 0 0,-1 0 1 0 0,1 0-1 0 0,-1 0 1 0 0,-1 0-1 0 0,1-1 0 0 0,-1 1 1 0 0,0-11-1 0 0,0 4 6 0 0,0 7 23 0 0,0 1 1 0 0,-1-1-1 0 0,0 1 1 0 0,0-1-1 0 0,-1 1 1 0 0,1 0-1 0 0,-2-1 1 0 0,-1-7-1 0 0,3 13-9 0 0,0 1-1 0 0,-1-1 1 0 0,1 1-1 0 0,0-1 1 0 0,-1 1-1 0 0,1-1 1 0 0,0 1-1 0 0,-1-1 1 0 0,1 1-1 0 0,0-1 1 0 0,-1 1-1 0 0,1 0 1 0 0,-1-1-1 0 0,1 1 1 0 0,-1-1-1 0 0,1 1 1 0 0,-1 0-1 0 0,1 0 1 0 0,-1-1 0 0 0,1 1-1 0 0,-1 0 1 0 0,1 0-1 0 0,-1 0 1 0 0,0 0-1 0 0,1-1 1 0 0,-1 1-1 0 0,1 0 1 0 0,-1 0-1 0 0,0 0 1 0 0,1 0-1 0 0,-1 0 1 0 0,1 1-1 0 0,-1-1 1 0 0,1 0-1 0 0,-1 0 1 0 0,0 0-1 0 0,1 0 1 0 0,-1 1-1 0 0,1-1 1 0 0,-1 1 0 0 0,0-1 8 0 0,-1 1 1 0 0,1-1 0 0 0,0 1 0 0 0,0 0-1 0 0,0-1 1 0 0,0 1 0 0 0,0 0 0 0 0,0 0-1 0 0,1 0 1 0 0,-1 0 0 0 0,0 0-1 0 0,0 0 1 0 0,1 0 0 0 0,-1 0 0 0 0,0 0-1 0 0,1 0 1 0 0,-1 1 0 0 0,1-1 0 0 0,-1 2-1 0 0,-1 6 35 0 0,1-1-1 0 0,0 0 0 0 0,0 1 0 0 0,1-1 0 0 0,0 1 0 0 0,0-1 0 0 0,1 1 0 0 0,0-1 0 0 0,1 0 0 0 0,0 1 1 0 0,0-1-1 0 0,1 0 0 0 0,5 11 0 0 0,-2-8-2 0 0,0-1-1 0 0,2 0 1 0 0,-1-1 0 0 0,1 1 0 0 0,0-1 0 0 0,1-1-1 0 0,11 9 1 0 0,25 13-1719 0 0,6-5-5939 0 0,-36-20 3780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2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3784 0 0,'-8'50'4036'0'0,"2"-17"-2987"0"0,-43 587 8242 0 0,41-466-8719 0 0,4-69-730 0 0,-7 89 1019 0 0,7-143-2223 0 0,-1-1 1 0 0,-2 0 0 0 0,-15 46-1 0 0,17-57-5630 0 0,2-14 3495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2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79 3248 0 0,'-4'-22'3107'0'0,"1"17"-2818"0"0,0 1 0 0 0,-1 0 0 0 0,1 0 0 0 0,-1 0 0 0 0,0 1 0 0 0,0 0 0 0 0,-1-1 0 0 0,1 1 0 0 0,0 1 0 0 0,-1-1 0 0 0,0 1 0 0 0,0-1 0 0 0,0 2 0 0 0,0-1 0 0 0,0 0 0 0 0,0 1 0 0 0,0 0 0 0 0,-6-1 0 0 0,-5 0 473 0 0,0 1 1 0 0,0 1-1 0 0,0 0 1 0 0,-31 5-1 0 0,41-4-632 0 0,0 0 0 0 0,0 0 0 0 0,0 1 0 0 0,1 0 1 0 0,-1 0-1 0 0,0 1 0 0 0,1-1 0 0 0,0 1 0 0 0,-1 0 0 0 0,1 1 0 0 0,0-1 0 0 0,1 1 0 0 0,-1 0 0 0 0,-8 9 0 0 0,11-9-104 0 0,0-1 0 0 0,-1 0 0 0 0,1 1 0 0 0,1 0 0 0 0,-1-1 0 0 0,0 1-1 0 0,1 0 1 0 0,0 0 0 0 0,0 0 0 0 0,0 0 0 0 0,0 0 0 0 0,1 0-1 0 0,-1 0 1 0 0,1 0 0 0 0,0 0 0 0 0,1 1 0 0 0,-1-1 0 0 0,1 0-1 0 0,-1 0 1 0 0,1 0 0 0 0,0 0 0 0 0,1 0 0 0 0,1 5 0 0 0,1-2-15 0 0,-1 1 0 0 0,1-1 0 0 0,0 0-1 0 0,1 0 1 0 0,0 0 0 0 0,0 0 0 0 0,1-1 0 0 0,-1 0 0 0 0,1 0 0 0 0,1 0 0 0 0,-1-1 0 0 0,1 0 0 0 0,0 0 0 0 0,0-1 0 0 0,0 0 0 0 0,1 0 0 0 0,-1-1 0 0 0,1 1 0 0 0,0-2 0 0 0,0 1 0 0 0,0-1 0 0 0,16 2 0 0 0,7-1-161 0 0,38-1 0 0 0,-67-4 77 0 0,-7-3 29 0 0,-10-4-16 0 0,2 6 73 0 0,1 1-1 0 0,0 0 1 0 0,-1 1 0 0 0,1 0-1 0 0,-1 1 1 0 0,1 1 0 0 0,-19 2-1 0 0,22-1 21 0 0,1 0 0 0 0,0 0 0 0 0,0 1 0 0 0,0 0 0 0 0,1 0 1 0 0,-1 1-1 0 0,1 0 0 0 0,-1 1 0 0 0,1-1 0 0 0,1 1 0 0 0,-1 1 0 0 0,1-1 0 0 0,0 1 0 0 0,0 0 0 0 0,0 0 0 0 0,1 1 0 0 0,0 0 0 0 0,0 0 0 0 0,-6 13 0 0 0,7-11 11 0 0,0 0 0 0 0,1 0 0 0 0,0 0 0 0 0,0 1 0 0 0,1-1 0 0 0,0 1-1 0 0,1 0 1 0 0,0-1 0 0 0,0 1 0 0 0,1 0 0 0 0,0 0 0 0 0,1-1 0 0 0,0 1 0 0 0,1 0 0 0 0,0-1 0 0 0,6 18 0 0 0,-5-21-25 0 0,0-1 1 0 0,0 1 0 0 0,0-1 0 0 0,1 0-1 0 0,-1 0 1 0 0,1 0 0 0 0,1 0-1 0 0,-1-1 1 0 0,1 0 0 0 0,-1 0 0 0 0,1 0-1 0 0,0 0 1 0 0,1-1 0 0 0,-1 0-1 0 0,0 0 1 0 0,1 0 0 0 0,0-1 0 0 0,0 0-1 0 0,0 0 1 0 0,0 0 0 0 0,8 1-1 0 0,4 0-606 0 0,-1 0-1 0 0,24 0 0 0 0,31-3-6579 0 0,-41-2 3495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2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3496 0 0,'37'-1'7211'0'0,"7"0"-4371"0"0,64-1-242 0 0,-57 1-1535 0 0,-17 0-529 0 0,37 3 0 0 0,-70-2-520 0 0,-1 0 0 0 0,1 0 0 0 0,-1 0-1 0 0,0 0 1 0 0,1 0 0 0 0,-1 0 0 0 0,1 0 0 0 0,-1 0-1 0 0,0 1 1 0 0,1-1 0 0 0,-1 0 0 0 0,0 0 0 0 0,1 0-1 0 0,-1 0 1 0 0,0 1 0 0 0,1-1 0 0 0,-1 0 0 0 0,0 0-1 0 0,0 1 1 0 0,1-1 0 0 0,-1 0 0 0 0,0 0-1 0 0,0 1 1 0 0,1-1 0 0 0,-1 0 0 0 0,0 1 0 0 0,0-1-1 0 0,0 0 1 0 0,1 1 0 0 0,-1 0 0 0 0,-4 11 217 0 0,-18 16-41 0 0,17-22-121 0 0,-12 14 53 0 0,1 2 0 0 0,1 0-1 0 0,-18 35 1 0 0,27-44-98 0 0,1 0-1 0 0,0 1 1 0 0,1-1 0 0 0,1 1 0 0 0,0-1-1 0 0,1 1 1 0 0,0 0 0 0 0,0 20-1 0 0,2-24-12 0 0,1 1-1 0 0,0-1 0 0 0,0 1 0 0 0,1-1 0 0 0,0 0 0 0 0,5 14 0 0 0,-5-20-18 0 0,0 1 1 0 0,0-1 0 0 0,0 0 0 0 0,0 0 0 0 0,1-1 0 0 0,-1 1-1 0 0,1 0 1 0 0,0-1 0 0 0,0 1 0 0 0,0-1 0 0 0,1 0-1 0 0,-1 0 1 0 0,1-1 0 0 0,-1 1 0 0 0,1-1 0 0 0,0 1-1 0 0,6 1 1 0 0,5 1-112 0 0,-1 0 0 0 0,1-1 1 0 0,0-1-1 0 0,0-1 0 0 0,0 0 0 0 0,0-1 0 0 0,18 0 0 0 0,-22-2-42 0 0,1 0 0 0 0,-1 0 0 0 0,0-1 0 0 0,0 0 0 0 0,0-1 0 0 0,0 0 0 0 0,-1-1 0 0 0,1 0 0 0 0,-1-1 0 0 0,13-7 0 0 0,-14 4 6 0 0,0 0 0 0 0,-1 0 0 0 0,0-1 0 0 0,0 0 0 0 0,-1 0 0 0 0,0-1 0 0 0,-1 0 1 0 0,0 0-1 0 0,0-1 0 0 0,6-19 0 0 0,2-17 173 0 0,-13 47-9 0 0,-1 0-1 0 0,0 0 0 0 0,0 0 1 0 0,0 0-1 0 0,0 0 0 0 0,0 0 0 0 0,0 0 1 0 0,0-1-1 0 0,0 1 0 0 0,0 0 0 0 0,0 0 1 0 0,0 0-1 0 0,1 0 0 0 0,-1 0 1 0 0,0 0-1 0 0,0-1 0 0 0,0 1 0 0 0,0 0 1 0 0,0 0-1 0 0,0 0 0 0 0,0 0 1 0 0,0 0-1 0 0,0-1 0 0 0,0 1 0 0 0,0 0 1 0 0,0 0-1 0 0,0 0 0 0 0,-1 0 0 0 0,1 0 1 0 0,0-1-1 0 0,0 1 0 0 0,0 0 1 0 0,0 0-1 0 0,0 0 0 0 0,0 0 0 0 0,0 0 1 0 0,0 0-1 0 0,0 0 0 0 0,0-1 0 0 0,-1 1 1 0 0,1 0-1 0 0,0 0 0 0 0,0 0 1 0 0,0 0-1 0 0,0 0 0 0 0,0 0 0 0 0,0 0 1 0 0,-1 0-1 0 0,1 0 0 0 0,0 0 1 0 0,0 0-1 0 0,0 0 0 0 0,0 0 0 0 0,0 0 1 0 0,0 0-1 0 0,-1 0 0 0 0,1 0 0 0 0,0 0 1 0 0,-7 7 508 0 0,5-1-357 0 0,-2 5 97 0 0,1 0 0 0 0,0 1 1 0 0,1 0-1 0 0,0-1 0 0 0,0 15 1 0 0,2-23-232 0 0,0 0 1 0 0,0-1 0 0 0,1 1 0 0 0,-1 0-1 0 0,1 0 1 0 0,-1 0 0 0 0,1 0 0 0 0,0-1-1 0 0,0 1 1 0 0,0 0 0 0 0,1-1 0 0 0,-1 1-1 0 0,0-1 1 0 0,1 1 0 0 0,0-1 0 0 0,0 0-1 0 0,0 0 1 0 0,0 0 0 0 0,0 0 0 0 0,0 0-1 0 0,0 0 1 0 0,0 0 0 0 0,1-1 0 0 0,-1 1-1 0 0,1-1 1 0 0,-1 0 0 0 0,5 2 0 0 0,7 2 16 0 0,0-1 0 0 0,0-1 1 0 0,1 0-1 0 0,0-1 0 0 0,-1 0 1 0 0,29-1-1 0 0,-12-3-11 0 0,0-1 1 0 0,37-8-1 0 0,-62 10-30 0 0,1-1 0 0 0,-1 0 0 0 0,-1 0 0 0 0,1 0 0 0 0,0 0 0 0 0,0-1 0 0 0,-1 0 0 0 0,0 0 0 0 0,1-1-1 0 0,-1 0 1 0 0,0 0 0 0 0,-1 0 0 0 0,1 0 0 0 0,-1-1 0 0 0,0 1 0 0 0,4-6 0 0 0,-5 5 0 0 0,-1 1-1 0 0,0-1 1 0 0,1 0 0 0 0,-2 0 0 0 0,1 1 0 0 0,0-1 0 0 0,-1-1 0 0 0,0 1-1 0 0,0 0 1 0 0,-1 0 0 0 0,1 0 0 0 0,-1 0 0 0 0,0-1 0 0 0,-1 1 0 0 0,1 0-1 0 0,-1 0 1 0 0,0 0 0 0 0,0 0 0 0 0,-4-8 0 0 0,3 6 2 0 0,-1 1 1 0 0,-1-1 0 0 0,1 1 0 0 0,-1 0-1 0 0,0 0 1 0 0,0 1 0 0 0,-1-1-1 0 0,0 1 1 0 0,0 0 0 0 0,0 0-1 0 0,0 0 1 0 0,-1 1 0 0 0,0 0-1 0 0,0 0 1 0 0,0 0 0 0 0,0 1 0 0 0,-1 0-1 0 0,1 0 1 0 0,-1 1 0 0 0,0 0-1 0 0,0 0 1 0 0,-13-2 0 0 0,5 2 17 0 0,1 1 0 0 0,0 0 0 0 0,-1 1 0 0 0,1 0 0 0 0,-1 1 0 0 0,1 1 0 0 0,0 0 0 0 0,-1 1 0 0 0,1 1 0 0 0,-19 7 0 0 0,24-7 2 0 0,0 1 1 0 0,0 0-1 0 0,0 1 1 0 0,1 0-1 0 0,0 0 1 0 0,0 0-1 0 0,1 1 1 0 0,0 1 0 0 0,-10 11-1 0 0,7-6 25 0 0,1 0-1 0 0,1 1 1 0 0,0 0-1 0 0,1 0 1 0 0,-9 22 0 0 0,12-19 5 0 0,0 0 1 0 0,1 0-1 0 0,1 0 1 0 0,0 1 0 0 0,1 21-1 0 0,0 6 43 0 0,0-25-27 0 0,5 39 0 0 0,1-9-7 0 0,4 64 91 0 0,2 30-429 0 0,-11-143-102 0 0,2 17 198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2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4192 0 0,'0'0'3743'0'0,"0"19"654"0"0,-2 9-2232 0 0,0-1-1 0 0,-13 50 1 0 0,0 8-782 0 0,11-55-1187 0 0,-1 3-114 0 0,0 37 0 0 0,3-45 680 0 0,1-14-2942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3992 0 0,'0'0'680'0'0,"0"-2"4"0"0,0-3 37 0 0,0 0 15 0 0,0-1 16 0 0,0-1 4 0 0,0 1 0 0 0,0 1-20 0 0,0-2-36 0 0,0 3-52 0 0,0 1-140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2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168 107 3800 0 0,'-27'16'3495'0'0,"22"-9"-3085"0"0,0 0 0 0 0,0 0 0 0 0,1 1 0 0 0,0-1 0 0 0,0 1 0 0 0,1 0 0 0 0,0 1 0 0 0,0-1 0 0 0,1 0 0 0 0,0 1 0 0 0,0-1 0 0 0,0 12 0 0 0,2-15-184 0 0,0 1 0 0 0,0 0 0 0 0,0 0 1 0 0,1 0-1 0 0,0 0 0 0 0,0 0 0 0 0,1-1 0 0 0,-1 1 0 0 0,1-1 0 0 0,1 1 0 0 0,-1-1 1 0 0,1 1-1 0 0,0-1 0 0 0,0 0 0 0 0,0 0 0 0 0,0-1 0 0 0,1 1 0 0 0,8 7 1 0 0,-5-6-135 0 0,1 1 0 0 0,0-1 1 0 0,0 0-1 0 0,0-1 0 0 0,1 0 1 0 0,-1 0-1 0 0,1-1 0 0 0,1 0 1 0 0,-1-1-1 0 0,0 0 1 0 0,1 0-1 0 0,0-1 0 0 0,-1 0 1 0 0,14 0-1 0 0,-8 0-73 0 0,0-1 1 0 0,0 0-1 0 0,0-2 1 0 0,0 0-1 0 0,20-3 1 0 0,-30 3-18 0 0,-1 0 0 0 0,1-1 0 0 0,-1 1 1 0 0,1-1-1 0 0,-1 0 0 0 0,0 0 0 0 0,0 0 0 0 0,0-1 0 0 0,0 0 0 0 0,0 0 1 0 0,-1 0-1 0 0,1 0 0 0 0,-1 0 0 0 0,1 0 0 0 0,-1-1 0 0 0,-1 0 0 0 0,1 0 1 0 0,0 0-1 0 0,-1 0 0 0 0,4-8 0 0 0,-1 0 13 0 0,-1 0 0 0 0,-1 0 1 0 0,0 0-1 0 0,0 0 0 0 0,-1-1 0 0 0,-1 1 1 0 0,0-1-1 0 0,0 0 0 0 0,-2 1 0 0 0,1-1 0 0 0,-2 1 1 0 0,0-1-1 0 0,0 1 0 0 0,-5-14 0 0 0,5 18 7 0 0,-1 0 0 0 0,-1 1 0 0 0,1-1 0 0 0,-1 1 0 0 0,0-1 0 0 0,-1 1 0 0 0,0 0 0 0 0,0 1 0 0 0,-1-1 0 0 0,1 1 0 0 0,-1 0 0 0 0,-1 1 0 0 0,1-1 0 0 0,-1 1 0 0 0,0 0 0 0 0,0 1 0 0 0,0 0 0 0 0,-1 0 0 0 0,0 1 0 0 0,1-1 0 0 0,-17-3 0 0 0,10 4 18 0 0,0 0 0 0 0,0 1-1 0 0,-1 1 1 0 0,1 0 0 0 0,-1 0 0 0 0,1 2-1 0 0,0 0 1 0 0,-1 1 0 0 0,1 0 0 0 0,0 1-1 0 0,-16 5 1 0 0,21-5-23 0 0,0 1-1 0 0,1 0 1 0 0,-1 0 0 0 0,1 1-1 0 0,0 0 1 0 0,0 0 0 0 0,0 1-1 0 0,1 0 1 0 0,0 0 0 0 0,0 1-1 0 0,1 0 1 0 0,0 0 0 0 0,0 1-1 0 0,0 0 1 0 0,1 0 0 0 0,0 0-1 0 0,-7 17 1 0 0,8-14-3 0 0,0 1 0 0 0,0-1 1 0 0,1 1-1 0 0,0 0 0 0 0,1 0 1 0 0,1 0-1 0 0,-1 0 0 0 0,2 0 1 0 0,1 19-1 0 0,0-24-13 0 0,0-1 1 0 0,0 0-1 0 0,1 0 1 0 0,0 0-1 0 0,0 0 0 0 0,0 0 1 0 0,1 0-1 0 0,0-1 1 0 0,0 1-1 0 0,1-1 0 0 0,-1 0 1 0 0,1 0-1 0 0,0 0 1 0 0,1 0-1 0 0,-1-1 1 0 0,1 1-1 0 0,0-1 0 0 0,0 0 1 0 0,10 5-1 0 0,-4-3-43 0 0,1 0-1 0 0,0-1 1 0 0,0-1-1 0 0,1 0 1 0 0,0 0-1 0 0,-1-1 1 0 0,23 2 0 0 0,-6-3-127 0 0,1-2-1 0 0,39-3 1 0 0,-62 3 127 0 0,0-1-1 0 0,0 0 0 0 0,0-1 0 0 0,0 0 1 0 0,0 0-1 0 0,0 0 0 0 0,-1-1 0 0 0,1 0 0 0 0,-1 0 1 0 0,0 0-1 0 0,0-1 0 0 0,0 0 0 0 0,0 0 1 0 0,0-1-1 0 0,4-5 0 0 0,-4 4 8 0 0,-1-1 0 0 0,0 0-1 0 0,-1 0 1 0 0,1 0 0 0 0,-1 0-1 0 0,-1-1 1 0 0,0 0 0 0 0,0 1 0 0 0,0-1-1 0 0,-1 0 1 0 0,0 0 0 0 0,1-14 0 0 0,1-13 201 0 0,-2 0 0 0 0,-1 1 0 0 0,-5-44 0 0 0,4 77-144 0 0,0 0 0 0 0,0 0 0 0 0,0 1 0 0 0,0-1 0 0 0,0 0 0 0 0,0 0 0 0 0,0 1 0 0 0,0-1 0 0 0,0 0-1 0 0,0 0 1 0 0,-1 1 0 0 0,1-1 0 0 0,0 0 0 0 0,-1 1 0 0 0,1-1 0 0 0,0 0 0 0 0,-1 1 0 0 0,1-1 0 0 0,0 1-1 0 0,-1-1 1 0 0,1 0 0 0 0,-1 1 0 0 0,0-1 0 0 0,1 1 0 0 0,-1-1 0 0 0,1 1 0 0 0,-1 0 0 0 0,0-1 0 0 0,1 1-1 0 0,-1-1 1 0 0,0 1 0 0 0,1 0 0 0 0,-1 0 0 0 0,0-1 0 0 0,1 1 0 0 0,-1 0 0 0 0,0 0 0 0 0,0 0 0 0 0,1 0 0 0 0,-1 0-1 0 0,0 0 1 0 0,0 0 0 0 0,1 0 0 0 0,-2 0 0 0 0,0 1 30 0 0,0 0 0 0 0,0 0 0 0 0,1 0 0 0 0,-1 0 0 0 0,0 0 0 0 0,1 0-1 0 0,-1 1 1 0 0,1-1 0 0 0,-1 0 0 0 0,1 1 0 0 0,0-1 0 0 0,-1 1 0 0 0,1-1 0 0 0,0 1 0 0 0,0 0 0 0 0,-1 2 0 0 0,-1 3 40 0 0,1 0 0 0 0,0 0 0 0 0,1 0 0 0 0,-1 1 0 0 0,1-1 1 0 0,1 0-1 0 0,-1 0 0 0 0,2 11 0 0 0,1 7 110 0 0,6 27 0 0 0,-4-31-97 0 0,0-4-106 0 0,0-1 0 0 0,1 1 0 0 0,1-1 0 0 0,1 0 0 0 0,0 0-1 0 0,1-1 1 0 0,1 0 0 0 0,0 0 0 0 0,1-1 0 0 0,21 23 0 0 0,-27-32-407 0 0,31 28-915 0 0,-22-24-2716 0 0,1-3-4133 0 0,-8-5 4151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52 2128 0 0,'-3'-4'5244'0'0,"-1"8"-4841"0"0,0 0 0 0 0,0 0 0 0 0,1 0 0 0 0,0 1 0 0 0,-1-1 0 0 0,2 1 0 0 0,-1 0 0 0 0,-3 6 0 0 0,-6 12 586 0 0,1-5-494 0 0,1 0-1 0 0,1 1 1 0 0,1 0-1 0 0,0 0 0 0 0,2 1 1 0 0,-5 21-1 0 0,7-26-367 0 0,2 0 0 0 0,0 1 0 0 0,0-1-1 0 0,2 1 1 0 0,0-1 0 0 0,0 1 0 0 0,2 0-1 0 0,5 26 1 0 0,-5-36-102 0 0,0 0-1 0 0,0 0 0 0 0,0-1 1 0 0,1 1-1 0 0,0-1 0 0 0,0 0 1 0 0,0 0-1 0 0,1 0 1 0 0,-1 0-1 0 0,1 0 0 0 0,0-1 1 0 0,1 0-1 0 0,-1 0 0 0 0,1 0 1 0 0,0 0-1 0 0,0-1 1 0 0,0 0-1 0 0,11 6 0 0 0,-6-6-13 0 0,0 1-1 0 0,0-1 0 0 0,0-1 1 0 0,1 0-1 0 0,-1 0 1 0 0,1-1-1 0 0,-1 0 0 0 0,1-1 1 0 0,-1 0-1 0 0,14-2 1 0 0,-12 0-14 0 0,-1 1 0 0 0,1-2 1 0 0,-1 1-1 0 0,0-2 1 0 0,0 1-1 0 0,0-2 1 0 0,0 1-1 0 0,-1-1 0 0 0,0-1 1 0 0,0 0-1 0 0,0 0 1 0 0,-1-1-1 0 0,0-1 0 0 0,0 1 1 0 0,0-1-1 0 0,-1-1 1 0 0,-1 1-1 0 0,1-2 1 0 0,-1 1-1 0 0,-1-1 0 0 0,0 0 1 0 0,0 0-1 0 0,-1 0 1 0 0,-1-1-1 0 0,1 0 1 0 0,-2 0-1 0 0,1 0 0 0 0,-2 0 1 0 0,3-14-1 0 0,-2 2 19 0 0,-1 1 0 0 0,-1-1 0 0 0,-1 0 0 0 0,0 1 0 0 0,-7-38 0 0 0,5 53-9 0 0,1 0 0 0 0,-1 1 0 0 0,-1-1-1 0 0,1 0 1 0 0,-1 1 0 0 0,0 0 0 0 0,0 0 0 0 0,-1 0-1 0 0,0 0 1 0 0,0 0 0 0 0,-1 1 0 0 0,1-1-1 0 0,-1 1 1 0 0,0 1 0 0 0,-1-1 0 0 0,1 1 0 0 0,-1-1-1 0 0,0 2 1 0 0,0-1 0 0 0,0 1 0 0 0,0-1-1 0 0,-11-2 1 0 0,7 2 2 0 0,0 1-1 0 0,0 1 1 0 0,0-1-1 0 0,0 2 1 0 0,-1-1-1 0 0,1 1 1 0 0,-1 1-1 0 0,1 0 1 0 0,-1 1 0 0 0,1 0-1 0 0,-1 0 1 0 0,1 1-1 0 0,0 0 1 0 0,0 1-1 0 0,0 0 1 0 0,0 1-1 0 0,0 0 1 0 0,1 0-1 0 0,-1 1 1 0 0,1 1-1 0 0,1-1 1 0 0,-1 1-1 0 0,1 1 1 0 0,0 0-1 0 0,0 0 1 0 0,1 0 0 0 0,0 1-1 0 0,-12 16 1 0 0,8-7 3 0 0,1 0 1 0 0,1 0 0 0 0,1 1-1 0 0,0 0 1 0 0,1 0 0 0 0,1 1 0 0 0,1 0-1 0 0,1 0 1 0 0,0 1 0 0 0,1-1-1 0 0,1 1 1 0 0,1-1 0 0 0,1 1 0 0 0,1 0-1 0 0,1-1 1 0 0,4 25 0 0 0,-5-39-21 0 0,0 0 0 0 0,0-1 0 0 0,1 1 0 0 0,-1-1 0 0 0,1 1 1 0 0,0-1-1 0 0,1 0 0 0 0,-1 0 0 0 0,1 0 0 0 0,-1 0 1 0 0,1 0-1 0 0,0 0 0 0 0,1-1 0 0 0,-1 1 0 0 0,0-1 0 0 0,1 0 1 0 0,0 0-1 0 0,0 0 0 0 0,0-1 0 0 0,0 1 0 0 0,0-1 0 0 0,1 0 1 0 0,-1 0-1 0 0,1-1 0 0 0,-1 1 0 0 0,8 0 0 0 0,0 0-107 0 0,0-1 1 0 0,0 0-1 0 0,0-1 0 0 0,0-1 0 0 0,0 0 0 0 0,0 0 0 0 0,0-1 1 0 0,0-1-1 0 0,-1 0 0 0 0,1-1 0 0 0,-1 0 0 0 0,0 0 0 0 0,0-1 0 0 0,0-1 1 0 0,-1 0-1 0 0,0 0 0 0 0,16-13 0 0 0,-12 6-77 0 0,0-1 0 0 0,0 0 0 0 0,-2 0 0 0 0,0-2 0 0 0,0 1 0 0 0,-2-1 0 0 0,0-1 0 0 0,-1 0 0 0 0,0 0 0 0 0,7-25 0 0 0,43-152 1052 0 0,-58 178 362 0 0,-2 14 215 0 0,1 11-613 0 0,0 42 494 0 0,10 281 1375 0 0,1-255-3939 0 0,-10-74 446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2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31 3832 0 0,'-3'-1'602'0'0,"0"0"-1"0"0,0 1 1 0 0,0-1-1 0 0,0 0 1 0 0,0-1 0 0 0,-5-2-1 0 0,-15-5 1376 0 0,5 5-1162 0 0,1 1 0 0 0,-1 1 0 0 0,0 0 0 0 0,0 1 0 0 0,0 2 0 0 0,0-1 0 0 0,0 2 0 0 0,0 1 0 0 0,1 0 0 0 0,-1 1 0 0 0,-24 9 0 0 0,39-12-787 0 0,0 0-1 0 0,1 0 0 0 0,-1 1 0 0 0,0-1 0 0 0,1 1 0 0 0,-1 0 0 0 0,0 0 0 0 0,1-1 0 0 0,0 2 0 0 0,0-1 0 0 0,0 0 0 0 0,0 0 0 0 0,0 1 0 0 0,0-1 0 0 0,0 1 0 0 0,1 0 0 0 0,-1 0 0 0 0,1-1 0 0 0,0 1 0 0 0,0 0 0 0 0,0 0 0 0 0,0 0 0 0 0,0 0 0 0 0,1 0 1 0 0,-1 0-1 0 0,1 0 0 0 0,0 0 0 0 0,0 1 0 0 0,0-1 0 0 0,0 0 0 0 0,1 0 0 0 0,0 5 0 0 0,2 1-17 0 0,-1-1 0 0 0,2 1 0 0 0,-1-1 0 0 0,1 0-1 0 0,0 0 1 0 0,1 0 0 0 0,0 0 0 0 0,0-1 0 0 0,0 0 0 0 0,8 7 0 0 0,56 51-35 0 0,-49-49 7 0 0,-1 2-1 0 0,-1 0 1 0 0,-1 0 0 0 0,22 32 0 0 0,-35-44 28 0 0,-1 0 0 0 0,0 0 0 0 0,-1 0 0 0 0,1 0 0 0 0,-1 1 1 0 0,0-1-1 0 0,-1 1 0 0 0,2 8 0 0 0,-3-12 20 0 0,1 0 1 0 0,-1 0-1 0 0,0 0 0 0 0,0-1 1 0 0,0 1-1 0 0,-1 0 1 0 0,1 0-1 0 0,-1 0 0 0 0,1 0 1 0 0,-1-1-1 0 0,0 1 0 0 0,0 0 1 0 0,0-1-1 0 0,-1 1 1 0 0,1-1-1 0 0,0 1 0 0 0,-1-1 1 0 0,0 1-1 0 0,0-1 1 0 0,1 0-1 0 0,-5 4 0 0 0,-2-1 93 0 0,0 0-1 0 0,-1 0 0 0 0,0-1 0 0 0,1 0 1 0 0,-1 0-1 0 0,-1-1 0 0 0,1 0 1 0 0,0-1-1 0 0,-15 3 0 0 0,-10-2 284 0 0,-46 0-1 0 0,27-1-219 0 0,-11-1-972 0 0,21-1-7477 0 0,29 0 2372 0 0,1 0 1534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3992 0 0,'0'0'6285'0'0,"229"-4"15"0"0,111-24-5355 0 0,-311 27-907 0 0,12-2-5 0 0,-39 3-42 0 0,1 0-1 0 0,-1-1 1 0 0,0 1 0 0 0,0-1 0 0 0,1 0-1 0 0,-1 0 1 0 0,0 0 0 0 0,0 0 0 0 0,0 0 0 0 0,0 0-1 0 0,0-1 1 0 0,0 1 0 0 0,2-2 0 0 0,-4 2 2 0 0,0 1 0 0 0,0-1 1 0 0,0 1-1 0 0,0-1 0 0 0,0 1 0 0 0,0-1 1 0 0,0 1-1 0 0,0-1 0 0 0,0 1 1 0 0,-1 0-1 0 0,1-1 0 0 0,0 1 1 0 0,0-1-1 0 0,0 1 0 0 0,-1 0 1 0 0,1-1-1 0 0,0 1 0 0 0,0-1 0 0 0,-1 1 1 0 0,1 0-1 0 0,0-1 0 0 0,0 1 1 0 0,-1 0-1 0 0,1-1 0 0 0,-1 1 1 0 0,1 0-1 0 0,0 0 0 0 0,-1-1 1 0 0,1 1-1 0 0,0 0 0 0 0,-1 0 0 0 0,1 0 1 0 0,-1 0-1 0 0,1 0 0 0 0,-1-1 1 0 0,1 1-1 0 0,-1 0 0 0 0,1 0 1 0 0,-1 0-1 0 0,-19-6-171 0 0,4 4 85 0 0,1 0 1 0 0,-1 1-1 0 0,1 1 0 0 0,-1 0 0 0 0,1 1 1 0 0,-28 6-1 0 0,38-6 87 0 0,-1 0 0 0 0,1 1 0 0 0,0 0-1 0 0,-1 1 1 0 0,1-1 0 0 0,0 1 0 0 0,0 0 0 0 0,1 0 0 0 0,-1 0 0 0 0,1 1 0 0 0,-1 0 0 0 0,1-1-1 0 0,0 2 1 0 0,0-1 0 0 0,1 0 0 0 0,-6 9 0 0 0,4-4 42 0 0,1 0 0 0 0,0 0 0 0 0,0 0 0 0 0,1 1 0 0 0,0-1-1 0 0,1 1 1 0 0,0-1 0 0 0,-1 20 0 0 0,-2 45 556 0 0,8 99-1 0 0,0-137-348 0 0,1-1 0 0 0,2 0 0 0 0,2 0 0 0 0,23 65 0 0 0,-19-56-368 0 0,-6-17-1851 0 0,3-2-3772 0 0,-2-12 2036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2680 0 0,'2'-4'352'0'0,"0"1"0"0"0,0-1 0 0 0,0 0 0 0 0,1 1 0 0 0,-1 0-1 0 0,1-1 1 0 0,0 1 0 0 0,0 0 0 0 0,0 1 0 0 0,5-5 0 0 0,-2 1 129 0 0,-2 2-172 0 0,1 1 0 0 0,-1-1 0 0 0,1 1 0 0 0,0 0 0 0 0,0 0 0 0 0,1 0 0 0 0,-1 1 0 0 0,0 0 0 0 0,1 0 0 0 0,-1 0 0 0 0,8-1-1 0 0,-10 2-141 0 0,0 1 0 0 0,0 0-1 0 0,-1-1 1 0 0,1 1-1 0 0,0 0 1 0 0,0 1-1 0 0,-1-1 1 0 0,1 0-1 0 0,0 1 1 0 0,0-1-1 0 0,-1 1 1 0 0,1 0-1 0 0,-1 0 1 0 0,1 0-1 0 0,-1 0 1 0 0,1 1 0 0 0,-1-1-1 0 0,1 1 1 0 0,-1-1-1 0 0,0 1 1 0 0,0 0-1 0 0,0 0 1 0 0,0 0-1 0 0,0 0 1 0 0,2 3-1 0 0,0 2 34 0 0,0 1 0 0 0,0 0 0 0 0,-1 0 0 0 0,0 1-1 0 0,-1-1 1 0 0,1 1 0 0 0,-2-1 0 0 0,2 16 0 0 0,1 74 298 0 0,-4-79-377 0 0,-4 285 738 0 0,4-310-865 0 0,-1-11-15 0 0,2 0 1 0 0,0 1 0 0 0,6-28-1 0 0,16-55-83 0 0,31-51-16 0 0,-42 123 93 0 0,0 1 0 0 0,2 1 0 0 0,26-37 0 0 0,-38 59 32 0 0,0 0-1 0 0,1 0 1 0 0,-1 1-1 0 0,1-1 1 0 0,-1 1-1 0 0,1-1 1 0 0,0 1-1 0 0,0 0 1 0 0,0 0-1 0 0,0 1 1 0 0,0-1-1 0 0,0 1 1 0 0,1-1-1 0 0,-1 1 1 0 0,0 0-1 0 0,5-1 1 0 0,-5 2 9 0 0,-1 0 1 0 0,1 0-1 0 0,-1 0 1 0 0,0 1-1 0 0,1-1 1 0 0,-1 0-1 0 0,0 1 1 0 0,1 0 0 0 0,-1-1-1 0 0,0 1 1 0 0,0 0-1 0 0,1 0 1 0 0,-1 0-1 0 0,0 1 1 0 0,0-1-1 0 0,0 0 1 0 0,-1 1-1 0 0,1-1 1 0 0,0 1-1 0 0,0 0 1 0 0,-1 0-1 0 0,1 0 1 0 0,-1-1-1 0 0,1 1 1 0 0,0 3-1 0 0,6 8 57 0 0,-2 1 0 0 0,0 0-1 0 0,0 0 1 0 0,-1 0-1 0 0,4 19 1 0 0,10 76 279 0 0,-12-28-286 0 0,-5 124 0 0 0,-3-153-4218 0 0,0 0-3589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3760 0 0,'21'-8'4923'0'0,"-18"10"-4686"0"0,1-1 0 0 0,0 0 0 0 0,-1 1-1 0 0,1-1 1 0 0,-1 1 0 0 0,0 0 0 0 0,0 0 0 0 0,0 0 0 0 0,0 1 0 0 0,0-1 0 0 0,0 1 0 0 0,0-1 0 0 0,-1 1 0 0 0,1 0 0 0 0,-1 0 0 0 0,4 7 0 0 0,0 1 383 0 0,0 0 1 0 0,0 1-1 0 0,7 20 1 0 0,-4 4 197 0 0,-1-1 0 0 0,-2 1 1 0 0,3 46-1 0 0,-3-21-477 0 0,-6-30-177 0 0,1 7 87 0 0,-1-37-245 0 0,0 0 1 0 0,0-1-1 0 0,0 1 1 0 0,0 0 0 0 0,0-1-1 0 0,1 1 1 0 0,-1 0-1 0 0,0-1 1 0 0,0 1-1 0 0,1 0 1 0 0,-1-1 0 0 0,0 1-1 0 0,1 0 1 0 0,-1-1-1 0 0,1 1 1 0 0,-1-1-1 0 0,1 1 1 0 0,-1-1 0 0 0,1 1-1 0 0,-1-1 1 0 0,1 1-1 0 0,-1-1 1 0 0,1 0-1 0 0,-1 1 1 0 0,1-1 0 0 0,0 0-1 0 0,-1 1 1 0 0,1-1-1 0 0,1 0 1 0 0,0 0 0 0 0,-1 0 1 0 0,1 0-1 0 0,-1-1 1 0 0,0 1-1 0 0,1 0 1 0 0,-1-1 0 0 0,1 0-1 0 0,-1 1 1 0 0,0-1-1 0 0,1 0 1 0 0,-1 1-1 0 0,0-1 1 0 0,2-1-1 0 0,4-5 26 0 0,1 1-1 0 0,-1-1 1 0 0,6-10-1 0 0,0 0 18 0 0,-1-1-1 0 0,-1 0 1 0 0,0-1-1 0 0,11-29 0 0 0,25-86 84 0 0,-40 111-119 0 0,13-51-336 0 0,-8 23-3055 0 0,5 0-5247 0 0,-9 30 4767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131 144 2744 0 0,'-7'8'613'0'0,"1"0"0"0"0,-1 0 0 0 0,1 0-1 0 0,1 1 1 0 0,0 0 0 0 0,0 0 0 0 0,-5 13-1 0 0,10-22-582 0 0,-7 16 530 0 0,1 0 0 0 0,1 0 0 0 0,0 0 0 0 0,1 0 1 0 0,1 1-1 0 0,0-1 0 0 0,2 1 0 0 0,0 0 0 0 0,0 0 0 0 0,4 24 0 0 0,-3-35-462 0 0,1-1 0 0 0,0 0 0 0 0,1 0 0 0 0,-1 0 0 0 0,1 0 0 0 0,0 0 0 0 0,0 0-1 0 0,1 0 1 0 0,0 0 0 0 0,-1-1 0 0 0,1 1 0 0 0,1-1 0 0 0,-1 0 0 0 0,1 0 0 0 0,-1 0 0 0 0,1-1 0 0 0,0 1-1 0 0,1-1 1 0 0,-1 0 0 0 0,1 0 0 0 0,-1 0 0 0 0,1-1 0 0 0,0 0 0 0 0,0 0 0 0 0,0 0 0 0 0,0 0 0 0 0,0-1-1 0 0,0 0 1 0 0,7 1 0 0 0,0-1-77 0 0,0 0 1 0 0,0-1-1 0 0,0 0 0 0 0,0-1 1 0 0,0 0-1 0 0,0-1 0 0 0,0-1 0 0 0,0 0 1 0 0,-1 0-1 0 0,1-1 0 0 0,-1 0 1 0 0,0-1-1 0 0,0-1 0 0 0,-1 0 0 0 0,1 0 1 0 0,-1-1-1 0 0,-1 0 0 0 0,1-1 0 0 0,-1 0 1 0 0,0 0-1 0 0,-1-1 0 0 0,8-10 1 0 0,-11 10-32 0 0,1 0 1 0 0,-1 0 0 0 0,0 0-1 0 0,-1-1 1 0 0,0 0 0 0 0,-1 0 0 0 0,0 0-1 0 0,-1 0 1 0 0,0 0 0 0 0,0 0-1 0 0,-1-1 1 0 0,0 1 0 0 0,-2-18 0 0 0,1 13-13 0 0,1-6-23 0 0,-1 0 1 0 0,-2 1 0 0 0,-6-39 0 0 0,7 55 38 0 0,0 0-1 0 0,0 0 1 0 0,0 0-1 0 0,0 1 1 0 0,-1-1-1 0 0,0 0 1 0 0,1 1 0 0 0,-1-1-1 0 0,0 1 1 0 0,-1-1-1 0 0,1 1 1 0 0,-1 0 0 0 0,1 0-1 0 0,-1 0 1 0 0,0 0-1 0 0,0 1 1 0 0,0-1-1 0 0,-1 1 1 0 0,1 0 0 0 0,0 0-1 0 0,-1 0 1 0 0,0 0-1 0 0,1 1 1 0 0,-1-1-1 0 0,0 1 1 0 0,-6-2 0 0 0,-2 2 1 0 0,0 0 0 0 0,0 0 0 0 0,0 1 0 0 0,0 1 0 0 0,0 0 0 0 0,0 1 0 0 0,0 0 0 0 0,0 0 0 0 0,1 2 0 0 0,-1-1 0 0 0,1 1 0 0 0,0 1 1 0 0,0 0-1 0 0,0 1 0 0 0,1 0 0 0 0,0 0 0 0 0,0 1 0 0 0,0 1 0 0 0,1-1 0 0 0,-16 18 0 0 0,13-12 51 0 0,0 0-1 0 0,1 0 1 0 0,1 1 0 0 0,0 1-1 0 0,0 0 1 0 0,2 0-1 0 0,0 1 1 0 0,1 0 0 0 0,0 0-1 0 0,1 1 1 0 0,1 0 0 0 0,1 0-1 0 0,0 0 1 0 0,1 1-1 0 0,1-1 1 0 0,1 21 0 0 0,1-31-10 0 0,0-1-1 0 0,1 1 1 0 0,-1 0 0 0 0,2-1 0 0 0,-1 1 0 0 0,1-1 0 0 0,0 1 0 0 0,0-1 0 0 0,1 0 0 0 0,5 11 0 0 0,-5-14-19 0 0,-1 1 0 0 0,1-1 0 0 0,-1 1 1 0 0,1-1-1 0 0,0 0 0 0 0,1 0 0 0 0,-1-1 1 0 0,0 1-1 0 0,1-1 0 0 0,-1 1 0 0 0,1-1 1 0 0,0 0-1 0 0,0 0 0 0 0,0-1 0 0 0,0 1 1 0 0,0-1-1 0 0,7 2 0 0 0,1-2-20 0 0,-1 1-1 0 0,1-2 1 0 0,-1 1-1 0 0,1-2 1 0 0,-1 0-1 0 0,1 0 1 0 0,-1-1-1 0 0,0 0 1 0 0,1-1-1 0 0,10-4 1 0 0,-8 2-41 0 0,-1-2 0 0 0,1 1 0 0 0,-1-2 0 0 0,-1 0 0 0 0,1 0 0 0 0,-1-1 1 0 0,13-14-1 0 0,-4 3-73 0 0,-1-1 1 0 0,-2 0 0 0 0,28-41-1 0 0,-37 47 51 0 0,0-1-1 0 0,-1 0 0 0 0,0-1 1 0 0,-1 0-1 0 0,-1 0 0 0 0,7-35 1 0 0,-4-7 570 0 0,1-89 0 0 0,-11 178-81 0 0,7 164 1179 0 0,-3-162-1484 0 0,1-1 0 0 0,2-1 0 0 0,1 1 1 0 0,12 35-1 0 0,-14-54-321 0 0,29 70-186 0 0,-11-44-3096 0 0,6-5-5343 0 0,-16-22 5067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51 2832 0 0,'-1'0'125'0'0,"0"1"0"0"0,0-1 0 0 0,0 1 0 0 0,0-1 0 0 0,-1 1 0 0 0,1-1 0 0 0,0 1 0 0 0,0 0 1 0 0,0-1-1 0 0,0 1 0 0 0,0 0 0 0 0,0 0 0 0 0,1 0 0 0 0,-1 0 0 0 0,0 0 0 0 0,0 0 0 0 0,1 0 0 0 0,-2 2 0 0 0,-13 25 1311 0 0,11-20-996 0 0,-4 8 134 0 0,2 1-1 0 0,0 0 1 0 0,1 0 0 0 0,1 1-1 0 0,1-1 1 0 0,0 1 0 0 0,1 0-1 0 0,1 0 1 0 0,1-1 0 0 0,0 1-1 0 0,4 21 1 0 0,-3-31-351 0 0,0-1 1 0 0,1 1-1 0 0,0-1 0 0 0,0 1 0 0 0,0-1 1 0 0,1 0-1 0 0,0 0 0 0 0,9 13 1 0 0,-10-16-177 0 0,1 0 0 0 0,0-1 1 0 0,1 1-1 0 0,-1-1 0 0 0,1 0 0 0 0,-1 0 1 0 0,1 0-1 0 0,0 0 0 0 0,0-1 1 0 0,1 1-1 0 0,-1-1 0 0 0,0 0 0 0 0,1 0 1 0 0,-1-1-1 0 0,8 2 0 0 0,0-1-9 0 0,-1 0 0 0 0,1-1-1 0 0,0 0 1 0 0,0-1-1 0 0,0 0 1 0 0,0-1 0 0 0,-1-1-1 0 0,1 0 1 0 0,0 0 0 0 0,-1-1-1 0 0,1 0 1 0 0,-1-1 0 0 0,13-7-1 0 0,-16 7-36 0 0,-1 0 0 0 0,1 0-1 0 0,-1-1 1 0 0,0 0 0 0 0,0 0-1 0 0,-1-1 1 0 0,1 1-1 0 0,-1-2 1 0 0,-1 1 0 0 0,1-1-1 0 0,-1 0 1 0 0,0 0 0 0 0,-1 0-1 0 0,1-1 1 0 0,-1 1 0 0 0,-1-1-1 0 0,0 0 1 0 0,5-16 0 0 0,-4 3-37 0 0,4-36 1 0 0,-8 48 25 0 0,0 1 1 0 0,0 0 0 0 0,-1-1 0 0 0,0 1 0 0 0,-1 0 0 0 0,0 0 0 0 0,-3-11 0 0 0,2 11 6 0 0,0 0 1 0 0,0 0 0 0 0,-1 0-1 0 0,1 1 1 0 0,-2-1 0 0 0,1 1-1 0 0,-1 0 1 0 0,0 0 0 0 0,-1 1 0 0 0,0-1-1 0 0,0 1 1 0 0,0 0 0 0 0,-1 1-1 0 0,1 0 1 0 0,-1 0 0 0 0,-1 0-1 0 0,1 1 1 0 0,-1 0 0 0 0,1 0 0 0 0,-1 1-1 0 0,-14-4 1 0 0,10 4 22 0 0,-1 0 1 0 0,1 2-1 0 0,-1-1 0 0 0,0 1 1 0 0,0 1-1 0 0,-13 1 0 0 0,22 0-6 0 0,-1-1-1 0 0,0 1 0 0 0,1 0 1 0 0,-1 0-1 0 0,1 1 0 0 0,-1 0 1 0 0,1-1-1 0 0,0 1 0 0 0,-1 1 0 0 0,1-1 1 0 0,0 1-1 0 0,1-1 0 0 0,-1 1 1 0 0,0 0-1 0 0,1 1 0 0 0,-1-1 1 0 0,1 0-1 0 0,0 1 0 0 0,-4 7 1 0 0,-1 4 43 0 0,1 0 0 0 0,0 1 0 0 0,2 0 0 0 0,0 0 0 0 0,0 0 1 0 0,-2 26-1 0 0,-5 104 361 0 0,13 104 269 0 0,1-114-315 0 0,-16 143 0 0 0,10-255-680 0 0,-9 31 0 0 0,3-16-7628 0 0,10-32 4208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3216 0 0,'0'0'572'0'0,"22"-9"2084"0"0,-13 7-2045 0 0,1 0-1 0 0,-1 1 1 0 0,1 0 0 0 0,-1 1-1 0 0,1 0 1 0 0,13 2 0 0 0,-17-1-333 0 0,0 1 0 0 0,0 0 0 0 0,0 0 0 0 0,0 1 0 0 0,0-1 0 0 0,0 1 0 0 0,-1 1 0 0 0,1-1 0 0 0,-1 1 0 0 0,8 7 0 0 0,-1 1 148 0 0,0 0 1 0 0,-1 0-1 0 0,0 2 0 0 0,-1-1 0 0 0,-1 1 1 0 0,0 0-1 0 0,-1 1 0 0 0,8 20 0 0 0,4 17 37 0 0,15 63 0 0 0,-25-78-298 0 0,24 118-1135 0 0,-35-151-1361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 3864 0 0,'-28'2'5204'0'0,"21"2"-4766"0"0,0-1 0 0 0,-1 1-1 0 0,2 1 1 0 0,-1-1 0 0 0,0 1-1 0 0,1 1 1 0 0,-7 6 0 0 0,-38 46 1468 0 0,39-43-1425 0 0,-161 192 3314 0 0,-3 0-4959 0 0,175-205 937 0 0,-7 6-1795 0 0,1 0-1 0 0,1 1 1 0 0,-1 0-1 0 0,-4 11 1 0 0,6-7-1599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11 242 2752 0 0,'-1'0'93'0'0,"1"0"0"0"0,-1-1 0 0 0,1 1 0 0 0,-1 0 0 0 0,0-1 0 0 0,1 1-1 0 0,-1-1 1 0 0,1 1 0 0 0,-1-1 0 0 0,1 1 0 0 0,-1-1 0 0 0,1 1 0 0 0,0-1 0 0 0,-1 1 0 0 0,1-1-1 0 0,0 0 1 0 0,-1 1 0 0 0,1-1 0 0 0,0 0 0 0 0,0 1 0 0 0,-1-1 0 0 0,1 0 0 0 0,0 1 0 0 0,0-1-1 0 0,0 0 1 0 0,0 1 0 0 0,0-1 0 0 0,0 0 0 0 0,0 0 0 0 0,0 1 0 0 0,0-2 0 0 0,3-24 1274 0 0,0 17-1036 0 0,0 0 1 0 0,1 0-1 0 0,0 1 1 0 0,1 0-1 0 0,0 0 1 0 0,0 0-1 0 0,1 0 0 0 0,0 1 1 0 0,0 0-1 0 0,0 0 1 0 0,1 1-1 0 0,13-10 1 0 0,-4 4 326 0 0,0 1 0 0 0,1 0 0 0 0,0 1 1 0 0,38-14-1 0 0,-46 20-477 0 0,1 1 0 0 0,0 0 1 0 0,0 0-1 0 0,0 1 0 0 0,0 0 0 0 0,13 0 1 0 0,-19 2-126 0 0,-1 1 1 0 0,1-1 0 0 0,-1 0 0 0 0,1 1 0 0 0,-1 0-1 0 0,0-1 1 0 0,1 1 0 0 0,-1 1 0 0 0,0-1 0 0 0,0 0-1 0 0,0 1 1 0 0,0 0 0 0 0,0-1 0 0 0,0 1 0 0 0,0 0-1 0 0,0 1 1 0 0,-1-1 0 0 0,1 0 0 0 0,-1 1 0 0 0,1 0-1 0 0,2 4 1 0 0,-1 1 14 0 0,0-1 0 0 0,0 1-1 0 0,-1 0 1 0 0,0 0-1 0 0,0 0 1 0 0,-1 1 0 0 0,2 15-1 0 0,2 64 178 0 0,-5-61-193 0 0,-1-27-55 0 0,2 120 132 0 0,-3-97-122 0 0,-1-1 0 0 0,-1 1 0 0 0,-7 29 0 0 0,9-48-10 0 0,0 1 0 0 0,0-1 0 0 0,-1 0 0 0 0,1 0 0 0 0,-1 1 0 0 0,0-1 0 0 0,-1 0 0 0 0,1 0 0 0 0,-1-1 0 0 0,1 1 0 0 0,-1-1 0 0 0,-4 5 0 0 0,7-8-1 0 0,0-1 0 0 0,0 1 0 0 0,0 0 0 0 0,0 0 0 0 0,0 0 0 0 0,0-1 0 0 0,0 1 0 0 0,0 0 0 0 0,0 0 1 0 0,0 0-1 0 0,0-1 0 0 0,0 1 0 0 0,0 0 0 0 0,0 0 0 0 0,0 0 0 0 0,0-1 0 0 0,0 1 0 0 0,0 0 0 0 0,0 0 0 0 0,0 0 0 0 0,0-1 1 0 0,0 1-1 0 0,0 0 0 0 0,0 0 0 0 0,0 0 0 0 0,-1-1 0 0 0,1 1 0 0 0,0 0 0 0 0,0 0 0 0 0,0 0 0 0 0,0 0 0 0 0,-1 0 0 0 0,1 0 1 0 0,0-1-1 0 0,0 1 0 0 0,0 0 0 0 0,0 0 0 0 0,-1 0 0 0 0,1 0 0 0 0,0 0 0 0 0,0 0 0 0 0,0 0 0 0 0,-1 0 0 0 0,1 0 0 0 0,0 0 1 0 0,0 0-1 0 0,0 0 0 0 0,-1 0 0 0 0,1 0 0 0 0,0 0 0 0 0,0 0 0 0 0,-1 0 0 0 0,1 0 0 0 0,0 0 0 0 0,0 0 0 0 0,0 0 0 0 0,0 0 1 0 0,-1 0-1 0 0,1 0 0 0 0,0 1 0 0 0,0-1 0 0 0,5-19-40 0 0,-4 18 35 0 0,12-30-50 0 0,1 1 0 0 0,1 1 0 0 0,2 0 0 0 0,33-43 0 0 0,97-94 7 0 0,-142 161 82 0 0,0 0 0 0 0,0 1 1 0 0,1 0-1 0 0,-1 0 0 0 0,1 0 1 0 0,0 1-1 0 0,0 0 0 0 0,8-3 0 0 0,-12 5-13 0 0,-1 0 0 0 0,0 1 0 0 0,1 0-1 0 0,0-1 1 0 0,-1 1 0 0 0,1 0 0 0 0,-1 0-1 0 0,1-1 1 0 0,-1 1 0 0 0,1 0 0 0 0,-1 1-1 0 0,1-1 1 0 0,-1 0 0 0 0,1 0 0 0 0,-1 1 0 0 0,1-1-1 0 0,-1 1 1 0 0,1-1 0 0 0,-1 1 0 0 0,1 0-1 0 0,-1-1 1 0 0,0 1 0 0 0,1 0 0 0 0,-1 0-1 0 0,0 0 1 0 0,0 0 0 0 0,0 0 0 0 0,0 0-1 0 0,0 1 1 0 0,0-1 0 0 0,0 0 0 0 0,0 0 0 0 0,0 1-1 0 0,0-1 1 0 0,-1 1 0 0 0,1-1 0 0 0,0 0-1 0 0,-1 1 1 0 0,0-1 0 0 0,1 1 0 0 0,-1 2-1 0 0,6 27 207 0 0,-2 0 0 0 0,0 0 0 0 0,-3 1 0 0 0,-3 53 0 0 0,0-11-23 0 0,1-46-449 0 0,-1 1-1 0 0,-1-1 1 0 0,-1 0 0 0 0,-2 0-1 0 0,-1-1 1 0 0,-1 1 0 0 0,-16 37-1 0 0,23-64-220 0 0,1 0 1 0 0,-1 1-1 0 0,1-1 0 0 0,-1 0 0 0 0,0 0 0 0 0,1 0 0 0 0,-1 0 0 0 0,0 1 0 0 0,0-1 0 0 0,0-1 1 0 0,0 1-1 0 0,0 0 0 0 0,0 0 0 0 0,-2 1 0 0 0,-4 3-3301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4168 0 0,'0'0'696'0'0,"-2"0"1"0"0,-2 0-1 0 0,1 0 0 0 0,-4 0 0 0 0,0 2 0 0 0,3 3-16 0 0,-3-2-36 0 0,3 7-68 0 0,1 1-216 0 0,3 3-2480 0 0,-4 2 0 0 0,4 5-1 0 0,4 2 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76 194 2960 0 0,'0'0'1062'0'0,"-24"5"2872"0"0,22-2-3709 0 0,-1-1 0 0 0,1 1 0 0 0,0-1 0 0 0,0 1 0 0 0,0 0 0 0 0,0-1 0 0 0,1 1 0 0 0,-1 0 1 0 0,1 0-1 0 0,0 1 0 0 0,0-1 0 0 0,0 0 0 0 0,-1 5 0 0 0,-4 47 1703 0 0,5-31-1081 0 0,1-17-688 0 0,-1-1-1 0 0,1 1 1 0 0,1 0-1 0 0,-1 0 1 0 0,1-1 0 0 0,1 1-1 0 0,-1-1 1 0 0,1 1 0 0 0,0-1-1 0 0,1 0 1 0 0,-1 1-1 0 0,1-1 1 0 0,5 8 0 0 0,-5-10-136 0 0,0 0 0 0 0,0 0 0 0 0,1 0 1 0 0,-1-1-1 0 0,1 1 0 0 0,0-1 0 0 0,-1 0 1 0 0,1 0-1 0 0,1-1 0 0 0,-1 1 0 0 0,0-1 0 0 0,1 0 1 0 0,-1 0-1 0 0,1 0 0 0 0,0 0 0 0 0,-1-1 1 0 0,1 0-1 0 0,9 1 0 0 0,1-1 11 0 0,0 0 0 0 0,0-1-1 0 0,0-1 1 0 0,0 0 0 0 0,0-1 0 0 0,0-1 0 0 0,21-6-1 0 0,-26 5-24 0 0,0 0 0 0 0,-1 0 0 0 0,1-1 0 0 0,-1 0 0 0 0,0-1 0 0 0,-1 0-1 0 0,1 0 1 0 0,-1-1 0 0 0,0 0 0 0 0,-1 0 0 0 0,11-14 0 0 0,-10 10 2 0 0,0 0 1 0 0,-1-1-1 0 0,-1 0 1 0 0,0 0-1 0 0,-1 0 1 0 0,0-1-1 0 0,0 0 0 0 0,-2 0 1 0 0,0 0-1 0 0,3-20 1 0 0,-5 23-3 0 0,0 0 0 0 0,-1-1 0 0 0,0 1 0 0 0,-1 0 0 0 0,0 0 0 0 0,0 0 0 0 0,-1 0 0 0 0,-1 0 0 0 0,0 1 0 0 0,0-1 0 0 0,0 0 0 0 0,-1 1 0 0 0,-1 0 0 0 0,-9-14 0 0 0,10 18 2 0 0,0 0-1 0 0,-1 0 1 0 0,1 1-1 0 0,-1 0 1 0 0,0 0-1 0 0,-1 0 0 0 0,1 1 1 0 0,-1-1-1 0 0,1 1 1 0 0,-1 1-1 0 0,0-1 1 0 0,0 1-1 0 0,-1 0 1 0 0,-8-2-1 0 0,2 2 14 0 0,0 0 1 0 0,0 0-1 0 0,0 2 1 0 0,-1-1-1 0 0,1 2 0 0 0,-15 2 1 0 0,22-2-6 0 0,0 0 0 0 0,0 1 0 0 0,1 0 0 0 0,-1 0 1 0 0,1 1-1 0 0,0-1 0 0 0,0 1 0 0 0,0 1 1 0 0,0-1-1 0 0,0 1 0 0 0,1-1 0 0 0,-1 1 1 0 0,1 0-1 0 0,0 1 0 0 0,0-1 0 0 0,0 1 0 0 0,1 0 1 0 0,0 0-1 0 0,-4 7 0 0 0,-1 4 68 0 0,1 1 0 0 0,0 0 0 0 0,1 0 1 0 0,-8 34-1 0 0,6 3 188 0 0,2-1 0 0 0,2 1 0 0 0,4 54 0 0 0,-3 45 231 0 0,0-116-454 0 0,-2 1 1 0 0,-2-1-1 0 0,-22 69 0 0 0,23-79-263 0 0,4-15-1861 0 0,-1 0-4173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2904 0 0,'0'0'1040'0'0,"21"-7"2693"0"0,18 1-2164 0 0,1 2 1 0 0,0 2 0 0 0,51 3-1 0 0,-21 1-233 0 0,197-14-83 0 0,-275 11-1750 0 0,0 0 0 0 0,0-1 1 0 0,-12-3-1 0 0,10 2 222 0 0,0 0-1 0 0,-1 1 0 0 0,1 0 0 0 0,-18 0 1 0 0,26 2 282 0 0,0 0 0 0 0,-1 0 0 0 0,1 0 0 0 0,0 0 0 0 0,0 1 0 0 0,-1-1 0 0 0,1 1 0 0 0,0 0 0 0 0,0 0 0 0 0,0 0 0 0 0,0 0 0 0 0,0 0 0 0 0,0 0 0 0 0,0 0 0 0 0,0 0 0 0 0,0 1 0 0 0,0-1 0 0 0,1 1 0 0 0,-1 0 0 0 0,1-1 0 0 0,-1 1 0 0 0,1 0 0 0 0,-1 0 0 0 0,1 0 0 0 0,0 0 1 0 0,-1 3-1 0 0,-10 26 392 0 0,1 0 0 0 0,-11 52 1 0 0,10-32-55 0 0,6-28-64 0 0,-7 43-1 0 0,8-12-259 0 0,-7 103 1111 0 0,11-125-3101 0 0,6 41 1 0 0,5-46-4368 0 0,-7-17 3167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100 171 3304 0 0,'0'0'2438'0'0,"-7"5"425"0"0,-4 10-2067 0 0,1 0 1 0 0,0 0 0 0 0,1 1-1 0 0,1 0 1 0 0,0 1 0 0 0,1 0-1 0 0,-7 30 1 0 0,9-30-545 0 0,2 0 0 0 0,0 0 0 0 0,1 1 0 0 0,0-1 0 0 0,2 1 0 0 0,0-1 0 0 0,1 1 0 0 0,4 19 0 0 0,-5-34-242 0 0,1 0 1 0 0,0 0-1 0 0,0 0 1 0 0,0 0 0 0 0,1 0-1 0 0,-1 0 1 0 0,1 0-1 0 0,-1-1 1 0 0,1 1 0 0 0,0-1-1 0 0,0 1 1 0 0,0-1 0 0 0,1 0-1 0 0,-1 0 1 0 0,0 1-1 0 0,1-2 1 0 0,-1 1 0 0 0,1 0-1 0 0,0-1 1 0 0,0 1-1 0 0,-1-1 1 0 0,1 0 0 0 0,0 1-1 0 0,0-2 1 0 0,0 1-1 0 0,0 0 1 0 0,1 0 0 0 0,-1-1-1 0 0,0 0 1 0 0,0 0-1 0 0,0 0 1 0 0,4 0 0 0 0,3-1-15 0 0,0 1 1 0 0,-1-2 0 0 0,1 1-1 0 0,-1-2 1 0 0,1 1 0 0 0,-1-1-1 0 0,0 0 1 0 0,0-1 0 0 0,13-7-1 0 0,-7 1-9 0 0,-2 1 0 0 0,1-2-1 0 0,-1 0 1 0 0,-1 0 0 0 0,0-2 0 0 0,14-16-1 0 0,-8 5-8 0 0,-2-1-1 0 0,24-47 1 0 0,-31 52 9 0 0,-2 1 0 0 0,6-23 0 0 0,-3 9 43 0 0,-5 0 41 0 0,-4 22 47 0 0,-4 18 157 0 0,-21 72 73 0 0,14-42-228 0 0,6-24-71 0 0,1 0-1 0 0,0 0 1 0 0,-1 21-1 0 0,2-11-4 0 0,1-11-11 0 0,0 0 0 0 0,1 0 0 0 0,0 1-1 0 0,1-1 1 0 0,4 20 0 0 0,-4-29-27 0 0,0 1-1 0 0,0-1 0 0 0,0 0 1 0 0,1 0-1 0 0,0 0 0 0 0,-1 0 1 0 0,1 0-1 0 0,0 0 0 0 0,1-1 1 0 0,-1 1-1 0 0,0 0 0 0 0,1-1 1 0 0,-1 0-1 0 0,1 0 0 0 0,0 1 1 0 0,0-2-1 0 0,0 1 0 0 0,0 0 1 0 0,0-1-1 0 0,0 1 0 0 0,0-1 1 0 0,1 0-1 0 0,-1 0 0 0 0,7 1 1 0 0,3 1 1 0 0,0-1 0 0 0,0-1 0 0 0,0 0 0 0 0,1-1 0 0 0,-1 0 1 0 0,0-1-1 0 0,0 0 0 0 0,1-1 0 0 0,12-4 0 0 0,-18 3-8 0 0,1 1 1 0 0,-1-2-1 0 0,0 1 0 0 0,0-1 0 0 0,0 0 1 0 0,0-1-1 0 0,-1 0 0 0 0,0 0 0 0 0,0 0 1 0 0,0-1-1 0 0,0 0 0 0 0,-1-1 0 0 0,0 1 0 0 0,7-11 1 0 0,-6 6 16 0 0,-1-1 1 0 0,-1 0-1 0 0,1 0 1 0 0,-2 0-1 0 0,0 0 1 0 0,0-1-1 0 0,-1 1 1 0 0,-1-1-1 0 0,2-18 1 0 0,-2-14 120 0 0,-5-63 0 0 0,0 22-26 0 0,1 51 764 0 0,1 17-2733 0 0,1 1-9042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3608 0 0,'18'-3'4119'0'0,"-16"3"-3899"0"0,1 0-1 0 0,0 0 1 0 0,-1 1-1 0 0,1-1 1 0 0,-1 1-1 0 0,1 0 0 0 0,0 0 1 0 0,-1 0-1 0 0,1 0 1 0 0,-1 0-1 0 0,0 0 1 0 0,1 0-1 0 0,-1 1 0 0 0,0 0 1 0 0,0-1-1 0 0,2 3 1 0 0,0 0 58 0 0,0 1 1 0 0,-1-1 0 0 0,1 1-1 0 0,-1 0 1 0 0,0 0 0 0 0,-1 0 0 0 0,4 6-1 0 0,-1 5 298 0 0,0 1 0 0 0,0-1 0 0 0,-2 1-1 0 0,3 22 1 0 0,-1 3 227 0 0,4 72-152 0 0,-9-112-646 0 0,-1 9 25 0 0,1 1-1 0 0,1 0 1 0 0,-1 0 0 0 0,2-1-1 0 0,0 1 1 0 0,0-1-1 0 0,8 22 1 0 0,-10-32-28 0 0,1 0 1 0 0,0 1 0 0 0,-1-1 0 0 0,1 0-1 0 0,0 0 1 0 0,0 0 0 0 0,0 1-1 0 0,0-1 1 0 0,0 0 0 0 0,0 0 0 0 0,0 0-1 0 0,1-1 1 0 0,-1 1 0 0 0,0 0-1 0 0,0 0 1 0 0,1-1 0 0 0,-1 1 0 0 0,0 0-1 0 0,1-1 1 0 0,-1 0 0 0 0,1 1-1 0 0,-1-1 1 0 0,0 0 0 0 0,3 1 0 0 0,-2-2 3 0 0,1 1 0 0 0,0-1-1 0 0,0 1 1 0 0,-1-1 0 0 0,1 0 0 0 0,0 0 0 0 0,-1 0 0 0 0,1 0 0 0 0,-1 0 0 0 0,0-1 0 0 0,1 1 0 0 0,1-3 0 0 0,5-3 25 0 0,0-1-1 0 0,-1 0 1 0 0,0-1 0 0 0,0 1 0 0 0,7-12 0 0 0,6-13 81 0 0,-2-1 0 0 0,-1 0 0 0 0,-1-2 1 0 0,-2 0-1 0 0,-1-1 0 0 0,-2 0 1 0 0,10-59-1 0 0,-18 48-485 0 0,-3 13-2824 0 0,5 3-5418 0 0,-3 22 4970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39 2664 0 0,'-16'1'2815'0'0,"9"2"-2464"0"0,1-1 0 0 0,0 1 1 0 0,0 0-1 0 0,0 0 0 0 0,0 1 1 0 0,0 0-1 0 0,1 0 0 0 0,0 0 1 0 0,0 1-1 0 0,0-1 0 0 0,0 1 1 0 0,-7 11-1 0 0,4-5 96 0 0,1 0 0 0 0,1 0 0 0 0,0 1 0 0 0,0 0 0 0 0,-6 22 1 0 0,8-19-87 0 0,0 0 1 0 0,0 0 0 0 0,2 1-1 0 0,0-1 1 0 0,1 1 0 0 0,0 0 0 0 0,3 19-1 0 0,-2-30-323 0 0,1 1 0 0 0,0-1 0 0 0,0 0-1 0 0,0 0 1 0 0,1 0 0 0 0,-1 0-1 0 0,1 0 1 0 0,1 0 0 0 0,-1 0-1 0 0,1-1 1 0 0,-1 1 0 0 0,1-1-1 0 0,1 0 1 0 0,-1 0 0 0 0,0 0-1 0 0,1 0 1 0 0,0 0 0 0 0,0-1-1 0 0,0 0 1 0 0,0 0 0 0 0,1 0-1 0 0,-1 0 1 0 0,1-1 0 0 0,0 1 0 0 0,6 1-1 0 0,4 0-22 0 0,1-1 0 0 0,-1 0 0 0 0,1-1 0 0 0,-1-1 0 0 0,1 0 0 0 0,0-1 0 0 0,0-1 0 0 0,-1-1 0 0 0,1 0 0 0 0,-1-1 0 0 0,0 0 0 0 0,1-1 0 0 0,-1-1 0 0 0,-1 0 0 0 0,1-2 0 0 0,-1 1 0 0 0,0-2 0 0 0,-1 0 0 0 0,17-12 0 0 0,-24 14-21 0 0,1 0 0 0 0,-2 0 1 0 0,1 0-1 0 0,-1-1 0 0 0,0 0 1 0 0,0 0-1 0 0,-1 0 0 0 0,0-1 1 0 0,0 1-1 0 0,0-1 0 0 0,-1 0 1 0 0,3-14-1 0 0,-2 4-8 0 0,-2 1 0 0 0,0-1-1 0 0,-1 0 1 0 0,-2-35 0 0 0,1 46 21 0 0,-1 1 0 0 0,0-1 0 0 0,0 0 0 0 0,-1 0 0 0 0,0 1 0 0 0,0-1 0 0 0,-1 1 0 0 0,1 0 0 0 0,-2 0 0 0 0,1 0 1 0 0,0 0-1 0 0,-1 0 0 0 0,0 1 0 0 0,-1-1 0 0 0,1 1 0 0 0,-1 0 0 0 0,0 0 0 0 0,0 1 0 0 0,-1 0 0 0 0,1 0 0 0 0,-1 0 0 0 0,0 0 0 0 0,0 1 0 0 0,0 0 0 0 0,0 0 0 0 0,-1 1 0 0 0,1 0 1 0 0,-14-3-1 0 0,9 3 7 0 0,-1 1 0 0 0,0 0 0 0 0,0 0 1 0 0,1 2-1 0 0,-1-1 0 0 0,0 1 0 0 0,1 1 1 0 0,-1 0-1 0 0,1 1 0 0 0,-1 0 0 0 0,1 0 1 0 0,0 2-1 0 0,0-1 0 0 0,1 1 1 0 0,-1 1-1 0 0,1 0 0 0 0,0 0 0 0 0,1 1 1 0 0,0 0-1 0 0,0 1 0 0 0,0 0 0 0 0,1 0 1 0 0,0 1-1 0 0,-12 17 0 0 0,18-22-11 0 0,-17 22 24 0 0,-16 35 1 0 0,30-52-20 0 0,1 1 1 0 0,0 0-1 0 0,0 0 0 0 0,1 1 0 0 0,1-1 1 0 0,0 0-1 0 0,-1 17 0 0 0,2-18 2 0 0,0-1-1 0 0,1 1 1 0 0,1-1-1 0 0,0 1 1 0 0,0-1-1 0 0,0 1 1 0 0,1-1 0 0 0,5 15-1 0 0,-5-20-14 0 0,0 1-1 0 0,0-1 1 0 0,0 0-1 0 0,1 0 1 0 0,-1 1-1 0 0,1-1 1 0 0,-1-1-1 0 0,1 1 1 0 0,0 0-1 0 0,1-1 1 0 0,-1 1-1 0 0,0-1 1 0 0,0 0-1 0 0,1 0 1 0 0,0-1-1 0 0,-1 1 1 0 0,1-1 0 0 0,0 1-1 0 0,0-1 1 0 0,-1 0-1 0 0,8 0 1 0 0,3 1-136 0 0,-1-1-1 0 0,0 0 1 0 0,1-1 0 0 0,-1 0 0 0 0,1-1 0 0 0,-1-1 0 0 0,0 0 0 0 0,1-1 0 0 0,-1-1 0 0 0,0 0 0 0 0,-1 0 0 0 0,1-1 0 0 0,14-9 0 0 0,-12 6-150 0 0,-1-1 0 0 0,0-1 0 0 0,0-1 0 0 0,-1 0 0 0 0,-1 0 1 0 0,1-1-1 0 0,-2-1 0 0 0,0 0 0 0 0,-1 0 0 0 0,12-20 0 0 0,-10 12 50 0 0,-1 0-1 0 0,-1 0 1 0 0,-1-1 0 0 0,-1 0-1 0 0,6-30 1 0 0,-9 30 1230 0 0,-2 0 0 0 0,0 0 0 0 0,-1-25 0 0 0,-2 154 2502 0 0,7 145-1919 0 0,-6-232-1765 0 0,1 1 0 0 0,0 0 0 0 0,2-1 0 0 0,0 0 0 0 0,10 26 0 0 0,-13-43-696 0 0,0 0 0 0 0,1 0-1 0 0,-1 0 1 0 0,1-1 0 0 0,0 1 0 0 0,0-1 0 0 0,4 5 0 0 0,1 0-2955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3064 0 0,'0'0'1059'0'0,"11"0"689"0"0,75-4 2127 0 0,113-20 1 0 0,-163 19-2886 0 0,27-8-359 0 0,-57 11-583 0 0,-1 0-1 0 0,1 0 0 0 0,-1 0 0 0 0,0 0 0 0 0,1-1 0 0 0,-2 0 0 0 0,1 0 0 0 0,8-7 0 0 0,-8 3 453 0 0,-13 9-289 0 0,-14 12-23 0 0,14-5-125 0 0,-2-1-20 0 0,1 1 1 0 0,1-1 0 0 0,-1 2 0 0 0,2-1-1 0 0,-1 1 1 0 0,1 1 0 0 0,1-1 0 0 0,0 1-1 0 0,-9 22 1 0 0,7-7 1 0 0,-8 41 0 0 0,15-58-40 0 0,-1 1-1 0 0,2 0 0 0 0,0 0 0 0 0,0 0 0 0 0,1 0 0 0 0,0-1 0 0 0,4 18 0 0 0,-3-20-16 0 0,0 1 0 0 0,0-1 0 0 0,1 0 1 0 0,0 0-1 0 0,0-1 0 0 0,1 1 0 0 0,0 0 0 0 0,0-1 0 0 0,0 0 1 0 0,1 0-1 0 0,0 0 0 0 0,0-1 0 0 0,0 0 0 0 0,1 0 0 0 0,0 0 1 0 0,0-1-1 0 0,0 1 0 0 0,1-1 0 0 0,-1-1 0 0 0,1 1 1 0 0,0-1-1 0 0,0 0 0 0 0,0-1 0 0 0,0 0 0 0 0,0 0 0 0 0,15 1 1 0 0,-12-1-27 0 0,-8-1 19 0 0,1 0 0 0 0,-1-1 0 0 0,1 1-1 0 0,-1-1 1 0 0,1 0 0 0 0,-1 1 0 0 0,1-1-1 0 0,0 0 1 0 0,-1-1 0 0 0,1 1-1 0 0,-1 0 1 0 0,1-1 0 0 0,-1 0 0 0 0,1 1-1 0 0,4-3 1 0 0,-6-2-73 0 0,-8 2 91 0 0,-7 1 61 0 0,9 1-34 0 0,1 2 1 0 0,-1-1-1 0 0,1 0 1 0 0,-1 1 0 0 0,1 0-1 0 0,0 0 1 0 0,-1 0-1 0 0,1 1 1 0 0,0-1-1 0 0,0 1 1 0 0,0 0-1 0 0,0 0 1 0 0,0 1-1 0 0,0-1 1 0 0,1 1 0 0 0,-7 6-1 0 0,5-4 9 0 0,1 0 1 0 0,0 1-1 0 0,0 0 0 0 0,1 0 1 0 0,-1 0-1 0 0,1 0 0 0 0,0 1 1 0 0,1-1-1 0 0,-4 14 0 0 0,2 3 33 0 0,1 0-1 0 0,1 0 0 0 0,1 1 0 0 0,1-1 0 0 0,4 35 0 0 0,3 10 7 0 0,4 29-86 0 0,-4 0 1 0 0,-7 117 0 0 0,-1-206 25 0 0,0 0 0 0 0,0 0 0 0 0,-1-1 0 0 0,0 1 0 0 0,0-1 0 0 0,0 1 0 0 0,-1-1 0 0 0,-6 10-1 0 0,7-12 11 0 0,-1-2 0 0 0,0 1 0 0 0,0 0 0 0 0,0 0 0 0 0,-1-1-1 0 0,1 0 1 0 0,-1 0 0 0 0,0 0 0 0 0,1 0 0 0 0,-1 0 0 0 0,-1-1 0 0 0,1 1-1 0 0,0-1 1 0 0,-9 2 0 0 0,3 0 38 0 0,-1-1 0 0 0,1 0 0 0 0,-1-1 0 0 0,0 0 0 0 0,0-1-1 0 0,0 0 1 0 0,0 0 0 0 0,0-1 0 0 0,0-1 0 0 0,0 0 0 0 0,0-1 0 0 0,0 0 0 0 0,1 0 0 0 0,-1-1 0 0 0,0-1-1 0 0,1 1 1 0 0,0-2 0 0 0,-14-7 0 0 0,-3-5-731 0 0,-25-21 0 0 0,20 13-9885 0 0,26 19 6809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6 2760 0 0,'-5'0'409'0'0,"0"0"0"0"0,0 1 0 0 0,1 0 0 0 0,-1 0-1 0 0,0 0 1 0 0,1 0 0 0 0,-1 1 0 0 0,1-1 0 0 0,-1 1 0 0 0,1 0-1 0 0,0 1 1 0 0,0-1 0 0 0,-6 5 0 0 0,4-2 38 0 0,0 1 0 0 0,1 0-1 0 0,-1 0 1 0 0,1 0 0 0 0,0 0 0 0 0,1 1-1 0 0,-6 11 1 0 0,3-5 12 0 0,1 1-1 0 0,1 0 0 0 0,0 0 1 0 0,2 1-1 0 0,-1-1 0 0 0,1 1 1 0 0,1 0-1 0 0,0 20 0 0 0,2-31-407 0 0,0 1-1 0 0,0-1 1 0 0,1 1-1 0 0,0-1 1 0 0,0 1-1 0 0,0-1 1 0 0,0 0-1 0 0,0 0 1 0 0,1 1-1 0 0,0-1 1 0 0,0 0-1 0 0,0-1 1 0 0,0 1-1 0 0,1 0 1 0 0,-1 0-1 0 0,7 5 1 0 0,-4-4-11 0 0,0-1 0 0 0,0-1 0 0 0,1 1 0 0 0,-1-1 0 0 0,1 0 0 0 0,0 0 0 0 0,0 0 0 0 0,0-1 0 0 0,0 0 0 0 0,11 2 0 0 0,-3-1-21 0 0,1-2 1 0 0,-1 0 0 0 0,0 0-1 0 0,0-1 1 0 0,0-1 0 0 0,1 0-1 0 0,-1-1 1 0 0,0-1-1 0 0,0 0 1 0 0,15-6 0 0 0,-20 5-13 0 0,-1 1-1 0 0,1-2 1 0 0,-1 1 0 0 0,0-1 0 0 0,0 0 0 0 0,0-1 0 0 0,-1 0 0 0 0,0 0 0 0 0,0-1 0 0 0,0 0 0 0 0,7-10-1 0 0,-11 13 9 0 0,-1 0-1 0 0,1 0 1 0 0,-1-1-1 0 0,0 1 1 0 0,0-1-1 0 0,0 0 1 0 0,-1 1-1 0 0,1-1 1 0 0,-1 0-1 0 0,0 0 1 0 0,-1 0-1 0 0,1 0 1 0 0,-1 0-1 0 0,0 0 1 0 0,0 1-1 0 0,-1-1 1 0 0,1 0-1 0 0,-1 0 1 0 0,0 0-1 0 0,0 0 1 0 0,-1 0-1 0 0,0 1 1 0 0,-2-7-1 0 0,-2 1 24 0 0,1 0 0 0 0,-1 1 0 0 0,-1 0 0 0 0,0 0-1 0 0,0 0 1 0 0,-1 1 0 0 0,0 0 0 0 0,0 0 0 0 0,-1 1-1 0 0,0 0 1 0 0,0 0 0 0 0,-1 1 0 0 0,1 1 0 0 0,-1 0-1 0 0,-1 0 1 0 0,1 1 0 0 0,-1 0 0 0 0,1 0 0 0 0,-1 2-1 0 0,0-1 1 0 0,-1 1 0 0 0,1 1 0 0 0,0 0 0 0 0,0 0-1 0 0,-1 1 1 0 0,-16 3 0 0 0,24-3-255 0 0,1 1 1 0 0,-1 0-1 0 0,0 1 0 0 0,0-1 1 0 0,0 1-1 0 0,1 0 0 0 0,-7 4 1 0 0,-13 10-8163 0 0,20-14 6707 0 0,-7 5-2009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3688 0 0,'0'0'616'0'0,"-2"-1"0"0"0,2-4 1 0 0,0 3-17 0 0,-4-1-56 0 0,4 1-68 0 0,-3 2-248 0 0,3-2-1704 0 0,-4 2-1 0 0,4 2 1 0 0,0 3 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4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3680 0 0,'0'0'1934'0'0,"15"5"973"0"0,-8 1-2433 0 0,-1 1 0 0 0,0 0 0 0 0,-1 1 0 0 0,1-1 0 0 0,-1 1 1 0 0,-1 0-1 0 0,5 9 0 0 0,0 5 364 0 0,-1 1 0 0 0,-1-1 0 0 0,6 35 0 0 0,-9-39-402 0 0,0 6 95 0 0,2 30 0 0 0,-4-29-402 0 0,7 35 0 0 0,-7-52-120 0 0,-1-4 5 0 0,0-1 0 0 0,-1 1 0 0 0,1 0 0 0 0,1-1 0 0 0,-1 0 0 0 0,0 1 0 0 0,4 5 0 0 0,-4-8-4 0 0,0-1-1 0 0,0 1 1 0 0,0 0-1 0 0,-1 0 1 0 0,1-1-1 0 0,0 1 0 0 0,1 0 1 0 0,-1-1-1 0 0,0 1 1 0 0,0-1-1 0 0,0 1 1 0 0,0-1-1 0 0,0 0 0 0 0,0 1 1 0 0,1-1-1 0 0,-1 0 1 0 0,0 0-1 0 0,0 0 1 0 0,0 0-1 0 0,1 0 0 0 0,-1 0 1 0 0,0 0-1 0 0,0 0 1 0 0,0-1-1 0 0,1 1 1 0 0,-1 0-1 0 0,0-1 0 0 0,0 1 1 0 0,2-2-1 0 0,4-1 40 0 0,0 0 0 0 0,-1-1-1 0 0,1 0 1 0 0,-1 0 0 0 0,0-1-1 0 0,0 0 1 0 0,-1 0-1 0 0,1 0 1 0 0,-1 0 0 0 0,8-12-1 0 0,4-8 152 0 0,19-36 0 0 0,-25 41-115 0 0,3-4-625 0 0,54-103 2073 0 0,-48 83-3893 0 0,-4-2-3874 0 0,-12 35 2490 0 0,0 0-1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56 3080 0 0,'0'0'1723'0'0,"-11"15"930"0"0,0-1-1974 0 0,1 0 0 0 0,0 2 0 0 0,2-1 0 0 0,0 1 0 0 0,0 0 1 0 0,2 1-1 0 0,-6 19 0 0 0,0 11 898 0 0,-9 68 0 0 0,20-111-1542 0 0,1 1-1 0 0,-1-1 0 0 0,1 1 1 0 0,0-1-1 0 0,1 1 0 0 0,-1-1 0 0 0,1 1 1 0 0,-1-1-1 0 0,1 1 0 0 0,1-1 1 0 0,-1 1-1 0 0,1-1 0 0 0,-1 0 0 0 0,5 6 1 0 0,-4-7-23 0 0,0 0-1 0 0,0-1 1 0 0,0 1 0 0 0,1-1 0 0 0,-1 0 0 0 0,1 0-1 0 0,0 0 1 0 0,0 0 0 0 0,-1 0 0 0 0,1 0 0 0 0,0-1-1 0 0,1 1 1 0 0,-1-1 0 0 0,0 0 0 0 0,0 0 0 0 0,0 0-1 0 0,1-1 1 0 0,-1 1 0 0 0,0-1 0 0 0,4 1 0 0 0,5-1-17 0 0,-1 0 0 0 0,0-1 0 0 0,0 0 0 0 0,0-1 0 0 0,0 0 0 0 0,0-1 0 0 0,0 0 0 0 0,0 0 0 0 0,-1-1 0 0 0,1-1 1 0 0,-1 0-1 0 0,0 0 0 0 0,-1-1 0 0 0,1 0 0 0 0,-1-1 0 0 0,-1 0 0 0 0,1 0 0 0 0,-1-1 0 0 0,0 0 0 0 0,-1 0 0 0 0,9-12 1 0 0,-7 8 53 0 0,-1-1 1 0 0,0 0-1 0 0,0 0 0 0 0,-2 0 1 0 0,1-1-1 0 0,-2 0 1 0 0,0 0-1 0 0,-1-1 1 0 0,0 0-1 0 0,-1 1 1 0 0,0-1-1 0 0,0-21 1 0 0,-4 42 31 0 0,0 0 1 0 0,-1 0-1 0 0,1 0 1 0 0,-1-1-1 0 0,-4 9 1 0 0,-2 12 63 0 0,2-4-77 0 0,1 1 1 0 0,1-1-1 0 0,1 1 1 0 0,2 0-1 0 0,0 31 1 0 0,1-50-63 0 0,1-1 0 0 0,-1 1 0 0 0,1 0-1 0 0,0-1 1 0 0,0 1 0 0 0,0-1 0 0 0,0 0 0 0 0,1 1 0 0 0,-1-1 0 0 0,1 0 0 0 0,0 0 0 0 0,0 0 0 0 0,0 0 0 0 0,0 0 0 0 0,0-1 0 0 0,1 1 0 0 0,4 4 0 0 0,-2-4-2 0 0,0 0 1 0 0,-1-1-1 0 0,1 1 1 0 0,0-1-1 0 0,0 0 1 0 0,1 0-1 0 0,-1-1 1 0 0,0 1-1 0 0,0-1 1 0 0,11 1-1 0 0,-3-2-4 0 0,0 0-1 0 0,0 0 1 0 0,1-2-1 0 0,-1 1 1 0 0,0-2-1 0 0,0 1 1 0 0,-1-2-1 0 0,26-9 1 0 0,-31 9 4 0 0,-1 1 0 0 0,1-1 0 0 0,-1 0 0 0 0,0-1 0 0 0,0 1 0 0 0,0-1 0 0 0,-1-1 0 0 0,1 1 0 0 0,-1-1 1 0 0,0 0-1 0 0,4-7 0 0 0,-3 3 19 0 0,-1 0-1 0 0,0 0 1 0 0,0-1 0 0 0,-1 0 0 0 0,-1 0 0 0 0,4-18 0 0 0,-2-7 72 0 0,-2 0 0 0 0,-1 0 0 0 0,-5-59 0 0 0,3 84 72 0 0,-1 1 0 0 0,-1-1 0 0 0,0 1 0 0 0,-4-15 0 0 0,5 23-384 0 0,0-1 1 0 0,0 0 0 0 0,-1 0-1 0 0,1 0 1 0 0,-1 1 0 0 0,0-1-1 0 0,0 1 1 0 0,-3-5 0 0 0,4 6-452 0 0,-1 0-1 0 0,1 0 1 0 0,-1 0 0 0 0,1 0 0 0 0,-1 0 0 0 0,0 0 0 0 0,1 0 0 0 0,-1 1 0 0 0,0-1-1 0 0,0 0 1 0 0,1 1 0 0 0,-1 0 0 0 0,0-1 0 0 0,0 1 0 0 0,-3 0 0 0 0,-2 0-2993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4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3376 0 0,'19'-14'4797'0'0,"-18"14"-4581"0"0,0-1 0 0 0,1 1 0 0 0,-1-1-1 0 0,1 1 1 0 0,-1-1 0 0 0,1 1 0 0 0,-1 0-1 0 0,1 0 1 0 0,-1 0 0 0 0,0 0-1 0 0,1 0 1 0 0,-1 0 0 0 0,1 0 0 0 0,-1 1-1 0 0,1-1 1 0 0,-1 1 0 0 0,1-1 0 0 0,-1 1-1 0 0,0-1 1 0 0,1 1 0 0 0,-1 0-1 0 0,0-1 1 0 0,1 1 0 0 0,-1 0 0 0 0,0 0-1 0 0,0 0 1 0 0,0 0 0 0 0,0 0 0 0 0,0 0-1 0 0,2 3 1 0 0,0 2 208 0 0,0 0-1 0 0,0 1 1 0 0,-1-1 0 0 0,0 1-1 0 0,3 11 1 0 0,2 18-142 0 0,-1 1-1 0 0,2 51 1 0 0,-7 77-7 0 0,-2-84 52 0 0,1-80-320 0 0,1 0 0 0 0,-1-1 0 0 0,1 1 0 0 0,-1-1 0 0 0,1 1 0 0 0,0-1 0 0 0,-1 1 0 0 0,1-1 0 0 0,0 0 0 0 0,-1 1 0 0 0,1-1 0 0 0,0 0 0 0 0,-1 1 0 0 0,1-1 0 0 0,0 0 0 0 0,-1 0 0 0 0,1 0 0 0 0,0 0 0 0 0,0 0 0 0 0,-1 0 0 0 0,1 0 0 0 0,0 0 0 0 0,0 0 0 0 0,-1 0 0 0 0,1 0 0 0 0,0 0 0 0 0,0 0 0 0 0,0-1 0 0 0,23-3 94 0 0,-15 1-62 0 0,0 0-1 0 0,-1-1 0 0 0,0 0 0 0 0,0-1 0 0 0,0 0 0 0 0,-1 0 0 0 0,1 0 0 0 0,-1-1 0 0 0,0 0 1 0 0,-1-1-1 0 0,0 0 0 0 0,10-12 0 0 0,4-11 197 0 0,32-61 1 0 0,-32 55-111 0 0,0-2 3 0 0,29-47 117 0 0,-31 56-169 0 0,22-29 29 0 0,-35 49 875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2856 0 0,'0'0'2090'0'0,"18"0"528"0"0,238 1 4151 0 0,-2 1-5101 0 0,-249-2-1647 0 0,0 0-1 0 0,0 0 0 0 0,0 0 0 0 0,0-1 0 0 0,0 0 0 0 0,0 0 0 0 0,-1 0 0 0 0,1 0 0 0 0,0-1 1 0 0,-1 0-1 0 0,7-3 0 0 0,-11 5-18 0 0,1-1-1 0 0,-1 1 1 0 0,1 0 0 0 0,-1-1-1 0 0,1 1 1 0 0,-1-1 0 0 0,0 1 0 0 0,1-1-1 0 0,-1 1 1 0 0,0-1 0 0 0,1 1 0 0 0,-1-1-1 0 0,0 0 1 0 0,0 1 0 0 0,1-1-1 0 0,-1 1 1 0 0,0-1 0 0 0,0 0 0 0 0,0 1-1 0 0,0-1 1 0 0,0 0 0 0 0,0 1 0 0 0,0-1-1 0 0,0 1 1 0 0,0-1 0 0 0,0 0-1 0 0,0 1 1 0 0,0-1 0 0 0,-1 1 0 0 0,1-1-1 0 0,0 0 1 0 0,0 1 0 0 0,-1-1-1 0 0,1 1 1 0 0,0-1 0 0 0,-1 1 0 0 0,0-2-1 0 0,0 1 3 0 0,1 0 0 0 0,-1 0 0 0 0,0 0 0 0 0,0 0 0 0 0,0 0-1 0 0,0 0 1 0 0,-1 0 0 0 0,1 0 0 0 0,0 1 0 0 0,0-1-1 0 0,0 0 1 0 0,-1 1 0 0 0,1-1 0 0 0,0 1 0 0 0,-3-1-1 0 0,-2 0 4 0 0,-1 0 0 0 0,0 0 0 0 0,1 1 0 0 0,-1 0-1 0 0,0 0 1 0 0,1 1 0 0 0,-1 0 0 0 0,0 0 0 0 0,1 1-1 0 0,0 0 1 0 0,-1 0 0 0 0,1 0 0 0 0,0 0 0 0 0,0 1-1 0 0,0 0 1 0 0,0 1 0 0 0,1-1 0 0 0,-1 1 0 0 0,1 0-1 0 0,0 1 1 0 0,0-1 0 0 0,0 1 0 0 0,1 0 0 0 0,-1 0-1 0 0,-5 9 1 0 0,-3 7 74 0 0,1 1 0 0 0,0 0 0 0 0,2 1-1 0 0,0-1 1 0 0,2 2 0 0 0,-6 24 0 0 0,4-3 178 0 0,1 1 1 0 0,-2 60-1 0 0,8-75-138 0 0,1-16-46 0 0,1 0 1 0 0,0 1 0 0 0,1-1-1 0 0,1 0 1 0 0,4 26-1 0 0,-4-38-72 0 0,0 0 0 0 0,0-1 1 0 0,0 1-1 0 0,1 0 0 0 0,-1-1 0 0 0,1 1 0 0 0,-1-1 0 0 0,1 1 0 0 0,0-1 0 0 0,0 0 0 0 0,0 0 0 0 0,0 0 0 0 0,0 0 0 0 0,1 0 0 0 0,-1 0 0 0 0,1-1 0 0 0,-1 1 1 0 0,1-1-1 0 0,0 0 0 0 0,-1 1 0 0 0,1-1 0 0 0,0 0 0 0 0,0-1 0 0 0,0 1 0 0 0,0 0 0 0 0,-1-1 0 0 0,6 1 0 0 0,5-1-165 0 0,0 0-1 0 0,0 0 1 0 0,0-2-1 0 0,26-4 1 0 0,-24 2-257 0 0,0-1 0 0 0,0-1 0 0 0,0 0 0 0 0,-1-1 1 0 0,0 0-1 0 0,0-1 0 0 0,0-1 0 0 0,-1 0 1 0 0,-1-1-1 0 0,0 0 0 0 0,0-1 0 0 0,12-14 0 0 0,3-6-161 0 0,-2-2-1 0 0,-2 0 1 0 0,32-58 0 0 0,-32 44 1885 0 0,25-68 0 0 0,-47 111-777 0 0,0 0 0 0 0,0-1 0 0 0,0 1 0 0 0,-1 0 0 0 0,1 0 0 0 0,-1-7 0 0 0,0 8 754 0 0,0 16 484 0 0,-8 45-499 0 0,4-28-912 0 0,-15 64 401 0 0,12-61-511 0 0,-7 62 0 0 0,13-79-462 0 0,-1 46-1085 0 0,8-24-6724 0 0,0-24 3810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56:4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3792 0 0,'-1'2'12951'0'0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2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 1484 0 0,'0'0'1430'0'0,"7"-7"1705"0"0,7 3-600 0 0,-15 4-2190 0 0,-6 14 611 0 0,-65 89 468 0 0,58-83-1313 0 0,4-7-54 0 0,1 0 0 0 0,0 1 1 0 0,-9 20-1 0 0,15-31-57 0 0,3-2 0 0 0,-1-1 0 0 0,1 0 1 0 0,-1 1-1 0 0,1-1 0 0 0,-1 1 0 0 0,1-1 0 0 0,0 1 0 0 0,-1-1 0 0 0,1 1 0 0 0,0 0 0 0 0,-1-1 1 0 0,1 1-1 0 0,0-1 0 0 0,0 1 0 0 0,-1 0 0 0 0,1-1 0 0 0,0 1 0 0 0,0 0 0 0 0,0-1 1 0 0,0 2-1 0 0,0-2 32 0 0,0 0 9 0 0,-4 0 288 0 0,5-9-235 0 0,4 0-78 0 0,0 0 0 0 0,1 0-1 0 0,7-8 1 0 0,9-14 14 0 0,6-4-17 0 0,-18 15 55 0 0,-10 20-66 0 0,0 0 0 0 0,0 0 0 0 0,0 0 0 0 0,0 0 0 0 0,0 0 0 0 0,0 0 0 0 0,0 0 1 0 0,0 0-1 0 0,0 0 0 0 0,0 0 0 0 0,0 0 0 0 0,0 0 0 0 0,0 0 0 0 0,0 0 0 0 0,0 0 0 0 0,0 0 0 0 0,0 0 0 0 0,0 0 0 0 0,0 0 0 0 0,0 0 0 0 0,-1 0 0 0 0,1 0 0 0 0,0 0 1 0 0,0 0-1 0 0,0 0 0 0 0,0 0 0 0 0,0 0 0 0 0,0 0 0 0 0,0 0 0 0 0,0 0 0 0 0,0 0 0 0 0,0 0 0 0 0,0 0 0 0 0,0 0 0 0 0,0 0 0 0 0,0 0 0 0 0,0 0 0 0 0,0-1 0 0 0,0 1 1 0 0,0 0-1 0 0,0 0 0 0 0,0 0 0 0 0,0 0 0 0 0,0 0 0 0 0,0 0 0 0 0,0 0 0 0 0,0 0 0 0 0,0 0 0 0 0,0 0 0 0 0,0 0 0 0 0,0 0 0 0 0,0 0 0 0 0,-9 10 71 0 0,-65 68-36 0 0,9 9-25 0 0,56-71 8 0 0,-6 7 13 0 0,15-21-27 0 0,0-2 24 0 0,3-2-16 0 0,-1 0 1 0 0,1 0 0 0 0,-1-1-1 0 0,1 1 1 0 0,-1-1 0 0 0,0 0-1 0 0,0 1 1 0 0,4-7-1 0 0,-4 5-2 0 0,82-111 128 0 0,-68 93-124 0 0,-2-1 0 0 0,14-28 0 0 0,-11 19 359 0 0,-15 31-269 0 0,-1 0 1 0 0,1 1 0 0 0,0-1-1 0 0,0 1 1 0 0,0-1-1 0 0,0 1 1 0 0,0 0 0 0 0,0 0-1 0 0,-1-1 1 0 0,1 1-1 0 0,0 1 1 0 0,0-1-1 0 0,0 0 1 0 0,0 0 0 0 0,2 1-1 0 0,0 0-34 0 0,0-1 1 0 0,0 1-1 0 0,0 0 0 0 0,0 0 0 0 0,0 1 1 0 0,-1-1-1 0 0,1 1 0 0 0,4 2 0 0 0,10 11 252 0 0,22 25-1 0 0,-17-18-185 0 0,-17-16-108 0 0,0 0 1 0 0,0 0 0 0 0,0 0-1 0 0,8 13 1 0 0,26 37 110 0 0,1 17 39 0 0,-38-66-180 0 0,8 7 0 0 0,-11-12 0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2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33 1264 0 0,'0'0'11513'0'0,"6"19"-10603"0"0,-4 7-657 0 0,-1 0 0 0 0,-2 34 0 0 0,-1-8-73 0 0,2-22-99 0 0,-1-11-31 0 0,1 1 0 0 0,1-1 1 0 0,1 1-1 0 0,0-1 0 0 0,8 29 1 0 0,-9-45-48 0 0,0 0-1 0 0,1 0 1 0 0,-1 0 0 0 0,1 0 0 0 0,-1-1 0 0 0,1 1-1 0 0,0-1 1 0 0,0 1 0 0 0,0-1 0 0 0,0 0 0 0 0,0 0 0 0 0,0 1-1 0 0,1-2 1 0 0,-1 1 0 0 0,5 3 0 0 0,-2-3-1 0 0,0 0 1 0 0,0 0 0 0 0,0 0-1 0 0,0-1 1 0 0,1 1-1 0 0,-1-1 1 0 0,0 0-1 0 0,9 0 1 0 0,-5-1 5 0 0,0 0 1 0 0,0-1 0 0 0,0 0 0 0 0,0 0 0 0 0,-1-1-1 0 0,1 0 1 0 0,0-1 0 0 0,-1 1 0 0 0,0-2 0 0 0,14-6-1 0 0,-15 5 5 0 0,0 0-1 0 0,0 0 1 0 0,0 0-1 0 0,-1-1 0 0 0,0 0 1 0 0,0-1-1 0 0,0 1 1 0 0,-1-1-1 0 0,0 0 1 0 0,0-1-1 0 0,-1 1 0 0 0,0-1 1 0 0,4-9-1 0 0,-4 3 9 0 0,1-1 0 0 0,-2 1-1 0 0,0-1 1 0 0,-1-1 0 0 0,0 1-1 0 0,-1-24 1 0 0,-1-98 357 0 0,4 98-209 0 0,-2 23 77 0 0,-1 14 27 0 0,-1 6 143 0 0,-1 46-308 0 0,0-22-73 0 0,1 1 1 0 0,6 47 0 0 0,5 1 22 0 0,3 19-67 0 0,3-14-33 0 0,-4 0 1 0 0,4 168-1 0 0,-17-242 57 0 0,0 0-1 0 0,0 1 1 0 0,-1-1 0 0 0,-1 1-1 0 0,1-1 1 0 0,-1 0 0 0 0,-3 8-1 0 0,3-11 5 0 0,-1-1 0 0 0,1 0-1 0 0,-1 1 1 0 0,1-1 0 0 0,-1-1 0 0 0,0 1-1 0 0,-1 0 1 0 0,1-1 0 0 0,-1 1-1 0 0,1-1 1 0 0,-1 0 0 0 0,0 0 0 0 0,-6 3-1 0 0,-30 15 238 0 0,-1-1-1 0 0,-2-3 1 0 0,1-1-1 0 0,-2-2 0 0 0,0-2 1 0 0,-1-1-1 0 0,-51 4 1 0 0,55-14 84 0 0,32-1-4282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2388 0 0,'0'-1'179'0'0,"0"-1"-1"0"0,0 1 0 0 0,1 0 0 0 0,-1 0 1 0 0,0-1-1 0 0,1 1 0 0 0,-1 0 1 0 0,1 0-1 0 0,0 0 0 0 0,-1 0 1 0 0,1 0-1 0 0,0 0 0 0 0,0 0 1 0 0,-1 0-1 0 0,1 0 0 0 0,0 0 1 0 0,0 0-1 0 0,0 0 0 0 0,0 1 1 0 0,0-1-1 0 0,2 0 500 0 0,1 19 2083 0 0,-5 82-860 0 0,-1-22-629 0 0,16 152 1 0 0,-13-223-1223 0 0,1 1 1 0 0,0 0-1 0 0,0 0 0 0 0,1-1 1 0 0,0 1-1 0 0,1-1 0 0 0,-1 0 0 0 0,1 0 1 0 0,1 0-1 0 0,4 6 0 0 0,-7-11-42 0 0,-1-1-1 0 0,1 1 1 0 0,-1 0 0 0 0,1-1-1 0 0,0 1 1 0 0,0-1-1 0 0,-1 0 1 0 0,1 0-1 0 0,0 0 1 0 0,0 1-1 0 0,0-2 1 0 0,0 1 0 0 0,1 0-1 0 0,-1 0 1 0 0,0-1-1 0 0,0 1 1 0 0,0-1-1 0 0,1 0 1 0 0,-1 1-1 0 0,0-1 1 0 0,0 0-1 0 0,1 0 1 0 0,-1-1 0 0 0,0 1-1 0 0,0 0 1 0 0,1-1-1 0 0,-1 1 1 0 0,0-1-1 0 0,0 0 1 0 0,0 0-1 0 0,0 0 1 0 0,0 0 0 0 0,0 0-1 0 0,0 0 1 0 0,0 0-1 0 0,0-1 1 0 0,-1 1-1 0 0,1-1 1 0 0,2-2-1 0 0,5-6 8 0 0,-1 1 0 0 0,0-1 0 0 0,-1 0-1 0 0,0-1 1 0 0,-1 0 0 0 0,0 0-1 0 0,-1 0 1 0 0,7-20 0 0 0,3-5 17 0 0,-9 21-19 0 0,-1 0-1 0 0,-1-1 1 0 0,0 1 0 0 0,4-32-1 0 0,-4-65 24 0 0,10 263 770 0 0,42 194-612 0 0,-48-303-109 0 0,-2 1 0 0 0,0 85 0 0 0,-5-123-66 0 0,-2-1 1 0 0,1 0-1 0 0,0 1 0 0 0,-1-1 0 0 0,0 1 0 0 0,0-1 1 0 0,0 0-1 0 0,0 1 0 0 0,-1-1 0 0 0,0 0 0 0 0,0 0 1 0 0,0 0-1 0 0,0 0 0 0 0,0-1 0 0 0,-1 1 0 0 0,0 0 1 0 0,0-1-1 0 0,0 0 0 0 0,0 0 0 0 0,0 0 0 0 0,-6 4 0 0 0,1-3 25 0 0,1 0 0 0 0,-2 0 0 0 0,1 0 0 0 0,0-1 0 0 0,-1 0 0 0 0,0-1-1 0 0,1 0 1 0 0,-1 0 0 0 0,-16 0 0 0 0,-6 1 84 0 0,-6 1 141 0 0,-1-2 1 0 0,-58-5 0 0 0,94 3-261 0 0,-1 0 1 0 0,1 0-1 0 0,0 0 1 0 0,0-1-1 0 0,0 1 1 0 0,0-1-1 0 0,0 0 1 0 0,-1 1-1 0 0,1-1 1 0 0,0 0-1 0 0,-2-2 1 0 0,3-5-757 0 0,10-7-1051 0 0,18-22-7500 0 0,-16 19 6069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2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2608 0 0,'0'0'5503'0'0,"0"20"-2674"0"0,-1 10-1769 0 0,-1-1-1 0 0,-2 1 1 0 0,-9 34-1 0 0,-29 87-423 0 0,25-96-379 0 0,5-22-542 0 0,2-3-2617 0 0,3 0-3685 0 0,5-18 3442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3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2880 0 0,'1'1'10343'0'0,"1"1"-10877"0"0,16 14 1175 0 0,1 0 0 0 0,23 14 0 0 0,13 11-102 0 0,92 68 440 0 0,5 5-371 0 0,-127-93-529 0 0,-2 1 0 0 0,-1 2 0 0 0,37 48 0 0 0,-37-49-575 0 0,-21-21-829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3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0 1056 0 0,'-4'3'6992'0'0,"-15"11"-4967"0"0,-21 30-412 0 0,-43 64-1 0 0,-9 10-756 0 0,24-37-395 0 0,-23 28 102 0 0,78-95-504 0 0,-11 11 88 0 0,1 2 0 0 0,-20 29 1 0 0,38-47-47 0 0,7-9-1626 0 0,12-11-3448 0 0,-11 8 4008 0 0,9-6-1807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3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3320 0 0,'-3'3'411'0'0,"-1"0"0"0"0,0 1 0 0 0,1 0 0 0 0,-1-1 0 0 0,1 1 0 0 0,0 0-1 0 0,-3 7 1 0 0,0-3 81 0 0,-13 18 1141 0 0,-39 37 1 0 0,4-4 145 0 0,-35 55 50 0 0,62-74-4248 0 0,1 1-3680 0 0,17-25 3379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 2860 0 0,'-1'0'245'0'0,"0"0"-1"0"0,0 0 1 0 0,-1-1-1 0 0,1 1 1 0 0,0 0-1 0 0,0-1 1 0 0,0 1-1 0 0,0-1 1 0 0,0 1-1 0 0,0-1 0 0 0,0 0 1 0 0,0 1-1 0 0,-2-2 1 0 0,2 1 433 0 0,0 0-1 0 0,0 0 1 0 0,0 0 0 0 0,-1 0-1 0 0,1 1 1 0 0,0-1-1 0 0,-1 0 1 0 0,1 1 0 0 0,0-1-1 0 0,-1 1 1 0 0,1 0 0 0 0,-1-1-1 0 0,-2 1 1 0 0,5 2-543 0 0,-1-1 0 0 0,1 1-1 0 0,0 0 1 0 0,-1 0 0 0 0,1-1 0 0 0,0 1-1 0 0,0 0 1 0 0,1-1 0 0 0,0 2 0 0 0,11 8-5 0 0,0-2 1 0 0,1 1-1 0 0,0-2 1 0 0,17 8-1 0 0,29 19 86 0 0,0-1-62 0 0,-15-9-84 0 0,-30-18-63 0 0,1 0 0 0 0,-1-1 0 0 0,30 8 0 0 0,-24-8-5 0 0,30 12 0 0 0,-47-16 1 0 0,-2-1-3 0 0,1 0 0 0 0,-1 0 1 0 0,1 0-1 0 0,-1 0 0 0 0,1 1 1 0 0,-1-1-1 0 0,0 1 1 0 0,0 0-1 0 0,1-1 0 0 0,-1 1 1 0 0,0 0-1 0 0,-1 0 1 0 0,1 1-1 0 0,3 3 0 0 0,-5-5 4 0 0,0 0-1 0 0,0 0 0 0 0,0-1 1 0 0,0 1-1 0 0,0 0 1 0 0,0 0-1 0 0,0-1 0 0 0,0 1 1 0 0,0 0-1 0 0,-1 0 0 0 0,1-1 1 0 0,0 1-1 0 0,0 0 1 0 0,-1 0-1 0 0,1-1 0 0 0,0 1 1 0 0,-1 0-1 0 0,1-1 1 0 0,-1 1-1 0 0,1 0 0 0 0,-1-1 1 0 0,1 1-1 0 0,-1-1 0 0 0,1 1 1 0 0,-1-1-1 0 0,1 1 1 0 0,-1-1-1 0 0,0 1 0 0 0,1-1 1 0 0,-1 0-1 0 0,0 1 0 0 0,0-1 1 0 0,1 0-1 0 0,-2 1 1 0 0,-38 16 83 0 0,24-10-33 0 0,-15 9 8 0 0,1 1-1 0 0,0 2 0 0 0,1 1 0 0 0,2 1 0 0 0,0 2 0 0 0,-29 31 0 0 0,42-41-86 0 0,0 1-1 0 0,1 1 1 0 0,1 1-1 0 0,1-1 1 0 0,0 2-1 0 0,-12 24 1 0 0,6-10-1376 0 0,-14 13-8737 0 0,31-44 10042 0 0,-10 14-3465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3504 0 0,'0'4'5588'0'0,"7"5"-3981"0"0,8 8-790 0 0,124 93 3853 0 0,84 37-3338 0 0,-79-44-1008 0 0,-63-42-582 0 0,-58-40-568 0 0,-19-17-2636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3128 0 0,'-7'0'480'0'0,"0"0"-1"0"0,0 1 1 0 0,0-1-1 0 0,1 2 0 0 0,-1-1 1 0 0,0 1-1 0 0,1 0 1 0 0,0 0-1 0 0,-1 1 0 0 0,1 0 1 0 0,0 0-1 0 0,0 0 1 0 0,0 1-1 0 0,-5 4 1 0 0,3-1-114 0 0,1 0 1 0 0,0 1 0 0 0,0 0 0 0 0,1 0 0 0 0,0 0 0 0 0,1 1 0 0 0,0-1-1 0 0,-8 18 1 0 0,6-7 50 0 0,0 0 0 0 0,0 0 0 0 0,2 1 0 0 0,1-1 0 0 0,0 1 0 0 0,1 0 0 0 0,0 29 0 0 0,4-39-369 0 0,-1 1 0 0 0,1-1 0 0 0,1 0 0 0 0,0 0 0 0 0,0 0 0 0 0,1 0 0 0 0,5 11 0 0 0,-6-15-12 0 0,1 0 1 0 0,1 0-1 0 0,-1-1 1 0 0,1 1-1 0 0,0-1 1 0 0,0 0-1 0 0,1 0 1 0 0,-1 0-1 0 0,1-1 1 0 0,0 1-1 0 0,11 6 1 0 0,-9-7-16 0 0,1-1 1 0 0,-1 0-1 0 0,0 0 0 0 0,1-1 1 0 0,0 0-1 0 0,0 0 1 0 0,13 1-1 0 0,1-1 13 0 0,34-2 0 0 0,-41-1-29 0 0,0 0 1 0 0,0-2-1 0 0,0 1 0 0 0,0-2 1 0 0,0 0-1 0 0,0-1 1 0 0,-1 0-1 0 0,23-13 1 0 0,-30 14-3 0 0,0 0-1 0 0,0 0 1 0 0,-1-1 0 0 0,0 0 0 0 0,0 0 0 0 0,-1-1 0 0 0,1 1 0 0 0,-1-1 0 0 0,0 0 0 0 0,-1-1 0 0 0,1 1-1 0 0,-1-1 1 0 0,0 0 0 0 0,-1 0 0 0 0,0 0 0 0 0,0-1 0 0 0,-1 1 0 0 0,3-12 0 0 0,-2 5 3 0 0,-1-1 0 0 0,-1 0 0 0 0,0 1 0 0 0,-1-1 0 0 0,0 0 0 0 0,-1 1 0 0 0,-1-1 0 0 0,-5-20 0 0 0,5 28 6 0 0,0 1-1 0 0,0 0 1 0 0,-1 0 0 0 0,1 0-1 0 0,-1 1 1 0 0,-1-1-1 0 0,1 1 1 0 0,-1-1-1 0 0,0 1 1 0 0,0 0-1 0 0,-1 1 1 0 0,1-1-1 0 0,-1 1 1 0 0,0 0 0 0 0,0 0-1 0 0,0 0 1 0 0,-1 1-1 0 0,1 0 1 0 0,-1 0-1 0 0,0 0 1 0 0,-10-3-1 0 0,2 2 15 0 0,1 1 0 0 0,-1 0-1 0 0,1 1 1 0 0,-1 0-1 0 0,0 1 1 0 0,0 0-1 0 0,1 1 1 0 0,-1 1 0 0 0,0 1-1 0 0,-17 3 1 0 0,22-3-9 0 0,-1 1 1 0 0,1 0-1 0 0,0 1 0 0 0,0 0 1 0 0,1 0-1 0 0,-1 1 0 0 0,1 0 1 0 0,0 0-1 0 0,0 1 1 0 0,1 0-1 0 0,0 1 0 0 0,0-1 1 0 0,0 1-1 0 0,1 1 0 0 0,-9 12 1 0 0,4-3 1 0 0,2 1 0 0 0,-1 0 1 0 0,2 0-1 0 0,1 1 0 0 0,-7 24 1 0 0,10-29-6 0 0,1 1 1 0 0,1-1 0 0 0,0 1-1 0 0,1 0 1 0 0,0-1-1 0 0,1 1 1 0 0,4 27-1 0 0,-4-37-13 0 0,1-1-1 0 0,0 1 1 0 0,1-1-1 0 0,-1 0 1 0 0,1 1-1 0 0,0-1 1 0 0,0 0-1 0 0,0 0 1 0 0,1 0-1 0 0,-1 0 1 0 0,1-1-1 0 0,0 1 1 0 0,0-1-1 0 0,0 1 1 0 0,1-1-1 0 0,4 4 1 0 0,-2-4-18 0 0,-1 0 1 0 0,1 0-1 0 0,0 0 1 0 0,0-1 0 0 0,0 0-1 0 0,0 0 1 0 0,0 0-1 0 0,0-1 1 0 0,0 0-1 0 0,12 0 1 0 0,-3-1-57 0 0,0 0 1 0 0,0-1-1 0 0,-1-1 1 0 0,1-1-1 0 0,0 0 1 0 0,-1-1-1 0 0,1 0 1 0 0,-1-1 0 0 0,17-10-1 0 0,-21 10 7 0 0,-2-1 0 0 0,1 0 0 0 0,0-1 1 0 0,-1 0-1 0 0,-1-1 0 0 0,1 1 0 0 0,-1-1 0 0 0,0-1 0 0 0,-1 1 0 0 0,0-1 0 0 0,-1 0 1 0 0,1-1-1 0 0,-2 1 0 0 0,1-1 0 0 0,-1 0 0 0 0,-1 0 0 0 0,3-13 0 0 0,1-7 681 0 0,-2 0-1 0 0,-1-1 0 0 0,-1 0 0 0 0,-1-34 1 0 0,-2 98 224 0 0,1 1 1 0 0,10 55 0 0 0,-8-75-779 0 0,1 0 0 0 0,0 1 0 0 0,1-1 0 0 0,1-1 0 0 0,0 1 0 0 0,1-1 0 0 0,0 0 0 0 0,14 18 0 0 0,-12-19-887 0 0,1-1 0 0 0,16 15-1 0 0,-22-22-1143 0 0,0-1 0 0 0,0 0 1 0 0,0 0-1 0 0,1 0 0 0 0,8 3 0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7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0 3832 0 0,'-11'0'1937'0'0,"1"1"-1432"0"0,-1 0 0 0 0,0 1-1 0 0,1 0 1 0 0,0 0 0 0 0,-1 1 0 0 0,1 0-1 0 0,0 1 1 0 0,1 0 0 0 0,-1 1 0 0 0,-14 9 0 0 0,-8 8 796 0 0,-46 40 0 0 0,73-57-1160 0 0,-245 205 3782 0 0,78-75-8494 0 0,169-133 4240 0 0,-5 4-1262 0 0,0 0 0 0 0,0 0-1 0 0,-12 4 1 0 0,-6 1-1760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1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28 3224 0 0,'0'0'530'0'0,"-6"-17"6796"0"0,-14 11-3310 0 0,10 4-3505 0 0,-1 1 1 0 0,-21 0 0 0 0,18 1-340 0 0,-3 0 20 0 0,0 0 0 0 0,-25 4-1 0 0,38-3-178 0 0,0 0 0 0 0,0 0 0 0 0,0 0 0 0 0,0 0 0 0 0,0 1 0 0 0,0-1 0 0 0,0 1 0 0 0,1 0 0 0 0,-1 0 0 0 0,1 1 0 0 0,-1-1 0 0 0,1 1 0 0 0,0-1 0 0 0,0 1 0 0 0,-4 5 0 0 0,-23 29 72 0 0,-10 13-10 0 0,35-41-68 0 0,-58 99 167 0 0,58-97-146 0 0,0 0 1 0 0,0 1-1 0 0,1-1 0 0 0,1 1 1 0 0,0 0-1 0 0,1 0 0 0 0,0 0 0 0 0,0 13 1 0 0,-2 100 223 0 0,3-121-238 0 0,1 0 0 0 0,0 0-1 0 0,1 0 1 0 0,-1 0 0 0 0,1 0-1 0 0,-1 0 1 0 0,1 0 0 0 0,1-1-1 0 0,-1 1 1 0 0,0 0 0 0 0,1 0-1 0 0,0-1 1 0 0,0 1 0 0 0,0-1-1 0 0,0 0 1 0 0,0 0 0 0 0,1 1-1 0 0,0-1 1 0 0,-1-1-1 0 0,1 1 1 0 0,0 0 0 0 0,0-1-1 0 0,1 1 1 0 0,-1-1 0 0 0,0 0-1 0 0,1 0 1 0 0,-1-1 0 0 0,7 3-1 0 0,7 3 78 0 0,0-1 0 0 0,0-1-1 0 0,0 0 1 0 0,0-1 0 0 0,34 2-1 0 0,92-4 254 0 0,-83-3-180 0 0,-52 1-103 0 0,-1 0-1 0 0,0-1 0 0 0,14-3 0 0 0,-18 3-16 0 0,-1 1 1 0 0,1-1-1 0 0,0 0 0 0 0,-1 0 1 0 0,1-1-1 0 0,-1 1 0 0 0,1 0 0 0 0,-1-1 1 0 0,0 0-1 0 0,1 1 0 0 0,-1-1 1 0 0,0 0-1 0 0,2-3 0 0 0,0 1 166 0 0,-4 4-230 0 0,0 0 0 0 0,0 0 0 0 0,0-1 0 0 0,1 1 0 0 0,-1 0 0 0 0,0 0 0 0 0,0 0 0 0 0,0 0 1 0 0,0 0-1 0 0,0-1 0 0 0,1 1 0 0 0,-1 0 0 0 0,0 0 0 0 0,0 0 0 0 0,0 0 0 0 0,0-1 1 0 0,0 1-1 0 0,0 0 0 0 0,0 0 0 0 0,0 0 0 0 0,0-1 0 0 0,0 1 0 0 0,1 0 0 0 0,-1 0 1 0 0,0-1-1 0 0,0 1 0 0 0,0 0 0 0 0,-1 0 0 0 0,1 0 0 0 0,0-1 0 0 0,0 1 0 0 0,0 0 1 0 0,0 0-1 0 0,0 0 0 0 0,0-1 0 0 0,0 1 0 0 0,0 0 0 0 0,0 0 0 0 0,0 0 0 0 0,0-1 0 0 0,-1 1 1 0 0,1 0-1 0 0,0 0 0 0 0,0 0 0 0 0,0 0 0 0 0,0-1 0 0 0,-1 1 0 0 0,1 0 0 0 0,0 0 1 0 0,0 0-1 0 0,0 0 0 0 0,0 0 0 0 0,-1 0 0 0 0,1 0 0 0 0,0 0 0 0 0,0 0 0 0 0,-1 0 1 0 0,1-1-1 0 0,0 1 0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1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70 704 0 0,'18'-23'2878'0'0,"-17"21"-2289"0"0,0-1-1 0 0,0 1 0 0 0,0 0 1 0 0,0-1-1 0 0,0 1 0 0 0,-1-1 1 0 0,1 0-1 0 0,-1 1 0 0 0,0-1 0 0 0,1 1 1 0 0,-1-1-1 0 0,-1-5 0 0 0,1 0 2185 0 0,-20 8-493 0 0,16-1-2239 0 0,1 1 0 0 0,-1 0 0 0 0,1 0 0 0 0,-1 1 0 0 0,1-1 0 0 0,-1 1 0 0 0,1 0 0 0 0,-1 0 0 0 0,1 0 0 0 0,0 0 0 0 0,-1 0 0 0 0,1 1-1 0 0,0 0 1 0 0,0-1 0 0 0,0 1 0 0 0,0 0 0 0 0,0 1 0 0 0,1-1 0 0 0,-1 0 0 0 0,1 1 0 0 0,-1-1 0 0 0,1 1 0 0 0,0 0 0 0 0,0 0 0 0 0,0 0 0 0 0,0 0 0 0 0,1 0 0 0 0,-1 0 0 0 0,1 1 0 0 0,0-1 0 0 0,0 0 0 0 0,-1 6 0 0 0,-2 15 12 0 0,1 35 0 0 0,3-29-49 0 0,-1-15-4 0 0,1 0 0 0 0,0 0 0 0 0,1 0 1 0 0,5 21-1 0 0,-1 15-4 0 0,1-25 12 0 0,0 0 0 0 0,-2 1 0 0 0,-1 0 0 0 0,-1 47 0 0 0,-2-73-4 0 0,0 8 19 0 0,-1-1-1 0 0,1 1 1 0 0,-4 13 0 0 0,4-20-15 0 0,0 0 0 0 0,-1-1 0 0 0,1 1 0 0 0,-1-1 1 0 0,1 1-1 0 0,-1-1 0 0 0,0 1 0 0 0,1-1 0 0 0,-1 1 0 0 0,0-1 1 0 0,0 0-1 0 0,0 0 0 0 0,0 1 0 0 0,0-1 0 0 0,-1 0 1 0 0,1 0-1 0 0,0 0 0 0 0,0 0 0 0 0,-1 0 0 0 0,1 0 1 0 0,-1 0-1 0 0,1-1 0 0 0,0 1 0 0 0,-1-1 0 0 0,0 1 0 0 0,-2 0 1 0 0,-24 2 355 0 0,-38-2 0 0 0,51-1-332 0 0,14 0-71 0 0,1 0 0 0 0,0 0 0 0 0,-1-1 0 0 0,1 1 0 0 0,0 0 0 0 0,-1 0 0 0 0,1-1 0 0 0,0 1 0 0 0,-1 0 1 0 0,1-1-1 0 0,0 1 0 0 0,0 0 0 0 0,0-1 0 0 0,-1 1 0 0 0,1 0 0 0 0,0-1 0 0 0,0 1 0 0 0,0 0 0 0 0,0-1 0 0 0,0 1 0 0 0,0-1 0 0 0,0 1 0 0 0,-1 0 0 0 0,1-1 0 0 0,0 1 0 0 0,0-1 0 0 0,1 1 0 0 0,-1-1 0 0 0,0-17-6547 0 0,0 12 2325 0 0,0 0 824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1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3280 0 0,'2'-2'7438'0'0,"3"-1"-5544"0"0,87-1 4957 0 0,-46 1-8220 0 0,-1 1-9312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16 3388 0 0,'-4'-3'421'0'0,"1"1"0"0"0,-1 0 0 0 0,0 1 0 0 0,0-1-1 0 0,0 1 1 0 0,0 0 0 0 0,-1 0 0 0 0,1 0 0 0 0,0 0-1 0 0,0 1 1 0 0,-1 0 0 0 0,1 0 0 0 0,0 0 0 0 0,-1 0-1 0 0,-7 2 1 0 0,-2 0 391 0 0,1 1 0 0 0,-1 0 0 0 0,-22 10 0 0 0,22-8-561 0 0,1 1 1 0 0,1 1 0 0 0,-1 1-1 0 0,1-1 1 0 0,0 2 0 0 0,1 0-1 0 0,0 0 1 0 0,0 1 0 0 0,1 0-1 0 0,-16 21 1 0 0,15-13-106 0 0,0-1 1 0 0,1 1-1 0 0,1 1 1 0 0,0 0-1 0 0,2 0 0 0 0,-10 35 1 0 0,8-11-103 0 0,2 0 1 0 0,-4 59-1 0 0,7 81 51 0 0,5-164-48 0 0,5 487 18 0 0,-6-484-49 0 0,0 0 1 0 0,-2 0-1 0 0,-1 0 1 0 0,-1 0-1 0 0,-9 31 1 0 0,11-48 14 0 0,0 0 0 0 0,-1 1 0 0 0,0-1 0 0 0,1-1 0 0 0,-2 1 1 0 0,1 0-1 0 0,-1-1 0 0 0,1 0 0 0 0,-1 1 0 0 0,0-2 0 0 0,-1 1 0 0 0,1 0 0 0 0,-1-1 0 0 0,1 0 0 0 0,-1 0 0 0 0,0 0 1 0 0,0 0-1 0 0,0-1 0 0 0,-1 0 0 0 0,1 0 0 0 0,-1-1 0 0 0,-7 2 0 0 0,-12 1 255 0 0,0-1 0 0 0,0-1-1 0 0,-46-2 1 0 0,34-1 41 0 0,0-1 48 0 0,34 2-363 0 0,1 0 1 0 0,0-1-1 0 0,0 1 1 0 0,0-1-1 0 0,0 1 1 0 0,0-1-1 0 0,0 0 1 0 0,0 0-1 0 0,0 0 1 0 0,0 0-1 0 0,1 0 1 0 0,-1 0-1 0 0,0 0 1 0 0,1 0-1 0 0,-3-2 1 0 0,4 2-114 0 0,-1 0 1 0 0,1 0 0 0 0,-1 1 0 0 0,1-1 0 0 0,0 0 0 0 0,-1 0 0 0 0,1 0-1 0 0,0 0 1 0 0,0 1 0 0 0,-1-1 0 0 0,1 0 0 0 0,0 0 0 0 0,0 0 0 0 0,0 0 0 0 0,0 0-1 0 0,0 0 1 0 0,0 1 0 0 0,0-1 0 0 0,1 0 0 0 0,-1 0 0 0 0,0 0 0 0 0,0 0 0 0 0,1 0-1 0 0,13-19-7270 0 0,-8 12 4426 0 0,3-5-868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3576 0 0,'0'0'1211'0'0,"17"-2"1447"0"0,11-1-1139 0 0,0 0 1 0 0,0-1 0 0 0,34-11 0 0 0,-22 5 17 0 0,91-13 763 0 0,-91 16-5411 0 0,1 0-4426 0 0,-20 5 4188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3536 0 0,'0'0'3228'0'0,"0"19"300"0"0,1 99 975 0 0,-4 157-2314 0 0,2-267-2750 0 0,-2 26 1669 0 0,-2-20-2802 0 0,-5-6-4346 0 0,6-8 2776 0 0,-2-1-1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3312 0 0,'0'0'1101'0'0,"9"-6"2447"0"0,13-1-2700 0 0,1 2 1 0 0,0 1 0 0 0,0 1-1 0 0,1 1 1 0 0,23 1 0 0 0,31-3 500 0 0,50-11-698 0 0,-123 14-514 0 0,-5 1-103 0 0,0 0-1 0 0,0 0 0 0 0,-1 0 1 0 0,1 1-1 0 0,0-1 0 0 0,0 0 0 0 0,0 0 1 0 0,0 0-1 0 0,0 0 0 0 0,0 0 1 0 0,0 0-1 0 0,0 0 0 0 0,0 0 0 0 0,0 1 1 0 0,0-1-1 0 0,0 0 0 0 0,0 0 1 0 0,0 0-1 0 0,0 0 0 0 0,0 0 0 0 0,0 0 1 0 0,0 0-1 0 0,0 0 0 0 0,0 1 1 0 0,0-1-1 0 0,0 0 0 0 0,0 0 0 0 0,0 0 1 0 0,1 0-1 0 0,-1 0 0 0 0,0 0 1 0 0,0 0-1 0 0,0 0 0 0 0,0 0 0 0 0,0 0 1 0 0,0 1-1 0 0,0-1 0 0 0,0 0 1 0 0,0 0-1 0 0,0 0 0 0 0,0 0 0 0 0,1 0 1 0 0,-1 0-1 0 0,0 0 0 0 0,0 0 1 0 0,0 0-1 0 0,0 0 0 0 0,0 0 0 0 0,0 0 1 0 0,0 0-1 0 0,0 0 0 0 0,1 0 1 0 0,-1 0-1 0 0,0 0 0 0 0,0 0 0 0 0,0 0 1 0 0,0 0-1 0 0,0 0 0 0 0,0 0 1 0 0,0 0-1 0 0,0 0 0 0 0,1 0 0 0 0,-1 0 1 0 0,0 0-1 0 0,0 0 0 0 0,0 0 1 0 0,0 0-1 0 0,0-1 0 0 0,0 10-158 0 0,-1 3 231 0 0,-1-1-1 0 0,0 0 0 0 0,-5 17 0 0 0,-1 6 10 0 0,4-14-68 0 0,-18 95 174 0 0,-9 153-1 0 0,25-184 328 0 0,0-17-2553 0 0,5-21-7911 0 0,1-41 6415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35 3224 0 0,'-7'-18'4401'0'0,"6"17"-4154"0"0,-1-1 0 0 0,1 1 0 0 0,-1-1 0 0 0,0 1 0 0 0,0 0 0 0 0,0 0 1 0 0,0 0-1 0 0,0 0 0 0 0,0 0 0 0 0,0 0 0 0 0,0 0 0 0 0,0 1 0 0 0,0-1 0 0 0,0 1 1 0 0,0-1-1 0 0,-1 1 0 0 0,1 0 0 0 0,0 0 0 0 0,0 0 0 0 0,0 0 0 0 0,-1 0 0 0 0,1 1 1 0 0,0-1-1 0 0,0 1 0 0 0,-4 1 0 0 0,-6 2 331 0 0,0 0 0 0 0,1 1 0 0 0,-15 8 0 0 0,25-12-562 0 0,-4 2 42 0 0,0 0 0 0 0,0 1 0 0 0,0 0 0 0 0,1 0 0 0 0,-1 0 0 0 0,1 0 0 0 0,0 1 0 0 0,0-1 0 0 0,0 1 0 0 0,1 0 0 0 0,0 1 0 0 0,0-1 0 0 0,-4 10 0 0 0,4-7-30 0 0,0 0 0 0 0,1 1 1 0 0,0-1-1 0 0,0 0 0 0 0,1 1 1 0 0,0-1-1 0 0,1 1 0 0 0,-1-1 1 0 0,3 12-1 0 0,-2-17-29 0 0,0 0 1 0 0,1 0-1 0 0,-1 0 0 0 0,1 0 1 0 0,0 0-1 0 0,0 0 0 0 0,0 0 1 0 0,0-1-1 0 0,0 1 0 0 0,1 0 1 0 0,-1-1-1 0 0,1 1 0 0 0,0-1 1 0 0,0 1-1 0 0,0-1 0 0 0,0 0 0 0 0,0 0 1 0 0,0 0-1 0 0,0 0 0 0 0,5 2 1 0 0,-1-1-14 0 0,0 0-1 0 0,0-1 1 0 0,1 0 0 0 0,-1 0-1 0 0,1-1 1 0 0,-1 0 0 0 0,1 0 0 0 0,8 0-1 0 0,-3 0-21 0 0,33 1-109 0 0,-43-2 135 0 0,0-1 0 0 0,0 1 0 0 0,0 0 0 0 0,0-1 0 0 0,0 1 0 0 0,0-1 0 0 0,0 1 1 0 0,0-1-1 0 0,-1 0 0 0 0,1 0 0 0 0,0 1 0 0 0,-1-1 0 0 0,1-1 0 0 0,0 1 0 0 0,-1 0 1 0 0,1 0-1 0 0,-1-1 0 0 0,3-2 0 0 0,-4 4 8 0 0,1-1 0 0 0,-1 1 0 0 0,1-1 0 0 0,-1 1 0 0 0,0-1 1 0 0,1 1-1 0 0,-1-1 0 0 0,0 0 0 0 0,1 1 0 0 0,-1-1 0 0 0,0 1 0 0 0,0-1 0 0 0,0 1 1 0 0,1-1-1 0 0,-1 0 0 0 0,0 1 0 0 0,0-1 0 0 0,0 0 0 0 0,0 1 0 0 0,0-1 0 0 0,0 1 0 0 0,0-1 1 0 0,-1 0-1 0 0,1 1 0 0 0,0-1 0 0 0,0 0 0 0 0,-1 0 2 0 0,0 1 1 0 0,1 0-1 0 0,-1 0 0 0 0,1-1 0 0 0,-1 1 1 0 0,0 0-1 0 0,0 0 0 0 0,1 0 1 0 0,-1 0-1 0 0,0-1 0 0 0,1 1 1 0 0,-1 0-1 0 0,0 0 0 0 0,1 1 0 0 0,-1-1 1 0 0,0 0-1 0 0,1 0 0 0 0,-2 0 1 0 0,-29 11 45 0 0,20-3-30 0 0,0-1 1 0 0,0 2 0 0 0,0-1-1 0 0,1 2 1 0 0,0-1 0 0 0,1 1-1 0 0,0 1 1 0 0,-9 14 0 0 0,1 1 46 0 0,2 1 0 0 0,-20 44 1 0 0,33-66-46 0 0,-1 1 1 0 0,1 0 0 0 0,1 0 0 0 0,-1 0 0 0 0,1 1 0 0 0,0-1 0 0 0,0 0 0 0 0,1 1 0 0 0,-1-1-1 0 0,2 0 1 0 0,-1 1 0 0 0,2 8 0 0 0,-1-12-7 0 0,0 0-1 0 0,0 0 1 0 0,0-1 0 0 0,0 1-1 0 0,1 0 1 0 0,-1-1 0 0 0,1 1-1 0 0,-1-1 1 0 0,1 1 0 0 0,0-1-1 0 0,0 0 1 0 0,0 0 0 0 0,0 0-1 0 0,1 0 1 0 0,-1 0 0 0 0,0 0-1 0 0,1-1 1 0 0,-1 1 0 0 0,1-1-1 0 0,0 1 1 0 0,0-1 0 0 0,-1 0-1 0 0,1 0 1 0 0,0-1 0 0 0,0 1-1 0 0,0 0 1 0 0,5-1 0 0 0,12 3 220 0 0,0-1 0 0 0,0-2 1 0 0,0 0-1 0 0,21-3 1 0 0,-32 2-591 0 0,0-1 0 0 0,0 0 0 0 0,-1 0 0 0 0,14-7 1 0 0,-15 6-1116 0 0,-2 0 1 0 0,1-1 0 0 0,0 1 0 0 0,-1-1-1 0 0,1-1 1 0 0,8-8 0 0 0,-6 4-1993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99 2992 0 0,'-11'29'2879'0'0,"3"-3"-1621"0"0,4-17-817 0 0,1 0-1 0 0,1 1 1 0 0,0-1 0 0 0,-2 13 0 0 0,1 9 616 0 0,1-7 489 0 0,0 32-1 0 0,2-50-1369 0 0,0 0-1 0 0,1-1 1 0 0,0 1 0 0 0,0 0-1 0 0,0-1 1 0 0,1 1-1 0 0,-1-1 1 0 0,1 0-1 0 0,1 1 1 0 0,-1-1 0 0 0,4 5-1 0 0,-3-7-168 0 0,0 0 0 0 0,-1 0 0 0 0,1-1 0 0 0,0 1 0 0 0,1-1-1 0 0,-1 0 1 0 0,0 0 0 0 0,0 0 0 0 0,1-1 0 0 0,-1 1 0 0 0,1-1 0 0 0,0 0 0 0 0,-1 0 0 0 0,1 0-1 0 0,0 0 1 0 0,0-1 0 0 0,-1 1 0 0 0,1-1 0 0 0,0 0 0 0 0,5 0 0 0 0,1-1 3 0 0,-1 0 1 0 0,0 0 0 0 0,0-1-1 0 0,0 0 1 0 0,0-1-1 0 0,0 0 1 0 0,9-4-1 0 0,-9 2-5 0 0,-1 0 0 0 0,0 0-1 0 0,0 0 1 0 0,0-1 0 0 0,-1 0-1 0 0,0-1 1 0 0,0 0-1 0 0,-1 0 1 0 0,0 0 0 0 0,0-1-1 0 0,0 0 1 0 0,7-14-1 0 0,-8 10 5 0 0,1 0-1 0 0,-2 0 1 0 0,0 0-1 0 0,0 0 1 0 0,-1-1-1 0 0,-1 1 1 0 0,0-1-1 0 0,1-25 0 0 0,-3 26 20 0 0,0 0-1 0 0,-1 0 1 0 0,-1 0-1 0 0,1 0 1 0 0,-8-22-1 0 0,8 29-20 0 0,-1 1 0 0 0,0 0 0 0 0,0-1 0 0 0,-1 1 0 0 0,1 0 0 0 0,-1 1 0 0 0,0-1 0 0 0,0 0 0 0 0,0 1 0 0 0,-1 0 0 0 0,1-1-1 0 0,-1 2 1 0 0,1-1 0 0 0,-1 0 0 0 0,0 1 0 0 0,0-1 0 0 0,0 1 0 0 0,-5-2 0 0 0,3 2 6 0 0,0 0 0 0 0,0 0 0 0 0,-1 0 0 0 0,1 1-1 0 0,0 0 1 0 0,-1 0 0 0 0,1 0 0 0 0,0 1 0 0 0,-1 0 0 0 0,1 0 0 0 0,0 1-1 0 0,-1 0 1 0 0,1 0 0 0 0,0 0 0 0 0,0 1 0 0 0,-1 0 0 0 0,1 0 0 0 0,-9 6 0 0 0,8-4 19 0 0,0 0 1 0 0,1 1-1 0 0,-1 0 1 0 0,1 0-1 0 0,1 1 1 0 0,-1 0-1 0 0,1 0 1 0 0,0 0-1 0 0,0 1 1 0 0,1-1-1 0 0,-1 1 1 0 0,2 0-1 0 0,-1 0 1 0 0,-4 13-1 0 0,3-2 60 0 0,0 0-1 0 0,1 1 0 0 0,0 0 0 0 0,0 28 1 0 0,3 78 278 0 0,3-57-221 0 0,-3 113 338 0 0,-27 211 1 0 0,23-363-444 0 0,3-17-28 0 0,0 1 1 0 0,-1 18 0 0 0,0-5-50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1736 0 0,'1'-25'2178'0'0,"2"11"-1135"0"0,8-32 1481 0 0,-10 43-2009 0 0,0 0 1 0 0,1 0 0 0 0,-1 0 0 0 0,1 0-1 0 0,-1 0 1 0 0,1 0 0 0 0,0 0-1 0 0,0 1 1 0 0,0-1 0 0 0,1 0 0 0 0,2-2-1 0 0,-3 18 519 0 0,-1-1 0 0 0,0 22 1 0 0,-7 98 792 0 0,3-66-2768 0 0,1 0-6060 0 0,2-51 3449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3768 0 0,'0'0'2727'0'0,"0"21"1075"0"0,-7 100 1591 0 0,-20 60-2446 0 0,5-46-2416 0 0,-3 6-732 0 0,22-125-1907 0 0,0 2-7366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3232 0 0,'0'0'4229'0'0,"24"0"-1526"0"0,161-2 2672 0 0,5 1-5009 0 0,-189 1-382 0 0,1 0 0 0 0,-1 0 0 0 0,1 0 0 0 0,-1 0 0 0 0,1-1 0 0 0,0 1 0 0 0,-1 0 0 0 0,1-1 0 0 0,-1 1 0 0 0,1-1 0 0 0,1 0-1 0 0,-6-2-109 0 0,-13 2 69 0 0,6 1 69 0 0,5 0 25 0 0,0-1 1 0 0,0 2-1 0 0,0-1 0 0 0,0 1 1 0 0,-7 1-1 0 0,10-1-22 0 0,0 0-1 0 0,0 0 0 0 0,0 0 0 0 0,0 0 0 0 0,0 1 0 0 0,0-1 0 0 0,0 0 0 0 0,0 1 1 0 0,0 0-1 0 0,1-1 0 0 0,-1 1 0 0 0,0 0 0 0 0,1 0 0 0 0,-2 3 0 0 0,-13 21 154 0 0,2 0-1 0 0,1 1 0 0 0,1 1 0 0 0,2 0 0 0 0,-12 45 0 0 0,11-20 67 0 0,3 0 0 0 0,-3 66 0 0 0,5 24 135 0 0,6-82-4771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3144 0 0,'0'0'2238'0'0,"5"0"1223"0"0,22-2-1527 0 0,126 2 2810 0 0,77 0-4092 0 0,-229 0-637 0 0,-1 0 2 0 0,-1-1-10 0 0,1 0-1 0 0,0 0 0 0 0,-1 0 0 0 0,1 0 0 0 0,-1 0 0 0 0,1 0 1 0 0,-1 0-1 0 0,1 0 0 0 0,-1 0 0 0 0,1 0 0 0 0,-1 0 0 0 0,0 1 0 0 0,1-1 1 0 0,-1 0-1 0 0,0 0 0 0 0,0 1 0 0 0,0-1 0 0 0,0 1 0 0 0,0-1 1 0 0,0 1-1 0 0,1-1 0 0 0,-1 1 0 0 0,0-1 0 0 0,0 1 0 0 0,0 0 0 0 0,-1 0 1 0 0,1-1-1 0 0,0 1 0 0 0,0 0 0 0 0,0 0 0 0 0,0 0 0 0 0,0 0 1 0 0,0 0-1 0 0,0 0 0 0 0,-1 1 0 0 0,-4-1 9 0 0,1 0 0 0 0,-1 1 0 0 0,0-1-1 0 0,1 1 1 0 0,-7 3 0 0 0,7-2 11 0 0,0 0 0 0 0,0 1-1 0 0,1 0 1 0 0,-1 0 0 0 0,1 0 0 0 0,-1 0-1 0 0,1 1 1 0 0,0 0 0 0 0,0 0 0 0 0,1 0-1 0 0,-1 0 1 0 0,-4 9 0 0 0,-3 6 118 0 0,-17 39 1 0 0,9-17 3 0 0,10-22-76 0 0,1 0 1 0 0,2 1 0 0 0,-1 0-1 0 0,2 0 1 0 0,1 1 0 0 0,0-1-1 0 0,0 23 1 0 0,2 11 112 0 0,7 82 0 0 0,-4-131-241 0 0,-1 1 0 0 0,1-1 1 0 0,0 0-1 0 0,0 1 0 0 0,1-1 0 0 0,2 6 0 0 0,8 6-2928 0 0,6-5-4891 0 0,-10-9 4382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3624 0 0,'0'0'4691'0'0,"7"11"-1681"0"0,-3 19-1184 0 0,-1 1 0 0 0,0 49 0 0 0,-12 64-1216 0 0,7-115-424 0 0,-15 88 41 0 0,16-109-228 0 0,-2 8 95 0 0,4-31-40 0 0,2 1-54 0 0,0-1 0 0 0,1 0 0 0 0,0 1-1 0 0,1 0 1 0 0,1 0 0 0 0,7-14 0 0 0,51-76 2 0 0,-60 97-1 0 0,18-26 29 0 0,2 1 0 0 0,34-35-1 0 0,-40 45 38 0 0,-17 19-35 0 0,1 1-1 0 0,0-1 1 0 0,-1 0-1 0 0,1 1 1 0 0,0 0 0 0 0,0-1-1 0 0,0 1 1 0 0,1 0-1 0 0,-1 0 1 0 0,1 0-1 0 0,-1 0 1 0 0,1 1 0 0 0,-1-1-1 0 0,1 1 1 0 0,0 0-1 0 0,0-1 1 0 0,0 1-1 0 0,0 0 1 0 0,0 1 0 0 0,0-1-1 0 0,3 0 1 0 0,-3 1 13 0 0,-1 0 1 0 0,1 0 0 0 0,-1 1 0 0 0,1-1-1 0 0,-1 1 1 0 0,1-1 0 0 0,-1 1 0 0 0,1 0-1 0 0,-1 0 1 0 0,0 0 0 0 0,1 0 0 0 0,-1 0-1 0 0,0 1 1 0 0,0-1 0 0 0,0 1 0 0 0,0 0-1 0 0,0-1 1 0 0,0 1 0 0 0,0 0 0 0 0,-1 0-1 0 0,1 0 1 0 0,-1 0 0 0 0,1 0 0 0 0,-1 0-1 0 0,0 1 1 0 0,0-1 0 0 0,0 0 0 0 0,0 1-1 0 0,0-1 1 0 0,-1 1 0 0 0,2 3 0 0 0,0 8 60 0 0,0 1 0 0 0,0 0 0 0 0,-2 0 0 0 0,-1 20 0 0 0,1-12 1 0 0,1 50 104 0 0,-3 77-46 0 0,0-136-312 0 0,-1 1 0 0 0,0 0 0 0 0,-1-1 0 0 0,-1 0 0 0 0,0 0 0 0 0,-1 0 0 0 0,0-1 0 0 0,-2 1 0 0 0,1-2 0 0 0,-1 1 0 0 0,-20 22 0 0 0,17-27-2047 0 0,-7 1-7662 0 0,11-7 6119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2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4144 0 0,'-3'0'2141'0'0,"-1"0"-1413"0"0,2 0 16 0 0,-2 3 0 0 0,1 4 0 0 0,-1 0 0 0 0,4 5 0 0 0,-3 3 0 0 0,-1 2 4 0 0,1 7-40 0 0,3 1-48 0 0,0 4-176 0 0,-8 3-3296 0 0,1 1 0 0 0,-2 0 0 0 0,-5-1-1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32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4 114 436 0 0,'0'0'1173'0'0,"-4"-13"441"0"0,8-53 426 0 0,0 32 4059 0 0,-4 289-2860 0 0,0-503-3143 0 0,0 247-100 0 0,0 2 1 0 0,-2 36-1769 0 0,0-6-5605 0 0,2-21 4608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32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1888 0 0,'0'0'354'0'0,"3"-19"2582"0"0,-1 16-2624 0 0,0 1-1 0 0,1-1 0 0 0,0 0 0 0 0,-1 0 0 0 0,1 1 0 0 0,0 0 0 0 0,0 0 1 0 0,0 0-1 0 0,1 0 0 0 0,-1 0 0 0 0,0 0 0 0 0,1 1 0 0 0,-1 0 0 0 0,1-1 1 0 0,0 1-1 0 0,-1 1 0 0 0,1-1 0 0 0,0 0 0 0 0,-1 1 0 0 0,1 0 0 0 0,0 0 1 0 0,7 1-1 0 0,-3-1-34 0 0,-1 1 0 0 0,1 0 0 0 0,0 1 0 0 0,-1 0 0 0 0,1 0 0 0 0,-1 0 0 0 0,0 1 0 0 0,0 0 1 0 0,0 1-1 0 0,11 7 0 0 0,5 9-100 0 0,-1 1 0 0 0,-1 1 0 0 0,-1 1 0 0 0,-1 1 0 0 0,25 41 1 0 0,-4-7-114 0 0,-29-41-39 0 0,0 2 0 0 0,10 24 0 0 0,-8-14-25 0 0,32 75-7 0 0,-36-91-239 0 0,-7-11 188 0 0,-1-1 0 0 0,0 0-1 0 0,0 0 1 0 0,0 0 0 0 0,-1 1-1 0 0,1-1 1 0 0,0 1 0 0 0,0-1 0 0 0,-1 0-1 0 0,1 1 1 0 0,-1-1 0 0 0,1 1-1 0 0,0 2 1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33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461 0 1784 0 0,'-1'3'11831'0'0,"-6"10"-10925"0"0,-217 231 1405 0 0,166-184-2089 0 0,13-4-106 0 0,3-3-480 0 0,33-44 219 0 0,6-5 94 0 0,0-1 0 0 0,0 1 0 0 0,0-1-1 0 0,-1 0 1 0 0,1 0 0 0 0,-1-1 0 0 0,1 1 0 0 0,-1-1 0 0 0,-6 3-1 0 0,0 1-263 0 0,-4 0 76 0 0,4-7-6943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38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92 412 0 0,'0'0'1687'0'0,"-18"1"5248"0"0,12-2-6498 0 0,5 0-369 0 0,-1 0 0 0 0,1 0 0 0 0,0 0 1 0 0,-1 0-1 0 0,1 0 0 0 0,0-1 0 0 0,0 1 0 0 0,0 0 0 0 0,0-1 1 0 0,0 1-1 0 0,0-1 0 0 0,0 1 0 0 0,0-1 0 0 0,0 1 0 0 0,1-1 1 0 0,-1 1-1 0 0,1-1 0 0 0,-1 0 0 0 0,1 1 0 0 0,0-1 0 0 0,-1 0 1 0 0,1 0-1 0 0,0 1 0 0 0,0-1 0 0 0,0 0 0 0 0,1-1 0 0 0,-1-2 69 0 0,-1 1-1 0 0,1 0 0 0 0,-1 0 1 0 0,0 0-1 0 0,-2-7 0 0 0,3 10-41 0 0,0 0 0 0 0,0 0 0 0 0,0 1-1 0 0,-1-1 1 0 0,1 0 0 0 0,-1 0 0 0 0,1 0 0 0 0,0 0-1 0 0,-1 0 1 0 0,0 1 0 0 0,1-1 0 0 0,-1 0 0 0 0,1 0-1 0 0,-1 1 1 0 0,0-1 0 0 0,1 0 0 0 0,-1 1 0 0 0,0-1-1 0 0,0 1 1 0 0,0-1 0 0 0,1 1 0 0 0,-1-1 0 0 0,0 1-1 0 0,0 0 1 0 0,-2-1 0 0 0,-7 21 569 0 0,-11 88 313 0 0,18-90-574 0 0,0 0 0 0 0,0 35 0 0 0,2-15-7836 0 0,1-29 3903 0 0,0-4 297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0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15 1960 0 0,'0'0'346'0'0,"-14"3"3380"0"0,-1-1 5061 0 0,240-14-6566 0 0,-138 5-2453 0 0,-72 6-203 0 0,0 1-3448 0 0,-4 1-2146 0 0,-7-1 2800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3328 0 0,'0'0'492'0'0,"11"-7"2974"0"0,-9 7-3300 0 0,0 0 0 0 0,0 0 0 0 0,0 0 0 0 0,0 1 0 0 0,0-1 0 0 0,0 0 0 0 0,0 1 0 0 0,0-1 1 0 0,0 1-1 0 0,-1 0 0 0 0,1 0 0 0 0,0 0 0 0 0,0 0 0 0 0,-1 0 0 0 0,1 0 0 0 0,-1 0 0 0 0,1 0 0 0 0,-1 0 0 0 0,1 1 0 0 0,-1-1 0 0 0,0 1 0 0 0,1-1 0 0 0,-1 1 0 0 0,0 0 0 0 0,0-1 0 0 0,0 1 1 0 0,0 0-1 0 0,-1 0 0 0 0,1-1 0 0 0,0 1 0 0 0,0 3 0 0 0,2 10 405 0 0,0 1-1 0 0,-1-1 1 0 0,-1 0 0 0 0,0 1 0 0 0,-1-1 0 0 0,-3 18-1 0 0,2-24-583 0 0,-1 0 0 0 0,0 0 0 0 0,0 0-1 0 0,-7 15 1 0 0,6-18-405 0 0,0 0 0 0 0,-1 0 0 0 0,1-1 0 0 0,-1 1 0 0 0,0-1 0 0 0,-1 0 0 0 0,-5 6 0 0 0,3-5-2878 0 0,0-2 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3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2928 0 0,'0'0'7054'0'0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3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58 2280 0 0,'0'0'3168'0'0,"6"-21"-1342"0"0,-6-4-6084 0 0,0 14 2754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4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1 222 1872 0 0,'0'0'1792'0'0</inkml:trace>
  <inkml:trace contextRef="#ctx0" brushRef="#br0" timeOffset="1">29 1 440 0 0,'0'0'-16'0'0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4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41 207 520 0 0,'0'0'204'0'0,"-2"0"-100"0"0,2-2-760 0 0</inkml:trace>
  <inkml:trace contextRef="#ctx0" brushRef="#br0" timeOffset="1">14 9 1880 0 0,'-3'0'2952'0'0,"-1"0"-1343"0"0,0-1-2898 0 0,4-4 1 0 0,-3 2 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5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15 229 1400 0 0,'0'0'1996'0'0,"0"-2"-2672"0"0,0 0 0 0 0,0-2 0 0 0,0-1 0 0 0</inkml:trace>
  <inkml:trace contextRef="#ctx0" brushRef="#br0" timeOffset="1">15 26 2192 0 0,'-5'0'764'0'0,"3"0"1064"0"0,-2 0-1480 0 0,4-3-72 0 0,0 1-175 0 0,0-3-1202 0 0,0 0 1 0 0,0 1 0 0 0,-3-2 0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5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2352 0 0,'0'0'4065'0'0,"0"-10"-2258"0"0,0-3-5119 0 0,0 5 1680 0 0,0 0 0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5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0 248 2280 0 0,'0'0'4389'0'0</inkml:trace>
  <inkml:trace contextRef="#ctx0" brushRef="#br0" timeOffset="1">0 47 2440 0 0,'0'0'3673'0'0,"0"-4"-3197"0"0,0 2-20 0 0,0 0-52 0 0,0 0-72 0 0,0-3-68 0 0,0 1-144 0 0,0-3-224 0 0,0 0-1508 0 0,0 0-1 0 0,0 1 1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6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43 340 2344 0 0,'0'0'2593'0'0,"-7"-5"29"0"0,7-19-7077 0 0,0 15 2911 0 0</inkml:trace>
  <inkml:trace contextRef="#ctx0" brushRef="#br0" timeOffset="1">8 44 2184 0 0,'-4'0'1900'0'0,"4"-2"-1140"0"0,0 0-400 0 0,0 0-67 0 0,-4-3-125 0 0,4 0-264 0 0,0-2-1017 0 0,0 3 1 0 0,0-3 0 0 0,0-2 0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6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7 346 2112 0 0,'0'0'3641'0'0,"0"-2"-4790"0"0,0 0 1 0 0,0-1 0 0 0,0-1 0 0 0</inkml:trace>
  <inkml:trace contextRef="#ctx0" brushRef="#br0" timeOffset="1">7 124 2424 0 0,'0'0'1212'0'0,"-4"2"1277"0"0,1-2-2441 0 0</inkml:trace>
  <inkml:trace contextRef="#ctx0" brushRef="#br0" timeOffset="2">10 10 2656 0 0,'0'0'1562'0'0,"0"-9"3894"0"0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8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2936 0 0,'-7'0'3661'0'0,"0"0"-8246"0"0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171 100 3112 0 0,'-12'10'1678'0'0,"-3"3"-1078"0"0,1 0 1 0 0,1 1-1 0 0,0 1 1 0 0,0 0-1 0 0,2 0 1 0 0,0 1-1 0 0,1 1 1 0 0,0 0-1 0 0,2 0 1 0 0,0 1-1 0 0,1 0 1 0 0,0 0-1 0 0,2 1 1 0 0,0 0-1 0 0,-3 25 1 0 0,8-40-492 0 0,-1 0 0 0 0,1 1 0 0 0,0-1 0 0 0,1 0 0 0 0,-1 0 0 0 0,0 0 0 0 0,1 1 0 0 0,0-1 0 0 0,0 0 0 0 0,1 0-1 0 0,-1 0 1 0 0,1 0 0 0 0,-1 0 0 0 0,1-1 0 0 0,1 1 0 0 0,-1-1 0 0 0,0 1 0 0 0,1-1 0 0 0,3 4 0 0 0,-1-3-70 0 0,-1-1 0 0 0,1 1-1 0 0,0-1 1 0 0,0-1 0 0 0,1 1 0 0 0,-1-1 0 0 0,0 1-1 0 0,1-2 1 0 0,0 1 0 0 0,-1 0 0 0 0,1-1 0 0 0,0 0-1 0 0,10 0 1 0 0,-2-1-21 0 0,1 1-1 0 0,-1-2 1 0 0,1 0-1 0 0,-1-1 0 0 0,0 0 1 0 0,0-2-1 0 0,0 1 1 0 0,0-2-1 0 0,0 1 1 0 0,-1-2-1 0 0,0 0 0 0 0,0-1 1 0 0,0 0-1 0 0,-1 0 1 0 0,14-12-1 0 0,-16 11-13 0 0,-1-1 0 0 0,1 0 0 0 0,-2-1 0 0 0,1 0 0 0 0,-1 0-1 0 0,-1 0 1 0 0,0-1 0 0 0,0 0 0 0 0,-1-1 0 0 0,-1 0 0 0 0,0 0 0 0 0,0 0 0 0 0,-1 0-1 0 0,-1 0 1 0 0,0-1 0 0 0,-1 0 0 0 0,2-17 0 0 0,-4 20 5 0 0,1-1-1 0 0,-2 0 1 0 0,0 0-1 0 0,0 1 1 0 0,0-1 0 0 0,-2 0-1 0 0,1 1 1 0 0,-1 0-1 0 0,-1-1 1 0 0,-5-10-1 0 0,6 15 3 0 0,-1-1-1 0 0,0 2 0 0 0,0-1 0 0 0,-1 0 1 0 0,1 1-1 0 0,-1 0 0 0 0,0 0 0 0 0,-1 0 1 0 0,1 1-1 0 0,-1-1 0 0 0,0 1 0 0 0,0 1 1 0 0,0-1-1 0 0,0 1 0 0 0,-1 0 0 0 0,-8-2 1 0 0,3 1 31 0 0,1 1 0 0 0,-1 1 0 0 0,0 0 0 0 0,0 0 0 0 0,-1 1 0 0 0,1 1-1 0 0,0 0 1 0 0,0 1 0 0 0,0 0 0 0 0,0 1 0 0 0,0 0 0 0 0,-17 6 0 0 0,20-5-144 0 0,0 0 0 0 0,1 1-1 0 0,-1 0 1 0 0,1 1 0 0 0,0 0-1 0 0,1 0 1 0 0,-10 8 0 0 0,12-7-345 0 0,-1-1 1 0 0,1 1 0 0 0,0 0-1 0 0,0 1 1 0 0,0-1 0 0 0,1 1-1 0 0,0 0 1 0 0,0 0 0 0 0,-2 8-1 0 0,-7 17-6049 0 0,12-18 3247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8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450 0 2608 0 0,'-4'0'416'0'0,"1"0"388"0"0,-1 0-424 0 0,-3 0-12 0 0,0 0-20 0 0,3 0-72 0 0,-5 2-140 0 0,-2-2-232 0 0,1 0-952 0 0,-1 0 0 0 0,0 0 0 0 0</inkml:trace>
  <inkml:trace contextRef="#ctx0" brushRef="#br0" timeOffset="1">16 7 1688 0 0,'0'0'732'0'0,"-2"0"-440"0"0,-2 0-224 0 0,-3 0-672 0 0,4 0 60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8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0 2016 0 0,'0'0'352'0'0,"-4"0"-16"0"0,2 0 0 0 0,-2 0 0 0 0,1 0 0 0 0,-1 0 0 0 0,1 0-36 0 0,-8 0-52 0 0,4 0-92 0 0,1 0-212 0 0,1 0-880 0 0,-4 0 0 0 0,-2 0-936 0 0</inkml:trace>
  <inkml:trace contextRef="#ctx0" brushRef="#br0" timeOffset="1">80 2 2112 0 0,'-3'0'352'0'0,"-1"0"352"0"0,1 0 0 0 0,-1 0-336 0 0,-5 0 20 0 0,5 0 4 0 0,-3 0-4 0 0,0 0-15 0 0,3 0-37 0 0,-3 0-72 0 0,0 0-128 0 0,5 0-216 0 0,-9 0-1205 0 0,4 0-1283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9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766 0 1720 0 0,'0'0'304'0'0,"-7"0"0"0"0,3 2 4 0 0,-2-2 16 0 0,-4 0 0 0 0,-5 0 0 0 0,1 0 0 0 0,1 0 0 0 0,-1 2 0 0 0,-4-2-56 0 0,5 2-104 0 0,2-2-164 0 0,-3 0-1000 0 0,7 0 0 0 0,1 0 0 0 0,-1 0 0 0 0</inkml:trace>
  <inkml:trace contextRef="#ctx0" brushRef="#br0" timeOffset="1">438 15 2136 0 0,'-4'0'356'0'0,"0"0"388"0"0,-3 0-368 0 0,4 0-4 0 0,-4 0 4 0 0,-4 0-4 0 0,5 3 4 0 0,-5-3-19 0 0,1 0-73 0 0,3 2-164 0 0,-4 1-1293 0 0,1-3 1 0 0,3 0 0 0 0,4 1 0 0 0</inkml:trace>
  <inkml:trace contextRef="#ctx0" brushRef="#br0" timeOffset="2">18 52 1160 0 0,'0'0'368'0'0,"-3"0"-248"0"0,-1 0-88 0 0,2 0-368 0 0,-2 0 0 0 0,-1 0 0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9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0 1800 0 0,'-4'0'600'0'0,"1"0"-300"0"0,-1 0 16 0 0,1 0 0 0 0,-1 0 4 0 0,-3 0-4 0 0,0 0 4 0 0,1 0-24 0 0,2 2-68 0 0,-3-2-128 0 0,-3 3-196 0 0,6-3-864 0 0,1 0 0 0 0,-3 2 0 0 0,2-2 0 0 0</inkml:trace>
  <inkml:trace contextRef="#ctx0" brushRef="#br0" timeOffset="1">54 31 1544 0 0,'-24'1'2292'0'0,"-6"0"-3320"0"0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0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1448 0 0,'-4'0'240'0'0,"1"3"304"0"0,-1-3-988 0 0,1 0 0 0 0,-4 0-444 0 0</inkml:trace>
  <inkml:trace contextRef="#ctx0" brushRef="#br0" timeOffset="1">12 3 2096 0 0,'-4'0'1728'0'0,"1"0"-1244"0"0,-1 0-1344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 21 1800 0 0,'-21'-14'3234'0'0,"15"12"-2647"0"0,-1 1-1 0 0,1 0 0 0 0,-1 0 0 0 0,1 0 0 0 0,-1 1 0 0 0,0 0 0 0 0,1 0 1 0 0,-12 2-1 0 0,-9 0 200 0 0,22-3-690 0 0,-1 1 0 0 0,0 0 0 0 0,1 1 0 0 0,-1 0 0 0 0,1 0 0 0 0,0 0 0 0 0,-1 0 0 0 0,1 1 1 0 0,0 0-1 0 0,0 0 0 0 0,-1 0 0 0 0,2 1 0 0 0,-1-1 0 0 0,0 1 0 0 0,0 0 0 0 0,1 1 0 0 0,0-1 0 0 0,0 1 1 0 0,0 0-1 0 0,0 0 0 0 0,0 0 0 0 0,1 1 0 0 0,0-1 0 0 0,0 1 0 0 0,0 0 0 0 0,0 0 0 0 0,1 0 0 0 0,0 0 1 0 0,-3 8-1 0 0,2 10 36 0 0,1 0 0 0 0,1-1 1 0 0,2 42-1 0 0,1-10 34 0 0,-3-43-135 0 0,1 0 0 0 0,1 0 0 0 0,0 1 0 0 0,0-1 0 0 0,1 0 0 0 0,0-1 0 0 0,1 1 0 0 0,6 13 0 0 0,32 53 94 0 0,-35-65-112 0 0,-1 1 0 0 0,0 0 0 0 0,-1 0 1 0 0,4 25-1 0 0,-5-22-1 0 0,1 0 1 0 0,9 25-1 0 0,29 64 39 0 0,-39-94-31 0 0,0-1 0 0 0,-1 1 0 0 0,0 0 0 0 0,-1 0 0 0 0,0 0 0 0 0,-1 1 0 0 0,0-1 0 0 0,-3 16 0 0 0,2 14 161 0 0,1-39-161 0 0,-1 1 0 0 0,1 0 0 0 0,0 0 0 0 0,-1 0 0 0 0,1-1 0 0 0,-1 1 0 0 0,0 0 0 0 0,0-1 0 0 0,0 1 0 0 0,0-1 0 0 0,-1 1-1 0 0,1-1 1 0 0,0 0 0 0 0,-1 1 0 0 0,0-1 0 0 0,0 0 0 0 0,0 0 0 0 0,0 0 0 0 0,0 0 0 0 0,0 0 0 0 0,0-1 0 0 0,0 1 0 0 0,-1-1 0 0 0,1 1 0 0 0,-5 1 0 0 0,4-2 6 0 0,-2 2 31 0 0,0 0 0 0 0,-1 0 1 0 0,1-1-1 0 0,-1 1 0 0 0,0-1 1 0 0,0-1-1 0 0,0 1 1 0 0,0-1-1 0 0,0 0 0 0 0,0-1 1 0 0,-6 1-1 0 0,-98 2 623 0 0,107-3-649 0 0,0 0 0 0 0,0-1 0 0 0,0 1 1 0 0,0-1-1 0 0,0 1 0 0 0,0-1 0 0 0,0 0 1 0 0,-4-2-1 0 0,7 3-68 0 0,-1 0 1 0 0,0-1 0 0 0,0 1-1 0 0,0-1 1 0 0,0 0-1 0 0,0 1 1 0 0,1-1-1 0 0,-1 0 1 0 0,0 1 0 0 0,0-1-1 0 0,1 0 1 0 0,-1 0-1 0 0,1 0 1 0 0,-1 0-1 0 0,0 0 1 0 0,1 1 0 0 0,0-1-1 0 0,-1 0 1 0 0,1 0-1 0 0,0 0 1 0 0,-1 0-1 0 0,1 0 1 0 0,0 0 0 0 0,0-2-1 0 0,0 2-228 0 0,0 1 0 0 0,0-1-1 0 0,0 1 1 0 0,0-1-1 0 0,1 1 1 0 0,-1-1 0 0 0,0 1-1 0 0,0-1 1 0 0,1 1 0 0 0,-1-1-1 0 0,0 1 1 0 0,1-1 0 0 0,-1 1-1 0 0,1-1 1 0 0,-1 1 0 0 0,0 0-1 0 0,1-1 1 0 0,-1 1-1 0 0,1 0 1 0 0,0-1 0 0 0,6-5-4578 0 0,-4-1 1614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2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53 2472 0 0,'-14'0'9766'0'0,"36"-1"-6169"0"0,-1-1-3638 0 0,-6 0 213 0 0,9-2 84 0 0,-1 0-1 0 0,38-13 1 0 0,-45 11-251 0 0,-1 1 0 0 0,21-3 1 0 0,-22 6-3443 0 0,0 1-3534 0 0,-8 1 3802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2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 2208 0 0,'-3'0'461'0'0,"0"0"-1"0"0,0 0 1 0 0,0 0 0 0 0,0 1-1 0 0,-1-1 1 0 0,1 1-1 0 0,0 0 1 0 0,0 0-1 0 0,1 0 1 0 0,-1 0 0 0 0,0 1-1 0 0,0-1 1 0 0,0 1-1 0 0,1 0 1 0 0,-1-1-1 0 0,1 1 1 0 0,-1 0 0 0 0,1 0-1 0 0,-2 3 1 0 0,-1 1-143 0 0,1 1-1 0 0,1-1 1 0 0,-1 0 0 0 0,1 1-1 0 0,0 0 1 0 0,1 0 0 0 0,-3 9-1 0 0,0 7 52 0 0,0 0-1 0 0,-1 29 0 0 0,4-19-118 0 0,4 65-1 0 0,-2-94-224 0 0,1 1 0 0 0,0-1-1 0 0,0 0 1 0 0,0 0 0 0 0,0 0-1 0 0,1 0 1 0 0,0 0-1 0 0,-1 0 1 0 0,1 0 0 0 0,1-1-1 0 0,-1 1 1 0 0,0-1 0 0 0,1 1-1 0 0,0-1 1 0 0,0 0 0 0 0,0 0-1 0 0,0 0 1 0 0,0 0-1 0 0,1-1 1 0 0,6 5 0 0 0,-1-3-278 0 0,0 1 1 0 0,-1-1-1 0 0,11 2 1 0 0,30 8-5384 0 0,-46-13 4984 0 0,11 1-2276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3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3016 0 0,'-11'2'8584'0'0,"41"23"-5077"0"0,-18-16-3363 0 0,-1 1 0 0 0,-1-1 0 0 0,11 14 0 0 0,-5-4-58 0 0,2-1 1 0 0,0 0-1 0 0,0-1 0 0 0,37 24 1 0 0,-46-34-323 0 0,1-1 0 0 0,0-1 0 0 0,11 5 0 0 0,-10-8-3574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3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0 1800 0 0,'-21'3'9519'0'0,"-1"8"-7433"0"0,6 2-1725 0 0,0 1-1 0 0,1 0 0 0 0,-23 28 0 0 0,1-1 25 0 0,-8 3-21 0 0,2-4-72 0 0,32-29-222 0 0,-25 20 0 0 0,27-19 336 0 0,2-3-2524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5:46:2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3584 0 0,'0'0'612'0'0,"-4"0"4"0"0,0 0 617 0 0,-3 0-621 0 0,4 0 4 0 0,-1 3-16 0 0,1 2-36 0 0,-1 2-104 0 0,4 2-244 0 0,0 4-2036 0 0,0 4 0 0 0,0 1-1 0 0,4 4 1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2656 0 0,'0'-2'234'0'0,"0"1"0"0"0,0-1 0 0 0,1 0 0 0 0,-1 1-1 0 0,0-1 1 0 0,0 1 0 0 0,1-1 0 0 0,-1 1 0 0 0,1-1 0 0 0,0 1-1 0 0,-1-1 1 0 0,1 1 0 0 0,0 0 0 0 0,0-1 0 0 0,0 1 0 0 0,0 0-1 0 0,0 0 1 0 0,0-1 0 0 0,0 1 0 0 0,0 0 0 0 0,0 0 0 0 0,3-1 0 0 0,-1 0 111 0 0,1 0-1 0 0,0 1 1 0 0,-1 0 0 0 0,1 0 0 0 0,0 0 0 0 0,-1 0 0 0 0,1 0 0 0 0,0 1 0 0 0,5-1 0 0 0,3 1 208 0 0,0 1 0 0 0,0 0-1 0 0,0 0 1 0 0,-1 1-1 0 0,18 6 1 0 0,-23-6-480 0 0,0 0 0 0 0,0 1 0 0 0,0 0 0 0 0,-1 1 0 0 0,1-1 0 0 0,-1 1 0 0 0,0 0 0 0 0,0 1 0 0 0,0-1 0 0 0,0 1 0 0 0,-1 0 0 0 0,5 7 1 0 0,3 6 53 0 0,-1 1 1 0 0,12 26 0 0 0,-17-33-66 0 0,-1 0-40 0 0,0-1 0 0 0,0 1 0 0 0,-2-1 0 0 0,1 1 0 0 0,-2 1 0 0 0,0-1 0 0 0,0 0 0 0 0,-1 0 0 0 0,0 1 0 0 0,-1-1 0 0 0,-1 1 0 0 0,0-1 0 0 0,0 0 0 0 0,-1 0 0 0 0,-1 1 0 0 0,0-1 0 0 0,-1-1 0 0 0,0 1 0 0 0,-10 18 1 0 0,-10 7-1327 0 0,21-33 363 0 0,-1 0 1 0 0,0 0-1 0 0,0 0 1 0 0,0 0-1 0 0,-9 5 1 0 0,-7 3-2288 0 0,3 3-1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5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1864 0 0,'0'0'3597'0'0,"0"4"-2443"0"0,0 15-5013 0 0,0-12 2487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1 143 2256 0 0,'0'-23'2618'0'0,"0"8"-1848"0"0,-1 9-191 0 0,1-1-1 0 0,0 1 0 0 0,1-1 1 0 0,0 1-1 0 0,2-11 0 0 0,-2 15-394 0 0,0-1-1 0 0,0 1 0 0 0,0 0 0 0 0,1-1 1 0 0,-1 1-1 0 0,0 0 0 0 0,1 0 0 0 0,0 0 1 0 0,0 0-1 0 0,-1 0 0 0 0,1 0 1 0 0,0 1-1 0 0,0-1 0 0 0,1 1 0 0 0,-1-1 1 0 0,0 1-1 0 0,5-2 0 0 0,2-1 72 0 0,0 1 0 0 0,0 0 0 0 0,1 0-1 0 0,0 1 1 0 0,-1 0 0 0 0,1 1 0 0 0,13 0 0 0 0,-17 1-171 0 0,1 0 1 0 0,-1 0 0 0 0,1 1 0 0 0,-1 0-1 0 0,1 0 1 0 0,-1 0 0 0 0,0 1 0 0 0,0 0-1 0 0,0 0 1 0 0,0 1 0 0 0,0 0 0 0 0,7 4-1 0 0,-7-3-40 0 0,0 1-1 0 0,0 1 0 0 0,-1-1 0 0 0,1 1 0 0 0,-1 0 0 0 0,0 0 0 0 0,-1 0 0 0 0,0 1 0 0 0,0 0 0 0 0,0-1 0 0 0,-1 2 0 0 0,4 9 0 0 0,69 171 561 0 0,-71-179-576 0 0,0 1 1 0 0,0-1-1 0 0,1 0 0 0 0,0-1 1 0 0,1 1-1 0 0,0-1 0 0 0,0-1 1 0 0,9 8-1 0 0,27 32 15 0 0,-36-40-75 0 0,-6-5 2 0 0,0 0-1 0 0,0-1 1 0 0,1 1-1 0 0,-1 0 1 0 0,0-1-1 0 0,0 1 1 0 0,-1 0-1 0 0,1 0 1 0 0,1 3-1 0 0,1 16-10 0 0,-3-13-3240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41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442 0 2728 0 0,'-3'1'7480'0'0,"-4"2"-5867"0"0,-94 95 2128 0 0,-57 50-2443 0 0,8-30-612 0 0,145-115-1204 0 0,-12 11-143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5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2704 0 0,'0'6'466'0'0,"0"1"1"0"0,1-1-1 0 0,-1 0 0 0 0,1 0 0 0 0,1 0 0 0 0,-1 1 1 0 0,1-1-1 0 0,0-1 0 0 0,0 1 0 0 0,1 0 0 0 0,-1 0 1 0 0,8 9-1 0 0,-4 2-3783 0 0,-2-8 1501 0 0</inkml:trace>
  <inkml:trace contextRef="#ctx0" brushRef="#br0" timeOffset="1">90 403 2696 0 0,'-1'72'5818'0'0,"0"-35"-5537"0"0,1-1-3579 0 0,0-27 1465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6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2792 0 0,'0'2'464'0'0,"0"3"-16"0"0,0 2 0 0 0,0 0 16 0 0,-2 1-4 0 0,-2 3 5 0 0,1 1-1 0 0,3 1 0 0 0,-4 1-36 0 0,1 0-88 0 0,-1-2-140 0 0,4 0-244 0 0,0 0-1432 0 0,0-3-1 0 0,0 1 1 0 0,0-4 0 0 0</inkml:trace>
  <inkml:trace contextRef="#ctx0" brushRef="#br0" timeOffset="1">12 442 2160 0 0,'0'2'356'0'0,"0"0"-16"0"0,0 3 0 0 0,0 3 0 0 0,0-2-16 0 0,0 3-40 0 0,0 0-84 0 0,0 1-160 0 0,0 3-916 0 0,0-1 0 0 0,0-3 0 0 0,0 3 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6.6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2320 0 0,'0'4'368'0'0,"0"1"-16"0"0,0 0-4 0 0,0 2 4 0 0,0 1 0 0 0,0 3-20 0 0,0 0-16 0 0,0 1-88 0 0,0 2-120 0 0,0-4-160 0 0,0 2-952 0 0,0-1 0 0 0,0 1 0 0 0,0-3 0 0 0</inkml:trace>
  <inkml:trace contextRef="#ctx0" brushRef="#br0" timeOffset="1">7 375 2640 0 0,'0'95'6267'0'0,"0"-63"-7046"0"0,0 0-3557 0 0,0-25 2444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2304 0 0,'-4'2'400'0'0,"4"0"0"0"0,0 1 0 0 0,-3 2 0 0 0,-1 4 0 0 0,4-2 0 0 0,-3 2 0 0 0,-1 5 1 0 0,2-1-1 0 0,2 0-20 0 0,-5 0-16 0 0,5 1-68 0 0,0-3-140 0 0,-4 1-264 0 0,4-1-1288 0 0,0 0-1 0 0,0-3 1 0 0,0-1 0 0 0</inkml:trace>
  <inkml:trace contextRef="#ctx0" brushRef="#br0" timeOffset="1">0 384 2320 0 0,'0'2'384'0'0,"0"0"0"0"0,0 3 4 0 0,0-4-4 0 0,0 4 0 0 0,0 2 0 0 0,0 0 4 0 0,0 0-4 0 0,0 0 1 0 0,0 0-17 0 0,0-1-52 0 0,0 1-72 0 0,0 0-104 0 0,0 0-108 0 0,0-2-1408 0 0,0 1-1 0 0,0-1 1 0 0,0-1 0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7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2320 0 0,'0'27'3387'0'0,"0"66"1086"0"0,0-53-8148 0 0,0-37 1506 0 0</inkml:trace>
  <inkml:trace contextRef="#ctx0" brushRef="#br0" timeOffset="1">10 333 2616 0 0,'0'2'436'0'0,"0"0"-20"0"0,0 3 4 0 0,0 0-4 0 0,0 0 0 0 0,0 2 0 0 0,0-4-15 0 0,0 6-57 0 0,0-2-84 0 0,0 0-176 0 0,0 3-1329 0 0,0-3 1 0 0,0-1 0 0 0,0 1 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06T16:08:57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1768 0 0,'0'2'552'0'0,"0"1"-276"0"0,0-1 0 0 0,0 3 0 0 0,0-1-16 0 0,0 3-88 0 0,0 0-176 0 0,0-1-708 0 0,0 2 0 0 0,0-1 0 0 0,0-2 0 0 0</inkml:trace>
  <inkml:trace contextRef="#ctx0" brushRef="#br0" timeOffset="1">55 177 1536 0 0,'0'0'8906'0'0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867F-D53D-67AC-A5E0-9D7547B6E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BAE61-1D02-3D1A-6E22-5E4DF4AEF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F829-CE2D-1966-D176-CCE11CB2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DE9E6-D109-AF1D-7011-95C0A406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54C4-EDE4-4848-85C9-44AD7217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F8B6-DD05-02E6-F526-95D9A0D02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B9336-8E5A-F66C-B4EF-7ED0D406B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62B92-800C-D977-51D1-ABB46C9B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BB8C-626F-5577-F770-AC4D4851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2EAF7-B219-49E7-8132-2CDC6C02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2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6321EF-364D-2942-DA9A-9FF0408EC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DDABA-491A-0E11-89E1-18B59BF22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A5A1D-9045-FFDF-710A-C381E472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1FCF-B207-7EB9-4072-81C56590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03716-DBE6-35A9-6E33-48C6058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F42-E851-ED28-182D-4477994A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C31D-6463-0051-0F75-EC4E5174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1EECE-563A-A612-D25E-72513976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0DA43-1189-DE5F-6830-F036C1CA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F9551-62A2-96AB-0569-51B72632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54BF-C0FE-6ADB-2EAF-3FE5E2EC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A35E0-5C3E-0F5F-0030-9C9530E0B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9C06E-8930-52FC-1850-3ACAAA72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F4AD-3E26-101C-F191-8CB7AE1EF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5C0A1-BF4D-056C-2920-B03AC429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CD20-04A3-BD6B-4EEF-B329E55C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C8615-C497-88F9-FCCE-5D2FFEF2B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7D639-F5C0-1669-E7BD-97835EFC3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641FC-3360-F5B7-116B-5499C05C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18957-4F1C-9132-FDF4-B0B2D184E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ED72F-458B-185C-141C-168C0601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3F9E-61EA-A3A1-29BD-1F4FA824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812C8-8143-DD4B-8CDE-BC0DAAA7C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59145-9106-696E-175F-1ECD9E51B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E82FC-2A27-4504-1AE6-539BDFB85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ED8735-D695-220E-2AD0-258CC3CD8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C5176-53D0-0113-83B7-DF13BBE9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5F274-B613-8DE6-D044-73297A72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3CBF9-6EFD-EC09-A0CF-5521513A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8469-C400-A1A2-73F5-5A182A8F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54B8B-563D-786C-3B3F-729D9DB2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19EBA-688F-7EBB-9DD4-ED5651AE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53041-DC05-CEAD-D25F-3E0BAEE7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0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49E7F-7555-A26F-EFD5-583B7E54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1A273-AA68-4AAE-4415-FDFAF797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66AE5-9A5C-8BD2-5D0C-4BFB66FD0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1274-EAE5-091F-CA1A-CBAD377C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1073-4283-7232-F71E-0CE2D2B5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9B8F9-835E-653C-B824-B59780A00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150E9-4EF8-EA26-2B89-DF734234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28F18-C2E7-C54D-67B5-82CC8BC9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9431F-F8FC-9D8B-AF28-CEC5F30E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8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A08B-BC8B-E6AA-91F8-A682A8DE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B66E1-C1C8-A851-76B7-AE51E54D9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32DC6-5EBD-94F9-0F3C-A75A46AF0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E3080-8862-9F81-5A1B-6B61740E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BCCC4-9B80-6986-B534-9B4F34A5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82ECA-B1A0-1395-E63B-A3789ECB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E53DF5-4DC4-8455-18C2-9BA5ECBF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0D392-BBDF-265E-4935-22837F29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C7EC1-D857-2127-FC29-1672DFC1C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9BDB05-4E76-4B4F-959F-8AB4AC31BC96}" type="datetimeFigureOut">
              <a:rPr lang="en-US" smtClean="0"/>
              <a:t>09-Oct-24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9DCDC-22B2-C6CC-57EA-11637CED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E3641-C956-3B95-CA86-C13DB2D73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AF4C1-21A4-4493-B615-A5631035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1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99" Type="http://schemas.openxmlformats.org/officeDocument/2006/relationships/image" Target="../media/image148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226" Type="http://schemas.openxmlformats.org/officeDocument/2006/relationships/customXml" Target="../ink/ink114.xml"/><Relationship Id="rId268" Type="http://schemas.openxmlformats.org/officeDocument/2006/relationships/customXml" Target="../ink/ink135.xml"/><Relationship Id="rId32" Type="http://schemas.openxmlformats.org/officeDocument/2006/relationships/customXml" Target="../ink/ink16.xml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5" Type="http://schemas.openxmlformats.org/officeDocument/2006/relationships/image" Target="../media/image2.png"/><Relationship Id="rId181" Type="http://schemas.openxmlformats.org/officeDocument/2006/relationships/customXml" Target="../ink/ink91.xml"/><Relationship Id="rId237" Type="http://schemas.openxmlformats.org/officeDocument/2006/relationships/image" Target="../media/image117.png"/><Relationship Id="rId279" Type="http://schemas.openxmlformats.org/officeDocument/2006/relationships/image" Target="../media/image138.png"/><Relationship Id="rId43" Type="http://schemas.openxmlformats.org/officeDocument/2006/relationships/image" Target="../media/image21.png"/><Relationship Id="rId139" Type="http://schemas.openxmlformats.org/officeDocument/2006/relationships/customXml" Target="../ink/ink70.xml"/><Relationship Id="rId290" Type="http://schemas.openxmlformats.org/officeDocument/2006/relationships/customXml" Target="../ink/ink146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248" Type="http://schemas.openxmlformats.org/officeDocument/2006/relationships/customXml" Target="../ink/ink125.xml"/><Relationship Id="rId12" Type="http://schemas.openxmlformats.org/officeDocument/2006/relationships/customXml" Target="../ink/ink6.xml"/><Relationship Id="rId108" Type="http://schemas.openxmlformats.org/officeDocument/2006/relationships/image" Target="../media/image53.png"/><Relationship Id="rId54" Type="http://schemas.openxmlformats.org/officeDocument/2006/relationships/customXml" Target="../ink/ink27.xml"/><Relationship Id="rId96" Type="http://schemas.openxmlformats.org/officeDocument/2006/relationships/image" Target="../media/image47.png"/><Relationship Id="rId161" Type="http://schemas.openxmlformats.org/officeDocument/2006/relationships/customXml" Target="../ink/ink81.xml"/><Relationship Id="rId217" Type="http://schemas.openxmlformats.org/officeDocument/2006/relationships/image" Target="../media/image107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59" Type="http://schemas.openxmlformats.org/officeDocument/2006/relationships/image" Target="../media/image128.png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270" Type="http://schemas.openxmlformats.org/officeDocument/2006/relationships/customXml" Target="../ink/ink136.xml"/><Relationship Id="rId291" Type="http://schemas.openxmlformats.org/officeDocument/2006/relationships/image" Target="../media/image144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51" Type="http://schemas.openxmlformats.org/officeDocument/2006/relationships/customXml" Target="../ink/ink76.xml"/><Relationship Id="rId172" Type="http://schemas.openxmlformats.org/officeDocument/2006/relationships/image" Target="../media/image85.png"/><Relationship Id="rId193" Type="http://schemas.openxmlformats.org/officeDocument/2006/relationships/image" Target="../media/image95.png"/><Relationship Id="rId207" Type="http://schemas.openxmlformats.org/officeDocument/2006/relationships/image" Target="../media/image102.png"/><Relationship Id="rId228" Type="http://schemas.openxmlformats.org/officeDocument/2006/relationships/customXml" Target="../ink/ink115.xml"/><Relationship Id="rId249" Type="http://schemas.openxmlformats.org/officeDocument/2006/relationships/image" Target="../media/image123.png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260" Type="http://schemas.openxmlformats.org/officeDocument/2006/relationships/customXml" Target="../ink/ink131.xml"/><Relationship Id="rId281" Type="http://schemas.openxmlformats.org/officeDocument/2006/relationships/image" Target="../media/image139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image" Target="../media/image37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141" Type="http://schemas.openxmlformats.org/officeDocument/2006/relationships/customXml" Target="../ink/ink71.xml"/><Relationship Id="rId7" Type="http://schemas.openxmlformats.org/officeDocument/2006/relationships/image" Target="../media/image3.png"/><Relationship Id="rId162" Type="http://schemas.openxmlformats.org/officeDocument/2006/relationships/image" Target="../media/image80.png"/><Relationship Id="rId183" Type="http://schemas.openxmlformats.org/officeDocument/2006/relationships/image" Target="../media/image90.png"/><Relationship Id="rId218" Type="http://schemas.openxmlformats.org/officeDocument/2006/relationships/customXml" Target="../ink/ink110.xml"/><Relationship Id="rId239" Type="http://schemas.openxmlformats.org/officeDocument/2006/relationships/image" Target="../media/image118.png"/><Relationship Id="rId250" Type="http://schemas.openxmlformats.org/officeDocument/2006/relationships/customXml" Target="../ink/ink126.xml"/><Relationship Id="rId271" Type="http://schemas.openxmlformats.org/officeDocument/2006/relationships/image" Target="../media/image134.png"/><Relationship Id="rId292" Type="http://schemas.openxmlformats.org/officeDocument/2006/relationships/customXml" Target="../ink/ink147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31" Type="http://schemas.openxmlformats.org/officeDocument/2006/relationships/customXml" Target="../ink/ink66.xml"/><Relationship Id="rId152" Type="http://schemas.openxmlformats.org/officeDocument/2006/relationships/image" Target="../media/image75.png"/><Relationship Id="rId173" Type="http://schemas.openxmlformats.org/officeDocument/2006/relationships/customXml" Target="../ink/ink87.xml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229" Type="http://schemas.openxmlformats.org/officeDocument/2006/relationships/image" Target="../media/image113.png"/><Relationship Id="rId240" Type="http://schemas.openxmlformats.org/officeDocument/2006/relationships/customXml" Target="../ink/ink121.xml"/><Relationship Id="rId261" Type="http://schemas.openxmlformats.org/officeDocument/2006/relationships/image" Target="../media/image129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customXml" Target="../ink/ink39.xml"/><Relationship Id="rId100" Type="http://schemas.openxmlformats.org/officeDocument/2006/relationships/image" Target="../media/image49.png"/><Relationship Id="rId282" Type="http://schemas.openxmlformats.org/officeDocument/2006/relationships/customXml" Target="../ink/ink142.xml"/><Relationship Id="rId8" Type="http://schemas.openxmlformats.org/officeDocument/2006/relationships/customXml" Target="../ink/ink4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184" Type="http://schemas.openxmlformats.org/officeDocument/2006/relationships/customXml" Target="../ink/ink93.xml"/><Relationship Id="rId219" Type="http://schemas.openxmlformats.org/officeDocument/2006/relationships/image" Target="../media/image108.png"/><Relationship Id="rId230" Type="http://schemas.openxmlformats.org/officeDocument/2006/relationships/customXml" Target="../ink/ink116.xml"/><Relationship Id="rId251" Type="http://schemas.openxmlformats.org/officeDocument/2006/relationships/image" Target="../media/image124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customXml" Target="../ink/ink34.xml"/><Relationship Id="rId272" Type="http://schemas.openxmlformats.org/officeDocument/2006/relationships/customXml" Target="../ink/ink137.xml"/><Relationship Id="rId293" Type="http://schemas.openxmlformats.org/officeDocument/2006/relationships/image" Target="../media/image145.png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74" Type="http://schemas.openxmlformats.org/officeDocument/2006/relationships/image" Target="../media/image86.png"/><Relationship Id="rId195" Type="http://schemas.openxmlformats.org/officeDocument/2006/relationships/image" Target="../media/image96.png"/><Relationship Id="rId209" Type="http://schemas.openxmlformats.org/officeDocument/2006/relationships/image" Target="../media/image103.png"/><Relationship Id="rId220" Type="http://schemas.openxmlformats.org/officeDocument/2006/relationships/customXml" Target="../ink/ink111.xml"/><Relationship Id="rId241" Type="http://schemas.openxmlformats.org/officeDocument/2006/relationships/image" Target="../media/image119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2.xml"/><Relationship Id="rId283" Type="http://schemas.openxmlformats.org/officeDocument/2006/relationships/image" Target="../media/image140.png"/><Relationship Id="rId78" Type="http://schemas.openxmlformats.org/officeDocument/2006/relationships/image" Target="../media/image38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64" Type="http://schemas.openxmlformats.org/officeDocument/2006/relationships/image" Target="../media/image81.png"/><Relationship Id="rId185" Type="http://schemas.openxmlformats.org/officeDocument/2006/relationships/image" Target="../media/image91.png"/><Relationship Id="rId9" Type="http://schemas.openxmlformats.org/officeDocument/2006/relationships/image" Target="../media/image4.png"/><Relationship Id="rId210" Type="http://schemas.openxmlformats.org/officeDocument/2006/relationships/customXml" Target="../ink/ink106.xml"/><Relationship Id="rId26" Type="http://schemas.openxmlformats.org/officeDocument/2006/relationships/customXml" Target="../ink/ink13.xml"/><Relationship Id="rId231" Type="http://schemas.openxmlformats.org/officeDocument/2006/relationships/image" Target="../media/image114.png"/><Relationship Id="rId252" Type="http://schemas.openxmlformats.org/officeDocument/2006/relationships/customXml" Target="../ink/ink127.xml"/><Relationship Id="rId273" Type="http://schemas.openxmlformats.org/officeDocument/2006/relationships/image" Target="../media/image135.png"/><Relationship Id="rId294" Type="http://schemas.openxmlformats.org/officeDocument/2006/relationships/customXml" Target="../ink/ink148.xml"/><Relationship Id="rId47" Type="http://schemas.openxmlformats.org/officeDocument/2006/relationships/image" Target="../media/image23.png"/><Relationship Id="rId68" Type="http://schemas.openxmlformats.org/officeDocument/2006/relationships/image" Target="../media/image33.png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75" Type="http://schemas.openxmlformats.org/officeDocument/2006/relationships/customXml" Target="../ink/ink88.xml"/><Relationship Id="rId196" Type="http://schemas.openxmlformats.org/officeDocument/2006/relationships/customXml" Target="../ink/ink99.xml"/><Relationship Id="rId200" Type="http://schemas.openxmlformats.org/officeDocument/2006/relationships/customXml" Target="../ink/ink101.xml"/><Relationship Id="rId16" Type="http://schemas.openxmlformats.org/officeDocument/2006/relationships/customXml" Target="../ink/ink8.xml"/><Relationship Id="rId221" Type="http://schemas.openxmlformats.org/officeDocument/2006/relationships/image" Target="../media/image109.png"/><Relationship Id="rId242" Type="http://schemas.openxmlformats.org/officeDocument/2006/relationships/customXml" Target="../ink/ink122.xml"/><Relationship Id="rId263" Type="http://schemas.openxmlformats.org/officeDocument/2006/relationships/image" Target="../media/image130.png"/><Relationship Id="rId284" Type="http://schemas.openxmlformats.org/officeDocument/2006/relationships/customXml" Target="../ink/ink143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customXml" Target="../ink/ink40.xml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3.xml"/><Relationship Id="rId186" Type="http://schemas.openxmlformats.org/officeDocument/2006/relationships/customXml" Target="../ink/ink94.xml"/><Relationship Id="rId211" Type="http://schemas.openxmlformats.org/officeDocument/2006/relationships/image" Target="../media/image104.png"/><Relationship Id="rId232" Type="http://schemas.openxmlformats.org/officeDocument/2006/relationships/customXml" Target="../ink/ink117.xml"/><Relationship Id="rId253" Type="http://schemas.openxmlformats.org/officeDocument/2006/relationships/image" Target="../media/image125.png"/><Relationship Id="rId274" Type="http://schemas.openxmlformats.org/officeDocument/2006/relationships/customXml" Target="../ink/ink138.xml"/><Relationship Id="rId295" Type="http://schemas.openxmlformats.org/officeDocument/2006/relationships/image" Target="../media/image14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55" Type="http://schemas.openxmlformats.org/officeDocument/2006/relationships/customXml" Target="../ink/ink78.xml"/><Relationship Id="rId176" Type="http://schemas.openxmlformats.org/officeDocument/2006/relationships/image" Target="../media/image87.png"/><Relationship Id="rId197" Type="http://schemas.openxmlformats.org/officeDocument/2006/relationships/image" Target="../media/image97.png"/><Relationship Id="rId201" Type="http://schemas.openxmlformats.org/officeDocument/2006/relationships/image" Target="../media/image99.png"/><Relationship Id="rId222" Type="http://schemas.openxmlformats.org/officeDocument/2006/relationships/customXml" Target="../ink/ink112.xml"/><Relationship Id="rId243" Type="http://schemas.openxmlformats.org/officeDocument/2006/relationships/image" Target="../media/image120.png"/><Relationship Id="rId264" Type="http://schemas.openxmlformats.org/officeDocument/2006/relationships/customXml" Target="../ink/ink133.xml"/><Relationship Id="rId285" Type="http://schemas.openxmlformats.org/officeDocument/2006/relationships/image" Target="../media/image14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image" Target="../media/image82.png"/><Relationship Id="rId187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7.xml"/><Relationship Id="rId233" Type="http://schemas.openxmlformats.org/officeDocument/2006/relationships/image" Target="../media/image115.png"/><Relationship Id="rId254" Type="http://schemas.openxmlformats.org/officeDocument/2006/relationships/customXml" Target="../ink/ink128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275" Type="http://schemas.openxmlformats.org/officeDocument/2006/relationships/image" Target="../media/image136.png"/><Relationship Id="rId296" Type="http://schemas.openxmlformats.org/officeDocument/2006/relationships/customXml" Target="../ink/ink149.xml"/><Relationship Id="rId300" Type="http://schemas.openxmlformats.org/officeDocument/2006/relationships/customXml" Target="../ink/ink151.xml"/><Relationship Id="rId60" Type="http://schemas.openxmlformats.org/officeDocument/2006/relationships/customXml" Target="../ink/ink30.xml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image" Target="../media/image77.png"/><Relationship Id="rId177" Type="http://schemas.openxmlformats.org/officeDocument/2006/relationships/customXml" Target="../ink/ink89.xml"/><Relationship Id="rId198" Type="http://schemas.openxmlformats.org/officeDocument/2006/relationships/customXml" Target="../ink/ink100.xml"/><Relationship Id="rId202" Type="http://schemas.openxmlformats.org/officeDocument/2006/relationships/customXml" Target="../ink/ink102.xml"/><Relationship Id="rId223" Type="http://schemas.openxmlformats.org/officeDocument/2006/relationships/image" Target="../media/image110.png"/><Relationship Id="rId244" Type="http://schemas.openxmlformats.org/officeDocument/2006/relationships/customXml" Target="../ink/ink123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1.png"/><Relationship Id="rId286" Type="http://schemas.openxmlformats.org/officeDocument/2006/relationships/customXml" Target="../ink/ink144.xml"/><Relationship Id="rId50" Type="http://schemas.openxmlformats.org/officeDocument/2006/relationships/customXml" Target="../ink/ink25.xml"/><Relationship Id="rId104" Type="http://schemas.openxmlformats.org/officeDocument/2006/relationships/image" Target="../media/image51.png"/><Relationship Id="rId125" Type="http://schemas.openxmlformats.org/officeDocument/2006/relationships/customXml" Target="../ink/ink63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188" Type="http://schemas.openxmlformats.org/officeDocument/2006/relationships/customXml" Target="../ink/ink95.xml"/><Relationship Id="rId71" Type="http://schemas.openxmlformats.org/officeDocument/2006/relationships/customXml" Target="../ink/ink36.xml"/><Relationship Id="rId92" Type="http://schemas.openxmlformats.org/officeDocument/2006/relationships/image" Target="../media/image45.png"/><Relationship Id="rId213" Type="http://schemas.openxmlformats.org/officeDocument/2006/relationships/image" Target="../media/image105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6.png"/><Relationship Id="rId276" Type="http://schemas.openxmlformats.org/officeDocument/2006/relationships/customXml" Target="../ink/ink139.xml"/><Relationship Id="rId297" Type="http://schemas.openxmlformats.org/officeDocument/2006/relationships/image" Target="../media/image147.png"/><Relationship Id="rId40" Type="http://schemas.openxmlformats.org/officeDocument/2006/relationships/customXml" Target="../ink/ink20.xml"/><Relationship Id="rId115" Type="http://schemas.openxmlformats.org/officeDocument/2006/relationships/customXml" Target="../ink/ink58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178" Type="http://schemas.openxmlformats.org/officeDocument/2006/relationships/image" Target="../media/image88.png"/><Relationship Id="rId301" Type="http://schemas.openxmlformats.org/officeDocument/2006/relationships/image" Target="../media/image149.png"/><Relationship Id="rId61" Type="http://schemas.openxmlformats.org/officeDocument/2006/relationships/image" Target="../media/image30.png"/><Relationship Id="rId82" Type="http://schemas.openxmlformats.org/officeDocument/2006/relationships/image" Target="../media/image40.png"/><Relationship Id="rId199" Type="http://schemas.openxmlformats.org/officeDocument/2006/relationships/image" Target="../media/image98.png"/><Relationship Id="rId203" Type="http://schemas.openxmlformats.org/officeDocument/2006/relationships/image" Target="../media/image100.png"/><Relationship Id="rId19" Type="http://schemas.openxmlformats.org/officeDocument/2006/relationships/image" Target="../media/image9.png"/><Relationship Id="rId224" Type="http://schemas.openxmlformats.org/officeDocument/2006/relationships/customXml" Target="../ink/ink113.xml"/><Relationship Id="rId245" Type="http://schemas.openxmlformats.org/officeDocument/2006/relationships/image" Target="../media/image121.png"/><Relationship Id="rId266" Type="http://schemas.openxmlformats.org/officeDocument/2006/relationships/customXml" Target="../ink/ink134.xml"/><Relationship Id="rId287" Type="http://schemas.openxmlformats.org/officeDocument/2006/relationships/image" Target="../media/image142.png"/><Relationship Id="rId30" Type="http://schemas.openxmlformats.org/officeDocument/2006/relationships/customXml" Target="../ink/ink15.xml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51" Type="http://schemas.openxmlformats.org/officeDocument/2006/relationships/image" Target="../media/image25.png"/><Relationship Id="rId72" Type="http://schemas.openxmlformats.org/officeDocument/2006/relationships/image" Target="../media/image35.png"/><Relationship Id="rId93" Type="http://schemas.openxmlformats.org/officeDocument/2006/relationships/customXml" Target="../ink/ink47.xml"/><Relationship Id="rId189" Type="http://schemas.openxmlformats.org/officeDocument/2006/relationships/image" Target="../media/image93.png"/><Relationship Id="rId3" Type="http://schemas.openxmlformats.org/officeDocument/2006/relationships/image" Target="../media/image1.png"/><Relationship Id="rId214" Type="http://schemas.openxmlformats.org/officeDocument/2006/relationships/customXml" Target="../ink/ink108.xml"/><Relationship Id="rId235" Type="http://schemas.openxmlformats.org/officeDocument/2006/relationships/image" Target="../media/image116.png"/><Relationship Id="rId256" Type="http://schemas.openxmlformats.org/officeDocument/2006/relationships/customXml" Target="../ink/ink129.xml"/><Relationship Id="rId277" Type="http://schemas.openxmlformats.org/officeDocument/2006/relationships/image" Target="../media/image137.png"/><Relationship Id="rId298" Type="http://schemas.openxmlformats.org/officeDocument/2006/relationships/customXml" Target="../ink/ink150.xml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302" Type="http://schemas.openxmlformats.org/officeDocument/2006/relationships/customXml" Target="../ink/ink15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179" Type="http://schemas.openxmlformats.org/officeDocument/2006/relationships/customXml" Target="../ink/ink90.xml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25" Type="http://schemas.openxmlformats.org/officeDocument/2006/relationships/image" Target="../media/image111.png"/><Relationship Id="rId246" Type="http://schemas.openxmlformats.org/officeDocument/2006/relationships/customXml" Target="../ink/ink124.xml"/><Relationship Id="rId267" Type="http://schemas.openxmlformats.org/officeDocument/2006/relationships/image" Target="../media/image132.png"/><Relationship Id="rId288" Type="http://schemas.openxmlformats.org/officeDocument/2006/relationships/customXml" Target="../ink/ink145.xml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customXml" Target="../ink/ink37.xml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169" Type="http://schemas.openxmlformats.org/officeDocument/2006/relationships/customXml" Target="../ink/ink85.xml"/><Relationship Id="rId4" Type="http://schemas.openxmlformats.org/officeDocument/2006/relationships/customXml" Target="../ink/ink2.xml"/><Relationship Id="rId180" Type="http://schemas.openxmlformats.org/officeDocument/2006/relationships/image" Target="../media/image89.png"/><Relationship Id="rId215" Type="http://schemas.openxmlformats.org/officeDocument/2006/relationships/image" Target="../media/image106.png"/><Relationship Id="rId236" Type="http://schemas.openxmlformats.org/officeDocument/2006/relationships/customXml" Target="../ink/ink119.xml"/><Relationship Id="rId257" Type="http://schemas.openxmlformats.org/officeDocument/2006/relationships/image" Target="../media/image127.png"/><Relationship Id="rId278" Type="http://schemas.openxmlformats.org/officeDocument/2006/relationships/customXml" Target="../ink/ink140.xml"/><Relationship Id="rId303" Type="http://schemas.openxmlformats.org/officeDocument/2006/relationships/image" Target="../media/image150.png"/><Relationship Id="rId42" Type="http://schemas.openxmlformats.org/officeDocument/2006/relationships/customXml" Target="../ink/ink21.xml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91" Type="http://schemas.openxmlformats.org/officeDocument/2006/relationships/image" Target="../media/image94.png"/><Relationship Id="rId205" Type="http://schemas.openxmlformats.org/officeDocument/2006/relationships/image" Target="../media/image101.png"/><Relationship Id="rId247" Type="http://schemas.openxmlformats.org/officeDocument/2006/relationships/image" Target="../media/image122.png"/><Relationship Id="rId107" Type="http://schemas.openxmlformats.org/officeDocument/2006/relationships/customXml" Target="../ink/ink54.xml"/><Relationship Id="rId289" Type="http://schemas.openxmlformats.org/officeDocument/2006/relationships/image" Target="../media/image143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customXml" Target="../ink/ink75.xml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216" Type="http://schemas.openxmlformats.org/officeDocument/2006/relationships/customXml" Target="../ink/ink109.xml"/><Relationship Id="rId258" Type="http://schemas.openxmlformats.org/officeDocument/2006/relationships/customXml" Target="../ink/ink130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171" Type="http://schemas.openxmlformats.org/officeDocument/2006/relationships/customXml" Target="../ink/ink86.xml"/><Relationship Id="rId227" Type="http://schemas.openxmlformats.org/officeDocument/2006/relationships/image" Target="../media/image112.png"/><Relationship Id="rId269" Type="http://schemas.openxmlformats.org/officeDocument/2006/relationships/image" Target="../media/image133.png"/><Relationship Id="rId33" Type="http://schemas.openxmlformats.org/officeDocument/2006/relationships/image" Target="../media/image16.png"/><Relationship Id="rId129" Type="http://schemas.openxmlformats.org/officeDocument/2006/relationships/customXml" Target="../ink/ink65.xml"/><Relationship Id="rId280" Type="http://schemas.openxmlformats.org/officeDocument/2006/relationships/customXml" Target="../ink/ink141.xml"/><Relationship Id="rId75" Type="http://schemas.openxmlformats.org/officeDocument/2006/relationships/customXml" Target="../ink/ink38.xml"/><Relationship Id="rId140" Type="http://schemas.openxmlformats.org/officeDocument/2006/relationships/image" Target="../media/image69.png"/><Relationship Id="rId182" Type="http://schemas.openxmlformats.org/officeDocument/2006/relationships/customXml" Target="../ink/ink9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1.xml"/><Relationship Id="rId299" Type="http://schemas.openxmlformats.org/officeDocument/2006/relationships/customXml" Target="../ink/ink303.xml"/><Relationship Id="rId21" Type="http://schemas.openxmlformats.org/officeDocument/2006/relationships/image" Target="../media/image160.png"/><Relationship Id="rId63" Type="http://schemas.openxmlformats.org/officeDocument/2006/relationships/image" Target="../media/image180.png"/><Relationship Id="rId159" Type="http://schemas.openxmlformats.org/officeDocument/2006/relationships/customXml" Target="../ink/ink232.xml"/><Relationship Id="rId324" Type="http://schemas.openxmlformats.org/officeDocument/2006/relationships/image" Target="../media/image308.png"/><Relationship Id="rId170" Type="http://schemas.openxmlformats.org/officeDocument/2006/relationships/image" Target="../media/image233.png"/><Relationship Id="rId226" Type="http://schemas.openxmlformats.org/officeDocument/2006/relationships/image" Target="../media/image259.png"/><Relationship Id="rId268" Type="http://schemas.openxmlformats.org/officeDocument/2006/relationships/image" Target="../media/image280.png"/><Relationship Id="rId32" Type="http://schemas.openxmlformats.org/officeDocument/2006/relationships/customXml" Target="../ink/ink168.xml"/><Relationship Id="rId74" Type="http://schemas.openxmlformats.org/officeDocument/2006/relationships/customXml" Target="../ink/ink189.xml"/><Relationship Id="rId128" Type="http://schemas.openxmlformats.org/officeDocument/2006/relationships/image" Target="../media/image212.png"/><Relationship Id="rId5" Type="http://schemas.openxmlformats.org/officeDocument/2006/relationships/image" Target="../media/image152.png"/><Relationship Id="rId181" Type="http://schemas.openxmlformats.org/officeDocument/2006/relationships/customXml" Target="../ink/ink243.xml"/><Relationship Id="rId237" Type="http://schemas.openxmlformats.org/officeDocument/2006/relationships/customXml" Target="../ink/ink272.xml"/><Relationship Id="rId279" Type="http://schemas.openxmlformats.org/officeDocument/2006/relationships/customXml" Target="../ink/ink293.xml"/><Relationship Id="rId43" Type="http://schemas.openxmlformats.org/officeDocument/2006/relationships/image" Target="../media/image170.png"/><Relationship Id="rId139" Type="http://schemas.openxmlformats.org/officeDocument/2006/relationships/customXml" Target="../ink/ink222.xml"/><Relationship Id="rId290" Type="http://schemas.openxmlformats.org/officeDocument/2006/relationships/image" Target="../media/image291.png"/><Relationship Id="rId304" Type="http://schemas.openxmlformats.org/officeDocument/2006/relationships/image" Target="../media/image298.png"/><Relationship Id="rId85" Type="http://schemas.openxmlformats.org/officeDocument/2006/relationships/customXml" Target="../ink/ink195.xml"/><Relationship Id="rId150" Type="http://schemas.openxmlformats.org/officeDocument/2006/relationships/image" Target="../media/image223.png"/><Relationship Id="rId192" Type="http://schemas.openxmlformats.org/officeDocument/2006/relationships/image" Target="../media/image244.png"/><Relationship Id="rId206" Type="http://schemas.openxmlformats.org/officeDocument/2006/relationships/customXml" Target="../ink/ink256.xml"/><Relationship Id="rId248" Type="http://schemas.openxmlformats.org/officeDocument/2006/relationships/image" Target="../media/image270.png"/><Relationship Id="rId12" Type="http://schemas.openxmlformats.org/officeDocument/2006/relationships/customXml" Target="../ink/ink158.xml"/><Relationship Id="rId108" Type="http://schemas.openxmlformats.org/officeDocument/2006/relationships/image" Target="../media/image202.png"/><Relationship Id="rId315" Type="http://schemas.openxmlformats.org/officeDocument/2006/relationships/customXml" Target="../ink/ink311.xml"/><Relationship Id="rId54" Type="http://schemas.openxmlformats.org/officeDocument/2006/relationships/customXml" Target="../ink/ink179.xml"/><Relationship Id="rId96" Type="http://schemas.openxmlformats.org/officeDocument/2006/relationships/image" Target="../media/image196.png"/><Relationship Id="rId161" Type="http://schemas.openxmlformats.org/officeDocument/2006/relationships/customXml" Target="../ink/ink233.xml"/><Relationship Id="rId217" Type="http://schemas.openxmlformats.org/officeDocument/2006/relationships/customXml" Target="../ink/ink262.xml"/><Relationship Id="rId259" Type="http://schemas.openxmlformats.org/officeDocument/2006/relationships/customXml" Target="../ink/ink283.xml"/><Relationship Id="rId23" Type="http://schemas.openxmlformats.org/officeDocument/2006/relationships/image" Target="../media/image161.png"/><Relationship Id="rId119" Type="http://schemas.openxmlformats.org/officeDocument/2006/relationships/customXml" Target="../ink/ink212.xml"/><Relationship Id="rId270" Type="http://schemas.openxmlformats.org/officeDocument/2006/relationships/image" Target="../media/image281.png"/><Relationship Id="rId326" Type="http://schemas.openxmlformats.org/officeDocument/2006/relationships/image" Target="../media/image309.png"/><Relationship Id="rId65" Type="http://schemas.openxmlformats.org/officeDocument/2006/relationships/image" Target="../media/image181.png"/><Relationship Id="rId130" Type="http://schemas.openxmlformats.org/officeDocument/2006/relationships/image" Target="../media/image213.png"/><Relationship Id="rId172" Type="http://schemas.openxmlformats.org/officeDocument/2006/relationships/image" Target="../media/image234.png"/><Relationship Id="rId228" Type="http://schemas.openxmlformats.org/officeDocument/2006/relationships/image" Target="../media/image260.png"/><Relationship Id="rId281" Type="http://schemas.openxmlformats.org/officeDocument/2006/relationships/customXml" Target="../ink/ink294.xml"/><Relationship Id="rId34" Type="http://schemas.openxmlformats.org/officeDocument/2006/relationships/customXml" Target="../ink/ink169.xml"/><Relationship Id="rId76" Type="http://schemas.openxmlformats.org/officeDocument/2006/relationships/customXml" Target="../ink/ink190.xml"/><Relationship Id="rId141" Type="http://schemas.openxmlformats.org/officeDocument/2006/relationships/customXml" Target="../ink/ink223.xml"/><Relationship Id="rId7" Type="http://schemas.openxmlformats.org/officeDocument/2006/relationships/image" Target="../media/image153.png"/><Relationship Id="rId162" Type="http://schemas.openxmlformats.org/officeDocument/2006/relationships/image" Target="../media/image229.png"/><Relationship Id="rId183" Type="http://schemas.openxmlformats.org/officeDocument/2006/relationships/customXml" Target="../ink/ink244.xml"/><Relationship Id="rId218" Type="http://schemas.openxmlformats.org/officeDocument/2006/relationships/image" Target="../media/image255.png"/><Relationship Id="rId239" Type="http://schemas.openxmlformats.org/officeDocument/2006/relationships/customXml" Target="../ink/ink273.xml"/><Relationship Id="rId250" Type="http://schemas.openxmlformats.org/officeDocument/2006/relationships/image" Target="../media/image271.png"/><Relationship Id="rId271" Type="http://schemas.openxmlformats.org/officeDocument/2006/relationships/customXml" Target="../ink/ink289.xml"/><Relationship Id="rId292" Type="http://schemas.openxmlformats.org/officeDocument/2006/relationships/image" Target="../media/image292.png"/><Relationship Id="rId306" Type="http://schemas.openxmlformats.org/officeDocument/2006/relationships/image" Target="../media/image299.png"/><Relationship Id="rId24" Type="http://schemas.openxmlformats.org/officeDocument/2006/relationships/customXml" Target="../ink/ink164.xml"/><Relationship Id="rId45" Type="http://schemas.openxmlformats.org/officeDocument/2006/relationships/image" Target="../media/image171.png"/><Relationship Id="rId66" Type="http://schemas.openxmlformats.org/officeDocument/2006/relationships/customXml" Target="../ink/ink185.xml"/><Relationship Id="rId87" Type="http://schemas.openxmlformats.org/officeDocument/2006/relationships/customXml" Target="../ink/ink196.xml"/><Relationship Id="rId110" Type="http://schemas.openxmlformats.org/officeDocument/2006/relationships/image" Target="../media/image203.png"/><Relationship Id="rId131" Type="http://schemas.openxmlformats.org/officeDocument/2006/relationships/customXml" Target="../ink/ink218.xml"/><Relationship Id="rId152" Type="http://schemas.openxmlformats.org/officeDocument/2006/relationships/image" Target="../media/image224.png"/><Relationship Id="rId173" Type="http://schemas.openxmlformats.org/officeDocument/2006/relationships/customXml" Target="../ink/ink239.xml"/><Relationship Id="rId194" Type="http://schemas.openxmlformats.org/officeDocument/2006/relationships/image" Target="../media/image245.png"/><Relationship Id="rId208" Type="http://schemas.openxmlformats.org/officeDocument/2006/relationships/customXml" Target="../ink/ink257.xml"/><Relationship Id="rId229" Type="http://schemas.openxmlformats.org/officeDocument/2006/relationships/customXml" Target="../ink/ink268.xml"/><Relationship Id="rId240" Type="http://schemas.openxmlformats.org/officeDocument/2006/relationships/image" Target="../media/image266.png"/><Relationship Id="rId261" Type="http://schemas.openxmlformats.org/officeDocument/2006/relationships/customXml" Target="../ink/ink284.xml"/><Relationship Id="rId14" Type="http://schemas.openxmlformats.org/officeDocument/2006/relationships/customXml" Target="../ink/ink159.xml"/><Relationship Id="rId35" Type="http://schemas.openxmlformats.org/officeDocument/2006/relationships/image" Target="../media/image166.png"/><Relationship Id="rId56" Type="http://schemas.openxmlformats.org/officeDocument/2006/relationships/customXml" Target="../ink/ink180.xml"/><Relationship Id="rId77" Type="http://schemas.openxmlformats.org/officeDocument/2006/relationships/image" Target="../media/image187.png"/><Relationship Id="rId100" Type="http://schemas.openxmlformats.org/officeDocument/2006/relationships/image" Target="../media/image198.png"/><Relationship Id="rId282" Type="http://schemas.openxmlformats.org/officeDocument/2006/relationships/image" Target="../media/image287.png"/><Relationship Id="rId317" Type="http://schemas.openxmlformats.org/officeDocument/2006/relationships/customXml" Target="../ink/ink312.xml"/><Relationship Id="rId8" Type="http://schemas.openxmlformats.org/officeDocument/2006/relationships/customXml" Target="../ink/ink156.xml"/><Relationship Id="rId98" Type="http://schemas.openxmlformats.org/officeDocument/2006/relationships/image" Target="../media/image197.png"/><Relationship Id="rId121" Type="http://schemas.openxmlformats.org/officeDocument/2006/relationships/customXml" Target="../ink/ink213.xml"/><Relationship Id="rId142" Type="http://schemas.openxmlformats.org/officeDocument/2006/relationships/image" Target="../media/image219.png"/><Relationship Id="rId163" Type="http://schemas.openxmlformats.org/officeDocument/2006/relationships/customXml" Target="../ink/ink234.xml"/><Relationship Id="rId184" Type="http://schemas.openxmlformats.org/officeDocument/2006/relationships/image" Target="../media/image240.png"/><Relationship Id="rId219" Type="http://schemas.openxmlformats.org/officeDocument/2006/relationships/customXml" Target="../ink/ink263.xml"/><Relationship Id="rId230" Type="http://schemas.openxmlformats.org/officeDocument/2006/relationships/image" Target="../media/image261.png"/><Relationship Id="rId251" Type="http://schemas.openxmlformats.org/officeDocument/2006/relationships/customXml" Target="../ink/ink279.xml"/><Relationship Id="rId25" Type="http://schemas.openxmlformats.org/officeDocument/2006/relationships/image" Target="../media/image162.png"/><Relationship Id="rId46" Type="http://schemas.openxmlformats.org/officeDocument/2006/relationships/customXml" Target="../ink/ink175.xml"/><Relationship Id="rId67" Type="http://schemas.openxmlformats.org/officeDocument/2006/relationships/image" Target="../media/image182.png"/><Relationship Id="rId272" Type="http://schemas.openxmlformats.org/officeDocument/2006/relationships/image" Target="../media/image282.png"/><Relationship Id="rId293" Type="http://schemas.openxmlformats.org/officeDocument/2006/relationships/customXml" Target="../ink/ink300.xml"/><Relationship Id="rId307" Type="http://schemas.openxmlformats.org/officeDocument/2006/relationships/customXml" Target="../ink/ink307.xml"/><Relationship Id="rId88" Type="http://schemas.openxmlformats.org/officeDocument/2006/relationships/image" Target="../media/image192.png"/><Relationship Id="rId111" Type="http://schemas.openxmlformats.org/officeDocument/2006/relationships/customXml" Target="../ink/ink208.xml"/><Relationship Id="rId132" Type="http://schemas.openxmlformats.org/officeDocument/2006/relationships/image" Target="../media/image214.png"/><Relationship Id="rId153" Type="http://schemas.openxmlformats.org/officeDocument/2006/relationships/customXml" Target="../ink/ink229.xml"/><Relationship Id="rId174" Type="http://schemas.openxmlformats.org/officeDocument/2006/relationships/image" Target="../media/image235.png"/><Relationship Id="rId195" Type="http://schemas.openxmlformats.org/officeDocument/2006/relationships/customXml" Target="../ink/ink250.xml"/><Relationship Id="rId209" Type="http://schemas.openxmlformats.org/officeDocument/2006/relationships/image" Target="../media/image251.png"/><Relationship Id="rId220" Type="http://schemas.openxmlformats.org/officeDocument/2006/relationships/image" Target="../media/image256.png"/><Relationship Id="rId241" Type="http://schemas.openxmlformats.org/officeDocument/2006/relationships/customXml" Target="../ink/ink274.xml"/><Relationship Id="rId15" Type="http://schemas.openxmlformats.org/officeDocument/2006/relationships/image" Target="../media/image157.png"/><Relationship Id="rId36" Type="http://schemas.openxmlformats.org/officeDocument/2006/relationships/customXml" Target="../ink/ink170.xml"/><Relationship Id="rId57" Type="http://schemas.openxmlformats.org/officeDocument/2006/relationships/image" Target="../media/image177.png"/><Relationship Id="rId262" Type="http://schemas.openxmlformats.org/officeDocument/2006/relationships/image" Target="../media/image277.png"/><Relationship Id="rId283" Type="http://schemas.openxmlformats.org/officeDocument/2006/relationships/customXml" Target="../ink/ink295.xml"/><Relationship Id="rId318" Type="http://schemas.openxmlformats.org/officeDocument/2006/relationships/image" Target="../media/image305.png"/><Relationship Id="rId78" Type="http://schemas.openxmlformats.org/officeDocument/2006/relationships/customXml" Target="../ink/ink191.xml"/><Relationship Id="rId99" Type="http://schemas.openxmlformats.org/officeDocument/2006/relationships/customXml" Target="../ink/ink202.xml"/><Relationship Id="rId101" Type="http://schemas.openxmlformats.org/officeDocument/2006/relationships/customXml" Target="../ink/ink203.xml"/><Relationship Id="rId122" Type="http://schemas.openxmlformats.org/officeDocument/2006/relationships/image" Target="../media/image209.png"/><Relationship Id="rId143" Type="http://schemas.openxmlformats.org/officeDocument/2006/relationships/customXml" Target="../ink/ink224.xml"/><Relationship Id="rId164" Type="http://schemas.openxmlformats.org/officeDocument/2006/relationships/image" Target="../media/image230.png"/><Relationship Id="rId185" Type="http://schemas.openxmlformats.org/officeDocument/2006/relationships/customXml" Target="../ink/ink245.xml"/><Relationship Id="rId9" Type="http://schemas.openxmlformats.org/officeDocument/2006/relationships/image" Target="../media/image154.png"/><Relationship Id="rId210" Type="http://schemas.openxmlformats.org/officeDocument/2006/relationships/customXml" Target="../ink/ink258.xml"/><Relationship Id="rId26" Type="http://schemas.openxmlformats.org/officeDocument/2006/relationships/customXml" Target="../ink/ink165.xml"/><Relationship Id="rId231" Type="http://schemas.openxmlformats.org/officeDocument/2006/relationships/customXml" Target="../ink/ink269.xml"/><Relationship Id="rId252" Type="http://schemas.openxmlformats.org/officeDocument/2006/relationships/image" Target="../media/image272.png"/><Relationship Id="rId273" Type="http://schemas.openxmlformats.org/officeDocument/2006/relationships/customXml" Target="../ink/ink290.xml"/><Relationship Id="rId294" Type="http://schemas.openxmlformats.org/officeDocument/2006/relationships/image" Target="../media/image293.png"/><Relationship Id="rId308" Type="http://schemas.openxmlformats.org/officeDocument/2006/relationships/image" Target="../media/image300.png"/><Relationship Id="rId47" Type="http://schemas.openxmlformats.org/officeDocument/2006/relationships/image" Target="../media/image172.png"/><Relationship Id="rId68" Type="http://schemas.openxmlformats.org/officeDocument/2006/relationships/customXml" Target="../ink/ink186.xml"/><Relationship Id="rId89" Type="http://schemas.openxmlformats.org/officeDocument/2006/relationships/customXml" Target="../ink/ink197.xml"/><Relationship Id="rId112" Type="http://schemas.openxmlformats.org/officeDocument/2006/relationships/image" Target="../media/image204.png"/><Relationship Id="rId133" Type="http://schemas.openxmlformats.org/officeDocument/2006/relationships/customXml" Target="../ink/ink219.xml"/><Relationship Id="rId154" Type="http://schemas.openxmlformats.org/officeDocument/2006/relationships/image" Target="../media/image225.png"/><Relationship Id="rId175" Type="http://schemas.openxmlformats.org/officeDocument/2006/relationships/customXml" Target="../ink/ink240.xml"/><Relationship Id="rId196" Type="http://schemas.openxmlformats.org/officeDocument/2006/relationships/image" Target="../media/image246.png"/><Relationship Id="rId200" Type="http://schemas.openxmlformats.org/officeDocument/2006/relationships/customXml" Target="../ink/ink253.xml"/><Relationship Id="rId16" Type="http://schemas.openxmlformats.org/officeDocument/2006/relationships/customXml" Target="../ink/ink160.xml"/><Relationship Id="rId221" Type="http://schemas.openxmlformats.org/officeDocument/2006/relationships/customXml" Target="../ink/ink264.xml"/><Relationship Id="rId242" Type="http://schemas.openxmlformats.org/officeDocument/2006/relationships/image" Target="../media/image267.png"/><Relationship Id="rId263" Type="http://schemas.openxmlformats.org/officeDocument/2006/relationships/customXml" Target="../ink/ink285.xml"/><Relationship Id="rId284" Type="http://schemas.openxmlformats.org/officeDocument/2006/relationships/image" Target="../media/image288.png"/><Relationship Id="rId319" Type="http://schemas.openxmlformats.org/officeDocument/2006/relationships/customXml" Target="../ink/ink313.xml"/><Relationship Id="rId37" Type="http://schemas.openxmlformats.org/officeDocument/2006/relationships/image" Target="../media/image167.png"/><Relationship Id="rId58" Type="http://schemas.openxmlformats.org/officeDocument/2006/relationships/customXml" Target="../ink/ink181.xml"/><Relationship Id="rId79" Type="http://schemas.openxmlformats.org/officeDocument/2006/relationships/customXml" Target="../ink/ink192.xml"/><Relationship Id="rId102" Type="http://schemas.openxmlformats.org/officeDocument/2006/relationships/image" Target="../media/image199.png"/><Relationship Id="rId123" Type="http://schemas.openxmlformats.org/officeDocument/2006/relationships/customXml" Target="../ink/ink214.xml"/><Relationship Id="rId144" Type="http://schemas.openxmlformats.org/officeDocument/2006/relationships/image" Target="../media/image220.png"/><Relationship Id="rId90" Type="http://schemas.openxmlformats.org/officeDocument/2006/relationships/image" Target="../media/image193.png"/><Relationship Id="rId165" Type="http://schemas.openxmlformats.org/officeDocument/2006/relationships/customXml" Target="../ink/ink235.xml"/><Relationship Id="rId186" Type="http://schemas.openxmlformats.org/officeDocument/2006/relationships/image" Target="../media/image241.png"/><Relationship Id="rId211" Type="http://schemas.openxmlformats.org/officeDocument/2006/relationships/image" Target="../media/image252.png"/><Relationship Id="rId232" Type="http://schemas.openxmlformats.org/officeDocument/2006/relationships/image" Target="../media/image262.png"/><Relationship Id="rId253" Type="http://schemas.openxmlformats.org/officeDocument/2006/relationships/customXml" Target="../ink/ink280.xml"/><Relationship Id="rId274" Type="http://schemas.openxmlformats.org/officeDocument/2006/relationships/image" Target="../media/image283.png"/><Relationship Id="rId295" Type="http://schemas.openxmlformats.org/officeDocument/2006/relationships/customXml" Target="../ink/ink301.xml"/><Relationship Id="rId309" Type="http://schemas.openxmlformats.org/officeDocument/2006/relationships/customXml" Target="../ink/ink308.xml"/><Relationship Id="rId27" Type="http://schemas.openxmlformats.org/officeDocument/2006/relationships/image" Target="../media/image1.png"/><Relationship Id="rId48" Type="http://schemas.openxmlformats.org/officeDocument/2006/relationships/customXml" Target="../ink/ink176.xml"/><Relationship Id="rId69" Type="http://schemas.openxmlformats.org/officeDocument/2006/relationships/image" Target="../media/image183.png"/><Relationship Id="rId113" Type="http://schemas.openxmlformats.org/officeDocument/2006/relationships/customXml" Target="../ink/ink209.xml"/><Relationship Id="rId134" Type="http://schemas.openxmlformats.org/officeDocument/2006/relationships/image" Target="../media/image215.png"/><Relationship Id="rId320" Type="http://schemas.openxmlformats.org/officeDocument/2006/relationships/image" Target="../media/image306.png"/><Relationship Id="rId80" Type="http://schemas.openxmlformats.org/officeDocument/2006/relationships/image" Target="../media/image188.png"/><Relationship Id="rId155" Type="http://schemas.openxmlformats.org/officeDocument/2006/relationships/customXml" Target="../ink/ink230.xml"/><Relationship Id="rId176" Type="http://schemas.openxmlformats.org/officeDocument/2006/relationships/image" Target="../media/image236.png"/><Relationship Id="rId197" Type="http://schemas.openxmlformats.org/officeDocument/2006/relationships/customXml" Target="../ink/ink251.xml"/><Relationship Id="rId201" Type="http://schemas.openxmlformats.org/officeDocument/2006/relationships/image" Target="../media/image139.png"/><Relationship Id="rId222" Type="http://schemas.openxmlformats.org/officeDocument/2006/relationships/image" Target="../media/image257.png"/><Relationship Id="rId243" Type="http://schemas.openxmlformats.org/officeDocument/2006/relationships/customXml" Target="../ink/ink275.xml"/><Relationship Id="rId264" Type="http://schemas.openxmlformats.org/officeDocument/2006/relationships/image" Target="../media/image278.png"/><Relationship Id="rId285" Type="http://schemas.openxmlformats.org/officeDocument/2006/relationships/customXml" Target="../ink/ink296.xml"/><Relationship Id="rId17" Type="http://schemas.openxmlformats.org/officeDocument/2006/relationships/image" Target="../media/image158.png"/><Relationship Id="rId38" Type="http://schemas.openxmlformats.org/officeDocument/2006/relationships/customXml" Target="../ink/ink171.xml"/><Relationship Id="rId59" Type="http://schemas.openxmlformats.org/officeDocument/2006/relationships/image" Target="../media/image178.png"/><Relationship Id="rId103" Type="http://schemas.openxmlformats.org/officeDocument/2006/relationships/customXml" Target="../ink/ink204.xml"/><Relationship Id="rId124" Type="http://schemas.openxmlformats.org/officeDocument/2006/relationships/image" Target="../media/image210.png"/><Relationship Id="rId310" Type="http://schemas.openxmlformats.org/officeDocument/2006/relationships/image" Target="../media/image301.png"/><Relationship Id="rId70" Type="http://schemas.openxmlformats.org/officeDocument/2006/relationships/customXml" Target="../ink/ink187.xml"/><Relationship Id="rId91" Type="http://schemas.openxmlformats.org/officeDocument/2006/relationships/customXml" Target="../ink/ink198.xml"/><Relationship Id="rId145" Type="http://schemas.openxmlformats.org/officeDocument/2006/relationships/customXml" Target="../ink/ink225.xml"/><Relationship Id="rId166" Type="http://schemas.openxmlformats.org/officeDocument/2006/relationships/image" Target="../media/image231.png"/><Relationship Id="rId187" Type="http://schemas.openxmlformats.org/officeDocument/2006/relationships/customXml" Target="../ink/ink24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59.xml"/><Relationship Id="rId233" Type="http://schemas.openxmlformats.org/officeDocument/2006/relationships/customXml" Target="../ink/ink270.xml"/><Relationship Id="rId254" Type="http://schemas.openxmlformats.org/officeDocument/2006/relationships/image" Target="../media/image273.png"/><Relationship Id="rId28" Type="http://schemas.openxmlformats.org/officeDocument/2006/relationships/customXml" Target="../ink/ink166.xml"/><Relationship Id="rId49" Type="http://schemas.openxmlformats.org/officeDocument/2006/relationships/image" Target="../media/image173.png"/><Relationship Id="rId114" Type="http://schemas.openxmlformats.org/officeDocument/2006/relationships/image" Target="../media/image205.png"/><Relationship Id="rId275" Type="http://schemas.openxmlformats.org/officeDocument/2006/relationships/customXml" Target="../ink/ink291.xml"/><Relationship Id="rId296" Type="http://schemas.openxmlformats.org/officeDocument/2006/relationships/image" Target="../media/image294.png"/><Relationship Id="rId300" Type="http://schemas.openxmlformats.org/officeDocument/2006/relationships/image" Target="../media/image296.png"/><Relationship Id="rId60" Type="http://schemas.openxmlformats.org/officeDocument/2006/relationships/customXml" Target="../ink/ink182.xml"/><Relationship Id="rId81" Type="http://schemas.openxmlformats.org/officeDocument/2006/relationships/customXml" Target="../ink/ink193.xml"/><Relationship Id="rId135" Type="http://schemas.openxmlformats.org/officeDocument/2006/relationships/customXml" Target="../ink/ink220.xml"/><Relationship Id="rId156" Type="http://schemas.openxmlformats.org/officeDocument/2006/relationships/image" Target="../media/image226.png"/><Relationship Id="rId177" Type="http://schemas.openxmlformats.org/officeDocument/2006/relationships/customXml" Target="../ink/ink241.xml"/><Relationship Id="rId198" Type="http://schemas.openxmlformats.org/officeDocument/2006/relationships/customXml" Target="../ink/ink252.xml"/><Relationship Id="rId321" Type="http://schemas.openxmlformats.org/officeDocument/2006/relationships/customXml" Target="../ink/ink314.xml"/><Relationship Id="rId202" Type="http://schemas.openxmlformats.org/officeDocument/2006/relationships/customXml" Target="../ink/ink254.xml"/><Relationship Id="rId223" Type="http://schemas.openxmlformats.org/officeDocument/2006/relationships/customXml" Target="../ink/ink265.xml"/><Relationship Id="rId244" Type="http://schemas.openxmlformats.org/officeDocument/2006/relationships/image" Target="../media/image268.png"/><Relationship Id="rId18" Type="http://schemas.openxmlformats.org/officeDocument/2006/relationships/customXml" Target="../ink/ink161.xml"/><Relationship Id="rId39" Type="http://schemas.openxmlformats.org/officeDocument/2006/relationships/image" Target="../media/image168.png"/><Relationship Id="rId265" Type="http://schemas.openxmlformats.org/officeDocument/2006/relationships/customXml" Target="../ink/ink286.xml"/><Relationship Id="rId286" Type="http://schemas.openxmlformats.org/officeDocument/2006/relationships/image" Target="../media/image289.png"/><Relationship Id="rId50" Type="http://schemas.openxmlformats.org/officeDocument/2006/relationships/customXml" Target="../ink/ink177.xml"/><Relationship Id="rId104" Type="http://schemas.openxmlformats.org/officeDocument/2006/relationships/image" Target="../media/image200.png"/><Relationship Id="rId125" Type="http://schemas.openxmlformats.org/officeDocument/2006/relationships/customXml" Target="../ink/ink215.xml"/><Relationship Id="rId146" Type="http://schemas.openxmlformats.org/officeDocument/2006/relationships/image" Target="../media/image221.png"/><Relationship Id="rId167" Type="http://schemas.openxmlformats.org/officeDocument/2006/relationships/customXml" Target="../ink/ink236.xml"/><Relationship Id="rId188" Type="http://schemas.openxmlformats.org/officeDocument/2006/relationships/image" Target="../media/image242.png"/><Relationship Id="rId311" Type="http://schemas.openxmlformats.org/officeDocument/2006/relationships/customXml" Target="../ink/ink309.xml"/><Relationship Id="rId71" Type="http://schemas.openxmlformats.org/officeDocument/2006/relationships/image" Target="../media/image184.png"/><Relationship Id="rId92" Type="http://schemas.openxmlformats.org/officeDocument/2006/relationships/image" Target="../media/image194.png"/><Relationship Id="rId213" Type="http://schemas.openxmlformats.org/officeDocument/2006/relationships/image" Target="../media/image253.png"/><Relationship Id="rId234" Type="http://schemas.openxmlformats.org/officeDocument/2006/relationships/image" Target="../media/image263.png"/><Relationship Id="rId2" Type="http://schemas.openxmlformats.org/officeDocument/2006/relationships/customXml" Target="../ink/ink153.xml"/><Relationship Id="rId29" Type="http://schemas.openxmlformats.org/officeDocument/2006/relationships/image" Target="../media/image163.png"/><Relationship Id="rId255" Type="http://schemas.openxmlformats.org/officeDocument/2006/relationships/customXml" Target="../ink/ink281.xml"/><Relationship Id="rId276" Type="http://schemas.openxmlformats.org/officeDocument/2006/relationships/image" Target="../media/image284.png"/><Relationship Id="rId297" Type="http://schemas.openxmlformats.org/officeDocument/2006/relationships/customXml" Target="../ink/ink302.xml"/><Relationship Id="rId40" Type="http://schemas.openxmlformats.org/officeDocument/2006/relationships/customXml" Target="../ink/ink172.xml"/><Relationship Id="rId115" Type="http://schemas.openxmlformats.org/officeDocument/2006/relationships/customXml" Target="../ink/ink210.xml"/><Relationship Id="rId136" Type="http://schemas.openxmlformats.org/officeDocument/2006/relationships/image" Target="../media/image216.png"/><Relationship Id="rId157" Type="http://schemas.openxmlformats.org/officeDocument/2006/relationships/customXml" Target="../ink/ink231.xml"/><Relationship Id="rId178" Type="http://schemas.openxmlformats.org/officeDocument/2006/relationships/image" Target="../media/image237.png"/><Relationship Id="rId301" Type="http://schemas.openxmlformats.org/officeDocument/2006/relationships/customXml" Target="../ink/ink304.xml"/><Relationship Id="rId322" Type="http://schemas.openxmlformats.org/officeDocument/2006/relationships/image" Target="../media/image307.png"/><Relationship Id="rId61" Type="http://schemas.openxmlformats.org/officeDocument/2006/relationships/image" Target="../media/image179.png"/><Relationship Id="rId82" Type="http://schemas.openxmlformats.org/officeDocument/2006/relationships/image" Target="../media/image189.png"/><Relationship Id="rId199" Type="http://schemas.openxmlformats.org/officeDocument/2006/relationships/image" Target="../media/image247.png"/><Relationship Id="rId203" Type="http://schemas.openxmlformats.org/officeDocument/2006/relationships/image" Target="../media/image248.png"/><Relationship Id="rId19" Type="http://schemas.openxmlformats.org/officeDocument/2006/relationships/image" Target="../media/image159.png"/><Relationship Id="rId224" Type="http://schemas.openxmlformats.org/officeDocument/2006/relationships/image" Target="../media/image258.png"/><Relationship Id="rId245" Type="http://schemas.openxmlformats.org/officeDocument/2006/relationships/customXml" Target="../ink/ink276.xml"/><Relationship Id="rId266" Type="http://schemas.openxmlformats.org/officeDocument/2006/relationships/image" Target="../media/image279.png"/><Relationship Id="rId287" Type="http://schemas.openxmlformats.org/officeDocument/2006/relationships/customXml" Target="../ink/ink297.xml"/><Relationship Id="rId30" Type="http://schemas.openxmlformats.org/officeDocument/2006/relationships/customXml" Target="../ink/ink167.xml"/><Relationship Id="rId105" Type="http://schemas.openxmlformats.org/officeDocument/2006/relationships/customXml" Target="../ink/ink205.xml"/><Relationship Id="rId126" Type="http://schemas.openxmlformats.org/officeDocument/2006/relationships/image" Target="../media/image211.png"/><Relationship Id="rId147" Type="http://schemas.openxmlformats.org/officeDocument/2006/relationships/customXml" Target="../ink/ink226.xml"/><Relationship Id="rId168" Type="http://schemas.openxmlformats.org/officeDocument/2006/relationships/image" Target="../media/image232.png"/><Relationship Id="rId312" Type="http://schemas.openxmlformats.org/officeDocument/2006/relationships/image" Target="../media/image302.png"/><Relationship Id="rId51" Type="http://schemas.openxmlformats.org/officeDocument/2006/relationships/image" Target="../media/image174.png"/><Relationship Id="rId72" Type="http://schemas.openxmlformats.org/officeDocument/2006/relationships/customXml" Target="../ink/ink188.xml"/><Relationship Id="rId93" Type="http://schemas.openxmlformats.org/officeDocument/2006/relationships/customXml" Target="../ink/ink199.xml"/><Relationship Id="rId189" Type="http://schemas.openxmlformats.org/officeDocument/2006/relationships/customXml" Target="../ink/ink247.xml"/><Relationship Id="rId3" Type="http://schemas.openxmlformats.org/officeDocument/2006/relationships/image" Target="../media/image151.png"/><Relationship Id="rId214" Type="http://schemas.openxmlformats.org/officeDocument/2006/relationships/customXml" Target="../ink/ink260.xml"/><Relationship Id="rId235" Type="http://schemas.openxmlformats.org/officeDocument/2006/relationships/customXml" Target="../ink/ink271.xml"/><Relationship Id="rId256" Type="http://schemas.openxmlformats.org/officeDocument/2006/relationships/image" Target="../media/image274.png"/><Relationship Id="rId277" Type="http://schemas.openxmlformats.org/officeDocument/2006/relationships/customXml" Target="../ink/ink292.xml"/><Relationship Id="rId298" Type="http://schemas.openxmlformats.org/officeDocument/2006/relationships/image" Target="../media/image295.png"/><Relationship Id="rId116" Type="http://schemas.openxmlformats.org/officeDocument/2006/relationships/image" Target="../media/image206.png"/><Relationship Id="rId137" Type="http://schemas.openxmlformats.org/officeDocument/2006/relationships/customXml" Target="../ink/ink221.xml"/><Relationship Id="rId158" Type="http://schemas.openxmlformats.org/officeDocument/2006/relationships/image" Target="../media/image227.png"/><Relationship Id="rId302" Type="http://schemas.openxmlformats.org/officeDocument/2006/relationships/image" Target="../media/image297.png"/><Relationship Id="rId323" Type="http://schemas.openxmlformats.org/officeDocument/2006/relationships/customXml" Target="../ink/ink315.xml"/><Relationship Id="rId20" Type="http://schemas.openxmlformats.org/officeDocument/2006/relationships/customXml" Target="../ink/ink162.xml"/><Relationship Id="rId41" Type="http://schemas.openxmlformats.org/officeDocument/2006/relationships/image" Target="../media/image169.png"/><Relationship Id="rId62" Type="http://schemas.openxmlformats.org/officeDocument/2006/relationships/customXml" Target="../ink/ink183.xml"/><Relationship Id="rId83" Type="http://schemas.openxmlformats.org/officeDocument/2006/relationships/customXml" Target="../ink/ink194.xml"/><Relationship Id="rId179" Type="http://schemas.openxmlformats.org/officeDocument/2006/relationships/customXml" Target="../ink/ink242.xml"/><Relationship Id="rId190" Type="http://schemas.openxmlformats.org/officeDocument/2006/relationships/image" Target="../media/image243.png"/><Relationship Id="rId204" Type="http://schemas.openxmlformats.org/officeDocument/2006/relationships/customXml" Target="../ink/ink255.xml"/><Relationship Id="rId225" Type="http://schemas.openxmlformats.org/officeDocument/2006/relationships/customXml" Target="../ink/ink266.xml"/><Relationship Id="rId246" Type="http://schemas.openxmlformats.org/officeDocument/2006/relationships/image" Target="../media/image269.png"/><Relationship Id="rId267" Type="http://schemas.openxmlformats.org/officeDocument/2006/relationships/customXml" Target="../ink/ink287.xml"/><Relationship Id="rId288" Type="http://schemas.openxmlformats.org/officeDocument/2006/relationships/image" Target="../media/image290.png"/><Relationship Id="rId106" Type="http://schemas.openxmlformats.org/officeDocument/2006/relationships/image" Target="../media/image201.png"/><Relationship Id="rId127" Type="http://schemas.openxmlformats.org/officeDocument/2006/relationships/customXml" Target="../ink/ink216.xml"/><Relationship Id="rId313" Type="http://schemas.openxmlformats.org/officeDocument/2006/relationships/customXml" Target="../ink/ink310.xml"/><Relationship Id="rId10" Type="http://schemas.openxmlformats.org/officeDocument/2006/relationships/customXml" Target="../ink/ink157.xml"/><Relationship Id="rId31" Type="http://schemas.openxmlformats.org/officeDocument/2006/relationships/image" Target="../media/image164.png"/><Relationship Id="rId52" Type="http://schemas.openxmlformats.org/officeDocument/2006/relationships/customXml" Target="../ink/ink178.xml"/><Relationship Id="rId73" Type="http://schemas.openxmlformats.org/officeDocument/2006/relationships/image" Target="../media/image185.png"/><Relationship Id="rId94" Type="http://schemas.openxmlformats.org/officeDocument/2006/relationships/image" Target="../media/image195.png"/><Relationship Id="rId148" Type="http://schemas.openxmlformats.org/officeDocument/2006/relationships/image" Target="../media/image222.png"/><Relationship Id="rId169" Type="http://schemas.openxmlformats.org/officeDocument/2006/relationships/customXml" Target="../ink/ink237.xml"/><Relationship Id="rId4" Type="http://schemas.openxmlformats.org/officeDocument/2006/relationships/customXml" Target="../ink/ink154.xml"/><Relationship Id="rId180" Type="http://schemas.openxmlformats.org/officeDocument/2006/relationships/image" Target="../media/image238.png"/><Relationship Id="rId215" Type="http://schemas.openxmlformats.org/officeDocument/2006/relationships/image" Target="../media/image254.png"/><Relationship Id="rId236" Type="http://schemas.openxmlformats.org/officeDocument/2006/relationships/image" Target="../media/image264.png"/><Relationship Id="rId257" Type="http://schemas.openxmlformats.org/officeDocument/2006/relationships/customXml" Target="../ink/ink282.xml"/><Relationship Id="rId278" Type="http://schemas.openxmlformats.org/officeDocument/2006/relationships/image" Target="../media/image285.png"/><Relationship Id="rId303" Type="http://schemas.openxmlformats.org/officeDocument/2006/relationships/customXml" Target="../ink/ink305.xml"/><Relationship Id="rId42" Type="http://schemas.openxmlformats.org/officeDocument/2006/relationships/customXml" Target="../ink/ink173.xml"/><Relationship Id="rId84" Type="http://schemas.openxmlformats.org/officeDocument/2006/relationships/image" Target="../media/image190.png"/><Relationship Id="rId138" Type="http://schemas.openxmlformats.org/officeDocument/2006/relationships/image" Target="../media/image217.png"/><Relationship Id="rId191" Type="http://schemas.openxmlformats.org/officeDocument/2006/relationships/customXml" Target="../ink/ink248.xml"/><Relationship Id="rId205" Type="http://schemas.openxmlformats.org/officeDocument/2006/relationships/image" Target="../media/image249.png"/><Relationship Id="rId247" Type="http://schemas.openxmlformats.org/officeDocument/2006/relationships/customXml" Target="../ink/ink277.xml"/><Relationship Id="rId107" Type="http://schemas.openxmlformats.org/officeDocument/2006/relationships/customXml" Target="../ink/ink206.xml"/><Relationship Id="rId289" Type="http://schemas.openxmlformats.org/officeDocument/2006/relationships/customXml" Target="../ink/ink298.xml"/><Relationship Id="rId11" Type="http://schemas.openxmlformats.org/officeDocument/2006/relationships/image" Target="../media/image155.png"/><Relationship Id="rId53" Type="http://schemas.openxmlformats.org/officeDocument/2006/relationships/image" Target="../media/image175.png"/><Relationship Id="rId149" Type="http://schemas.openxmlformats.org/officeDocument/2006/relationships/customXml" Target="../ink/ink227.xml"/><Relationship Id="rId314" Type="http://schemas.openxmlformats.org/officeDocument/2006/relationships/image" Target="../media/image303.png"/><Relationship Id="rId95" Type="http://schemas.openxmlformats.org/officeDocument/2006/relationships/customXml" Target="../ink/ink200.xml"/><Relationship Id="rId160" Type="http://schemas.openxmlformats.org/officeDocument/2006/relationships/image" Target="../media/image228.png"/><Relationship Id="rId216" Type="http://schemas.openxmlformats.org/officeDocument/2006/relationships/customXml" Target="../ink/ink261.xml"/><Relationship Id="rId258" Type="http://schemas.openxmlformats.org/officeDocument/2006/relationships/image" Target="../media/image275.png"/><Relationship Id="rId22" Type="http://schemas.openxmlformats.org/officeDocument/2006/relationships/customXml" Target="../ink/ink163.xml"/><Relationship Id="rId64" Type="http://schemas.openxmlformats.org/officeDocument/2006/relationships/customXml" Target="../ink/ink184.xml"/><Relationship Id="rId118" Type="http://schemas.openxmlformats.org/officeDocument/2006/relationships/image" Target="../media/image207.png"/><Relationship Id="rId325" Type="http://schemas.openxmlformats.org/officeDocument/2006/relationships/customXml" Target="../ink/ink316.xml"/><Relationship Id="rId171" Type="http://schemas.openxmlformats.org/officeDocument/2006/relationships/customXml" Target="../ink/ink238.xml"/><Relationship Id="rId227" Type="http://schemas.openxmlformats.org/officeDocument/2006/relationships/customXml" Target="../ink/ink267.xml"/><Relationship Id="rId269" Type="http://schemas.openxmlformats.org/officeDocument/2006/relationships/customXml" Target="../ink/ink288.xml"/><Relationship Id="rId33" Type="http://schemas.openxmlformats.org/officeDocument/2006/relationships/image" Target="../media/image165.png"/><Relationship Id="rId129" Type="http://schemas.openxmlformats.org/officeDocument/2006/relationships/customXml" Target="../ink/ink217.xml"/><Relationship Id="rId280" Type="http://schemas.openxmlformats.org/officeDocument/2006/relationships/image" Target="../media/image286.png"/><Relationship Id="rId75" Type="http://schemas.openxmlformats.org/officeDocument/2006/relationships/image" Target="../media/image186.png"/><Relationship Id="rId140" Type="http://schemas.openxmlformats.org/officeDocument/2006/relationships/image" Target="../media/image218.png"/><Relationship Id="rId182" Type="http://schemas.openxmlformats.org/officeDocument/2006/relationships/image" Target="../media/image239.png"/><Relationship Id="rId6" Type="http://schemas.openxmlformats.org/officeDocument/2006/relationships/customXml" Target="../ink/ink155.xml"/><Relationship Id="rId238" Type="http://schemas.openxmlformats.org/officeDocument/2006/relationships/image" Target="../media/image265.png"/><Relationship Id="rId291" Type="http://schemas.openxmlformats.org/officeDocument/2006/relationships/customXml" Target="../ink/ink299.xml"/><Relationship Id="rId305" Type="http://schemas.openxmlformats.org/officeDocument/2006/relationships/customXml" Target="../ink/ink306.xml"/><Relationship Id="rId44" Type="http://schemas.openxmlformats.org/officeDocument/2006/relationships/customXml" Target="../ink/ink174.xml"/><Relationship Id="rId86" Type="http://schemas.openxmlformats.org/officeDocument/2006/relationships/image" Target="../media/image191.png"/><Relationship Id="rId151" Type="http://schemas.openxmlformats.org/officeDocument/2006/relationships/customXml" Target="../ink/ink228.xml"/><Relationship Id="rId193" Type="http://schemas.openxmlformats.org/officeDocument/2006/relationships/customXml" Target="../ink/ink249.xml"/><Relationship Id="rId207" Type="http://schemas.openxmlformats.org/officeDocument/2006/relationships/image" Target="../media/image250.png"/><Relationship Id="rId249" Type="http://schemas.openxmlformats.org/officeDocument/2006/relationships/customXml" Target="../ink/ink278.xml"/><Relationship Id="rId13" Type="http://schemas.openxmlformats.org/officeDocument/2006/relationships/image" Target="../media/image156.png"/><Relationship Id="rId109" Type="http://schemas.openxmlformats.org/officeDocument/2006/relationships/customXml" Target="../ink/ink207.xml"/><Relationship Id="rId260" Type="http://schemas.openxmlformats.org/officeDocument/2006/relationships/image" Target="../media/image276.png"/><Relationship Id="rId316" Type="http://schemas.openxmlformats.org/officeDocument/2006/relationships/image" Target="../media/image304.png"/><Relationship Id="rId55" Type="http://schemas.openxmlformats.org/officeDocument/2006/relationships/image" Target="../media/image176.png"/><Relationship Id="rId97" Type="http://schemas.openxmlformats.org/officeDocument/2006/relationships/customXml" Target="../ink/ink201.xml"/><Relationship Id="rId120" Type="http://schemas.openxmlformats.org/officeDocument/2006/relationships/image" Target="../media/image20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png"/><Relationship Id="rId21" Type="http://schemas.openxmlformats.org/officeDocument/2006/relationships/image" Target="../media/image319.png"/><Relationship Id="rId42" Type="http://schemas.openxmlformats.org/officeDocument/2006/relationships/customXml" Target="../ink/ink337.xml"/><Relationship Id="rId63" Type="http://schemas.openxmlformats.org/officeDocument/2006/relationships/image" Target="../media/image340.png"/><Relationship Id="rId84" Type="http://schemas.openxmlformats.org/officeDocument/2006/relationships/customXml" Target="../ink/ink358.xml"/><Relationship Id="rId138" Type="http://schemas.openxmlformats.org/officeDocument/2006/relationships/customXml" Target="../ink/ink384.xml"/><Relationship Id="rId159" Type="http://schemas.openxmlformats.org/officeDocument/2006/relationships/image" Target="../media/image388.png"/><Relationship Id="rId170" Type="http://schemas.openxmlformats.org/officeDocument/2006/relationships/customXml" Target="../ink/ink400.xml"/><Relationship Id="rId107" Type="http://schemas.openxmlformats.org/officeDocument/2006/relationships/image" Target="../media/image362.png"/><Relationship Id="rId11" Type="http://schemas.openxmlformats.org/officeDocument/2006/relationships/image" Target="../media/image314.png"/><Relationship Id="rId32" Type="http://schemas.openxmlformats.org/officeDocument/2006/relationships/customXml" Target="../ink/ink332.xml"/><Relationship Id="rId53" Type="http://schemas.openxmlformats.org/officeDocument/2006/relationships/image" Target="../media/image335.png"/><Relationship Id="rId74" Type="http://schemas.openxmlformats.org/officeDocument/2006/relationships/customXml" Target="../ink/ink353.xml"/><Relationship Id="rId149" Type="http://schemas.openxmlformats.org/officeDocument/2006/relationships/image" Target="../media/image383.png"/><Relationship Id="rId5" Type="http://schemas.openxmlformats.org/officeDocument/2006/relationships/image" Target="../media/image311.png"/><Relationship Id="rId95" Type="http://schemas.openxmlformats.org/officeDocument/2006/relationships/image" Target="../media/image356.png"/><Relationship Id="rId160" Type="http://schemas.openxmlformats.org/officeDocument/2006/relationships/customXml" Target="../ink/ink395.xml"/><Relationship Id="rId181" Type="http://schemas.openxmlformats.org/officeDocument/2006/relationships/image" Target="../media/image399.png"/><Relationship Id="rId22" Type="http://schemas.openxmlformats.org/officeDocument/2006/relationships/customXml" Target="../ink/ink327.xml"/><Relationship Id="rId43" Type="http://schemas.openxmlformats.org/officeDocument/2006/relationships/image" Target="../media/image330.png"/><Relationship Id="rId64" Type="http://schemas.openxmlformats.org/officeDocument/2006/relationships/customXml" Target="../ink/ink348.xml"/><Relationship Id="rId118" Type="http://schemas.openxmlformats.org/officeDocument/2006/relationships/customXml" Target="../ink/ink375.xml"/><Relationship Id="rId139" Type="http://schemas.openxmlformats.org/officeDocument/2006/relationships/image" Target="../media/image378.png"/><Relationship Id="rId85" Type="http://schemas.openxmlformats.org/officeDocument/2006/relationships/image" Target="../media/image351.png"/><Relationship Id="rId150" Type="http://schemas.openxmlformats.org/officeDocument/2006/relationships/customXml" Target="../ink/ink390.xml"/><Relationship Id="rId171" Type="http://schemas.openxmlformats.org/officeDocument/2006/relationships/image" Target="../media/image394.png"/><Relationship Id="rId12" Type="http://schemas.openxmlformats.org/officeDocument/2006/relationships/customXml" Target="../ink/ink322.xml"/><Relationship Id="rId33" Type="http://schemas.openxmlformats.org/officeDocument/2006/relationships/image" Target="../media/image325.png"/><Relationship Id="rId108" Type="http://schemas.openxmlformats.org/officeDocument/2006/relationships/customXml" Target="../ink/ink370.xml"/><Relationship Id="rId129" Type="http://schemas.openxmlformats.org/officeDocument/2006/relationships/image" Target="../media/image373.png"/><Relationship Id="rId54" Type="http://schemas.openxmlformats.org/officeDocument/2006/relationships/customXml" Target="../ink/ink343.xml"/><Relationship Id="rId75" Type="http://schemas.openxmlformats.org/officeDocument/2006/relationships/image" Target="../media/image346.png"/><Relationship Id="rId96" Type="http://schemas.openxmlformats.org/officeDocument/2006/relationships/customXml" Target="../ink/ink364.xml"/><Relationship Id="rId140" Type="http://schemas.openxmlformats.org/officeDocument/2006/relationships/customXml" Target="../ink/ink385.xml"/><Relationship Id="rId161" Type="http://schemas.openxmlformats.org/officeDocument/2006/relationships/image" Target="../media/image389.png"/><Relationship Id="rId182" Type="http://schemas.openxmlformats.org/officeDocument/2006/relationships/customXml" Target="../ink/ink406.xml"/><Relationship Id="rId6" Type="http://schemas.openxmlformats.org/officeDocument/2006/relationships/customXml" Target="../ink/ink319.xml"/><Relationship Id="rId23" Type="http://schemas.openxmlformats.org/officeDocument/2006/relationships/image" Target="../media/image320.png"/><Relationship Id="rId119" Type="http://schemas.openxmlformats.org/officeDocument/2006/relationships/image" Target="../media/image368.png"/><Relationship Id="rId44" Type="http://schemas.openxmlformats.org/officeDocument/2006/relationships/customXml" Target="../ink/ink338.xml"/><Relationship Id="rId65" Type="http://schemas.openxmlformats.org/officeDocument/2006/relationships/image" Target="../media/image341.png"/><Relationship Id="rId86" Type="http://schemas.openxmlformats.org/officeDocument/2006/relationships/customXml" Target="../ink/ink359.xml"/><Relationship Id="rId130" Type="http://schemas.openxmlformats.org/officeDocument/2006/relationships/customXml" Target="../ink/ink380.xml"/><Relationship Id="rId151" Type="http://schemas.openxmlformats.org/officeDocument/2006/relationships/image" Target="../media/image384.png"/><Relationship Id="rId172" Type="http://schemas.openxmlformats.org/officeDocument/2006/relationships/customXml" Target="../ink/ink401.xml"/><Relationship Id="rId13" Type="http://schemas.openxmlformats.org/officeDocument/2006/relationships/image" Target="../media/image315.png"/><Relationship Id="rId18" Type="http://schemas.openxmlformats.org/officeDocument/2006/relationships/customXml" Target="../ink/ink325.xml"/><Relationship Id="rId39" Type="http://schemas.openxmlformats.org/officeDocument/2006/relationships/image" Target="../media/image328.png"/><Relationship Id="rId109" Type="http://schemas.openxmlformats.org/officeDocument/2006/relationships/image" Target="../media/image363.png"/><Relationship Id="rId34" Type="http://schemas.openxmlformats.org/officeDocument/2006/relationships/customXml" Target="../ink/ink333.xml"/><Relationship Id="rId50" Type="http://schemas.openxmlformats.org/officeDocument/2006/relationships/customXml" Target="../ink/ink341.xml"/><Relationship Id="rId55" Type="http://schemas.openxmlformats.org/officeDocument/2006/relationships/image" Target="../media/image336.png"/><Relationship Id="rId76" Type="http://schemas.openxmlformats.org/officeDocument/2006/relationships/customXml" Target="../ink/ink354.xml"/><Relationship Id="rId97" Type="http://schemas.openxmlformats.org/officeDocument/2006/relationships/image" Target="../media/image357.png"/><Relationship Id="rId104" Type="http://schemas.openxmlformats.org/officeDocument/2006/relationships/customXml" Target="../ink/ink368.xml"/><Relationship Id="rId120" Type="http://schemas.openxmlformats.org/officeDocument/2006/relationships/customXml" Target="../ink/ink376.xml"/><Relationship Id="rId125" Type="http://schemas.openxmlformats.org/officeDocument/2006/relationships/image" Target="../media/image371.png"/><Relationship Id="rId141" Type="http://schemas.openxmlformats.org/officeDocument/2006/relationships/image" Target="../media/image379.png"/><Relationship Id="rId146" Type="http://schemas.openxmlformats.org/officeDocument/2006/relationships/customXml" Target="../ink/ink388.xml"/><Relationship Id="rId167" Type="http://schemas.openxmlformats.org/officeDocument/2006/relationships/image" Target="../media/image392.png"/><Relationship Id="rId188" Type="http://schemas.openxmlformats.org/officeDocument/2006/relationships/customXml" Target="../ink/ink409.xml"/><Relationship Id="rId7" Type="http://schemas.openxmlformats.org/officeDocument/2006/relationships/image" Target="../media/image312.png"/><Relationship Id="rId71" Type="http://schemas.openxmlformats.org/officeDocument/2006/relationships/image" Target="../media/image344.png"/><Relationship Id="rId92" Type="http://schemas.openxmlformats.org/officeDocument/2006/relationships/customXml" Target="../ink/ink362.xml"/><Relationship Id="rId162" Type="http://schemas.openxmlformats.org/officeDocument/2006/relationships/customXml" Target="../ink/ink396.xml"/><Relationship Id="rId183" Type="http://schemas.openxmlformats.org/officeDocument/2006/relationships/image" Target="../media/image400.png"/><Relationship Id="rId2" Type="http://schemas.openxmlformats.org/officeDocument/2006/relationships/customXml" Target="../ink/ink317.xml"/><Relationship Id="rId29" Type="http://schemas.openxmlformats.org/officeDocument/2006/relationships/image" Target="../media/image323.png"/><Relationship Id="rId24" Type="http://schemas.openxmlformats.org/officeDocument/2006/relationships/customXml" Target="../ink/ink328.xml"/><Relationship Id="rId40" Type="http://schemas.openxmlformats.org/officeDocument/2006/relationships/customXml" Target="../ink/ink336.xml"/><Relationship Id="rId45" Type="http://schemas.openxmlformats.org/officeDocument/2006/relationships/image" Target="../media/image331.png"/><Relationship Id="rId66" Type="http://schemas.openxmlformats.org/officeDocument/2006/relationships/customXml" Target="../ink/ink349.xml"/><Relationship Id="rId87" Type="http://schemas.openxmlformats.org/officeDocument/2006/relationships/image" Target="../media/image352.png"/><Relationship Id="rId110" Type="http://schemas.openxmlformats.org/officeDocument/2006/relationships/customXml" Target="../ink/ink371.xml"/><Relationship Id="rId115" Type="http://schemas.openxmlformats.org/officeDocument/2006/relationships/image" Target="../media/image366.png"/><Relationship Id="rId131" Type="http://schemas.openxmlformats.org/officeDocument/2006/relationships/image" Target="../media/image374.png"/><Relationship Id="rId136" Type="http://schemas.openxmlformats.org/officeDocument/2006/relationships/customXml" Target="../ink/ink383.xml"/><Relationship Id="rId157" Type="http://schemas.openxmlformats.org/officeDocument/2006/relationships/image" Target="../media/image387.png"/><Relationship Id="rId178" Type="http://schemas.openxmlformats.org/officeDocument/2006/relationships/customXml" Target="../ink/ink404.xml"/><Relationship Id="rId61" Type="http://schemas.openxmlformats.org/officeDocument/2006/relationships/image" Target="../media/image339.png"/><Relationship Id="rId82" Type="http://schemas.openxmlformats.org/officeDocument/2006/relationships/customXml" Target="../ink/ink357.xml"/><Relationship Id="rId152" Type="http://schemas.openxmlformats.org/officeDocument/2006/relationships/customXml" Target="../ink/ink391.xml"/><Relationship Id="rId173" Type="http://schemas.openxmlformats.org/officeDocument/2006/relationships/image" Target="../media/image395.png"/><Relationship Id="rId19" Type="http://schemas.openxmlformats.org/officeDocument/2006/relationships/image" Target="../media/image318.png"/><Relationship Id="rId14" Type="http://schemas.openxmlformats.org/officeDocument/2006/relationships/customXml" Target="../ink/ink323.xml"/><Relationship Id="rId30" Type="http://schemas.openxmlformats.org/officeDocument/2006/relationships/customXml" Target="../ink/ink331.xml"/><Relationship Id="rId35" Type="http://schemas.openxmlformats.org/officeDocument/2006/relationships/image" Target="../media/image326.png"/><Relationship Id="rId56" Type="http://schemas.openxmlformats.org/officeDocument/2006/relationships/customXml" Target="../ink/ink344.xml"/><Relationship Id="rId77" Type="http://schemas.openxmlformats.org/officeDocument/2006/relationships/image" Target="../media/image347.png"/><Relationship Id="rId100" Type="http://schemas.openxmlformats.org/officeDocument/2006/relationships/customXml" Target="../ink/ink366.xml"/><Relationship Id="rId105" Type="http://schemas.openxmlformats.org/officeDocument/2006/relationships/image" Target="../media/image361.png"/><Relationship Id="rId126" Type="http://schemas.openxmlformats.org/officeDocument/2006/relationships/customXml" Target="../ink/ink379.xml"/><Relationship Id="rId147" Type="http://schemas.openxmlformats.org/officeDocument/2006/relationships/image" Target="../media/image382.png"/><Relationship Id="rId168" Type="http://schemas.openxmlformats.org/officeDocument/2006/relationships/customXml" Target="../ink/ink399.xml"/><Relationship Id="rId8" Type="http://schemas.openxmlformats.org/officeDocument/2006/relationships/customXml" Target="../ink/ink320.xml"/><Relationship Id="rId51" Type="http://schemas.openxmlformats.org/officeDocument/2006/relationships/image" Target="../media/image334.png"/><Relationship Id="rId72" Type="http://schemas.openxmlformats.org/officeDocument/2006/relationships/customXml" Target="../ink/ink352.xml"/><Relationship Id="rId93" Type="http://schemas.openxmlformats.org/officeDocument/2006/relationships/image" Target="../media/image355.png"/><Relationship Id="rId98" Type="http://schemas.openxmlformats.org/officeDocument/2006/relationships/customXml" Target="../ink/ink365.xml"/><Relationship Id="rId121" Type="http://schemas.openxmlformats.org/officeDocument/2006/relationships/image" Target="../media/image369.png"/><Relationship Id="rId142" Type="http://schemas.openxmlformats.org/officeDocument/2006/relationships/customXml" Target="../ink/ink386.xml"/><Relationship Id="rId163" Type="http://schemas.openxmlformats.org/officeDocument/2006/relationships/image" Target="../media/image390.png"/><Relationship Id="rId184" Type="http://schemas.openxmlformats.org/officeDocument/2006/relationships/customXml" Target="../ink/ink407.xml"/><Relationship Id="rId189" Type="http://schemas.openxmlformats.org/officeDocument/2006/relationships/image" Target="../media/image403.png"/><Relationship Id="rId3" Type="http://schemas.openxmlformats.org/officeDocument/2006/relationships/image" Target="../media/image310.png"/><Relationship Id="rId25" Type="http://schemas.openxmlformats.org/officeDocument/2006/relationships/image" Target="../media/image321.png"/><Relationship Id="rId46" Type="http://schemas.openxmlformats.org/officeDocument/2006/relationships/customXml" Target="../ink/ink339.xml"/><Relationship Id="rId67" Type="http://schemas.openxmlformats.org/officeDocument/2006/relationships/image" Target="../media/image342.png"/><Relationship Id="rId116" Type="http://schemas.openxmlformats.org/officeDocument/2006/relationships/customXml" Target="../ink/ink374.xml"/><Relationship Id="rId137" Type="http://schemas.openxmlformats.org/officeDocument/2006/relationships/image" Target="../media/image377.png"/><Relationship Id="rId158" Type="http://schemas.openxmlformats.org/officeDocument/2006/relationships/customXml" Target="../ink/ink394.xml"/><Relationship Id="rId20" Type="http://schemas.openxmlformats.org/officeDocument/2006/relationships/customXml" Target="../ink/ink326.xml"/><Relationship Id="rId41" Type="http://schemas.openxmlformats.org/officeDocument/2006/relationships/image" Target="../media/image329.png"/><Relationship Id="rId62" Type="http://schemas.openxmlformats.org/officeDocument/2006/relationships/customXml" Target="../ink/ink347.xml"/><Relationship Id="rId83" Type="http://schemas.openxmlformats.org/officeDocument/2006/relationships/image" Target="../media/image350.png"/><Relationship Id="rId88" Type="http://schemas.openxmlformats.org/officeDocument/2006/relationships/customXml" Target="../ink/ink360.xml"/><Relationship Id="rId111" Type="http://schemas.openxmlformats.org/officeDocument/2006/relationships/image" Target="../media/image364.png"/><Relationship Id="rId132" Type="http://schemas.openxmlformats.org/officeDocument/2006/relationships/customXml" Target="../ink/ink381.xml"/><Relationship Id="rId153" Type="http://schemas.openxmlformats.org/officeDocument/2006/relationships/image" Target="../media/image385.png"/><Relationship Id="rId174" Type="http://schemas.openxmlformats.org/officeDocument/2006/relationships/customXml" Target="../ink/ink402.xml"/><Relationship Id="rId179" Type="http://schemas.openxmlformats.org/officeDocument/2006/relationships/image" Target="../media/image398.png"/><Relationship Id="rId15" Type="http://schemas.openxmlformats.org/officeDocument/2006/relationships/image" Target="../media/image316.png"/><Relationship Id="rId36" Type="http://schemas.openxmlformats.org/officeDocument/2006/relationships/customXml" Target="../ink/ink334.xml"/><Relationship Id="rId57" Type="http://schemas.openxmlformats.org/officeDocument/2006/relationships/image" Target="../media/image337.png"/><Relationship Id="rId106" Type="http://schemas.openxmlformats.org/officeDocument/2006/relationships/customXml" Target="../ink/ink369.xml"/><Relationship Id="rId10" Type="http://schemas.openxmlformats.org/officeDocument/2006/relationships/customXml" Target="../ink/ink321.xml"/><Relationship Id="rId31" Type="http://schemas.openxmlformats.org/officeDocument/2006/relationships/image" Target="../media/image324.png"/><Relationship Id="rId52" Type="http://schemas.openxmlformats.org/officeDocument/2006/relationships/customXml" Target="../ink/ink342.xml"/><Relationship Id="rId73" Type="http://schemas.openxmlformats.org/officeDocument/2006/relationships/image" Target="../media/image345.png"/><Relationship Id="rId78" Type="http://schemas.openxmlformats.org/officeDocument/2006/relationships/customXml" Target="../ink/ink355.xml"/><Relationship Id="rId94" Type="http://schemas.openxmlformats.org/officeDocument/2006/relationships/customXml" Target="../ink/ink363.xml"/><Relationship Id="rId99" Type="http://schemas.openxmlformats.org/officeDocument/2006/relationships/image" Target="../media/image358.png"/><Relationship Id="rId101" Type="http://schemas.openxmlformats.org/officeDocument/2006/relationships/image" Target="../media/image359.png"/><Relationship Id="rId122" Type="http://schemas.openxmlformats.org/officeDocument/2006/relationships/customXml" Target="../ink/ink377.xml"/><Relationship Id="rId143" Type="http://schemas.openxmlformats.org/officeDocument/2006/relationships/image" Target="../media/image380.png"/><Relationship Id="rId148" Type="http://schemas.openxmlformats.org/officeDocument/2006/relationships/customXml" Target="../ink/ink389.xml"/><Relationship Id="rId164" Type="http://schemas.openxmlformats.org/officeDocument/2006/relationships/customXml" Target="../ink/ink397.xml"/><Relationship Id="rId169" Type="http://schemas.openxmlformats.org/officeDocument/2006/relationships/image" Target="../media/image393.png"/><Relationship Id="rId185" Type="http://schemas.openxmlformats.org/officeDocument/2006/relationships/image" Target="../media/image401.png"/><Relationship Id="rId4" Type="http://schemas.openxmlformats.org/officeDocument/2006/relationships/customXml" Target="../ink/ink318.xml"/><Relationship Id="rId9" Type="http://schemas.openxmlformats.org/officeDocument/2006/relationships/image" Target="../media/image313.png"/><Relationship Id="rId180" Type="http://schemas.openxmlformats.org/officeDocument/2006/relationships/customXml" Target="../ink/ink405.xml"/><Relationship Id="rId26" Type="http://schemas.openxmlformats.org/officeDocument/2006/relationships/customXml" Target="../ink/ink329.xml"/><Relationship Id="rId47" Type="http://schemas.openxmlformats.org/officeDocument/2006/relationships/image" Target="../media/image332.png"/><Relationship Id="rId68" Type="http://schemas.openxmlformats.org/officeDocument/2006/relationships/customXml" Target="../ink/ink350.xml"/><Relationship Id="rId89" Type="http://schemas.openxmlformats.org/officeDocument/2006/relationships/image" Target="../media/image353.png"/><Relationship Id="rId112" Type="http://schemas.openxmlformats.org/officeDocument/2006/relationships/customXml" Target="../ink/ink372.xml"/><Relationship Id="rId133" Type="http://schemas.openxmlformats.org/officeDocument/2006/relationships/image" Target="../media/image375.png"/><Relationship Id="rId154" Type="http://schemas.openxmlformats.org/officeDocument/2006/relationships/customXml" Target="../ink/ink392.xml"/><Relationship Id="rId175" Type="http://schemas.openxmlformats.org/officeDocument/2006/relationships/image" Target="../media/image396.png"/><Relationship Id="rId16" Type="http://schemas.openxmlformats.org/officeDocument/2006/relationships/customXml" Target="../ink/ink324.xml"/><Relationship Id="rId37" Type="http://schemas.openxmlformats.org/officeDocument/2006/relationships/image" Target="../media/image327.png"/><Relationship Id="rId58" Type="http://schemas.openxmlformats.org/officeDocument/2006/relationships/customXml" Target="../ink/ink345.xml"/><Relationship Id="rId79" Type="http://schemas.openxmlformats.org/officeDocument/2006/relationships/image" Target="../media/image348.png"/><Relationship Id="rId102" Type="http://schemas.openxmlformats.org/officeDocument/2006/relationships/customXml" Target="../ink/ink367.xml"/><Relationship Id="rId123" Type="http://schemas.openxmlformats.org/officeDocument/2006/relationships/image" Target="../media/image370.png"/><Relationship Id="rId144" Type="http://schemas.openxmlformats.org/officeDocument/2006/relationships/customXml" Target="../ink/ink387.xml"/><Relationship Id="rId90" Type="http://schemas.openxmlformats.org/officeDocument/2006/relationships/customXml" Target="../ink/ink361.xml"/><Relationship Id="rId165" Type="http://schemas.openxmlformats.org/officeDocument/2006/relationships/image" Target="../media/image391.png"/><Relationship Id="rId186" Type="http://schemas.openxmlformats.org/officeDocument/2006/relationships/customXml" Target="../ink/ink408.xml"/><Relationship Id="rId27" Type="http://schemas.openxmlformats.org/officeDocument/2006/relationships/image" Target="../media/image322.png"/><Relationship Id="rId48" Type="http://schemas.openxmlformats.org/officeDocument/2006/relationships/customXml" Target="../ink/ink340.xml"/><Relationship Id="rId69" Type="http://schemas.openxmlformats.org/officeDocument/2006/relationships/image" Target="../media/image343.png"/><Relationship Id="rId113" Type="http://schemas.openxmlformats.org/officeDocument/2006/relationships/image" Target="../media/image365.png"/><Relationship Id="rId134" Type="http://schemas.openxmlformats.org/officeDocument/2006/relationships/customXml" Target="../ink/ink382.xml"/><Relationship Id="rId80" Type="http://schemas.openxmlformats.org/officeDocument/2006/relationships/customXml" Target="../ink/ink356.xml"/><Relationship Id="rId155" Type="http://schemas.openxmlformats.org/officeDocument/2006/relationships/image" Target="../media/image386.png"/><Relationship Id="rId176" Type="http://schemas.openxmlformats.org/officeDocument/2006/relationships/customXml" Target="../ink/ink403.xml"/><Relationship Id="rId17" Type="http://schemas.openxmlformats.org/officeDocument/2006/relationships/image" Target="../media/image317.png"/><Relationship Id="rId38" Type="http://schemas.openxmlformats.org/officeDocument/2006/relationships/customXml" Target="../ink/ink335.xml"/><Relationship Id="rId59" Type="http://schemas.openxmlformats.org/officeDocument/2006/relationships/image" Target="../media/image338.png"/><Relationship Id="rId103" Type="http://schemas.openxmlformats.org/officeDocument/2006/relationships/image" Target="../media/image360.png"/><Relationship Id="rId124" Type="http://schemas.openxmlformats.org/officeDocument/2006/relationships/customXml" Target="../ink/ink378.xml"/><Relationship Id="rId70" Type="http://schemas.openxmlformats.org/officeDocument/2006/relationships/customXml" Target="../ink/ink351.xml"/><Relationship Id="rId91" Type="http://schemas.openxmlformats.org/officeDocument/2006/relationships/image" Target="../media/image354.png"/><Relationship Id="rId145" Type="http://schemas.openxmlformats.org/officeDocument/2006/relationships/image" Target="../media/image381.png"/><Relationship Id="rId166" Type="http://schemas.openxmlformats.org/officeDocument/2006/relationships/customXml" Target="../ink/ink398.xml"/><Relationship Id="rId187" Type="http://schemas.openxmlformats.org/officeDocument/2006/relationships/image" Target="../media/image402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30.xml"/><Relationship Id="rId49" Type="http://schemas.openxmlformats.org/officeDocument/2006/relationships/image" Target="../media/image333.png"/><Relationship Id="rId114" Type="http://schemas.openxmlformats.org/officeDocument/2006/relationships/customXml" Target="../ink/ink373.xml"/><Relationship Id="rId60" Type="http://schemas.openxmlformats.org/officeDocument/2006/relationships/customXml" Target="../ink/ink346.xml"/><Relationship Id="rId81" Type="http://schemas.openxmlformats.org/officeDocument/2006/relationships/image" Target="../media/image349.png"/><Relationship Id="rId135" Type="http://schemas.openxmlformats.org/officeDocument/2006/relationships/image" Target="../media/image376.png"/><Relationship Id="rId156" Type="http://schemas.openxmlformats.org/officeDocument/2006/relationships/customXml" Target="../ink/ink393.xml"/><Relationship Id="rId177" Type="http://schemas.openxmlformats.org/officeDocument/2006/relationships/image" Target="../media/image39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.png"/><Relationship Id="rId21" Type="http://schemas.openxmlformats.org/officeDocument/2006/relationships/image" Target="../media/image413.png"/><Relationship Id="rId42" Type="http://schemas.openxmlformats.org/officeDocument/2006/relationships/customXml" Target="../ink/ink430.xml"/><Relationship Id="rId63" Type="http://schemas.openxmlformats.org/officeDocument/2006/relationships/image" Target="../media/image433.png"/><Relationship Id="rId84" Type="http://schemas.openxmlformats.org/officeDocument/2006/relationships/customXml" Target="../ink/ink451.xml"/><Relationship Id="rId138" Type="http://schemas.openxmlformats.org/officeDocument/2006/relationships/customXml" Target="../ink/ink478.xml"/><Relationship Id="rId159" Type="http://schemas.openxmlformats.org/officeDocument/2006/relationships/image" Target="../media/image481.png"/><Relationship Id="rId170" Type="http://schemas.openxmlformats.org/officeDocument/2006/relationships/customXml" Target="../ink/ink494.xml"/><Relationship Id="rId191" Type="http://schemas.openxmlformats.org/officeDocument/2006/relationships/image" Target="../media/image497.png"/><Relationship Id="rId107" Type="http://schemas.openxmlformats.org/officeDocument/2006/relationships/image" Target="../media/image455.png"/><Relationship Id="rId11" Type="http://schemas.openxmlformats.org/officeDocument/2006/relationships/image" Target="../media/image408.png"/><Relationship Id="rId32" Type="http://schemas.openxmlformats.org/officeDocument/2006/relationships/customXml" Target="../ink/ink425.xml"/><Relationship Id="rId53" Type="http://schemas.openxmlformats.org/officeDocument/2006/relationships/image" Target="../media/image428.png"/><Relationship Id="rId74" Type="http://schemas.openxmlformats.org/officeDocument/2006/relationships/customXml" Target="../ink/ink446.xml"/><Relationship Id="rId128" Type="http://schemas.openxmlformats.org/officeDocument/2006/relationships/customXml" Target="../ink/ink473.xml"/><Relationship Id="rId149" Type="http://schemas.openxmlformats.org/officeDocument/2006/relationships/image" Target="../media/image476.png"/><Relationship Id="rId5" Type="http://schemas.openxmlformats.org/officeDocument/2006/relationships/image" Target="../media/image405.png"/><Relationship Id="rId95" Type="http://schemas.openxmlformats.org/officeDocument/2006/relationships/image" Target="../media/image449.png"/><Relationship Id="rId160" Type="http://schemas.openxmlformats.org/officeDocument/2006/relationships/customXml" Target="../ink/ink489.xml"/><Relationship Id="rId181" Type="http://schemas.openxmlformats.org/officeDocument/2006/relationships/image" Target="../media/image492.png"/><Relationship Id="rId22" Type="http://schemas.openxmlformats.org/officeDocument/2006/relationships/customXml" Target="../ink/ink420.xml"/><Relationship Id="rId43" Type="http://schemas.openxmlformats.org/officeDocument/2006/relationships/image" Target="../media/image424.png"/><Relationship Id="rId64" Type="http://schemas.openxmlformats.org/officeDocument/2006/relationships/customXml" Target="../ink/ink441.xml"/><Relationship Id="rId118" Type="http://schemas.openxmlformats.org/officeDocument/2006/relationships/customXml" Target="../ink/ink468.xml"/><Relationship Id="rId139" Type="http://schemas.openxmlformats.org/officeDocument/2006/relationships/image" Target="../media/image471.png"/><Relationship Id="rId85" Type="http://schemas.openxmlformats.org/officeDocument/2006/relationships/image" Target="../media/image444.png"/><Relationship Id="rId150" Type="http://schemas.openxmlformats.org/officeDocument/2006/relationships/customXml" Target="../ink/ink484.xml"/><Relationship Id="rId171" Type="http://schemas.openxmlformats.org/officeDocument/2006/relationships/image" Target="../media/image487.png"/><Relationship Id="rId192" Type="http://schemas.openxmlformats.org/officeDocument/2006/relationships/customXml" Target="../ink/ink505.xml"/><Relationship Id="rId12" Type="http://schemas.openxmlformats.org/officeDocument/2006/relationships/customXml" Target="../ink/ink415.xml"/><Relationship Id="rId33" Type="http://schemas.openxmlformats.org/officeDocument/2006/relationships/image" Target="../media/image419.png"/><Relationship Id="rId108" Type="http://schemas.openxmlformats.org/officeDocument/2006/relationships/customXml" Target="../ink/ink463.xml"/><Relationship Id="rId129" Type="http://schemas.openxmlformats.org/officeDocument/2006/relationships/image" Target="../media/image466.png"/><Relationship Id="rId54" Type="http://schemas.openxmlformats.org/officeDocument/2006/relationships/customXml" Target="../ink/ink436.xml"/><Relationship Id="rId75" Type="http://schemas.openxmlformats.org/officeDocument/2006/relationships/image" Target="../media/image439.png"/><Relationship Id="rId96" Type="http://schemas.openxmlformats.org/officeDocument/2006/relationships/customXml" Target="../ink/ink457.xml"/><Relationship Id="rId140" Type="http://schemas.openxmlformats.org/officeDocument/2006/relationships/customXml" Target="../ink/ink479.xml"/><Relationship Id="rId161" Type="http://schemas.openxmlformats.org/officeDocument/2006/relationships/image" Target="../media/image482.png"/><Relationship Id="rId182" Type="http://schemas.openxmlformats.org/officeDocument/2006/relationships/customXml" Target="../ink/ink500.xml"/><Relationship Id="rId6" Type="http://schemas.openxmlformats.org/officeDocument/2006/relationships/customXml" Target="../ink/ink412.xml"/><Relationship Id="rId23" Type="http://schemas.openxmlformats.org/officeDocument/2006/relationships/image" Target="../media/image414.png"/><Relationship Id="rId119" Type="http://schemas.openxmlformats.org/officeDocument/2006/relationships/image" Target="../media/image461.png"/><Relationship Id="rId44" Type="http://schemas.openxmlformats.org/officeDocument/2006/relationships/customXml" Target="../ink/ink431.xml"/><Relationship Id="rId65" Type="http://schemas.openxmlformats.org/officeDocument/2006/relationships/image" Target="../media/image434.png"/><Relationship Id="rId86" Type="http://schemas.openxmlformats.org/officeDocument/2006/relationships/customXml" Target="../ink/ink452.xml"/><Relationship Id="rId130" Type="http://schemas.openxmlformats.org/officeDocument/2006/relationships/customXml" Target="../ink/ink474.xml"/><Relationship Id="rId151" Type="http://schemas.openxmlformats.org/officeDocument/2006/relationships/image" Target="../media/image477.png"/><Relationship Id="rId172" Type="http://schemas.openxmlformats.org/officeDocument/2006/relationships/customXml" Target="../ink/ink495.xml"/><Relationship Id="rId193" Type="http://schemas.openxmlformats.org/officeDocument/2006/relationships/image" Target="../media/image498.png"/><Relationship Id="rId13" Type="http://schemas.openxmlformats.org/officeDocument/2006/relationships/image" Target="../media/image409.png"/><Relationship Id="rId109" Type="http://schemas.openxmlformats.org/officeDocument/2006/relationships/image" Target="../media/image456.png"/><Relationship Id="rId34" Type="http://schemas.openxmlformats.org/officeDocument/2006/relationships/customXml" Target="../ink/ink426.xml"/><Relationship Id="rId50" Type="http://schemas.openxmlformats.org/officeDocument/2006/relationships/customXml" Target="../ink/ink434.xml"/><Relationship Id="rId55" Type="http://schemas.openxmlformats.org/officeDocument/2006/relationships/image" Target="../media/image429.png"/><Relationship Id="rId76" Type="http://schemas.openxmlformats.org/officeDocument/2006/relationships/customXml" Target="../ink/ink447.xml"/><Relationship Id="rId97" Type="http://schemas.openxmlformats.org/officeDocument/2006/relationships/image" Target="../media/image450.png"/><Relationship Id="rId104" Type="http://schemas.openxmlformats.org/officeDocument/2006/relationships/customXml" Target="../ink/ink461.xml"/><Relationship Id="rId120" Type="http://schemas.openxmlformats.org/officeDocument/2006/relationships/customXml" Target="../ink/ink469.xml"/><Relationship Id="rId125" Type="http://schemas.openxmlformats.org/officeDocument/2006/relationships/image" Target="../media/image464.png"/><Relationship Id="rId141" Type="http://schemas.openxmlformats.org/officeDocument/2006/relationships/image" Target="../media/image472.png"/><Relationship Id="rId146" Type="http://schemas.openxmlformats.org/officeDocument/2006/relationships/customXml" Target="../ink/ink482.xml"/><Relationship Id="rId167" Type="http://schemas.openxmlformats.org/officeDocument/2006/relationships/image" Target="../media/image485.png"/><Relationship Id="rId188" Type="http://schemas.openxmlformats.org/officeDocument/2006/relationships/customXml" Target="../ink/ink503.xml"/><Relationship Id="rId7" Type="http://schemas.openxmlformats.org/officeDocument/2006/relationships/image" Target="../media/image406.png"/><Relationship Id="rId71" Type="http://schemas.openxmlformats.org/officeDocument/2006/relationships/image" Target="../media/image437.png"/><Relationship Id="rId92" Type="http://schemas.openxmlformats.org/officeDocument/2006/relationships/customXml" Target="../ink/ink455.xml"/><Relationship Id="rId162" Type="http://schemas.openxmlformats.org/officeDocument/2006/relationships/customXml" Target="../ink/ink490.xml"/><Relationship Id="rId183" Type="http://schemas.openxmlformats.org/officeDocument/2006/relationships/image" Target="../media/image493.png"/><Relationship Id="rId2" Type="http://schemas.openxmlformats.org/officeDocument/2006/relationships/customXml" Target="../ink/ink410.xml"/><Relationship Id="rId29" Type="http://schemas.openxmlformats.org/officeDocument/2006/relationships/image" Target="../media/image417.png"/><Relationship Id="rId24" Type="http://schemas.openxmlformats.org/officeDocument/2006/relationships/customXml" Target="../ink/ink421.xml"/><Relationship Id="rId40" Type="http://schemas.openxmlformats.org/officeDocument/2006/relationships/customXml" Target="../ink/ink429.xml"/><Relationship Id="rId45" Type="http://schemas.openxmlformats.org/officeDocument/2006/relationships/image" Target="../media/image323.png"/><Relationship Id="rId66" Type="http://schemas.openxmlformats.org/officeDocument/2006/relationships/customXml" Target="../ink/ink442.xml"/><Relationship Id="rId87" Type="http://schemas.openxmlformats.org/officeDocument/2006/relationships/image" Target="../media/image445.png"/><Relationship Id="rId110" Type="http://schemas.openxmlformats.org/officeDocument/2006/relationships/customXml" Target="../ink/ink464.xml"/><Relationship Id="rId115" Type="http://schemas.openxmlformats.org/officeDocument/2006/relationships/image" Target="../media/image459.png"/><Relationship Id="rId131" Type="http://schemas.openxmlformats.org/officeDocument/2006/relationships/image" Target="../media/image467.png"/><Relationship Id="rId136" Type="http://schemas.openxmlformats.org/officeDocument/2006/relationships/customXml" Target="../ink/ink477.xml"/><Relationship Id="rId157" Type="http://schemas.openxmlformats.org/officeDocument/2006/relationships/image" Target="../media/image480.png"/><Relationship Id="rId178" Type="http://schemas.openxmlformats.org/officeDocument/2006/relationships/customXml" Target="../ink/ink498.xml"/><Relationship Id="rId61" Type="http://schemas.openxmlformats.org/officeDocument/2006/relationships/image" Target="../media/image432.png"/><Relationship Id="rId82" Type="http://schemas.openxmlformats.org/officeDocument/2006/relationships/customXml" Target="../ink/ink450.xml"/><Relationship Id="rId152" Type="http://schemas.openxmlformats.org/officeDocument/2006/relationships/customXml" Target="../ink/ink485.xml"/><Relationship Id="rId173" Type="http://schemas.openxmlformats.org/officeDocument/2006/relationships/image" Target="../media/image488.png"/><Relationship Id="rId194" Type="http://schemas.openxmlformats.org/officeDocument/2006/relationships/customXml" Target="../ink/ink506.xml"/><Relationship Id="rId19" Type="http://schemas.openxmlformats.org/officeDocument/2006/relationships/image" Target="../media/image412.png"/><Relationship Id="rId14" Type="http://schemas.openxmlformats.org/officeDocument/2006/relationships/customXml" Target="../ink/ink416.xml"/><Relationship Id="rId30" Type="http://schemas.openxmlformats.org/officeDocument/2006/relationships/customXml" Target="../ink/ink424.xml"/><Relationship Id="rId35" Type="http://schemas.openxmlformats.org/officeDocument/2006/relationships/image" Target="../media/image420.png"/><Relationship Id="rId56" Type="http://schemas.openxmlformats.org/officeDocument/2006/relationships/customXml" Target="../ink/ink437.xml"/><Relationship Id="rId77" Type="http://schemas.openxmlformats.org/officeDocument/2006/relationships/image" Target="../media/image440.png"/><Relationship Id="rId100" Type="http://schemas.openxmlformats.org/officeDocument/2006/relationships/customXml" Target="../ink/ink459.xml"/><Relationship Id="rId105" Type="http://schemas.openxmlformats.org/officeDocument/2006/relationships/image" Target="../media/image454.png"/><Relationship Id="rId126" Type="http://schemas.openxmlformats.org/officeDocument/2006/relationships/customXml" Target="../ink/ink472.xml"/><Relationship Id="rId147" Type="http://schemas.openxmlformats.org/officeDocument/2006/relationships/image" Target="../media/image475.png"/><Relationship Id="rId168" Type="http://schemas.openxmlformats.org/officeDocument/2006/relationships/customXml" Target="../ink/ink493.xml"/><Relationship Id="rId8" Type="http://schemas.openxmlformats.org/officeDocument/2006/relationships/customXml" Target="../ink/ink413.xml"/><Relationship Id="rId51" Type="http://schemas.openxmlformats.org/officeDocument/2006/relationships/image" Target="../media/image427.png"/><Relationship Id="rId72" Type="http://schemas.openxmlformats.org/officeDocument/2006/relationships/customXml" Target="../ink/ink445.xml"/><Relationship Id="rId93" Type="http://schemas.openxmlformats.org/officeDocument/2006/relationships/image" Target="../media/image448.png"/><Relationship Id="rId98" Type="http://schemas.openxmlformats.org/officeDocument/2006/relationships/customXml" Target="../ink/ink458.xml"/><Relationship Id="rId121" Type="http://schemas.openxmlformats.org/officeDocument/2006/relationships/image" Target="../media/image462.png"/><Relationship Id="rId142" Type="http://schemas.openxmlformats.org/officeDocument/2006/relationships/customXml" Target="../ink/ink480.xml"/><Relationship Id="rId163" Type="http://schemas.openxmlformats.org/officeDocument/2006/relationships/image" Target="../media/image483.png"/><Relationship Id="rId184" Type="http://schemas.openxmlformats.org/officeDocument/2006/relationships/customXml" Target="../ink/ink501.xml"/><Relationship Id="rId189" Type="http://schemas.openxmlformats.org/officeDocument/2006/relationships/image" Target="../media/image496.png"/><Relationship Id="rId3" Type="http://schemas.openxmlformats.org/officeDocument/2006/relationships/image" Target="../media/image404.png"/><Relationship Id="rId25" Type="http://schemas.openxmlformats.org/officeDocument/2006/relationships/image" Target="../media/image415.png"/><Relationship Id="rId46" Type="http://schemas.openxmlformats.org/officeDocument/2006/relationships/customXml" Target="../ink/ink432.xml"/><Relationship Id="rId67" Type="http://schemas.openxmlformats.org/officeDocument/2006/relationships/image" Target="../media/image435.png"/><Relationship Id="rId116" Type="http://schemas.openxmlformats.org/officeDocument/2006/relationships/customXml" Target="../ink/ink467.xml"/><Relationship Id="rId137" Type="http://schemas.openxmlformats.org/officeDocument/2006/relationships/image" Target="../media/image470.png"/><Relationship Id="rId158" Type="http://schemas.openxmlformats.org/officeDocument/2006/relationships/customXml" Target="../ink/ink488.xml"/><Relationship Id="rId20" Type="http://schemas.openxmlformats.org/officeDocument/2006/relationships/customXml" Target="../ink/ink419.xml"/><Relationship Id="rId41" Type="http://schemas.openxmlformats.org/officeDocument/2006/relationships/image" Target="../media/image423.png"/><Relationship Id="rId62" Type="http://schemas.openxmlformats.org/officeDocument/2006/relationships/customXml" Target="../ink/ink440.xml"/><Relationship Id="rId83" Type="http://schemas.openxmlformats.org/officeDocument/2006/relationships/image" Target="../media/image443.png"/><Relationship Id="rId88" Type="http://schemas.openxmlformats.org/officeDocument/2006/relationships/customXml" Target="../ink/ink453.xml"/><Relationship Id="rId111" Type="http://schemas.openxmlformats.org/officeDocument/2006/relationships/image" Target="../media/image457.png"/><Relationship Id="rId132" Type="http://schemas.openxmlformats.org/officeDocument/2006/relationships/customXml" Target="../ink/ink475.xml"/><Relationship Id="rId153" Type="http://schemas.openxmlformats.org/officeDocument/2006/relationships/image" Target="../media/image478.png"/><Relationship Id="rId174" Type="http://schemas.openxmlformats.org/officeDocument/2006/relationships/customXml" Target="../ink/ink496.xml"/><Relationship Id="rId179" Type="http://schemas.openxmlformats.org/officeDocument/2006/relationships/image" Target="../media/image491.png"/><Relationship Id="rId195" Type="http://schemas.openxmlformats.org/officeDocument/2006/relationships/image" Target="../media/image499.png"/><Relationship Id="rId190" Type="http://schemas.openxmlformats.org/officeDocument/2006/relationships/customXml" Target="../ink/ink504.xml"/><Relationship Id="rId15" Type="http://schemas.openxmlformats.org/officeDocument/2006/relationships/image" Target="../media/image410.png"/><Relationship Id="rId36" Type="http://schemas.openxmlformats.org/officeDocument/2006/relationships/customXml" Target="../ink/ink427.xml"/><Relationship Id="rId57" Type="http://schemas.openxmlformats.org/officeDocument/2006/relationships/image" Target="../media/image430.png"/><Relationship Id="rId106" Type="http://schemas.openxmlformats.org/officeDocument/2006/relationships/customXml" Target="../ink/ink462.xml"/><Relationship Id="rId127" Type="http://schemas.openxmlformats.org/officeDocument/2006/relationships/image" Target="../media/image465.png"/><Relationship Id="rId10" Type="http://schemas.openxmlformats.org/officeDocument/2006/relationships/customXml" Target="../ink/ink414.xml"/><Relationship Id="rId31" Type="http://schemas.openxmlformats.org/officeDocument/2006/relationships/image" Target="../media/image418.png"/><Relationship Id="rId52" Type="http://schemas.openxmlformats.org/officeDocument/2006/relationships/customXml" Target="../ink/ink435.xml"/><Relationship Id="rId73" Type="http://schemas.openxmlformats.org/officeDocument/2006/relationships/image" Target="../media/image438.png"/><Relationship Id="rId78" Type="http://schemas.openxmlformats.org/officeDocument/2006/relationships/customXml" Target="../ink/ink448.xml"/><Relationship Id="rId94" Type="http://schemas.openxmlformats.org/officeDocument/2006/relationships/customXml" Target="../ink/ink456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470.xml"/><Relationship Id="rId143" Type="http://schemas.openxmlformats.org/officeDocument/2006/relationships/image" Target="../media/image473.png"/><Relationship Id="rId148" Type="http://schemas.openxmlformats.org/officeDocument/2006/relationships/customXml" Target="../ink/ink483.xml"/><Relationship Id="rId164" Type="http://schemas.openxmlformats.org/officeDocument/2006/relationships/customXml" Target="../ink/ink491.xml"/><Relationship Id="rId169" Type="http://schemas.openxmlformats.org/officeDocument/2006/relationships/image" Target="../media/image486.png"/><Relationship Id="rId185" Type="http://schemas.openxmlformats.org/officeDocument/2006/relationships/image" Target="../media/image494.png"/><Relationship Id="rId4" Type="http://schemas.openxmlformats.org/officeDocument/2006/relationships/customXml" Target="../ink/ink411.xml"/><Relationship Id="rId9" Type="http://schemas.openxmlformats.org/officeDocument/2006/relationships/image" Target="../media/image407.png"/><Relationship Id="rId180" Type="http://schemas.openxmlformats.org/officeDocument/2006/relationships/customXml" Target="../ink/ink499.xml"/><Relationship Id="rId26" Type="http://schemas.openxmlformats.org/officeDocument/2006/relationships/customXml" Target="../ink/ink422.xml"/><Relationship Id="rId47" Type="http://schemas.openxmlformats.org/officeDocument/2006/relationships/image" Target="../media/image425.png"/><Relationship Id="rId68" Type="http://schemas.openxmlformats.org/officeDocument/2006/relationships/customXml" Target="../ink/ink443.xml"/><Relationship Id="rId89" Type="http://schemas.openxmlformats.org/officeDocument/2006/relationships/image" Target="../media/image446.png"/><Relationship Id="rId112" Type="http://schemas.openxmlformats.org/officeDocument/2006/relationships/customXml" Target="../ink/ink465.xml"/><Relationship Id="rId133" Type="http://schemas.openxmlformats.org/officeDocument/2006/relationships/image" Target="../media/image468.png"/><Relationship Id="rId154" Type="http://schemas.openxmlformats.org/officeDocument/2006/relationships/customXml" Target="../ink/ink486.xml"/><Relationship Id="rId175" Type="http://schemas.openxmlformats.org/officeDocument/2006/relationships/image" Target="../media/image489.png"/><Relationship Id="rId16" Type="http://schemas.openxmlformats.org/officeDocument/2006/relationships/customXml" Target="../ink/ink417.xml"/><Relationship Id="rId37" Type="http://schemas.openxmlformats.org/officeDocument/2006/relationships/image" Target="../media/image421.png"/><Relationship Id="rId58" Type="http://schemas.openxmlformats.org/officeDocument/2006/relationships/customXml" Target="../ink/ink438.xml"/><Relationship Id="rId79" Type="http://schemas.openxmlformats.org/officeDocument/2006/relationships/image" Target="../media/image441.png"/><Relationship Id="rId102" Type="http://schemas.openxmlformats.org/officeDocument/2006/relationships/customXml" Target="../ink/ink460.xml"/><Relationship Id="rId123" Type="http://schemas.openxmlformats.org/officeDocument/2006/relationships/image" Target="../media/image463.png"/><Relationship Id="rId144" Type="http://schemas.openxmlformats.org/officeDocument/2006/relationships/customXml" Target="../ink/ink481.xml"/><Relationship Id="rId90" Type="http://schemas.openxmlformats.org/officeDocument/2006/relationships/customXml" Target="../ink/ink454.xml"/><Relationship Id="rId165" Type="http://schemas.openxmlformats.org/officeDocument/2006/relationships/image" Target="../media/image484.png"/><Relationship Id="rId186" Type="http://schemas.openxmlformats.org/officeDocument/2006/relationships/customXml" Target="../ink/ink502.xml"/><Relationship Id="rId27" Type="http://schemas.openxmlformats.org/officeDocument/2006/relationships/image" Target="../media/image416.png"/><Relationship Id="rId48" Type="http://schemas.openxmlformats.org/officeDocument/2006/relationships/customXml" Target="../ink/ink433.xml"/><Relationship Id="rId69" Type="http://schemas.openxmlformats.org/officeDocument/2006/relationships/image" Target="../media/image436.png"/><Relationship Id="rId113" Type="http://schemas.openxmlformats.org/officeDocument/2006/relationships/image" Target="../media/image458.png"/><Relationship Id="rId134" Type="http://schemas.openxmlformats.org/officeDocument/2006/relationships/customXml" Target="../ink/ink476.xml"/><Relationship Id="rId80" Type="http://schemas.openxmlformats.org/officeDocument/2006/relationships/customXml" Target="../ink/ink449.xml"/><Relationship Id="rId155" Type="http://schemas.openxmlformats.org/officeDocument/2006/relationships/image" Target="../media/image479.png"/><Relationship Id="rId176" Type="http://schemas.openxmlformats.org/officeDocument/2006/relationships/customXml" Target="../ink/ink497.xml"/><Relationship Id="rId17" Type="http://schemas.openxmlformats.org/officeDocument/2006/relationships/image" Target="../media/image411.png"/><Relationship Id="rId38" Type="http://schemas.openxmlformats.org/officeDocument/2006/relationships/customXml" Target="../ink/ink428.xml"/><Relationship Id="rId59" Type="http://schemas.openxmlformats.org/officeDocument/2006/relationships/image" Target="../media/image431.png"/><Relationship Id="rId103" Type="http://schemas.openxmlformats.org/officeDocument/2006/relationships/image" Target="../media/image453.png"/><Relationship Id="rId124" Type="http://schemas.openxmlformats.org/officeDocument/2006/relationships/customXml" Target="../ink/ink471.xml"/><Relationship Id="rId70" Type="http://schemas.openxmlformats.org/officeDocument/2006/relationships/customXml" Target="../ink/ink444.xml"/><Relationship Id="rId91" Type="http://schemas.openxmlformats.org/officeDocument/2006/relationships/image" Target="../media/image447.png"/><Relationship Id="rId145" Type="http://schemas.openxmlformats.org/officeDocument/2006/relationships/image" Target="../media/image474.png"/><Relationship Id="rId166" Type="http://schemas.openxmlformats.org/officeDocument/2006/relationships/customXml" Target="../ink/ink492.xml"/><Relationship Id="rId187" Type="http://schemas.openxmlformats.org/officeDocument/2006/relationships/image" Target="../media/image495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23.xml"/><Relationship Id="rId49" Type="http://schemas.openxmlformats.org/officeDocument/2006/relationships/image" Target="../media/image426.png"/><Relationship Id="rId114" Type="http://schemas.openxmlformats.org/officeDocument/2006/relationships/customXml" Target="../ink/ink466.xml"/><Relationship Id="rId60" Type="http://schemas.openxmlformats.org/officeDocument/2006/relationships/customXml" Target="../ink/ink439.xml"/><Relationship Id="rId81" Type="http://schemas.openxmlformats.org/officeDocument/2006/relationships/image" Target="../media/image442.png"/><Relationship Id="rId135" Type="http://schemas.openxmlformats.org/officeDocument/2006/relationships/image" Target="../media/image469.png"/><Relationship Id="rId156" Type="http://schemas.openxmlformats.org/officeDocument/2006/relationships/customXml" Target="../ink/ink487.xml"/><Relationship Id="rId177" Type="http://schemas.openxmlformats.org/officeDocument/2006/relationships/image" Target="../media/image490.png"/><Relationship Id="rId18" Type="http://schemas.openxmlformats.org/officeDocument/2006/relationships/customXml" Target="../ink/ink418.xml"/><Relationship Id="rId39" Type="http://schemas.openxmlformats.org/officeDocument/2006/relationships/image" Target="../media/image422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5.xml"/><Relationship Id="rId21" Type="http://schemas.openxmlformats.org/officeDocument/2006/relationships/image" Target="../media/image1.png"/><Relationship Id="rId63" Type="http://schemas.openxmlformats.org/officeDocument/2006/relationships/customXml" Target="../ink/ink538.xml"/><Relationship Id="rId159" Type="http://schemas.openxmlformats.org/officeDocument/2006/relationships/customXml" Target="../ink/ink586.xml"/><Relationship Id="rId170" Type="http://schemas.openxmlformats.org/officeDocument/2006/relationships/image" Target="../media/image578.png"/><Relationship Id="rId226" Type="http://schemas.openxmlformats.org/officeDocument/2006/relationships/customXml" Target="../ink/ink620.xml"/><Relationship Id="rId268" Type="http://schemas.openxmlformats.org/officeDocument/2006/relationships/customXml" Target="../ink/ink641.xml"/><Relationship Id="rId32" Type="http://schemas.openxmlformats.org/officeDocument/2006/relationships/image" Target="../media/image512.png"/><Relationship Id="rId74" Type="http://schemas.openxmlformats.org/officeDocument/2006/relationships/image" Target="../media/image531.png"/><Relationship Id="rId128" Type="http://schemas.openxmlformats.org/officeDocument/2006/relationships/image" Target="../media/image558.png"/><Relationship Id="rId5" Type="http://schemas.openxmlformats.org/officeDocument/2006/relationships/image" Target="../media/image501.png"/><Relationship Id="rId181" Type="http://schemas.openxmlformats.org/officeDocument/2006/relationships/image" Target="../media/image583.png"/><Relationship Id="rId237" Type="http://schemas.openxmlformats.org/officeDocument/2006/relationships/image" Target="../media/image610.png"/><Relationship Id="rId279" Type="http://schemas.openxmlformats.org/officeDocument/2006/relationships/image" Target="../media/image630.png"/><Relationship Id="rId22" Type="http://schemas.openxmlformats.org/officeDocument/2006/relationships/customXml" Target="../ink/ink517.xml"/><Relationship Id="rId43" Type="http://schemas.openxmlformats.org/officeDocument/2006/relationships/customXml" Target="../ink/ink528.xml"/><Relationship Id="rId64" Type="http://schemas.openxmlformats.org/officeDocument/2006/relationships/image" Target="../media/image526.png"/><Relationship Id="rId118" Type="http://schemas.openxmlformats.org/officeDocument/2006/relationships/image" Target="../media/image553.png"/><Relationship Id="rId139" Type="http://schemas.openxmlformats.org/officeDocument/2006/relationships/customXml" Target="../ink/ink576.xml"/><Relationship Id="rId85" Type="http://schemas.openxmlformats.org/officeDocument/2006/relationships/customXml" Target="../ink/ink549.xml"/><Relationship Id="rId150" Type="http://schemas.openxmlformats.org/officeDocument/2006/relationships/image" Target="../media/image569.png"/><Relationship Id="rId171" Type="http://schemas.openxmlformats.org/officeDocument/2006/relationships/customXml" Target="../ink/ink592.xml"/><Relationship Id="rId192" Type="http://schemas.openxmlformats.org/officeDocument/2006/relationships/customXml" Target="../ink/ink603.xml"/><Relationship Id="rId206" Type="http://schemas.openxmlformats.org/officeDocument/2006/relationships/customXml" Target="../ink/ink610.xml"/><Relationship Id="rId227" Type="http://schemas.openxmlformats.org/officeDocument/2006/relationships/image" Target="../media/image605.png"/><Relationship Id="rId248" Type="http://schemas.openxmlformats.org/officeDocument/2006/relationships/customXml" Target="../ink/ink631.xml"/><Relationship Id="rId269" Type="http://schemas.openxmlformats.org/officeDocument/2006/relationships/image" Target="../media/image625.png"/><Relationship Id="rId12" Type="http://schemas.openxmlformats.org/officeDocument/2006/relationships/customXml" Target="../ink/ink512.xml"/><Relationship Id="rId33" Type="http://schemas.openxmlformats.org/officeDocument/2006/relationships/customXml" Target="../ink/ink523.xml"/><Relationship Id="rId108" Type="http://schemas.openxmlformats.org/officeDocument/2006/relationships/image" Target="../media/image548.png"/><Relationship Id="rId129" Type="http://schemas.openxmlformats.org/officeDocument/2006/relationships/customXml" Target="../ink/ink571.xml"/><Relationship Id="rId280" Type="http://schemas.openxmlformats.org/officeDocument/2006/relationships/customXml" Target="../ink/ink647.xml"/><Relationship Id="rId54" Type="http://schemas.openxmlformats.org/officeDocument/2006/relationships/image" Target="../media/image522.png"/><Relationship Id="rId75" Type="http://schemas.openxmlformats.org/officeDocument/2006/relationships/customXml" Target="../ink/ink544.xml"/><Relationship Id="rId96" Type="http://schemas.openxmlformats.org/officeDocument/2006/relationships/image" Target="../media/image542.png"/><Relationship Id="rId140" Type="http://schemas.openxmlformats.org/officeDocument/2006/relationships/image" Target="../media/image564.png"/><Relationship Id="rId161" Type="http://schemas.openxmlformats.org/officeDocument/2006/relationships/customXml" Target="../ink/ink587.xml"/><Relationship Id="rId182" Type="http://schemas.openxmlformats.org/officeDocument/2006/relationships/customXml" Target="../ink/ink598.xml"/><Relationship Id="rId217" Type="http://schemas.openxmlformats.org/officeDocument/2006/relationships/image" Target="../media/image600.png"/><Relationship Id="rId6" Type="http://schemas.openxmlformats.org/officeDocument/2006/relationships/customXml" Target="../ink/ink509.xml"/><Relationship Id="rId238" Type="http://schemas.openxmlformats.org/officeDocument/2006/relationships/customXml" Target="../ink/ink626.xml"/><Relationship Id="rId259" Type="http://schemas.openxmlformats.org/officeDocument/2006/relationships/image" Target="../media/image620.png"/><Relationship Id="rId23" Type="http://schemas.openxmlformats.org/officeDocument/2006/relationships/customXml" Target="../ink/ink518.xml"/><Relationship Id="rId119" Type="http://schemas.openxmlformats.org/officeDocument/2006/relationships/customXml" Target="../ink/ink566.xml"/><Relationship Id="rId270" Type="http://schemas.openxmlformats.org/officeDocument/2006/relationships/customXml" Target="../ink/ink642.xml"/><Relationship Id="rId44" Type="http://schemas.openxmlformats.org/officeDocument/2006/relationships/image" Target="../media/image518.png"/><Relationship Id="rId65" Type="http://schemas.openxmlformats.org/officeDocument/2006/relationships/customXml" Target="../ink/ink539.xml"/><Relationship Id="rId86" Type="http://schemas.openxmlformats.org/officeDocument/2006/relationships/image" Target="../media/image537.png"/><Relationship Id="rId130" Type="http://schemas.openxmlformats.org/officeDocument/2006/relationships/image" Target="../media/image559.png"/><Relationship Id="rId151" Type="http://schemas.openxmlformats.org/officeDocument/2006/relationships/customXml" Target="../ink/ink582.xml"/><Relationship Id="rId172" Type="http://schemas.openxmlformats.org/officeDocument/2006/relationships/image" Target="../media/image579.png"/><Relationship Id="rId193" Type="http://schemas.openxmlformats.org/officeDocument/2006/relationships/image" Target="../media/image589.png"/><Relationship Id="rId207" Type="http://schemas.openxmlformats.org/officeDocument/2006/relationships/image" Target="../media/image596.png"/><Relationship Id="rId228" Type="http://schemas.openxmlformats.org/officeDocument/2006/relationships/customXml" Target="../ink/ink621.xml"/><Relationship Id="rId249" Type="http://schemas.openxmlformats.org/officeDocument/2006/relationships/image" Target="../media/image615.png"/><Relationship Id="rId13" Type="http://schemas.openxmlformats.org/officeDocument/2006/relationships/image" Target="../media/image505.png"/><Relationship Id="rId109" Type="http://schemas.openxmlformats.org/officeDocument/2006/relationships/customXml" Target="../ink/ink561.xml"/><Relationship Id="rId260" Type="http://schemas.openxmlformats.org/officeDocument/2006/relationships/customXml" Target="../ink/ink637.xml"/><Relationship Id="rId281" Type="http://schemas.openxmlformats.org/officeDocument/2006/relationships/image" Target="../media/image631.png"/><Relationship Id="rId34" Type="http://schemas.openxmlformats.org/officeDocument/2006/relationships/image" Target="../media/image513.png"/><Relationship Id="rId55" Type="http://schemas.openxmlformats.org/officeDocument/2006/relationships/customXml" Target="../ink/ink534.xml"/><Relationship Id="rId76" Type="http://schemas.openxmlformats.org/officeDocument/2006/relationships/image" Target="../media/image532.png"/><Relationship Id="rId97" Type="http://schemas.openxmlformats.org/officeDocument/2006/relationships/customXml" Target="../ink/ink555.xml"/><Relationship Id="rId120" Type="http://schemas.openxmlformats.org/officeDocument/2006/relationships/image" Target="../media/image554.png"/><Relationship Id="rId141" Type="http://schemas.openxmlformats.org/officeDocument/2006/relationships/customXml" Target="../ink/ink577.xml"/><Relationship Id="rId7" Type="http://schemas.openxmlformats.org/officeDocument/2006/relationships/image" Target="../media/image502.png"/><Relationship Id="rId162" Type="http://schemas.openxmlformats.org/officeDocument/2006/relationships/image" Target="../media/image575.png"/><Relationship Id="rId183" Type="http://schemas.openxmlformats.org/officeDocument/2006/relationships/image" Target="../media/image584.png"/><Relationship Id="rId218" Type="http://schemas.openxmlformats.org/officeDocument/2006/relationships/customXml" Target="../ink/ink616.xml"/><Relationship Id="rId239" Type="http://schemas.openxmlformats.org/officeDocument/2006/relationships/image" Target="../media/image611.png"/><Relationship Id="rId250" Type="http://schemas.openxmlformats.org/officeDocument/2006/relationships/customXml" Target="../ink/ink632.xml"/><Relationship Id="rId271" Type="http://schemas.openxmlformats.org/officeDocument/2006/relationships/image" Target="../media/image626.png"/><Relationship Id="rId24" Type="http://schemas.openxmlformats.org/officeDocument/2006/relationships/image" Target="../media/image508.png"/><Relationship Id="rId45" Type="http://schemas.openxmlformats.org/officeDocument/2006/relationships/customXml" Target="../ink/ink529.xml"/><Relationship Id="rId66" Type="http://schemas.openxmlformats.org/officeDocument/2006/relationships/image" Target="../media/image527.png"/><Relationship Id="rId87" Type="http://schemas.openxmlformats.org/officeDocument/2006/relationships/customXml" Target="../ink/ink550.xml"/><Relationship Id="rId110" Type="http://schemas.openxmlformats.org/officeDocument/2006/relationships/image" Target="../media/image549.png"/><Relationship Id="rId131" Type="http://schemas.openxmlformats.org/officeDocument/2006/relationships/customXml" Target="../ink/ink572.xml"/><Relationship Id="rId152" Type="http://schemas.openxmlformats.org/officeDocument/2006/relationships/image" Target="../media/image570.png"/><Relationship Id="rId173" Type="http://schemas.openxmlformats.org/officeDocument/2006/relationships/customXml" Target="../ink/ink593.xml"/><Relationship Id="rId194" Type="http://schemas.openxmlformats.org/officeDocument/2006/relationships/customXml" Target="../ink/ink604.xml"/><Relationship Id="rId208" Type="http://schemas.openxmlformats.org/officeDocument/2006/relationships/customXml" Target="../ink/ink611.xml"/><Relationship Id="rId229" Type="http://schemas.openxmlformats.org/officeDocument/2006/relationships/image" Target="../media/image606.png"/><Relationship Id="rId240" Type="http://schemas.openxmlformats.org/officeDocument/2006/relationships/customXml" Target="../ink/ink627.xml"/><Relationship Id="rId261" Type="http://schemas.openxmlformats.org/officeDocument/2006/relationships/image" Target="../media/image621.png"/><Relationship Id="rId14" Type="http://schemas.openxmlformats.org/officeDocument/2006/relationships/customXml" Target="../ink/ink513.xml"/><Relationship Id="rId35" Type="http://schemas.openxmlformats.org/officeDocument/2006/relationships/customXml" Target="../ink/ink524.xml"/><Relationship Id="rId56" Type="http://schemas.openxmlformats.org/officeDocument/2006/relationships/image" Target="../media/image523.png"/><Relationship Id="rId77" Type="http://schemas.openxmlformats.org/officeDocument/2006/relationships/customXml" Target="../ink/ink545.xml"/><Relationship Id="rId100" Type="http://schemas.openxmlformats.org/officeDocument/2006/relationships/image" Target="../media/image544.png"/><Relationship Id="rId8" Type="http://schemas.openxmlformats.org/officeDocument/2006/relationships/customXml" Target="../ink/ink510.xml"/><Relationship Id="rId98" Type="http://schemas.openxmlformats.org/officeDocument/2006/relationships/image" Target="../media/image543.png"/><Relationship Id="rId121" Type="http://schemas.openxmlformats.org/officeDocument/2006/relationships/customXml" Target="../ink/ink567.xml"/><Relationship Id="rId142" Type="http://schemas.openxmlformats.org/officeDocument/2006/relationships/image" Target="../media/image565.png"/><Relationship Id="rId163" Type="http://schemas.openxmlformats.org/officeDocument/2006/relationships/customXml" Target="../ink/ink588.xml"/><Relationship Id="rId184" Type="http://schemas.openxmlformats.org/officeDocument/2006/relationships/customXml" Target="../ink/ink599.xml"/><Relationship Id="rId219" Type="http://schemas.openxmlformats.org/officeDocument/2006/relationships/image" Target="../media/image601.png"/><Relationship Id="rId230" Type="http://schemas.openxmlformats.org/officeDocument/2006/relationships/customXml" Target="../ink/ink622.xml"/><Relationship Id="rId251" Type="http://schemas.openxmlformats.org/officeDocument/2006/relationships/image" Target="../media/image616.png"/><Relationship Id="rId25" Type="http://schemas.openxmlformats.org/officeDocument/2006/relationships/customXml" Target="../ink/ink519.xml"/><Relationship Id="rId46" Type="http://schemas.openxmlformats.org/officeDocument/2006/relationships/image" Target="../media/image519.png"/><Relationship Id="rId67" Type="http://schemas.openxmlformats.org/officeDocument/2006/relationships/customXml" Target="../ink/ink540.xml"/><Relationship Id="rId272" Type="http://schemas.openxmlformats.org/officeDocument/2006/relationships/customXml" Target="../ink/ink643.xml"/><Relationship Id="rId88" Type="http://schemas.openxmlformats.org/officeDocument/2006/relationships/image" Target="../media/image538.png"/><Relationship Id="rId111" Type="http://schemas.openxmlformats.org/officeDocument/2006/relationships/customXml" Target="../ink/ink562.xml"/><Relationship Id="rId132" Type="http://schemas.openxmlformats.org/officeDocument/2006/relationships/image" Target="../media/image560.png"/><Relationship Id="rId153" Type="http://schemas.openxmlformats.org/officeDocument/2006/relationships/customXml" Target="../ink/ink583.xml"/><Relationship Id="rId174" Type="http://schemas.openxmlformats.org/officeDocument/2006/relationships/image" Target="../media/image580.png"/><Relationship Id="rId195" Type="http://schemas.openxmlformats.org/officeDocument/2006/relationships/image" Target="../media/image590.png"/><Relationship Id="rId209" Type="http://schemas.openxmlformats.org/officeDocument/2006/relationships/image" Target="../media/image597.png"/><Relationship Id="rId220" Type="http://schemas.openxmlformats.org/officeDocument/2006/relationships/customXml" Target="../ink/ink617.xml"/><Relationship Id="rId241" Type="http://schemas.openxmlformats.org/officeDocument/2006/relationships/image" Target="../media/image612.png"/><Relationship Id="rId15" Type="http://schemas.openxmlformats.org/officeDocument/2006/relationships/image" Target="../media/image506.png"/><Relationship Id="rId36" Type="http://schemas.openxmlformats.org/officeDocument/2006/relationships/image" Target="../media/image514.png"/><Relationship Id="rId57" Type="http://schemas.openxmlformats.org/officeDocument/2006/relationships/customXml" Target="../ink/ink535.xml"/><Relationship Id="rId262" Type="http://schemas.openxmlformats.org/officeDocument/2006/relationships/customXml" Target="../ink/ink638.xml"/><Relationship Id="rId78" Type="http://schemas.openxmlformats.org/officeDocument/2006/relationships/image" Target="../media/image533.png"/><Relationship Id="rId99" Type="http://schemas.openxmlformats.org/officeDocument/2006/relationships/customXml" Target="../ink/ink556.xml"/><Relationship Id="rId101" Type="http://schemas.openxmlformats.org/officeDocument/2006/relationships/customXml" Target="../ink/ink557.xml"/><Relationship Id="rId122" Type="http://schemas.openxmlformats.org/officeDocument/2006/relationships/image" Target="../media/image555.png"/><Relationship Id="rId143" Type="http://schemas.openxmlformats.org/officeDocument/2006/relationships/customXml" Target="../ink/ink578.xml"/><Relationship Id="rId164" Type="http://schemas.openxmlformats.org/officeDocument/2006/relationships/image" Target="../media/image576.png"/><Relationship Id="rId185" Type="http://schemas.openxmlformats.org/officeDocument/2006/relationships/image" Target="../media/image585.png"/><Relationship Id="rId9" Type="http://schemas.openxmlformats.org/officeDocument/2006/relationships/image" Target="../media/image503.png"/><Relationship Id="rId210" Type="http://schemas.openxmlformats.org/officeDocument/2006/relationships/customXml" Target="../ink/ink612.xml"/><Relationship Id="rId26" Type="http://schemas.openxmlformats.org/officeDocument/2006/relationships/image" Target="../media/image509.png"/><Relationship Id="rId231" Type="http://schemas.openxmlformats.org/officeDocument/2006/relationships/image" Target="../media/image607.png"/><Relationship Id="rId252" Type="http://schemas.openxmlformats.org/officeDocument/2006/relationships/customXml" Target="../ink/ink633.xml"/><Relationship Id="rId273" Type="http://schemas.openxmlformats.org/officeDocument/2006/relationships/image" Target="../media/image627.png"/><Relationship Id="rId47" Type="http://schemas.openxmlformats.org/officeDocument/2006/relationships/customXml" Target="../ink/ink530.xml"/><Relationship Id="rId68" Type="http://schemas.openxmlformats.org/officeDocument/2006/relationships/image" Target="../media/image528.png"/><Relationship Id="rId89" Type="http://schemas.openxmlformats.org/officeDocument/2006/relationships/customXml" Target="../ink/ink551.xml"/><Relationship Id="rId112" Type="http://schemas.openxmlformats.org/officeDocument/2006/relationships/image" Target="../media/image550.png"/><Relationship Id="rId133" Type="http://schemas.openxmlformats.org/officeDocument/2006/relationships/customXml" Target="../ink/ink573.xml"/><Relationship Id="rId154" Type="http://schemas.openxmlformats.org/officeDocument/2006/relationships/image" Target="../media/image571.png"/><Relationship Id="rId175" Type="http://schemas.openxmlformats.org/officeDocument/2006/relationships/customXml" Target="../ink/ink594.xml"/><Relationship Id="rId196" Type="http://schemas.openxmlformats.org/officeDocument/2006/relationships/customXml" Target="../ink/ink605.xml"/><Relationship Id="rId200" Type="http://schemas.openxmlformats.org/officeDocument/2006/relationships/customXml" Target="../ink/ink607.xml"/><Relationship Id="rId16" Type="http://schemas.openxmlformats.org/officeDocument/2006/relationships/customXml" Target="../ink/ink514.xml"/><Relationship Id="rId221" Type="http://schemas.openxmlformats.org/officeDocument/2006/relationships/image" Target="../media/image602.png"/><Relationship Id="rId242" Type="http://schemas.openxmlformats.org/officeDocument/2006/relationships/customXml" Target="../ink/ink628.xml"/><Relationship Id="rId263" Type="http://schemas.openxmlformats.org/officeDocument/2006/relationships/image" Target="../media/image622.png"/><Relationship Id="rId37" Type="http://schemas.openxmlformats.org/officeDocument/2006/relationships/customXml" Target="../ink/ink525.xml"/><Relationship Id="rId58" Type="http://schemas.openxmlformats.org/officeDocument/2006/relationships/image" Target="../media/image524.png"/><Relationship Id="rId79" Type="http://schemas.openxmlformats.org/officeDocument/2006/relationships/customXml" Target="../ink/ink546.xml"/><Relationship Id="rId102" Type="http://schemas.openxmlformats.org/officeDocument/2006/relationships/image" Target="../media/image545.png"/><Relationship Id="rId123" Type="http://schemas.openxmlformats.org/officeDocument/2006/relationships/customXml" Target="../ink/ink568.xml"/><Relationship Id="rId144" Type="http://schemas.openxmlformats.org/officeDocument/2006/relationships/image" Target="../media/image566.png"/><Relationship Id="rId90" Type="http://schemas.openxmlformats.org/officeDocument/2006/relationships/image" Target="../media/image539.png"/><Relationship Id="rId165" Type="http://schemas.openxmlformats.org/officeDocument/2006/relationships/customXml" Target="../ink/ink589.xml"/><Relationship Id="rId186" Type="http://schemas.openxmlformats.org/officeDocument/2006/relationships/customXml" Target="../ink/ink600.xml"/><Relationship Id="rId211" Type="http://schemas.openxmlformats.org/officeDocument/2006/relationships/image" Target="../media/image424.png"/><Relationship Id="rId232" Type="http://schemas.openxmlformats.org/officeDocument/2006/relationships/customXml" Target="../ink/ink623.xml"/><Relationship Id="rId253" Type="http://schemas.openxmlformats.org/officeDocument/2006/relationships/image" Target="../media/image617.png"/><Relationship Id="rId274" Type="http://schemas.openxmlformats.org/officeDocument/2006/relationships/customXml" Target="../ink/ink644.xml"/><Relationship Id="rId27" Type="http://schemas.openxmlformats.org/officeDocument/2006/relationships/customXml" Target="../ink/ink520.xml"/><Relationship Id="rId48" Type="http://schemas.openxmlformats.org/officeDocument/2006/relationships/image" Target="../media/image520.png"/><Relationship Id="rId69" Type="http://schemas.openxmlformats.org/officeDocument/2006/relationships/customXml" Target="../ink/ink541.xml"/><Relationship Id="rId113" Type="http://schemas.openxmlformats.org/officeDocument/2006/relationships/customXml" Target="../ink/ink563.xml"/><Relationship Id="rId134" Type="http://schemas.openxmlformats.org/officeDocument/2006/relationships/image" Target="../media/image561.png"/><Relationship Id="rId80" Type="http://schemas.openxmlformats.org/officeDocument/2006/relationships/image" Target="../media/image534.png"/><Relationship Id="rId155" Type="http://schemas.openxmlformats.org/officeDocument/2006/relationships/customXml" Target="../ink/ink584.xml"/><Relationship Id="rId176" Type="http://schemas.openxmlformats.org/officeDocument/2006/relationships/customXml" Target="../ink/ink595.xml"/><Relationship Id="rId197" Type="http://schemas.openxmlformats.org/officeDocument/2006/relationships/image" Target="../media/image591.png"/><Relationship Id="rId201" Type="http://schemas.openxmlformats.org/officeDocument/2006/relationships/image" Target="../media/image593.png"/><Relationship Id="rId222" Type="http://schemas.openxmlformats.org/officeDocument/2006/relationships/customXml" Target="../ink/ink618.xml"/><Relationship Id="rId243" Type="http://schemas.openxmlformats.org/officeDocument/2006/relationships/image" Target="../media/image116.png"/><Relationship Id="rId264" Type="http://schemas.openxmlformats.org/officeDocument/2006/relationships/customXml" Target="../ink/ink639.xml"/><Relationship Id="rId17" Type="http://schemas.openxmlformats.org/officeDocument/2006/relationships/image" Target="../media/image97.png"/><Relationship Id="rId38" Type="http://schemas.openxmlformats.org/officeDocument/2006/relationships/image" Target="../media/image515.png"/><Relationship Id="rId59" Type="http://schemas.openxmlformats.org/officeDocument/2006/relationships/customXml" Target="../ink/ink536.xml"/><Relationship Id="rId103" Type="http://schemas.openxmlformats.org/officeDocument/2006/relationships/customXml" Target="../ink/ink558.xml"/><Relationship Id="rId124" Type="http://schemas.openxmlformats.org/officeDocument/2006/relationships/image" Target="../media/image556.png"/><Relationship Id="rId70" Type="http://schemas.openxmlformats.org/officeDocument/2006/relationships/image" Target="../media/image529.png"/><Relationship Id="rId91" Type="http://schemas.openxmlformats.org/officeDocument/2006/relationships/customXml" Target="../ink/ink552.xml"/><Relationship Id="rId145" Type="http://schemas.openxmlformats.org/officeDocument/2006/relationships/customXml" Target="../ink/ink579.xml"/><Relationship Id="rId166" Type="http://schemas.openxmlformats.org/officeDocument/2006/relationships/image" Target="../media/image323.png"/><Relationship Id="rId187" Type="http://schemas.openxmlformats.org/officeDocument/2006/relationships/image" Target="../media/image58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13.xml"/><Relationship Id="rId233" Type="http://schemas.openxmlformats.org/officeDocument/2006/relationships/image" Target="../media/image608.png"/><Relationship Id="rId254" Type="http://schemas.openxmlformats.org/officeDocument/2006/relationships/customXml" Target="../ink/ink634.xml"/><Relationship Id="rId28" Type="http://schemas.openxmlformats.org/officeDocument/2006/relationships/image" Target="../media/image510.png"/><Relationship Id="rId49" Type="http://schemas.openxmlformats.org/officeDocument/2006/relationships/customXml" Target="../ink/ink531.xml"/><Relationship Id="rId114" Type="http://schemas.openxmlformats.org/officeDocument/2006/relationships/image" Target="../media/image551.png"/><Relationship Id="rId275" Type="http://schemas.openxmlformats.org/officeDocument/2006/relationships/image" Target="../media/image628.png"/><Relationship Id="rId60" Type="http://schemas.openxmlformats.org/officeDocument/2006/relationships/image" Target="../media/image525.png"/><Relationship Id="rId81" Type="http://schemas.openxmlformats.org/officeDocument/2006/relationships/customXml" Target="../ink/ink547.xml"/><Relationship Id="rId135" Type="http://schemas.openxmlformats.org/officeDocument/2006/relationships/customXml" Target="../ink/ink574.xml"/><Relationship Id="rId156" Type="http://schemas.openxmlformats.org/officeDocument/2006/relationships/image" Target="../media/image572.png"/><Relationship Id="rId177" Type="http://schemas.openxmlformats.org/officeDocument/2006/relationships/image" Target="../media/image581.png"/><Relationship Id="rId198" Type="http://schemas.openxmlformats.org/officeDocument/2006/relationships/customXml" Target="../ink/ink606.xml"/><Relationship Id="rId202" Type="http://schemas.openxmlformats.org/officeDocument/2006/relationships/customXml" Target="../ink/ink608.xml"/><Relationship Id="rId223" Type="http://schemas.openxmlformats.org/officeDocument/2006/relationships/image" Target="../media/image603.png"/><Relationship Id="rId244" Type="http://schemas.openxmlformats.org/officeDocument/2006/relationships/customXml" Target="../ink/ink629.xml"/><Relationship Id="rId18" Type="http://schemas.openxmlformats.org/officeDocument/2006/relationships/customXml" Target="../ink/ink515.xml"/><Relationship Id="rId39" Type="http://schemas.openxmlformats.org/officeDocument/2006/relationships/customXml" Target="../ink/ink526.xml"/><Relationship Id="rId265" Type="http://schemas.openxmlformats.org/officeDocument/2006/relationships/image" Target="../media/image623.png"/><Relationship Id="rId50" Type="http://schemas.openxmlformats.org/officeDocument/2006/relationships/image" Target="../media/image383.png"/><Relationship Id="rId104" Type="http://schemas.openxmlformats.org/officeDocument/2006/relationships/image" Target="../media/image546.png"/><Relationship Id="rId125" Type="http://schemas.openxmlformats.org/officeDocument/2006/relationships/customXml" Target="../ink/ink569.xml"/><Relationship Id="rId146" Type="http://schemas.openxmlformats.org/officeDocument/2006/relationships/image" Target="../media/image567.png"/><Relationship Id="rId167" Type="http://schemas.openxmlformats.org/officeDocument/2006/relationships/customXml" Target="../ink/ink590.xml"/><Relationship Id="rId188" Type="http://schemas.openxmlformats.org/officeDocument/2006/relationships/customXml" Target="../ink/ink601.xml"/><Relationship Id="rId71" Type="http://schemas.openxmlformats.org/officeDocument/2006/relationships/customXml" Target="../ink/ink542.xml"/><Relationship Id="rId92" Type="http://schemas.openxmlformats.org/officeDocument/2006/relationships/image" Target="../media/image540.png"/><Relationship Id="rId213" Type="http://schemas.openxmlformats.org/officeDocument/2006/relationships/image" Target="../media/image598.png"/><Relationship Id="rId234" Type="http://schemas.openxmlformats.org/officeDocument/2006/relationships/customXml" Target="../ink/ink624.xml"/><Relationship Id="rId2" Type="http://schemas.openxmlformats.org/officeDocument/2006/relationships/customXml" Target="../ink/ink507.xml"/><Relationship Id="rId29" Type="http://schemas.openxmlformats.org/officeDocument/2006/relationships/customXml" Target="../ink/ink521.xml"/><Relationship Id="rId255" Type="http://schemas.openxmlformats.org/officeDocument/2006/relationships/image" Target="../media/image618.png"/><Relationship Id="rId276" Type="http://schemas.openxmlformats.org/officeDocument/2006/relationships/customXml" Target="../ink/ink645.xml"/><Relationship Id="rId40" Type="http://schemas.openxmlformats.org/officeDocument/2006/relationships/image" Target="../media/image516.png"/><Relationship Id="rId115" Type="http://schemas.openxmlformats.org/officeDocument/2006/relationships/customXml" Target="../ink/ink564.xml"/><Relationship Id="rId136" Type="http://schemas.openxmlformats.org/officeDocument/2006/relationships/image" Target="../media/image562.png"/><Relationship Id="rId157" Type="http://schemas.openxmlformats.org/officeDocument/2006/relationships/customXml" Target="../ink/ink585.xml"/><Relationship Id="rId178" Type="http://schemas.openxmlformats.org/officeDocument/2006/relationships/customXml" Target="../ink/ink596.xml"/><Relationship Id="rId61" Type="http://schemas.openxmlformats.org/officeDocument/2006/relationships/customXml" Target="../ink/ink537.xml"/><Relationship Id="rId82" Type="http://schemas.openxmlformats.org/officeDocument/2006/relationships/image" Target="../media/image535.png"/><Relationship Id="rId199" Type="http://schemas.openxmlformats.org/officeDocument/2006/relationships/image" Target="../media/image592.png"/><Relationship Id="rId203" Type="http://schemas.openxmlformats.org/officeDocument/2006/relationships/image" Target="../media/image594.png"/><Relationship Id="rId19" Type="http://schemas.openxmlformats.org/officeDocument/2006/relationships/image" Target="../media/image507.png"/><Relationship Id="rId224" Type="http://schemas.openxmlformats.org/officeDocument/2006/relationships/customXml" Target="../ink/ink619.xml"/><Relationship Id="rId245" Type="http://schemas.openxmlformats.org/officeDocument/2006/relationships/image" Target="../media/image613.png"/><Relationship Id="rId266" Type="http://schemas.openxmlformats.org/officeDocument/2006/relationships/customXml" Target="../ink/ink640.xml"/><Relationship Id="rId30" Type="http://schemas.openxmlformats.org/officeDocument/2006/relationships/image" Target="../media/image511.png"/><Relationship Id="rId105" Type="http://schemas.openxmlformats.org/officeDocument/2006/relationships/customXml" Target="../ink/ink559.xml"/><Relationship Id="rId126" Type="http://schemas.openxmlformats.org/officeDocument/2006/relationships/image" Target="../media/image557.png"/><Relationship Id="rId147" Type="http://schemas.openxmlformats.org/officeDocument/2006/relationships/customXml" Target="../ink/ink580.xml"/><Relationship Id="rId168" Type="http://schemas.openxmlformats.org/officeDocument/2006/relationships/image" Target="../media/image577.png"/><Relationship Id="rId51" Type="http://schemas.openxmlformats.org/officeDocument/2006/relationships/customXml" Target="../ink/ink532.xml"/><Relationship Id="rId72" Type="http://schemas.openxmlformats.org/officeDocument/2006/relationships/image" Target="../media/image530.png"/><Relationship Id="rId93" Type="http://schemas.openxmlformats.org/officeDocument/2006/relationships/customXml" Target="../ink/ink553.xml"/><Relationship Id="rId189" Type="http://schemas.openxmlformats.org/officeDocument/2006/relationships/image" Target="../media/image587.png"/><Relationship Id="rId3" Type="http://schemas.openxmlformats.org/officeDocument/2006/relationships/image" Target="../media/image500.png"/><Relationship Id="rId214" Type="http://schemas.openxmlformats.org/officeDocument/2006/relationships/customXml" Target="../ink/ink614.xml"/><Relationship Id="rId235" Type="http://schemas.openxmlformats.org/officeDocument/2006/relationships/image" Target="../media/image609.png"/><Relationship Id="rId256" Type="http://schemas.openxmlformats.org/officeDocument/2006/relationships/customXml" Target="../ink/ink635.xml"/><Relationship Id="rId277" Type="http://schemas.openxmlformats.org/officeDocument/2006/relationships/image" Target="../media/image629.png"/><Relationship Id="rId116" Type="http://schemas.openxmlformats.org/officeDocument/2006/relationships/image" Target="../media/image552.png"/><Relationship Id="rId137" Type="http://schemas.openxmlformats.org/officeDocument/2006/relationships/customXml" Target="../ink/ink575.xml"/><Relationship Id="rId158" Type="http://schemas.openxmlformats.org/officeDocument/2006/relationships/image" Target="../media/image573.png"/><Relationship Id="rId20" Type="http://schemas.openxmlformats.org/officeDocument/2006/relationships/customXml" Target="../ink/ink516.xml"/><Relationship Id="rId41" Type="http://schemas.openxmlformats.org/officeDocument/2006/relationships/customXml" Target="../ink/ink527.xml"/><Relationship Id="rId62" Type="http://schemas.openxmlformats.org/officeDocument/2006/relationships/image" Target="../media/image241.png"/><Relationship Id="rId83" Type="http://schemas.openxmlformats.org/officeDocument/2006/relationships/customXml" Target="../ink/ink548.xml"/><Relationship Id="rId179" Type="http://schemas.openxmlformats.org/officeDocument/2006/relationships/image" Target="../media/image582.png"/><Relationship Id="rId190" Type="http://schemas.openxmlformats.org/officeDocument/2006/relationships/customXml" Target="../ink/ink602.xml"/><Relationship Id="rId204" Type="http://schemas.openxmlformats.org/officeDocument/2006/relationships/customXml" Target="../ink/ink609.xml"/><Relationship Id="rId225" Type="http://schemas.openxmlformats.org/officeDocument/2006/relationships/image" Target="../media/image604.png"/><Relationship Id="rId246" Type="http://schemas.openxmlformats.org/officeDocument/2006/relationships/customXml" Target="../ink/ink630.xml"/><Relationship Id="rId267" Type="http://schemas.openxmlformats.org/officeDocument/2006/relationships/image" Target="../media/image624.png"/><Relationship Id="rId106" Type="http://schemas.openxmlformats.org/officeDocument/2006/relationships/image" Target="../media/image547.png"/><Relationship Id="rId127" Type="http://schemas.openxmlformats.org/officeDocument/2006/relationships/customXml" Target="../ink/ink570.xml"/><Relationship Id="rId10" Type="http://schemas.openxmlformats.org/officeDocument/2006/relationships/customXml" Target="../ink/ink511.xml"/><Relationship Id="rId31" Type="http://schemas.openxmlformats.org/officeDocument/2006/relationships/customXml" Target="../ink/ink522.xml"/><Relationship Id="rId52" Type="http://schemas.openxmlformats.org/officeDocument/2006/relationships/image" Target="../media/image521.png"/><Relationship Id="rId73" Type="http://schemas.openxmlformats.org/officeDocument/2006/relationships/customXml" Target="../ink/ink543.xml"/><Relationship Id="rId94" Type="http://schemas.openxmlformats.org/officeDocument/2006/relationships/image" Target="../media/image541.png"/><Relationship Id="rId148" Type="http://schemas.openxmlformats.org/officeDocument/2006/relationships/image" Target="../media/image568.png"/><Relationship Id="rId169" Type="http://schemas.openxmlformats.org/officeDocument/2006/relationships/customXml" Target="../ink/ink591.xml"/><Relationship Id="rId4" Type="http://schemas.openxmlformats.org/officeDocument/2006/relationships/customXml" Target="../ink/ink508.xml"/><Relationship Id="rId180" Type="http://schemas.openxmlformats.org/officeDocument/2006/relationships/customXml" Target="../ink/ink597.xml"/><Relationship Id="rId215" Type="http://schemas.openxmlformats.org/officeDocument/2006/relationships/image" Target="../media/image599.png"/><Relationship Id="rId236" Type="http://schemas.openxmlformats.org/officeDocument/2006/relationships/customXml" Target="../ink/ink625.xml"/><Relationship Id="rId257" Type="http://schemas.openxmlformats.org/officeDocument/2006/relationships/image" Target="../media/image619.png"/><Relationship Id="rId278" Type="http://schemas.openxmlformats.org/officeDocument/2006/relationships/customXml" Target="../ink/ink646.xml"/><Relationship Id="rId42" Type="http://schemas.openxmlformats.org/officeDocument/2006/relationships/image" Target="../media/image517.png"/><Relationship Id="rId84" Type="http://schemas.openxmlformats.org/officeDocument/2006/relationships/image" Target="../media/image536.png"/><Relationship Id="rId138" Type="http://schemas.openxmlformats.org/officeDocument/2006/relationships/image" Target="../media/image563.png"/><Relationship Id="rId191" Type="http://schemas.openxmlformats.org/officeDocument/2006/relationships/image" Target="../media/image588.png"/><Relationship Id="rId205" Type="http://schemas.openxmlformats.org/officeDocument/2006/relationships/image" Target="../media/image595.png"/><Relationship Id="rId247" Type="http://schemas.openxmlformats.org/officeDocument/2006/relationships/image" Target="../media/image614.png"/><Relationship Id="rId107" Type="http://schemas.openxmlformats.org/officeDocument/2006/relationships/customXml" Target="../ink/ink560.xml"/><Relationship Id="rId11" Type="http://schemas.openxmlformats.org/officeDocument/2006/relationships/image" Target="../media/image504.png"/><Relationship Id="rId53" Type="http://schemas.openxmlformats.org/officeDocument/2006/relationships/customXml" Target="../ink/ink533.xml"/><Relationship Id="rId149" Type="http://schemas.openxmlformats.org/officeDocument/2006/relationships/customXml" Target="../ink/ink581.xml"/><Relationship Id="rId95" Type="http://schemas.openxmlformats.org/officeDocument/2006/relationships/customXml" Target="../ink/ink554.xml"/><Relationship Id="rId160" Type="http://schemas.openxmlformats.org/officeDocument/2006/relationships/image" Target="../media/image574.png"/><Relationship Id="rId216" Type="http://schemas.openxmlformats.org/officeDocument/2006/relationships/customXml" Target="../ink/ink615.xml"/><Relationship Id="rId258" Type="http://schemas.openxmlformats.org/officeDocument/2006/relationships/customXml" Target="../ink/ink63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88.png"/><Relationship Id="rId299" Type="http://schemas.openxmlformats.org/officeDocument/2006/relationships/image" Target="../media/image778.png"/><Relationship Id="rId21" Type="http://schemas.openxmlformats.org/officeDocument/2006/relationships/image" Target="../media/image641.png"/><Relationship Id="rId63" Type="http://schemas.openxmlformats.org/officeDocument/2006/relationships/image" Target="../media/image662.png"/><Relationship Id="rId159" Type="http://schemas.openxmlformats.org/officeDocument/2006/relationships/image" Target="../media/image709.png"/><Relationship Id="rId324" Type="http://schemas.openxmlformats.org/officeDocument/2006/relationships/customXml" Target="../ink/ink809.xml"/><Relationship Id="rId366" Type="http://schemas.openxmlformats.org/officeDocument/2006/relationships/customXml" Target="../ink/ink830.xml"/><Relationship Id="rId170" Type="http://schemas.openxmlformats.org/officeDocument/2006/relationships/customXml" Target="../ink/ink732.xml"/><Relationship Id="rId226" Type="http://schemas.openxmlformats.org/officeDocument/2006/relationships/customXml" Target="../ink/ink760.xml"/><Relationship Id="rId268" Type="http://schemas.openxmlformats.org/officeDocument/2006/relationships/customXml" Target="../ink/ink781.xml"/><Relationship Id="rId32" Type="http://schemas.openxmlformats.org/officeDocument/2006/relationships/customXml" Target="../ink/ink663.xml"/><Relationship Id="rId74" Type="http://schemas.openxmlformats.org/officeDocument/2006/relationships/customXml" Target="../ink/ink684.xml"/><Relationship Id="rId128" Type="http://schemas.openxmlformats.org/officeDocument/2006/relationships/customXml" Target="../ink/ink711.xml"/><Relationship Id="rId335" Type="http://schemas.openxmlformats.org/officeDocument/2006/relationships/image" Target="../media/image796.png"/><Relationship Id="rId377" Type="http://schemas.openxmlformats.org/officeDocument/2006/relationships/image" Target="../media/image817.png"/><Relationship Id="rId5" Type="http://schemas.openxmlformats.org/officeDocument/2006/relationships/image" Target="../media/image633.png"/><Relationship Id="rId181" Type="http://schemas.openxmlformats.org/officeDocument/2006/relationships/image" Target="../media/image720.png"/><Relationship Id="rId237" Type="http://schemas.openxmlformats.org/officeDocument/2006/relationships/image" Target="../media/image747.png"/><Relationship Id="rId279" Type="http://schemas.openxmlformats.org/officeDocument/2006/relationships/image" Target="../media/image768.png"/><Relationship Id="rId43" Type="http://schemas.openxmlformats.org/officeDocument/2006/relationships/image" Target="../media/image652.png"/><Relationship Id="rId139" Type="http://schemas.openxmlformats.org/officeDocument/2006/relationships/image" Target="../media/image699.png"/><Relationship Id="rId290" Type="http://schemas.openxmlformats.org/officeDocument/2006/relationships/customXml" Target="../ink/ink792.xml"/><Relationship Id="rId304" Type="http://schemas.openxmlformats.org/officeDocument/2006/relationships/customXml" Target="../ink/ink799.xml"/><Relationship Id="rId346" Type="http://schemas.openxmlformats.org/officeDocument/2006/relationships/customXml" Target="../ink/ink820.xml"/><Relationship Id="rId85" Type="http://schemas.openxmlformats.org/officeDocument/2006/relationships/image" Target="../media/image672.png"/><Relationship Id="rId150" Type="http://schemas.openxmlformats.org/officeDocument/2006/relationships/customXml" Target="../ink/ink722.xml"/><Relationship Id="rId192" Type="http://schemas.openxmlformats.org/officeDocument/2006/relationships/customXml" Target="../ink/ink743.xml"/><Relationship Id="rId206" Type="http://schemas.openxmlformats.org/officeDocument/2006/relationships/customXml" Target="../ink/ink750.xml"/><Relationship Id="rId248" Type="http://schemas.openxmlformats.org/officeDocument/2006/relationships/customXml" Target="../ink/ink771.xml"/><Relationship Id="rId12" Type="http://schemas.openxmlformats.org/officeDocument/2006/relationships/customXml" Target="../ink/ink653.xml"/><Relationship Id="rId108" Type="http://schemas.openxmlformats.org/officeDocument/2006/relationships/customXml" Target="../ink/ink701.xml"/><Relationship Id="rId315" Type="http://schemas.openxmlformats.org/officeDocument/2006/relationships/image" Target="../media/image786.png"/><Relationship Id="rId357" Type="http://schemas.openxmlformats.org/officeDocument/2006/relationships/image" Target="../media/image807.png"/><Relationship Id="rId54" Type="http://schemas.openxmlformats.org/officeDocument/2006/relationships/customXml" Target="../ink/ink674.xml"/><Relationship Id="rId96" Type="http://schemas.openxmlformats.org/officeDocument/2006/relationships/customXml" Target="../ink/ink695.xml"/><Relationship Id="rId161" Type="http://schemas.openxmlformats.org/officeDocument/2006/relationships/image" Target="../media/image710.png"/><Relationship Id="rId217" Type="http://schemas.openxmlformats.org/officeDocument/2006/relationships/image" Target="../media/image737.png"/><Relationship Id="rId259" Type="http://schemas.openxmlformats.org/officeDocument/2006/relationships/image" Target="../media/image758.png"/><Relationship Id="rId23" Type="http://schemas.openxmlformats.org/officeDocument/2006/relationships/image" Target="../media/image642.png"/><Relationship Id="rId119" Type="http://schemas.openxmlformats.org/officeDocument/2006/relationships/image" Target="../media/image689.png"/><Relationship Id="rId270" Type="http://schemas.openxmlformats.org/officeDocument/2006/relationships/customXml" Target="../ink/ink782.xml"/><Relationship Id="rId326" Type="http://schemas.openxmlformats.org/officeDocument/2006/relationships/customXml" Target="../ink/ink810.xml"/><Relationship Id="rId65" Type="http://schemas.openxmlformats.org/officeDocument/2006/relationships/image" Target="../media/image663.png"/><Relationship Id="rId130" Type="http://schemas.openxmlformats.org/officeDocument/2006/relationships/customXml" Target="../ink/ink712.xml"/><Relationship Id="rId368" Type="http://schemas.openxmlformats.org/officeDocument/2006/relationships/customXml" Target="../ink/ink831.xml"/><Relationship Id="rId172" Type="http://schemas.openxmlformats.org/officeDocument/2006/relationships/customXml" Target="../ink/ink733.xml"/><Relationship Id="rId228" Type="http://schemas.openxmlformats.org/officeDocument/2006/relationships/customXml" Target="../ink/ink761.xml"/><Relationship Id="rId281" Type="http://schemas.openxmlformats.org/officeDocument/2006/relationships/image" Target="../media/image769.png"/><Relationship Id="rId337" Type="http://schemas.openxmlformats.org/officeDocument/2006/relationships/image" Target="../media/image797.png"/><Relationship Id="rId34" Type="http://schemas.openxmlformats.org/officeDocument/2006/relationships/customXml" Target="../ink/ink664.xml"/><Relationship Id="rId76" Type="http://schemas.openxmlformats.org/officeDocument/2006/relationships/customXml" Target="../ink/ink685.xml"/><Relationship Id="rId141" Type="http://schemas.openxmlformats.org/officeDocument/2006/relationships/image" Target="../media/image700.png"/><Relationship Id="rId379" Type="http://schemas.openxmlformats.org/officeDocument/2006/relationships/image" Target="../media/image818.png"/><Relationship Id="rId7" Type="http://schemas.openxmlformats.org/officeDocument/2006/relationships/image" Target="../media/image634.png"/><Relationship Id="rId183" Type="http://schemas.openxmlformats.org/officeDocument/2006/relationships/image" Target="../media/image721.png"/><Relationship Id="rId239" Type="http://schemas.openxmlformats.org/officeDocument/2006/relationships/image" Target="../media/image748.png"/><Relationship Id="rId250" Type="http://schemas.openxmlformats.org/officeDocument/2006/relationships/customXml" Target="../ink/ink772.xml"/><Relationship Id="rId292" Type="http://schemas.openxmlformats.org/officeDocument/2006/relationships/customXml" Target="../ink/ink793.xml"/><Relationship Id="rId306" Type="http://schemas.openxmlformats.org/officeDocument/2006/relationships/customXml" Target="../ink/ink800.xml"/><Relationship Id="rId45" Type="http://schemas.openxmlformats.org/officeDocument/2006/relationships/image" Target="../media/image653.png"/><Relationship Id="rId87" Type="http://schemas.openxmlformats.org/officeDocument/2006/relationships/image" Target="../media/image673.png"/><Relationship Id="rId110" Type="http://schemas.openxmlformats.org/officeDocument/2006/relationships/customXml" Target="../ink/ink702.xml"/><Relationship Id="rId348" Type="http://schemas.openxmlformats.org/officeDocument/2006/relationships/customXml" Target="../ink/ink821.xml"/><Relationship Id="rId152" Type="http://schemas.openxmlformats.org/officeDocument/2006/relationships/customXml" Target="../ink/ink723.xml"/><Relationship Id="rId194" Type="http://schemas.openxmlformats.org/officeDocument/2006/relationships/customXml" Target="../ink/ink744.xml"/><Relationship Id="rId208" Type="http://schemas.openxmlformats.org/officeDocument/2006/relationships/customXml" Target="../ink/ink751.xml"/><Relationship Id="rId261" Type="http://schemas.openxmlformats.org/officeDocument/2006/relationships/image" Target="../media/image759.png"/><Relationship Id="rId14" Type="http://schemas.openxmlformats.org/officeDocument/2006/relationships/customXml" Target="../ink/ink654.xml"/><Relationship Id="rId56" Type="http://schemas.openxmlformats.org/officeDocument/2006/relationships/customXml" Target="../ink/ink675.xml"/><Relationship Id="rId317" Type="http://schemas.openxmlformats.org/officeDocument/2006/relationships/image" Target="../media/image787.png"/><Relationship Id="rId359" Type="http://schemas.openxmlformats.org/officeDocument/2006/relationships/image" Target="../media/image808.png"/><Relationship Id="rId98" Type="http://schemas.openxmlformats.org/officeDocument/2006/relationships/customXml" Target="../ink/ink696.xml"/><Relationship Id="rId121" Type="http://schemas.openxmlformats.org/officeDocument/2006/relationships/image" Target="../media/image690.png"/><Relationship Id="rId163" Type="http://schemas.openxmlformats.org/officeDocument/2006/relationships/image" Target="../media/image711.png"/><Relationship Id="rId219" Type="http://schemas.openxmlformats.org/officeDocument/2006/relationships/image" Target="../media/image738.png"/><Relationship Id="rId370" Type="http://schemas.openxmlformats.org/officeDocument/2006/relationships/customXml" Target="../ink/ink832.xml"/><Relationship Id="rId230" Type="http://schemas.openxmlformats.org/officeDocument/2006/relationships/customXml" Target="../ink/ink762.xml"/><Relationship Id="rId25" Type="http://schemas.openxmlformats.org/officeDocument/2006/relationships/image" Target="../media/image643.png"/><Relationship Id="rId67" Type="http://schemas.openxmlformats.org/officeDocument/2006/relationships/image" Target="../media/image664.png"/><Relationship Id="rId272" Type="http://schemas.openxmlformats.org/officeDocument/2006/relationships/customXml" Target="../ink/ink783.xml"/><Relationship Id="rId328" Type="http://schemas.openxmlformats.org/officeDocument/2006/relationships/customXml" Target="../ink/ink811.xml"/><Relationship Id="rId132" Type="http://schemas.openxmlformats.org/officeDocument/2006/relationships/customXml" Target="../ink/ink713.xml"/><Relationship Id="rId174" Type="http://schemas.openxmlformats.org/officeDocument/2006/relationships/customXml" Target="../ink/ink734.xml"/><Relationship Id="rId381" Type="http://schemas.openxmlformats.org/officeDocument/2006/relationships/image" Target="../media/image819.png"/><Relationship Id="rId241" Type="http://schemas.openxmlformats.org/officeDocument/2006/relationships/image" Target="../media/image749.png"/><Relationship Id="rId36" Type="http://schemas.openxmlformats.org/officeDocument/2006/relationships/customXml" Target="../ink/ink665.xml"/><Relationship Id="rId283" Type="http://schemas.openxmlformats.org/officeDocument/2006/relationships/image" Target="../media/image770.png"/><Relationship Id="rId339" Type="http://schemas.openxmlformats.org/officeDocument/2006/relationships/image" Target="../media/image798.png"/><Relationship Id="rId78" Type="http://schemas.openxmlformats.org/officeDocument/2006/relationships/customXml" Target="../ink/ink686.xml"/><Relationship Id="rId101" Type="http://schemas.openxmlformats.org/officeDocument/2006/relationships/image" Target="../media/image680.png"/><Relationship Id="rId143" Type="http://schemas.openxmlformats.org/officeDocument/2006/relationships/image" Target="../media/image701.png"/><Relationship Id="rId185" Type="http://schemas.openxmlformats.org/officeDocument/2006/relationships/image" Target="../media/image722.png"/><Relationship Id="rId350" Type="http://schemas.openxmlformats.org/officeDocument/2006/relationships/customXml" Target="../ink/ink822.xml"/><Relationship Id="rId9" Type="http://schemas.openxmlformats.org/officeDocument/2006/relationships/image" Target="../media/image635.png"/><Relationship Id="rId210" Type="http://schemas.openxmlformats.org/officeDocument/2006/relationships/customXml" Target="../ink/ink752.xml"/><Relationship Id="rId252" Type="http://schemas.openxmlformats.org/officeDocument/2006/relationships/customXml" Target="../ink/ink773.xml"/><Relationship Id="rId294" Type="http://schemas.openxmlformats.org/officeDocument/2006/relationships/customXml" Target="../ink/ink794.xml"/><Relationship Id="rId308" Type="http://schemas.openxmlformats.org/officeDocument/2006/relationships/customXml" Target="../ink/ink801.xml"/><Relationship Id="rId47" Type="http://schemas.openxmlformats.org/officeDocument/2006/relationships/image" Target="../media/image654.png"/><Relationship Id="rId68" Type="http://schemas.openxmlformats.org/officeDocument/2006/relationships/customXml" Target="../ink/ink681.xml"/><Relationship Id="rId89" Type="http://schemas.openxmlformats.org/officeDocument/2006/relationships/image" Target="../media/image674.png"/><Relationship Id="rId112" Type="http://schemas.openxmlformats.org/officeDocument/2006/relationships/customXml" Target="../ink/ink703.xml"/><Relationship Id="rId133" Type="http://schemas.openxmlformats.org/officeDocument/2006/relationships/image" Target="../media/image696.png"/><Relationship Id="rId154" Type="http://schemas.openxmlformats.org/officeDocument/2006/relationships/customXml" Target="../ink/ink724.xml"/><Relationship Id="rId175" Type="http://schemas.openxmlformats.org/officeDocument/2006/relationships/image" Target="../media/image717.png"/><Relationship Id="rId340" Type="http://schemas.openxmlformats.org/officeDocument/2006/relationships/customXml" Target="../ink/ink817.xml"/><Relationship Id="rId361" Type="http://schemas.openxmlformats.org/officeDocument/2006/relationships/image" Target="../media/image809.png"/><Relationship Id="rId196" Type="http://schemas.openxmlformats.org/officeDocument/2006/relationships/customXml" Target="../ink/ink745.xml"/><Relationship Id="rId200" Type="http://schemas.openxmlformats.org/officeDocument/2006/relationships/customXml" Target="../ink/ink747.xml"/><Relationship Id="rId382" Type="http://schemas.openxmlformats.org/officeDocument/2006/relationships/customXml" Target="../ink/ink838.xml"/><Relationship Id="rId16" Type="http://schemas.openxmlformats.org/officeDocument/2006/relationships/customXml" Target="../ink/ink655.xml"/><Relationship Id="rId221" Type="http://schemas.openxmlformats.org/officeDocument/2006/relationships/image" Target="../media/image739.png"/><Relationship Id="rId242" Type="http://schemas.openxmlformats.org/officeDocument/2006/relationships/customXml" Target="../ink/ink768.xml"/><Relationship Id="rId263" Type="http://schemas.openxmlformats.org/officeDocument/2006/relationships/image" Target="../media/image760.png"/><Relationship Id="rId284" Type="http://schemas.openxmlformats.org/officeDocument/2006/relationships/customXml" Target="../ink/ink789.xml"/><Relationship Id="rId319" Type="http://schemas.openxmlformats.org/officeDocument/2006/relationships/image" Target="../media/image788.png"/><Relationship Id="rId37" Type="http://schemas.openxmlformats.org/officeDocument/2006/relationships/image" Target="../media/image649.png"/><Relationship Id="rId58" Type="http://schemas.openxmlformats.org/officeDocument/2006/relationships/customXml" Target="../ink/ink676.xml"/><Relationship Id="rId79" Type="http://schemas.openxmlformats.org/officeDocument/2006/relationships/image" Target="../media/image670.png"/><Relationship Id="rId102" Type="http://schemas.openxmlformats.org/officeDocument/2006/relationships/customXml" Target="../ink/ink698.xml"/><Relationship Id="rId123" Type="http://schemas.openxmlformats.org/officeDocument/2006/relationships/image" Target="../media/image691.png"/><Relationship Id="rId144" Type="http://schemas.openxmlformats.org/officeDocument/2006/relationships/customXml" Target="../ink/ink719.xml"/><Relationship Id="rId330" Type="http://schemas.openxmlformats.org/officeDocument/2006/relationships/customXml" Target="../ink/ink812.xml"/><Relationship Id="rId90" Type="http://schemas.openxmlformats.org/officeDocument/2006/relationships/customXml" Target="../ink/ink692.xml"/><Relationship Id="rId165" Type="http://schemas.openxmlformats.org/officeDocument/2006/relationships/image" Target="../media/image712.png"/><Relationship Id="rId186" Type="http://schemas.openxmlformats.org/officeDocument/2006/relationships/customXml" Target="../ink/ink740.xml"/><Relationship Id="rId351" Type="http://schemas.openxmlformats.org/officeDocument/2006/relationships/image" Target="../media/image804.png"/><Relationship Id="rId372" Type="http://schemas.openxmlformats.org/officeDocument/2006/relationships/customXml" Target="../ink/ink833.xml"/><Relationship Id="rId211" Type="http://schemas.openxmlformats.org/officeDocument/2006/relationships/image" Target="../media/image734.png"/><Relationship Id="rId232" Type="http://schemas.openxmlformats.org/officeDocument/2006/relationships/customXml" Target="../ink/ink763.xml"/><Relationship Id="rId253" Type="http://schemas.openxmlformats.org/officeDocument/2006/relationships/image" Target="../media/image755.png"/><Relationship Id="rId274" Type="http://schemas.openxmlformats.org/officeDocument/2006/relationships/customXml" Target="../ink/ink784.xml"/><Relationship Id="rId295" Type="http://schemas.openxmlformats.org/officeDocument/2006/relationships/image" Target="../media/image776.png"/><Relationship Id="rId309" Type="http://schemas.openxmlformats.org/officeDocument/2006/relationships/image" Target="../media/image783.png"/><Relationship Id="rId27" Type="http://schemas.openxmlformats.org/officeDocument/2006/relationships/image" Target="../media/image644.png"/><Relationship Id="rId48" Type="http://schemas.openxmlformats.org/officeDocument/2006/relationships/customXml" Target="../ink/ink671.xml"/><Relationship Id="rId69" Type="http://schemas.openxmlformats.org/officeDocument/2006/relationships/image" Target="../media/image665.png"/><Relationship Id="rId113" Type="http://schemas.openxmlformats.org/officeDocument/2006/relationships/image" Target="../media/image686.png"/><Relationship Id="rId134" Type="http://schemas.openxmlformats.org/officeDocument/2006/relationships/customXml" Target="../ink/ink714.xml"/><Relationship Id="rId320" Type="http://schemas.openxmlformats.org/officeDocument/2006/relationships/customXml" Target="../ink/ink807.xml"/><Relationship Id="rId80" Type="http://schemas.openxmlformats.org/officeDocument/2006/relationships/customXml" Target="../ink/ink687.xml"/><Relationship Id="rId155" Type="http://schemas.openxmlformats.org/officeDocument/2006/relationships/image" Target="../media/image707.png"/><Relationship Id="rId176" Type="http://schemas.openxmlformats.org/officeDocument/2006/relationships/customXml" Target="../ink/ink735.xml"/><Relationship Id="rId197" Type="http://schemas.openxmlformats.org/officeDocument/2006/relationships/image" Target="../media/image728.png"/><Relationship Id="rId341" Type="http://schemas.openxmlformats.org/officeDocument/2006/relationships/image" Target="../media/image799.png"/><Relationship Id="rId362" Type="http://schemas.openxmlformats.org/officeDocument/2006/relationships/customXml" Target="../ink/ink828.xml"/><Relationship Id="rId383" Type="http://schemas.openxmlformats.org/officeDocument/2006/relationships/image" Target="../media/image820.png"/><Relationship Id="rId201" Type="http://schemas.openxmlformats.org/officeDocument/2006/relationships/image" Target="../media/image730.png"/><Relationship Id="rId222" Type="http://schemas.openxmlformats.org/officeDocument/2006/relationships/customXml" Target="../ink/ink758.xml"/><Relationship Id="rId243" Type="http://schemas.openxmlformats.org/officeDocument/2006/relationships/image" Target="../media/image750.png"/><Relationship Id="rId264" Type="http://schemas.openxmlformats.org/officeDocument/2006/relationships/customXml" Target="../ink/ink779.xml"/><Relationship Id="rId285" Type="http://schemas.openxmlformats.org/officeDocument/2006/relationships/image" Target="../media/image771.png"/><Relationship Id="rId17" Type="http://schemas.openxmlformats.org/officeDocument/2006/relationships/image" Target="../media/image639.png"/><Relationship Id="rId38" Type="http://schemas.openxmlformats.org/officeDocument/2006/relationships/customXml" Target="../ink/ink666.xml"/><Relationship Id="rId59" Type="http://schemas.openxmlformats.org/officeDocument/2006/relationships/image" Target="../media/image660.png"/><Relationship Id="rId103" Type="http://schemas.openxmlformats.org/officeDocument/2006/relationships/image" Target="../media/image681.png"/><Relationship Id="rId124" Type="http://schemas.openxmlformats.org/officeDocument/2006/relationships/customXml" Target="../ink/ink709.xml"/><Relationship Id="rId310" Type="http://schemas.openxmlformats.org/officeDocument/2006/relationships/customXml" Target="../ink/ink802.xml"/><Relationship Id="rId70" Type="http://schemas.openxmlformats.org/officeDocument/2006/relationships/customXml" Target="../ink/ink682.xml"/><Relationship Id="rId91" Type="http://schemas.openxmlformats.org/officeDocument/2006/relationships/image" Target="../media/image675.png"/><Relationship Id="rId145" Type="http://schemas.openxmlformats.org/officeDocument/2006/relationships/image" Target="../media/image702.png"/><Relationship Id="rId166" Type="http://schemas.openxmlformats.org/officeDocument/2006/relationships/customXml" Target="../ink/ink730.xml"/><Relationship Id="rId187" Type="http://schemas.openxmlformats.org/officeDocument/2006/relationships/image" Target="../media/image723.png"/><Relationship Id="rId331" Type="http://schemas.openxmlformats.org/officeDocument/2006/relationships/image" Target="../media/image794.png"/><Relationship Id="rId352" Type="http://schemas.openxmlformats.org/officeDocument/2006/relationships/customXml" Target="../ink/ink823.xml"/><Relationship Id="rId373" Type="http://schemas.openxmlformats.org/officeDocument/2006/relationships/image" Target="../media/image81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53.xml"/><Relationship Id="rId233" Type="http://schemas.openxmlformats.org/officeDocument/2006/relationships/image" Target="../media/image745.png"/><Relationship Id="rId254" Type="http://schemas.openxmlformats.org/officeDocument/2006/relationships/customXml" Target="../ink/ink774.xml"/><Relationship Id="rId28" Type="http://schemas.openxmlformats.org/officeDocument/2006/relationships/customXml" Target="../ink/ink661.xml"/><Relationship Id="rId49" Type="http://schemas.openxmlformats.org/officeDocument/2006/relationships/image" Target="../media/image655.png"/><Relationship Id="rId114" Type="http://schemas.openxmlformats.org/officeDocument/2006/relationships/customXml" Target="../ink/ink704.xml"/><Relationship Id="rId275" Type="http://schemas.openxmlformats.org/officeDocument/2006/relationships/image" Target="../media/image766.png"/><Relationship Id="rId296" Type="http://schemas.openxmlformats.org/officeDocument/2006/relationships/customXml" Target="../ink/ink795.xml"/><Relationship Id="rId300" Type="http://schemas.openxmlformats.org/officeDocument/2006/relationships/customXml" Target="../ink/ink797.xml"/><Relationship Id="rId60" Type="http://schemas.openxmlformats.org/officeDocument/2006/relationships/customXml" Target="../ink/ink677.xml"/><Relationship Id="rId81" Type="http://schemas.openxmlformats.org/officeDocument/2006/relationships/image" Target="../media/image383.png"/><Relationship Id="rId135" Type="http://schemas.openxmlformats.org/officeDocument/2006/relationships/image" Target="../media/image697.png"/><Relationship Id="rId156" Type="http://schemas.openxmlformats.org/officeDocument/2006/relationships/customXml" Target="../ink/ink725.xml"/><Relationship Id="rId177" Type="http://schemas.openxmlformats.org/officeDocument/2006/relationships/image" Target="../media/image718.png"/><Relationship Id="rId198" Type="http://schemas.openxmlformats.org/officeDocument/2006/relationships/customXml" Target="../ink/ink746.xml"/><Relationship Id="rId321" Type="http://schemas.openxmlformats.org/officeDocument/2006/relationships/image" Target="../media/image789.png"/><Relationship Id="rId342" Type="http://schemas.openxmlformats.org/officeDocument/2006/relationships/customXml" Target="../ink/ink818.xml"/><Relationship Id="rId363" Type="http://schemas.openxmlformats.org/officeDocument/2006/relationships/image" Target="../media/image810.png"/><Relationship Id="rId384" Type="http://schemas.openxmlformats.org/officeDocument/2006/relationships/customXml" Target="../ink/ink839.xml"/><Relationship Id="rId202" Type="http://schemas.openxmlformats.org/officeDocument/2006/relationships/customXml" Target="../ink/ink748.xml"/><Relationship Id="rId223" Type="http://schemas.openxmlformats.org/officeDocument/2006/relationships/image" Target="../media/image740.png"/><Relationship Id="rId244" Type="http://schemas.openxmlformats.org/officeDocument/2006/relationships/customXml" Target="../ink/ink769.xml"/><Relationship Id="rId18" Type="http://schemas.openxmlformats.org/officeDocument/2006/relationships/customXml" Target="../ink/ink656.xml"/><Relationship Id="rId39" Type="http://schemas.openxmlformats.org/officeDocument/2006/relationships/image" Target="../media/image650.png"/><Relationship Id="rId265" Type="http://schemas.openxmlformats.org/officeDocument/2006/relationships/image" Target="../media/image761.png"/><Relationship Id="rId286" Type="http://schemas.openxmlformats.org/officeDocument/2006/relationships/customXml" Target="../ink/ink790.xml"/><Relationship Id="rId50" Type="http://schemas.openxmlformats.org/officeDocument/2006/relationships/customXml" Target="../ink/ink672.xml"/><Relationship Id="rId104" Type="http://schemas.openxmlformats.org/officeDocument/2006/relationships/customXml" Target="../ink/ink699.xml"/><Relationship Id="rId125" Type="http://schemas.openxmlformats.org/officeDocument/2006/relationships/image" Target="../media/image692.png"/><Relationship Id="rId146" Type="http://schemas.openxmlformats.org/officeDocument/2006/relationships/customXml" Target="../ink/ink720.xml"/><Relationship Id="rId167" Type="http://schemas.openxmlformats.org/officeDocument/2006/relationships/image" Target="../media/image713.png"/><Relationship Id="rId188" Type="http://schemas.openxmlformats.org/officeDocument/2006/relationships/customXml" Target="../ink/ink741.xml"/><Relationship Id="rId311" Type="http://schemas.openxmlformats.org/officeDocument/2006/relationships/image" Target="../media/image784.png"/><Relationship Id="rId332" Type="http://schemas.openxmlformats.org/officeDocument/2006/relationships/customXml" Target="../ink/ink813.xml"/><Relationship Id="rId353" Type="http://schemas.openxmlformats.org/officeDocument/2006/relationships/image" Target="../media/image805.png"/><Relationship Id="rId374" Type="http://schemas.openxmlformats.org/officeDocument/2006/relationships/customXml" Target="../ink/ink834.xml"/><Relationship Id="rId71" Type="http://schemas.openxmlformats.org/officeDocument/2006/relationships/image" Target="../media/image666.png"/><Relationship Id="rId92" Type="http://schemas.openxmlformats.org/officeDocument/2006/relationships/customXml" Target="../ink/ink693.xml"/><Relationship Id="rId213" Type="http://schemas.openxmlformats.org/officeDocument/2006/relationships/image" Target="../media/image735.png"/><Relationship Id="rId234" Type="http://schemas.openxmlformats.org/officeDocument/2006/relationships/customXml" Target="../ink/ink764.xml"/><Relationship Id="rId2" Type="http://schemas.openxmlformats.org/officeDocument/2006/relationships/customXml" Target="../ink/ink648.xml"/><Relationship Id="rId29" Type="http://schemas.openxmlformats.org/officeDocument/2006/relationships/image" Target="../media/image645.png"/><Relationship Id="rId255" Type="http://schemas.openxmlformats.org/officeDocument/2006/relationships/image" Target="../media/image756.png"/><Relationship Id="rId276" Type="http://schemas.openxmlformats.org/officeDocument/2006/relationships/customXml" Target="../ink/ink785.xml"/><Relationship Id="rId297" Type="http://schemas.openxmlformats.org/officeDocument/2006/relationships/image" Target="../media/image777.png"/><Relationship Id="rId40" Type="http://schemas.openxmlformats.org/officeDocument/2006/relationships/customXml" Target="../ink/ink667.xml"/><Relationship Id="rId115" Type="http://schemas.openxmlformats.org/officeDocument/2006/relationships/image" Target="../media/image687.png"/><Relationship Id="rId136" Type="http://schemas.openxmlformats.org/officeDocument/2006/relationships/customXml" Target="../ink/ink715.xml"/><Relationship Id="rId157" Type="http://schemas.openxmlformats.org/officeDocument/2006/relationships/image" Target="../media/image708.png"/><Relationship Id="rId178" Type="http://schemas.openxmlformats.org/officeDocument/2006/relationships/customXml" Target="../ink/ink736.xml"/><Relationship Id="rId301" Type="http://schemas.openxmlformats.org/officeDocument/2006/relationships/image" Target="../media/image779.png"/><Relationship Id="rId322" Type="http://schemas.openxmlformats.org/officeDocument/2006/relationships/customXml" Target="../ink/ink808.xml"/><Relationship Id="rId343" Type="http://schemas.openxmlformats.org/officeDocument/2006/relationships/image" Target="../media/image800.png"/><Relationship Id="rId364" Type="http://schemas.openxmlformats.org/officeDocument/2006/relationships/customXml" Target="../ink/ink829.xml"/><Relationship Id="rId61" Type="http://schemas.openxmlformats.org/officeDocument/2006/relationships/image" Target="../media/image661.png"/><Relationship Id="rId82" Type="http://schemas.openxmlformats.org/officeDocument/2006/relationships/customXml" Target="../ink/ink688.xml"/><Relationship Id="rId199" Type="http://schemas.openxmlformats.org/officeDocument/2006/relationships/image" Target="../media/image729.png"/><Relationship Id="rId203" Type="http://schemas.openxmlformats.org/officeDocument/2006/relationships/image" Target="../media/image580.png"/><Relationship Id="rId385" Type="http://schemas.openxmlformats.org/officeDocument/2006/relationships/image" Target="../media/image821.png"/><Relationship Id="rId19" Type="http://schemas.openxmlformats.org/officeDocument/2006/relationships/image" Target="../media/image640.png"/><Relationship Id="rId224" Type="http://schemas.openxmlformats.org/officeDocument/2006/relationships/customXml" Target="../ink/ink759.xml"/><Relationship Id="rId245" Type="http://schemas.openxmlformats.org/officeDocument/2006/relationships/image" Target="../media/image751.png"/><Relationship Id="rId266" Type="http://schemas.openxmlformats.org/officeDocument/2006/relationships/customXml" Target="../ink/ink780.xml"/><Relationship Id="rId287" Type="http://schemas.openxmlformats.org/officeDocument/2006/relationships/image" Target="../media/image772.png"/><Relationship Id="rId30" Type="http://schemas.openxmlformats.org/officeDocument/2006/relationships/customXml" Target="../ink/ink662.xml"/><Relationship Id="rId105" Type="http://schemas.openxmlformats.org/officeDocument/2006/relationships/image" Target="../media/image682.png"/><Relationship Id="rId126" Type="http://schemas.openxmlformats.org/officeDocument/2006/relationships/customXml" Target="../ink/ink710.xml"/><Relationship Id="rId147" Type="http://schemas.openxmlformats.org/officeDocument/2006/relationships/image" Target="../media/image703.png"/><Relationship Id="rId168" Type="http://schemas.openxmlformats.org/officeDocument/2006/relationships/customXml" Target="../ink/ink731.xml"/><Relationship Id="rId312" Type="http://schemas.openxmlformats.org/officeDocument/2006/relationships/customXml" Target="../ink/ink803.xml"/><Relationship Id="rId333" Type="http://schemas.openxmlformats.org/officeDocument/2006/relationships/image" Target="../media/image795.png"/><Relationship Id="rId354" Type="http://schemas.openxmlformats.org/officeDocument/2006/relationships/customXml" Target="../ink/ink824.xml"/><Relationship Id="rId51" Type="http://schemas.openxmlformats.org/officeDocument/2006/relationships/image" Target="../media/image656.png"/><Relationship Id="rId72" Type="http://schemas.openxmlformats.org/officeDocument/2006/relationships/customXml" Target="../ink/ink683.xml"/><Relationship Id="rId93" Type="http://schemas.openxmlformats.org/officeDocument/2006/relationships/image" Target="../media/image676.png"/><Relationship Id="rId189" Type="http://schemas.openxmlformats.org/officeDocument/2006/relationships/image" Target="../media/image724.png"/><Relationship Id="rId375" Type="http://schemas.openxmlformats.org/officeDocument/2006/relationships/image" Target="../media/image816.png"/><Relationship Id="rId3" Type="http://schemas.openxmlformats.org/officeDocument/2006/relationships/image" Target="../media/image632.png"/><Relationship Id="rId214" Type="http://schemas.openxmlformats.org/officeDocument/2006/relationships/customXml" Target="../ink/ink754.xml"/><Relationship Id="rId235" Type="http://schemas.openxmlformats.org/officeDocument/2006/relationships/image" Target="../media/image746.png"/><Relationship Id="rId256" Type="http://schemas.openxmlformats.org/officeDocument/2006/relationships/customXml" Target="../ink/ink775.xml"/><Relationship Id="rId277" Type="http://schemas.openxmlformats.org/officeDocument/2006/relationships/image" Target="../media/image767.png"/><Relationship Id="rId298" Type="http://schemas.openxmlformats.org/officeDocument/2006/relationships/customXml" Target="../ink/ink796.xml"/><Relationship Id="rId116" Type="http://schemas.openxmlformats.org/officeDocument/2006/relationships/customXml" Target="../ink/ink705.xml"/><Relationship Id="rId137" Type="http://schemas.openxmlformats.org/officeDocument/2006/relationships/image" Target="../media/image698.png"/><Relationship Id="rId158" Type="http://schemas.openxmlformats.org/officeDocument/2006/relationships/customXml" Target="../ink/ink726.xml"/><Relationship Id="rId302" Type="http://schemas.openxmlformats.org/officeDocument/2006/relationships/customXml" Target="../ink/ink798.xml"/><Relationship Id="rId323" Type="http://schemas.openxmlformats.org/officeDocument/2006/relationships/image" Target="../media/image790.png"/><Relationship Id="rId344" Type="http://schemas.openxmlformats.org/officeDocument/2006/relationships/customXml" Target="../ink/ink819.xml"/><Relationship Id="rId20" Type="http://schemas.openxmlformats.org/officeDocument/2006/relationships/customXml" Target="../ink/ink657.xml"/><Relationship Id="rId41" Type="http://schemas.openxmlformats.org/officeDocument/2006/relationships/image" Target="../media/image651.png"/><Relationship Id="rId62" Type="http://schemas.openxmlformats.org/officeDocument/2006/relationships/customXml" Target="../ink/ink678.xml"/><Relationship Id="rId83" Type="http://schemas.openxmlformats.org/officeDocument/2006/relationships/image" Target="../media/image671.png"/><Relationship Id="rId179" Type="http://schemas.openxmlformats.org/officeDocument/2006/relationships/image" Target="../media/image719.png"/><Relationship Id="rId365" Type="http://schemas.openxmlformats.org/officeDocument/2006/relationships/image" Target="../media/image811.png"/><Relationship Id="rId190" Type="http://schemas.openxmlformats.org/officeDocument/2006/relationships/customXml" Target="../ink/ink742.xml"/><Relationship Id="rId204" Type="http://schemas.openxmlformats.org/officeDocument/2006/relationships/customXml" Target="../ink/ink749.xml"/><Relationship Id="rId225" Type="http://schemas.openxmlformats.org/officeDocument/2006/relationships/image" Target="../media/image741.png"/><Relationship Id="rId246" Type="http://schemas.openxmlformats.org/officeDocument/2006/relationships/customXml" Target="../ink/ink770.xml"/><Relationship Id="rId267" Type="http://schemas.openxmlformats.org/officeDocument/2006/relationships/image" Target="../media/image762.png"/><Relationship Id="rId288" Type="http://schemas.openxmlformats.org/officeDocument/2006/relationships/customXml" Target="../ink/ink791.xml"/><Relationship Id="rId106" Type="http://schemas.openxmlformats.org/officeDocument/2006/relationships/customXml" Target="../ink/ink700.xml"/><Relationship Id="rId127" Type="http://schemas.openxmlformats.org/officeDocument/2006/relationships/image" Target="../media/image693.png"/><Relationship Id="rId313" Type="http://schemas.openxmlformats.org/officeDocument/2006/relationships/image" Target="../media/image785.png"/><Relationship Id="rId10" Type="http://schemas.openxmlformats.org/officeDocument/2006/relationships/customXml" Target="../ink/ink652.xml"/><Relationship Id="rId31" Type="http://schemas.openxmlformats.org/officeDocument/2006/relationships/image" Target="../media/image646.png"/><Relationship Id="rId52" Type="http://schemas.openxmlformats.org/officeDocument/2006/relationships/customXml" Target="../ink/ink673.xml"/><Relationship Id="rId73" Type="http://schemas.openxmlformats.org/officeDocument/2006/relationships/image" Target="../media/image667.png"/><Relationship Id="rId94" Type="http://schemas.openxmlformats.org/officeDocument/2006/relationships/customXml" Target="../ink/ink694.xml"/><Relationship Id="rId148" Type="http://schemas.openxmlformats.org/officeDocument/2006/relationships/customXml" Target="../ink/ink721.xml"/><Relationship Id="rId169" Type="http://schemas.openxmlformats.org/officeDocument/2006/relationships/image" Target="../media/image714.png"/><Relationship Id="rId334" Type="http://schemas.openxmlformats.org/officeDocument/2006/relationships/customXml" Target="../ink/ink814.xml"/><Relationship Id="rId355" Type="http://schemas.openxmlformats.org/officeDocument/2006/relationships/image" Target="../media/image806.png"/><Relationship Id="rId376" Type="http://schemas.openxmlformats.org/officeDocument/2006/relationships/customXml" Target="../ink/ink835.xml"/><Relationship Id="rId4" Type="http://schemas.openxmlformats.org/officeDocument/2006/relationships/customXml" Target="../ink/ink649.xml"/><Relationship Id="rId180" Type="http://schemas.openxmlformats.org/officeDocument/2006/relationships/customXml" Target="../ink/ink737.xml"/><Relationship Id="rId215" Type="http://schemas.openxmlformats.org/officeDocument/2006/relationships/image" Target="../media/image736.png"/><Relationship Id="rId236" Type="http://schemas.openxmlformats.org/officeDocument/2006/relationships/customXml" Target="../ink/ink765.xml"/><Relationship Id="rId257" Type="http://schemas.openxmlformats.org/officeDocument/2006/relationships/image" Target="../media/image757.png"/><Relationship Id="rId278" Type="http://schemas.openxmlformats.org/officeDocument/2006/relationships/customXml" Target="../ink/ink786.xml"/><Relationship Id="rId303" Type="http://schemas.openxmlformats.org/officeDocument/2006/relationships/image" Target="../media/image780.png"/><Relationship Id="rId42" Type="http://schemas.openxmlformats.org/officeDocument/2006/relationships/customXml" Target="../ink/ink668.xml"/><Relationship Id="rId84" Type="http://schemas.openxmlformats.org/officeDocument/2006/relationships/customXml" Target="../ink/ink689.xml"/><Relationship Id="rId138" Type="http://schemas.openxmlformats.org/officeDocument/2006/relationships/customXml" Target="../ink/ink716.xml"/><Relationship Id="rId345" Type="http://schemas.openxmlformats.org/officeDocument/2006/relationships/image" Target="../media/image801.png"/><Relationship Id="rId191" Type="http://schemas.openxmlformats.org/officeDocument/2006/relationships/image" Target="../media/image725.png"/><Relationship Id="rId205" Type="http://schemas.openxmlformats.org/officeDocument/2006/relationships/image" Target="../media/image731.png"/><Relationship Id="rId247" Type="http://schemas.openxmlformats.org/officeDocument/2006/relationships/image" Target="../media/image752.png"/><Relationship Id="rId107" Type="http://schemas.openxmlformats.org/officeDocument/2006/relationships/image" Target="../media/image683.png"/><Relationship Id="rId289" Type="http://schemas.openxmlformats.org/officeDocument/2006/relationships/image" Target="../media/image773.png"/><Relationship Id="rId11" Type="http://schemas.openxmlformats.org/officeDocument/2006/relationships/image" Target="../media/image636.png"/><Relationship Id="rId53" Type="http://schemas.openxmlformats.org/officeDocument/2006/relationships/image" Target="../media/image657.png"/><Relationship Id="rId149" Type="http://schemas.openxmlformats.org/officeDocument/2006/relationships/image" Target="../media/image704.png"/><Relationship Id="rId314" Type="http://schemas.openxmlformats.org/officeDocument/2006/relationships/customXml" Target="../ink/ink804.xml"/><Relationship Id="rId356" Type="http://schemas.openxmlformats.org/officeDocument/2006/relationships/customXml" Target="../ink/ink825.xml"/><Relationship Id="rId95" Type="http://schemas.openxmlformats.org/officeDocument/2006/relationships/image" Target="../media/image677.png"/><Relationship Id="rId160" Type="http://schemas.openxmlformats.org/officeDocument/2006/relationships/customXml" Target="../ink/ink727.xml"/><Relationship Id="rId216" Type="http://schemas.openxmlformats.org/officeDocument/2006/relationships/customXml" Target="../ink/ink755.xml"/><Relationship Id="rId258" Type="http://schemas.openxmlformats.org/officeDocument/2006/relationships/customXml" Target="../ink/ink776.xml"/><Relationship Id="rId22" Type="http://schemas.openxmlformats.org/officeDocument/2006/relationships/customXml" Target="../ink/ink658.xml"/><Relationship Id="rId64" Type="http://schemas.openxmlformats.org/officeDocument/2006/relationships/customXml" Target="../ink/ink679.xml"/><Relationship Id="rId118" Type="http://schemas.openxmlformats.org/officeDocument/2006/relationships/customXml" Target="../ink/ink706.xml"/><Relationship Id="rId325" Type="http://schemas.openxmlformats.org/officeDocument/2006/relationships/image" Target="../media/image791.png"/><Relationship Id="rId367" Type="http://schemas.openxmlformats.org/officeDocument/2006/relationships/image" Target="../media/image812.png"/><Relationship Id="rId171" Type="http://schemas.openxmlformats.org/officeDocument/2006/relationships/image" Target="../media/image715.png"/><Relationship Id="rId227" Type="http://schemas.openxmlformats.org/officeDocument/2006/relationships/image" Target="../media/image742.png"/><Relationship Id="rId269" Type="http://schemas.openxmlformats.org/officeDocument/2006/relationships/image" Target="../media/image763.png"/><Relationship Id="rId33" Type="http://schemas.openxmlformats.org/officeDocument/2006/relationships/image" Target="../media/image647.png"/><Relationship Id="rId129" Type="http://schemas.openxmlformats.org/officeDocument/2006/relationships/image" Target="../media/image694.png"/><Relationship Id="rId280" Type="http://schemas.openxmlformats.org/officeDocument/2006/relationships/customXml" Target="../ink/ink787.xml"/><Relationship Id="rId336" Type="http://schemas.openxmlformats.org/officeDocument/2006/relationships/customXml" Target="../ink/ink815.xml"/><Relationship Id="rId75" Type="http://schemas.openxmlformats.org/officeDocument/2006/relationships/image" Target="../media/image668.png"/><Relationship Id="rId140" Type="http://schemas.openxmlformats.org/officeDocument/2006/relationships/customXml" Target="../ink/ink717.xml"/><Relationship Id="rId182" Type="http://schemas.openxmlformats.org/officeDocument/2006/relationships/customXml" Target="../ink/ink738.xml"/><Relationship Id="rId378" Type="http://schemas.openxmlformats.org/officeDocument/2006/relationships/customXml" Target="../ink/ink836.xml"/><Relationship Id="rId6" Type="http://schemas.openxmlformats.org/officeDocument/2006/relationships/customXml" Target="../ink/ink650.xml"/><Relationship Id="rId238" Type="http://schemas.openxmlformats.org/officeDocument/2006/relationships/customXml" Target="../ink/ink766.xml"/><Relationship Id="rId291" Type="http://schemas.openxmlformats.org/officeDocument/2006/relationships/image" Target="../media/image774.png"/><Relationship Id="rId305" Type="http://schemas.openxmlformats.org/officeDocument/2006/relationships/image" Target="../media/image781.png"/><Relationship Id="rId347" Type="http://schemas.openxmlformats.org/officeDocument/2006/relationships/image" Target="../media/image802.png"/><Relationship Id="rId44" Type="http://schemas.openxmlformats.org/officeDocument/2006/relationships/customXml" Target="../ink/ink669.xml"/><Relationship Id="rId86" Type="http://schemas.openxmlformats.org/officeDocument/2006/relationships/customXml" Target="../ink/ink690.xml"/><Relationship Id="rId151" Type="http://schemas.openxmlformats.org/officeDocument/2006/relationships/image" Target="../media/image705.png"/><Relationship Id="rId193" Type="http://schemas.openxmlformats.org/officeDocument/2006/relationships/image" Target="../media/image726.png"/><Relationship Id="rId207" Type="http://schemas.openxmlformats.org/officeDocument/2006/relationships/image" Target="../media/image732.png"/><Relationship Id="rId249" Type="http://schemas.openxmlformats.org/officeDocument/2006/relationships/image" Target="../media/image753.png"/><Relationship Id="rId13" Type="http://schemas.openxmlformats.org/officeDocument/2006/relationships/image" Target="../media/image637.png"/><Relationship Id="rId109" Type="http://schemas.openxmlformats.org/officeDocument/2006/relationships/image" Target="../media/image684.png"/><Relationship Id="rId260" Type="http://schemas.openxmlformats.org/officeDocument/2006/relationships/customXml" Target="../ink/ink777.xml"/><Relationship Id="rId316" Type="http://schemas.openxmlformats.org/officeDocument/2006/relationships/customXml" Target="../ink/ink805.xml"/><Relationship Id="rId55" Type="http://schemas.openxmlformats.org/officeDocument/2006/relationships/image" Target="../media/image658.png"/><Relationship Id="rId97" Type="http://schemas.openxmlformats.org/officeDocument/2006/relationships/image" Target="../media/image678.png"/><Relationship Id="rId120" Type="http://schemas.openxmlformats.org/officeDocument/2006/relationships/customXml" Target="../ink/ink707.xml"/><Relationship Id="rId358" Type="http://schemas.openxmlformats.org/officeDocument/2006/relationships/customXml" Target="../ink/ink826.xml"/><Relationship Id="rId162" Type="http://schemas.openxmlformats.org/officeDocument/2006/relationships/customXml" Target="../ink/ink728.xml"/><Relationship Id="rId218" Type="http://schemas.openxmlformats.org/officeDocument/2006/relationships/customXml" Target="../ink/ink756.xml"/><Relationship Id="rId271" Type="http://schemas.openxmlformats.org/officeDocument/2006/relationships/image" Target="../media/image764.png"/><Relationship Id="rId24" Type="http://schemas.openxmlformats.org/officeDocument/2006/relationships/customXml" Target="../ink/ink659.xml"/><Relationship Id="rId66" Type="http://schemas.openxmlformats.org/officeDocument/2006/relationships/customXml" Target="../ink/ink680.xml"/><Relationship Id="rId131" Type="http://schemas.openxmlformats.org/officeDocument/2006/relationships/image" Target="../media/image695.png"/><Relationship Id="rId327" Type="http://schemas.openxmlformats.org/officeDocument/2006/relationships/image" Target="../media/image792.png"/><Relationship Id="rId369" Type="http://schemas.openxmlformats.org/officeDocument/2006/relationships/image" Target="../media/image813.png"/><Relationship Id="rId173" Type="http://schemas.openxmlformats.org/officeDocument/2006/relationships/image" Target="../media/image716.png"/><Relationship Id="rId229" Type="http://schemas.openxmlformats.org/officeDocument/2006/relationships/image" Target="../media/image743.png"/><Relationship Id="rId380" Type="http://schemas.openxmlformats.org/officeDocument/2006/relationships/customXml" Target="../ink/ink837.xml"/><Relationship Id="rId240" Type="http://schemas.openxmlformats.org/officeDocument/2006/relationships/customXml" Target="../ink/ink767.xml"/><Relationship Id="rId35" Type="http://schemas.openxmlformats.org/officeDocument/2006/relationships/image" Target="../media/image648.png"/><Relationship Id="rId77" Type="http://schemas.openxmlformats.org/officeDocument/2006/relationships/image" Target="../media/image669.png"/><Relationship Id="rId100" Type="http://schemas.openxmlformats.org/officeDocument/2006/relationships/customXml" Target="../ink/ink697.xml"/><Relationship Id="rId282" Type="http://schemas.openxmlformats.org/officeDocument/2006/relationships/customXml" Target="../ink/ink788.xml"/><Relationship Id="rId338" Type="http://schemas.openxmlformats.org/officeDocument/2006/relationships/customXml" Target="../ink/ink816.xml"/><Relationship Id="rId8" Type="http://schemas.openxmlformats.org/officeDocument/2006/relationships/customXml" Target="../ink/ink651.xml"/><Relationship Id="rId142" Type="http://schemas.openxmlformats.org/officeDocument/2006/relationships/customXml" Target="../ink/ink718.xml"/><Relationship Id="rId184" Type="http://schemas.openxmlformats.org/officeDocument/2006/relationships/customXml" Target="../ink/ink739.xml"/><Relationship Id="rId251" Type="http://schemas.openxmlformats.org/officeDocument/2006/relationships/image" Target="../media/image754.png"/><Relationship Id="rId46" Type="http://schemas.openxmlformats.org/officeDocument/2006/relationships/customXml" Target="../ink/ink670.xml"/><Relationship Id="rId293" Type="http://schemas.openxmlformats.org/officeDocument/2006/relationships/image" Target="../media/image775.png"/><Relationship Id="rId307" Type="http://schemas.openxmlformats.org/officeDocument/2006/relationships/image" Target="../media/image782.png"/><Relationship Id="rId349" Type="http://schemas.openxmlformats.org/officeDocument/2006/relationships/image" Target="../media/image803.png"/><Relationship Id="rId88" Type="http://schemas.openxmlformats.org/officeDocument/2006/relationships/customXml" Target="../ink/ink691.xml"/><Relationship Id="rId111" Type="http://schemas.openxmlformats.org/officeDocument/2006/relationships/image" Target="../media/image685.png"/><Relationship Id="rId153" Type="http://schemas.openxmlformats.org/officeDocument/2006/relationships/image" Target="../media/image706.png"/><Relationship Id="rId195" Type="http://schemas.openxmlformats.org/officeDocument/2006/relationships/image" Target="../media/image727.png"/><Relationship Id="rId209" Type="http://schemas.openxmlformats.org/officeDocument/2006/relationships/image" Target="../media/image733.png"/><Relationship Id="rId360" Type="http://schemas.openxmlformats.org/officeDocument/2006/relationships/customXml" Target="../ink/ink827.xml"/><Relationship Id="rId220" Type="http://schemas.openxmlformats.org/officeDocument/2006/relationships/customXml" Target="../ink/ink757.xml"/><Relationship Id="rId15" Type="http://schemas.openxmlformats.org/officeDocument/2006/relationships/image" Target="../media/image638.png"/><Relationship Id="rId57" Type="http://schemas.openxmlformats.org/officeDocument/2006/relationships/image" Target="../media/image659.png"/><Relationship Id="rId262" Type="http://schemas.openxmlformats.org/officeDocument/2006/relationships/customXml" Target="../ink/ink778.xml"/><Relationship Id="rId318" Type="http://schemas.openxmlformats.org/officeDocument/2006/relationships/customXml" Target="../ink/ink806.xml"/><Relationship Id="rId99" Type="http://schemas.openxmlformats.org/officeDocument/2006/relationships/image" Target="../media/image679.png"/><Relationship Id="rId122" Type="http://schemas.openxmlformats.org/officeDocument/2006/relationships/customXml" Target="../ink/ink708.xml"/><Relationship Id="rId164" Type="http://schemas.openxmlformats.org/officeDocument/2006/relationships/customXml" Target="../ink/ink729.xml"/><Relationship Id="rId371" Type="http://schemas.openxmlformats.org/officeDocument/2006/relationships/image" Target="../media/image814.png"/><Relationship Id="rId26" Type="http://schemas.openxmlformats.org/officeDocument/2006/relationships/customXml" Target="../ink/ink660.xml"/><Relationship Id="rId231" Type="http://schemas.openxmlformats.org/officeDocument/2006/relationships/image" Target="../media/image744.png"/><Relationship Id="rId273" Type="http://schemas.openxmlformats.org/officeDocument/2006/relationships/image" Target="../media/image765.png"/><Relationship Id="rId329" Type="http://schemas.openxmlformats.org/officeDocument/2006/relationships/image" Target="../media/image79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9.png"/><Relationship Id="rId21" Type="http://schemas.openxmlformats.org/officeDocument/2006/relationships/image" Target="../media/image831.png"/><Relationship Id="rId42" Type="http://schemas.openxmlformats.org/officeDocument/2006/relationships/customXml" Target="../ink/ink860.xml"/><Relationship Id="rId63" Type="http://schemas.openxmlformats.org/officeDocument/2006/relationships/image" Target="../media/image852.png"/><Relationship Id="rId84" Type="http://schemas.openxmlformats.org/officeDocument/2006/relationships/customXml" Target="../ink/ink881.xml"/><Relationship Id="rId138" Type="http://schemas.openxmlformats.org/officeDocument/2006/relationships/customXml" Target="../ink/ink908.xml"/><Relationship Id="rId159" Type="http://schemas.openxmlformats.org/officeDocument/2006/relationships/image" Target="../media/image162.png"/><Relationship Id="rId170" Type="http://schemas.openxmlformats.org/officeDocument/2006/relationships/customXml" Target="../ink/ink924.xml"/><Relationship Id="rId191" Type="http://schemas.openxmlformats.org/officeDocument/2006/relationships/image" Target="../media/image914.png"/><Relationship Id="rId107" Type="http://schemas.openxmlformats.org/officeDocument/2006/relationships/image" Target="../media/image874.png"/><Relationship Id="rId11" Type="http://schemas.openxmlformats.org/officeDocument/2006/relationships/image" Target="../media/image826.png"/><Relationship Id="rId32" Type="http://schemas.openxmlformats.org/officeDocument/2006/relationships/customXml" Target="../ink/ink855.xml"/><Relationship Id="rId53" Type="http://schemas.openxmlformats.org/officeDocument/2006/relationships/image" Target="../media/image847.png"/><Relationship Id="rId74" Type="http://schemas.openxmlformats.org/officeDocument/2006/relationships/customXml" Target="../ink/ink876.xml"/><Relationship Id="rId128" Type="http://schemas.openxmlformats.org/officeDocument/2006/relationships/customXml" Target="../ink/ink903.xml"/><Relationship Id="rId149" Type="http://schemas.openxmlformats.org/officeDocument/2006/relationships/image" Target="../media/image894.png"/><Relationship Id="rId5" Type="http://schemas.openxmlformats.org/officeDocument/2006/relationships/image" Target="../media/image823.png"/><Relationship Id="rId95" Type="http://schemas.openxmlformats.org/officeDocument/2006/relationships/image" Target="../media/image868.png"/><Relationship Id="rId160" Type="http://schemas.openxmlformats.org/officeDocument/2006/relationships/customXml" Target="../ink/ink919.xml"/><Relationship Id="rId181" Type="http://schemas.openxmlformats.org/officeDocument/2006/relationships/image" Target="../media/image909.png"/><Relationship Id="rId22" Type="http://schemas.openxmlformats.org/officeDocument/2006/relationships/customXml" Target="../ink/ink850.xml"/><Relationship Id="rId43" Type="http://schemas.openxmlformats.org/officeDocument/2006/relationships/image" Target="../media/image842.png"/><Relationship Id="rId64" Type="http://schemas.openxmlformats.org/officeDocument/2006/relationships/customXml" Target="../ink/ink871.xml"/><Relationship Id="rId118" Type="http://schemas.openxmlformats.org/officeDocument/2006/relationships/customXml" Target="../ink/ink898.xml"/><Relationship Id="rId139" Type="http://schemas.openxmlformats.org/officeDocument/2006/relationships/image" Target="../media/image889.png"/><Relationship Id="rId85" Type="http://schemas.openxmlformats.org/officeDocument/2006/relationships/image" Target="../media/image863.png"/><Relationship Id="rId150" Type="http://schemas.openxmlformats.org/officeDocument/2006/relationships/customXml" Target="../ink/ink914.xml"/><Relationship Id="rId171" Type="http://schemas.openxmlformats.org/officeDocument/2006/relationships/image" Target="../media/image904.png"/><Relationship Id="rId192" Type="http://schemas.openxmlformats.org/officeDocument/2006/relationships/customXml" Target="../ink/ink935.xml"/><Relationship Id="rId12" Type="http://schemas.openxmlformats.org/officeDocument/2006/relationships/customXml" Target="../ink/ink845.xml"/><Relationship Id="rId33" Type="http://schemas.openxmlformats.org/officeDocument/2006/relationships/image" Target="../media/image837.png"/><Relationship Id="rId108" Type="http://schemas.openxmlformats.org/officeDocument/2006/relationships/customXml" Target="../ink/ink893.xml"/><Relationship Id="rId129" Type="http://schemas.openxmlformats.org/officeDocument/2006/relationships/image" Target="../media/image884.png"/><Relationship Id="rId54" Type="http://schemas.openxmlformats.org/officeDocument/2006/relationships/customXml" Target="../ink/ink866.xml"/><Relationship Id="rId75" Type="http://schemas.openxmlformats.org/officeDocument/2006/relationships/image" Target="../media/image858.png"/><Relationship Id="rId96" Type="http://schemas.openxmlformats.org/officeDocument/2006/relationships/customXml" Target="../ink/ink887.xml"/><Relationship Id="rId140" Type="http://schemas.openxmlformats.org/officeDocument/2006/relationships/customXml" Target="../ink/ink909.xml"/><Relationship Id="rId161" Type="http://schemas.openxmlformats.org/officeDocument/2006/relationships/image" Target="../media/image899.png"/><Relationship Id="rId182" Type="http://schemas.openxmlformats.org/officeDocument/2006/relationships/customXml" Target="../ink/ink930.xml"/><Relationship Id="rId6" Type="http://schemas.openxmlformats.org/officeDocument/2006/relationships/customXml" Target="../ink/ink842.xml"/><Relationship Id="rId23" Type="http://schemas.openxmlformats.org/officeDocument/2006/relationships/image" Target="../media/image832.png"/><Relationship Id="rId119" Type="http://schemas.openxmlformats.org/officeDocument/2006/relationships/image" Target="../media/image880.png"/><Relationship Id="rId44" Type="http://schemas.openxmlformats.org/officeDocument/2006/relationships/customXml" Target="../ink/ink861.xml"/><Relationship Id="rId65" Type="http://schemas.openxmlformats.org/officeDocument/2006/relationships/image" Target="../media/image853.png"/><Relationship Id="rId86" Type="http://schemas.openxmlformats.org/officeDocument/2006/relationships/customXml" Target="../ink/ink882.xml"/><Relationship Id="rId130" Type="http://schemas.openxmlformats.org/officeDocument/2006/relationships/customXml" Target="../ink/ink904.xml"/><Relationship Id="rId151" Type="http://schemas.openxmlformats.org/officeDocument/2006/relationships/image" Target="../media/image895.png"/><Relationship Id="rId172" Type="http://schemas.openxmlformats.org/officeDocument/2006/relationships/customXml" Target="../ink/ink925.xml"/><Relationship Id="rId193" Type="http://schemas.openxmlformats.org/officeDocument/2006/relationships/image" Target="../media/image915.png"/><Relationship Id="rId13" Type="http://schemas.openxmlformats.org/officeDocument/2006/relationships/image" Target="../media/image827.png"/><Relationship Id="rId109" Type="http://schemas.openxmlformats.org/officeDocument/2006/relationships/image" Target="../media/image875.png"/><Relationship Id="rId34" Type="http://schemas.openxmlformats.org/officeDocument/2006/relationships/customXml" Target="../ink/ink856.xml"/><Relationship Id="rId55" Type="http://schemas.openxmlformats.org/officeDocument/2006/relationships/image" Target="../media/image848.png"/><Relationship Id="rId76" Type="http://schemas.openxmlformats.org/officeDocument/2006/relationships/customXml" Target="../ink/ink877.xml"/><Relationship Id="rId97" Type="http://schemas.openxmlformats.org/officeDocument/2006/relationships/image" Target="../media/image869.png"/><Relationship Id="rId120" Type="http://schemas.openxmlformats.org/officeDocument/2006/relationships/customXml" Target="../ink/ink899.xml"/><Relationship Id="rId141" Type="http://schemas.openxmlformats.org/officeDocument/2006/relationships/image" Target="../media/image890.png"/><Relationship Id="rId7" Type="http://schemas.openxmlformats.org/officeDocument/2006/relationships/image" Target="../media/image824.png"/><Relationship Id="rId162" Type="http://schemas.openxmlformats.org/officeDocument/2006/relationships/customXml" Target="../ink/ink920.xml"/><Relationship Id="rId183" Type="http://schemas.openxmlformats.org/officeDocument/2006/relationships/image" Target="../media/image910.png"/><Relationship Id="rId2" Type="http://schemas.openxmlformats.org/officeDocument/2006/relationships/customXml" Target="../ink/ink840.xml"/><Relationship Id="rId29" Type="http://schemas.openxmlformats.org/officeDocument/2006/relationships/image" Target="../media/image835.png"/><Relationship Id="rId24" Type="http://schemas.openxmlformats.org/officeDocument/2006/relationships/customXml" Target="../ink/ink851.xml"/><Relationship Id="rId40" Type="http://schemas.openxmlformats.org/officeDocument/2006/relationships/customXml" Target="../ink/ink859.xml"/><Relationship Id="rId45" Type="http://schemas.openxmlformats.org/officeDocument/2006/relationships/image" Target="../media/image843.png"/><Relationship Id="rId66" Type="http://schemas.openxmlformats.org/officeDocument/2006/relationships/customXml" Target="../ink/ink872.xml"/><Relationship Id="rId87" Type="http://schemas.openxmlformats.org/officeDocument/2006/relationships/image" Target="../media/image864.png"/><Relationship Id="rId110" Type="http://schemas.openxmlformats.org/officeDocument/2006/relationships/customXml" Target="../ink/ink894.xml"/><Relationship Id="rId115" Type="http://schemas.openxmlformats.org/officeDocument/2006/relationships/image" Target="../media/image878.png"/><Relationship Id="rId131" Type="http://schemas.openxmlformats.org/officeDocument/2006/relationships/image" Target="../media/image885.png"/><Relationship Id="rId136" Type="http://schemas.openxmlformats.org/officeDocument/2006/relationships/customXml" Target="../ink/ink907.xml"/><Relationship Id="rId157" Type="http://schemas.openxmlformats.org/officeDocument/2006/relationships/image" Target="../media/image898.png"/><Relationship Id="rId178" Type="http://schemas.openxmlformats.org/officeDocument/2006/relationships/customXml" Target="../ink/ink928.xml"/><Relationship Id="rId61" Type="http://schemas.openxmlformats.org/officeDocument/2006/relationships/image" Target="../media/image851.png"/><Relationship Id="rId82" Type="http://schemas.openxmlformats.org/officeDocument/2006/relationships/customXml" Target="../ink/ink880.xml"/><Relationship Id="rId152" Type="http://schemas.openxmlformats.org/officeDocument/2006/relationships/customXml" Target="../ink/ink915.xml"/><Relationship Id="rId173" Type="http://schemas.openxmlformats.org/officeDocument/2006/relationships/image" Target="../media/image905.png"/><Relationship Id="rId194" Type="http://schemas.openxmlformats.org/officeDocument/2006/relationships/customXml" Target="../ink/ink936.xml"/><Relationship Id="rId199" Type="http://schemas.openxmlformats.org/officeDocument/2006/relationships/image" Target="../media/image917.png"/><Relationship Id="rId203" Type="http://schemas.openxmlformats.org/officeDocument/2006/relationships/image" Target="../media/image919.png"/><Relationship Id="rId19" Type="http://schemas.openxmlformats.org/officeDocument/2006/relationships/image" Target="../media/image830.png"/><Relationship Id="rId14" Type="http://schemas.openxmlformats.org/officeDocument/2006/relationships/customXml" Target="../ink/ink846.xml"/><Relationship Id="rId30" Type="http://schemas.openxmlformats.org/officeDocument/2006/relationships/customXml" Target="../ink/ink854.xml"/><Relationship Id="rId35" Type="http://schemas.openxmlformats.org/officeDocument/2006/relationships/image" Target="../media/image838.png"/><Relationship Id="rId56" Type="http://schemas.openxmlformats.org/officeDocument/2006/relationships/customXml" Target="../ink/ink867.xml"/><Relationship Id="rId77" Type="http://schemas.openxmlformats.org/officeDocument/2006/relationships/image" Target="../media/image859.png"/><Relationship Id="rId100" Type="http://schemas.openxmlformats.org/officeDocument/2006/relationships/customXml" Target="../ink/ink889.xml"/><Relationship Id="rId105" Type="http://schemas.openxmlformats.org/officeDocument/2006/relationships/image" Target="../media/image873.png"/><Relationship Id="rId126" Type="http://schemas.openxmlformats.org/officeDocument/2006/relationships/customXml" Target="../ink/ink902.xml"/><Relationship Id="rId147" Type="http://schemas.openxmlformats.org/officeDocument/2006/relationships/image" Target="../media/image893.png"/><Relationship Id="rId168" Type="http://schemas.openxmlformats.org/officeDocument/2006/relationships/customXml" Target="../ink/ink923.xml"/><Relationship Id="rId8" Type="http://schemas.openxmlformats.org/officeDocument/2006/relationships/customXml" Target="../ink/ink843.xml"/><Relationship Id="rId51" Type="http://schemas.openxmlformats.org/officeDocument/2006/relationships/image" Target="../media/image846.png"/><Relationship Id="rId72" Type="http://schemas.openxmlformats.org/officeDocument/2006/relationships/customXml" Target="../ink/ink875.xml"/><Relationship Id="rId93" Type="http://schemas.openxmlformats.org/officeDocument/2006/relationships/image" Target="../media/image867.png"/><Relationship Id="rId98" Type="http://schemas.openxmlformats.org/officeDocument/2006/relationships/customXml" Target="../ink/ink888.xml"/><Relationship Id="rId121" Type="http://schemas.openxmlformats.org/officeDocument/2006/relationships/image" Target="../media/image881.png"/><Relationship Id="rId142" Type="http://schemas.openxmlformats.org/officeDocument/2006/relationships/customXml" Target="../ink/ink910.xml"/><Relationship Id="rId163" Type="http://schemas.openxmlformats.org/officeDocument/2006/relationships/image" Target="../media/image900.png"/><Relationship Id="rId184" Type="http://schemas.openxmlformats.org/officeDocument/2006/relationships/customXml" Target="../ink/ink931.xml"/><Relationship Id="rId189" Type="http://schemas.openxmlformats.org/officeDocument/2006/relationships/image" Target="../media/image913.png"/><Relationship Id="rId3" Type="http://schemas.openxmlformats.org/officeDocument/2006/relationships/image" Target="../media/image822.png"/><Relationship Id="rId25" Type="http://schemas.openxmlformats.org/officeDocument/2006/relationships/image" Target="../media/image833.png"/><Relationship Id="rId46" Type="http://schemas.openxmlformats.org/officeDocument/2006/relationships/customXml" Target="../ink/ink862.xml"/><Relationship Id="rId67" Type="http://schemas.openxmlformats.org/officeDocument/2006/relationships/image" Target="../media/image854.png"/><Relationship Id="rId116" Type="http://schemas.openxmlformats.org/officeDocument/2006/relationships/customXml" Target="../ink/ink897.xml"/><Relationship Id="rId137" Type="http://schemas.openxmlformats.org/officeDocument/2006/relationships/image" Target="../media/image888.png"/><Relationship Id="rId158" Type="http://schemas.openxmlformats.org/officeDocument/2006/relationships/customXml" Target="../ink/ink918.xml"/><Relationship Id="rId20" Type="http://schemas.openxmlformats.org/officeDocument/2006/relationships/customXml" Target="../ink/ink849.xml"/><Relationship Id="rId41" Type="http://schemas.openxmlformats.org/officeDocument/2006/relationships/image" Target="../media/image841.png"/><Relationship Id="rId62" Type="http://schemas.openxmlformats.org/officeDocument/2006/relationships/customXml" Target="../ink/ink870.xml"/><Relationship Id="rId83" Type="http://schemas.openxmlformats.org/officeDocument/2006/relationships/image" Target="../media/image862.png"/><Relationship Id="rId88" Type="http://schemas.openxmlformats.org/officeDocument/2006/relationships/customXml" Target="../ink/ink883.xml"/><Relationship Id="rId111" Type="http://schemas.openxmlformats.org/officeDocument/2006/relationships/image" Target="../media/image876.png"/><Relationship Id="rId132" Type="http://schemas.openxmlformats.org/officeDocument/2006/relationships/customXml" Target="../ink/ink905.xml"/><Relationship Id="rId153" Type="http://schemas.openxmlformats.org/officeDocument/2006/relationships/image" Target="../media/image896.png"/><Relationship Id="rId174" Type="http://schemas.openxmlformats.org/officeDocument/2006/relationships/customXml" Target="../ink/ink926.xml"/><Relationship Id="rId179" Type="http://schemas.openxmlformats.org/officeDocument/2006/relationships/image" Target="../media/image908.png"/><Relationship Id="rId195" Type="http://schemas.openxmlformats.org/officeDocument/2006/relationships/image" Target="../media/image1.png"/><Relationship Id="rId190" Type="http://schemas.openxmlformats.org/officeDocument/2006/relationships/customXml" Target="../ink/ink934.xml"/><Relationship Id="rId15" Type="http://schemas.openxmlformats.org/officeDocument/2006/relationships/image" Target="../media/image828.png"/><Relationship Id="rId36" Type="http://schemas.openxmlformats.org/officeDocument/2006/relationships/customXml" Target="../ink/ink857.xml"/><Relationship Id="rId57" Type="http://schemas.openxmlformats.org/officeDocument/2006/relationships/image" Target="../media/image849.png"/><Relationship Id="rId106" Type="http://schemas.openxmlformats.org/officeDocument/2006/relationships/customXml" Target="../ink/ink892.xml"/><Relationship Id="rId127" Type="http://schemas.openxmlformats.org/officeDocument/2006/relationships/image" Target="../media/image883.png"/><Relationship Id="rId10" Type="http://schemas.openxmlformats.org/officeDocument/2006/relationships/customXml" Target="../ink/ink844.xml"/><Relationship Id="rId31" Type="http://schemas.openxmlformats.org/officeDocument/2006/relationships/image" Target="../media/image836.png"/><Relationship Id="rId52" Type="http://schemas.openxmlformats.org/officeDocument/2006/relationships/customXml" Target="../ink/ink865.xml"/><Relationship Id="rId73" Type="http://schemas.openxmlformats.org/officeDocument/2006/relationships/image" Target="../media/image857.png"/><Relationship Id="rId78" Type="http://schemas.openxmlformats.org/officeDocument/2006/relationships/customXml" Target="../ink/ink878.xml"/><Relationship Id="rId94" Type="http://schemas.openxmlformats.org/officeDocument/2006/relationships/customXml" Target="../ink/ink886.xml"/><Relationship Id="rId99" Type="http://schemas.openxmlformats.org/officeDocument/2006/relationships/image" Target="../media/image870.png"/><Relationship Id="rId101" Type="http://schemas.openxmlformats.org/officeDocument/2006/relationships/image" Target="../media/image871.png"/><Relationship Id="rId122" Type="http://schemas.openxmlformats.org/officeDocument/2006/relationships/customXml" Target="../ink/ink900.xml"/><Relationship Id="rId143" Type="http://schemas.openxmlformats.org/officeDocument/2006/relationships/image" Target="../media/image891.png"/><Relationship Id="rId148" Type="http://schemas.openxmlformats.org/officeDocument/2006/relationships/customXml" Target="../ink/ink913.xml"/><Relationship Id="rId164" Type="http://schemas.openxmlformats.org/officeDocument/2006/relationships/customXml" Target="../ink/ink921.xml"/><Relationship Id="rId169" Type="http://schemas.openxmlformats.org/officeDocument/2006/relationships/image" Target="../media/image903.png"/><Relationship Id="rId185" Type="http://schemas.openxmlformats.org/officeDocument/2006/relationships/image" Target="../media/image911.png"/><Relationship Id="rId4" Type="http://schemas.openxmlformats.org/officeDocument/2006/relationships/customXml" Target="../ink/ink841.xml"/><Relationship Id="rId9" Type="http://schemas.openxmlformats.org/officeDocument/2006/relationships/image" Target="../media/image825.png"/><Relationship Id="rId180" Type="http://schemas.openxmlformats.org/officeDocument/2006/relationships/customXml" Target="../ink/ink929.xml"/><Relationship Id="rId26" Type="http://schemas.openxmlformats.org/officeDocument/2006/relationships/customXml" Target="../ink/ink852.xml"/><Relationship Id="rId47" Type="http://schemas.openxmlformats.org/officeDocument/2006/relationships/image" Target="../media/image844.png"/><Relationship Id="rId68" Type="http://schemas.openxmlformats.org/officeDocument/2006/relationships/customXml" Target="../ink/ink873.xml"/><Relationship Id="rId89" Type="http://schemas.openxmlformats.org/officeDocument/2006/relationships/image" Target="../media/image865.png"/><Relationship Id="rId112" Type="http://schemas.openxmlformats.org/officeDocument/2006/relationships/customXml" Target="../ink/ink895.xml"/><Relationship Id="rId133" Type="http://schemas.openxmlformats.org/officeDocument/2006/relationships/image" Target="../media/image886.png"/><Relationship Id="rId154" Type="http://schemas.openxmlformats.org/officeDocument/2006/relationships/customXml" Target="../ink/ink916.xml"/><Relationship Id="rId175" Type="http://schemas.openxmlformats.org/officeDocument/2006/relationships/image" Target="../media/image906.png"/><Relationship Id="rId196" Type="http://schemas.openxmlformats.org/officeDocument/2006/relationships/customXml" Target="../ink/ink937.xml"/><Relationship Id="rId200" Type="http://schemas.openxmlformats.org/officeDocument/2006/relationships/customXml" Target="../ink/ink939.xml"/><Relationship Id="rId16" Type="http://schemas.openxmlformats.org/officeDocument/2006/relationships/customXml" Target="../ink/ink847.xml"/><Relationship Id="rId37" Type="http://schemas.openxmlformats.org/officeDocument/2006/relationships/image" Target="../media/image839.png"/><Relationship Id="rId58" Type="http://schemas.openxmlformats.org/officeDocument/2006/relationships/customXml" Target="../ink/ink868.xml"/><Relationship Id="rId79" Type="http://schemas.openxmlformats.org/officeDocument/2006/relationships/image" Target="../media/image860.png"/><Relationship Id="rId102" Type="http://schemas.openxmlformats.org/officeDocument/2006/relationships/customXml" Target="../ink/ink890.xml"/><Relationship Id="rId123" Type="http://schemas.openxmlformats.org/officeDocument/2006/relationships/image" Target="../media/image545.png"/><Relationship Id="rId144" Type="http://schemas.openxmlformats.org/officeDocument/2006/relationships/customXml" Target="../ink/ink911.xml"/><Relationship Id="rId90" Type="http://schemas.openxmlformats.org/officeDocument/2006/relationships/customXml" Target="../ink/ink884.xml"/><Relationship Id="rId165" Type="http://schemas.openxmlformats.org/officeDocument/2006/relationships/image" Target="../media/image901.png"/><Relationship Id="rId186" Type="http://schemas.openxmlformats.org/officeDocument/2006/relationships/customXml" Target="../ink/ink932.xml"/><Relationship Id="rId27" Type="http://schemas.openxmlformats.org/officeDocument/2006/relationships/image" Target="../media/image834.png"/><Relationship Id="rId48" Type="http://schemas.openxmlformats.org/officeDocument/2006/relationships/customXml" Target="../ink/ink863.xml"/><Relationship Id="rId69" Type="http://schemas.openxmlformats.org/officeDocument/2006/relationships/image" Target="../media/image855.png"/><Relationship Id="rId113" Type="http://schemas.openxmlformats.org/officeDocument/2006/relationships/image" Target="../media/image877.png"/><Relationship Id="rId134" Type="http://schemas.openxmlformats.org/officeDocument/2006/relationships/customXml" Target="../ink/ink906.xml"/><Relationship Id="rId80" Type="http://schemas.openxmlformats.org/officeDocument/2006/relationships/customXml" Target="../ink/ink879.xml"/><Relationship Id="rId155" Type="http://schemas.openxmlformats.org/officeDocument/2006/relationships/image" Target="../media/image897.png"/><Relationship Id="rId176" Type="http://schemas.openxmlformats.org/officeDocument/2006/relationships/customXml" Target="../ink/ink927.xml"/><Relationship Id="rId197" Type="http://schemas.openxmlformats.org/officeDocument/2006/relationships/image" Target="../media/image916.png"/><Relationship Id="rId201" Type="http://schemas.openxmlformats.org/officeDocument/2006/relationships/image" Target="../media/image918.png"/><Relationship Id="rId17" Type="http://schemas.openxmlformats.org/officeDocument/2006/relationships/image" Target="../media/image829.png"/><Relationship Id="rId38" Type="http://schemas.openxmlformats.org/officeDocument/2006/relationships/customXml" Target="../ink/ink858.xml"/><Relationship Id="rId59" Type="http://schemas.openxmlformats.org/officeDocument/2006/relationships/image" Target="../media/image850.png"/><Relationship Id="rId103" Type="http://schemas.openxmlformats.org/officeDocument/2006/relationships/image" Target="../media/image872.png"/><Relationship Id="rId124" Type="http://schemas.openxmlformats.org/officeDocument/2006/relationships/customXml" Target="../ink/ink901.xml"/><Relationship Id="rId70" Type="http://schemas.openxmlformats.org/officeDocument/2006/relationships/customXml" Target="../ink/ink874.xml"/><Relationship Id="rId91" Type="http://schemas.openxmlformats.org/officeDocument/2006/relationships/image" Target="../media/image866.png"/><Relationship Id="rId145" Type="http://schemas.openxmlformats.org/officeDocument/2006/relationships/image" Target="../media/image892.png"/><Relationship Id="rId166" Type="http://schemas.openxmlformats.org/officeDocument/2006/relationships/customXml" Target="../ink/ink922.xml"/><Relationship Id="rId187" Type="http://schemas.openxmlformats.org/officeDocument/2006/relationships/image" Target="../media/image912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853.xml"/><Relationship Id="rId49" Type="http://schemas.openxmlformats.org/officeDocument/2006/relationships/image" Target="../media/image845.png"/><Relationship Id="rId114" Type="http://schemas.openxmlformats.org/officeDocument/2006/relationships/customXml" Target="../ink/ink896.xml"/><Relationship Id="rId60" Type="http://schemas.openxmlformats.org/officeDocument/2006/relationships/customXml" Target="../ink/ink869.xml"/><Relationship Id="rId81" Type="http://schemas.openxmlformats.org/officeDocument/2006/relationships/image" Target="../media/image861.png"/><Relationship Id="rId135" Type="http://schemas.openxmlformats.org/officeDocument/2006/relationships/image" Target="../media/image887.png"/><Relationship Id="rId156" Type="http://schemas.openxmlformats.org/officeDocument/2006/relationships/customXml" Target="../ink/ink917.xml"/><Relationship Id="rId177" Type="http://schemas.openxmlformats.org/officeDocument/2006/relationships/image" Target="../media/image907.png"/><Relationship Id="rId198" Type="http://schemas.openxmlformats.org/officeDocument/2006/relationships/customXml" Target="../ink/ink938.xml"/><Relationship Id="rId202" Type="http://schemas.openxmlformats.org/officeDocument/2006/relationships/customXml" Target="../ink/ink940.xml"/><Relationship Id="rId18" Type="http://schemas.openxmlformats.org/officeDocument/2006/relationships/customXml" Target="../ink/ink848.xml"/><Relationship Id="rId39" Type="http://schemas.openxmlformats.org/officeDocument/2006/relationships/image" Target="../media/image840.png"/><Relationship Id="rId50" Type="http://schemas.openxmlformats.org/officeDocument/2006/relationships/customXml" Target="../ink/ink864.xml"/><Relationship Id="rId104" Type="http://schemas.openxmlformats.org/officeDocument/2006/relationships/customXml" Target="../ink/ink891.xml"/><Relationship Id="rId125" Type="http://schemas.openxmlformats.org/officeDocument/2006/relationships/image" Target="../media/image882.png"/><Relationship Id="rId146" Type="http://schemas.openxmlformats.org/officeDocument/2006/relationships/customXml" Target="../ink/ink912.xml"/><Relationship Id="rId167" Type="http://schemas.openxmlformats.org/officeDocument/2006/relationships/image" Target="../media/image902.png"/><Relationship Id="rId188" Type="http://schemas.openxmlformats.org/officeDocument/2006/relationships/customXml" Target="../ink/ink933.xml"/><Relationship Id="rId71" Type="http://schemas.openxmlformats.org/officeDocument/2006/relationships/image" Target="../media/image856.png"/><Relationship Id="rId92" Type="http://schemas.openxmlformats.org/officeDocument/2006/relationships/customXml" Target="../ink/ink88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7.png"/><Relationship Id="rId21" Type="http://schemas.openxmlformats.org/officeDocument/2006/relationships/image" Target="../media/image929.png"/><Relationship Id="rId42" Type="http://schemas.openxmlformats.org/officeDocument/2006/relationships/customXml" Target="../ink/ink961.xml"/><Relationship Id="rId63" Type="http://schemas.openxmlformats.org/officeDocument/2006/relationships/image" Target="../media/image950.png"/><Relationship Id="rId84" Type="http://schemas.openxmlformats.org/officeDocument/2006/relationships/customXml" Target="../ink/ink982.xml"/><Relationship Id="rId138" Type="http://schemas.openxmlformats.org/officeDocument/2006/relationships/customXml" Target="../ink/ink1009.xml"/><Relationship Id="rId159" Type="http://schemas.openxmlformats.org/officeDocument/2006/relationships/image" Target="../media/image998.png"/><Relationship Id="rId170" Type="http://schemas.openxmlformats.org/officeDocument/2006/relationships/customXml" Target="../ink/ink1025.xml"/><Relationship Id="rId191" Type="http://schemas.openxmlformats.org/officeDocument/2006/relationships/image" Target="../media/image1014.png"/><Relationship Id="rId205" Type="http://schemas.openxmlformats.org/officeDocument/2006/relationships/image" Target="../media/image1021.png"/><Relationship Id="rId226" Type="http://schemas.openxmlformats.org/officeDocument/2006/relationships/customXml" Target="../ink/ink1053.xml"/><Relationship Id="rId247" Type="http://schemas.openxmlformats.org/officeDocument/2006/relationships/image" Target="../media/image1042.png"/><Relationship Id="rId107" Type="http://schemas.openxmlformats.org/officeDocument/2006/relationships/image" Target="../media/image972.png"/><Relationship Id="rId11" Type="http://schemas.openxmlformats.org/officeDocument/2006/relationships/image" Target="../media/image924.png"/><Relationship Id="rId32" Type="http://schemas.openxmlformats.org/officeDocument/2006/relationships/customXml" Target="../ink/ink956.xml"/><Relationship Id="rId53" Type="http://schemas.openxmlformats.org/officeDocument/2006/relationships/image" Target="../media/image945.png"/><Relationship Id="rId74" Type="http://schemas.openxmlformats.org/officeDocument/2006/relationships/customXml" Target="../ink/ink977.xml"/><Relationship Id="rId128" Type="http://schemas.openxmlformats.org/officeDocument/2006/relationships/customXml" Target="../ink/ink1004.xml"/><Relationship Id="rId149" Type="http://schemas.openxmlformats.org/officeDocument/2006/relationships/image" Target="../media/image993.png"/><Relationship Id="rId5" Type="http://schemas.openxmlformats.org/officeDocument/2006/relationships/image" Target="../media/image921.png"/><Relationship Id="rId95" Type="http://schemas.openxmlformats.org/officeDocument/2006/relationships/image" Target="../media/image966.png"/><Relationship Id="rId160" Type="http://schemas.openxmlformats.org/officeDocument/2006/relationships/customXml" Target="../ink/ink1020.xml"/><Relationship Id="rId181" Type="http://schemas.openxmlformats.org/officeDocument/2006/relationships/image" Target="../media/image1009.png"/><Relationship Id="rId216" Type="http://schemas.openxmlformats.org/officeDocument/2006/relationships/customXml" Target="../ink/ink1048.xml"/><Relationship Id="rId237" Type="http://schemas.openxmlformats.org/officeDocument/2006/relationships/image" Target="../media/image1037.png"/><Relationship Id="rId22" Type="http://schemas.openxmlformats.org/officeDocument/2006/relationships/customXml" Target="../ink/ink951.xml"/><Relationship Id="rId43" Type="http://schemas.openxmlformats.org/officeDocument/2006/relationships/image" Target="../media/image940.png"/><Relationship Id="rId64" Type="http://schemas.openxmlformats.org/officeDocument/2006/relationships/customXml" Target="../ink/ink972.xml"/><Relationship Id="rId118" Type="http://schemas.openxmlformats.org/officeDocument/2006/relationships/customXml" Target="../ink/ink999.xml"/><Relationship Id="rId139" Type="http://schemas.openxmlformats.org/officeDocument/2006/relationships/image" Target="../media/image988.png"/><Relationship Id="rId85" Type="http://schemas.openxmlformats.org/officeDocument/2006/relationships/image" Target="../media/image961.png"/><Relationship Id="rId150" Type="http://schemas.openxmlformats.org/officeDocument/2006/relationships/customXml" Target="../ink/ink1015.xml"/><Relationship Id="rId171" Type="http://schemas.openxmlformats.org/officeDocument/2006/relationships/image" Target="../media/image1004.png"/><Relationship Id="rId192" Type="http://schemas.openxmlformats.org/officeDocument/2006/relationships/customXml" Target="../ink/ink1036.xml"/><Relationship Id="rId206" Type="http://schemas.openxmlformats.org/officeDocument/2006/relationships/customXml" Target="../ink/ink1043.xml"/><Relationship Id="rId227" Type="http://schemas.openxmlformats.org/officeDocument/2006/relationships/image" Target="../media/image1032.png"/><Relationship Id="rId12" Type="http://schemas.openxmlformats.org/officeDocument/2006/relationships/customXml" Target="../ink/ink946.xml"/><Relationship Id="rId33" Type="http://schemas.openxmlformats.org/officeDocument/2006/relationships/image" Target="../media/image935.png"/><Relationship Id="rId108" Type="http://schemas.openxmlformats.org/officeDocument/2006/relationships/customXml" Target="../ink/ink994.xml"/><Relationship Id="rId129" Type="http://schemas.openxmlformats.org/officeDocument/2006/relationships/image" Target="../media/image983.png"/><Relationship Id="rId54" Type="http://schemas.openxmlformats.org/officeDocument/2006/relationships/customXml" Target="../ink/ink967.xml"/><Relationship Id="rId75" Type="http://schemas.openxmlformats.org/officeDocument/2006/relationships/image" Target="../media/image956.png"/><Relationship Id="rId96" Type="http://schemas.openxmlformats.org/officeDocument/2006/relationships/customXml" Target="../ink/ink988.xml"/><Relationship Id="rId140" Type="http://schemas.openxmlformats.org/officeDocument/2006/relationships/customXml" Target="../ink/ink1010.xml"/><Relationship Id="rId161" Type="http://schemas.openxmlformats.org/officeDocument/2006/relationships/image" Target="../media/image999.png"/><Relationship Id="rId182" Type="http://schemas.openxmlformats.org/officeDocument/2006/relationships/customXml" Target="../ink/ink1031.xml"/><Relationship Id="rId217" Type="http://schemas.openxmlformats.org/officeDocument/2006/relationships/image" Target="../media/image1027.png"/><Relationship Id="rId6" Type="http://schemas.openxmlformats.org/officeDocument/2006/relationships/customXml" Target="../ink/ink943.xml"/><Relationship Id="rId238" Type="http://schemas.openxmlformats.org/officeDocument/2006/relationships/customXml" Target="../ink/ink1059.xml"/><Relationship Id="rId23" Type="http://schemas.openxmlformats.org/officeDocument/2006/relationships/image" Target="../media/image930.png"/><Relationship Id="rId119" Type="http://schemas.openxmlformats.org/officeDocument/2006/relationships/image" Target="../media/image978.png"/><Relationship Id="rId44" Type="http://schemas.openxmlformats.org/officeDocument/2006/relationships/customXml" Target="../ink/ink962.xml"/><Relationship Id="rId65" Type="http://schemas.openxmlformats.org/officeDocument/2006/relationships/image" Target="../media/image951.png"/><Relationship Id="rId86" Type="http://schemas.openxmlformats.org/officeDocument/2006/relationships/customXml" Target="../ink/ink983.xml"/><Relationship Id="rId130" Type="http://schemas.openxmlformats.org/officeDocument/2006/relationships/customXml" Target="../ink/ink1005.xml"/><Relationship Id="rId151" Type="http://schemas.openxmlformats.org/officeDocument/2006/relationships/image" Target="../media/image994.png"/><Relationship Id="rId172" Type="http://schemas.openxmlformats.org/officeDocument/2006/relationships/customXml" Target="../ink/ink1026.xml"/><Relationship Id="rId193" Type="http://schemas.openxmlformats.org/officeDocument/2006/relationships/image" Target="../media/image1015.png"/><Relationship Id="rId207" Type="http://schemas.openxmlformats.org/officeDocument/2006/relationships/image" Target="../media/image1022.png"/><Relationship Id="rId228" Type="http://schemas.openxmlformats.org/officeDocument/2006/relationships/customXml" Target="../ink/ink1054.xml"/><Relationship Id="rId13" Type="http://schemas.openxmlformats.org/officeDocument/2006/relationships/image" Target="../media/image925.png"/><Relationship Id="rId109" Type="http://schemas.openxmlformats.org/officeDocument/2006/relationships/image" Target="../media/image973.png"/><Relationship Id="rId34" Type="http://schemas.openxmlformats.org/officeDocument/2006/relationships/customXml" Target="../ink/ink957.xml"/><Relationship Id="rId55" Type="http://schemas.openxmlformats.org/officeDocument/2006/relationships/image" Target="../media/image946.png"/><Relationship Id="rId76" Type="http://schemas.openxmlformats.org/officeDocument/2006/relationships/customXml" Target="../ink/ink978.xml"/><Relationship Id="rId97" Type="http://schemas.openxmlformats.org/officeDocument/2006/relationships/image" Target="../media/image967.png"/><Relationship Id="rId120" Type="http://schemas.openxmlformats.org/officeDocument/2006/relationships/customXml" Target="../ink/ink1000.xml"/><Relationship Id="rId141" Type="http://schemas.openxmlformats.org/officeDocument/2006/relationships/image" Target="../media/image989.png"/><Relationship Id="rId7" Type="http://schemas.openxmlformats.org/officeDocument/2006/relationships/image" Target="../media/image922.png"/><Relationship Id="rId162" Type="http://schemas.openxmlformats.org/officeDocument/2006/relationships/customXml" Target="../ink/ink1021.xml"/><Relationship Id="rId183" Type="http://schemas.openxmlformats.org/officeDocument/2006/relationships/image" Target="../media/image1010.png"/><Relationship Id="rId218" Type="http://schemas.openxmlformats.org/officeDocument/2006/relationships/customXml" Target="../ink/ink1049.xml"/><Relationship Id="rId239" Type="http://schemas.openxmlformats.org/officeDocument/2006/relationships/image" Target="../media/image1038.png"/><Relationship Id="rId24" Type="http://schemas.openxmlformats.org/officeDocument/2006/relationships/customXml" Target="../ink/ink952.xml"/><Relationship Id="rId45" Type="http://schemas.openxmlformats.org/officeDocument/2006/relationships/image" Target="../media/image941.png"/><Relationship Id="rId66" Type="http://schemas.openxmlformats.org/officeDocument/2006/relationships/customXml" Target="../ink/ink973.xml"/><Relationship Id="rId87" Type="http://schemas.openxmlformats.org/officeDocument/2006/relationships/image" Target="../media/image962.png"/><Relationship Id="rId110" Type="http://schemas.openxmlformats.org/officeDocument/2006/relationships/customXml" Target="../ink/ink995.xml"/><Relationship Id="rId131" Type="http://schemas.openxmlformats.org/officeDocument/2006/relationships/image" Target="../media/image984.png"/><Relationship Id="rId152" Type="http://schemas.openxmlformats.org/officeDocument/2006/relationships/customXml" Target="../ink/ink1016.xml"/><Relationship Id="rId173" Type="http://schemas.openxmlformats.org/officeDocument/2006/relationships/image" Target="../media/image1005.png"/><Relationship Id="rId194" Type="http://schemas.openxmlformats.org/officeDocument/2006/relationships/customXml" Target="../ink/ink1037.xml"/><Relationship Id="rId208" Type="http://schemas.openxmlformats.org/officeDocument/2006/relationships/customXml" Target="../ink/ink1044.xml"/><Relationship Id="rId229" Type="http://schemas.openxmlformats.org/officeDocument/2006/relationships/image" Target="../media/image1033.png"/><Relationship Id="rId240" Type="http://schemas.openxmlformats.org/officeDocument/2006/relationships/customXml" Target="../ink/ink1060.xml"/><Relationship Id="rId14" Type="http://schemas.openxmlformats.org/officeDocument/2006/relationships/customXml" Target="../ink/ink947.xml"/><Relationship Id="rId35" Type="http://schemas.openxmlformats.org/officeDocument/2006/relationships/image" Target="../media/image936.png"/><Relationship Id="rId56" Type="http://schemas.openxmlformats.org/officeDocument/2006/relationships/customXml" Target="../ink/ink968.xml"/><Relationship Id="rId77" Type="http://schemas.openxmlformats.org/officeDocument/2006/relationships/image" Target="../media/image957.png"/><Relationship Id="rId100" Type="http://schemas.openxmlformats.org/officeDocument/2006/relationships/customXml" Target="../ink/ink990.xml"/><Relationship Id="rId8" Type="http://schemas.openxmlformats.org/officeDocument/2006/relationships/customXml" Target="../ink/ink944.xml"/><Relationship Id="rId98" Type="http://schemas.openxmlformats.org/officeDocument/2006/relationships/customXml" Target="../ink/ink989.xml"/><Relationship Id="rId121" Type="http://schemas.openxmlformats.org/officeDocument/2006/relationships/image" Target="../media/image979.png"/><Relationship Id="rId142" Type="http://schemas.openxmlformats.org/officeDocument/2006/relationships/customXml" Target="../ink/ink1011.xml"/><Relationship Id="rId163" Type="http://schemas.openxmlformats.org/officeDocument/2006/relationships/image" Target="../media/image1000.png"/><Relationship Id="rId184" Type="http://schemas.openxmlformats.org/officeDocument/2006/relationships/customXml" Target="../ink/ink1032.xml"/><Relationship Id="rId219" Type="http://schemas.openxmlformats.org/officeDocument/2006/relationships/image" Target="../media/image1028.png"/><Relationship Id="rId230" Type="http://schemas.openxmlformats.org/officeDocument/2006/relationships/customXml" Target="../ink/ink1055.xml"/><Relationship Id="rId25" Type="http://schemas.openxmlformats.org/officeDocument/2006/relationships/image" Target="../media/image931.png"/><Relationship Id="rId46" Type="http://schemas.openxmlformats.org/officeDocument/2006/relationships/customXml" Target="../ink/ink963.xml"/><Relationship Id="rId67" Type="http://schemas.openxmlformats.org/officeDocument/2006/relationships/image" Target="../media/image952.png"/><Relationship Id="rId88" Type="http://schemas.openxmlformats.org/officeDocument/2006/relationships/customXml" Target="../ink/ink984.xml"/><Relationship Id="rId111" Type="http://schemas.openxmlformats.org/officeDocument/2006/relationships/image" Target="../media/image974.png"/><Relationship Id="rId132" Type="http://schemas.openxmlformats.org/officeDocument/2006/relationships/customXml" Target="../ink/ink1006.xml"/><Relationship Id="rId153" Type="http://schemas.openxmlformats.org/officeDocument/2006/relationships/image" Target="../media/image995.png"/><Relationship Id="rId174" Type="http://schemas.openxmlformats.org/officeDocument/2006/relationships/customXml" Target="../ink/ink1027.xml"/><Relationship Id="rId195" Type="http://schemas.openxmlformats.org/officeDocument/2006/relationships/image" Target="../media/image1016.png"/><Relationship Id="rId209" Type="http://schemas.openxmlformats.org/officeDocument/2006/relationships/image" Target="../media/image1023.png"/><Relationship Id="rId220" Type="http://schemas.openxmlformats.org/officeDocument/2006/relationships/customXml" Target="../ink/ink1050.xml"/><Relationship Id="rId241" Type="http://schemas.openxmlformats.org/officeDocument/2006/relationships/image" Target="../media/image1039.png"/><Relationship Id="rId15" Type="http://schemas.openxmlformats.org/officeDocument/2006/relationships/image" Target="../media/image926.png"/><Relationship Id="rId36" Type="http://schemas.openxmlformats.org/officeDocument/2006/relationships/customXml" Target="../ink/ink958.xml"/><Relationship Id="rId57" Type="http://schemas.openxmlformats.org/officeDocument/2006/relationships/image" Target="../media/image947.png"/><Relationship Id="rId10" Type="http://schemas.openxmlformats.org/officeDocument/2006/relationships/customXml" Target="../ink/ink945.xml"/><Relationship Id="rId31" Type="http://schemas.openxmlformats.org/officeDocument/2006/relationships/image" Target="../media/image934.png"/><Relationship Id="rId52" Type="http://schemas.openxmlformats.org/officeDocument/2006/relationships/customXml" Target="../ink/ink966.xml"/><Relationship Id="rId73" Type="http://schemas.openxmlformats.org/officeDocument/2006/relationships/image" Target="../media/image955.png"/><Relationship Id="rId78" Type="http://schemas.openxmlformats.org/officeDocument/2006/relationships/customXml" Target="../ink/ink979.xml"/><Relationship Id="rId94" Type="http://schemas.openxmlformats.org/officeDocument/2006/relationships/customXml" Target="../ink/ink987.xml"/><Relationship Id="rId99" Type="http://schemas.openxmlformats.org/officeDocument/2006/relationships/image" Target="../media/image968.png"/><Relationship Id="rId101" Type="http://schemas.openxmlformats.org/officeDocument/2006/relationships/image" Target="../media/image969.png"/><Relationship Id="rId122" Type="http://schemas.openxmlformats.org/officeDocument/2006/relationships/customXml" Target="../ink/ink1001.xml"/><Relationship Id="rId143" Type="http://schemas.openxmlformats.org/officeDocument/2006/relationships/image" Target="../media/image990.png"/><Relationship Id="rId148" Type="http://schemas.openxmlformats.org/officeDocument/2006/relationships/customXml" Target="../ink/ink1014.xml"/><Relationship Id="rId164" Type="http://schemas.openxmlformats.org/officeDocument/2006/relationships/customXml" Target="../ink/ink1022.xml"/><Relationship Id="rId169" Type="http://schemas.openxmlformats.org/officeDocument/2006/relationships/image" Target="../media/image1003.png"/><Relationship Id="rId185" Type="http://schemas.openxmlformats.org/officeDocument/2006/relationships/image" Target="../media/image1011.png"/><Relationship Id="rId4" Type="http://schemas.openxmlformats.org/officeDocument/2006/relationships/customXml" Target="../ink/ink942.xml"/><Relationship Id="rId9" Type="http://schemas.openxmlformats.org/officeDocument/2006/relationships/image" Target="../media/image923.png"/><Relationship Id="rId180" Type="http://schemas.openxmlformats.org/officeDocument/2006/relationships/customXml" Target="../ink/ink1030.xml"/><Relationship Id="rId210" Type="http://schemas.openxmlformats.org/officeDocument/2006/relationships/customXml" Target="../ink/ink1045.xml"/><Relationship Id="rId215" Type="http://schemas.openxmlformats.org/officeDocument/2006/relationships/image" Target="../media/image1026.png"/><Relationship Id="rId236" Type="http://schemas.openxmlformats.org/officeDocument/2006/relationships/customXml" Target="../ink/ink1058.xml"/><Relationship Id="rId26" Type="http://schemas.openxmlformats.org/officeDocument/2006/relationships/customXml" Target="../ink/ink953.xml"/><Relationship Id="rId231" Type="http://schemas.openxmlformats.org/officeDocument/2006/relationships/image" Target="../media/image1034.png"/><Relationship Id="rId47" Type="http://schemas.openxmlformats.org/officeDocument/2006/relationships/image" Target="../media/image942.png"/><Relationship Id="rId68" Type="http://schemas.openxmlformats.org/officeDocument/2006/relationships/customXml" Target="../ink/ink974.xml"/><Relationship Id="rId89" Type="http://schemas.openxmlformats.org/officeDocument/2006/relationships/image" Target="../media/image963.png"/><Relationship Id="rId112" Type="http://schemas.openxmlformats.org/officeDocument/2006/relationships/customXml" Target="../ink/ink996.xml"/><Relationship Id="rId133" Type="http://schemas.openxmlformats.org/officeDocument/2006/relationships/image" Target="../media/image985.png"/><Relationship Id="rId154" Type="http://schemas.openxmlformats.org/officeDocument/2006/relationships/customXml" Target="../ink/ink1017.xml"/><Relationship Id="rId175" Type="http://schemas.openxmlformats.org/officeDocument/2006/relationships/image" Target="../media/image1006.png"/><Relationship Id="rId196" Type="http://schemas.openxmlformats.org/officeDocument/2006/relationships/customXml" Target="../ink/ink1038.xml"/><Relationship Id="rId200" Type="http://schemas.openxmlformats.org/officeDocument/2006/relationships/customXml" Target="../ink/ink1040.xml"/><Relationship Id="rId16" Type="http://schemas.openxmlformats.org/officeDocument/2006/relationships/customXml" Target="../ink/ink948.xml"/><Relationship Id="rId221" Type="http://schemas.openxmlformats.org/officeDocument/2006/relationships/image" Target="../media/image1029.png"/><Relationship Id="rId242" Type="http://schemas.openxmlformats.org/officeDocument/2006/relationships/customXml" Target="../ink/ink1061.xml"/><Relationship Id="rId37" Type="http://schemas.openxmlformats.org/officeDocument/2006/relationships/image" Target="../media/image937.png"/><Relationship Id="rId58" Type="http://schemas.openxmlformats.org/officeDocument/2006/relationships/customXml" Target="../ink/ink969.xml"/><Relationship Id="rId79" Type="http://schemas.openxmlformats.org/officeDocument/2006/relationships/image" Target="../media/image958.png"/><Relationship Id="rId102" Type="http://schemas.openxmlformats.org/officeDocument/2006/relationships/customXml" Target="../ink/ink991.xml"/><Relationship Id="rId123" Type="http://schemas.openxmlformats.org/officeDocument/2006/relationships/image" Target="../media/image980.png"/><Relationship Id="rId144" Type="http://schemas.openxmlformats.org/officeDocument/2006/relationships/customXml" Target="../ink/ink1012.xml"/><Relationship Id="rId90" Type="http://schemas.openxmlformats.org/officeDocument/2006/relationships/customXml" Target="../ink/ink985.xml"/><Relationship Id="rId165" Type="http://schemas.openxmlformats.org/officeDocument/2006/relationships/image" Target="../media/image1001.png"/><Relationship Id="rId186" Type="http://schemas.openxmlformats.org/officeDocument/2006/relationships/customXml" Target="../ink/ink1033.xml"/><Relationship Id="rId211" Type="http://schemas.openxmlformats.org/officeDocument/2006/relationships/image" Target="../media/image1024.png"/><Relationship Id="rId232" Type="http://schemas.openxmlformats.org/officeDocument/2006/relationships/customXml" Target="../ink/ink1056.xml"/><Relationship Id="rId27" Type="http://schemas.openxmlformats.org/officeDocument/2006/relationships/image" Target="../media/image932.png"/><Relationship Id="rId48" Type="http://schemas.openxmlformats.org/officeDocument/2006/relationships/customXml" Target="../ink/ink964.xml"/><Relationship Id="rId69" Type="http://schemas.openxmlformats.org/officeDocument/2006/relationships/image" Target="../media/image953.png"/><Relationship Id="rId113" Type="http://schemas.openxmlformats.org/officeDocument/2006/relationships/image" Target="../media/image975.png"/><Relationship Id="rId134" Type="http://schemas.openxmlformats.org/officeDocument/2006/relationships/customXml" Target="../ink/ink1007.xml"/><Relationship Id="rId80" Type="http://schemas.openxmlformats.org/officeDocument/2006/relationships/customXml" Target="../ink/ink980.xml"/><Relationship Id="rId155" Type="http://schemas.openxmlformats.org/officeDocument/2006/relationships/image" Target="../media/image996.png"/><Relationship Id="rId176" Type="http://schemas.openxmlformats.org/officeDocument/2006/relationships/customXml" Target="../ink/ink1028.xml"/><Relationship Id="rId197" Type="http://schemas.openxmlformats.org/officeDocument/2006/relationships/image" Target="../media/image1017.png"/><Relationship Id="rId201" Type="http://schemas.openxmlformats.org/officeDocument/2006/relationships/image" Target="../media/image1019.png"/><Relationship Id="rId222" Type="http://schemas.openxmlformats.org/officeDocument/2006/relationships/customXml" Target="../ink/ink1051.xml"/><Relationship Id="rId243" Type="http://schemas.openxmlformats.org/officeDocument/2006/relationships/image" Target="../media/image1040.png"/><Relationship Id="rId17" Type="http://schemas.openxmlformats.org/officeDocument/2006/relationships/image" Target="../media/image927.png"/><Relationship Id="rId38" Type="http://schemas.openxmlformats.org/officeDocument/2006/relationships/customXml" Target="../ink/ink959.xml"/><Relationship Id="rId59" Type="http://schemas.openxmlformats.org/officeDocument/2006/relationships/image" Target="../media/image948.png"/><Relationship Id="rId103" Type="http://schemas.openxmlformats.org/officeDocument/2006/relationships/image" Target="../media/image970.png"/><Relationship Id="rId124" Type="http://schemas.openxmlformats.org/officeDocument/2006/relationships/customXml" Target="../ink/ink1002.xml"/><Relationship Id="rId70" Type="http://schemas.openxmlformats.org/officeDocument/2006/relationships/customXml" Target="../ink/ink975.xml"/><Relationship Id="rId91" Type="http://schemas.openxmlformats.org/officeDocument/2006/relationships/image" Target="../media/image964.png"/><Relationship Id="rId145" Type="http://schemas.openxmlformats.org/officeDocument/2006/relationships/image" Target="../media/image991.png"/><Relationship Id="rId166" Type="http://schemas.openxmlformats.org/officeDocument/2006/relationships/customXml" Target="../ink/ink1023.xml"/><Relationship Id="rId187" Type="http://schemas.openxmlformats.org/officeDocument/2006/relationships/image" Target="../media/image101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46.xml"/><Relationship Id="rId233" Type="http://schemas.openxmlformats.org/officeDocument/2006/relationships/image" Target="../media/image1035.png"/><Relationship Id="rId28" Type="http://schemas.openxmlformats.org/officeDocument/2006/relationships/customXml" Target="../ink/ink954.xml"/><Relationship Id="rId49" Type="http://schemas.openxmlformats.org/officeDocument/2006/relationships/image" Target="../media/image943.png"/><Relationship Id="rId114" Type="http://schemas.openxmlformats.org/officeDocument/2006/relationships/customXml" Target="../ink/ink997.xml"/><Relationship Id="rId60" Type="http://schemas.openxmlformats.org/officeDocument/2006/relationships/customXml" Target="../ink/ink970.xml"/><Relationship Id="rId81" Type="http://schemas.openxmlformats.org/officeDocument/2006/relationships/image" Target="../media/image959.png"/><Relationship Id="rId135" Type="http://schemas.openxmlformats.org/officeDocument/2006/relationships/image" Target="../media/image986.png"/><Relationship Id="rId156" Type="http://schemas.openxmlformats.org/officeDocument/2006/relationships/customXml" Target="../ink/ink1018.xml"/><Relationship Id="rId177" Type="http://schemas.openxmlformats.org/officeDocument/2006/relationships/image" Target="../media/image1007.png"/><Relationship Id="rId198" Type="http://schemas.openxmlformats.org/officeDocument/2006/relationships/customXml" Target="../ink/ink1039.xml"/><Relationship Id="rId202" Type="http://schemas.openxmlformats.org/officeDocument/2006/relationships/customXml" Target="../ink/ink1041.xml"/><Relationship Id="rId223" Type="http://schemas.openxmlformats.org/officeDocument/2006/relationships/image" Target="../media/image1030.png"/><Relationship Id="rId244" Type="http://schemas.openxmlformats.org/officeDocument/2006/relationships/customXml" Target="../ink/ink1062.xml"/><Relationship Id="rId18" Type="http://schemas.openxmlformats.org/officeDocument/2006/relationships/customXml" Target="../ink/ink949.xml"/><Relationship Id="rId39" Type="http://schemas.openxmlformats.org/officeDocument/2006/relationships/image" Target="../media/image938.png"/><Relationship Id="rId50" Type="http://schemas.openxmlformats.org/officeDocument/2006/relationships/customXml" Target="../ink/ink965.xml"/><Relationship Id="rId104" Type="http://schemas.openxmlformats.org/officeDocument/2006/relationships/customXml" Target="../ink/ink992.xml"/><Relationship Id="rId125" Type="http://schemas.openxmlformats.org/officeDocument/2006/relationships/image" Target="../media/image981.png"/><Relationship Id="rId146" Type="http://schemas.openxmlformats.org/officeDocument/2006/relationships/customXml" Target="../ink/ink1013.xml"/><Relationship Id="rId167" Type="http://schemas.openxmlformats.org/officeDocument/2006/relationships/image" Target="../media/image1002.png"/><Relationship Id="rId188" Type="http://schemas.openxmlformats.org/officeDocument/2006/relationships/customXml" Target="../ink/ink1034.xml"/><Relationship Id="rId71" Type="http://schemas.openxmlformats.org/officeDocument/2006/relationships/image" Target="../media/image954.png"/><Relationship Id="rId92" Type="http://schemas.openxmlformats.org/officeDocument/2006/relationships/customXml" Target="../ink/ink986.xml"/><Relationship Id="rId213" Type="http://schemas.openxmlformats.org/officeDocument/2006/relationships/image" Target="../media/image1025.png"/><Relationship Id="rId234" Type="http://schemas.openxmlformats.org/officeDocument/2006/relationships/customXml" Target="../ink/ink1057.xml"/><Relationship Id="rId2" Type="http://schemas.openxmlformats.org/officeDocument/2006/relationships/customXml" Target="../ink/ink941.xml"/><Relationship Id="rId29" Type="http://schemas.openxmlformats.org/officeDocument/2006/relationships/image" Target="../media/image933.png"/><Relationship Id="rId40" Type="http://schemas.openxmlformats.org/officeDocument/2006/relationships/customXml" Target="../ink/ink960.xml"/><Relationship Id="rId115" Type="http://schemas.openxmlformats.org/officeDocument/2006/relationships/image" Target="../media/image976.png"/><Relationship Id="rId136" Type="http://schemas.openxmlformats.org/officeDocument/2006/relationships/customXml" Target="../ink/ink1008.xml"/><Relationship Id="rId157" Type="http://schemas.openxmlformats.org/officeDocument/2006/relationships/image" Target="../media/image997.png"/><Relationship Id="rId178" Type="http://schemas.openxmlformats.org/officeDocument/2006/relationships/customXml" Target="../ink/ink1029.xml"/><Relationship Id="rId61" Type="http://schemas.openxmlformats.org/officeDocument/2006/relationships/image" Target="../media/image949.png"/><Relationship Id="rId82" Type="http://schemas.openxmlformats.org/officeDocument/2006/relationships/customXml" Target="../ink/ink981.xml"/><Relationship Id="rId199" Type="http://schemas.openxmlformats.org/officeDocument/2006/relationships/image" Target="../media/image1018.png"/><Relationship Id="rId203" Type="http://schemas.openxmlformats.org/officeDocument/2006/relationships/image" Target="../media/image1020.png"/><Relationship Id="rId19" Type="http://schemas.openxmlformats.org/officeDocument/2006/relationships/image" Target="../media/image928.png"/><Relationship Id="rId224" Type="http://schemas.openxmlformats.org/officeDocument/2006/relationships/customXml" Target="../ink/ink1052.xml"/><Relationship Id="rId245" Type="http://schemas.openxmlformats.org/officeDocument/2006/relationships/image" Target="../media/image1041.png"/><Relationship Id="rId30" Type="http://schemas.openxmlformats.org/officeDocument/2006/relationships/customXml" Target="../ink/ink955.xml"/><Relationship Id="rId105" Type="http://schemas.openxmlformats.org/officeDocument/2006/relationships/image" Target="../media/image971.png"/><Relationship Id="rId126" Type="http://schemas.openxmlformats.org/officeDocument/2006/relationships/customXml" Target="../ink/ink1003.xml"/><Relationship Id="rId147" Type="http://schemas.openxmlformats.org/officeDocument/2006/relationships/image" Target="../media/image992.png"/><Relationship Id="rId168" Type="http://schemas.openxmlformats.org/officeDocument/2006/relationships/customXml" Target="../ink/ink1024.xml"/><Relationship Id="rId51" Type="http://schemas.openxmlformats.org/officeDocument/2006/relationships/image" Target="../media/image944.png"/><Relationship Id="rId72" Type="http://schemas.openxmlformats.org/officeDocument/2006/relationships/customXml" Target="../ink/ink976.xml"/><Relationship Id="rId93" Type="http://schemas.openxmlformats.org/officeDocument/2006/relationships/image" Target="../media/image965.png"/><Relationship Id="rId189" Type="http://schemas.openxmlformats.org/officeDocument/2006/relationships/image" Target="../media/image1013.png"/><Relationship Id="rId3" Type="http://schemas.openxmlformats.org/officeDocument/2006/relationships/image" Target="../media/image920.png"/><Relationship Id="rId214" Type="http://schemas.openxmlformats.org/officeDocument/2006/relationships/customXml" Target="../ink/ink1047.xml"/><Relationship Id="rId235" Type="http://schemas.openxmlformats.org/officeDocument/2006/relationships/image" Target="../media/image1036.png"/><Relationship Id="rId116" Type="http://schemas.openxmlformats.org/officeDocument/2006/relationships/customXml" Target="../ink/ink998.xml"/><Relationship Id="rId137" Type="http://schemas.openxmlformats.org/officeDocument/2006/relationships/image" Target="../media/image987.png"/><Relationship Id="rId158" Type="http://schemas.openxmlformats.org/officeDocument/2006/relationships/customXml" Target="../ink/ink1019.xml"/><Relationship Id="rId20" Type="http://schemas.openxmlformats.org/officeDocument/2006/relationships/customXml" Target="../ink/ink950.xml"/><Relationship Id="rId41" Type="http://schemas.openxmlformats.org/officeDocument/2006/relationships/image" Target="../media/image939.png"/><Relationship Id="rId62" Type="http://schemas.openxmlformats.org/officeDocument/2006/relationships/customXml" Target="../ink/ink971.xml"/><Relationship Id="rId83" Type="http://schemas.openxmlformats.org/officeDocument/2006/relationships/image" Target="../media/image960.png"/><Relationship Id="rId179" Type="http://schemas.openxmlformats.org/officeDocument/2006/relationships/image" Target="../media/image1008.png"/><Relationship Id="rId190" Type="http://schemas.openxmlformats.org/officeDocument/2006/relationships/customXml" Target="../ink/ink1035.xml"/><Relationship Id="rId204" Type="http://schemas.openxmlformats.org/officeDocument/2006/relationships/customXml" Target="../ink/ink1042.xml"/><Relationship Id="rId225" Type="http://schemas.openxmlformats.org/officeDocument/2006/relationships/image" Target="../media/image1031.png"/><Relationship Id="rId246" Type="http://schemas.openxmlformats.org/officeDocument/2006/relationships/customXml" Target="../ink/ink1063.xml"/><Relationship Id="rId106" Type="http://schemas.openxmlformats.org/officeDocument/2006/relationships/customXml" Target="../ink/ink993.xml"/><Relationship Id="rId127" Type="http://schemas.openxmlformats.org/officeDocument/2006/relationships/image" Target="../media/image98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2.xml"/><Relationship Id="rId21" Type="http://schemas.openxmlformats.org/officeDocument/2006/relationships/image" Target="../media/image1051.png"/><Relationship Id="rId63" Type="http://schemas.openxmlformats.org/officeDocument/2006/relationships/customXml" Target="../ink/ink1095.xml"/><Relationship Id="rId159" Type="http://schemas.openxmlformats.org/officeDocument/2006/relationships/customXml" Target="../ink/ink1143.xml"/><Relationship Id="rId170" Type="http://schemas.openxmlformats.org/officeDocument/2006/relationships/image" Target="../media/image1124.png"/><Relationship Id="rId226" Type="http://schemas.openxmlformats.org/officeDocument/2006/relationships/customXml" Target="../ink/ink1177.xml"/><Relationship Id="rId268" Type="http://schemas.openxmlformats.org/officeDocument/2006/relationships/customXml" Target="../ink/ink1198.xml"/><Relationship Id="rId32" Type="http://schemas.openxmlformats.org/officeDocument/2006/relationships/customXml" Target="../ink/ink1079.xml"/><Relationship Id="rId74" Type="http://schemas.openxmlformats.org/officeDocument/2006/relationships/image" Target="../media/image1077.png"/><Relationship Id="rId128" Type="http://schemas.openxmlformats.org/officeDocument/2006/relationships/image" Target="../media/image1103.png"/><Relationship Id="rId5" Type="http://schemas.openxmlformats.org/officeDocument/2006/relationships/image" Target="../media/image1043.png"/><Relationship Id="rId95" Type="http://schemas.openxmlformats.org/officeDocument/2006/relationships/customXml" Target="../ink/ink1111.xml"/><Relationship Id="rId160" Type="http://schemas.openxmlformats.org/officeDocument/2006/relationships/image" Target="../media/image1119.png"/><Relationship Id="rId181" Type="http://schemas.openxmlformats.org/officeDocument/2006/relationships/image" Target="../media/image1129.png"/><Relationship Id="rId216" Type="http://schemas.openxmlformats.org/officeDocument/2006/relationships/customXml" Target="../ink/ink1172.xml"/><Relationship Id="rId237" Type="http://schemas.openxmlformats.org/officeDocument/2006/relationships/image" Target="../media/image1156.png"/><Relationship Id="rId258" Type="http://schemas.openxmlformats.org/officeDocument/2006/relationships/customXml" Target="../ink/ink1193.xml"/><Relationship Id="rId22" Type="http://schemas.openxmlformats.org/officeDocument/2006/relationships/customXml" Target="../ink/ink1074.xml"/><Relationship Id="rId43" Type="http://schemas.openxmlformats.org/officeDocument/2006/relationships/image" Target="../media/image1062.png"/><Relationship Id="rId64" Type="http://schemas.openxmlformats.org/officeDocument/2006/relationships/image" Target="../media/image1072.png"/><Relationship Id="rId118" Type="http://schemas.openxmlformats.org/officeDocument/2006/relationships/image" Target="../media/image1099.png"/><Relationship Id="rId139" Type="http://schemas.openxmlformats.org/officeDocument/2006/relationships/customXml" Target="../ink/ink1133.xml"/><Relationship Id="rId85" Type="http://schemas.openxmlformats.org/officeDocument/2006/relationships/customXml" Target="../ink/ink1106.xml"/><Relationship Id="rId150" Type="http://schemas.openxmlformats.org/officeDocument/2006/relationships/image" Target="../media/image1114.png"/><Relationship Id="rId171" Type="http://schemas.openxmlformats.org/officeDocument/2006/relationships/customXml" Target="../ink/ink1149.xml"/><Relationship Id="rId192" Type="http://schemas.openxmlformats.org/officeDocument/2006/relationships/customXml" Target="../ink/ink1160.xml"/><Relationship Id="rId206" Type="http://schemas.openxmlformats.org/officeDocument/2006/relationships/customXml" Target="../ink/ink1167.xml"/><Relationship Id="rId227" Type="http://schemas.openxmlformats.org/officeDocument/2006/relationships/image" Target="../media/image1152.png"/><Relationship Id="rId248" Type="http://schemas.openxmlformats.org/officeDocument/2006/relationships/customXml" Target="../ink/ink1188.xml"/><Relationship Id="rId269" Type="http://schemas.openxmlformats.org/officeDocument/2006/relationships/image" Target="../media/image1172.png"/><Relationship Id="rId12" Type="http://schemas.openxmlformats.org/officeDocument/2006/relationships/customXml" Target="../ink/ink1069.xml"/><Relationship Id="rId33" Type="http://schemas.openxmlformats.org/officeDocument/2006/relationships/image" Target="../media/image1057.png"/><Relationship Id="rId108" Type="http://schemas.openxmlformats.org/officeDocument/2006/relationships/image" Target="../media/image1094.png"/><Relationship Id="rId129" Type="http://schemas.openxmlformats.org/officeDocument/2006/relationships/customXml" Target="../ink/ink1128.xml"/><Relationship Id="rId54" Type="http://schemas.openxmlformats.org/officeDocument/2006/relationships/customXml" Target="../ink/ink1090.xml"/><Relationship Id="rId75" Type="http://schemas.openxmlformats.org/officeDocument/2006/relationships/customXml" Target="../ink/ink1101.xml"/><Relationship Id="rId96" Type="http://schemas.openxmlformats.org/officeDocument/2006/relationships/image" Target="../media/image1088.png"/><Relationship Id="rId140" Type="http://schemas.openxmlformats.org/officeDocument/2006/relationships/image" Target="../media/image1109.png"/><Relationship Id="rId161" Type="http://schemas.openxmlformats.org/officeDocument/2006/relationships/customXml" Target="../ink/ink1144.xml"/><Relationship Id="rId182" Type="http://schemas.openxmlformats.org/officeDocument/2006/relationships/customXml" Target="../ink/ink1155.xml"/><Relationship Id="rId217" Type="http://schemas.openxmlformats.org/officeDocument/2006/relationships/image" Target="../media/image1147.png"/><Relationship Id="rId6" Type="http://schemas.openxmlformats.org/officeDocument/2006/relationships/customXml" Target="../ink/ink1066.xml"/><Relationship Id="rId238" Type="http://schemas.openxmlformats.org/officeDocument/2006/relationships/customXml" Target="../ink/ink1183.xml"/><Relationship Id="rId259" Type="http://schemas.openxmlformats.org/officeDocument/2006/relationships/image" Target="../media/image1167.png"/><Relationship Id="rId23" Type="http://schemas.openxmlformats.org/officeDocument/2006/relationships/image" Target="../media/image1052.png"/><Relationship Id="rId119" Type="http://schemas.openxmlformats.org/officeDocument/2006/relationships/customXml" Target="../ink/ink1123.xml"/><Relationship Id="rId270" Type="http://schemas.openxmlformats.org/officeDocument/2006/relationships/customXml" Target="../ink/ink1199.xml"/><Relationship Id="rId44" Type="http://schemas.openxmlformats.org/officeDocument/2006/relationships/customXml" Target="../ink/ink1085.xml"/><Relationship Id="rId65" Type="http://schemas.openxmlformats.org/officeDocument/2006/relationships/customXml" Target="../ink/ink1096.xml"/><Relationship Id="rId86" Type="http://schemas.openxmlformats.org/officeDocument/2006/relationships/image" Target="../media/image1083.png"/><Relationship Id="rId130" Type="http://schemas.openxmlformats.org/officeDocument/2006/relationships/image" Target="../media/image1104.png"/><Relationship Id="rId151" Type="http://schemas.openxmlformats.org/officeDocument/2006/relationships/customXml" Target="../ink/ink1139.xml"/><Relationship Id="rId172" Type="http://schemas.openxmlformats.org/officeDocument/2006/relationships/image" Target="../media/image1125.png"/><Relationship Id="rId193" Type="http://schemas.openxmlformats.org/officeDocument/2006/relationships/image" Target="../media/image1135.png"/><Relationship Id="rId207" Type="http://schemas.openxmlformats.org/officeDocument/2006/relationships/image" Target="../media/image1142.png"/><Relationship Id="rId228" Type="http://schemas.openxmlformats.org/officeDocument/2006/relationships/customXml" Target="../ink/ink1178.xml"/><Relationship Id="rId249" Type="http://schemas.openxmlformats.org/officeDocument/2006/relationships/image" Target="../media/image1162.png"/><Relationship Id="rId13" Type="http://schemas.openxmlformats.org/officeDocument/2006/relationships/image" Target="../media/image1047.png"/><Relationship Id="rId109" Type="http://schemas.openxmlformats.org/officeDocument/2006/relationships/customXml" Target="../ink/ink1118.xml"/><Relationship Id="rId260" Type="http://schemas.openxmlformats.org/officeDocument/2006/relationships/customXml" Target="../ink/ink1194.xml"/><Relationship Id="rId34" Type="http://schemas.openxmlformats.org/officeDocument/2006/relationships/customXml" Target="../ink/ink1080.xml"/><Relationship Id="rId55" Type="http://schemas.openxmlformats.org/officeDocument/2006/relationships/image" Target="../media/image1068.png"/><Relationship Id="rId76" Type="http://schemas.openxmlformats.org/officeDocument/2006/relationships/image" Target="../media/image1078.png"/><Relationship Id="rId97" Type="http://schemas.openxmlformats.org/officeDocument/2006/relationships/customXml" Target="../ink/ink1112.xml"/><Relationship Id="rId120" Type="http://schemas.openxmlformats.org/officeDocument/2006/relationships/image" Target="../media/image1100.png"/><Relationship Id="rId141" Type="http://schemas.openxmlformats.org/officeDocument/2006/relationships/customXml" Target="../ink/ink1134.xml"/><Relationship Id="rId7" Type="http://schemas.openxmlformats.org/officeDocument/2006/relationships/image" Target="../media/image1044.png"/><Relationship Id="rId162" Type="http://schemas.openxmlformats.org/officeDocument/2006/relationships/image" Target="../media/image1120.png"/><Relationship Id="rId183" Type="http://schemas.openxmlformats.org/officeDocument/2006/relationships/image" Target="../media/image1130.png"/><Relationship Id="rId218" Type="http://schemas.openxmlformats.org/officeDocument/2006/relationships/customXml" Target="../ink/ink1173.xml"/><Relationship Id="rId239" Type="http://schemas.openxmlformats.org/officeDocument/2006/relationships/image" Target="../media/image1157.png"/><Relationship Id="rId250" Type="http://schemas.openxmlformats.org/officeDocument/2006/relationships/customXml" Target="../ink/ink1189.xml"/><Relationship Id="rId271" Type="http://schemas.openxmlformats.org/officeDocument/2006/relationships/image" Target="../media/image1173.png"/><Relationship Id="rId24" Type="http://schemas.openxmlformats.org/officeDocument/2006/relationships/customXml" Target="../ink/ink1075.xml"/><Relationship Id="rId45" Type="http://schemas.openxmlformats.org/officeDocument/2006/relationships/image" Target="../media/image1063.png"/><Relationship Id="rId66" Type="http://schemas.openxmlformats.org/officeDocument/2006/relationships/image" Target="../media/image1073.png"/><Relationship Id="rId87" Type="http://schemas.openxmlformats.org/officeDocument/2006/relationships/customXml" Target="../ink/ink1107.xml"/><Relationship Id="rId110" Type="http://schemas.openxmlformats.org/officeDocument/2006/relationships/image" Target="../media/image1095.png"/><Relationship Id="rId131" Type="http://schemas.openxmlformats.org/officeDocument/2006/relationships/customXml" Target="../ink/ink1129.xml"/><Relationship Id="rId152" Type="http://schemas.openxmlformats.org/officeDocument/2006/relationships/image" Target="../media/image1115.png"/><Relationship Id="rId173" Type="http://schemas.openxmlformats.org/officeDocument/2006/relationships/customXml" Target="../ink/ink1150.xml"/><Relationship Id="rId194" Type="http://schemas.openxmlformats.org/officeDocument/2006/relationships/customXml" Target="../ink/ink1161.xml"/><Relationship Id="rId208" Type="http://schemas.openxmlformats.org/officeDocument/2006/relationships/customXml" Target="../ink/ink1168.xml"/><Relationship Id="rId229" Type="http://schemas.openxmlformats.org/officeDocument/2006/relationships/image" Target="../media/image1153.png"/><Relationship Id="rId240" Type="http://schemas.openxmlformats.org/officeDocument/2006/relationships/customXml" Target="../ink/ink1184.xml"/><Relationship Id="rId261" Type="http://schemas.openxmlformats.org/officeDocument/2006/relationships/image" Target="../media/image1168.png"/><Relationship Id="rId14" Type="http://schemas.openxmlformats.org/officeDocument/2006/relationships/customXml" Target="../ink/ink1070.xml"/><Relationship Id="rId35" Type="http://schemas.openxmlformats.org/officeDocument/2006/relationships/image" Target="../media/image1058.png"/><Relationship Id="rId56" Type="http://schemas.openxmlformats.org/officeDocument/2006/relationships/customXml" Target="../ink/ink1091.xml"/><Relationship Id="rId77" Type="http://schemas.openxmlformats.org/officeDocument/2006/relationships/customXml" Target="../ink/ink1102.xml"/><Relationship Id="rId100" Type="http://schemas.openxmlformats.org/officeDocument/2006/relationships/image" Target="../media/image1090.png"/><Relationship Id="rId8" Type="http://schemas.openxmlformats.org/officeDocument/2006/relationships/customXml" Target="../ink/ink1067.xml"/><Relationship Id="rId98" Type="http://schemas.openxmlformats.org/officeDocument/2006/relationships/image" Target="../media/image1089.png"/><Relationship Id="rId121" Type="http://schemas.openxmlformats.org/officeDocument/2006/relationships/customXml" Target="../ink/ink1124.xml"/><Relationship Id="rId142" Type="http://schemas.openxmlformats.org/officeDocument/2006/relationships/image" Target="../media/image1110.png"/><Relationship Id="rId163" Type="http://schemas.openxmlformats.org/officeDocument/2006/relationships/customXml" Target="../ink/ink1145.xml"/><Relationship Id="rId184" Type="http://schemas.openxmlformats.org/officeDocument/2006/relationships/customXml" Target="../ink/ink1156.xml"/><Relationship Id="rId219" Type="http://schemas.openxmlformats.org/officeDocument/2006/relationships/image" Target="../media/image1148.png"/><Relationship Id="rId230" Type="http://schemas.openxmlformats.org/officeDocument/2006/relationships/customXml" Target="../ink/ink1179.xml"/><Relationship Id="rId251" Type="http://schemas.openxmlformats.org/officeDocument/2006/relationships/image" Target="../media/image1163.png"/><Relationship Id="rId25" Type="http://schemas.openxmlformats.org/officeDocument/2006/relationships/image" Target="../media/image1053.png"/><Relationship Id="rId46" Type="http://schemas.openxmlformats.org/officeDocument/2006/relationships/customXml" Target="../ink/ink1086.xml"/><Relationship Id="rId67" Type="http://schemas.openxmlformats.org/officeDocument/2006/relationships/customXml" Target="../ink/ink1097.xml"/><Relationship Id="rId272" Type="http://schemas.openxmlformats.org/officeDocument/2006/relationships/customXml" Target="../ink/ink1200.xml"/><Relationship Id="rId88" Type="http://schemas.openxmlformats.org/officeDocument/2006/relationships/image" Target="../media/image1084.png"/><Relationship Id="rId111" Type="http://schemas.openxmlformats.org/officeDocument/2006/relationships/customXml" Target="../ink/ink1119.xml"/><Relationship Id="rId132" Type="http://schemas.openxmlformats.org/officeDocument/2006/relationships/image" Target="../media/image1105.png"/><Relationship Id="rId153" Type="http://schemas.openxmlformats.org/officeDocument/2006/relationships/customXml" Target="../ink/ink1140.xml"/><Relationship Id="rId174" Type="http://schemas.openxmlformats.org/officeDocument/2006/relationships/image" Target="../media/image1126.png"/><Relationship Id="rId195" Type="http://schemas.openxmlformats.org/officeDocument/2006/relationships/image" Target="../media/image1136.png"/><Relationship Id="rId209" Type="http://schemas.openxmlformats.org/officeDocument/2006/relationships/image" Target="../media/image1143.png"/><Relationship Id="rId220" Type="http://schemas.openxmlformats.org/officeDocument/2006/relationships/customXml" Target="../ink/ink1174.xml"/><Relationship Id="rId241" Type="http://schemas.openxmlformats.org/officeDocument/2006/relationships/image" Target="../media/image1158.png"/><Relationship Id="rId15" Type="http://schemas.openxmlformats.org/officeDocument/2006/relationships/image" Target="../media/image1048.png"/><Relationship Id="rId36" Type="http://schemas.openxmlformats.org/officeDocument/2006/relationships/customXml" Target="../ink/ink1081.xml"/><Relationship Id="rId57" Type="http://schemas.openxmlformats.org/officeDocument/2006/relationships/image" Target="../media/image1069.png"/><Relationship Id="rId262" Type="http://schemas.openxmlformats.org/officeDocument/2006/relationships/customXml" Target="../ink/ink1195.xml"/><Relationship Id="rId78" Type="http://schemas.openxmlformats.org/officeDocument/2006/relationships/image" Target="../media/image1079.png"/><Relationship Id="rId99" Type="http://schemas.openxmlformats.org/officeDocument/2006/relationships/customXml" Target="../ink/ink1113.xml"/><Relationship Id="rId101" Type="http://schemas.openxmlformats.org/officeDocument/2006/relationships/customXml" Target="../ink/ink1114.xml"/><Relationship Id="rId122" Type="http://schemas.openxmlformats.org/officeDocument/2006/relationships/image" Target="../media/image1101.png"/><Relationship Id="rId143" Type="http://schemas.openxmlformats.org/officeDocument/2006/relationships/customXml" Target="../ink/ink1135.xml"/><Relationship Id="rId164" Type="http://schemas.openxmlformats.org/officeDocument/2006/relationships/image" Target="../media/image1121.png"/><Relationship Id="rId185" Type="http://schemas.openxmlformats.org/officeDocument/2006/relationships/image" Target="../media/image1131.png"/><Relationship Id="rId9" Type="http://schemas.openxmlformats.org/officeDocument/2006/relationships/image" Target="../media/image1045.png"/><Relationship Id="rId210" Type="http://schemas.openxmlformats.org/officeDocument/2006/relationships/customXml" Target="../ink/ink1169.xml"/><Relationship Id="rId26" Type="http://schemas.openxmlformats.org/officeDocument/2006/relationships/customXml" Target="../ink/ink1076.xml"/><Relationship Id="rId231" Type="http://schemas.openxmlformats.org/officeDocument/2006/relationships/image" Target="../media/image1154.png"/><Relationship Id="rId252" Type="http://schemas.openxmlformats.org/officeDocument/2006/relationships/customXml" Target="../ink/ink1190.xml"/><Relationship Id="rId273" Type="http://schemas.openxmlformats.org/officeDocument/2006/relationships/image" Target="../media/image1174.png"/><Relationship Id="rId47" Type="http://schemas.openxmlformats.org/officeDocument/2006/relationships/image" Target="../media/image1064.png"/><Relationship Id="rId68" Type="http://schemas.openxmlformats.org/officeDocument/2006/relationships/image" Target="../media/image1074.png"/><Relationship Id="rId89" Type="http://schemas.openxmlformats.org/officeDocument/2006/relationships/customXml" Target="../ink/ink1108.xml"/><Relationship Id="rId112" Type="http://schemas.openxmlformats.org/officeDocument/2006/relationships/image" Target="../media/image1096.png"/><Relationship Id="rId133" Type="http://schemas.openxmlformats.org/officeDocument/2006/relationships/customXml" Target="../ink/ink1130.xml"/><Relationship Id="rId154" Type="http://schemas.openxmlformats.org/officeDocument/2006/relationships/image" Target="../media/image1116.png"/><Relationship Id="rId175" Type="http://schemas.openxmlformats.org/officeDocument/2006/relationships/customXml" Target="../ink/ink1151.xml"/><Relationship Id="rId196" Type="http://schemas.openxmlformats.org/officeDocument/2006/relationships/customXml" Target="../ink/ink1162.xml"/><Relationship Id="rId200" Type="http://schemas.openxmlformats.org/officeDocument/2006/relationships/customXml" Target="../ink/ink1164.xml"/><Relationship Id="rId16" Type="http://schemas.openxmlformats.org/officeDocument/2006/relationships/customXml" Target="../ink/ink1071.xml"/><Relationship Id="rId221" Type="http://schemas.openxmlformats.org/officeDocument/2006/relationships/image" Target="../media/image1149.png"/><Relationship Id="rId242" Type="http://schemas.openxmlformats.org/officeDocument/2006/relationships/customXml" Target="../ink/ink1185.xml"/><Relationship Id="rId263" Type="http://schemas.openxmlformats.org/officeDocument/2006/relationships/image" Target="../media/image1169.png"/><Relationship Id="rId37" Type="http://schemas.openxmlformats.org/officeDocument/2006/relationships/image" Target="../media/image1059.png"/><Relationship Id="rId58" Type="http://schemas.openxmlformats.org/officeDocument/2006/relationships/customXml" Target="../ink/ink1092.xml"/><Relationship Id="rId79" Type="http://schemas.openxmlformats.org/officeDocument/2006/relationships/customXml" Target="../ink/ink1103.xml"/><Relationship Id="rId102" Type="http://schemas.openxmlformats.org/officeDocument/2006/relationships/image" Target="../media/image1091.png"/><Relationship Id="rId123" Type="http://schemas.openxmlformats.org/officeDocument/2006/relationships/customXml" Target="../ink/ink1125.xml"/><Relationship Id="rId144" Type="http://schemas.openxmlformats.org/officeDocument/2006/relationships/image" Target="../media/image1111.png"/><Relationship Id="rId90" Type="http://schemas.openxmlformats.org/officeDocument/2006/relationships/image" Target="../media/image1085.png"/><Relationship Id="rId165" Type="http://schemas.openxmlformats.org/officeDocument/2006/relationships/customXml" Target="../ink/ink1146.xml"/><Relationship Id="rId186" Type="http://schemas.openxmlformats.org/officeDocument/2006/relationships/customXml" Target="../ink/ink1157.xml"/><Relationship Id="rId211" Type="http://schemas.openxmlformats.org/officeDocument/2006/relationships/image" Target="../media/image1144.png"/><Relationship Id="rId232" Type="http://schemas.openxmlformats.org/officeDocument/2006/relationships/customXml" Target="../ink/ink1180.xml"/><Relationship Id="rId253" Type="http://schemas.openxmlformats.org/officeDocument/2006/relationships/image" Target="../media/image1164.png"/><Relationship Id="rId274" Type="http://schemas.openxmlformats.org/officeDocument/2006/relationships/customXml" Target="../ink/ink1201.xml"/><Relationship Id="rId27" Type="http://schemas.openxmlformats.org/officeDocument/2006/relationships/image" Target="../media/image1054.png"/><Relationship Id="rId48" Type="http://schemas.openxmlformats.org/officeDocument/2006/relationships/customXml" Target="../ink/ink1087.xml"/><Relationship Id="rId69" Type="http://schemas.openxmlformats.org/officeDocument/2006/relationships/customXml" Target="../ink/ink1098.xml"/><Relationship Id="rId113" Type="http://schemas.openxmlformats.org/officeDocument/2006/relationships/customXml" Target="../ink/ink1120.xml"/><Relationship Id="rId134" Type="http://schemas.openxmlformats.org/officeDocument/2006/relationships/image" Target="../media/image1106.png"/><Relationship Id="rId80" Type="http://schemas.openxmlformats.org/officeDocument/2006/relationships/image" Target="../media/image1080.png"/><Relationship Id="rId155" Type="http://schemas.openxmlformats.org/officeDocument/2006/relationships/customXml" Target="../ink/ink1141.xml"/><Relationship Id="rId176" Type="http://schemas.openxmlformats.org/officeDocument/2006/relationships/customXml" Target="../ink/ink1152.xml"/><Relationship Id="rId197" Type="http://schemas.openxmlformats.org/officeDocument/2006/relationships/image" Target="../media/image1137.png"/><Relationship Id="rId201" Type="http://schemas.openxmlformats.org/officeDocument/2006/relationships/image" Target="../media/image1139.png"/><Relationship Id="rId222" Type="http://schemas.openxmlformats.org/officeDocument/2006/relationships/customXml" Target="../ink/ink1175.xml"/><Relationship Id="rId243" Type="http://schemas.openxmlformats.org/officeDocument/2006/relationships/image" Target="../media/image1159.png"/><Relationship Id="rId264" Type="http://schemas.openxmlformats.org/officeDocument/2006/relationships/customXml" Target="../ink/ink1196.xml"/><Relationship Id="rId17" Type="http://schemas.openxmlformats.org/officeDocument/2006/relationships/image" Target="../media/image1049.png"/><Relationship Id="rId38" Type="http://schemas.openxmlformats.org/officeDocument/2006/relationships/customXml" Target="../ink/ink1082.xml"/><Relationship Id="rId59" Type="http://schemas.openxmlformats.org/officeDocument/2006/relationships/image" Target="../media/image1070.png"/><Relationship Id="rId103" Type="http://schemas.openxmlformats.org/officeDocument/2006/relationships/customXml" Target="../ink/ink1115.xml"/><Relationship Id="rId124" Type="http://schemas.openxmlformats.org/officeDocument/2006/relationships/image" Target="../media/image351.png"/><Relationship Id="rId70" Type="http://schemas.openxmlformats.org/officeDocument/2006/relationships/image" Target="../media/image1075.png"/><Relationship Id="rId91" Type="http://schemas.openxmlformats.org/officeDocument/2006/relationships/customXml" Target="../ink/ink1109.xml"/><Relationship Id="rId145" Type="http://schemas.openxmlformats.org/officeDocument/2006/relationships/customXml" Target="../ink/ink1136.xml"/><Relationship Id="rId166" Type="http://schemas.openxmlformats.org/officeDocument/2006/relationships/image" Target="../media/image1122.png"/><Relationship Id="rId187" Type="http://schemas.openxmlformats.org/officeDocument/2006/relationships/image" Target="../media/image113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70.xml"/><Relationship Id="rId233" Type="http://schemas.openxmlformats.org/officeDocument/2006/relationships/image" Target="../media/image1155.png"/><Relationship Id="rId254" Type="http://schemas.openxmlformats.org/officeDocument/2006/relationships/customXml" Target="../ink/ink1191.xml"/><Relationship Id="rId28" Type="http://schemas.openxmlformats.org/officeDocument/2006/relationships/customXml" Target="../ink/ink1077.xml"/><Relationship Id="rId49" Type="http://schemas.openxmlformats.org/officeDocument/2006/relationships/image" Target="../media/image1065.png"/><Relationship Id="rId114" Type="http://schemas.openxmlformats.org/officeDocument/2006/relationships/image" Target="../media/image1097.png"/><Relationship Id="rId275" Type="http://schemas.openxmlformats.org/officeDocument/2006/relationships/image" Target="../media/image1175.png"/><Relationship Id="rId60" Type="http://schemas.openxmlformats.org/officeDocument/2006/relationships/customXml" Target="../ink/ink1093.xml"/><Relationship Id="rId81" Type="http://schemas.openxmlformats.org/officeDocument/2006/relationships/customXml" Target="../ink/ink1104.xml"/><Relationship Id="rId135" Type="http://schemas.openxmlformats.org/officeDocument/2006/relationships/customXml" Target="../ink/ink1131.xml"/><Relationship Id="rId156" Type="http://schemas.openxmlformats.org/officeDocument/2006/relationships/image" Target="../media/image1117.png"/><Relationship Id="rId177" Type="http://schemas.openxmlformats.org/officeDocument/2006/relationships/image" Target="../media/image1127.png"/><Relationship Id="rId198" Type="http://schemas.openxmlformats.org/officeDocument/2006/relationships/customXml" Target="../ink/ink1163.xml"/><Relationship Id="rId202" Type="http://schemas.openxmlformats.org/officeDocument/2006/relationships/customXml" Target="../ink/ink1165.xml"/><Relationship Id="rId223" Type="http://schemas.openxmlformats.org/officeDocument/2006/relationships/image" Target="../media/image1150.png"/><Relationship Id="rId244" Type="http://schemas.openxmlformats.org/officeDocument/2006/relationships/customXml" Target="../ink/ink1186.xml"/><Relationship Id="rId18" Type="http://schemas.openxmlformats.org/officeDocument/2006/relationships/customXml" Target="../ink/ink1072.xml"/><Relationship Id="rId39" Type="http://schemas.openxmlformats.org/officeDocument/2006/relationships/image" Target="../media/image1060.png"/><Relationship Id="rId265" Type="http://schemas.openxmlformats.org/officeDocument/2006/relationships/image" Target="../media/image1170.png"/><Relationship Id="rId50" Type="http://schemas.openxmlformats.org/officeDocument/2006/relationships/customXml" Target="../ink/ink1088.xml"/><Relationship Id="rId104" Type="http://schemas.openxmlformats.org/officeDocument/2006/relationships/image" Target="../media/image1092.png"/><Relationship Id="rId125" Type="http://schemas.openxmlformats.org/officeDocument/2006/relationships/customXml" Target="../ink/ink1126.xml"/><Relationship Id="rId146" Type="http://schemas.openxmlformats.org/officeDocument/2006/relationships/image" Target="../media/image1112.png"/><Relationship Id="rId167" Type="http://schemas.openxmlformats.org/officeDocument/2006/relationships/customXml" Target="../ink/ink1147.xml"/><Relationship Id="rId188" Type="http://schemas.openxmlformats.org/officeDocument/2006/relationships/customXml" Target="../ink/ink1158.xml"/><Relationship Id="rId71" Type="http://schemas.openxmlformats.org/officeDocument/2006/relationships/customXml" Target="../ink/ink1099.xml"/><Relationship Id="rId92" Type="http://schemas.openxmlformats.org/officeDocument/2006/relationships/image" Target="../media/image1086.png"/><Relationship Id="rId213" Type="http://schemas.openxmlformats.org/officeDocument/2006/relationships/image" Target="../media/image1145.png"/><Relationship Id="rId234" Type="http://schemas.openxmlformats.org/officeDocument/2006/relationships/customXml" Target="../ink/ink1181.xml"/><Relationship Id="rId2" Type="http://schemas.openxmlformats.org/officeDocument/2006/relationships/customXml" Target="../ink/ink1064.xml"/><Relationship Id="rId29" Type="http://schemas.openxmlformats.org/officeDocument/2006/relationships/image" Target="../media/image1055.png"/><Relationship Id="rId255" Type="http://schemas.openxmlformats.org/officeDocument/2006/relationships/image" Target="../media/image1165.png"/><Relationship Id="rId40" Type="http://schemas.openxmlformats.org/officeDocument/2006/relationships/customXml" Target="../ink/ink1083.xml"/><Relationship Id="rId115" Type="http://schemas.openxmlformats.org/officeDocument/2006/relationships/customXml" Target="../ink/ink1121.xml"/><Relationship Id="rId136" Type="http://schemas.openxmlformats.org/officeDocument/2006/relationships/image" Target="../media/image1107.png"/><Relationship Id="rId157" Type="http://schemas.openxmlformats.org/officeDocument/2006/relationships/customXml" Target="../ink/ink1142.xml"/><Relationship Id="rId178" Type="http://schemas.openxmlformats.org/officeDocument/2006/relationships/customXml" Target="../ink/ink1153.xml"/><Relationship Id="rId61" Type="http://schemas.openxmlformats.org/officeDocument/2006/relationships/customXml" Target="../ink/ink1094.xml"/><Relationship Id="rId82" Type="http://schemas.openxmlformats.org/officeDocument/2006/relationships/image" Target="../media/image1081.png"/><Relationship Id="rId199" Type="http://schemas.openxmlformats.org/officeDocument/2006/relationships/image" Target="../media/image1138.png"/><Relationship Id="rId203" Type="http://schemas.openxmlformats.org/officeDocument/2006/relationships/image" Target="../media/image1140.png"/><Relationship Id="rId19" Type="http://schemas.openxmlformats.org/officeDocument/2006/relationships/image" Target="../media/image1050.png"/><Relationship Id="rId224" Type="http://schemas.openxmlformats.org/officeDocument/2006/relationships/customXml" Target="../ink/ink1176.xml"/><Relationship Id="rId245" Type="http://schemas.openxmlformats.org/officeDocument/2006/relationships/image" Target="../media/image1160.png"/><Relationship Id="rId266" Type="http://schemas.openxmlformats.org/officeDocument/2006/relationships/customXml" Target="../ink/ink1197.xml"/><Relationship Id="rId30" Type="http://schemas.openxmlformats.org/officeDocument/2006/relationships/customXml" Target="../ink/ink1078.xml"/><Relationship Id="rId105" Type="http://schemas.openxmlformats.org/officeDocument/2006/relationships/customXml" Target="../ink/ink1116.xml"/><Relationship Id="rId126" Type="http://schemas.openxmlformats.org/officeDocument/2006/relationships/image" Target="../media/image1102.png"/><Relationship Id="rId147" Type="http://schemas.openxmlformats.org/officeDocument/2006/relationships/customXml" Target="../ink/ink1137.xml"/><Relationship Id="rId168" Type="http://schemas.openxmlformats.org/officeDocument/2006/relationships/image" Target="../media/image1123.png"/><Relationship Id="rId51" Type="http://schemas.openxmlformats.org/officeDocument/2006/relationships/image" Target="../media/image1066.png"/><Relationship Id="rId72" Type="http://schemas.openxmlformats.org/officeDocument/2006/relationships/image" Target="../media/image1076.png"/><Relationship Id="rId93" Type="http://schemas.openxmlformats.org/officeDocument/2006/relationships/customXml" Target="../ink/ink1110.xml"/><Relationship Id="rId189" Type="http://schemas.openxmlformats.org/officeDocument/2006/relationships/image" Target="../media/image1133.png"/><Relationship Id="rId3" Type="http://schemas.openxmlformats.org/officeDocument/2006/relationships/image" Target="../media/image1.png"/><Relationship Id="rId214" Type="http://schemas.openxmlformats.org/officeDocument/2006/relationships/customXml" Target="../ink/ink1171.xml"/><Relationship Id="rId235" Type="http://schemas.openxmlformats.org/officeDocument/2006/relationships/image" Target="../media/image323.png"/><Relationship Id="rId256" Type="http://schemas.openxmlformats.org/officeDocument/2006/relationships/customXml" Target="../ink/ink1192.xml"/><Relationship Id="rId116" Type="http://schemas.openxmlformats.org/officeDocument/2006/relationships/image" Target="../media/image1098.png"/><Relationship Id="rId137" Type="http://schemas.openxmlformats.org/officeDocument/2006/relationships/customXml" Target="../ink/ink1132.xml"/><Relationship Id="rId158" Type="http://schemas.openxmlformats.org/officeDocument/2006/relationships/image" Target="../media/image1118.png"/><Relationship Id="rId20" Type="http://schemas.openxmlformats.org/officeDocument/2006/relationships/customXml" Target="../ink/ink1073.xml"/><Relationship Id="rId41" Type="http://schemas.openxmlformats.org/officeDocument/2006/relationships/image" Target="../media/image1061.png"/><Relationship Id="rId62" Type="http://schemas.openxmlformats.org/officeDocument/2006/relationships/image" Target="../media/image1071.png"/><Relationship Id="rId83" Type="http://schemas.openxmlformats.org/officeDocument/2006/relationships/customXml" Target="../ink/ink1105.xml"/><Relationship Id="rId179" Type="http://schemas.openxmlformats.org/officeDocument/2006/relationships/image" Target="../media/image1128.png"/><Relationship Id="rId190" Type="http://schemas.openxmlformats.org/officeDocument/2006/relationships/customXml" Target="../ink/ink1159.xml"/><Relationship Id="rId204" Type="http://schemas.openxmlformats.org/officeDocument/2006/relationships/customXml" Target="../ink/ink1166.xml"/><Relationship Id="rId225" Type="http://schemas.openxmlformats.org/officeDocument/2006/relationships/image" Target="../media/image1151.png"/><Relationship Id="rId246" Type="http://schemas.openxmlformats.org/officeDocument/2006/relationships/customXml" Target="../ink/ink1187.xml"/><Relationship Id="rId267" Type="http://schemas.openxmlformats.org/officeDocument/2006/relationships/image" Target="../media/image1171.png"/><Relationship Id="rId106" Type="http://schemas.openxmlformats.org/officeDocument/2006/relationships/image" Target="../media/image1093.png"/><Relationship Id="rId127" Type="http://schemas.openxmlformats.org/officeDocument/2006/relationships/customXml" Target="../ink/ink1127.xml"/><Relationship Id="rId10" Type="http://schemas.openxmlformats.org/officeDocument/2006/relationships/customXml" Target="../ink/ink1068.xml"/><Relationship Id="rId31" Type="http://schemas.openxmlformats.org/officeDocument/2006/relationships/image" Target="../media/image1056.png"/><Relationship Id="rId52" Type="http://schemas.openxmlformats.org/officeDocument/2006/relationships/customXml" Target="../ink/ink1089.xml"/><Relationship Id="rId73" Type="http://schemas.openxmlformats.org/officeDocument/2006/relationships/customXml" Target="../ink/ink1100.xml"/><Relationship Id="rId94" Type="http://schemas.openxmlformats.org/officeDocument/2006/relationships/image" Target="../media/image1087.png"/><Relationship Id="rId148" Type="http://schemas.openxmlformats.org/officeDocument/2006/relationships/image" Target="../media/image1113.png"/><Relationship Id="rId169" Type="http://schemas.openxmlformats.org/officeDocument/2006/relationships/customXml" Target="../ink/ink1148.xml"/><Relationship Id="rId4" Type="http://schemas.openxmlformats.org/officeDocument/2006/relationships/customXml" Target="../ink/ink1065.xml"/><Relationship Id="rId180" Type="http://schemas.openxmlformats.org/officeDocument/2006/relationships/customXml" Target="../ink/ink1154.xml"/><Relationship Id="rId215" Type="http://schemas.openxmlformats.org/officeDocument/2006/relationships/image" Target="../media/image1146.png"/><Relationship Id="rId236" Type="http://schemas.openxmlformats.org/officeDocument/2006/relationships/customXml" Target="../ink/ink1182.xml"/><Relationship Id="rId257" Type="http://schemas.openxmlformats.org/officeDocument/2006/relationships/image" Target="../media/image1166.png"/><Relationship Id="rId42" Type="http://schemas.openxmlformats.org/officeDocument/2006/relationships/customXml" Target="../ink/ink1084.xml"/><Relationship Id="rId84" Type="http://schemas.openxmlformats.org/officeDocument/2006/relationships/image" Target="../media/image1082.png"/><Relationship Id="rId138" Type="http://schemas.openxmlformats.org/officeDocument/2006/relationships/image" Target="../media/image1108.png"/><Relationship Id="rId191" Type="http://schemas.openxmlformats.org/officeDocument/2006/relationships/image" Target="../media/image1134.png"/><Relationship Id="rId205" Type="http://schemas.openxmlformats.org/officeDocument/2006/relationships/image" Target="../media/image1141.png"/><Relationship Id="rId247" Type="http://schemas.openxmlformats.org/officeDocument/2006/relationships/image" Target="../media/image1161.png"/><Relationship Id="rId107" Type="http://schemas.openxmlformats.org/officeDocument/2006/relationships/customXml" Target="../ink/ink1117.xml"/><Relationship Id="rId11" Type="http://schemas.openxmlformats.org/officeDocument/2006/relationships/image" Target="../media/image1046.png"/><Relationship Id="rId53" Type="http://schemas.openxmlformats.org/officeDocument/2006/relationships/image" Target="../media/image1067.png"/><Relationship Id="rId149" Type="http://schemas.openxmlformats.org/officeDocument/2006/relationships/customXml" Target="../ink/ink1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DA7A24-3129-1292-1407-23893221CDC4}"/>
                  </a:ext>
                </a:extLst>
              </p14:cNvPr>
              <p14:cNvContentPartPr/>
              <p14:nvPr/>
            </p14:nvContentPartPr>
            <p14:xfrm>
              <a:off x="1436249" y="1859249"/>
              <a:ext cx="1440" cy="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DA7A24-3129-1292-1407-23893221CD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7249" y="1850609"/>
                <a:ext cx="1908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C1BAFF4-83D9-F4B9-06E7-CACDF00080CF}"/>
              </a:ext>
            </a:extLst>
          </p:cNvPr>
          <p:cNvGrpSpPr/>
          <p:nvPr/>
        </p:nvGrpSpPr>
        <p:grpSpPr>
          <a:xfrm>
            <a:off x="1615529" y="217649"/>
            <a:ext cx="2475360" cy="641160"/>
            <a:chOff x="1615529" y="217649"/>
            <a:chExt cx="247536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CC20AB-6D87-0532-BE1B-A2B93678BA67}"/>
                    </a:ext>
                  </a:extLst>
                </p14:cNvPr>
                <p14:cNvContentPartPr/>
                <p14:nvPr/>
              </p14:nvContentPartPr>
              <p14:xfrm>
                <a:off x="1615529" y="217649"/>
                <a:ext cx="375480" cy="45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CC20AB-6D87-0532-BE1B-A2B93678BA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6889" y="209009"/>
                  <a:ext cx="393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E7418D-EB12-38A4-3B89-901FACA12920}"/>
                    </a:ext>
                  </a:extLst>
                </p14:cNvPr>
                <p14:cNvContentPartPr/>
                <p14:nvPr/>
              </p14:nvContentPartPr>
              <p14:xfrm>
                <a:off x="2087489" y="430049"/>
                <a:ext cx="150120" cy="208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E7418D-EB12-38A4-3B89-901FACA129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8489" y="421049"/>
                  <a:ext cx="167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2181DB-339A-C26C-CA4B-A72F8CE952C0}"/>
                    </a:ext>
                  </a:extLst>
                </p14:cNvPr>
                <p14:cNvContentPartPr/>
                <p14:nvPr/>
              </p14:nvContentPartPr>
              <p14:xfrm>
                <a:off x="2308529" y="436529"/>
                <a:ext cx="258480" cy="183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2181DB-339A-C26C-CA4B-A72F8CE952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99529" y="427889"/>
                  <a:ext cx="276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A6CD0A-65C9-1CAA-0978-62C6F17E9551}"/>
                    </a:ext>
                  </a:extLst>
                </p14:cNvPr>
                <p14:cNvContentPartPr/>
                <p14:nvPr/>
              </p14:nvContentPartPr>
              <p14:xfrm>
                <a:off x="2208809" y="344009"/>
                <a:ext cx="146160" cy="51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A6CD0A-65C9-1CAA-0978-62C6F17E95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9809" y="335369"/>
                  <a:ext cx="1638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7930927-09E6-C0DF-AD8C-F8AAA7E1FD83}"/>
                    </a:ext>
                  </a:extLst>
                </p14:cNvPr>
                <p14:cNvContentPartPr/>
                <p14:nvPr/>
              </p14:nvContentPartPr>
              <p14:xfrm>
                <a:off x="2592569" y="443009"/>
                <a:ext cx="173520" cy="138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7930927-09E6-C0DF-AD8C-F8AAA7E1FD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83569" y="434369"/>
                  <a:ext cx="191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0D128BA-EC5F-843E-04B3-FBE0EA66118B}"/>
                    </a:ext>
                  </a:extLst>
                </p14:cNvPr>
                <p14:cNvContentPartPr/>
                <p14:nvPr/>
              </p14:nvContentPartPr>
              <p14:xfrm>
                <a:off x="2478089" y="296849"/>
                <a:ext cx="161640" cy="55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0D128BA-EC5F-843E-04B3-FBE0EA6611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69449" y="287849"/>
                  <a:ext cx="1792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944E1F-9B15-6CA2-E685-92AC3EADA77C}"/>
                    </a:ext>
                  </a:extLst>
                </p14:cNvPr>
                <p14:cNvContentPartPr/>
                <p14:nvPr/>
              </p14:nvContentPartPr>
              <p14:xfrm>
                <a:off x="2851049" y="375329"/>
                <a:ext cx="132840" cy="224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944E1F-9B15-6CA2-E685-92AC3EADA7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2049" y="366329"/>
                  <a:ext cx="1504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9922959-6FF2-C569-2857-07CF3E95D155}"/>
                    </a:ext>
                  </a:extLst>
                </p14:cNvPr>
                <p14:cNvContentPartPr/>
                <p14:nvPr/>
              </p14:nvContentPartPr>
              <p14:xfrm>
                <a:off x="3078209" y="374249"/>
                <a:ext cx="425520" cy="47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9922959-6FF2-C569-2857-07CF3E95D1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69209" y="365609"/>
                  <a:ext cx="4431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BA1E27-F3CD-D022-1EF8-D7703B26A6F2}"/>
                    </a:ext>
                  </a:extLst>
                </p14:cNvPr>
                <p14:cNvContentPartPr/>
                <p14:nvPr/>
              </p14:nvContentPartPr>
              <p14:xfrm>
                <a:off x="3605609" y="378569"/>
                <a:ext cx="47160" cy="19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BA1E27-F3CD-D022-1EF8-D7703B26A6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96969" y="369569"/>
                  <a:ext cx="64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2D5E59-96AA-2F44-EDF3-123D9A538C0F}"/>
                    </a:ext>
                  </a:extLst>
                </p14:cNvPr>
                <p14:cNvContentPartPr/>
                <p14:nvPr/>
              </p14:nvContentPartPr>
              <p14:xfrm>
                <a:off x="3640169" y="236369"/>
                <a:ext cx="936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2D5E59-96AA-2F44-EDF3-123D9A538C0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31529" y="227729"/>
                  <a:ext cx="27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3C441A-0DDB-AC1C-BA7A-7CAB4651B811}"/>
                    </a:ext>
                  </a:extLst>
                </p14:cNvPr>
                <p14:cNvContentPartPr/>
                <p14:nvPr/>
              </p14:nvContentPartPr>
              <p14:xfrm>
                <a:off x="3769769" y="356249"/>
                <a:ext cx="321120" cy="238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3C441A-0DDB-AC1C-BA7A-7CAB4651B8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60769" y="347249"/>
                  <a:ext cx="3387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3750E1-7DA0-CCEA-91F0-CFF1479330B7}"/>
              </a:ext>
            </a:extLst>
          </p:cNvPr>
          <p:cNvGrpSpPr/>
          <p:nvPr/>
        </p:nvGrpSpPr>
        <p:grpSpPr>
          <a:xfrm>
            <a:off x="4849049" y="167609"/>
            <a:ext cx="2541960" cy="541080"/>
            <a:chOff x="4849049" y="167609"/>
            <a:chExt cx="254196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445F2A-8FFE-756A-FAEB-AE90FC9AAFAF}"/>
                    </a:ext>
                  </a:extLst>
                </p14:cNvPr>
                <p14:cNvContentPartPr/>
                <p14:nvPr/>
              </p14:nvContentPartPr>
              <p14:xfrm>
                <a:off x="4849049" y="217289"/>
                <a:ext cx="246240" cy="313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445F2A-8FFE-756A-FAEB-AE90FC9AAF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40049" y="208649"/>
                  <a:ext cx="2638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C69680-5E1F-7FC3-0367-2E7621EBEFAD}"/>
                    </a:ext>
                  </a:extLst>
                </p14:cNvPr>
                <p14:cNvContentPartPr/>
                <p14:nvPr/>
              </p14:nvContentPartPr>
              <p14:xfrm>
                <a:off x="5203289" y="387569"/>
                <a:ext cx="150120" cy="146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6C69680-5E1F-7FC3-0367-2E7621EBEF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94289" y="378569"/>
                  <a:ext cx="167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309208-4EA2-5F2A-FB17-FEF66FF429FB}"/>
                    </a:ext>
                  </a:extLst>
                </p14:cNvPr>
                <p14:cNvContentPartPr/>
                <p14:nvPr/>
              </p14:nvContentPartPr>
              <p14:xfrm>
                <a:off x="5407409" y="353369"/>
                <a:ext cx="163080" cy="159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309208-4EA2-5F2A-FB17-FEF66FF429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98409" y="344369"/>
                  <a:ext cx="180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361AB1-A4B5-51A8-CFCC-792B590F8F72}"/>
                    </a:ext>
                  </a:extLst>
                </p14:cNvPr>
                <p14:cNvContentPartPr/>
                <p14:nvPr/>
              </p14:nvContentPartPr>
              <p14:xfrm>
                <a:off x="5656889" y="366689"/>
                <a:ext cx="177840" cy="15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361AB1-A4B5-51A8-CFCC-792B590F8F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47889" y="358049"/>
                  <a:ext cx="195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E632D1-DC02-0D2F-3A1F-D3FD0F33C66A}"/>
                    </a:ext>
                  </a:extLst>
                </p14:cNvPr>
                <p14:cNvContentPartPr/>
                <p14:nvPr/>
              </p14:nvContentPartPr>
              <p14:xfrm>
                <a:off x="5762369" y="167609"/>
                <a:ext cx="17640" cy="41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E632D1-DC02-0D2F-3A1F-D3FD0F33C6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53729" y="158969"/>
                  <a:ext cx="35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9945BC-EB42-9C74-F4EC-167BCD6697CA}"/>
                    </a:ext>
                  </a:extLst>
                </p14:cNvPr>
                <p14:cNvContentPartPr/>
                <p14:nvPr/>
              </p14:nvContentPartPr>
              <p14:xfrm>
                <a:off x="5916089" y="369209"/>
                <a:ext cx="176760" cy="339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9945BC-EB42-9C74-F4EC-167BCD6697C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07089" y="360209"/>
                  <a:ext cx="194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2073A9-F780-859A-E41E-97F6FE3E1B00}"/>
                    </a:ext>
                  </a:extLst>
                </p14:cNvPr>
                <p14:cNvContentPartPr/>
                <p14:nvPr/>
              </p14:nvContentPartPr>
              <p14:xfrm>
                <a:off x="6152249" y="309089"/>
                <a:ext cx="176400" cy="178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2073A9-F780-859A-E41E-97F6FE3E1B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43609" y="300089"/>
                  <a:ext cx="194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078B7B-E5C9-E8F8-1E44-A2BE0820A9E1}"/>
                    </a:ext>
                  </a:extLst>
                </p14:cNvPr>
                <p14:cNvContentPartPr/>
                <p14:nvPr/>
              </p14:nvContentPartPr>
              <p14:xfrm>
                <a:off x="6396329" y="323129"/>
                <a:ext cx="135000" cy="25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078B7B-E5C9-E8F8-1E44-A2BE0820A9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87689" y="314129"/>
                  <a:ext cx="152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E442B6-CC24-97E5-981A-6750A240ADB6}"/>
                    </a:ext>
                  </a:extLst>
                </p14:cNvPr>
                <p14:cNvContentPartPr/>
                <p14:nvPr/>
              </p14:nvContentPartPr>
              <p14:xfrm>
                <a:off x="6672809" y="279569"/>
                <a:ext cx="181080" cy="20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E442B6-CC24-97E5-981A-6750A240AD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63809" y="270569"/>
                  <a:ext cx="198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EFC5864-3F22-78F1-5255-9DE32615F1FC}"/>
                    </a:ext>
                  </a:extLst>
                </p14:cNvPr>
                <p14:cNvContentPartPr/>
                <p14:nvPr/>
              </p14:nvContentPartPr>
              <p14:xfrm>
                <a:off x="6872609" y="360209"/>
                <a:ext cx="235800" cy="205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EFC5864-3F22-78F1-5255-9DE32615F1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63609" y="351209"/>
                  <a:ext cx="253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3D5BC7-681C-70B8-04E1-EDED95D2E0F7}"/>
                    </a:ext>
                  </a:extLst>
                </p14:cNvPr>
                <p14:cNvContentPartPr/>
                <p14:nvPr/>
              </p14:nvContentPartPr>
              <p14:xfrm>
                <a:off x="7154129" y="305489"/>
                <a:ext cx="236880" cy="27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3D5BC7-681C-70B8-04E1-EDED95D2E0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45489" y="296489"/>
                  <a:ext cx="2545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1881F8-7885-2600-1E9D-50CD3DF2C5BD}"/>
              </a:ext>
            </a:extLst>
          </p:cNvPr>
          <p:cNvGrpSpPr/>
          <p:nvPr/>
        </p:nvGrpSpPr>
        <p:grpSpPr>
          <a:xfrm>
            <a:off x="320249" y="1310249"/>
            <a:ext cx="1567080" cy="676080"/>
            <a:chOff x="320249" y="1310249"/>
            <a:chExt cx="156708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AF0F30-2A6C-6174-B133-F40E5514403A}"/>
                    </a:ext>
                  </a:extLst>
                </p14:cNvPr>
                <p14:cNvContentPartPr/>
                <p14:nvPr/>
              </p14:nvContentPartPr>
              <p14:xfrm>
                <a:off x="320249" y="1391609"/>
                <a:ext cx="186120" cy="351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AF0F30-2A6C-6174-B133-F40E551440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249" y="1382609"/>
                  <a:ext cx="203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A7719A8-DE4E-129D-C5BE-2B5B652094ED}"/>
                    </a:ext>
                  </a:extLst>
                </p14:cNvPr>
                <p14:cNvContentPartPr/>
                <p14:nvPr/>
              </p14:nvContentPartPr>
              <p14:xfrm>
                <a:off x="605009" y="1526969"/>
                <a:ext cx="146880" cy="45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A7719A8-DE4E-129D-C5BE-2B5B652094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6369" y="1517969"/>
                  <a:ext cx="1645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9C25C88-0995-C675-5AA8-A81E1E7656A7}"/>
                    </a:ext>
                  </a:extLst>
                </p14:cNvPr>
                <p14:cNvContentPartPr/>
                <p14:nvPr/>
              </p14:nvContentPartPr>
              <p14:xfrm>
                <a:off x="845489" y="1528409"/>
                <a:ext cx="30240" cy="18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9C25C88-0995-C675-5AA8-A81E1E7656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6849" y="1519769"/>
                  <a:ext cx="47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630155-6021-E2FB-CECE-4100EE35AB55}"/>
                    </a:ext>
                  </a:extLst>
                </p14:cNvPr>
                <p14:cNvContentPartPr/>
                <p14:nvPr/>
              </p14:nvContentPartPr>
              <p14:xfrm>
                <a:off x="999209" y="1462529"/>
                <a:ext cx="165600" cy="21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630155-6021-E2FB-CECE-4100EE35AB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0569" y="1453889"/>
                  <a:ext cx="183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102C952-A6E5-A8B1-6C3B-BDCA747C568A}"/>
                    </a:ext>
                  </a:extLst>
                </p14:cNvPr>
                <p14:cNvContentPartPr/>
                <p14:nvPr/>
              </p14:nvContentPartPr>
              <p14:xfrm>
                <a:off x="1244369" y="1477649"/>
                <a:ext cx="252000" cy="168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102C952-A6E5-A8B1-6C3B-BDCA747C56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35369" y="1468649"/>
                  <a:ext cx="269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E50F99-0BF1-23A2-16D7-BBB2CB042C45}"/>
                    </a:ext>
                  </a:extLst>
                </p14:cNvPr>
                <p14:cNvContentPartPr/>
                <p14:nvPr/>
              </p14:nvContentPartPr>
              <p14:xfrm>
                <a:off x="1174529" y="1322489"/>
                <a:ext cx="103680" cy="54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E50F99-0BF1-23A2-16D7-BBB2CB042C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5529" y="1313489"/>
                  <a:ext cx="1213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E3FCBC-A03B-1F90-9880-6AF25AD8119C}"/>
                    </a:ext>
                  </a:extLst>
                </p14:cNvPr>
                <p14:cNvContentPartPr/>
                <p14:nvPr/>
              </p14:nvContentPartPr>
              <p14:xfrm>
                <a:off x="1540649" y="1460009"/>
                <a:ext cx="164160" cy="172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E3FCBC-A03B-1F90-9880-6AF25AD811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31649" y="1451369"/>
                  <a:ext cx="181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B948014-5325-29B3-CC1C-FB3DD2480538}"/>
                    </a:ext>
                  </a:extLst>
                </p14:cNvPr>
                <p14:cNvContentPartPr/>
                <p14:nvPr/>
              </p14:nvContentPartPr>
              <p14:xfrm>
                <a:off x="1583489" y="1310249"/>
                <a:ext cx="16560" cy="40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B948014-5325-29B3-CC1C-FB3DD24805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74489" y="1301249"/>
                  <a:ext cx="34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256762-EA2A-466F-7EA1-10EC2C6CAEE3}"/>
                    </a:ext>
                  </a:extLst>
                </p14:cNvPr>
                <p14:cNvContentPartPr/>
                <p14:nvPr/>
              </p14:nvContentPartPr>
              <p14:xfrm>
                <a:off x="1752689" y="1397369"/>
                <a:ext cx="134640" cy="247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256762-EA2A-466F-7EA1-10EC2C6CAE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43689" y="1388369"/>
                  <a:ext cx="15228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7B7E19B-F52D-E51B-4C71-E01C16D04E19}"/>
              </a:ext>
            </a:extLst>
          </p:cNvPr>
          <p:cNvGrpSpPr/>
          <p:nvPr/>
        </p:nvGrpSpPr>
        <p:grpSpPr>
          <a:xfrm>
            <a:off x="2147609" y="1488449"/>
            <a:ext cx="21240" cy="85320"/>
            <a:chOff x="2147609" y="1488449"/>
            <a:chExt cx="2124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FFF588-2061-99D3-EBFD-C9741CFA1BA0}"/>
                    </a:ext>
                  </a:extLst>
                </p14:cNvPr>
                <p14:cNvContentPartPr/>
                <p14:nvPr/>
              </p14:nvContentPartPr>
              <p14:xfrm>
                <a:off x="2168489" y="1488449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FFF588-2061-99D3-EBFD-C9741CFA1B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59849" y="14798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0E86D8-1E43-4138-CA28-2D038422B93C}"/>
                    </a:ext>
                  </a:extLst>
                </p14:cNvPr>
                <p14:cNvContentPartPr/>
                <p14:nvPr/>
              </p14:nvContentPartPr>
              <p14:xfrm>
                <a:off x="2147609" y="1570169"/>
                <a:ext cx="2880" cy="3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0E86D8-1E43-4138-CA28-2D038422B9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38609" y="1561529"/>
                  <a:ext cx="205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75F95E-EF12-B4E3-A38D-2527829BE25E}"/>
              </a:ext>
            </a:extLst>
          </p:cNvPr>
          <p:cNvGrpSpPr/>
          <p:nvPr/>
        </p:nvGrpSpPr>
        <p:grpSpPr>
          <a:xfrm>
            <a:off x="2581049" y="1204769"/>
            <a:ext cx="782640" cy="371880"/>
            <a:chOff x="2581049" y="1204769"/>
            <a:chExt cx="78264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C7C832-8EA1-83F8-3687-40D8E553C50C}"/>
                    </a:ext>
                  </a:extLst>
                </p14:cNvPr>
                <p14:cNvContentPartPr/>
                <p14:nvPr/>
              </p14:nvContentPartPr>
              <p14:xfrm>
                <a:off x="2581049" y="1204769"/>
                <a:ext cx="316440" cy="37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C7C832-8EA1-83F8-3687-40D8E553C5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72409" y="1195769"/>
                  <a:ext cx="3340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CC54D69-5CC7-FF1D-E147-1AE8A967714A}"/>
                    </a:ext>
                  </a:extLst>
                </p14:cNvPr>
                <p14:cNvContentPartPr/>
                <p14:nvPr/>
              </p14:nvContentPartPr>
              <p14:xfrm>
                <a:off x="3058769" y="1395209"/>
                <a:ext cx="19800" cy="17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CC54D69-5CC7-FF1D-E147-1AE8A967714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49769" y="1386569"/>
                  <a:ext cx="374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E27B38-A3C3-07EF-68DA-BCC1E5FA71DE}"/>
                    </a:ext>
                  </a:extLst>
                </p14:cNvPr>
                <p14:cNvContentPartPr/>
                <p14:nvPr/>
              </p14:nvContentPartPr>
              <p14:xfrm>
                <a:off x="3171449" y="1396289"/>
                <a:ext cx="192240" cy="158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E27B38-A3C3-07EF-68DA-BCC1E5FA71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62809" y="1387649"/>
                  <a:ext cx="20988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21583B-0286-6E0C-77C1-01811197F07B}"/>
              </a:ext>
            </a:extLst>
          </p:cNvPr>
          <p:cNvGrpSpPr/>
          <p:nvPr/>
        </p:nvGrpSpPr>
        <p:grpSpPr>
          <a:xfrm>
            <a:off x="3822689" y="1186769"/>
            <a:ext cx="2337480" cy="515520"/>
            <a:chOff x="3822689" y="1186769"/>
            <a:chExt cx="233748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0C4437-496D-1E29-A0A2-F3493119D877}"/>
                    </a:ext>
                  </a:extLst>
                </p14:cNvPr>
                <p14:cNvContentPartPr/>
                <p14:nvPr/>
              </p14:nvContentPartPr>
              <p14:xfrm>
                <a:off x="3822689" y="1352009"/>
                <a:ext cx="192600" cy="201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0C4437-496D-1E29-A0A2-F3493119D8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14049" y="1343009"/>
                  <a:ext cx="210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5F9DB4E-CDDA-2678-14A0-E289C98AD9A6}"/>
                    </a:ext>
                  </a:extLst>
                </p14:cNvPr>
                <p14:cNvContentPartPr/>
                <p14:nvPr/>
              </p14:nvContentPartPr>
              <p14:xfrm>
                <a:off x="4068209" y="1339769"/>
                <a:ext cx="155520" cy="19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5F9DB4E-CDDA-2678-14A0-E289C98AD9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59569" y="1330769"/>
                  <a:ext cx="1731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506C37-CAEF-F2B4-0528-0EFBC4D9E67F}"/>
                    </a:ext>
                  </a:extLst>
                </p14:cNvPr>
                <p14:cNvContentPartPr/>
                <p14:nvPr/>
              </p14:nvContentPartPr>
              <p14:xfrm>
                <a:off x="4277009" y="1346609"/>
                <a:ext cx="173520" cy="158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506C37-CAEF-F2B4-0528-0EFBC4D9E6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68009" y="1337609"/>
                  <a:ext cx="191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FFE31C-F37D-0BD8-787B-27D9C87507FE}"/>
                    </a:ext>
                  </a:extLst>
                </p14:cNvPr>
                <p14:cNvContentPartPr/>
                <p14:nvPr/>
              </p14:nvContentPartPr>
              <p14:xfrm>
                <a:off x="4524329" y="1360649"/>
                <a:ext cx="184320" cy="150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FFE31C-F37D-0BD8-787B-27D9C87507F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15329" y="1352009"/>
                  <a:ext cx="201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6477B5-1D1D-66E9-FEE1-6E055411BF63}"/>
                    </a:ext>
                  </a:extLst>
                </p14:cNvPr>
                <p14:cNvContentPartPr/>
                <p14:nvPr/>
              </p14:nvContentPartPr>
              <p14:xfrm>
                <a:off x="4686329" y="1364969"/>
                <a:ext cx="29520" cy="160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6477B5-1D1D-66E9-FEE1-6E055411BF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77689" y="1356329"/>
                  <a:ext cx="47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E041DA-9AAB-3C9B-6EE9-A8ADA412CBCF}"/>
                    </a:ext>
                  </a:extLst>
                </p14:cNvPr>
                <p14:cNvContentPartPr/>
                <p14:nvPr/>
              </p14:nvContentPartPr>
              <p14:xfrm>
                <a:off x="4618289" y="1186769"/>
                <a:ext cx="9360" cy="28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E041DA-9AAB-3C9B-6EE9-A8ADA412CBC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09649" y="1178129"/>
                  <a:ext cx="27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F1A61BE-0EE0-4AC7-2A98-AF73F91BFAD2}"/>
                    </a:ext>
                  </a:extLst>
                </p14:cNvPr>
                <p14:cNvContentPartPr/>
                <p14:nvPr/>
              </p14:nvContentPartPr>
              <p14:xfrm>
                <a:off x="4823849" y="1365329"/>
                <a:ext cx="167760" cy="33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F1A61BE-0EE0-4AC7-2A98-AF73F91BFAD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15209" y="1356689"/>
                  <a:ext cx="1854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4D39E7-DE0E-9A81-901B-AA4CC2325AEB}"/>
                    </a:ext>
                  </a:extLst>
                </p14:cNvPr>
                <p14:cNvContentPartPr/>
                <p14:nvPr/>
              </p14:nvContentPartPr>
              <p14:xfrm>
                <a:off x="4995569" y="1299809"/>
                <a:ext cx="204480" cy="172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4D39E7-DE0E-9A81-901B-AA4CC2325AE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86929" y="1291169"/>
                  <a:ext cx="222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A541931-5DF0-6F53-2F09-F59E85C8BACA}"/>
                    </a:ext>
                  </a:extLst>
                </p14:cNvPr>
                <p14:cNvContentPartPr/>
                <p14:nvPr/>
              </p14:nvContentPartPr>
              <p14:xfrm>
                <a:off x="5253689" y="1319969"/>
                <a:ext cx="254160" cy="158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A541931-5DF0-6F53-2F09-F59E85C8BA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45049" y="1311329"/>
                  <a:ext cx="271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BCA69C1-BD80-09A3-5007-368396BD4CAF}"/>
                    </a:ext>
                  </a:extLst>
                </p14:cNvPr>
                <p14:cNvContentPartPr/>
                <p14:nvPr/>
              </p14:nvContentPartPr>
              <p14:xfrm>
                <a:off x="5624129" y="1260569"/>
                <a:ext cx="183240" cy="202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BCA69C1-BD80-09A3-5007-368396BD4C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15129" y="1251569"/>
                  <a:ext cx="200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9AD4FA-B22E-7B7B-2FE2-A9B9B2A4E285}"/>
                    </a:ext>
                  </a:extLst>
                </p14:cNvPr>
                <p14:cNvContentPartPr/>
                <p14:nvPr/>
              </p14:nvContentPartPr>
              <p14:xfrm>
                <a:off x="5853089" y="1305569"/>
                <a:ext cx="307080" cy="19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9AD4FA-B22E-7B7B-2FE2-A9B9B2A4E28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44449" y="1296929"/>
                  <a:ext cx="3247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917D8E-59CE-CEF6-A4CC-D4D77DFEF6A7}"/>
              </a:ext>
            </a:extLst>
          </p:cNvPr>
          <p:cNvGrpSpPr/>
          <p:nvPr/>
        </p:nvGrpSpPr>
        <p:grpSpPr>
          <a:xfrm>
            <a:off x="6658049" y="1113689"/>
            <a:ext cx="270720" cy="518760"/>
            <a:chOff x="6658049" y="1113689"/>
            <a:chExt cx="2707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238CAB-890D-C96E-EC2B-41CF519DE0DF}"/>
                    </a:ext>
                  </a:extLst>
                </p14:cNvPr>
                <p14:cNvContentPartPr/>
                <p14:nvPr/>
              </p14:nvContentPartPr>
              <p14:xfrm>
                <a:off x="6658049" y="1113689"/>
                <a:ext cx="270720" cy="518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238CAB-890D-C96E-EC2B-41CF519DE0D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49409" y="1105049"/>
                  <a:ext cx="2883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E2F7AF-8EA4-557E-6738-8C71EF8DA932}"/>
                    </a:ext>
                  </a:extLst>
                </p14:cNvPr>
                <p14:cNvContentPartPr/>
                <p14:nvPr/>
              </p14:nvContentPartPr>
              <p14:xfrm>
                <a:off x="6672089" y="1362089"/>
                <a:ext cx="198720" cy="3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E2F7AF-8EA4-557E-6738-8C71EF8DA9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663089" y="1353449"/>
                  <a:ext cx="21636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999A55D-87B0-90C6-77BB-079C325063BE}"/>
                  </a:ext>
                </a:extLst>
              </p14:cNvPr>
              <p14:cNvContentPartPr/>
              <p14:nvPr/>
            </p14:nvContentPartPr>
            <p14:xfrm>
              <a:off x="7152689" y="1487729"/>
              <a:ext cx="66600" cy="137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999A55D-87B0-90C6-77BB-079C325063B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143689" y="1478729"/>
                <a:ext cx="8424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A16C7C28-DF82-4CC3-DF52-2A440338A999}"/>
              </a:ext>
            </a:extLst>
          </p:cNvPr>
          <p:cNvGrpSpPr/>
          <p:nvPr/>
        </p:nvGrpSpPr>
        <p:grpSpPr>
          <a:xfrm>
            <a:off x="7463009" y="1219169"/>
            <a:ext cx="566280" cy="441360"/>
            <a:chOff x="7463009" y="1219169"/>
            <a:chExt cx="5662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9772661-C23C-5688-84E4-A81AD499903E}"/>
                    </a:ext>
                  </a:extLst>
                </p14:cNvPr>
                <p14:cNvContentPartPr/>
                <p14:nvPr/>
              </p14:nvContentPartPr>
              <p14:xfrm>
                <a:off x="7528889" y="1375409"/>
                <a:ext cx="275760" cy="132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9772661-C23C-5688-84E4-A81AD49990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19889" y="1366769"/>
                  <a:ext cx="293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8AD8772-104C-9360-8010-52C7F059EA2A}"/>
                    </a:ext>
                  </a:extLst>
                </p14:cNvPr>
                <p14:cNvContentPartPr/>
                <p14:nvPr/>
              </p14:nvContentPartPr>
              <p14:xfrm>
                <a:off x="7463009" y="1219169"/>
                <a:ext cx="127440" cy="441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8AD8772-104C-9360-8010-52C7F059EA2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54369" y="1210169"/>
                  <a:ext cx="1450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987DC7-13EC-0557-4A51-6F585BB23F44}"/>
                    </a:ext>
                  </a:extLst>
                </p14:cNvPr>
                <p14:cNvContentPartPr/>
                <p14:nvPr/>
              </p14:nvContentPartPr>
              <p14:xfrm>
                <a:off x="7895009" y="1326449"/>
                <a:ext cx="134280" cy="176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987DC7-13EC-0557-4A51-6F585BB23F4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86009" y="1317449"/>
                  <a:ext cx="1519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7D3DD55-9F98-59F4-31D7-9EBBDC60F955}"/>
              </a:ext>
            </a:extLst>
          </p:cNvPr>
          <p:cNvGrpSpPr/>
          <p:nvPr/>
        </p:nvGrpSpPr>
        <p:grpSpPr>
          <a:xfrm>
            <a:off x="8375969" y="1132409"/>
            <a:ext cx="1161360" cy="428760"/>
            <a:chOff x="8375969" y="1132409"/>
            <a:chExt cx="116136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E7F64D-2C12-2646-1A44-2A5CBFC66A0B}"/>
                    </a:ext>
                  </a:extLst>
                </p14:cNvPr>
                <p14:cNvContentPartPr/>
                <p14:nvPr/>
              </p14:nvContentPartPr>
              <p14:xfrm>
                <a:off x="8375969" y="1296929"/>
                <a:ext cx="200160" cy="264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E7F64D-2C12-2646-1A44-2A5CBFC66A0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67329" y="1288289"/>
                  <a:ext cx="217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C15C0BB-7399-D8E8-9DD4-1C7E60A15B79}"/>
                    </a:ext>
                  </a:extLst>
                </p14:cNvPr>
                <p14:cNvContentPartPr/>
                <p14:nvPr/>
              </p14:nvContentPartPr>
              <p14:xfrm>
                <a:off x="8676929" y="1326809"/>
                <a:ext cx="130680" cy="191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C15C0BB-7399-D8E8-9DD4-1C7E60A15B7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668289" y="1318169"/>
                  <a:ext cx="148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AD4C7E5-615F-B382-13A2-85A9B75ADDF4}"/>
                    </a:ext>
                  </a:extLst>
                </p14:cNvPr>
                <p14:cNvContentPartPr/>
                <p14:nvPr/>
              </p14:nvContentPartPr>
              <p14:xfrm>
                <a:off x="8921009" y="1132409"/>
                <a:ext cx="174600" cy="365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AD4C7E5-615F-B382-13A2-85A9B75ADDF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12369" y="1123409"/>
                  <a:ext cx="192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0D6036B-7434-3E10-5A4E-115139A24F41}"/>
                    </a:ext>
                  </a:extLst>
                </p14:cNvPr>
                <p14:cNvContentPartPr/>
                <p14:nvPr/>
              </p14:nvContentPartPr>
              <p14:xfrm>
                <a:off x="9196409" y="1368929"/>
                <a:ext cx="28800" cy="134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0D6036B-7434-3E10-5A4E-115139A24F4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87409" y="1359929"/>
                  <a:ext cx="46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50C0620-36F5-86A0-B415-B614F0FDE134}"/>
                    </a:ext>
                  </a:extLst>
                </p14:cNvPr>
                <p14:cNvContentPartPr/>
                <p14:nvPr/>
              </p14:nvContentPartPr>
              <p14:xfrm>
                <a:off x="9234569" y="1245809"/>
                <a:ext cx="360" cy="1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50C0620-36F5-86A0-B415-B614F0FDE13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25929" y="1236809"/>
                  <a:ext cx="18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F2DD19B-6355-F4CF-B423-46D8B46DFE55}"/>
                    </a:ext>
                  </a:extLst>
                </p14:cNvPr>
                <p14:cNvContentPartPr/>
                <p14:nvPr/>
              </p14:nvContentPartPr>
              <p14:xfrm>
                <a:off x="9388289" y="1362089"/>
                <a:ext cx="149040" cy="133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F2DD19B-6355-F4CF-B423-46D8B46DFE5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79289" y="1353089"/>
                  <a:ext cx="1666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3FCC8EE-8950-BBBB-8430-2F54AD639E74}"/>
              </a:ext>
            </a:extLst>
          </p:cNvPr>
          <p:cNvGrpSpPr/>
          <p:nvPr/>
        </p:nvGrpSpPr>
        <p:grpSpPr>
          <a:xfrm>
            <a:off x="9878249" y="1097129"/>
            <a:ext cx="1605240" cy="591480"/>
            <a:chOff x="9878249" y="1097129"/>
            <a:chExt cx="160524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222F7D-3614-98C2-2B8A-600B7D2196CC}"/>
                    </a:ext>
                  </a:extLst>
                </p14:cNvPr>
                <p14:cNvContentPartPr/>
                <p14:nvPr/>
              </p14:nvContentPartPr>
              <p14:xfrm>
                <a:off x="9878249" y="1344449"/>
                <a:ext cx="153000" cy="138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222F7D-3614-98C2-2B8A-600B7D2196C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69609" y="1335449"/>
                  <a:ext cx="17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70FA83-6ED1-D5C9-E919-C927956CDB46}"/>
                    </a:ext>
                  </a:extLst>
                </p14:cNvPr>
                <p14:cNvContentPartPr/>
                <p14:nvPr/>
              </p14:nvContentPartPr>
              <p14:xfrm>
                <a:off x="9997769" y="1366769"/>
                <a:ext cx="236160" cy="321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70FA83-6ED1-D5C9-E919-C927956CDB4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88769" y="1358129"/>
                  <a:ext cx="253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482C4A9-1BF7-2222-4D65-805E991E65F1}"/>
                    </a:ext>
                  </a:extLst>
                </p14:cNvPr>
                <p14:cNvContentPartPr/>
                <p14:nvPr/>
              </p14:nvContentPartPr>
              <p14:xfrm>
                <a:off x="10357409" y="1328609"/>
                <a:ext cx="39240" cy="16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482C4A9-1BF7-2222-4D65-805E991E65F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348769" y="1319969"/>
                  <a:ext cx="56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6CB2B8-2A4A-BD95-603A-B55B46F3C616}"/>
                    </a:ext>
                  </a:extLst>
                </p14:cNvPr>
                <p14:cNvContentPartPr/>
                <p14:nvPr/>
              </p14:nvContentPartPr>
              <p14:xfrm>
                <a:off x="10514729" y="1296569"/>
                <a:ext cx="204120" cy="160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6CB2B8-2A4A-BD95-603A-B55B46F3C61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05729" y="1287569"/>
                  <a:ext cx="221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FD036D-1F70-0424-088F-3F94B0CD5531}"/>
                    </a:ext>
                  </a:extLst>
                </p14:cNvPr>
                <p14:cNvContentPartPr/>
                <p14:nvPr/>
              </p14:nvContentPartPr>
              <p14:xfrm>
                <a:off x="10772849" y="1324289"/>
                <a:ext cx="255240" cy="127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FD036D-1F70-0424-088F-3F94B0CD55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63849" y="1315649"/>
                  <a:ext cx="272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6C2364C-71F3-EA8A-A7B0-50A93E79B48B}"/>
                    </a:ext>
                  </a:extLst>
                </p14:cNvPr>
                <p14:cNvContentPartPr/>
                <p14:nvPr/>
              </p14:nvContentPartPr>
              <p14:xfrm>
                <a:off x="10683569" y="1206929"/>
                <a:ext cx="202320" cy="408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6C2364C-71F3-EA8A-A7B0-50A93E79B48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74929" y="1197929"/>
                  <a:ext cx="2199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CB9C60-A9C1-6DD6-22FA-A97B20763B7F}"/>
                    </a:ext>
                  </a:extLst>
                </p14:cNvPr>
                <p14:cNvContentPartPr/>
                <p14:nvPr/>
              </p14:nvContentPartPr>
              <p14:xfrm>
                <a:off x="11091449" y="1349129"/>
                <a:ext cx="156240" cy="117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CB9C60-A9C1-6DD6-22FA-A97B20763B7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82449" y="1340129"/>
                  <a:ext cx="173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6D5EE7-C542-6E04-4C50-65D97D5E0A68}"/>
                    </a:ext>
                  </a:extLst>
                </p14:cNvPr>
                <p14:cNvContentPartPr/>
                <p14:nvPr/>
              </p14:nvContentPartPr>
              <p14:xfrm>
                <a:off x="11326889" y="1362089"/>
                <a:ext cx="156600" cy="12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6D5EE7-C542-6E04-4C50-65D97D5E0A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17889" y="1353089"/>
                  <a:ext cx="174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776BA8-D078-5964-3C2E-0448A752DB15}"/>
                    </a:ext>
                  </a:extLst>
                </p14:cNvPr>
                <p14:cNvContentPartPr/>
                <p14:nvPr/>
              </p14:nvContentPartPr>
              <p14:xfrm>
                <a:off x="11411849" y="1097129"/>
                <a:ext cx="23760" cy="118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776BA8-D078-5964-3C2E-0448A752DB1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02849" y="1088489"/>
                  <a:ext cx="414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8D9D30-4A26-0EC8-FD7B-3683C362B465}"/>
                  </a:ext>
                </a:extLst>
              </p14:cNvPr>
              <p14:cNvContentPartPr/>
              <p14:nvPr/>
            </p14:nvContentPartPr>
            <p14:xfrm>
              <a:off x="343289" y="2027729"/>
              <a:ext cx="4320" cy="25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8D9D30-4A26-0EC8-FD7B-3683C362B46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34289" y="2018729"/>
                <a:ext cx="219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80C93AAB-F409-C53E-8C9D-D4B9437631B1}"/>
              </a:ext>
            </a:extLst>
          </p:cNvPr>
          <p:cNvGrpSpPr/>
          <p:nvPr/>
        </p:nvGrpSpPr>
        <p:grpSpPr>
          <a:xfrm>
            <a:off x="357329" y="2214569"/>
            <a:ext cx="514440" cy="238320"/>
            <a:chOff x="357329" y="2214569"/>
            <a:chExt cx="5144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C6726F2-4BFC-4F49-B738-58D8A49FAD83}"/>
                    </a:ext>
                  </a:extLst>
                </p14:cNvPr>
                <p14:cNvContentPartPr/>
                <p14:nvPr/>
              </p14:nvContentPartPr>
              <p14:xfrm>
                <a:off x="357329" y="2214569"/>
                <a:ext cx="126000" cy="23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C6726F2-4BFC-4F49-B738-58D8A49FAD8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8329" y="2205929"/>
                  <a:ext cx="143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AEC03FA-653E-FF0A-38D2-45CC49460B59}"/>
                    </a:ext>
                  </a:extLst>
                </p14:cNvPr>
                <p14:cNvContentPartPr/>
                <p14:nvPr/>
              </p14:nvContentPartPr>
              <p14:xfrm>
                <a:off x="510329" y="2256689"/>
                <a:ext cx="169560" cy="164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AEC03FA-653E-FF0A-38D2-45CC49460B5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01689" y="2247689"/>
                  <a:ext cx="187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24C4FB1-2CA6-AA37-DF72-A6B5430A5686}"/>
                    </a:ext>
                  </a:extLst>
                </p14:cNvPr>
                <p14:cNvContentPartPr/>
                <p14:nvPr/>
              </p14:nvContentPartPr>
              <p14:xfrm>
                <a:off x="741809" y="2254529"/>
                <a:ext cx="129960" cy="19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24C4FB1-2CA6-AA37-DF72-A6B5430A56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3169" y="2245889"/>
                  <a:ext cx="1476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6D8E99A-3AB7-65AF-CA98-BEB684E54811}"/>
              </a:ext>
            </a:extLst>
          </p:cNvPr>
          <p:cNvGrpSpPr/>
          <p:nvPr/>
        </p:nvGrpSpPr>
        <p:grpSpPr>
          <a:xfrm>
            <a:off x="1254809" y="2087129"/>
            <a:ext cx="1274400" cy="355320"/>
            <a:chOff x="1254809" y="2087129"/>
            <a:chExt cx="127440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DD6156F-B820-5B51-A5FA-884BE31A8570}"/>
                    </a:ext>
                  </a:extLst>
                </p14:cNvPr>
                <p14:cNvContentPartPr/>
                <p14:nvPr/>
              </p14:nvContentPartPr>
              <p14:xfrm>
                <a:off x="1254809" y="2223209"/>
                <a:ext cx="165600" cy="201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DD6156F-B820-5B51-A5FA-884BE31A857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245809" y="2214569"/>
                  <a:ext cx="18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AD1689-6BD7-9CEC-C057-33D65D4F1798}"/>
                    </a:ext>
                  </a:extLst>
                </p14:cNvPr>
                <p14:cNvContentPartPr/>
                <p14:nvPr/>
              </p14:nvContentPartPr>
              <p14:xfrm>
                <a:off x="1511489" y="2231489"/>
                <a:ext cx="140400" cy="196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AD1689-6BD7-9CEC-C057-33D65D4F179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502849" y="2222849"/>
                  <a:ext cx="158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349483B-52B6-A2EF-EAAE-94D1B607192B}"/>
                    </a:ext>
                  </a:extLst>
                </p14:cNvPr>
                <p14:cNvContentPartPr/>
                <p14:nvPr/>
              </p14:nvContentPartPr>
              <p14:xfrm>
                <a:off x="1526969" y="2087129"/>
                <a:ext cx="2880" cy="20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349483B-52B6-A2EF-EAAE-94D1B60719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17969" y="2078129"/>
                  <a:ext cx="20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5ABE0C8-C425-BE2E-D396-A06966184687}"/>
                    </a:ext>
                  </a:extLst>
                </p14:cNvPr>
                <p14:cNvContentPartPr/>
                <p14:nvPr/>
              </p14:nvContentPartPr>
              <p14:xfrm>
                <a:off x="1752689" y="2239409"/>
                <a:ext cx="145080" cy="173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5ABE0C8-C425-BE2E-D396-A0696618468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43689" y="2230769"/>
                  <a:ext cx="162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0F9302-D3C7-232D-0B63-CCC5DA4E133A}"/>
                    </a:ext>
                  </a:extLst>
                </p14:cNvPr>
                <p14:cNvContentPartPr/>
                <p14:nvPr/>
              </p14:nvContentPartPr>
              <p14:xfrm>
                <a:off x="1939529" y="2250569"/>
                <a:ext cx="132840" cy="15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0F9302-D3C7-232D-0B63-CCC5DA4E133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30529" y="2241569"/>
                  <a:ext cx="150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A61A63F-A2EE-8EEC-70C9-8E2CD000BA76}"/>
                    </a:ext>
                  </a:extLst>
                </p14:cNvPr>
                <p14:cNvContentPartPr/>
                <p14:nvPr/>
              </p14:nvContentPartPr>
              <p14:xfrm>
                <a:off x="2119169" y="2102969"/>
                <a:ext cx="210960" cy="339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A61A63F-A2EE-8EEC-70C9-8E2CD000BA7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10169" y="2093969"/>
                  <a:ext cx="2286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8F34EB9-3CD6-1954-CEF9-290F4A20F9D2}"/>
                    </a:ext>
                  </a:extLst>
                </p14:cNvPr>
                <p14:cNvContentPartPr/>
                <p14:nvPr/>
              </p14:nvContentPartPr>
              <p14:xfrm>
                <a:off x="2384489" y="2247689"/>
                <a:ext cx="144720" cy="164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8F34EB9-3CD6-1954-CEF9-290F4A20F9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75489" y="2239049"/>
                  <a:ext cx="1623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92E387A-CC92-42CA-4FA8-1722F506E199}"/>
              </a:ext>
            </a:extLst>
          </p:cNvPr>
          <p:cNvGrpSpPr/>
          <p:nvPr/>
        </p:nvGrpSpPr>
        <p:grpSpPr>
          <a:xfrm>
            <a:off x="2994689" y="2080649"/>
            <a:ext cx="483840" cy="473760"/>
            <a:chOff x="2994689" y="2080649"/>
            <a:chExt cx="48384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855E934-95B4-D89E-0AC3-732756F79E74}"/>
                    </a:ext>
                  </a:extLst>
                </p14:cNvPr>
                <p14:cNvContentPartPr/>
                <p14:nvPr/>
              </p14:nvContentPartPr>
              <p14:xfrm>
                <a:off x="2994689" y="2080649"/>
                <a:ext cx="233640" cy="365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855E934-95B4-D89E-0AC3-732756F79E7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985689" y="2072009"/>
                  <a:ext cx="2512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094313-2973-F837-87F4-2E759BA31040}"/>
                    </a:ext>
                  </a:extLst>
                </p14:cNvPr>
                <p14:cNvContentPartPr/>
                <p14:nvPr/>
              </p14:nvContentPartPr>
              <p14:xfrm>
                <a:off x="3020969" y="2266049"/>
                <a:ext cx="167040" cy="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094313-2973-F837-87F4-2E759BA3104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12329" y="2257049"/>
                  <a:ext cx="184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1153FD1-BBFB-DEC6-D712-D90C0CE068EE}"/>
                    </a:ext>
                  </a:extLst>
                </p14:cNvPr>
                <p14:cNvContentPartPr/>
                <p14:nvPr/>
              </p14:nvContentPartPr>
              <p14:xfrm>
                <a:off x="3396089" y="2383409"/>
                <a:ext cx="82440" cy="171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1153FD1-BBFB-DEC6-D712-D90C0CE068E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87089" y="2374769"/>
                  <a:ext cx="1000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BEA3B17-2DC3-9E6F-04C9-AAE0F4250B54}"/>
              </a:ext>
            </a:extLst>
          </p:cNvPr>
          <p:cNvGrpSpPr/>
          <p:nvPr/>
        </p:nvGrpSpPr>
        <p:grpSpPr>
          <a:xfrm>
            <a:off x="3806489" y="2090729"/>
            <a:ext cx="1602000" cy="476280"/>
            <a:chOff x="3806489" y="2090729"/>
            <a:chExt cx="160200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142AC37-760D-0F59-63D1-638B64DA505F}"/>
                    </a:ext>
                  </a:extLst>
                </p14:cNvPr>
                <p14:cNvContentPartPr/>
                <p14:nvPr/>
              </p14:nvContentPartPr>
              <p14:xfrm>
                <a:off x="3806489" y="2165969"/>
                <a:ext cx="209160" cy="342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142AC37-760D-0F59-63D1-638B64DA505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97849" y="2156969"/>
                  <a:ext cx="2268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4AEBEC-C217-D142-B6EE-7C299A285A53}"/>
                    </a:ext>
                  </a:extLst>
                </p14:cNvPr>
                <p14:cNvContentPartPr/>
                <p14:nvPr/>
              </p14:nvContentPartPr>
              <p14:xfrm>
                <a:off x="4178729" y="2200889"/>
                <a:ext cx="147960" cy="239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4AEBEC-C217-D142-B6EE-7C299A285A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70089" y="2192249"/>
                  <a:ext cx="165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5EBAB83-863F-A320-A226-763DB6137888}"/>
                    </a:ext>
                  </a:extLst>
                </p14:cNvPr>
                <p14:cNvContentPartPr/>
                <p14:nvPr/>
              </p14:nvContentPartPr>
              <p14:xfrm>
                <a:off x="4235609" y="2090729"/>
                <a:ext cx="9360" cy="1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5EBAB83-863F-A320-A226-763DB613788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26969" y="2081729"/>
                  <a:ext cx="27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2036E4-1E62-4EF6-CFEC-6D61DB2A9AE2}"/>
                    </a:ext>
                  </a:extLst>
                </p14:cNvPr>
                <p14:cNvContentPartPr/>
                <p14:nvPr/>
              </p14:nvContentPartPr>
              <p14:xfrm>
                <a:off x="4361969" y="2209889"/>
                <a:ext cx="205920" cy="35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2036E4-1E62-4EF6-CFEC-6D61DB2A9AE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52969" y="2200889"/>
                  <a:ext cx="2235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FF5850A-FE90-4322-0E0F-7448C35270B1}"/>
                    </a:ext>
                  </a:extLst>
                </p14:cNvPr>
                <p14:cNvContentPartPr/>
                <p14:nvPr/>
              </p14:nvContentPartPr>
              <p14:xfrm>
                <a:off x="4642049" y="2223209"/>
                <a:ext cx="129600" cy="217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FF5850A-FE90-4322-0E0F-7448C35270B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33409" y="2214569"/>
                  <a:ext cx="147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F96A42-54AC-38BC-05D2-5514E3A532D1}"/>
                    </a:ext>
                  </a:extLst>
                </p14:cNvPr>
                <p14:cNvContentPartPr/>
                <p14:nvPr/>
              </p14:nvContentPartPr>
              <p14:xfrm>
                <a:off x="4800449" y="2225729"/>
                <a:ext cx="217080" cy="204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F96A42-54AC-38BC-05D2-5514E3A532D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91449" y="2217089"/>
                  <a:ext cx="234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027B2E4-0E18-7F8C-9589-64DD5625E438}"/>
                    </a:ext>
                  </a:extLst>
                </p14:cNvPr>
                <p14:cNvContentPartPr/>
                <p14:nvPr/>
              </p14:nvContentPartPr>
              <p14:xfrm>
                <a:off x="5067569" y="2222489"/>
                <a:ext cx="340920" cy="205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027B2E4-0E18-7F8C-9589-64DD5625E43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058929" y="2213489"/>
                  <a:ext cx="35856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B691D3F-5AFF-8077-FE91-C2732C3C5D0E}"/>
                  </a:ext>
                </a:extLst>
              </p14:cNvPr>
              <p14:cNvContentPartPr/>
              <p14:nvPr/>
            </p14:nvContentPartPr>
            <p14:xfrm>
              <a:off x="5926889" y="2045009"/>
              <a:ext cx="11520" cy="259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B691D3F-5AFF-8077-FE91-C2732C3C5D0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17889" y="2036369"/>
                <a:ext cx="2916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AF75888-4881-B48B-CE7A-33192229675B}"/>
              </a:ext>
            </a:extLst>
          </p:cNvPr>
          <p:cNvGrpSpPr/>
          <p:nvPr/>
        </p:nvGrpSpPr>
        <p:grpSpPr>
          <a:xfrm>
            <a:off x="5789009" y="2209889"/>
            <a:ext cx="1145160" cy="373680"/>
            <a:chOff x="5789009" y="2209889"/>
            <a:chExt cx="11451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F605791-E084-9944-B0D9-31A0D64B835F}"/>
                    </a:ext>
                  </a:extLst>
                </p14:cNvPr>
                <p14:cNvContentPartPr/>
                <p14:nvPr/>
              </p14:nvContentPartPr>
              <p14:xfrm>
                <a:off x="5789009" y="2241569"/>
                <a:ext cx="191880" cy="197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F605791-E084-9944-B0D9-31A0D64B83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80009" y="2232929"/>
                  <a:ext cx="209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B935390-1ACC-AC62-6603-0F04AA9E1836}"/>
                    </a:ext>
                  </a:extLst>
                </p14:cNvPr>
                <p14:cNvContentPartPr/>
                <p14:nvPr/>
              </p14:nvContentPartPr>
              <p14:xfrm>
                <a:off x="6118769" y="2264249"/>
                <a:ext cx="162360" cy="319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B935390-1ACC-AC62-6603-0F04AA9E183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09769" y="2255249"/>
                  <a:ext cx="180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D0A9CEC-D3CC-51F5-60D6-F0CE35B2D91B}"/>
                    </a:ext>
                  </a:extLst>
                </p14:cNvPr>
                <p14:cNvContentPartPr/>
                <p14:nvPr/>
              </p14:nvContentPartPr>
              <p14:xfrm>
                <a:off x="6322529" y="2209889"/>
                <a:ext cx="308520" cy="234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D0A9CEC-D3CC-51F5-60D6-F0CE35B2D91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13889" y="2200889"/>
                  <a:ext cx="326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CAB6131-8575-8FB7-8C3E-546E8E88A28F}"/>
                    </a:ext>
                  </a:extLst>
                </p14:cNvPr>
                <p14:cNvContentPartPr/>
                <p14:nvPr/>
              </p14:nvContentPartPr>
              <p14:xfrm>
                <a:off x="6725369" y="2228969"/>
                <a:ext cx="208800" cy="18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CAB6131-8575-8FB7-8C3E-546E8E88A28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16729" y="2220329"/>
                  <a:ext cx="22644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79A3368-A52A-5770-BE75-5B8BD4D23649}"/>
                  </a:ext>
                </a:extLst>
              </p14:cNvPr>
              <p14:cNvContentPartPr/>
              <p14:nvPr/>
            </p14:nvContentPartPr>
            <p14:xfrm>
              <a:off x="5916449" y="1967969"/>
              <a:ext cx="15480" cy="122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79A3368-A52A-5770-BE75-5B8BD4D2364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907449" y="1958969"/>
                <a:ext cx="33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127C1B6-8136-606C-EB75-8374A2BF851C}"/>
                  </a:ext>
                </a:extLst>
              </p14:cNvPr>
              <p14:cNvContentPartPr/>
              <p14:nvPr/>
            </p14:nvContentPartPr>
            <p14:xfrm>
              <a:off x="7173929" y="2407529"/>
              <a:ext cx="25200" cy="101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127C1B6-8136-606C-EB75-8374A2BF851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64929" y="2398529"/>
                <a:ext cx="4284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6D8A7C5-09C5-F6FD-90B2-86FE367F7881}"/>
              </a:ext>
            </a:extLst>
          </p:cNvPr>
          <p:cNvGrpSpPr/>
          <p:nvPr/>
        </p:nvGrpSpPr>
        <p:grpSpPr>
          <a:xfrm>
            <a:off x="7496489" y="2100809"/>
            <a:ext cx="936360" cy="348120"/>
            <a:chOff x="7496489" y="2100809"/>
            <a:chExt cx="93636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069757E-1A0F-1641-1FAE-CF97E80CB105}"/>
                    </a:ext>
                  </a:extLst>
                </p14:cNvPr>
                <p14:cNvContentPartPr/>
                <p14:nvPr/>
              </p14:nvContentPartPr>
              <p14:xfrm>
                <a:off x="7496489" y="2257049"/>
                <a:ext cx="164880" cy="184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069757E-1A0F-1641-1FAE-CF97E80CB10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87489" y="2248409"/>
                  <a:ext cx="182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B102854-8AD3-CED7-BD70-FB45E4BC8E95}"/>
                    </a:ext>
                  </a:extLst>
                </p14:cNvPr>
                <p14:cNvContentPartPr/>
                <p14:nvPr/>
              </p14:nvContentPartPr>
              <p14:xfrm>
                <a:off x="7547609" y="2100809"/>
                <a:ext cx="10800" cy="34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B102854-8AD3-CED7-BD70-FB45E4BC8E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38609" y="2091809"/>
                  <a:ext cx="28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646175D-6E4C-B511-09BC-CDE56D09EF60}"/>
                    </a:ext>
                  </a:extLst>
                </p14:cNvPr>
                <p14:cNvContentPartPr/>
                <p14:nvPr/>
              </p14:nvContentPartPr>
              <p14:xfrm>
                <a:off x="7700969" y="2227889"/>
                <a:ext cx="209520" cy="21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646175D-6E4C-B511-09BC-CDE56D09EF6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92329" y="2219249"/>
                  <a:ext cx="227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5B46A7-1C7A-A705-2D7D-2BE65432FD19}"/>
                    </a:ext>
                  </a:extLst>
                </p14:cNvPr>
                <p14:cNvContentPartPr/>
                <p14:nvPr/>
              </p14:nvContentPartPr>
              <p14:xfrm>
                <a:off x="7945049" y="2261369"/>
                <a:ext cx="177120" cy="18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5B46A7-1C7A-A705-2D7D-2BE65432FD1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36409" y="2252369"/>
                  <a:ext cx="194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6C429E0-FBA6-C1F9-83F6-A6319D587EC3}"/>
                    </a:ext>
                  </a:extLst>
                </p14:cNvPr>
                <p14:cNvContentPartPr/>
                <p14:nvPr/>
              </p14:nvContentPartPr>
              <p14:xfrm>
                <a:off x="8214329" y="2257409"/>
                <a:ext cx="218520" cy="191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6C429E0-FBA6-C1F9-83F6-A6319D587E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05329" y="2248769"/>
                  <a:ext cx="23616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4FB6139-C072-0B72-1652-F007BEDF3C98}"/>
                  </a:ext>
                </a:extLst>
              </p14:cNvPr>
              <p14:cNvContentPartPr/>
              <p14:nvPr/>
            </p14:nvContentPartPr>
            <p14:xfrm>
              <a:off x="689609" y="3369449"/>
              <a:ext cx="360" cy="18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4FB6139-C072-0B72-1652-F007BEDF3C9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26609" y="3306449"/>
                <a:ext cx="126000" cy="12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502CE5F-ACBF-1978-9F85-013FBCE2F7A4}"/>
              </a:ext>
            </a:extLst>
          </p:cNvPr>
          <p:cNvGrpSpPr/>
          <p:nvPr/>
        </p:nvGrpSpPr>
        <p:grpSpPr>
          <a:xfrm>
            <a:off x="1181729" y="3216089"/>
            <a:ext cx="633600" cy="369720"/>
            <a:chOff x="1181729" y="3216089"/>
            <a:chExt cx="6336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CF8A9B7-C638-8F4F-CAF6-71A6A127A89D}"/>
                    </a:ext>
                  </a:extLst>
                </p14:cNvPr>
                <p14:cNvContentPartPr/>
                <p14:nvPr/>
              </p14:nvContentPartPr>
              <p14:xfrm>
                <a:off x="1181729" y="3236249"/>
                <a:ext cx="153000" cy="349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CF8A9B7-C638-8F4F-CAF6-71A6A127A89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72729" y="3227249"/>
                  <a:ext cx="170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9097505-7725-CA60-2AFF-9747CD1DFDDE}"/>
                    </a:ext>
                  </a:extLst>
                </p14:cNvPr>
                <p14:cNvContentPartPr/>
                <p14:nvPr/>
              </p14:nvContentPartPr>
              <p14:xfrm>
                <a:off x="1478369" y="3233009"/>
                <a:ext cx="7560" cy="205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9097505-7725-CA60-2AFF-9747CD1DFD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69369" y="3224369"/>
                  <a:ext cx="25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88150A9-133F-2354-E204-C8FC12E5DC43}"/>
                    </a:ext>
                  </a:extLst>
                </p14:cNvPr>
                <p14:cNvContentPartPr/>
                <p14:nvPr/>
              </p14:nvContentPartPr>
              <p14:xfrm>
                <a:off x="1585289" y="3216089"/>
                <a:ext cx="230040" cy="209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88150A9-133F-2354-E204-C8FC12E5DC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76649" y="3207089"/>
                  <a:ext cx="24768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2DD3283-9406-9999-99BD-8517B414602D}"/>
              </a:ext>
            </a:extLst>
          </p:cNvPr>
          <p:cNvGrpSpPr/>
          <p:nvPr/>
        </p:nvGrpSpPr>
        <p:grpSpPr>
          <a:xfrm>
            <a:off x="2268209" y="3027089"/>
            <a:ext cx="1099800" cy="397800"/>
            <a:chOff x="2268209" y="3027089"/>
            <a:chExt cx="109980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D24B602-8433-E4BD-9F82-8D23401ADF30}"/>
                    </a:ext>
                  </a:extLst>
                </p14:cNvPr>
                <p14:cNvContentPartPr/>
                <p14:nvPr/>
              </p14:nvContentPartPr>
              <p14:xfrm>
                <a:off x="2286209" y="3196649"/>
                <a:ext cx="6120" cy="228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D24B602-8433-E4BD-9F82-8D23401ADF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277209" y="3187649"/>
                  <a:ext cx="23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8CF23C2-DBEC-0DE6-5AFD-C899D69BE5FD}"/>
                    </a:ext>
                  </a:extLst>
                </p14:cNvPr>
                <p14:cNvContentPartPr/>
                <p14:nvPr/>
              </p14:nvContentPartPr>
              <p14:xfrm>
                <a:off x="2268209" y="3202409"/>
                <a:ext cx="206280" cy="20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8CF23C2-DBEC-0DE6-5AFD-C899D69BE5F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59569" y="3193769"/>
                  <a:ext cx="223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9F4AE29-37E5-BFE0-0561-75EE6753E0B4}"/>
                    </a:ext>
                  </a:extLst>
                </p14:cNvPr>
                <p14:cNvContentPartPr/>
                <p14:nvPr/>
              </p14:nvContentPartPr>
              <p14:xfrm>
                <a:off x="2576009" y="3221489"/>
                <a:ext cx="178920" cy="174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9F4AE29-37E5-BFE0-0561-75EE6753E0B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67009" y="3212489"/>
                  <a:ext cx="196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51E7492-829D-9786-6804-35B1107C63DB}"/>
                    </a:ext>
                  </a:extLst>
                </p14:cNvPr>
                <p14:cNvContentPartPr/>
                <p14:nvPr/>
              </p14:nvContentPartPr>
              <p14:xfrm>
                <a:off x="2645849" y="3041489"/>
                <a:ext cx="7560" cy="13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51E7492-829D-9786-6804-35B1107C63D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37209" y="3032489"/>
                  <a:ext cx="2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B14FA34-C7D8-6F5C-B4C9-6E0D92FFD4C2}"/>
                    </a:ext>
                  </a:extLst>
                </p14:cNvPr>
                <p14:cNvContentPartPr/>
                <p14:nvPr/>
              </p14:nvContentPartPr>
              <p14:xfrm>
                <a:off x="2876609" y="3027089"/>
                <a:ext cx="184320" cy="345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B14FA34-C7D8-6F5C-B4C9-6E0D92FFD4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67609" y="3018449"/>
                  <a:ext cx="201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A811584-0006-3DB1-E574-F134DE8C52D1}"/>
                    </a:ext>
                  </a:extLst>
                </p14:cNvPr>
                <p14:cNvContentPartPr/>
                <p14:nvPr/>
              </p14:nvContentPartPr>
              <p14:xfrm>
                <a:off x="3221489" y="3132929"/>
                <a:ext cx="146520" cy="231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A811584-0006-3DB1-E574-F134DE8C52D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12489" y="3123929"/>
                  <a:ext cx="16416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C686E4A-4A44-714F-F799-F52589213419}"/>
              </a:ext>
            </a:extLst>
          </p:cNvPr>
          <p:cNvGrpSpPr/>
          <p:nvPr/>
        </p:nvGrpSpPr>
        <p:grpSpPr>
          <a:xfrm>
            <a:off x="3874169" y="3018449"/>
            <a:ext cx="912240" cy="314280"/>
            <a:chOff x="3874169" y="3018449"/>
            <a:chExt cx="91224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F6E0EC7-B6D2-814E-481F-C883718ADD17}"/>
                    </a:ext>
                  </a:extLst>
                </p14:cNvPr>
                <p14:cNvContentPartPr/>
                <p14:nvPr/>
              </p14:nvContentPartPr>
              <p14:xfrm>
                <a:off x="3883169" y="3143009"/>
                <a:ext cx="189720" cy="173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F6E0EC7-B6D2-814E-481F-C883718ADD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74169" y="3134009"/>
                  <a:ext cx="207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0B4AD62-BCF1-3FE2-02E8-61646B89C9B4}"/>
                    </a:ext>
                  </a:extLst>
                </p14:cNvPr>
                <p14:cNvContentPartPr/>
                <p14:nvPr/>
              </p14:nvContentPartPr>
              <p14:xfrm>
                <a:off x="3874169" y="3124289"/>
                <a:ext cx="212400" cy="208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0B4AD62-BCF1-3FE2-02E8-61646B89C9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65169" y="3115289"/>
                  <a:ext cx="230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AB8BCA9-E0D7-0848-ED9A-FFD17425FA0B}"/>
                    </a:ext>
                  </a:extLst>
                </p14:cNvPr>
                <p14:cNvContentPartPr/>
                <p14:nvPr/>
              </p14:nvContentPartPr>
              <p14:xfrm>
                <a:off x="4252529" y="3144089"/>
                <a:ext cx="209520" cy="183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AB8BCA9-E0D7-0848-ED9A-FFD17425FA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43529" y="3135089"/>
                  <a:ext cx="227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5F98BB7-936F-8F43-30AE-1A3E188AD090}"/>
                    </a:ext>
                  </a:extLst>
                </p14:cNvPr>
                <p14:cNvContentPartPr/>
                <p14:nvPr/>
              </p14:nvContentPartPr>
              <p14:xfrm>
                <a:off x="4265849" y="3257129"/>
                <a:ext cx="108720" cy="6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5F98BB7-936F-8F43-30AE-1A3E188AD0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56849" y="3248489"/>
                  <a:ext cx="126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8B66CC-22B4-59A1-31D1-D3D4708A0C86}"/>
                    </a:ext>
                  </a:extLst>
                </p14:cNvPr>
                <p14:cNvContentPartPr/>
                <p14:nvPr/>
              </p14:nvContentPartPr>
              <p14:xfrm>
                <a:off x="4578689" y="3018449"/>
                <a:ext cx="207720" cy="29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8B66CC-22B4-59A1-31D1-D3D4708A0C8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70049" y="3009809"/>
                  <a:ext cx="225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BD30103-1A72-5FC0-AB64-FF40A943C4EE}"/>
                    </a:ext>
                  </a:extLst>
                </p14:cNvPr>
                <p14:cNvContentPartPr/>
                <p14:nvPr/>
              </p14:nvContentPartPr>
              <p14:xfrm>
                <a:off x="4584809" y="3218249"/>
                <a:ext cx="165960" cy="3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BD30103-1A72-5FC0-AB64-FF40A943C4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75809" y="3209609"/>
                  <a:ext cx="18360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F7528DD-825A-ED00-9F9F-96F8F19B635B}"/>
                  </a:ext>
                </a:extLst>
              </p14:cNvPr>
              <p14:cNvContentPartPr/>
              <p14:nvPr/>
            </p14:nvContentPartPr>
            <p14:xfrm>
              <a:off x="5264129" y="3278009"/>
              <a:ext cx="61200" cy="1411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F7528DD-825A-ED00-9F9F-96F8F19B635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255129" y="3269009"/>
                <a:ext cx="7884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4E0D298-E564-F9B9-D2F0-49DB21502A4A}"/>
              </a:ext>
            </a:extLst>
          </p:cNvPr>
          <p:cNvGrpSpPr/>
          <p:nvPr/>
        </p:nvGrpSpPr>
        <p:grpSpPr>
          <a:xfrm>
            <a:off x="5765249" y="2927729"/>
            <a:ext cx="1214640" cy="398880"/>
            <a:chOff x="5765249" y="2927729"/>
            <a:chExt cx="12146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36F1B43-CAD9-335E-5180-BBFFE7458DD0}"/>
                    </a:ext>
                  </a:extLst>
                </p14:cNvPr>
                <p14:cNvContentPartPr/>
                <p14:nvPr/>
              </p14:nvContentPartPr>
              <p14:xfrm>
                <a:off x="5765249" y="3119969"/>
                <a:ext cx="19440" cy="18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36F1B43-CAD9-335E-5180-BBFFE7458DD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56609" y="3110969"/>
                  <a:ext cx="37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1A294E1-A6AF-965E-EFBB-1AC0839695C0}"/>
                    </a:ext>
                  </a:extLst>
                </p14:cNvPr>
                <p14:cNvContentPartPr/>
                <p14:nvPr/>
              </p14:nvContentPartPr>
              <p14:xfrm>
                <a:off x="5931929" y="3136529"/>
                <a:ext cx="132480" cy="159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1A294E1-A6AF-965E-EFBB-1AC0839695C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22929" y="3127889"/>
                  <a:ext cx="150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18CFBEB-8CFC-992E-B914-79E113EDE6BF}"/>
                    </a:ext>
                  </a:extLst>
                </p14:cNvPr>
                <p14:cNvContentPartPr/>
                <p14:nvPr/>
              </p14:nvContentPartPr>
              <p14:xfrm>
                <a:off x="6143609" y="3102329"/>
                <a:ext cx="188640" cy="184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18CFBEB-8CFC-992E-B914-79E113EDE6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34609" y="3093689"/>
                  <a:ext cx="206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6ECFA2-9E1E-7F09-EA2B-14F777363A46}"/>
                    </a:ext>
                  </a:extLst>
                </p14:cNvPr>
                <p14:cNvContentPartPr/>
                <p14:nvPr/>
              </p14:nvContentPartPr>
              <p14:xfrm>
                <a:off x="6154769" y="3131129"/>
                <a:ext cx="174600" cy="185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6ECFA2-9E1E-7F09-EA2B-14F777363A4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45769" y="3122129"/>
                  <a:ext cx="192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1D6293D-6992-5E89-144D-28FC3366F416}"/>
                    </a:ext>
                  </a:extLst>
                </p14:cNvPr>
                <p14:cNvContentPartPr/>
                <p14:nvPr/>
              </p14:nvContentPartPr>
              <p14:xfrm>
                <a:off x="6417929" y="3162809"/>
                <a:ext cx="174960" cy="124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1D6293D-6992-5E89-144D-28FC3366F4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08929" y="3154169"/>
                  <a:ext cx="192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8192F36-61E4-E897-29A3-1AF466B7D85F}"/>
                    </a:ext>
                  </a:extLst>
                </p14:cNvPr>
                <p14:cNvContentPartPr/>
                <p14:nvPr/>
              </p14:nvContentPartPr>
              <p14:xfrm>
                <a:off x="6450329" y="2927729"/>
                <a:ext cx="8640" cy="78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8192F36-61E4-E897-29A3-1AF466B7D85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41329" y="2919089"/>
                  <a:ext cx="26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BEE0A52-838D-3458-2817-205FEEB7315A}"/>
                    </a:ext>
                  </a:extLst>
                </p14:cNvPr>
                <p14:cNvContentPartPr/>
                <p14:nvPr/>
              </p14:nvContentPartPr>
              <p14:xfrm>
                <a:off x="6727889" y="3094049"/>
                <a:ext cx="252000" cy="232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BEE0A52-838D-3458-2817-205FEEB7315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19249" y="3085049"/>
                  <a:ext cx="2696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AA9A06B-96AF-1958-2257-5FB28D99A705}"/>
              </a:ext>
            </a:extLst>
          </p:cNvPr>
          <p:cNvGrpSpPr/>
          <p:nvPr/>
        </p:nvGrpSpPr>
        <p:grpSpPr>
          <a:xfrm>
            <a:off x="7501529" y="3089009"/>
            <a:ext cx="644400" cy="284040"/>
            <a:chOff x="7501529" y="3089009"/>
            <a:chExt cx="64440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E35EBF3-8238-AAC5-4420-CD9CDFAFD59A}"/>
                    </a:ext>
                  </a:extLst>
                </p14:cNvPr>
                <p14:cNvContentPartPr/>
                <p14:nvPr/>
              </p14:nvContentPartPr>
              <p14:xfrm>
                <a:off x="7501529" y="3214289"/>
                <a:ext cx="290880" cy="11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E35EBF3-8238-AAC5-4420-CD9CDFAFD59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92529" y="3205649"/>
                  <a:ext cx="308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6757094-3661-9F82-D0AA-A75A125DC861}"/>
                    </a:ext>
                  </a:extLst>
                </p14:cNvPr>
                <p14:cNvContentPartPr/>
                <p14:nvPr/>
              </p14:nvContentPartPr>
              <p14:xfrm>
                <a:off x="7850369" y="3089009"/>
                <a:ext cx="278640" cy="257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6757094-3661-9F82-D0AA-A75A125DC8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41369" y="3080009"/>
                  <a:ext cx="296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002200-CCD3-6A28-19AC-F3C90D0545B9}"/>
                    </a:ext>
                  </a:extLst>
                </p14:cNvPr>
                <p14:cNvContentPartPr/>
                <p14:nvPr/>
              </p14:nvContentPartPr>
              <p14:xfrm>
                <a:off x="7871969" y="3094409"/>
                <a:ext cx="273960" cy="278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002200-CCD3-6A28-19AC-F3C90D0545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62969" y="3085409"/>
                  <a:ext cx="29160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9FC0E16-02B5-1EE5-0FD5-DAFCD6F48850}"/>
              </a:ext>
            </a:extLst>
          </p:cNvPr>
          <p:cNvGrpSpPr/>
          <p:nvPr/>
        </p:nvGrpSpPr>
        <p:grpSpPr>
          <a:xfrm>
            <a:off x="8351489" y="2997929"/>
            <a:ext cx="534960" cy="320760"/>
            <a:chOff x="8351489" y="2997929"/>
            <a:chExt cx="53496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2474C1E-DF70-890F-A73F-2B2A9C27F4A0}"/>
                    </a:ext>
                  </a:extLst>
                </p14:cNvPr>
                <p14:cNvContentPartPr/>
                <p14:nvPr/>
              </p14:nvContentPartPr>
              <p14:xfrm>
                <a:off x="8364809" y="3129689"/>
                <a:ext cx="219600" cy="178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2474C1E-DF70-890F-A73F-2B2A9C27F4A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56169" y="3120689"/>
                  <a:ext cx="237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C1872A2-6EEC-44E8-9702-3F0B7CE24482}"/>
                    </a:ext>
                  </a:extLst>
                </p14:cNvPr>
                <p14:cNvContentPartPr/>
                <p14:nvPr/>
              </p14:nvContentPartPr>
              <p14:xfrm>
                <a:off x="8351489" y="3229049"/>
                <a:ext cx="159840" cy="9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C1872A2-6EEC-44E8-9702-3F0B7CE244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42849" y="3220049"/>
                  <a:ext cx="177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9088F47-8511-7884-A147-5B5F6869185C}"/>
                    </a:ext>
                  </a:extLst>
                </p14:cNvPr>
                <p14:cNvContentPartPr/>
                <p14:nvPr/>
              </p14:nvContentPartPr>
              <p14:xfrm>
                <a:off x="8692769" y="2997929"/>
                <a:ext cx="193680" cy="320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9088F47-8511-7884-A147-5B5F6869185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683769" y="2989289"/>
                  <a:ext cx="211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398A7A3-7248-3EDF-F599-7DE1AB9FB9E2}"/>
                    </a:ext>
                  </a:extLst>
                </p14:cNvPr>
                <p14:cNvContentPartPr/>
                <p14:nvPr/>
              </p14:nvContentPartPr>
              <p14:xfrm>
                <a:off x="8661809" y="3216449"/>
                <a:ext cx="166320" cy="5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398A7A3-7248-3EDF-F599-7DE1AB9FB9E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52809" y="3207449"/>
                  <a:ext cx="1839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3211EFE-3E54-6B99-902B-57CB2402D368}"/>
              </a:ext>
            </a:extLst>
          </p:cNvPr>
          <p:cNvGrpSpPr/>
          <p:nvPr/>
        </p:nvGrpSpPr>
        <p:grpSpPr>
          <a:xfrm>
            <a:off x="440489" y="4117169"/>
            <a:ext cx="686880" cy="250200"/>
            <a:chOff x="440489" y="4117169"/>
            <a:chExt cx="68688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0388228-2F75-6D64-AB51-5295A51E4A38}"/>
                    </a:ext>
                  </a:extLst>
                </p14:cNvPr>
                <p14:cNvContentPartPr/>
                <p14:nvPr/>
              </p14:nvContentPartPr>
              <p14:xfrm>
                <a:off x="444089" y="4123649"/>
                <a:ext cx="9360" cy="243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0388228-2F75-6D64-AB51-5295A51E4A3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5089" y="4114649"/>
                  <a:ext cx="27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A6D216B-AC02-8F0A-91C2-670366B94FD6}"/>
                    </a:ext>
                  </a:extLst>
                </p14:cNvPr>
                <p14:cNvContentPartPr/>
                <p14:nvPr/>
              </p14:nvContentPartPr>
              <p14:xfrm>
                <a:off x="440489" y="4142369"/>
                <a:ext cx="207000" cy="197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A6D216B-AC02-8F0A-91C2-670366B94FD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1849" y="4133729"/>
                  <a:ext cx="224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1F2C42-8C38-F1D4-EF1C-61A2B546F81B}"/>
                    </a:ext>
                  </a:extLst>
                </p14:cNvPr>
                <p14:cNvContentPartPr/>
                <p14:nvPr/>
              </p14:nvContentPartPr>
              <p14:xfrm>
                <a:off x="722369" y="4117169"/>
                <a:ext cx="405000" cy="194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1F2C42-8C38-F1D4-EF1C-61A2B546F81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13369" y="4108169"/>
                  <a:ext cx="42264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D817550-3AE6-8CE2-191F-99FFA41B95A3}"/>
                  </a:ext>
                </a:extLst>
              </p14:cNvPr>
              <p14:cNvContentPartPr/>
              <p14:nvPr/>
            </p14:nvContentPartPr>
            <p14:xfrm>
              <a:off x="695729" y="4984049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D817550-3AE6-8CE2-191F-99FFA41B95A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33089" y="4921049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4FC1C19-30B5-5CC5-A52F-FC346432EC62}"/>
              </a:ext>
            </a:extLst>
          </p:cNvPr>
          <p:cNvGrpSpPr/>
          <p:nvPr/>
        </p:nvGrpSpPr>
        <p:grpSpPr>
          <a:xfrm>
            <a:off x="1400249" y="4742489"/>
            <a:ext cx="1353240" cy="495360"/>
            <a:chOff x="1400249" y="4742489"/>
            <a:chExt cx="135324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D3C61DD-9587-BA98-6401-8E879B9AA746}"/>
                    </a:ext>
                  </a:extLst>
                </p14:cNvPr>
                <p14:cNvContentPartPr/>
                <p14:nvPr/>
              </p14:nvContentPartPr>
              <p14:xfrm>
                <a:off x="1400249" y="4742489"/>
                <a:ext cx="194400" cy="495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D3C61DD-9587-BA98-6401-8E879B9AA74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91249" y="4733489"/>
                  <a:ext cx="2120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6D02CF5-F1F3-3E3F-EBAA-F3FB4BA8298F}"/>
                    </a:ext>
                  </a:extLst>
                </p14:cNvPr>
                <p14:cNvContentPartPr/>
                <p14:nvPr/>
              </p14:nvContentPartPr>
              <p14:xfrm>
                <a:off x="1424729" y="5022929"/>
                <a:ext cx="122400" cy="17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6D02CF5-F1F3-3E3F-EBAA-F3FB4BA8298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16089" y="5013929"/>
                  <a:ext cx="140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2D798B0-C634-28EC-4BE6-60E840A5BB07}"/>
                    </a:ext>
                  </a:extLst>
                </p14:cNvPr>
                <p14:cNvContentPartPr/>
                <p14:nvPr/>
              </p14:nvContentPartPr>
              <p14:xfrm>
                <a:off x="1744409" y="4857689"/>
                <a:ext cx="146880" cy="291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2D798B0-C634-28EC-4BE6-60E840A5BB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735409" y="4849049"/>
                  <a:ext cx="1645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D3397DD-8F79-2E22-BD7E-E2A8E2B3C9B7}"/>
                    </a:ext>
                  </a:extLst>
                </p14:cNvPr>
                <p14:cNvContentPartPr/>
                <p14:nvPr/>
              </p14:nvContentPartPr>
              <p14:xfrm>
                <a:off x="1977689" y="5008169"/>
                <a:ext cx="157680" cy="4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D3397DD-8F79-2E22-BD7E-E2A8E2B3C9B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969049" y="4999529"/>
                  <a:ext cx="175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5DB2455-1ACF-3A92-8403-BF0AC4A17113}"/>
                    </a:ext>
                  </a:extLst>
                </p14:cNvPr>
                <p14:cNvContentPartPr/>
                <p14:nvPr/>
              </p14:nvContentPartPr>
              <p14:xfrm>
                <a:off x="2276129" y="4909169"/>
                <a:ext cx="214560" cy="195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5DB2455-1ACF-3A92-8403-BF0AC4A171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67129" y="4900529"/>
                  <a:ext cx="232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1E87F26-18B8-A600-E7D8-054DC42344FA}"/>
                    </a:ext>
                  </a:extLst>
                </p14:cNvPr>
                <p14:cNvContentPartPr/>
                <p14:nvPr/>
              </p14:nvContentPartPr>
              <p14:xfrm>
                <a:off x="2290889" y="4865969"/>
                <a:ext cx="200880" cy="239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1E87F26-18B8-A600-E7D8-054DC42344F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81889" y="4857329"/>
                  <a:ext cx="218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8EE5409-8E09-FEC5-AB65-C224D19EEBBB}"/>
                    </a:ext>
                  </a:extLst>
                </p14:cNvPr>
                <p14:cNvContentPartPr/>
                <p14:nvPr/>
              </p14:nvContentPartPr>
              <p14:xfrm>
                <a:off x="2574569" y="4765889"/>
                <a:ext cx="178920" cy="370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8EE5409-8E09-FEC5-AB65-C224D19EEB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65929" y="4757249"/>
                  <a:ext cx="196560" cy="38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B9ACD5B-08CF-09F2-2AB7-DD8E176925AA}"/>
              </a:ext>
            </a:extLst>
          </p:cNvPr>
          <p:cNvGrpSpPr/>
          <p:nvPr/>
        </p:nvGrpSpPr>
        <p:grpSpPr>
          <a:xfrm>
            <a:off x="2952569" y="4934729"/>
            <a:ext cx="177120" cy="119160"/>
            <a:chOff x="2952569" y="4934729"/>
            <a:chExt cx="17712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60ABA39-DA61-BF1D-F059-ADBFDD516063}"/>
                    </a:ext>
                  </a:extLst>
                </p14:cNvPr>
                <p14:cNvContentPartPr/>
                <p14:nvPr/>
              </p14:nvContentPartPr>
              <p14:xfrm>
                <a:off x="2973449" y="4934729"/>
                <a:ext cx="156240" cy="27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60ABA39-DA61-BF1D-F059-ADBFDD5160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64809" y="4925729"/>
                  <a:ext cx="173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49723C4-1A19-862D-7B75-0C3EA8E8BFBE}"/>
                    </a:ext>
                  </a:extLst>
                </p14:cNvPr>
                <p14:cNvContentPartPr/>
                <p14:nvPr/>
              </p14:nvContentPartPr>
              <p14:xfrm>
                <a:off x="2952569" y="5046689"/>
                <a:ext cx="166320" cy="7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49723C4-1A19-862D-7B75-0C3EA8E8BFB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43569" y="5037689"/>
                  <a:ext cx="183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5CEC327-1F20-2FB7-9D8C-A3413C48D3F0}"/>
              </a:ext>
            </a:extLst>
          </p:cNvPr>
          <p:cNvGrpSpPr/>
          <p:nvPr/>
        </p:nvGrpSpPr>
        <p:grpSpPr>
          <a:xfrm>
            <a:off x="3429569" y="4641329"/>
            <a:ext cx="907200" cy="574560"/>
            <a:chOff x="3429569" y="4641329"/>
            <a:chExt cx="90720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AB4A8A6-A1F7-C83C-A364-DE18FBFAC701}"/>
                    </a:ext>
                  </a:extLst>
                </p14:cNvPr>
                <p14:cNvContentPartPr/>
                <p14:nvPr/>
              </p14:nvContentPartPr>
              <p14:xfrm>
                <a:off x="3442889" y="4641329"/>
                <a:ext cx="204840" cy="574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AB4A8A6-A1F7-C83C-A364-DE18FBFAC70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34249" y="4632689"/>
                  <a:ext cx="2224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7703DDF-A679-7B62-09E0-891678BAFDA2}"/>
                    </a:ext>
                  </a:extLst>
                </p14:cNvPr>
                <p14:cNvContentPartPr/>
                <p14:nvPr/>
              </p14:nvContentPartPr>
              <p14:xfrm>
                <a:off x="3429569" y="4945889"/>
                <a:ext cx="166320" cy="33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7703DDF-A679-7B62-09E0-891678BAFDA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20929" y="4937249"/>
                  <a:ext cx="183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3B96CA4-718F-054C-A6D7-2709F76B33D2}"/>
                    </a:ext>
                  </a:extLst>
                </p14:cNvPr>
                <p14:cNvContentPartPr/>
                <p14:nvPr/>
              </p14:nvContentPartPr>
              <p14:xfrm>
                <a:off x="3741329" y="4856249"/>
                <a:ext cx="124920" cy="225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3B96CA4-718F-054C-A6D7-2709F76B33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32329" y="4847609"/>
                  <a:ext cx="142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F7D1A0C-3F87-6C2B-DB42-75F5FD67EC3A}"/>
                    </a:ext>
                  </a:extLst>
                </p14:cNvPr>
                <p14:cNvContentPartPr/>
                <p14:nvPr/>
              </p14:nvContentPartPr>
              <p14:xfrm>
                <a:off x="4005209" y="4902329"/>
                <a:ext cx="193680" cy="158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F7D1A0C-3F87-6C2B-DB42-75F5FD67EC3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96569" y="4893329"/>
                  <a:ext cx="211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ACB52E1-CEC3-619B-4D91-CD39510959A6}"/>
                    </a:ext>
                  </a:extLst>
                </p14:cNvPr>
                <p14:cNvContentPartPr/>
                <p14:nvPr/>
              </p14:nvContentPartPr>
              <p14:xfrm>
                <a:off x="3992969" y="4901609"/>
                <a:ext cx="177120" cy="160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ACB52E1-CEC3-619B-4D91-CD39510959A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83969" y="4892969"/>
                  <a:ext cx="1947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2E98AF-269E-B1F6-193A-8380C91DB9E8}"/>
                    </a:ext>
                  </a:extLst>
                </p14:cNvPr>
                <p14:cNvContentPartPr/>
                <p14:nvPr/>
              </p14:nvContentPartPr>
              <p14:xfrm>
                <a:off x="4188809" y="4785689"/>
                <a:ext cx="147960" cy="370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2E98AF-269E-B1F6-193A-8380C91DB9E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179809" y="4776689"/>
                  <a:ext cx="165600" cy="388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A2B2CC51-9F6C-F8BF-0F8E-EB0ED62C188C}"/>
              </a:ext>
            </a:extLst>
          </p:cNvPr>
          <p:cNvCxnSpPr/>
          <p:nvPr/>
        </p:nvCxnSpPr>
        <p:spPr>
          <a:xfrm>
            <a:off x="212651" y="1859249"/>
            <a:ext cx="199615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24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ABA3B53-D6C6-FEE5-9790-1FD27478F3D0}"/>
              </a:ext>
            </a:extLst>
          </p:cNvPr>
          <p:cNvGrpSpPr/>
          <p:nvPr/>
        </p:nvGrpSpPr>
        <p:grpSpPr>
          <a:xfrm>
            <a:off x="374609" y="214049"/>
            <a:ext cx="2155680" cy="717120"/>
            <a:chOff x="374609" y="214049"/>
            <a:chExt cx="215568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8CDCE3D-7C56-00DB-9CBC-921D9F898463}"/>
                    </a:ext>
                  </a:extLst>
                </p14:cNvPr>
                <p14:cNvContentPartPr/>
                <p14:nvPr/>
              </p14:nvContentPartPr>
              <p14:xfrm>
                <a:off x="428249" y="389369"/>
                <a:ext cx="6480" cy="262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8CDCE3D-7C56-00DB-9CBC-921D9F8984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9609" y="380369"/>
                  <a:ext cx="24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0B9FF4-E3A0-6853-F67F-9C9BCF916C04}"/>
                    </a:ext>
                  </a:extLst>
                </p14:cNvPr>
                <p14:cNvContentPartPr/>
                <p14:nvPr/>
              </p14:nvContentPartPr>
              <p14:xfrm>
                <a:off x="374609" y="300449"/>
                <a:ext cx="266760" cy="387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0B9FF4-E3A0-6853-F67F-9C9BCF916C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5609" y="291809"/>
                  <a:ext cx="2844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DFE624-EF36-860B-8640-68D924AFC7D0}"/>
                    </a:ext>
                  </a:extLst>
                </p14:cNvPr>
                <p14:cNvContentPartPr/>
                <p14:nvPr/>
              </p14:nvContentPartPr>
              <p14:xfrm>
                <a:off x="741809" y="487649"/>
                <a:ext cx="164880" cy="162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DFE624-EF36-860B-8640-68D924AFC7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3169" y="478649"/>
                  <a:ext cx="182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F255082-8696-EE46-0931-7E6F4234BBAE}"/>
                    </a:ext>
                  </a:extLst>
                </p14:cNvPr>
                <p14:cNvContentPartPr/>
                <p14:nvPr/>
              </p14:nvContentPartPr>
              <p14:xfrm>
                <a:off x="952409" y="455969"/>
                <a:ext cx="140040" cy="47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F255082-8696-EE46-0931-7E6F4234BB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43409" y="447329"/>
                  <a:ext cx="1576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F97272-4328-AFA8-D1CC-A84B2F8B092D}"/>
                    </a:ext>
                  </a:extLst>
                </p14:cNvPr>
                <p14:cNvContentPartPr/>
                <p14:nvPr/>
              </p14:nvContentPartPr>
              <p14:xfrm>
                <a:off x="1145729" y="458849"/>
                <a:ext cx="141120" cy="17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F97272-4328-AFA8-D1CC-A84B2F8B09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36729" y="450209"/>
                  <a:ext cx="158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13A6E8-AB6E-C0D0-4D20-6E3C8C3D87D7}"/>
                    </a:ext>
                  </a:extLst>
                </p14:cNvPr>
                <p14:cNvContentPartPr/>
                <p14:nvPr/>
              </p14:nvContentPartPr>
              <p14:xfrm>
                <a:off x="1201529" y="303329"/>
                <a:ext cx="14040" cy="1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13A6E8-AB6E-C0D0-4D20-6E3C8C3D87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2889" y="294689"/>
                  <a:ext cx="31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4B3FCB-FA38-6FA6-59B8-5BCDA99F3E91}"/>
                    </a:ext>
                  </a:extLst>
                </p14:cNvPr>
                <p14:cNvContentPartPr/>
                <p14:nvPr/>
              </p14:nvContentPartPr>
              <p14:xfrm>
                <a:off x="1413569" y="221609"/>
                <a:ext cx="116280" cy="396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4B3FCB-FA38-6FA6-59B8-5BCDA99F3E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04929" y="212969"/>
                  <a:ext cx="1339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F89935-DC98-9444-97B7-B37D1F839310}"/>
                    </a:ext>
                  </a:extLst>
                </p14:cNvPr>
                <p14:cNvContentPartPr/>
                <p14:nvPr/>
              </p14:nvContentPartPr>
              <p14:xfrm>
                <a:off x="1661249" y="376769"/>
                <a:ext cx="181800" cy="21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F89935-DC98-9444-97B7-B37D1F83931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52609" y="367769"/>
                  <a:ext cx="199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1F12BB-A82A-D9DA-8EB7-EA984E7C52B0}"/>
                    </a:ext>
                  </a:extLst>
                </p14:cNvPr>
                <p14:cNvContentPartPr/>
                <p14:nvPr/>
              </p14:nvContentPartPr>
              <p14:xfrm>
                <a:off x="1920089" y="372449"/>
                <a:ext cx="403200" cy="340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1F12BB-A82A-D9DA-8EB7-EA984E7C52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1449" y="363449"/>
                  <a:ext cx="420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8AB7C2-EBF1-C2FF-2EEB-7302A1CED0F8}"/>
                    </a:ext>
                  </a:extLst>
                </p14:cNvPr>
                <p14:cNvContentPartPr/>
                <p14:nvPr/>
              </p14:nvContentPartPr>
              <p14:xfrm>
                <a:off x="2095049" y="214049"/>
                <a:ext cx="90000" cy="55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8AB7C2-EBF1-C2FF-2EEB-7302A1CED0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86049" y="205049"/>
                  <a:ext cx="1076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1372718-BE49-37A2-26CF-7C9A8176586D}"/>
                    </a:ext>
                  </a:extLst>
                </p14:cNvPr>
                <p14:cNvContentPartPr/>
                <p14:nvPr/>
              </p14:nvContentPartPr>
              <p14:xfrm>
                <a:off x="2381609" y="369569"/>
                <a:ext cx="148680" cy="18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1372718-BE49-37A2-26CF-7C9A817658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72969" y="360929"/>
                  <a:ext cx="16632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3E1BE0-FF62-C62C-3B3B-13CC982412DE}"/>
              </a:ext>
            </a:extLst>
          </p:cNvPr>
          <p:cNvGrpSpPr/>
          <p:nvPr/>
        </p:nvGrpSpPr>
        <p:grpSpPr>
          <a:xfrm>
            <a:off x="2812529" y="430769"/>
            <a:ext cx="8280" cy="98280"/>
            <a:chOff x="2812529" y="430769"/>
            <a:chExt cx="828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92CFA7A-75E9-3803-60E6-82CBCD5B723D}"/>
                    </a:ext>
                  </a:extLst>
                </p14:cNvPr>
                <p14:cNvContentPartPr/>
                <p14:nvPr/>
              </p14:nvContentPartPr>
              <p14:xfrm>
                <a:off x="2820449" y="430769"/>
                <a:ext cx="36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92CFA7A-75E9-3803-60E6-82CBCD5B72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11809" y="422129"/>
                  <a:ext cx="18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3072D4-5161-69D2-FC35-6B63B3253A11}"/>
                    </a:ext>
                  </a:extLst>
                </p14:cNvPr>
                <p14:cNvContentPartPr/>
                <p14:nvPr/>
              </p14:nvContentPartPr>
              <p14:xfrm>
                <a:off x="2812529" y="527249"/>
                <a:ext cx="3240" cy="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3072D4-5161-69D2-FC35-6B63B3253A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03889" y="518609"/>
                  <a:ext cx="2088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7F9802-6C38-9B9E-3CB1-82DD949F4B0D}"/>
              </a:ext>
            </a:extLst>
          </p:cNvPr>
          <p:cNvGrpSpPr/>
          <p:nvPr/>
        </p:nvGrpSpPr>
        <p:grpSpPr>
          <a:xfrm>
            <a:off x="4138769" y="244649"/>
            <a:ext cx="780120" cy="473040"/>
            <a:chOff x="4138769" y="244649"/>
            <a:chExt cx="78012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87409F-196D-951D-79F0-931CB62D487B}"/>
                    </a:ext>
                  </a:extLst>
                </p14:cNvPr>
                <p14:cNvContentPartPr/>
                <p14:nvPr/>
              </p14:nvContentPartPr>
              <p14:xfrm>
                <a:off x="4138769" y="244649"/>
                <a:ext cx="246960" cy="473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87409F-196D-951D-79F0-931CB62D48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29769" y="236009"/>
                  <a:ext cx="2646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2CEFFD-AC2C-BAFF-0CC2-45ED9D156CBE}"/>
                    </a:ext>
                  </a:extLst>
                </p14:cNvPr>
                <p14:cNvContentPartPr/>
                <p14:nvPr/>
              </p14:nvContentPartPr>
              <p14:xfrm>
                <a:off x="4175849" y="471449"/>
                <a:ext cx="143640" cy="3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2CEFFD-AC2C-BAFF-0CC2-45ED9D156C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67209" y="462809"/>
                  <a:ext cx="161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734946-0AC6-3A45-24D7-D651C0D0353E}"/>
                    </a:ext>
                  </a:extLst>
                </p14:cNvPr>
                <p14:cNvContentPartPr/>
                <p14:nvPr/>
              </p14:nvContentPartPr>
              <p14:xfrm>
                <a:off x="4488329" y="401969"/>
                <a:ext cx="74520" cy="22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734946-0AC6-3A45-24D7-D651C0D035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9689" y="392969"/>
                  <a:ext cx="92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6F0F8B9-D8C1-293C-BAC9-4E9631F4895C}"/>
                    </a:ext>
                  </a:extLst>
                </p14:cNvPr>
                <p14:cNvContentPartPr/>
                <p14:nvPr/>
              </p14:nvContentPartPr>
              <p14:xfrm>
                <a:off x="4675889" y="449489"/>
                <a:ext cx="135720" cy="148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6F0F8B9-D8C1-293C-BAC9-4E9631F4895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66889" y="440849"/>
                  <a:ext cx="153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6FA05E-0B99-5171-221D-D4C62397DBA2}"/>
                    </a:ext>
                  </a:extLst>
                </p14:cNvPr>
                <p14:cNvContentPartPr/>
                <p14:nvPr/>
              </p14:nvContentPartPr>
              <p14:xfrm>
                <a:off x="4653209" y="426449"/>
                <a:ext cx="169560" cy="181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6FA05E-0B99-5171-221D-D4C62397DB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4569" y="417809"/>
                  <a:ext cx="187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F59D5B-F69D-7430-AF56-767F3B2CA2FD}"/>
                    </a:ext>
                  </a:extLst>
                </p14:cNvPr>
                <p14:cNvContentPartPr/>
                <p14:nvPr/>
              </p14:nvContentPartPr>
              <p14:xfrm>
                <a:off x="4823849" y="320609"/>
                <a:ext cx="95040" cy="343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F59D5B-F69D-7430-AF56-767F3B2CA2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15209" y="311969"/>
                  <a:ext cx="112680" cy="36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BAFEBD8-EE8D-2485-6A3C-7FA587CA9AAF}"/>
                  </a:ext>
                </a:extLst>
              </p14:cNvPr>
              <p14:cNvContentPartPr/>
              <p14:nvPr/>
            </p14:nvContentPartPr>
            <p14:xfrm>
              <a:off x="5115449" y="481889"/>
              <a:ext cx="148680" cy="100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BAFEBD8-EE8D-2485-6A3C-7FA587CA9AA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06449" y="472889"/>
                <a:ext cx="16632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7B32E64D-6B98-0972-6AA5-F332C23F2743}"/>
              </a:ext>
            </a:extLst>
          </p:cNvPr>
          <p:cNvGrpSpPr/>
          <p:nvPr/>
        </p:nvGrpSpPr>
        <p:grpSpPr>
          <a:xfrm>
            <a:off x="5479409" y="266249"/>
            <a:ext cx="1103400" cy="409680"/>
            <a:chOff x="5479409" y="266249"/>
            <a:chExt cx="11034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9C3FDB-D9B7-9080-8DF1-1617A8F8A800}"/>
                    </a:ext>
                  </a:extLst>
                </p14:cNvPr>
                <p14:cNvContentPartPr/>
                <p14:nvPr/>
              </p14:nvContentPartPr>
              <p14:xfrm>
                <a:off x="5479409" y="295409"/>
                <a:ext cx="241920" cy="380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9C3FDB-D9B7-9080-8DF1-1617A8F8A8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70769" y="286769"/>
                  <a:ext cx="2595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5E59C4-6DE2-FEA2-A1DC-61C13A640D41}"/>
                    </a:ext>
                  </a:extLst>
                </p14:cNvPr>
                <p14:cNvContentPartPr/>
                <p14:nvPr/>
              </p14:nvContentPartPr>
              <p14:xfrm>
                <a:off x="5869289" y="441569"/>
                <a:ext cx="158760" cy="178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5E59C4-6DE2-FEA2-A1DC-61C13A640D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60649" y="432569"/>
                  <a:ext cx="176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1E5C81D-E74A-3917-61DF-95E037525853}"/>
                    </a:ext>
                  </a:extLst>
                </p14:cNvPr>
                <p14:cNvContentPartPr/>
                <p14:nvPr/>
              </p14:nvContentPartPr>
              <p14:xfrm>
                <a:off x="5862449" y="393329"/>
                <a:ext cx="186840" cy="20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1E5C81D-E74A-3917-61DF-95E0375258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3449" y="384689"/>
                  <a:ext cx="204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D478665-E22C-2EF0-2993-52A6963B7122}"/>
                    </a:ext>
                  </a:extLst>
                </p14:cNvPr>
                <p14:cNvContentPartPr/>
                <p14:nvPr/>
              </p14:nvContentPartPr>
              <p14:xfrm>
                <a:off x="6155489" y="266249"/>
                <a:ext cx="92160" cy="113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D478665-E22C-2EF0-2993-52A6963B71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46489" y="257609"/>
                  <a:ext cx="109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7A5C64-31C4-CB50-2BF5-C68444EB7A5D}"/>
                    </a:ext>
                  </a:extLst>
                </p14:cNvPr>
                <p14:cNvContentPartPr/>
                <p14:nvPr/>
              </p14:nvContentPartPr>
              <p14:xfrm>
                <a:off x="6243329" y="297569"/>
                <a:ext cx="8280" cy="186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7A5C64-31C4-CB50-2BF5-C68444EB7A5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34329" y="288569"/>
                  <a:ext cx="25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D9367D8-2E06-E961-DF2F-E34BD9F10D40}"/>
                    </a:ext>
                  </a:extLst>
                </p14:cNvPr>
                <p14:cNvContentPartPr/>
                <p14:nvPr/>
              </p14:nvContentPartPr>
              <p14:xfrm>
                <a:off x="6382649" y="593849"/>
                <a:ext cx="200160" cy="1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D9367D8-2E06-E961-DF2F-E34BD9F10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73649" y="585209"/>
                  <a:ext cx="2178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B08744-11F0-0F91-AF52-AC9046E4EFCC}"/>
                  </a:ext>
                </a:extLst>
              </p14:cNvPr>
              <p14:cNvContentPartPr/>
              <p14:nvPr/>
            </p14:nvContentPartPr>
            <p14:xfrm>
              <a:off x="6806369" y="357329"/>
              <a:ext cx="208440" cy="308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B08744-11F0-0F91-AF52-AC9046E4EFC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97369" y="348689"/>
                <a:ext cx="22608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92C2DCB-CEAC-B40F-484D-09EF5AC6C256}"/>
              </a:ext>
            </a:extLst>
          </p:cNvPr>
          <p:cNvGrpSpPr/>
          <p:nvPr/>
        </p:nvGrpSpPr>
        <p:grpSpPr>
          <a:xfrm>
            <a:off x="7202729" y="264809"/>
            <a:ext cx="388440" cy="361440"/>
            <a:chOff x="7202729" y="264809"/>
            <a:chExt cx="38844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4F0E170-D40C-5DAF-F175-AB3082846771}"/>
                    </a:ext>
                  </a:extLst>
                </p14:cNvPr>
                <p14:cNvContentPartPr/>
                <p14:nvPr/>
              </p14:nvContentPartPr>
              <p14:xfrm>
                <a:off x="7202729" y="445889"/>
                <a:ext cx="177120" cy="18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4F0E170-D40C-5DAF-F175-AB30828467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93729" y="436889"/>
                  <a:ext cx="194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DEDFD8-1734-1EAF-2A46-CB02FF98736F}"/>
                    </a:ext>
                  </a:extLst>
                </p14:cNvPr>
                <p14:cNvContentPartPr/>
                <p14:nvPr/>
              </p14:nvContentPartPr>
              <p14:xfrm>
                <a:off x="7209929" y="401249"/>
                <a:ext cx="204480" cy="221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DEDFD8-1734-1EAF-2A46-CB02FF9873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00929" y="392249"/>
                  <a:ext cx="222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C022D22-7C50-F133-9362-270BE2A20D91}"/>
                    </a:ext>
                  </a:extLst>
                </p14:cNvPr>
                <p14:cNvContentPartPr/>
                <p14:nvPr/>
              </p14:nvContentPartPr>
              <p14:xfrm>
                <a:off x="7480289" y="264809"/>
                <a:ext cx="110880" cy="18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C022D22-7C50-F133-9362-270BE2A20D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71649" y="256169"/>
                  <a:ext cx="1285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CE9BA47-7EAF-38F2-1FDC-8B10559BE798}"/>
              </a:ext>
            </a:extLst>
          </p:cNvPr>
          <p:cNvGrpSpPr/>
          <p:nvPr/>
        </p:nvGrpSpPr>
        <p:grpSpPr>
          <a:xfrm>
            <a:off x="7789529" y="346529"/>
            <a:ext cx="594360" cy="313560"/>
            <a:chOff x="7789529" y="346529"/>
            <a:chExt cx="5943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79A132-7A20-3912-587B-4F3234820D55}"/>
                    </a:ext>
                  </a:extLst>
                </p14:cNvPr>
                <p14:cNvContentPartPr/>
                <p14:nvPr/>
              </p14:nvContentPartPr>
              <p14:xfrm>
                <a:off x="7789529" y="527249"/>
                <a:ext cx="236880" cy="4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79A132-7A20-3912-587B-4F3234820D5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80529" y="518609"/>
                  <a:ext cx="25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A78E430-5147-971C-0B6C-94159ED4A1C6}"/>
                    </a:ext>
                  </a:extLst>
                </p14:cNvPr>
                <p14:cNvContentPartPr/>
                <p14:nvPr/>
              </p14:nvContentPartPr>
              <p14:xfrm>
                <a:off x="7902569" y="427169"/>
                <a:ext cx="16560" cy="232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A78E430-5147-971C-0B6C-94159ED4A1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3929" y="418169"/>
                  <a:ext cx="34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CD3F2AC-BD84-6AFA-D057-605762C11A88}"/>
                    </a:ext>
                  </a:extLst>
                </p14:cNvPr>
                <p14:cNvContentPartPr/>
                <p14:nvPr/>
              </p14:nvContentPartPr>
              <p14:xfrm>
                <a:off x="8183369" y="355169"/>
                <a:ext cx="193320" cy="297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CD3F2AC-BD84-6AFA-D057-605762C11A8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74369" y="346169"/>
                  <a:ext cx="2109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F6A80F-FAC8-E9EA-C69F-02ECC0002360}"/>
                    </a:ext>
                  </a:extLst>
                </p14:cNvPr>
                <p14:cNvContentPartPr/>
                <p14:nvPr/>
              </p14:nvContentPartPr>
              <p14:xfrm>
                <a:off x="8222969" y="346529"/>
                <a:ext cx="160920" cy="1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F6A80F-FAC8-E9EA-C69F-02ECC00023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14329" y="337889"/>
                  <a:ext cx="1785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72553D6-8B81-CABF-DF8D-5770BEE2E666}"/>
              </a:ext>
            </a:extLst>
          </p:cNvPr>
          <p:cNvGrpSpPr/>
          <p:nvPr/>
        </p:nvGrpSpPr>
        <p:grpSpPr>
          <a:xfrm>
            <a:off x="383249" y="1164809"/>
            <a:ext cx="929520" cy="489240"/>
            <a:chOff x="383249" y="1164809"/>
            <a:chExt cx="9295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204D012-2F96-EEA2-ACF3-943A1620F784}"/>
                    </a:ext>
                  </a:extLst>
                </p14:cNvPr>
                <p14:cNvContentPartPr/>
                <p14:nvPr/>
              </p14:nvContentPartPr>
              <p14:xfrm>
                <a:off x="383249" y="1348049"/>
                <a:ext cx="162000" cy="306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204D012-2F96-EEA2-ACF3-943A1620F7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4609" y="1339049"/>
                  <a:ext cx="1796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5719E1B-ACED-2CE3-DAAC-E54446CE751C}"/>
                    </a:ext>
                  </a:extLst>
                </p14:cNvPr>
                <p14:cNvContentPartPr/>
                <p14:nvPr/>
              </p14:nvContentPartPr>
              <p14:xfrm>
                <a:off x="665489" y="1377209"/>
                <a:ext cx="88920" cy="221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5719E1B-ACED-2CE3-DAAC-E54446CE751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6849" y="1368209"/>
                  <a:ext cx="106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7530DF-97DF-FF1B-EF59-98C491EC24C9}"/>
                    </a:ext>
                  </a:extLst>
                </p14:cNvPr>
                <p14:cNvContentPartPr/>
                <p14:nvPr/>
              </p14:nvContentPartPr>
              <p14:xfrm>
                <a:off x="840449" y="1164809"/>
                <a:ext cx="112320" cy="392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7530DF-97DF-FF1B-EF59-98C491EC24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1449" y="1155809"/>
                  <a:ext cx="1299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334316-7BC4-5928-244D-3C06DFC2BD0F}"/>
                    </a:ext>
                  </a:extLst>
                </p14:cNvPr>
                <p14:cNvContentPartPr/>
                <p14:nvPr/>
              </p14:nvContentPartPr>
              <p14:xfrm>
                <a:off x="1047089" y="1402769"/>
                <a:ext cx="6840" cy="185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334316-7BC4-5928-244D-3C06DFC2BD0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8449" y="1393769"/>
                  <a:ext cx="24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1F984E-9B91-98D0-9A68-42BB74720657}"/>
                    </a:ext>
                  </a:extLst>
                </p14:cNvPr>
                <p14:cNvContentPartPr/>
                <p14:nvPr/>
              </p14:nvContentPartPr>
              <p14:xfrm>
                <a:off x="1041329" y="1325009"/>
                <a:ext cx="6120" cy="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1F984E-9B91-98D0-9A68-42BB747206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2329" y="1316009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A50364-64E3-E0B9-7424-D67BFD54D319}"/>
                    </a:ext>
                  </a:extLst>
                </p14:cNvPr>
                <p14:cNvContentPartPr/>
                <p14:nvPr/>
              </p14:nvContentPartPr>
              <p14:xfrm>
                <a:off x="1178129" y="1379369"/>
                <a:ext cx="134640" cy="18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A50364-64E3-E0B9-7424-D67BFD54D3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9129" y="1370729"/>
                  <a:ext cx="1522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E2C94BE-DD06-738B-8568-24D847BE0C34}"/>
              </a:ext>
            </a:extLst>
          </p:cNvPr>
          <p:cNvGrpSpPr/>
          <p:nvPr/>
        </p:nvGrpSpPr>
        <p:grpSpPr>
          <a:xfrm>
            <a:off x="1625969" y="1084529"/>
            <a:ext cx="1224720" cy="682920"/>
            <a:chOff x="1625969" y="1084529"/>
            <a:chExt cx="1224720" cy="68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93D5146-AF27-7DF2-A938-445AC46B3967}"/>
                    </a:ext>
                  </a:extLst>
                </p14:cNvPr>
                <p14:cNvContentPartPr/>
                <p14:nvPr/>
              </p14:nvContentPartPr>
              <p14:xfrm>
                <a:off x="1625969" y="1384049"/>
                <a:ext cx="123840" cy="155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93D5146-AF27-7DF2-A938-445AC46B39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617329" y="1375409"/>
                  <a:ext cx="141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9912CF-A085-C032-78B1-E5BE7A748FE4}"/>
                    </a:ext>
                  </a:extLst>
                </p14:cNvPr>
                <p14:cNvContentPartPr/>
                <p14:nvPr/>
              </p14:nvContentPartPr>
              <p14:xfrm>
                <a:off x="1793729" y="1369649"/>
                <a:ext cx="114480" cy="397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9912CF-A085-C032-78B1-E5BE7A748F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785089" y="1360649"/>
                  <a:ext cx="132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5D3637-4400-0197-6DC0-C7D5FC40F662}"/>
                    </a:ext>
                  </a:extLst>
                </p14:cNvPr>
                <p14:cNvContentPartPr/>
                <p14:nvPr/>
              </p14:nvContentPartPr>
              <p14:xfrm>
                <a:off x="1973369" y="1364609"/>
                <a:ext cx="13320" cy="181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5D3637-4400-0197-6DC0-C7D5FC40F6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64729" y="1355609"/>
                  <a:ext cx="30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F2032D3-560F-0E23-CCC3-50BEAA9DEF96}"/>
                    </a:ext>
                  </a:extLst>
                </p14:cNvPr>
                <p14:cNvContentPartPr/>
                <p14:nvPr/>
              </p14:nvContentPartPr>
              <p14:xfrm>
                <a:off x="2094689" y="1318169"/>
                <a:ext cx="128160" cy="190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F2032D3-560F-0E23-CCC3-50BEAA9DEF9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86049" y="1309529"/>
                  <a:ext cx="145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9901B3-B437-2DE0-0099-0354FAE93696}"/>
                    </a:ext>
                  </a:extLst>
                </p14:cNvPr>
                <p14:cNvContentPartPr/>
                <p14:nvPr/>
              </p14:nvContentPartPr>
              <p14:xfrm>
                <a:off x="2267849" y="1345169"/>
                <a:ext cx="194040" cy="123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9901B3-B437-2DE0-0099-0354FAE936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58849" y="1336529"/>
                  <a:ext cx="211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3F317FC-3DDD-A911-E522-65CDF6C4A440}"/>
                    </a:ext>
                  </a:extLst>
                </p14:cNvPr>
                <p14:cNvContentPartPr/>
                <p14:nvPr/>
              </p14:nvContentPartPr>
              <p14:xfrm>
                <a:off x="2258489" y="1201889"/>
                <a:ext cx="50400" cy="507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F317FC-3DDD-A911-E522-65CDF6C4A44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49489" y="1192889"/>
                  <a:ext cx="680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610A1D1-9C2A-8136-692D-BFB7982D8D6A}"/>
                    </a:ext>
                  </a:extLst>
                </p14:cNvPr>
                <p14:cNvContentPartPr/>
                <p14:nvPr/>
              </p14:nvContentPartPr>
              <p14:xfrm>
                <a:off x="2544689" y="1305209"/>
                <a:ext cx="101880" cy="16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610A1D1-9C2A-8136-692D-BFB7982D8D6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36049" y="1296209"/>
                  <a:ext cx="119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2D7143-FCF9-436C-2CA2-055B9ACD258D}"/>
                    </a:ext>
                  </a:extLst>
                </p14:cNvPr>
                <p14:cNvContentPartPr/>
                <p14:nvPr/>
              </p14:nvContentPartPr>
              <p14:xfrm>
                <a:off x="2707049" y="1312769"/>
                <a:ext cx="143640" cy="144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2D7143-FCF9-436C-2CA2-055B9ACD258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98409" y="1303769"/>
                  <a:ext cx="161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2EC7655-2844-682E-CEBC-99CE399716A6}"/>
                    </a:ext>
                  </a:extLst>
                </p14:cNvPr>
                <p14:cNvContentPartPr/>
                <p14:nvPr/>
              </p14:nvContentPartPr>
              <p14:xfrm>
                <a:off x="2745569" y="1084529"/>
                <a:ext cx="12960" cy="58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2EC7655-2844-682E-CEBC-99CE399716A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36569" y="1075889"/>
                  <a:ext cx="306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B37D1CB-AB40-484B-0474-936357F48F1A}"/>
              </a:ext>
            </a:extLst>
          </p:cNvPr>
          <p:cNvGrpSpPr/>
          <p:nvPr/>
        </p:nvGrpSpPr>
        <p:grpSpPr>
          <a:xfrm>
            <a:off x="3518129" y="1163369"/>
            <a:ext cx="448560" cy="331200"/>
            <a:chOff x="3518129" y="1163369"/>
            <a:chExt cx="44856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8EB788E-88CB-59A1-707B-D1EC533A3240}"/>
                    </a:ext>
                  </a:extLst>
                </p14:cNvPr>
                <p14:cNvContentPartPr/>
                <p14:nvPr/>
              </p14:nvContentPartPr>
              <p14:xfrm>
                <a:off x="3518129" y="1163369"/>
                <a:ext cx="168480" cy="33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8EB788E-88CB-59A1-707B-D1EC533A324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509129" y="1154369"/>
                  <a:ext cx="1861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F7EC1E-CA9D-3F34-E55D-746A80544441}"/>
                    </a:ext>
                  </a:extLst>
                </p14:cNvPr>
                <p14:cNvContentPartPr/>
                <p14:nvPr/>
              </p14:nvContentPartPr>
              <p14:xfrm>
                <a:off x="3529289" y="1328249"/>
                <a:ext cx="139680" cy="24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F7EC1E-CA9D-3F34-E55D-746A8054444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520649" y="1319609"/>
                  <a:ext cx="157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240697-F7E2-0F99-F729-ED167EE46D4B}"/>
                    </a:ext>
                  </a:extLst>
                </p14:cNvPr>
                <p14:cNvContentPartPr/>
                <p14:nvPr/>
              </p14:nvContentPartPr>
              <p14:xfrm>
                <a:off x="3845729" y="1348769"/>
                <a:ext cx="120960" cy="1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240697-F7E2-0F99-F729-ED167EE46D4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837089" y="1340129"/>
                  <a:ext cx="138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833FB7-40D8-999D-B1C4-37B9C380286C}"/>
                    </a:ext>
                  </a:extLst>
                </p14:cNvPr>
                <p14:cNvContentPartPr/>
                <p14:nvPr/>
              </p14:nvContentPartPr>
              <p14:xfrm>
                <a:off x="3824849" y="1432649"/>
                <a:ext cx="124920" cy="1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833FB7-40D8-999D-B1C4-37B9C380286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15849" y="1424009"/>
                  <a:ext cx="1425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6D3CC29-92D7-AEBA-D372-AB621D7E6DB1}"/>
              </a:ext>
            </a:extLst>
          </p:cNvPr>
          <p:cNvGrpSpPr/>
          <p:nvPr/>
        </p:nvGrpSpPr>
        <p:grpSpPr>
          <a:xfrm>
            <a:off x="4161089" y="1152209"/>
            <a:ext cx="245880" cy="318600"/>
            <a:chOff x="4161089" y="1152209"/>
            <a:chExt cx="2458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75C3C4A-C1AE-7313-7E8D-A9F534FC6FEE}"/>
                    </a:ext>
                  </a:extLst>
                </p14:cNvPr>
                <p14:cNvContentPartPr/>
                <p14:nvPr/>
              </p14:nvContentPartPr>
              <p14:xfrm>
                <a:off x="4164689" y="1192889"/>
                <a:ext cx="24480" cy="277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75C3C4A-C1AE-7313-7E8D-A9F534FC6FE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155689" y="1183889"/>
                  <a:ext cx="42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8834CE-B99C-813B-96B3-4AEB83C976D2}"/>
                    </a:ext>
                  </a:extLst>
                </p14:cNvPr>
                <p14:cNvContentPartPr/>
                <p14:nvPr/>
              </p14:nvContentPartPr>
              <p14:xfrm>
                <a:off x="4223369" y="1200089"/>
                <a:ext cx="23760" cy="256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8834CE-B99C-813B-96B3-4AEB83C976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14729" y="1191449"/>
                  <a:ext cx="41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ED3D479-86DA-6336-28DD-FDBB55E8A9C5}"/>
                    </a:ext>
                  </a:extLst>
                </p14:cNvPr>
                <p14:cNvContentPartPr/>
                <p14:nvPr/>
              </p14:nvContentPartPr>
              <p14:xfrm>
                <a:off x="4161089" y="1152209"/>
                <a:ext cx="245880" cy="30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ED3D479-86DA-6336-28DD-FDBB55E8A9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52449" y="1143209"/>
                  <a:ext cx="26352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490991D-20C0-3BCD-3437-5095A4FB8088}"/>
              </a:ext>
            </a:extLst>
          </p:cNvPr>
          <p:cNvGrpSpPr/>
          <p:nvPr/>
        </p:nvGrpSpPr>
        <p:grpSpPr>
          <a:xfrm>
            <a:off x="3323729" y="2108369"/>
            <a:ext cx="838800" cy="330840"/>
            <a:chOff x="3323729" y="2108369"/>
            <a:chExt cx="8388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0895E0-5FAB-DD4E-C9EC-E15C62AB04B4}"/>
                    </a:ext>
                  </a:extLst>
                </p14:cNvPr>
                <p14:cNvContentPartPr/>
                <p14:nvPr/>
              </p14:nvContentPartPr>
              <p14:xfrm>
                <a:off x="3323729" y="2220329"/>
                <a:ext cx="246240" cy="214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0895E0-5FAB-DD4E-C9EC-E15C62AB04B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15089" y="2211689"/>
                  <a:ext cx="263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A3FD8E0-3C2D-2466-43FC-D16382347C9A}"/>
                    </a:ext>
                  </a:extLst>
                </p14:cNvPr>
                <p14:cNvContentPartPr/>
                <p14:nvPr/>
              </p14:nvContentPartPr>
              <p14:xfrm>
                <a:off x="3605249" y="2273249"/>
                <a:ext cx="145440" cy="157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A3FD8E0-3C2D-2466-43FC-D16382347C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596609" y="2264609"/>
                  <a:ext cx="163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2B5A82-545B-3353-8336-8F62A50C0F06}"/>
                    </a:ext>
                  </a:extLst>
                </p14:cNvPr>
                <p14:cNvContentPartPr/>
                <p14:nvPr/>
              </p14:nvContentPartPr>
              <p14:xfrm>
                <a:off x="3636209" y="2108369"/>
                <a:ext cx="10800" cy="37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2B5A82-545B-3353-8336-8F62A50C0F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627569" y="2099729"/>
                  <a:ext cx="28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7D3E0AA-00A4-BBFE-96C2-A68C1DDF77FD}"/>
                    </a:ext>
                  </a:extLst>
                </p14:cNvPr>
                <p14:cNvContentPartPr/>
                <p14:nvPr/>
              </p14:nvContentPartPr>
              <p14:xfrm>
                <a:off x="3762209" y="2207729"/>
                <a:ext cx="184680" cy="231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7D3E0AA-00A4-BBFE-96C2-A68C1DDF77F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53569" y="2198729"/>
                  <a:ext cx="202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5D7E66-2574-F863-CD36-0457078F70C8}"/>
                    </a:ext>
                  </a:extLst>
                </p14:cNvPr>
                <p14:cNvContentPartPr/>
                <p14:nvPr/>
              </p14:nvContentPartPr>
              <p14:xfrm>
                <a:off x="4014209" y="2213489"/>
                <a:ext cx="148320" cy="22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5D7E66-2574-F863-CD36-0457078F70C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05569" y="2204489"/>
                  <a:ext cx="16596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5914549-7475-AC81-619D-6E5FC4077698}"/>
              </a:ext>
            </a:extLst>
          </p:cNvPr>
          <p:cNvGrpSpPr/>
          <p:nvPr/>
        </p:nvGrpSpPr>
        <p:grpSpPr>
          <a:xfrm>
            <a:off x="4654289" y="2227529"/>
            <a:ext cx="538920" cy="213480"/>
            <a:chOff x="4654289" y="2227529"/>
            <a:chExt cx="5389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DD2B593-CE8F-5E0F-B8A9-87126B0DCDE7}"/>
                    </a:ext>
                  </a:extLst>
                </p14:cNvPr>
                <p14:cNvContentPartPr/>
                <p14:nvPr/>
              </p14:nvContentPartPr>
              <p14:xfrm>
                <a:off x="4654289" y="2235809"/>
                <a:ext cx="174960" cy="169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DD2B593-CE8F-5E0F-B8A9-87126B0DCD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45289" y="2226809"/>
                  <a:ext cx="192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1D18F8C-ECE5-78CA-16DE-2BBB5D897889}"/>
                    </a:ext>
                  </a:extLst>
                </p14:cNvPr>
                <p14:cNvContentPartPr/>
                <p14:nvPr/>
              </p14:nvContentPartPr>
              <p14:xfrm>
                <a:off x="4908809" y="2227529"/>
                <a:ext cx="284400" cy="21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1D18F8C-ECE5-78CA-16DE-2BBB5D8978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99809" y="2218529"/>
                  <a:ext cx="30204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E9812ED-DD17-7FCE-D3E1-9F3DE0A7FE5F}"/>
              </a:ext>
            </a:extLst>
          </p:cNvPr>
          <p:cNvGrpSpPr/>
          <p:nvPr/>
        </p:nvGrpSpPr>
        <p:grpSpPr>
          <a:xfrm>
            <a:off x="5654009" y="2038529"/>
            <a:ext cx="1344240" cy="372240"/>
            <a:chOff x="5654009" y="2038529"/>
            <a:chExt cx="13442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DE6F53B-41A0-2689-076A-F7249BF64284}"/>
                    </a:ext>
                  </a:extLst>
                </p14:cNvPr>
                <p14:cNvContentPartPr/>
                <p14:nvPr/>
              </p14:nvContentPartPr>
              <p14:xfrm>
                <a:off x="5654009" y="2276129"/>
                <a:ext cx="232920" cy="4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DE6F53B-41A0-2689-076A-F7249BF6428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45009" y="2267129"/>
                  <a:ext cx="250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7530373-84E9-5471-1BDD-565601135C27}"/>
                    </a:ext>
                  </a:extLst>
                </p14:cNvPr>
                <p14:cNvContentPartPr/>
                <p14:nvPr/>
              </p14:nvContentPartPr>
              <p14:xfrm>
                <a:off x="6003929" y="2180729"/>
                <a:ext cx="245880" cy="224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7530373-84E9-5471-1BDD-565601135C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94929" y="2171729"/>
                  <a:ext cx="263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644C41-B61F-99F1-1D62-51C0483E07B1}"/>
                    </a:ext>
                  </a:extLst>
                </p14:cNvPr>
                <p14:cNvContentPartPr/>
                <p14:nvPr/>
              </p14:nvContentPartPr>
              <p14:xfrm>
                <a:off x="6049649" y="2161289"/>
                <a:ext cx="209880" cy="24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644C41-B61F-99F1-1D62-51C0483E07B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041009" y="2152649"/>
                  <a:ext cx="2275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2452711-0D20-ACC2-985B-328B43DDD559}"/>
                    </a:ext>
                  </a:extLst>
                </p14:cNvPr>
                <p14:cNvContentPartPr/>
                <p14:nvPr/>
              </p14:nvContentPartPr>
              <p14:xfrm>
                <a:off x="6391649" y="2157689"/>
                <a:ext cx="168480" cy="208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2452711-0D20-ACC2-985B-328B43DDD55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82649" y="2149049"/>
                  <a:ext cx="186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1A01796-FD60-6540-29FA-3F5B56C7ED55}"/>
                    </a:ext>
                  </a:extLst>
                </p14:cNvPr>
                <p14:cNvContentPartPr/>
                <p14:nvPr/>
              </p14:nvContentPartPr>
              <p14:xfrm>
                <a:off x="6392729" y="2294489"/>
                <a:ext cx="10620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1A01796-FD60-6540-29FA-3F5B56C7ED5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384089" y="2285849"/>
                  <a:ext cx="12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2B42B8D-94A3-489B-B2CC-955F714D1CA9}"/>
                    </a:ext>
                  </a:extLst>
                </p14:cNvPr>
                <p14:cNvContentPartPr/>
                <p14:nvPr/>
              </p14:nvContentPartPr>
              <p14:xfrm>
                <a:off x="6739409" y="2075609"/>
                <a:ext cx="36000" cy="29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2B42B8D-94A3-489B-B2CC-955F714D1C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30409" y="2066969"/>
                  <a:ext cx="53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D6F9122-0982-A70A-E36B-22191C614C31}"/>
                    </a:ext>
                  </a:extLst>
                </p14:cNvPr>
                <p14:cNvContentPartPr/>
                <p14:nvPr/>
              </p14:nvContentPartPr>
              <p14:xfrm>
                <a:off x="6825809" y="2097209"/>
                <a:ext cx="38160" cy="26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D6F9122-0982-A70A-E36B-22191C614C3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17169" y="2088209"/>
                  <a:ext cx="55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9E345C-1F52-F8DC-E6E1-8246AF1CE84B}"/>
                    </a:ext>
                  </a:extLst>
                </p14:cNvPr>
                <p14:cNvContentPartPr/>
                <p14:nvPr/>
              </p14:nvContentPartPr>
              <p14:xfrm>
                <a:off x="6751289" y="2038529"/>
                <a:ext cx="246960" cy="372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9E345C-1F52-F8DC-E6E1-8246AF1CE8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42649" y="2029889"/>
                  <a:ext cx="264600" cy="38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50DB46-225A-07A1-DD3D-419DF05719E2}"/>
              </a:ext>
            </a:extLst>
          </p:cNvPr>
          <p:cNvGrpSpPr/>
          <p:nvPr/>
        </p:nvGrpSpPr>
        <p:grpSpPr>
          <a:xfrm>
            <a:off x="1735049" y="2115929"/>
            <a:ext cx="1159200" cy="372600"/>
            <a:chOff x="1735049" y="2115929"/>
            <a:chExt cx="115920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5E7B665-9FD3-5696-A105-213000988261}"/>
                    </a:ext>
                  </a:extLst>
                </p14:cNvPr>
                <p14:cNvContentPartPr/>
                <p14:nvPr/>
              </p14:nvContentPartPr>
              <p14:xfrm>
                <a:off x="1759889" y="2115929"/>
                <a:ext cx="195840" cy="345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5E7B665-9FD3-5696-A105-2130009882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751249" y="2106929"/>
                  <a:ext cx="2134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564186-58BD-B598-E50B-7C7268A12F6A}"/>
                    </a:ext>
                  </a:extLst>
                </p14:cNvPr>
                <p14:cNvContentPartPr/>
                <p14:nvPr/>
              </p14:nvContentPartPr>
              <p14:xfrm>
                <a:off x="1735049" y="2300249"/>
                <a:ext cx="193680" cy="35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564186-58BD-B598-E50B-7C7268A12F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26049" y="2291249"/>
                  <a:ext cx="211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BACFFD1-7091-4B3F-F3DD-3C2FC3E8B4F4}"/>
                    </a:ext>
                  </a:extLst>
                </p14:cNvPr>
                <p14:cNvContentPartPr/>
                <p14:nvPr/>
              </p14:nvContentPartPr>
              <p14:xfrm>
                <a:off x="2135369" y="2312849"/>
                <a:ext cx="117000" cy="17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BACFFD1-7091-4B3F-F3DD-3C2FC3E8B4F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26369" y="2304209"/>
                  <a:ext cx="134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5331EDD-B5C5-82E4-21D0-F71BB82269B0}"/>
                    </a:ext>
                  </a:extLst>
                </p14:cNvPr>
                <p14:cNvContentPartPr/>
                <p14:nvPr/>
              </p14:nvContentPartPr>
              <p14:xfrm>
                <a:off x="2102969" y="2284409"/>
                <a:ext cx="180720" cy="18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5331EDD-B5C5-82E4-21D0-F71BB82269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093969" y="2275409"/>
                  <a:ext cx="198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3CCB022-1454-1B42-D7C6-1333A7A05C68}"/>
                    </a:ext>
                  </a:extLst>
                </p14:cNvPr>
                <p14:cNvContentPartPr/>
                <p14:nvPr/>
              </p14:nvContentPartPr>
              <p14:xfrm>
                <a:off x="2406449" y="2270009"/>
                <a:ext cx="129240" cy="178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3CCB022-1454-1B42-D7C6-1333A7A05C6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397449" y="2261009"/>
                  <a:ext cx="146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8B4250B-D9F9-7900-14C7-BA9A405CDAED}"/>
                    </a:ext>
                  </a:extLst>
                </p14:cNvPr>
                <p14:cNvContentPartPr/>
                <p14:nvPr/>
              </p14:nvContentPartPr>
              <p14:xfrm>
                <a:off x="2414369" y="2380529"/>
                <a:ext cx="97560" cy="2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8B4250B-D9F9-7900-14C7-BA9A405CDAE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05369" y="2371529"/>
                  <a:ext cx="115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13A3E87-C6A6-0C6F-A2C9-FE6064E410CC}"/>
                    </a:ext>
                  </a:extLst>
                </p14:cNvPr>
                <p14:cNvContentPartPr/>
                <p14:nvPr/>
              </p14:nvContentPartPr>
              <p14:xfrm>
                <a:off x="2655929" y="2157329"/>
                <a:ext cx="110160" cy="327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13A3E87-C6A6-0C6F-A2C9-FE6064E410C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46929" y="2148329"/>
                  <a:ext cx="1278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E2E37D-70D4-37F7-842C-4A018F89D648}"/>
                    </a:ext>
                  </a:extLst>
                </p14:cNvPr>
                <p14:cNvContentPartPr/>
                <p14:nvPr/>
              </p14:nvContentPartPr>
              <p14:xfrm>
                <a:off x="2694089" y="2131769"/>
                <a:ext cx="200160" cy="27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E2E37D-70D4-37F7-842C-4A018F89D64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85449" y="2123129"/>
                  <a:ext cx="21780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5EB2793-A638-7F99-BA09-F13AC5B1C0E7}"/>
                  </a:ext>
                </a:extLst>
              </p14:cNvPr>
              <p14:cNvContentPartPr/>
              <p14:nvPr/>
            </p14:nvContentPartPr>
            <p14:xfrm>
              <a:off x="5150369" y="1573409"/>
              <a:ext cx="59040" cy="107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5EB2793-A638-7F99-BA09-F13AC5B1C0E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141369" y="1564409"/>
                <a:ext cx="7668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2924F28-CA9A-3AC4-E850-C8E004161ECC}"/>
              </a:ext>
            </a:extLst>
          </p:cNvPr>
          <p:cNvGrpSpPr/>
          <p:nvPr/>
        </p:nvGrpSpPr>
        <p:grpSpPr>
          <a:xfrm>
            <a:off x="5728889" y="1274249"/>
            <a:ext cx="824760" cy="439200"/>
            <a:chOff x="5728889" y="1274249"/>
            <a:chExt cx="82476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6D9CCFF-5C11-6135-80B7-08840073442E}"/>
                    </a:ext>
                  </a:extLst>
                </p14:cNvPr>
                <p14:cNvContentPartPr/>
                <p14:nvPr/>
              </p14:nvContentPartPr>
              <p14:xfrm>
                <a:off x="5728889" y="1374329"/>
                <a:ext cx="272880" cy="209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6D9CCFF-5C11-6135-80B7-0884007344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19889" y="1365689"/>
                  <a:ext cx="290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E27B3A6-D4EF-A90D-A18F-B4F326592385}"/>
                    </a:ext>
                  </a:extLst>
                </p14:cNvPr>
                <p14:cNvContentPartPr/>
                <p14:nvPr/>
              </p14:nvContentPartPr>
              <p14:xfrm>
                <a:off x="5809529" y="1274249"/>
                <a:ext cx="18000" cy="58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E27B3A6-D4EF-A90D-A18F-B4F32659238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800529" y="1265609"/>
                  <a:ext cx="35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429539-02DB-0444-8DBB-0D07A404C66A}"/>
                    </a:ext>
                  </a:extLst>
                </p14:cNvPr>
                <p14:cNvContentPartPr/>
                <p14:nvPr/>
              </p14:nvContentPartPr>
              <p14:xfrm>
                <a:off x="5995649" y="1416809"/>
                <a:ext cx="200160" cy="296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429539-02DB-0444-8DBB-0D07A404C66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87009" y="1407809"/>
                  <a:ext cx="217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57E56E-3977-458F-3D4B-287483B6701F}"/>
                    </a:ext>
                  </a:extLst>
                </p14:cNvPr>
                <p14:cNvContentPartPr/>
                <p14:nvPr/>
              </p14:nvContentPartPr>
              <p14:xfrm>
                <a:off x="6326489" y="1397369"/>
                <a:ext cx="227160" cy="182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57E56E-3977-458F-3D4B-287483B6701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17489" y="1388729"/>
                  <a:ext cx="2448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079DC39-1A0F-AB83-76B3-7F2C9ABC3A23}"/>
              </a:ext>
            </a:extLst>
          </p:cNvPr>
          <p:cNvGrpSpPr/>
          <p:nvPr/>
        </p:nvGrpSpPr>
        <p:grpSpPr>
          <a:xfrm>
            <a:off x="574409" y="2060489"/>
            <a:ext cx="599760" cy="569520"/>
            <a:chOff x="574409" y="2060489"/>
            <a:chExt cx="59976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CB9CFF6-9549-7B9C-13AF-D27515D0D758}"/>
                    </a:ext>
                  </a:extLst>
                </p14:cNvPr>
                <p14:cNvContentPartPr/>
                <p14:nvPr/>
              </p14:nvContentPartPr>
              <p14:xfrm>
                <a:off x="822089" y="2174609"/>
                <a:ext cx="82080" cy="287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CB9CFF6-9549-7B9C-13AF-D27515D0D75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3449" y="2165969"/>
                  <a:ext cx="99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67A9E77-73C1-1C75-DD7B-9DFFACA8311F}"/>
                    </a:ext>
                  </a:extLst>
                </p14:cNvPr>
                <p14:cNvContentPartPr/>
                <p14:nvPr/>
              </p14:nvContentPartPr>
              <p14:xfrm>
                <a:off x="799409" y="2435249"/>
                <a:ext cx="184680" cy="2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67A9E77-73C1-1C75-DD7B-9DFFACA8311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0409" y="2426249"/>
                  <a:ext cx="202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5836C43-BBF6-C1FC-5B1D-E410B7786AAD}"/>
                    </a:ext>
                  </a:extLst>
                </p14:cNvPr>
                <p14:cNvContentPartPr/>
                <p14:nvPr/>
              </p14:nvContentPartPr>
              <p14:xfrm>
                <a:off x="574409" y="2060489"/>
                <a:ext cx="599760" cy="569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5836C43-BBF6-C1FC-5B1D-E410B7786AA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5409" y="2051489"/>
                  <a:ext cx="617400" cy="58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DC8800B-D285-48AF-EA9D-36E950279187}"/>
              </a:ext>
            </a:extLst>
          </p:cNvPr>
          <p:cNvGrpSpPr/>
          <p:nvPr/>
        </p:nvGrpSpPr>
        <p:grpSpPr>
          <a:xfrm>
            <a:off x="499529" y="3175409"/>
            <a:ext cx="696240" cy="632880"/>
            <a:chOff x="499529" y="3175409"/>
            <a:chExt cx="69624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5F0B79B-252E-4EC9-E58C-4C53E3A96318}"/>
                    </a:ext>
                  </a:extLst>
                </p14:cNvPr>
                <p14:cNvContentPartPr/>
                <p14:nvPr/>
              </p14:nvContentPartPr>
              <p14:xfrm>
                <a:off x="748649" y="3337049"/>
                <a:ext cx="203760" cy="251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5F0B79B-252E-4EC9-E58C-4C53E3A963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0009" y="3328049"/>
                  <a:ext cx="221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76D629-4324-D087-A230-676D69DA66E4}"/>
                    </a:ext>
                  </a:extLst>
                </p14:cNvPr>
                <p14:cNvContentPartPr/>
                <p14:nvPr/>
              </p14:nvContentPartPr>
              <p14:xfrm>
                <a:off x="499529" y="3175409"/>
                <a:ext cx="696240" cy="63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76D629-4324-D087-A230-676D69DA66E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0529" y="3166409"/>
                  <a:ext cx="713880" cy="65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FBA4A7-6748-CA08-8A3F-7221B462E8A3}"/>
              </a:ext>
            </a:extLst>
          </p:cNvPr>
          <p:cNvGrpSpPr/>
          <p:nvPr/>
        </p:nvGrpSpPr>
        <p:grpSpPr>
          <a:xfrm>
            <a:off x="1575569" y="3197009"/>
            <a:ext cx="1183320" cy="556200"/>
            <a:chOff x="1575569" y="3197009"/>
            <a:chExt cx="118332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AE9C31-DA22-7F07-DD00-84DA1B2E1D6A}"/>
                    </a:ext>
                  </a:extLst>
                </p14:cNvPr>
                <p14:cNvContentPartPr/>
                <p14:nvPr/>
              </p14:nvContentPartPr>
              <p14:xfrm>
                <a:off x="1575569" y="3197009"/>
                <a:ext cx="233280" cy="556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AE9C31-DA22-7F07-DD00-84DA1B2E1D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566569" y="3188009"/>
                  <a:ext cx="25092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D59DDD8-BF3C-CA9E-25D9-A4BDD7CD6E76}"/>
                    </a:ext>
                  </a:extLst>
                </p14:cNvPr>
                <p14:cNvContentPartPr/>
                <p14:nvPr/>
              </p14:nvContentPartPr>
              <p14:xfrm>
                <a:off x="1586729" y="3513449"/>
                <a:ext cx="186120" cy="2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D59DDD8-BF3C-CA9E-25D9-A4BDD7CD6E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578089" y="3504449"/>
                  <a:ext cx="20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A4F9F65-F5C2-3929-05F8-875C0C2E8023}"/>
                    </a:ext>
                  </a:extLst>
                </p14:cNvPr>
                <p14:cNvContentPartPr/>
                <p14:nvPr/>
              </p14:nvContentPartPr>
              <p14:xfrm>
                <a:off x="1912529" y="3397529"/>
                <a:ext cx="150480" cy="293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A4F9F65-F5C2-3929-05F8-875C0C2E80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03529" y="3388529"/>
                  <a:ext cx="168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2DB1EC4-4C61-B537-6F30-01181C968D4A}"/>
                    </a:ext>
                  </a:extLst>
                </p14:cNvPr>
                <p14:cNvContentPartPr/>
                <p14:nvPr/>
              </p14:nvContentPartPr>
              <p14:xfrm>
                <a:off x="2136809" y="3563849"/>
                <a:ext cx="145440" cy="4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2DB1EC4-4C61-B537-6F30-01181C968D4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27809" y="3555209"/>
                  <a:ext cx="163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F00DD29-5B23-A87D-E014-B86844C6E75A}"/>
                    </a:ext>
                  </a:extLst>
                </p14:cNvPr>
                <p14:cNvContentPartPr/>
                <p14:nvPr/>
              </p14:nvContentPartPr>
              <p14:xfrm>
                <a:off x="2403209" y="3441809"/>
                <a:ext cx="204480" cy="201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F00DD29-5B23-A87D-E014-B86844C6E75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94209" y="3433169"/>
                  <a:ext cx="222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ABC1AD2-E0D3-0930-A9AA-3C0F5DE9EF3F}"/>
                    </a:ext>
                  </a:extLst>
                </p14:cNvPr>
                <p14:cNvContentPartPr/>
                <p14:nvPr/>
              </p14:nvContentPartPr>
              <p14:xfrm>
                <a:off x="2640809" y="3301049"/>
                <a:ext cx="118080" cy="428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ABC1AD2-E0D3-0930-A9AA-3C0F5DE9EF3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32169" y="3292409"/>
                  <a:ext cx="13572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D885734-1709-5556-6B2A-8C51567D1167}"/>
              </a:ext>
            </a:extLst>
          </p:cNvPr>
          <p:cNvGrpSpPr/>
          <p:nvPr/>
        </p:nvGrpSpPr>
        <p:grpSpPr>
          <a:xfrm>
            <a:off x="3043289" y="3514889"/>
            <a:ext cx="225720" cy="113400"/>
            <a:chOff x="3043289" y="3514889"/>
            <a:chExt cx="22572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9AD43AA-64D7-0FDD-5C76-EB2CE145CD21}"/>
                    </a:ext>
                  </a:extLst>
                </p14:cNvPr>
                <p14:cNvContentPartPr/>
                <p14:nvPr/>
              </p14:nvContentPartPr>
              <p14:xfrm>
                <a:off x="3047249" y="3514889"/>
                <a:ext cx="192240" cy="14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9AD43AA-64D7-0FDD-5C76-EB2CE145CD2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38249" y="3506249"/>
                  <a:ext cx="209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81E072-B857-DC88-7252-8926B11523A8}"/>
                    </a:ext>
                  </a:extLst>
                </p14:cNvPr>
                <p14:cNvContentPartPr/>
                <p14:nvPr/>
              </p14:nvContentPartPr>
              <p14:xfrm>
                <a:off x="3043289" y="3622529"/>
                <a:ext cx="225720" cy="5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81E072-B857-DC88-7252-8926B11523A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34289" y="3613889"/>
                  <a:ext cx="2433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0C8F6EE3-A21F-EF18-7BFD-0C673D77CAE2}"/>
                  </a:ext>
                </a:extLst>
              </p14:cNvPr>
              <p14:cNvContentPartPr/>
              <p14:nvPr/>
            </p14:nvContentPartPr>
            <p14:xfrm>
              <a:off x="3649169" y="3343889"/>
              <a:ext cx="227160" cy="351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0C8F6EE3-A21F-EF18-7BFD-0C673D77CAE2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640169" y="3334889"/>
                <a:ext cx="24480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58149AE-EDAA-FFAD-8CEC-4E3CE36BAE59}"/>
                  </a:ext>
                </a:extLst>
              </p14:cNvPr>
              <p14:cNvContentPartPr/>
              <p14:nvPr/>
            </p14:nvContentPartPr>
            <p14:xfrm>
              <a:off x="4062449" y="3562769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58149AE-EDAA-FFAD-8CEC-4E3CE36BAE5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3809" y="355412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C64633C-853C-3296-01ED-2DE8ECD1640A}"/>
              </a:ext>
            </a:extLst>
          </p:cNvPr>
          <p:cNvGrpSpPr/>
          <p:nvPr/>
        </p:nvGrpSpPr>
        <p:grpSpPr>
          <a:xfrm>
            <a:off x="4267289" y="3145529"/>
            <a:ext cx="1403280" cy="572760"/>
            <a:chOff x="4267289" y="3145529"/>
            <a:chExt cx="140328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55C38F-C15E-C0AC-37AD-94CA5A8B9FF3}"/>
                    </a:ext>
                  </a:extLst>
                </p14:cNvPr>
                <p14:cNvContentPartPr/>
                <p14:nvPr/>
              </p14:nvContentPartPr>
              <p14:xfrm>
                <a:off x="4267289" y="3378449"/>
                <a:ext cx="162000" cy="301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55C38F-C15E-C0AC-37AD-94CA5A8B9F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58289" y="3369809"/>
                  <a:ext cx="1796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FACE49-B00A-64D9-2E2F-AB1E85E9DDD9}"/>
                    </a:ext>
                  </a:extLst>
                </p14:cNvPr>
                <p14:cNvContentPartPr/>
                <p14:nvPr/>
              </p14:nvContentPartPr>
              <p14:xfrm>
                <a:off x="4505969" y="3551969"/>
                <a:ext cx="157320" cy="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FACE49-B00A-64D9-2E2F-AB1E85E9DD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97329" y="3542969"/>
                  <a:ext cx="174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5DA5404-A941-1D78-6C42-7D7CF7C67224}"/>
                    </a:ext>
                  </a:extLst>
                </p14:cNvPr>
                <p14:cNvContentPartPr/>
                <p14:nvPr/>
              </p14:nvContentPartPr>
              <p14:xfrm>
                <a:off x="4741409" y="3441089"/>
                <a:ext cx="127800" cy="212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5DA5404-A941-1D78-6C42-7D7CF7C672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32769" y="3432449"/>
                  <a:ext cx="145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7229CFA-4696-248F-89D8-A493B5BA191B}"/>
                    </a:ext>
                  </a:extLst>
                </p14:cNvPr>
                <p14:cNvContentPartPr/>
                <p14:nvPr/>
              </p14:nvContentPartPr>
              <p14:xfrm>
                <a:off x="4714049" y="3465929"/>
                <a:ext cx="207360" cy="189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7229CFA-4696-248F-89D8-A493B5BA191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05409" y="3456929"/>
                  <a:ext cx="225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62C5C2F-9A87-9FBA-7935-B6FBBD8D4227}"/>
                    </a:ext>
                  </a:extLst>
                </p14:cNvPr>
                <p14:cNvContentPartPr/>
                <p14:nvPr/>
              </p14:nvContentPartPr>
              <p14:xfrm>
                <a:off x="4948409" y="3310049"/>
                <a:ext cx="147600" cy="408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62C5C2F-9A87-9FBA-7935-B6FBBD8D42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39769" y="3301049"/>
                  <a:ext cx="1652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43BABFC-B63C-2FC3-FA68-F56BBE23E421}"/>
                    </a:ext>
                  </a:extLst>
                </p14:cNvPr>
                <p14:cNvContentPartPr/>
                <p14:nvPr/>
              </p14:nvContentPartPr>
              <p14:xfrm>
                <a:off x="5165849" y="3145529"/>
                <a:ext cx="122040" cy="13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43BABFC-B63C-2FC3-FA68-F56BBE23E42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57209" y="3136529"/>
                  <a:ext cx="139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F54D42-1F9A-96A4-05D5-720089B852F9}"/>
                    </a:ext>
                  </a:extLst>
                </p14:cNvPr>
                <p14:cNvContentPartPr/>
                <p14:nvPr/>
              </p14:nvContentPartPr>
              <p14:xfrm>
                <a:off x="5260169" y="3166409"/>
                <a:ext cx="36720" cy="22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F54D42-1F9A-96A4-05D5-720089B852F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51169" y="3157409"/>
                  <a:ext cx="54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214BE10-8EF7-0696-68DC-E525721C56B9}"/>
                    </a:ext>
                  </a:extLst>
                </p14:cNvPr>
                <p14:cNvContentPartPr/>
                <p14:nvPr/>
              </p14:nvContentPartPr>
              <p14:xfrm>
                <a:off x="5440889" y="3604169"/>
                <a:ext cx="229680" cy="7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214BE10-8EF7-0696-68DC-E525721C56B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31889" y="3595529"/>
                  <a:ext cx="2473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2936450-FA91-91BB-F186-0DA43EBC4A60}"/>
                  </a:ext>
                </a:extLst>
              </p14:cNvPr>
              <p14:cNvContentPartPr/>
              <p14:nvPr/>
            </p14:nvContentPartPr>
            <p14:xfrm>
              <a:off x="5980169" y="3404729"/>
              <a:ext cx="225000" cy="3582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2936450-FA91-91BB-F186-0DA43EBC4A6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971169" y="3396089"/>
                <a:ext cx="242640" cy="37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C584A10-598A-6429-3AA6-9F0DD064D9FE}"/>
              </a:ext>
            </a:extLst>
          </p:cNvPr>
          <p:cNvGrpSpPr/>
          <p:nvPr/>
        </p:nvGrpSpPr>
        <p:grpSpPr>
          <a:xfrm>
            <a:off x="6446369" y="3234449"/>
            <a:ext cx="1278360" cy="513360"/>
            <a:chOff x="6446369" y="3234449"/>
            <a:chExt cx="127836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2BEF46D-5CEF-D058-F86A-30C42B208D35}"/>
                    </a:ext>
                  </a:extLst>
                </p14:cNvPr>
                <p14:cNvContentPartPr/>
                <p14:nvPr/>
              </p14:nvContentPartPr>
              <p14:xfrm>
                <a:off x="6446369" y="3603449"/>
                <a:ext cx="3600" cy="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2BEF46D-5CEF-D058-F86A-30C42B208D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37369" y="3594809"/>
                  <a:ext cx="2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F8243D6-F6C0-E79E-BFFD-3DFE4EB898BD}"/>
                    </a:ext>
                  </a:extLst>
                </p14:cNvPr>
                <p14:cNvContentPartPr/>
                <p14:nvPr/>
              </p14:nvContentPartPr>
              <p14:xfrm>
                <a:off x="6587849" y="3430649"/>
                <a:ext cx="104040" cy="306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F8243D6-F6C0-E79E-BFFD-3DFE4EB898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79209" y="3422009"/>
                  <a:ext cx="121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610692A-025F-9071-D41B-8A176529008B}"/>
                    </a:ext>
                  </a:extLst>
                </p14:cNvPr>
                <p14:cNvContentPartPr/>
                <p14:nvPr/>
              </p14:nvContentPartPr>
              <p14:xfrm>
                <a:off x="6846329" y="3589409"/>
                <a:ext cx="171000" cy="4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610692A-025F-9071-D41B-8A176529008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37329" y="3580769"/>
                  <a:ext cx="188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684468-1FFE-B1E3-1FC5-11FC831DAEE2}"/>
                    </a:ext>
                  </a:extLst>
                </p14:cNvPr>
                <p14:cNvContentPartPr/>
                <p14:nvPr/>
              </p14:nvContentPartPr>
              <p14:xfrm>
                <a:off x="7075649" y="3490769"/>
                <a:ext cx="173520" cy="20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684468-1FFE-B1E3-1FC5-11FC831DAEE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66649" y="3481769"/>
                  <a:ext cx="1911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F4765A3-3AE1-211C-638E-21FA3BA84045}"/>
                    </a:ext>
                  </a:extLst>
                </p14:cNvPr>
                <p14:cNvContentPartPr/>
                <p14:nvPr/>
              </p14:nvContentPartPr>
              <p14:xfrm>
                <a:off x="7054049" y="3497969"/>
                <a:ext cx="258480" cy="204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F4765A3-3AE1-211C-638E-21FA3BA840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045409" y="3488969"/>
                  <a:ext cx="276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DCB3C87-0883-F9C9-1407-AE893BA8FEC8}"/>
                    </a:ext>
                  </a:extLst>
                </p14:cNvPr>
                <p14:cNvContentPartPr/>
                <p14:nvPr/>
              </p14:nvContentPartPr>
              <p14:xfrm>
                <a:off x="7352489" y="3395009"/>
                <a:ext cx="144360" cy="352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DCB3C87-0883-F9C9-1407-AE893BA8FEC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343489" y="3386009"/>
                  <a:ext cx="1620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5C495CD-0ABB-9607-EA55-E50132A4111E}"/>
                    </a:ext>
                  </a:extLst>
                </p14:cNvPr>
                <p14:cNvContentPartPr/>
                <p14:nvPr/>
              </p14:nvContentPartPr>
              <p14:xfrm>
                <a:off x="7582169" y="3234449"/>
                <a:ext cx="142560" cy="200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5C495CD-0ABB-9607-EA55-E50132A4111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573529" y="3225449"/>
                  <a:ext cx="16020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A1303C6-7838-FB29-5635-74A7E7306DAE}"/>
              </a:ext>
            </a:extLst>
          </p:cNvPr>
          <p:cNvGrpSpPr/>
          <p:nvPr/>
        </p:nvGrpSpPr>
        <p:grpSpPr>
          <a:xfrm>
            <a:off x="7932449" y="3504449"/>
            <a:ext cx="257400" cy="252000"/>
            <a:chOff x="7932449" y="3504449"/>
            <a:chExt cx="2574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3B9B001-6E6E-1A69-1077-A8475CB63D29}"/>
                    </a:ext>
                  </a:extLst>
                </p14:cNvPr>
                <p14:cNvContentPartPr/>
                <p14:nvPr/>
              </p14:nvContentPartPr>
              <p14:xfrm>
                <a:off x="7932449" y="3646289"/>
                <a:ext cx="25740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3B9B001-6E6E-1A69-1077-A8475CB63D2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23449" y="3637289"/>
                  <a:ext cx="275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FF0646-1AD6-D642-C995-C0045B9293A2}"/>
                    </a:ext>
                  </a:extLst>
                </p14:cNvPr>
                <p14:cNvContentPartPr/>
                <p14:nvPr/>
              </p14:nvContentPartPr>
              <p14:xfrm>
                <a:off x="8062049" y="3504449"/>
                <a:ext cx="38880" cy="25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FF0646-1AD6-D642-C995-C0045B9293A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53409" y="3495449"/>
                  <a:ext cx="565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F8F782B-6D1C-D2D4-2E0E-8A94F12C97D7}"/>
              </a:ext>
            </a:extLst>
          </p:cNvPr>
          <p:cNvGrpSpPr/>
          <p:nvPr/>
        </p:nvGrpSpPr>
        <p:grpSpPr>
          <a:xfrm>
            <a:off x="8490809" y="3471689"/>
            <a:ext cx="199800" cy="281160"/>
            <a:chOff x="8490809" y="3471689"/>
            <a:chExt cx="19980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1676DE-D7D5-058A-3EC7-EBA0CAC15900}"/>
                    </a:ext>
                  </a:extLst>
                </p14:cNvPr>
                <p14:cNvContentPartPr/>
                <p14:nvPr/>
              </p14:nvContentPartPr>
              <p14:xfrm>
                <a:off x="8490809" y="3471689"/>
                <a:ext cx="199800" cy="281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1676DE-D7D5-058A-3EC7-EBA0CAC1590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482169" y="3463049"/>
                  <a:ext cx="2174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8CEBA18-9BDA-C3F9-6A1F-CA4F21377967}"/>
                    </a:ext>
                  </a:extLst>
                </p14:cNvPr>
                <p14:cNvContentPartPr/>
                <p14:nvPr/>
              </p14:nvContentPartPr>
              <p14:xfrm>
                <a:off x="8510969" y="3479609"/>
                <a:ext cx="174600" cy="11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8CEBA18-9BDA-C3F9-6A1F-CA4F2137796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02329" y="3470969"/>
                  <a:ext cx="1922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68B8C4D-57A2-8C4F-42F6-4532679D6D6A}"/>
              </a:ext>
            </a:extLst>
          </p:cNvPr>
          <p:cNvGrpSpPr/>
          <p:nvPr/>
        </p:nvGrpSpPr>
        <p:grpSpPr>
          <a:xfrm>
            <a:off x="3215729" y="4426769"/>
            <a:ext cx="163080" cy="117000"/>
            <a:chOff x="3215729" y="4426769"/>
            <a:chExt cx="16308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0256C6D-F12D-7CB2-0ED1-331BECDB08C7}"/>
                    </a:ext>
                  </a:extLst>
                </p14:cNvPr>
                <p14:cNvContentPartPr/>
                <p14:nvPr/>
              </p14:nvContentPartPr>
              <p14:xfrm>
                <a:off x="3215729" y="4426769"/>
                <a:ext cx="163080" cy="6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0256C6D-F12D-7CB2-0ED1-331BECDB08C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207089" y="4417769"/>
                  <a:ext cx="180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AD25D3-6FD4-1979-77C2-544C14905125}"/>
                    </a:ext>
                  </a:extLst>
                </p14:cNvPr>
                <p14:cNvContentPartPr/>
                <p14:nvPr/>
              </p14:nvContentPartPr>
              <p14:xfrm>
                <a:off x="3230129" y="4536209"/>
                <a:ext cx="142560" cy="7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AD25D3-6FD4-1979-77C2-544C1490512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221129" y="4527209"/>
                  <a:ext cx="1602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EFDC98B-1185-B25B-5680-3C63773769E9}"/>
                  </a:ext>
                </a:extLst>
              </p14:cNvPr>
              <p14:cNvContentPartPr/>
              <p14:nvPr/>
            </p14:nvContentPartPr>
            <p14:xfrm>
              <a:off x="3704249" y="4286729"/>
              <a:ext cx="265320" cy="3798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EFDC98B-1185-B25B-5680-3C63773769E9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695609" y="4278089"/>
                <a:ext cx="28296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182EE6D-E016-C472-47B5-24139E5A9AB5}"/>
              </a:ext>
            </a:extLst>
          </p:cNvPr>
          <p:cNvGrpSpPr/>
          <p:nvPr/>
        </p:nvGrpSpPr>
        <p:grpSpPr>
          <a:xfrm>
            <a:off x="4165409" y="4173689"/>
            <a:ext cx="901800" cy="494640"/>
            <a:chOff x="4165409" y="4173689"/>
            <a:chExt cx="90180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E82352-6E4F-A81F-FD3E-332DEBB72605}"/>
                    </a:ext>
                  </a:extLst>
                </p14:cNvPr>
                <p14:cNvContentPartPr/>
                <p14:nvPr/>
              </p14:nvContentPartPr>
              <p14:xfrm>
                <a:off x="4175849" y="4424969"/>
                <a:ext cx="233280" cy="243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E82352-6E4F-A81F-FD3E-332DEBB7260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67209" y="4415969"/>
                  <a:ext cx="250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97C6F6A-159F-45F6-DCD0-5A1248A67776}"/>
                    </a:ext>
                  </a:extLst>
                </p14:cNvPr>
                <p14:cNvContentPartPr/>
                <p14:nvPr/>
              </p14:nvContentPartPr>
              <p14:xfrm>
                <a:off x="4165409" y="4415609"/>
                <a:ext cx="251280" cy="252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97C6F6A-159F-45F6-DCD0-5A1248A6777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56409" y="4406969"/>
                  <a:ext cx="268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481F593-D116-A2B6-E4E6-AA210734907A}"/>
                    </a:ext>
                  </a:extLst>
                </p14:cNvPr>
                <p14:cNvContentPartPr/>
                <p14:nvPr/>
              </p14:nvContentPartPr>
              <p14:xfrm>
                <a:off x="4541969" y="4173689"/>
                <a:ext cx="132840" cy="144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481F593-D116-A2B6-E4E6-AA210734907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532969" y="4165049"/>
                  <a:ext cx="150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AC75021-EA00-0952-BCFE-A7D3763C5C9D}"/>
                    </a:ext>
                  </a:extLst>
                </p14:cNvPr>
                <p14:cNvContentPartPr/>
                <p14:nvPr/>
              </p14:nvContentPartPr>
              <p14:xfrm>
                <a:off x="4652849" y="4196009"/>
                <a:ext cx="28440" cy="2268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AC75021-EA00-0952-BCFE-A7D3763C5C9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43849" y="4187369"/>
                  <a:ext cx="46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086003D-A6BA-5464-49F5-69B35BEF4BCA}"/>
                    </a:ext>
                  </a:extLst>
                </p14:cNvPr>
                <p14:cNvContentPartPr/>
                <p14:nvPr/>
              </p14:nvContentPartPr>
              <p14:xfrm>
                <a:off x="4827809" y="4592369"/>
                <a:ext cx="239400" cy="7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086003D-A6BA-5464-49F5-69B35BEF4BC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819169" y="4583369"/>
                  <a:ext cx="25704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E650E3E-C653-84D6-7F5C-8064EBD44805}"/>
                  </a:ext>
                </a:extLst>
              </p14:cNvPr>
              <p14:cNvContentPartPr/>
              <p14:nvPr/>
            </p14:nvContentPartPr>
            <p14:xfrm>
              <a:off x="5397329" y="4395809"/>
              <a:ext cx="220680" cy="3081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E650E3E-C653-84D6-7F5C-8064EBD4480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388689" y="4386809"/>
                <a:ext cx="23832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523A914-9147-3912-3C6F-BDE2D573CD22}"/>
              </a:ext>
            </a:extLst>
          </p:cNvPr>
          <p:cNvGrpSpPr/>
          <p:nvPr/>
        </p:nvGrpSpPr>
        <p:grpSpPr>
          <a:xfrm>
            <a:off x="5862449" y="4213649"/>
            <a:ext cx="536400" cy="479520"/>
            <a:chOff x="5862449" y="4213649"/>
            <a:chExt cx="53640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B7D4720-660E-7B19-72C2-159C0C65F5BF}"/>
                    </a:ext>
                  </a:extLst>
                </p14:cNvPr>
                <p14:cNvContentPartPr/>
                <p14:nvPr/>
              </p14:nvContentPartPr>
              <p14:xfrm>
                <a:off x="5879009" y="4487969"/>
                <a:ext cx="212040" cy="205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B7D4720-660E-7B19-72C2-159C0C65F5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870369" y="4479329"/>
                  <a:ext cx="2296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0DF42B4-4C31-A1E6-60A2-7D05C7F0ABC8}"/>
                    </a:ext>
                  </a:extLst>
                </p14:cNvPr>
                <p14:cNvContentPartPr/>
                <p14:nvPr/>
              </p14:nvContentPartPr>
              <p14:xfrm>
                <a:off x="5862449" y="4468169"/>
                <a:ext cx="199080" cy="20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0DF42B4-4C31-A1E6-60A2-7D05C7F0AB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853449" y="4459529"/>
                  <a:ext cx="216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AB0BDE-AF85-6EE6-B1F0-C3887B8C6F42}"/>
                    </a:ext>
                  </a:extLst>
                </p14:cNvPr>
                <p14:cNvContentPartPr/>
                <p14:nvPr/>
              </p14:nvContentPartPr>
              <p14:xfrm>
                <a:off x="6246929" y="4213649"/>
                <a:ext cx="151920" cy="174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AB0BDE-AF85-6EE6-B1F0-C3887B8C6F4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38289" y="4205009"/>
                  <a:ext cx="1695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5AD2E34-0631-4E62-0F41-6F5F51176447}"/>
              </a:ext>
            </a:extLst>
          </p:cNvPr>
          <p:cNvGrpSpPr/>
          <p:nvPr/>
        </p:nvGrpSpPr>
        <p:grpSpPr>
          <a:xfrm>
            <a:off x="6591809" y="4497329"/>
            <a:ext cx="252000" cy="228600"/>
            <a:chOff x="6591809" y="4497329"/>
            <a:chExt cx="25200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6D00301-58C8-78C0-AA54-F0B782322944}"/>
                    </a:ext>
                  </a:extLst>
                </p14:cNvPr>
                <p14:cNvContentPartPr/>
                <p14:nvPr/>
              </p14:nvContentPartPr>
              <p14:xfrm>
                <a:off x="6591809" y="4615769"/>
                <a:ext cx="252000" cy="1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6D00301-58C8-78C0-AA54-F0B7823229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583169" y="4607129"/>
                  <a:ext cx="269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D350EB4-68CE-37CD-D55D-0FB8078CCDB1}"/>
                    </a:ext>
                  </a:extLst>
                </p14:cNvPr>
                <p14:cNvContentPartPr/>
                <p14:nvPr/>
              </p14:nvContentPartPr>
              <p14:xfrm>
                <a:off x="6704129" y="4497329"/>
                <a:ext cx="15120" cy="228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D350EB4-68CE-37CD-D55D-0FB8078CCDB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95489" y="4488689"/>
                  <a:ext cx="3276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915CF72-5428-4B2D-96EC-9084A45B407A}"/>
              </a:ext>
            </a:extLst>
          </p:cNvPr>
          <p:cNvGrpSpPr/>
          <p:nvPr/>
        </p:nvGrpSpPr>
        <p:grpSpPr>
          <a:xfrm>
            <a:off x="7102649" y="4395809"/>
            <a:ext cx="245880" cy="310320"/>
            <a:chOff x="7102649" y="4395809"/>
            <a:chExt cx="2458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DCD434B-8CE1-B85D-5837-19E6F10025C0}"/>
                    </a:ext>
                  </a:extLst>
                </p14:cNvPr>
                <p14:cNvContentPartPr/>
                <p14:nvPr/>
              </p14:nvContentPartPr>
              <p14:xfrm>
                <a:off x="7102649" y="4395809"/>
                <a:ext cx="245880" cy="310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DCD434B-8CE1-B85D-5837-19E6F10025C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93649" y="4386809"/>
                  <a:ext cx="263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6C2FD70-2251-2AB5-108C-8488C98AC879}"/>
                    </a:ext>
                  </a:extLst>
                </p14:cNvPr>
                <p14:cNvContentPartPr/>
                <p14:nvPr/>
              </p14:nvContentPartPr>
              <p14:xfrm>
                <a:off x="7182569" y="4402649"/>
                <a:ext cx="145080" cy="8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6C2FD70-2251-2AB5-108C-8488C98AC87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173929" y="4393649"/>
                  <a:ext cx="1627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0942605-E704-BD0A-B253-9E51B40A2CCF}"/>
              </a:ext>
            </a:extLst>
          </p:cNvPr>
          <p:cNvGrpSpPr/>
          <p:nvPr/>
        </p:nvGrpSpPr>
        <p:grpSpPr>
          <a:xfrm>
            <a:off x="3277649" y="5359889"/>
            <a:ext cx="201600" cy="147600"/>
            <a:chOff x="3277649" y="5359889"/>
            <a:chExt cx="20160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7524973-1E3A-7B8E-942A-C0F9D2065E36}"/>
                    </a:ext>
                  </a:extLst>
                </p14:cNvPr>
                <p14:cNvContentPartPr/>
                <p14:nvPr/>
              </p14:nvContentPartPr>
              <p14:xfrm>
                <a:off x="3277649" y="5359889"/>
                <a:ext cx="201600" cy="33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7524973-1E3A-7B8E-942A-C0F9D2065E3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269009" y="5351249"/>
                  <a:ext cx="219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D82AD75-ECB5-4896-FC9F-1AD552F5B1A1}"/>
                    </a:ext>
                  </a:extLst>
                </p14:cNvPr>
                <p14:cNvContentPartPr/>
                <p14:nvPr/>
              </p14:nvContentPartPr>
              <p14:xfrm>
                <a:off x="3302849" y="5500289"/>
                <a:ext cx="136080" cy="7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D82AD75-ECB5-4896-FC9F-1AD552F5B1A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93849" y="5491649"/>
                  <a:ext cx="1537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2812D95-00BB-373E-3E51-63FF686C9950}"/>
              </a:ext>
            </a:extLst>
          </p:cNvPr>
          <p:cNvGrpSpPr/>
          <p:nvPr/>
        </p:nvGrpSpPr>
        <p:grpSpPr>
          <a:xfrm>
            <a:off x="4123649" y="5248289"/>
            <a:ext cx="557280" cy="315360"/>
            <a:chOff x="4123649" y="5248289"/>
            <a:chExt cx="55728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8EF3BC-D9EC-A5E9-C2F1-46426A5FDAE8}"/>
                    </a:ext>
                  </a:extLst>
                </p14:cNvPr>
                <p14:cNvContentPartPr/>
                <p14:nvPr/>
              </p14:nvContentPartPr>
              <p14:xfrm>
                <a:off x="4123649" y="5337209"/>
                <a:ext cx="156240" cy="203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8EF3BC-D9EC-A5E9-C2F1-46426A5FDAE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14649" y="5328209"/>
                  <a:ext cx="1738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6DD361C-58CD-5DEE-5057-798515EA7582}"/>
                    </a:ext>
                  </a:extLst>
                </p14:cNvPr>
                <p14:cNvContentPartPr/>
                <p14:nvPr/>
              </p14:nvContentPartPr>
              <p14:xfrm>
                <a:off x="4369169" y="5400929"/>
                <a:ext cx="133560" cy="162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6DD361C-58CD-5DEE-5057-798515EA758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360529" y="5391929"/>
                  <a:ext cx="151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2888A2A-6CAA-08BE-D55C-ADACA4D28F95}"/>
                    </a:ext>
                  </a:extLst>
                </p14:cNvPr>
                <p14:cNvContentPartPr/>
                <p14:nvPr/>
              </p14:nvContentPartPr>
              <p14:xfrm>
                <a:off x="4344329" y="5404529"/>
                <a:ext cx="161280" cy="15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2888A2A-6CAA-08BE-D55C-ADACA4D28F9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335329" y="5395529"/>
                  <a:ext cx="178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7D85A64-6DAD-2A32-E526-B99C2389AC9F}"/>
                    </a:ext>
                  </a:extLst>
                </p14:cNvPr>
                <p14:cNvContentPartPr/>
                <p14:nvPr/>
              </p14:nvContentPartPr>
              <p14:xfrm>
                <a:off x="4600649" y="5248289"/>
                <a:ext cx="80280" cy="312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7D85A64-6DAD-2A32-E526-B99C2389AC9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92009" y="5239289"/>
                  <a:ext cx="9792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6777E66-843F-D4AA-5601-DE50CA301876}"/>
              </a:ext>
            </a:extLst>
          </p:cNvPr>
          <p:cNvGrpSpPr/>
          <p:nvPr/>
        </p:nvGrpSpPr>
        <p:grpSpPr>
          <a:xfrm>
            <a:off x="3825569" y="5212649"/>
            <a:ext cx="235080" cy="460800"/>
            <a:chOff x="3825569" y="5212649"/>
            <a:chExt cx="23508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44DC042-55CF-62D0-9B65-CDF1EA5056DE}"/>
                    </a:ext>
                  </a:extLst>
                </p14:cNvPr>
                <p14:cNvContentPartPr/>
                <p14:nvPr/>
              </p14:nvContentPartPr>
              <p14:xfrm>
                <a:off x="3840689" y="5212649"/>
                <a:ext cx="219960" cy="460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44DC042-55CF-62D0-9B65-CDF1EA5056D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831689" y="5203649"/>
                  <a:ext cx="2376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EDF5BB8-03ED-B5CC-5DB2-5FB21DFC548E}"/>
                    </a:ext>
                  </a:extLst>
                </p14:cNvPr>
                <p14:cNvContentPartPr/>
                <p14:nvPr/>
              </p14:nvContentPartPr>
              <p14:xfrm>
                <a:off x="3825569" y="5475089"/>
                <a:ext cx="157320" cy="1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EDF5BB8-03ED-B5CC-5DB2-5FB21DFC548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816929" y="5466449"/>
                  <a:ext cx="1749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A804DB2-C772-1891-368D-F073B71AF722}"/>
              </a:ext>
            </a:extLst>
          </p:cNvPr>
          <p:cNvGrpSpPr/>
          <p:nvPr/>
        </p:nvGrpSpPr>
        <p:grpSpPr>
          <a:xfrm>
            <a:off x="892289" y="5884049"/>
            <a:ext cx="2277360" cy="550080"/>
            <a:chOff x="892289" y="5884049"/>
            <a:chExt cx="227736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D53830B-1E9D-EE5F-56B6-545345F065B7}"/>
                    </a:ext>
                  </a:extLst>
                </p14:cNvPr>
                <p14:cNvContentPartPr/>
                <p14:nvPr/>
              </p14:nvContentPartPr>
              <p14:xfrm>
                <a:off x="892289" y="5884049"/>
                <a:ext cx="299880" cy="420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D53830B-1E9D-EE5F-56B6-545345F065B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3649" y="5875409"/>
                  <a:ext cx="3175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1E6E612-FA1D-098E-54BF-B20ECCB124D4}"/>
                    </a:ext>
                  </a:extLst>
                </p14:cNvPr>
                <p14:cNvContentPartPr/>
                <p14:nvPr/>
              </p14:nvContentPartPr>
              <p14:xfrm>
                <a:off x="1282169" y="6124889"/>
                <a:ext cx="51120" cy="152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1E6E612-FA1D-098E-54BF-B20ECCB124D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273169" y="6116249"/>
                  <a:ext cx="68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95C0946-3A2D-5785-AC65-C3F5675BD288}"/>
                    </a:ext>
                  </a:extLst>
                </p14:cNvPr>
                <p14:cNvContentPartPr/>
                <p14:nvPr/>
              </p14:nvContentPartPr>
              <p14:xfrm>
                <a:off x="1285049" y="6114449"/>
                <a:ext cx="177480" cy="19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95C0946-3A2D-5785-AC65-C3F5675BD28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76049" y="6105809"/>
                  <a:ext cx="195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A527F53-819B-FCFD-B4FA-64334F94E963}"/>
                    </a:ext>
                  </a:extLst>
                </p14:cNvPr>
                <p14:cNvContentPartPr/>
                <p14:nvPr/>
              </p14:nvContentPartPr>
              <p14:xfrm>
                <a:off x="1579529" y="6142169"/>
                <a:ext cx="150840" cy="135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A527F53-819B-FCFD-B4FA-64334F94E9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570529" y="6133169"/>
                  <a:ext cx="168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0D60569-D1D3-6CE6-6F09-8679F1A34FA1}"/>
                    </a:ext>
                  </a:extLst>
                </p14:cNvPr>
                <p14:cNvContentPartPr/>
                <p14:nvPr/>
              </p14:nvContentPartPr>
              <p14:xfrm>
                <a:off x="1833329" y="6142169"/>
                <a:ext cx="199440" cy="124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0D60569-D1D3-6CE6-6F09-8679F1A34FA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824689" y="6133169"/>
                  <a:ext cx="217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D40D419-4274-C03E-53E8-83B6A844AA85}"/>
                    </a:ext>
                  </a:extLst>
                </p14:cNvPr>
                <p14:cNvContentPartPr/>
                <p14:nvPr/>
              </p14:nvContentPartPr>
              <p14:xfrm>
                <a:off x="1802729" y="5933729"/>
                <a:ext cx="133200" cy="500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D40D419-4274-C03E-53E8-83B6A844AA8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93729" y="5924729"/>
                  <a:ext cx="150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75A00A7-B3F8-6D85-5A12-4E8031437A09}"/>
                    </a:ext>
                  </a:extLst>
                </p14:cNvPr>
                <p14:cNvContentPartPr/>
                <p14:nvPr/>
              </p14:nvContentPartPr>
              <p14:xfrm>
                <a:off x="2125289" y="6106889"/>
                <a:ext cx="150840" cy="190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75A00A7-B3F8-6D85-5A12-4E8031437A0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16649" y="6098249"/>
                  <a:ext cx="168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DF9B84B-19B5-D65D-37B2-6090297BD331}"/>
                    </a:ext>
                  </a:extLst>
                </p14:cNvPr>
                <p14:cNvContentPartPr/>
                <p14:nvPr/>
              </p14:nvContentPartPr>
              <p14:xfrm>
                <a:off x="2204849" y="5964689"/>
                <a:ext cx="6840" cy="6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DF9B84B-19B5-D65D-37B2-6090297BD33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96209" y="5956049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4BAA594-0E27-4A06-F299-4866C5DE7929}"/>
                    </a:ext>
                  </a:extLst>
                </p14:cNvPr>
                <p14:cNvContentPartPr/>
                <p14:nvPr/>
              </p14:nvContentPartPr>
              <p14:xfrm>
                <a:off x="2375489" y="6119489"/>
                <a:ext cx="164520" cy="18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4BAA594-0E27-4A06-F299-4866C5DE792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366849" y="6110849"/>
                  <a:ext cx="182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AC5DC7-214F-0741-8604-2A21F83A7395}"/>
                    </a:ext>
                  </a:extLst>
                </p14:cNvPr>
                <p14:cNvContentPartPr/>
                <p14:nvPr/>
              </p14:nvContentPartPr>
              <p14:xfrm>
                <a:off x="2614889" y="6123089"/>
                <a:ext cx="268560" cy="168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AC5DC7-214F-0741-8604-2A21F83A739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06249" y="6114089"/>
                  <a:ext cx="286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7ABD0BC-76BF-5B6D-C68D-425B7600C15C}"/>
                    </a:ext>
                  </a:extLst>
                </p14:cNvPr>
                <p14:cNvContentPartPr/>
                <p14:nvPr/>
              </p14:nvContentPartPr>
              <p14:xfrm>
                <a:off x="2947889" y="6091769"/>
                <a:ext cx="221760" cy="210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7ABD0BC-76BF-5B6D-C68D-425B7600C15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939249" y="6083129"/>
                  <a:ext cx="2394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6D253D8-4C16-2C9A-DD6E-9CB7A7C230ED}"/>
              </a:ext>
            </a:extLst>
          </p:cNvPr>
          <p:cNvGrpSpPr/>
          <p:nvPr/>
        </p:nvGrpSpPr>
        <p:grpSpPr>
          <a:xfrm>
            <a:off x="3920249" y="5979089"/>
            <a:ext cx="200160" cy="457560"/>
            <a:chOff x="3920249" y="5979089"/>
            <a:chExt cx="20016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7A6F1E2-FD1E-993A-B1EA-05E1B6618DE4}"/>
                    </a:ext>
                  </a:extLst>
                </p14:cNvPr>
                <p14:cNvContentPartPr/>
                <p14:nvPr/>
              </p14:nvContentPartPr>
              <p14:xfrm>
                <a:off x="3920249" y="5979089"/>
                <a:ext cx="200160" cy="457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7A6F1E2-FD1E-993A-B1EA-05E1B6618DE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11609" y="5970089"/>
                  <a:ext cx="2178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6982DBB-1A7D-EB40-01CE-3DC03753C2A6}"/>
                    </a:ext>
                  </a:extLst>
                </p14:cNvPr>
                <p14:cNvContentPartPr/>
                <p14:nvPr/>
              </p14:nvContentPartPr>
              <p14:xfrm>
                <a:off x="3928169" y="6194369"/>
                <a:ext cx="132480" cy="7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6982DBB-1A7D-EB40-01CE-3DC03753C2A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919529" y="6185729"/>
                  <a:ext cx="15012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086C3AC-52EF-D0B2-330A-716D5D139B83}"/>
                  </a:ext>
                </a:extLst>
              </p14:cNvPr>
              <p14:cNvContentPartPr/>
              <p14:nvPr/>
            </p14:nvContentPartPr>
            <p14:xfrm>
              <a:off x="3499409" y="6354929"/>
              <a:ext cx="25200" cy="979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086C3AC-52EF-D0B2-330A-716D5D139B8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490769" y="6346289"/>
                <a:ext cx="4284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4BF31D67-1384-1AB9-8E1F-F68FC1F756CE}"/>
                  </a:ext>
                </a:extLst>
              </p14:cNvPr>
              <p14:cNvContentPartPr/>
              <p14:nvPr/>
            </p14:nvContentPartPr>
            <p14:xfrm>
              <a:off x="4681649" y="6174929"/>
              <a:ext cx="207720" cy="1638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4BF31D67-1384-1AB9-8E1F-F68FC1F756C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4672649" y="6166289"/>
                <a:ext cx="2253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9D19318-7977-12DC-2982-C69F8AAF4CE2}"/>
                  </a:ext>
                </a:extLst>
              </p14:cNvPr>
              <p14:cNvContentPartPr/>
              <p14:nvPr/>
            </p14:nvContentPartPr>
            <p14:xfrm>
              <a:off x="4830329" y="5971889"/>
              <a:ext cx="27720" cy="442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9D19318-7977-12DC-2982-C69F8AAF4CE2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821689" y="5963249"/>
                <a:ext cx="453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EA8EA21C-E95D-53D0-FE88-773FC389770C}"/>
                  </a:ext>
                </a:extLst>
              </p14:cNvPr>
              <p14:cNvContentPartPr/>
              <p14:nvPr/>
            </p14:nvContentPartPr>
            <p14:xfrm>
              <a:off x="5020769" y="6200489"/>
              <a:ext cx="216360" cy="2898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EA8EA21C-E95D-53D0-FE88-773FC389770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011769" y="6191489"/>
                <a:ext cx="2340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A530DD0-D26E-54DC-0A0A-F82BA55078CD}"/>
                  </a:ext>
                </a:extLst>
              </p14:cNvPr>
              <p14:cNvContentPartPr/>
              <p14:nvPr/>
            </p14:nvContentPartPr>
            <p14:xfrm>
              <a:off x="5294729" y="6177809"/>
              <a:ext cx="259920" cy="2116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A530DD0-D26E-54DC-0A0A-F82BA55078CD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286089" y="6168809"/>
                <a:ext cx="2775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713EBEF2-FD5F-A99C-CD84-E3B4D5B0FC19}"/>
                  </a:ext>
                </a:extLst>
              </p14:cNvPr>
              <p14:cNvContentPartPr/>
              <p14:nvPr/>
            </p14:nvContentPartPr>
            <p14:xfrm>
              <a:off x="5661209" y="6203009"/>
              <a:ext cx="47520" cy="18324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713EBEF2-FD5F-A99C-CD84-E3B4D5B0FC1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652569" y="6194009"/>
                <a:ext cx="651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E899A0B3-C607-33F9-189F-F87EB41A3FD1}"/>
                  </a:ext>
                </a:extLst>
              </p14:cNvPr>
              <p14:cNvContentPartPr/>
              <p14:nvPr/>
            </p14:nvContentPartPr>
            <p14:xfrm>
              <a:off x="5848049" y="6211289"/>
              <a:ext cx="173880" cy="1717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E899A0B3-C607-33F9-189F-F87EB41A3FD1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5839409" y="6202289"/>
                <a:ext cx="1915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D65BF63-5FD1-73DA-793B-3317F9123BB3}"/>
                  </a:ext>
                </a:extLst>
              </p14:cNvPr>
              <p14:cNvContentPartPr/>
              <p14:nvPr/>
            </p14:nvContentPartPr>
            <p14:xfrm>
              <a:off x="5999249" y="6224249"/>
              <a:ext cx="71280" cy="17604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D65BF63-5FD1-73DA-793B-3317F9123BB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5990249" y="6215609"/>
                <a:ext cx="88920" cy="1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762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EDA574-4B9E-1D38-EAD4-AC5BD75963E8}"/>
                  </a:ext>
                </a:extLst>
              </p14:cNvPr>
              <p14:cNvContentPartPr/>
              <p14:nvPr/>
            </p14:nvContentPartPr>
            <p14:xfrm>
              <a:off x="401969" y="2505048"/>
              <a:ext cx="135000" cy="13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EDA574-4B9E-1D38-EAD4-AC5BD75963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969" y="2442048"/>
                <a:ext cx="26064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ACA8417-C505-275D-61F4-24D8E131A1DF}"/>
              </a:ext>
            </a:extLst>
          </p:cNvPr>
          <p:cNvGrpSpPr/>
          <p:nvPr/>
        </p:nvGrpSpPr>
        <p:grpSpPr>
          <a:xfrm>
            <a:off x="905249" y="2310648"/>
            <a:ext cx="390240" cy="438480"/>
            <a:chOff x="905249" y="364889"/>
            <a:chExt cx="39024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B90D69-85AD-4C4A-E095-8292BDD6634A}"/>
                    </a:ext>
                  </a:extLst>
                </p14:cNvPr>
                <p14:cNvContentPartPr/>
                <p14:nvPr/>
              </p14:nvContentPartPr>
              <p14:xfrm>
                <a:off x="905249" y="391529"/>
                <a:ext cx="223200" cy="41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B90D69-85AD-4C4A-E095-8292BDD663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6609" y="382889"/>
                  <a:ext cx="2408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996407-D51A-EEF9-6A46-B8506B0BAFE1}"/>
                    </a:ext>
                  </a:extLst>
                </p14:cNvPr>
                <p14:cNvContentPartPr/>
                <p14:nvPr/>
              </p14:nvContentPartPr>
              <p14:xfrm>
                <a:off x="1279289" y="364889"/>
                <a:ext cx="2880" cy="427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996407-D51A-EEF9-6A46-B8506B0BAF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0289" y="355889"/>
                  <a:ext cx="205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16FB66-74A1-CF5E-E84E-4F6D3C8DA8AD}"/>
                    </a:ext>
                  </a:extLst>
                </p14:cNvPr>
                <p14:cNvContentPartPr/>
                <p14:nvPr/>
              </p14:nvContentPartPr>
              <p14:xfrm>
                <a:off x="1078409" y="605369"/>
                <a:ext cx="217080" cy="5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16FB66-74A1-CF5E-E84E-4F6D3C8DA8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9769" y="596729"/>
                  <a:ext cx="2347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AF3059-A505-F57A-C3B3-B9EB88656D70}"/>
              </a:ext>
            </a:extLst>
          </p:cNvPr>
          <p:cNvGrpSpPr/>
          <p:nvPr/>
        </p:nvGrpSpPr>
        <p:grpSpPr>
          <a:xfrm>
            <a:off x="1986329" y="2222088"/>
            <a:ext cx="1783800" cy="775080"/>
            <a:chOff x="1986329" y="276329"/>
            <a:chExt cx="1783800" cy="7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2F6099-8E1E-FAE5-679D-EDA8FE36ED6E}"/>
                    </a:ext>
                  </a:extLst>
                </p14:cNvPr>
                <p14:cNvContentPartPr/>
                <p14:nvPr/>
              </p14:nvContentPartPr>
              <p14:xfrm>
                <a:off x="1986329" y="577649"/>
                <a:ext cx="214920" cy="359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2F6099-8E1E-FAE5-679D-EDA8FE36ED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7329" y="569009"/>
                  <a:ext cx="2325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DB506B-F35C-72EF-7BBE-C7961060F459}"/>
                    </a:ext>
                  </a:extLst>
                </p14:cNvPr>
                <p14:cNvContentPartPr/>
                <p14:nvPr/>
              </p14:nvContentPartPr>
              <p14:xfrm>
                <a:off x="2273609" y="598889"/>
                <a:ext cx="153000" cy="45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DB506B-F35C-72EF-7BBE-C7961060F45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4609" y="590249"/>
                  <a:ext cx="1706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F1EF05-B2EB-A875-BE7C-8119ABD6767B}"/>
                    </a:ext>
                  </a:extLst>
                </p14:cNvPr>
                <p14:cNvContentPartPr/>
                <p14:nvPr/>
              </p14:nvContentPartPr>
              <p14:xfrm>
                <a:off x="2475209" y="568289"/>
                <a:ext cx="208440" cy="19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F1EF05-B2EB-A875-BE7C-8119ABD676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66209" y="559289"/>
                  <a:ext cx="226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B8AA2C-E0AD-2438-B054-E6B3B83F3361}"/>
                    </a:ext>
                  </a:extLst>
                </p14:cNvPr>
                <p14:cNvContentPartPr/>
                <p14:nvPr/>
              </p14:nvContentPartPr>
              <p14:xfrm>
                <a:off x="2816489" y="532289"/>
                <a:ext cx="192240" cy="171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B8AA2C-E0AD-2438-B054-E6B3B83F33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07849" y="523289"/>
                  <a:ext cx="209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F912E2-11B5-3D5B-B69C-C710614BDF2F}"/>
                    </a:ext>
                  </a:extLst>
                </p14:cNvPr>
                <p14:cNvContentPartPr/>
                <p14:nvPr/>
              </p14:nvContentPartPr>
              <p14:xfrm>
                <a:off x="2890289" y="428609"/>
                <a:ext cx="31680" cy="42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F912E2-11B5-3D5B-B69C-C710614BDF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1649" y="419969"/>
                  <a:ext cx="493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C0DC92B-4E0C-6300-6255-D7830621B055}"/>
                    </a:ext>
                  </a:extLst>
                </p14:cNvPr>
                <p14:cNvContentPartPr/>
                <p14:nvPr/>
              </p14:nvContentPartPr>
              <p14:xfrm>
                <a:off x="3089369" y="538409"/>
                <a:ext cx="32760" cy="20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C0DC92B-4E0C-6300-6255-D7830621B0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80369" y="529769"/>
                  <a:ext cx="50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2EA7E2-764D-B26A-D3D9-94A4E56D8480}"/>
                    </a:ext>
                  </a:extLst>
                </p14:cNvPr>
                <p14:cNvContentPartPr/>
                <p14:nvPr/>
              </p14:nvContentPartPr>
              <p14:xfrm>
                <a:off x="3289889" y="481889"/>
                <a:ext cx="4320" cy="22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2EA7E2-764D-B26A-D3D9-94A4E56D84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81249" y="473249"/>
                  <a:ext cx="21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EA04E7-973D-0107-E192-FA08333836D8}"/>
                    </a:ext>
                  </a:extLst>
                </p14:cNvPr>
                <p14:cNvContentPartPr/>
                <p14:nvPr/>
              </p14:nvContentPartPr>
              <p14:xfrm>
                <a:off x="3272969" y="503129"/>
                <a:ext cx="159480" cy="18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EA04E7-973D-0107-E192-FA08333836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64329" y="494489"/>
                  <a:ext cx="177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3AE8FF8-9002-873D-D71F-314F7C1BE749}"/>
                    </a:ext>
                  </a:extLst>
                </p14:cNvPr>
                <p14:cNvContentPartPr/>
                <p14:nvPr/>
              </p14:nvContentPartPr>
              <p14:xfrm>
                <a:off x="3575369" y="507809"/>
                <a:ext cx="194760" cy="18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3AE8FF8-9002-873D-D71F-314F7C1BE74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66729" y="499169"/>
                  <a:ext cx="212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BBC9CFC-C0A4-708C-514A-51C310FFC522}"/>
                    </a:ext>
                  </a:extLst>
                </p14:cNvPr>
                <p14:cNvContentPartPr/>
                <p14:nvPr/>
              </p14:nvContentPartPr>
              <p14:xfrm>
                <a:off x="3744569" y="276329"/>
                <a:ext cx="14040" cy="3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BBC9CFC-C0A4-708C-514A-51C310FFC5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35929" y="267689"/>
                  <a:ext cx="316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3DE80D-7110-EF55-D6AB-1A7FAFA7EFE6}"/>
              </a:ext>
            </a:extLst>
          </p:cNvPr>
          <p:cNvGrpSpPr/>
          <p:nvPr/>
        </p:nvGrpSpPr>
        <p:grpSpPr>
          <a:xfrm>
            <a:off x="4408049" y="2216328"/>
            <a:ext cx="2290320" cy="590760"/>
            <a:chOff x="4408049" y="270569"/>
            <a:chExt cx="229032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FAE9217-8BF2-9EF1-C3B9-C2355D31086F}"/>
                    </a:ext>
                  </a:extLst>
                </p14:cNvPr>
                <p14:cNvContentPartPr/>
                <p14:nvPr/>
              </p14:nvContentPartPr>
              <p14:xfrm>
                <a:off x="4430009" y="464969"/>
                <a:ext cx="23040" cy="16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FAE9217-8BF2-9EF1-C3B9-C2355D3108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1369" y="455969"/>
                  <a:ext cx="40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B8A95D-FF26-2938-CDDF-B871DD300CB1}"/>
                    </a:ext>
                  </a:extLst>
                </p14:cNvPr>
                <p14:cNvContentPartPr/>
                <p14:nvPr/>
              </p14:nvContentPartPr>
              <p14:xfrm>
                <a:off x="4408049" y="418169"/>
                <a:ext cx="177120" cy="30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B8A95D-FF26-2938-CDDF-B871DD300C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99049" y="409529"/>
                  <a:ext cx="194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959029-9AD9-1A9B-1212-1EB0258B0D4D}"/>
                    </a:ext>
                  </a:extLst>
                </p14:cNvPr>
                <p14:cNvContentPartPr/>
                <p14:nvPr/>
              </p14:nvContentPartPr>
              <p14:xfrm>
                <a:off x="4674809" y="466409"/>
                <a:ext cx="158400" cy="19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959029-9AD9-1A9B-1212-1EB0258B0D4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66169" y="457409"/>
                  <a:ext cx="176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E88154-DD00-2406-6D4C-0A96C245E8CF}"/>
                    </a:ext>
                  </a:extLst>
                </p14:cNvPr>
                <p14:cNvContentPartPr/>
                <p14:nvPr/>
              </p14:nvContentPartPr>
              <p14:xfrm>
                <a:off x="4939049" y="482249"/>
                <a:ext cx="212040" cy="37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E88154-DD00-2406-6D4C-0A96C245E8C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0049" y="473249"/>
                  <a:ext cx="229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0BC488-784B-C317-F269-6B98F9F33A75}"/>
                    </a:ext>
                  </a:extLst>
                </p14:cNvPr>
                <p14:cNvContentPartPr/>
                <p14:nvPr/>
              </p14:nvContentPartPr>
              <p14:xfrm>
                <a:off x="5233529" y="463889"/>
                <a:ext cx="156240" cy="19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0BC488-784B-C317-F269-6B98F9F33A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24529" y="455249"/>
                  <a:ext cx="1738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FA47EF-F6DF-F9D6-4C19-051C67798D21}"/>
                    </a:ext>
                  </a:extLst>
                </p14:cNvPr>
                <p14:cNvContentPartPr/>
                <p14:nvPr/>
              </p14:nvContentPartPr>
              <p14:xfrm>
                <a:off x="5317409" y="270569"/>
                <a:ext cx="9360" cy="4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FA47EF-F6DF-F9D6-4C19-051C67798D2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08769" y="261569"/>
                  <a:ext cx="27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0B01E1-8539-0B7E-0180-2714B82F452A}"/>
                    </a:ext>
                  </a:extLst>
                </p14:cNvPr>
                <p14:cNvContentPartPr/>
                <p14:nvPr/>
              </p14:nvContentPartPr>
              <p14:xfrm>
                <a:off x="5549249" y="432569"/>
                <a:ext cx="114480" cy="222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0B01E1-8539-0B7E-0180-2714B82F45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40609" y="423569"/>
                  <a:ext cx="1321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47F627-4232-E97B-435E-4A72DC20FFF8}"/>
                    </a:ext>
                  </a:extLst>
                </p14:cNvPr>
                <p14:cNvContentPartPr/>
                <p14:nvPr/>
              </p14:nvContentPartPr>
              <p14:xfrm>
                <a:off x="5747249" y="410969"/>
                <a:ext cx="171360" cy="22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47F627-4232-E97B-435E-4A72DC20FF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38249" y="402329"/>
                  <a:ext cx="189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2FBAF3-4E92-8E36-7188-1FDF3E92AD85}"/>
                    </a:ext>
                  </a:extLst>
                </p14:cNvPr>
                <p14:cNvContentPartPr/>
                <p14:nvPr/>
              </p14:nvContentPartPr>
              <p14:xfrm>
                <a:off x="5954249" y="461729"/>
                <a:ext cx="189720" cy="192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2FBAF3-4E92-8E36-7188-1FDF3E92AD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45609" y="453089"/>
                  <a:ext cx="207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876831-20DB-EE93-9FE0-719E46392081}"/>
                    </a:ext>
                  </a:extLst>
                </p14:cNvPr>
                <p14:cNvContentPartPr/>
                <p14:nvPr/>
              </p14:nvContentPartPr>
              <p14:xfrm>
                <a:off x="6251969" y="439409"/>
                <a:ext cx="146520" cy="21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876831-20DB-EE93-9FE0-719E4639208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43329" y="430769"/>
                  <a:ext cx="164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9981FF4-3C56-845E-C316-9BE4041ACEF2}"/>
                    </a:ext>
                  </a:extLst>
                </p14:cNvPr>
                <p14:cNvContentPartPr/>
                <p14:nvPr/>
              </p14:nvContentPartPr>
              <p14:xfrm>
                <a:off x="6474809" y="495929"/>
                <a:ext cx="223560" cy="169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9981FF4-3C56-845E-C316-9BE4041ACE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65809" y="487289"/>
                  <a:ext cx="2412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642C5B-F28D-FE36-5AEC-05FF0A5AF025}"/>
              </a:ext>
            </a:extLst>
          </p:cNvPr>
          <p:cNvGrpSpPr/>
          <p:nvPr/>
        </p:nvGrpSpPr>
        <p:grpSpPr>
          <a:xfrm>
            <a:off x="7092929" y="2232168"/>
            <a:ext cx="969480" cy="499680"/>
            <a:chOff x="7092929" y="286409"/>
            <a:chExt cx="9694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E8A0216-E75F-81C9-FDAE-17DF19F08901}"/>
                    </a:ext>
                  </a:extLst>
                </p14:cNvPr>
                <p14:cNvContentPartPr/>
                <p14:nvPr/>
              </p14:nvContentPartPr>
              <p14:xfrm>
                <a:off x="7152689" y="477929"/>
                <a:ext cx="200880" cy="121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E8A0216-E75F-81C9-FDAE-17DF19F089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43689" y="468929"/>
                  <a:ext cx="21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3ECF8F9-551A-2F79-704B-57149A4BAA4E}"/>
                    </a:ext>
                  </a:extLst>
                </p14:cNvPr>
                <p14:cNvContentPartPr/>
                <p14:nvPr/>
              </p14:nvContentPartPr>
              <p14:xfrm>
                <a:off x="7092929" y="286409"/>
                <a:ext cx="108360" cy="499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3ECF8F9-551A-2F79-704B-57149A4BAA4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84289" y="277769"/>
                  <a:ext cx="12600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65C27C-5BFB-F0A4-79D8-61ADD713FCC2}"/>
                    </a:ext>
                  </a:extLst>
                </p14:cNvPr>
                <p14:cNvContentPartPr/>
                <p14:nvPr/>
              </p14:nvContentPartPr>
              <p14:xfrm>
                <a:off x="7427729" y="475409"/>
                <a:ext cx="48240" cy="189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65C27C-5BFB-F0A4-79D8-61ADD713FC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19089" y="466769"/>
                  <a:ext cx="65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4CC007-F92F-52D2-3E95-4389F910DFD4}"/>
                    </a:ext>
                  </a:extLst>
                </p14:cNvPr>
                <p14:cNvContentPartPr/>
                <p14:nvPr/>
              </p14:nvContentPartPr>
              <p14:xfrm>
                <a:off x="7616009" y="513929"/>
                <a:ext cx="169200" cy="172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4CC007-F92F-52D2-3E95-4389F910DF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07009" y="505289"/>
                  <a:ext cx="186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C85D07-1027-E7CE-8C6F-EC32A5F0E666}"/>
                    </a:ext>
                  </a:extLst>
                </p14:cNvPr>
                <p14:cNvContentPartPr/>
                <p14:nvPr/>
              </p14:nvContentPartPr>
              <p14:xfrm>
                <a:off x="7826609" y="469289"/>
                <a:ext cx="235800" cy="221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C85D07-1027-E7CE-8C6F-EC32A5F0E6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17969" y="460289"/>
                  <a:ext cx="2534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E7619C-F6A8-5E19-BE44-A6B96352E11B}"/>
              </a:ext>
            </a:extLst>
          </p:cNvPr>
          <p:cNvGrpSpPr/>
          <p:nvPr/>
        </p:nvGrpSpPr>
        <p:grpSpPr>
          <a:xfrm>
            <a:off x="8490449" y="2286168"/>
            <a:ext cx="1602000" cy="567720"/>
            <a:chOff x="8490449" y="340409"/>
            <a:chExt cx="16020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8EE6F2-F22E-C433-F958-369634ED45C0}"/>
                    </a:ext>
                  </a:extLst>
                </p14:cNvPr>
                <p14:cNvContentPartPr/>
                <p14:nvPr/>
              </p14:nvContentPartPr>
              <p14:xfrm>
                <a:off x="8490449" y="514649"/>
                <a:ext cx="176760" cy="188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8EE6F2-F22E-C433-F958-369634ED45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81449" y="506009"/>
                  <a:ext cx="194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B5B565-6A34-E81B-1C71-BDB76A65238A}"/>
                    </a:ext>
                  </a:extLst>
                </p14:cNvPr>
                <p14:cNvContentPartPr/>
                <p14:nvPr/>
              </p14:nvContentPartPr>
              <p14:xfrm>
                <a:off x="8601689" y="340409"/>
                <a:ext cx="25200" cy="5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B5B565-6A34-E81B-1C71-BDB76A6523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93049" y="331769"/>
                  <a:ext cx="4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300A10-B125-D111-32AA-78442596E42C}"/>
                    </a:ext>
                  </a:extLst>
                </p14:cNvPr>
                <p14:cNvContentPartPr/>
                <p14:nvPr/>
              </p14:nvContentPartPr>
              <p14:xfrm>
                <a:off x="8793569" y="539489"/>
                <a:ext cx="203400" cy="36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300A10-B125-D111-32AA-78442596E4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84569" y="530489"/>
                  <a:ext cx="2210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1C06D1C-72EA-3E67-DB40-FBAD3BFEB450}"/>
                    </a:ext>
                  </a:extLst>
                </p14:cNvPr>
                <p14:cNvContentPartPr/>
                <p14:nvPr/>
              </p14:nvContentPartPr>
              <p14:xfrm>
                <a:off x="9100289" y="498089"/>
                <a:ext cx="228240" cy="229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1C06D1C-72EA-3E67-DB40-FBAD3BFEB45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91289" y="489449"/>
                  <a:ext cx="245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6723FA-58A6-68F3-2A6B-800BB4A0129C}"/>
                    </a:ext>
                  </a:extLst>
                </p14:cNvPr>
                <p14:cNvContentPartPr/>
                <p14:nvPr/>
              </p14:nvContentPartPr>
              <p14:xfrm>
                <a:off x="9415649" y="541649"/>
                <a:ext cx="48960" cy="19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6723FA-58A6-68F3-2A6B-800BB4A012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07009" y="533009"/>
                  <a:ext cx="66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EF48CB-AAD4-110E-A530-5DD43B0865F9}"/>
                    </a:ext>
                  </a:extLst>
                </p14:cNvPr>
                <p14:cNvContentPartPr/>
                <p14:nvPr/>
              </p14:nvContentPartPr>
              <p14:xfrm>
                <a:off x="9597809" y="535529"/>
                <a:ext cx="182160" cy="20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EF48CB-AAD4-110E-A530-5DD43B0865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88809" y="526529"/>
                  <a:ext cx="199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571571-36BA-FE6A-51DF-237249D4F332}"/>
                    </a:ext>
                  </a:extLst>
                </p14:cNvPr>
                <p14:cNvContentPartPr/>
                <p14:nvPr/>
              </p14:nvContentPartPr>
              <p14:xfrm>
                <a:off x="9861689" y="466409"/>
                <a:ext cx="230760" cy="232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571571-36BA-FE6A-51DF-237249D4F3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52689" y="457409"/>
                  <a:ext cx="2484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4DCC9D-DFB5-108F-2A18-4FB1E933B3CE}"/>
              </a:ext>
            </a:extLst>
          </p:cNvPr>
          <p:cNvGrpSpPr/>
          <p:nvPr/>
        </p:nvGrpSpPr>
        <p:grpSpPr>
          <a:xfrm>
            <a:off x="1021529" y="3034608"/>
            <a:ext cx="2577600" cy="540360"/>
            <a:chOff x="1021529" y="1088849"/>
            <a:chExt cx="25776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636E61-0CE9-6318-C8A9-BF9D2117707E}"/>
                    </a:ext>
                  </a:extLst>
                </p14:cNvPr>
                <p14:cNvContentPartPr/>
                <p14:nvPr/>
              </p14:nvContentPartPr>
              <p14:xfrm>
                <a:off x="1021529" y="1200089"/>
                <a:ext cx="220680" cy="241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636E61-0CE9-6318-C8A9-BF9D211770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2529" y="1191449"/>
                  <a:ext cx="238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F6A2C0-5A01-6785-7A11-765D1C1A5DA7}"/>
                    </a:ext>
                  </a:extLst>
                </p14:cNvPr>
                <p14:cNvContentPartPr/>
                <p14:nvPr/>
              </p14:nvContentPartPr>
              <p14:xfrm>
                <a:off x="1274969" y="1211609"/>
                <a:ext cx="151920" cy="183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F6A2C0-5A01-6785-7A11-765D1C1A5D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66329" y="1202609"/>
                  <a:ext cx="169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78A159-56F8-CFCA-DBF8-B28ACE7CDD4F}"/>
                    </a:ext>
                  </a:extLst>
                </p14:cNvPr>
                <p14:cNvContentPartPr/>
                <p14:nvPr/>
              </p14:nvContentPartPr>
              <p14:xfrm>
                <a:off x="1477289" y="1201169"/>
                <a:ext cx="164520" cy="200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78A159-56F8-CFCA-DBF8-B28ACE7CDD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68649" y="1192169"/>
                  <a:ext cx="182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2EAFCE6-7084-32D0-4A1C-9030B0E5F771}"/>
                    </a:ext>
                  </a:extLst>
                </p14:cNvPr>
                <p14:cNvContentPartPr/>
                <p14:nvPr/>
              </p14:nvContentPartPr>
              <p14:xfrm>
                <a:off x="1688969" y="1241489"/>
                <a:ext cx="198720" cy="178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2EAFCE6-7084-32D0-4A1C-9030B0E5F7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79969" y="1232489"/>
                  <a:ext cx="216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6A5C54-7DF1-F9B0-C75F-F07200CDA8F0}"/>
                    </a:ext>
                  </a:extLst>
                </p14:cNvPr>
                <p14:cNvContentPartPr/>
                <p14:nvPr/>
              </p14:nvContentPartPr>
              <p14:xfrm>
                <a:off x="1821089" y="1088849"/>
                <a:ext cx="7560" cy="9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6A5C54-7DF1-F9B0-C75F-F07200CDA8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12449" y="1079849"/>
                  <a:ext cx="252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E7600AB-5CCE-166A-455F-1A1BA6849251}"/>
                    </a:ext>
                  </a:extLst>
                </p14:cNvPr>
                <p14:cNvContentPartPr/>
                <p14:nvPr/>
              </p14:nvContentPartPr>
              <p14:xfrm>
                <a:off x="2010449" y="1258409"/>
                <a:ext cx="152280" cy="37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E7600AB-5CCE-166A-455F-1A1BA684925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01449" y="1249409"/>
                  <a:ext cx="169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11B7D74-E4FD-E057-70BF-7776E39C5A2F}"/>
                    </a:ext>
                  </a:extLst>
                </p14:cNvPr>
                <p14:cNvContentPartPr/>
                <p14:nvPr/>
              </p14:nvContentPartPr>
              <p14:xfrm>
                <a:off x="2197649" y="1190369"/>
                <a:ext cx="198720" cy="206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11B7D74-E4FD-E057-70BF-7776E39C5A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88649" y="1181729"/>
                  <a:ext cx="216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3F6CDF5-0E6B-22A2-BA92-DB7B4E594BA9}"/>
                    </a:ext>
                  </a:extLst>
                </p14:cNvPr>
                <p14:cNvContentPartPr/>
                <p14:nvPr/>
              </p14:nvContentPartPr>
              <p14:xfrm>
                <a:off x="2447849" y="1228169"/>
                <a:ext cx="254520" cy="19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3F6CDF5-0E6B-22A2-BA92-DB7B4E594B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38849" y="1219169"/>
                  <a:ext cx="272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7D600F9-2749-AD52-0637-C16E592689BC}"/>
                    </a:ext>
                  </a:extLst>
                </p14:cNvPr>
                <p14:cNvContentPartPr/>
                <p14:nvPr/>
              </p14:nvContentPartPr>
              <p14:xfrm>
                <a:off x="2857529" y="1161569"/>
                <a:ext cx="153720" cy="212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7D600F9-2749-AD52-0637-C16E592689B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48529" y="1152569"/>
                  <a:ext cx="171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A64EB7-2378-6717-70E9-84B29C2A1CEC}"/>
                    </a:ext>
                  </a:extLst>
                </p14:cNvPr>
                <p14:cNvContentPartPr/>
                <p14:nvPr/>
              </p14:nvContentPartPr>
              <p14:xfrm>
                <a:off x="3108089" y="1195409"/>
                <a:ext cx="253800" cy="233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A64EB7-2378-6717-70E9-84B29C2A1CE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99089" y="1186769"/>
                  <a:ext cx="271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41CFEC-1F1E-C5BD-A711-215E8BB68C51}"/>
                    </a:ext>
                  </a:extLst>
                </p14:cNvPr>
                <p14:cNvContentPartPr/>
                <p14:nvPr/>
              </p14:nvContentPartPr>
              <p14:xfrm>
                <a:off x="3450809" y="1158329"/>
                <a:ext cx="148320" cy="238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41CFEC-1F1E-C5BD-A711-215E8BB68C5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42169" y="1149329"/>
                  <a:ext cx="165960" cy="25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7CD1D50-E56C-1975-A567-F7EE7CCF2CB6}"/>
                  </a:ext>
                </a:extLst>
              </p14:cNvPr>
              <p14:cNvContentPartPr/>
              <p14:nvPr/>
            </p14:nvContentPartPr>
            <p14:xfrm>
              <a:off x="4378889" y="2937768"/>
              <a:ext cx="10080" cy="7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7CD1D50-E56C-1975-A567-F7EE7CCF2C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70249" y="2928768"/>
                <a:ext cx="277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63B4114-C621-E295-B88F-DE3EF9862661}"/>
              </a:ext>
            </a:extLst>
          </p:cNvPr>
          <p:cNvGrpSpPr/>
          <p:nvPr/>
        </p:nvGrpSpPr>
        <p:grpSpPr>
          <a:xfrm>
            <a:off x="4313369" y="3092928"/>
            <a:ext cx="513720" cy="240840"/>
            <a:chOff x="4313369" y="1147169"/>
            <a:chExt cx="5137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C6BB80C-2CDC-4FE6-C68D-C608042DE478}"/>
                    </a:ext>
                  </a:extLst>
                </p14:cNvPr>
                <p14:cNvContentPartPr/>
                <p14:nvPr/>
              </p14:nvContentPartPr>
              <p14:xfrm>
                <a:off x="4313369" y="1148249"/>
                <a:ext cx="175680" cy="227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C6BB80C-2CDC-4FE6-C68D-C608042DE4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04729" y="1139249"/>
                  <a:ext cx="193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7B54247-24DE-FF63-61EF-60CC28D52AC3}"/>
                    </a:ext>
                  </a:extLst>
                </p14:cNvPr>
                <p14:cNvContentPartPr/>
                <p14:nvPr/>
              </p14:nvContentPartPr>
              <p14:xfrm>
                <a:off x="4582289" y="1147169"/>
                <a:ext cx="244800" cy="240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7B54247-24DE-FF63-61EF-60CC28D52A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73289" y="1138529"/>
                  <a:ext cx="262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DBA324E-8124-8B1B-E699-108B378F27EC}"/>
                    </a:ext>
                  </a:extLst>
                </p14:cNvPr>
                <p14:cNvContentPartPr/>
                <p14:nvPr/>
              </p14:nvContentPartPr>
              <p14:xfrm>
                <a:off x="4622609" y="1149689"/>
                <a:ext cx="194400" cy="226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DBA324E-8124-8B1B-E699-108B378F27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13609" y="1140689"/>
                  <a:ext cx="21204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FBAB255-CF2D-B2CB-0C5B-A0AB0B95377D}"/>
              </a:ext>
            </a:extLst>
          </p:cNvPr>
          <p:cNvGrpSpPr/>
          <p:nvPr/>
        </p:nvGrpSpPr>
        <p:grpSpPr>
          <a:xfrm>
            <a:off x="5006729" y="3068088"/>
            <a:ext cx="324720" cy="240840"/>
            <a:chOff x="5006729" y="1122329"/>
            <a:chExt cx="3247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EE6B9B1-FCD1-CB52-1564-CBE239011D28}"/>
                    </a:ext>
                  </a:extLst>
                </p14:cNvPr>
                <p14:cNvContentPartPr/>
                <p14:nvPr/>
              </p14:nvContentPartPr>
              <p14:xfrm>
                <a:off x="5006729" y="1122329"/>
                <a:ext cx="219960" cy="221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EE6B9B1-FCD1-CB52-1564-CBE239011D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98089" y="1113329"/>
                  <a:ext cx="237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33C95EC-58F9-3A60-2AE7-0D873CDF17EE}"/>
                    </a:ext>
                  </a:extLst>
                </p14:cNvPr>
                <p14:cNvContentPartPr/>
                <p14:nvPr/>
              </p14:nvContentPartPr>
              <p14:xfrm>
                <a:off x="5305169" y="1152569"/>
                <a:ext cx="26280" cy="210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33C95EC-58F9-3A60-2AE7-0D873CDF17E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96529" y="1143929"/>
                  <a:ext cx="4392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5241232-EA2C-C921-C66D-14123B18261A}"/>
              </a:ext>
            </a:extLst>
          </p:cNvPr>
          <p:cNvGrpSpPr/>
          <p:nvPr/>
        </p:nvGrpSpPr>
        <p:grpSpPr>
          <a:xfrm>
            <a:off x="5976569" y="2867568"/>
            <a:ext cx="1262520" cy="553320"/>
            <a:chOff x="5976569" y="921809"/>
            <a:chExt cx="126252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D54C296-5228-9E59-30AC-CDBC0A0F14A9}"/>
                    </a:ext>
                  </a:extLst>
                </p14:cNvPr>
                <p14:cNvContentPartPr/>
                <p14:nvPr/>
              </p14:nvContentPartPr>
              <p14:xfrm>
                <a:off x="5976569" y="1137449"/>
                <a:ext cx="180720" cy="19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D54C296-5228-9E59-30AC-CDBC0A0F14A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67569" y="1128449"/>
                  <a:ext cx="198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179D2D8-A5E2-452D-1628-D0427B611E56}"/>
                    </a:ext>
                  </a:extLst>
                </p14:cNvPr>
                <p14:cNvContentPartPr/>
                <p14:nvPr/>
              </p14:nvContentPartPr>
              <p14:xfrm>
                <a:off x="6145409" y="1148969"/>
                <a:ext cx="63000" cy="179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179D2D8-A5E2-452D-1628-D0427B611E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36769" y="1140329"/>
                  <a:ext cx="80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11FE26A-B9D6-1B2D-8547-A05536FCD129}"/>
                    </a:ext>
                  </a:extLst>
                </p14:cNvPr>
                <p14:cNvContentPartPr/>
                <p14:nvPr/>
              </p14:nvContentPartPr>
              <p14:xfrm>
                <a:off x="6021569" y="921809"/>
                <a:ext cx="6840" cy="23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11FE26A-B9D6-1B2D-8547-A05536FCD12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12569" y="912809"/>
                  <a:ext cx="2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EF42AB-4DD0-DB84-93F8-B34CF8C05CF2}"/>
                    </a:ext>
                  </a:extLst>
                </p14:cNvPr>
                <p14:cNvContentPartPr/>
                <p14:nvPr/>
              </p14:nvContentPartPr>
              <p14:xfrm>
                <a:off x="6244049" y="997769"/>
                <a:ext cx="200160" cy="47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EF42AB-4DD0-DB84-93F8-B34CF8C05C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35409" y="989129"/>
                  <a:ext cx="2178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D738072-CD38-6728-1360-DA4C35FE1B22}"/>
                    </a:ext>
                  </a:extLst>
                </p14:cNvPr>
                <p14:cNvContentPartPr/>
                <p14:nvPr/>
              </p14:nvContentPartPr>
              <p14:xfrm>
                <a:off x="6559769" y="1122689"/>
                <a:ext cx="156960" cy="176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D738072-CD38-6728-1360-DA4C35FE1B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51129" y="1113689"/>
                  <a:ext cx="174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09A617C-E557-5CCC-7C4A-FD4AD6C3C5C9}"/>
                    </a:ext>
                  </a:extLst>
                </p14:cNvPr>
                <p14:cNvContentPartPr/>
                <p14:nvPr/>
              </p14:nvContentPartPr>
              <p14:xfrm>
                <a:off x="6757769" y="1113329"/>
                <a:ext cx="194760" cy="165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09A617C-E557-5CCC-7C4A-FD4AD6C3C5C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8769" y="1104689"/>
                  <a:ext cx="212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2D03B76-7644-B020-DB8D-52A2EABD65B8}"/>
                    </a:ext>
                  </a:extLst>
                </p14:cNvPr>
                <p14:cNvContentPartPr/>
                <p14:nvPr/>
              </p14:nvContentPartPr>
              <p14:xfrm>
                <a:off x="7044329" y="1099289"/>
                <a:ext cx="164880" cy="195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2D03B76-7644-B020-DB8D-52A2EABD65B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035329" y="1090649"/>
                  <a:ext cx="182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87DF983-2824-52F9-2706-DF916E4DD3CA}"/>
                    </a:ext>
                  </a:extLst>
                </p14:cNvPr>
                <p14:cNvContentPartPr/>
                <p14:nvPr/>
              </p14:nvContentPartPr>
              <p14:xfrm>
                <a:off x="7190489" y="1125569"/>
                <a:ext cx="48600" cy="160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87DF983-2824-52F9-2706-DF916E4DD3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81489" y="1116569"/>
                  <a:ext cx="662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28B9B62-F5F9-1141-D586-C53229069543}"/>
              </a:ext>
            </a:extLst>
          </p:cNvPr>
          <p:cNvGrpSpPr/>
          <p:nvPr/>
        </p:nvGrpSpPr>
        <p:grpSpPr>
          <a:xfrm>
            <a:off x="8029289" y="2968728"/>
            <a:ext cx="2640960" cy="457920"/>
            <a:chOff x="8029289" y="1022969"/>
            <a:chExt cx="264096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3068C6-CCA5-EA1F-4321-B8135ABCBB6C}"/>
                    </a:ext>
                  </a:extLst>
                </p14:cNvPr>
                <p14:cNvContentPartPr/>
                <p14:nvPr/>
              </p14:nvContentPartPr>
              <p14:xfrm>
                <a:off x="8029289" y="1098569"/>
                <a:ext cx="220320" cy="238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3068C6-CCA5-EA1F-4321-B8135ABCBB6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20289" y="1089569"/>
                  <a:ext cx="2379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B89A400-378A-D223-18B8-899C217EAB85}"/>
                    </a:ext>
                  </a:extLst>
                </p14:cNvPr>
                <p14:cNvContentPartPr/>
                <p14:nvPr/>
              </p14:nvContentPartPr>
              <p14:xfrm>
                <a:off x="8327729" y="1151489"/>
                <a:ext cx="157320" cy="18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B89A400-378A-D223-18B8-899C217EAB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18729" y="1142849"/>
                  <a:ext cx="174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E3788E4-A85C-7873-BD62-7A2BCD4C96A3}"/>
                    </a:ext>
                  </a:extLst>
                </p14:cNvPr>
                <p14:cNvContentPartPr/>
                <p14:nvPr/>
              </p14:nvContentPartPr>
              <p14:xfrm>
                <a:off x="8613569" y="1167329"/>
                <a:ext cx="232920" cy="152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E3788E4-A85C-7873-BD62-7A2BCD4C96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04929" y="1158329"/>
                  <a:ext cx="250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9626AB-F249-654B-FFF7-570F6B367AC5}"/>
                    </a:ext>
                  </a:extLst>
                </p14:cNvPr>
                <p14:cNvContentPartPr/>
                <p14:nvPr/>
              </p14:nvContentPartPr>
              <p14:xfrm>
                <a:off x="8581169" y="1082729"/>
                <a:ext cx="33120" cy="375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9626AB-F249-654B-FFF7-570F6B367A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72529" y="1074089"/>
                  <a:ext cx="507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E825B4E-5B87-D07B-C39A-1AEE838F2D71}"/>
                    </a:ext>
                  </a:extLst>
                </p14:cNvPr>
                <p14:cNvContentPartPr/>
                <p14:nvPr/>
              </p14:nvContentPartPr>
              <p14:xfrm>
                <a:off x="8929289" y="1188569"/>
                <a:ext cx="227160" cy="11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E825B4E-5B87-D07B-C39A-1AEE838F2D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20649" y="1179929"/>
                  <a:ext cx="24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2DFA886-F64D-3481-CD97-E1062EE7E54D}"/>
                    </a:ext>
                  </a:extLst>
                </p14:cNvPr>
                <p14:cNvContentPartPr/>
                <p14:nvPr/>
              </p14:nvContentPartPr>
              <p14:xfrm>
                <a:off x="8911649" y="1057169"/>
                <a:ext cx="21960" cy="410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2DFA886-F64D-3481-CD97-E1062EE7E5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03009" y="1048169"/>
                  <a:ext cx="39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D49F1B-2BAB-4FE3-C455-81F06A17E617}"/>
                    </a:ext>
                  </a:extLst>
                </p14:cNvPr>
                <p14:cNvContentPartPr/>
                <p14:nvPr/>
              </p14:nvContentPartPr>
              <p14:xfrm>
                <a:off x="9268049" y="1119089"/>
                <a:ext cx="167760" cy="214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D49F1B-2BAB-4FE3-C455-81F06A17E61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59049" y="1110089"/>
                  <a:ext cx="185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1BA4D57-A263-7B8B-81A1-2436C958C2BE}"/>
                    </a:ext>
                  </a:extLst>
                </p14:cNvPr>
                <p14:cNvContentPartPr/>
                <p14:nvPr/>
              </p14:nvContentPartPr>
              <p14:xfrm>
                <a:off x="9538769" y="1151129"/>
                <a:ext cx="138600" cy="162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1BA4D57-A263-7B8B-81A1-2436C958C2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29769" y="1142129"/>
                  <a:ext cx="156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167CB92-68E2-1688-ADC6-A2FC7B3EAE80}"/>
                    </a:ext>
                  </a:extLst>
                </p14:cNvPr>
                <p14:cNvContentPartPr/>
                <p14:nvPr/>
              </p14:nvContentPartPr>
              <p14:xfrm>
                <a:off x="9797249" y="1166249"/>
                <a:ext cx="174600" cy="314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167CB92-68E2-1688-ADC6-A2FC7B3EAE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88249" y="1157609"/>
                  <a:ext cx="192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42C07A7-2268-E8FB-782A-ED85C736544F}"/>
                    </a:ext>
                  </a:extLst>
                </p14:cNvPr>
                <p14:cNvContentPartPr/>
                <p14:nvPr/>
              </p14:nvContentPartPr>
              <p14:xfrm>
                <a:off x="10093169" y="1175249"/>
                <a:ext cx="10800" cy="147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42C07A7-2268-E8FB-782A-ED85C73654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84169" y="1166249"/>
                  <a:ext cx="28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A2C1DE7-C65A-89E0-5F97-20EA3997524F}"/>
                    </a:ext>
                  </a:extLst>
                </p14:cNvPr>
                <p14:cNvContentPartPr/>
                <p14:nvPr/>
              </p14:nvContentPartPr>
              <p14:xfrm>
                <a:off x="10101809" y="1022969"/>
                <a:ext cx="2880" cy="10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A2C1DE7-C65A-89E0-5F97-20EA3997524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93169" y="1013969"/>
                  <a:ext cx="2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7B740B-AEA4-8AA1-BF87-85435A0A410E}"/>
                    </a:ext>
                  </a:extLst>
                </p14:cNvPr>
                <p14:cNvContentPartPr/>
                <p14:nvPr/>
              </p14:nvContentPartPr>
              <p14:xfrm>
                <a:off x="10247969" y="1137089"/>
                <a:ext cx="194760" cy="173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7B740B-AEA4-8AA1-BF87-85435A0A41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39329" y="1128089"/>
                  <a:ext cx="212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BD46282-0C8A-1074-ACA8-948443BE82B9}"/>
                    </a:ext>
                  </a:extLst>
                </p14:cNvPr>
                <p14:cNvContentPartPr/>
                <p14:nvPr/>
              </p14:nvContentPartPr>
              <p14:xfrm>
                <a:off x="10490969" y="1106129"/>
                <a:ext cx="179280" cy="186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BD46282-0C8A-1074-ACA8-948443BE82B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81969" y="1097129"/>
                  <a:ext cx="1969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A2480FF-BFA5-3CB9-E460-6D872330D28F}"/>
              </a:ext>
            </a:extLst>
          </p:cNvPr>
          <p:cNvGrpSpPr/>
          <p:nvPr/>
        </p:nvGrpSpPr>
        <p:grpSpPr>
          <a:xfrm>
            <a:off x="1074089" y="3854328"/>
            <a:ext cx="665280" cy="239400"/>
            <a:chOff x="1074089" y="1908569"/>
            <a:chExt cx="66528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2F3A2A6-6837-76BE-F02F-D27ABCF08A93}"/>
                    </a:ext>
                  </a:extLst>
                </p14:cNvPr>
                <p14:cNvContentPartPr/>
                <p14:nvPr/>
              </p14:nvContentPartPr>
              <p14:xfrm>
                <a:off x="1074089" y="1908569"/>
                <a:ext cx="235080" cy="4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2F3A2A6-6837-76BE-F02F-D27ABCF08A9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5089" y="1899569"/>
                  <a:ext cx="2527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9EB5287-015E-E00C-7BF9-A53EA4196128}"/>
                    </a:ext>
                  </a:extLst>
                </p14:cNvPr>
                <p14:cNvContentPartPr/>
                <p14:nvPr/>
              </p14:nvContentPartPr>
              <p14:xfrm>
                <a:off x="1209449" y="1930169"/>
                <a:ext cx="47520" cy="217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9EB5287-015E-E00C-7BF9-A53EA41961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00809" y="1921169"/>
                  <a:ext cx="65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3221CE2-3576-6ECF-E1C5-E9AF3648BB55}"/>
                    </a:ext>
                  </a:extLst>
                </p14:cNvPr>
                <p14:cNvContentPartPr/>
                <p14:nvPr/>
              </p14:nvContentPartPr>
              <p14:xfrm>
                <a:off x="1368929" y="1943489"/>
                <a:ext cx="139680" cy="192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3221CE2-3576-6ECF-E1C5-E9AF3648BB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60289" y="1934849"/>
                  <a:ext cx="157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03759A-0A36-84B3-9341-C0EABCE47C8F}"/>
                    </a:ext>
                  </a:extLst>
                </p14:cNvPr>
                <p14:cNvContentPartPr/>
                <p14:nvPr/>
              </p14:nvContentPartPr>
              <p14:xfrm>
                <a:off x="1578089" y="1937369"/>
                <a:ext cx="161280" cy="163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03759A-0A36-84B3-9341-C0EABCE47C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69089" y="1928729"/>
                  <a:ext cx="1789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85C0C17-FCC5-A882-9CC6-80D8E92BD680}"/>
              </a:ext>
            </a:extLst>
          </p:cNvPr>
          <p:cNvGrpSpPr/>
          <p:nvPr/>
        </p:nvGrpSpPr>
        <p:grpSpPr>
          <a:xfrm>
            <a:off x="2166689" y="3685848"/>
            <a:ext cx="1224720" cy="546840"/>
            <a:chOff x="2166689" y="1740089"/>
            <a:chExt cx="122472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8E21699-82A1-3FEA-AB37-A252CCF933BC}"/>
                    </a:ext>
                  </a:extLst>
                </p14:cNvPr>
                <p14:cNvContentPartPr/>
                <p14:nvPr/>
              </p14:nvContentPartPr>
              <p14:xfrm>
                <a:off x="2166689" y="1922249"/>
                <a:ext cx="183600" cy="191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8E21699-82A1-3FEA-AB37-A252CCF933B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58049" y="1913249"/>
                  <a:ext cx="201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E7B47B4-AA47-644A-750B-28AAE76A9611}"/>
                    </a:ext>
                  </a:extLst>
                </p14:cNvPr>
                <p14:cNvContentPartPr/>
                <p14:nvPr/>
              </p14:nvContentPartPr>
              <p14:xfrm>
                <a:off x="2338049" y="1930169"/>
                <a:ext cx="51120" cy="192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E7B47B4-AA47-644A-750B-28AAE76A96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29409" y="1921169"/>
                  <a:ext cx="68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A49C80-35B5-221C-BBA2-EE84E769D07D}"/>
                    </a:ext>
                  </a:extLst>
                </p14:cNvPr>
                <p14:cNvContentPartPr/>
                <p14:nvPr/>
              </p14:nvContentPartPr>
              <p14:xfrm>
                <a:off x="2234729" y="1740089"/>
                <a:ext cx="10080" cy="9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A49C80-35B5-221C-BBA2-EE84E769D07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226089" y="1731449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BDAB6F2-A4AE-B9D7-811D-1653EE197F3A}"/>
                    </a:ext>
                  </a:extLst>
                </p14:cNvPr>
                <p14:cNvContentPartPr/>
                <p14:nvPr/>
              </p14:nvContentPartPr>
              <p14:xfrm>
                <a:off x="2441729" y="1762769"/>
                <a:ext cx="182880" cy="524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BDAB6F2-A4AE-B9D7-811D-1653EE197F3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33089" y="1754129"/>
                  <a:ext cx="2005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6FEE2F-A058-9A46-DE7E-9E917FAA80EE}"/>
                    </a:ext>
                  </a:extLst>
                </p14:cNvPr>
                <p14:cNvContentPartPr/>
                <p14:nvPr/>
              </p14:nvContentPartPr>
              <p14:xfrm>
                <a:off x="2720729" y="1936649"/>
                <a:ext cx="162720" cy="163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6FEE2F-A058-9A46-DE7E-9E917FAA80E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11729" y="1928009"/>
                  <a:ext cx="180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FCD8248-D018-27D9-06F2-AD81A24D5777}"/>
                    </a:ext>
                  </a:extLst>
                </p14:cNvPr>
                <p14:cNvContentPartPr/>
                <p14:nvPr/>
              </p14:nvContentPartPr>
              <p14:xfrm>
                <a:off x="2911169" y="1892009"/>
                <a:ext cx="147600" cy="207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FCD8248-D018-27D9-06F2-AD81A24D57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02529" y="1883009"/>
                  <a:ext cx="165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9782D9-927D-9A31-3D1E-FA573936710E}"/>
                    </a:ext>
                  </a:extLst>
                </p14:cNvPr>
                <p14:cNvContentPartPr/>
                <p14:nvPr/>
              </p14:nvContentPartPr>
              <p14:xfrm>
                <a:off x="3159209" y="1912889"/>
                <a:ext cx="176400" cy="175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9782D9-927D-9A31-3D1E-FA573936710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50209" y="1904249"/>
                  <a:ext cx="194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BFC54F-3BAC-C6E0-1C7D-B3123F450056}"/>
                    </a:ext>
                  </a:extLst>
                </p14:cNvPr>
                <p14:cNvContentPartPr/>
                <p14:nvPr/>
              </p14:nvContentPartPr>
              <p14:xfrm>
                <a:off x="3302849" y="1957529"/>
                <a:ext cx="88560" cy="171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BFC54F-3BAC-C6E0-1C7D-B3123F4500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293849" y="1948529"/>
                  <a:ext cx="10620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242BE7F-B6E9-BE01-FB58-5B205221DBAF}"/>
                  </a:ext>
                </a:extLst>
              </p14:cNvPr>
              <p14:cNvContentPartPr/>
              <p14:nvPr/>
            </p14:nvContentPartPr>
            <p14:xfrm>
              <a:off x="4695329" y="4139088"/>
              <a:ext cx="4320" cy="6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242BE7F-B6E9-BE01-FB58-5B205221DBA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686689" y="4130088"/>
                <a:ext cx="2196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995984A-9CAC-0312-7429-55EE5776BFEB}"/>
              </a:ext>
            </a:extLst>
          </p:cNvPr>
          <p:cNvGrpSpPr/>
          <p:nvPr/>
        </p:nvGrpSpPr>
        <p:grpSpPr>
          <a:xfrm>
            <a:off x="3866969" y="3698808"/>
            <a:ext cx="639360" cy="602280"/>
            <a:chOff x="3866969" y="1753049"/>
            <a:chExt cx="63936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4C05F2B-3BD0-CBA6-808C-91CC9E1E95B9}"/>
                    </a:ext>
                  </a:extLst>
                </p14:cNvPr>
                <p14:cNvContentPartPr/>
                <p14:nvPr/>
              </p14:nvContentPartPr>
              <p14:xfrm>
                <a:off x="3866969" y="1910729"/>
                <a:ext cx="188640" cy="409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4C05F2B-3BD0-CBA6-808C-91CC9E1E95B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57969" y="1902089"/>
                  <a:ext cx="2062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9C6897-8FA2-962F-0CDF-8A7D375705B2}"/>
                    </a:ext>
                  </a:extLst>
                </p14:cNvPr>
                <p14:cNvContentPartPr/>
                <p14:nvPr/>
              </p14:nvContentPartPr>
              <p14:xfrm>
                <a:off x="4187369" y="1796609"/>
                <a:ext cx="28800" cy="100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9C6897-8FA2-962F-0CDF-8A7D375705B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78369" y="1787969"/>
                  <a:ext cx="46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601F9C6-8F3E-ACBF-6D03-016528444B0E}"/>
                    </a:ext>
                  </a:extLst>
                </p14:cNvPr>
                <p14:cNvContentPartPr/>
                <p14:nvPr/>
              </p14:nvContentPartPr>
              <p14:xfrm>
                <a:off x="4282049" y="1927649"/>
                <a:ext cx="224280" cy="427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601F9C6-8F3E-ACBF-6D03-016528444B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73049" y="1919009"/>
                  <a:ext cx="2419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5AC24E-A061-DE5A-2E39-98192DBF0555}"/>
                    </a:ext>
                  </a:extLst>
                </p14:cNvPr>
                <p14:cNvContentPartPr/>
                <p14:nvPr/>
              </p14:nvContentPartPr>
              <p14:xfrm>
                <a:off x="4187369" y="1822529"/>
                <a:ext cx="4320" cy="7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5AC24E-A061-DE5A-2E39-98192DBF055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78369" y="1813889"/>
                  <a:ext cx="2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407772-AD7D-AF1D-A1DE-22B7BF544D32}"/>
                    </a:ext>
                  </a:extLst>
                </p14:cNvPr>
                <p14:cNvContentPartPr/>
                <p14:nvPr/>
              </p14:nvContentPartPr>
              <p14:xfrm>
                <a:off x="4170449" y="1753049"/>
                <a:ext cx="60840" cy="140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407772-AD7D-AF1D-A1DE-22B7BF544D3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61809" y="1744049"/>
                  <a:ext cx="78480" cy="15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412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0B8F5A-77A7-FC30-E159-B53BC2EF196A}"/>
              </a:ext>
            </a:extLst>
          </p:cNvPr>
          <p:cNvCxnSpPr/>
          <p:nvPr/>
        </p:nvCxnSpPr>
        <p:spPr>
          <a:xfrm>
            <a:off x="5465135" y="382772"/>
            <a:ext cx="170121" cy="50929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BBE946-5132-D718-F541-E9AD802FEE00}"/>
              </a:ext>
            </a:extLst>
          </p:cNvPr>
          <p:cNvCxnSpPr/>
          <p:nvPr/>
        </p:nvCxnSpPr>
        <p:spPr>
          <a:xfrm>
            <a:off x="1244009" y="3040912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DCA443-BD7D-98FF-319F-3A7CE7BCFA88}"/>
              </a:ext>
            </a:extLst>
          </p:cNvPr>
          <p:cNvGrpSpPr/>
          <p:nvPr/>
        </p:nvGrpSpPr>
        <p:grpSpPr>
          <a:xfrm>
            <a:off x="5387249" y="354089"/>
            <a:ext cx="165960" cy="132840"/>
            <a:chOff x="5387249" y="354089"/>
            <a:chExt cx="16596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C24B9A-F675-D52B-7E86-31C78CCC0CD3}"/>
                    </a:ext>
                  </a:extLst>
                </p14:cNvPr>
                <p14:cNvContentPartPr/>
                <p14:nvPr/>
              </p14:nvContentPartPr>
              <p14:xfrm>
                <a:off x="5401649" y="354089"/>
                <a:ext cx="140760" cy="132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C24B9A-F675-D52B-7E86-31C78CCC0C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3009" y="345449"/>
                  <a:ext cx="158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12FD7B9-9160-E032-495E-2CD5C3D63067}"/>
                    </a:ext>
                  </a:extLst>
                </p14:cNvPr>
                <p14:cNvContentPartPr/>
                <p14:nvPr/>
              </p14:nvContentPartPr>
              <p14:xfrm>
                <a:off x="5387249" y="369929"/>
                <a:ext cx="165960" cy="10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12FD7B9-9160-E032-495E-2CD5C3D630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78609" y="360929"/>
                  <a:ext cx="18360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455C2A-3659-0507-CF25-BEA09179C590}"/>
                  </a:ext>
                </a:extLst>
              </p14:cNvPr>
              <p14:cNvContentPartPr/>
              <p14:nvPr/>
            </p14:nvContentPartPr>
            <p14:xfrm>
              <a:off x="5073329" y="178049"/>
              <a:ext cx="145080" cy="335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455C2A-3659-0507-CF25-BEA09179C5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4329" y="169049"/>
                <a:ext cx="16272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013F0F7-1DE7-7D49-D22A-3D2449A912B0}"/>
              </a:ext>
            </a:extLst>
          </p:cNvPr>
          <p:cNvGrpSpPr/>
          <p:nvPr/>
        </p:nvGrpSpPr>
        <p:grpSpPr>
          <a:xfrm>
            <a:off x="5309489" y="5336489"/>
            <a:ext cx="208800" cy="378360"/>
            <a:chOff x="5309489" y="5336489"/>
            <a:chExt cx="20880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56E458-6D74-756F-5067-A926D29D105B}"/>
                    </a:ext>
                  </a:extLst>
                </p14:cNvPr>
                <p14:cNvContentPartPr/>
                <p14:nvPr/>
              </p14:nvContentPartPr>
              <p14:xfrm>
                <a:off x="5309489" y="5463209"/>
                <a:ext cx="165240" cy="251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56E458-6D74-756F-5067-A926D29D10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00849" y="5454569"/>
                  <a:ext cx="182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69BDDC-3EF9-1284-11AF-D640CBD55E77}"/>
                    </a:ext>
                  </a:extLst>
                </p14:cNvPr>
                <p14:cNvContentPartPr/>
                <p14:nvPr/>
              </p14:nvContentPartPr>
              <p14:xfrm>
                <a:off x="5486609" y="5336489"/>
                <a:ext cx="31680" cy="92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69BDDC-3EF9-1284-11AF-D640CBD55E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77969" y="5327489"/>
                  <a:ext cx="493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50BDA2-7F11-A21C-54BB-F07A0A3AF6C6}"/>
              </a:ext>
            </a:extLst>
          </p:cNvPr>
          <p:cNvGrpSpPr/>
          <p:nvPr/>
        </p:nvGrpSpPr>
        <p:grpSpPr>
          <a:xfrm>
            <a:off x="993449" y="3234089"/>
            <a:ext cx="307800" cy="238680"/>
            <a:chOff x="993449" y="3234089"/>
            <a:chExt cx="30780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74F183-64AB-EF40-DF57-837AE3873A20}"/>
                    </a:ext>
                  </a:extLst>
                </p14:cNvPr>
                <p14:cNvContentPartPr/>
                <p14:nvPr/>
              </p14:nvContentPartPr>
              <p14:xfrm>
                <a:off x="1011089" y="3319409"/>
                <a:ext cx="155160" cy="153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74F183-64AB-EF40-DF57-837AE3873A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2089" y="3310769"/>
                  <a:ext cx="172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E0DA40-B6BF-B87D-A4C8-8B858D8D7CD3}"/>
                    </a:ext>
                  </a:extLst>
                </p14:cNvPr>
                <p14:cNvContentPartPr/>
                <p14:nvPr/>
              </p14:nvContentPartPr>
              <p14:xfrm>
                <a:off x="993449" y="3285209"/>
                <a:ext cx="162720" cy="171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E0DA40-B6BF-B87D-A4C8-8B858D8D7C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84449" y="3276569"/>
                  <a:ext cx="180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6DB97A-EE39-15CB-C21B-D1E23ACDD747}"/>
                    </a:ext>
                  </a:extLst>
                </p14:cNvPr>
                <p14:cNvContentPartPr/>
                <p14:nvPr/>
              </p14:nvContentPartPr>
              <p14:xfrm>
                <a:off x="1228169" y="3234089"/>
                <a:ext cx="73080" cy="10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6DB97A-EE39-15CB-C21B-D1E23ACDD7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9529" y="3225449"/>
                  <a:ext cx="907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09B0B7-955E-69DB-61D7-933F5EE3AC32}"/>
              </a:ext>
            </a:extLst>
          </p:cNvPr>
          <p:cNvGrpSpPr/>
          <p:nvPr/>
        </p:nvGrpSpPr>
        <p:grpSpPr>
          <a:xfrm>
            <a:off x="10262729" y="2993609"/>
            <a:ext cx="129600" cy="150840"/>
            <a:chOff x="10262729" y="2993609"/>
            <a:chExt cx="12960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B423390-B407-BE81-AF0E-E52829E60AB7}"/>
                    </a:ext>
                  </a:extLst>
                </p14:cNvPr>
                <p14:cNvContentPartPr/>
                <p14:nvPr/>
              </p14:nvContentPartPr>
              <p14:xfrm>
                <a:off x="10262729" y="2993609"/>
                <a:ext cx="129600" cy="14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B423390-B407-BE81-AF0E-E52829E60A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54089" y="2984969"/>
                  <a:ext cx="147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5D8CC8-7807-130C-6BAF-3AC6532B0445}"/>
                    </a:ext>
                  </a:extLst>
                </p14:cNvPr>
                <p14:cNvContentPartPr/>
                <p14:nvPr/>
              </p14:nvContentPartPr>
              <p14:xfrm>
                <a:off x="10268849" y="3097649"/>
                <a:ext cx="54720" cy="46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5D8CC8-7807-130C-6BAF-3AC6532B04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60209" y="3089009"/>
                  <a:ext cx="723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B8864F-7A2D-F934-C877-309BEC703C58}"/>
              </a:ext>
            </a:extLst>
          </p:cNvPr>
          <p:cNvGrpSpPr/>
          <p:nvPr/>
        </p:nvGrpSpPr>
        <p:grpSpPr>
          <a:xfrm>
            <a:off x="10144649" y="3334889"/>
            <a:ext cx="257760" cy="188280"/>
            <a:chOff x="10144649" y="3334889"/>
            <a:chExt cx="25776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E0A110-7FE6-5621-24F4-2BCF83F51807}"/>
                    </a:ext>
                  </a:extLst>
                </p14:cNvPr>
                <p14:cNvContentPartPr/>
                <p14:nvPr/>
              </p14:nvContentPartPr>
              <p14:xfrm>
                <a:off x="10166609" y="3352529"/>
                <a:ext cx="235800" cy="156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E0A110-7FE6-5621-24F4-2BCF83F518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57969" y="3343889"/>
                  <a:ext cx="253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2834D6-3253-388E-53B3-2B2801C00385}"/>
                    </a:ext>
                  </a:extLst>
                </p14:cNvPr>
                <p14:cNvContentPartPr/>
                <p14:nvPr/>
              </p14:nvContentPartPr>
              <p14:xfrm>
                <a:off x="10144649" y="3334889"/>
                <a:ext cx="252720" cy="188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2834D6-3253-388E-53B3-2B2801C003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36009" y="3325889"/>
                  <a:ext cx="27036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D412F7-85FC-A788-C8DE-A88634CA32EF}"/>
                  </a:ext>
                </a:extLst>
              </p14:cNvPr>
              <p14:cNvContentPartPr/>
              <p14:nvPr/>
            </p14:nvContentPartPr>
            <p14:xfrm>
              <a:off x="5225969" y="3253529"/>
              <a:ext cx="166680" cy="25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D412F7-85FC-A788-C8DE-A88634CA32E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16969" y="3244889"/>
                <a:ext cx="1843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A9252C6-214D-F907-5778-1E698818278D}"/>
                  </a:ext>
                </a:extLst>
              </p14:cNvPr>
              <p14:cNvContentPartPr/>
              <p14:nvPr/>
            </p14:nvContentPartPr>
            <p14:xfrm>
              <a:off x="5513249" y="2993249"/>
              <a:ext cx="93240" cy="78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A9252C6-214D-F907-5778-1E69881827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04249" y="2984609"/>
                <a:ext cx="110880" cy="961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FB8EE95-A509-855A-F698-6110F1F0974F}"/>
              </a:ext>
            </a:extLst>
          </p:cNvPr>
          <p:cNvSpPr/>
          <p:nvPr/>
        </p:nvSpPr>
        <p:spPr>
          <a:xfrm>
            <a:off x="3104707" y="1275908"/>
            <a:ext cx="4944140" cy="1743764"/>
          </a:xfrm>
          <a:custGeom>
            <a:avLst/>
            <a:gdLst>
              <a:gd name="connsiteX0" fmla="*/ 0 w 4944140"/>
              <a:gd name="connsiteY0" fmla="*/ 0 h 1743764"/>
              <a:gd name="connsiteX1" fmla="*/ 2477386 w 4944140"/>
              <a:gd name="connsiteY1" fmla="*/ 1743740 h 1743764"/>
              <a:gd name="connsiteX2" fmla="*/ 4944140 w 4944140"/>
              <a:gd name="connsiteY2" fmla="*/ 31898 h 174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4140" h="1743764">
                <a:moveTo>
                  <a:pt x="0" y="0"/>
                </a:moveTo>
                <a:cubicBezTo>
                  <a:pt x="826681" y="869212"/>
                  <a:pt x="1653363" y="1738424"/>
                  <a:pt x="2477386" y="1743740"/>
                </a:cubicBezTo>
                <a:cubicBezTo>
                  <a:pt x="3301409" y="1749056"/>
                  <a:pt x="4122774" y="890477"/>
                  <a:pt x="4944140" y="31898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E25DF90-3095-2B59-A188-5CF3EEC96847}"/>
                  </a:ext>
                </a:extLst>
              </p14:cNvPr>
              <p14:cNvContentPartPr/>
              <p14:nvPr/>
            </p14:nvContentPartPr>
            <p14:xfrm>
              <a:off x="3124289" y="4166489"/>
              <a:ext cx="46440" cy="10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E25DF90-3095-2B59-A188-5CF3EEC968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5289" y="4157849"/>
                <a:ext cx="64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06718A0-F17B-9586-8194-FE3F66101E96}"/>
                  </a:ext>
                </a:extLst>
              </p14:cNvPr>
              <p14:cNvContentPartPr/>
              <p14:nvPr/>
            </p14:nvContentPartPr>
            <p14:xfrm>
              <a:off x="5494889" y="2988209"/>
              <a:ext cx="113040" cy="7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06718A0-F17B-9586-8194-FE3F66101E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31889" y="2925569"/>
                <a:ext cx="23868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CC6AE64-91D8-0EF2-29F3-EE3F2B3DF557}"/>
              </a:ext>
            </a:extLst>
          </p:cNvPr>
          <p:cNvGrpSpPr/>
          <p:nvPr/>
        </p:nvGrpSpPr>
        <p:grpSpPr>
          <a:xfrm>
            <a:off x="8200289" y="1305209"/>
            <a:ext cx="431640" cy="405000"/>
            <a:chOff x="8200289" y="1305209"/>
            <a:chExt cx="4316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61E0B4-627D-126C-27D8-FA4C29C4D03F}"/>
                    </a:ext>
                  </a:extLst>
                </p14:cNvPr>
                <p14:cNvContentPartPr/>
                <p14:nvPr/>
              </p14:nvContentPartPr>
              <p14:xfrm>
                <a:off x="8200289" y="1305209"/>
                <a:ext cx="163080" cy="253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61E0B4-627D-126C-27D8-FA4C29C4D0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91649" y="1296569"/>
                  <a:ext cx="180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9631740-1676-1BEF-89E2-0F8F2C901B88}"/>
                    </a:ext>
                  </a:extLst>
                </p14:cNvPr>
                <p14:cNvContentPartPr/>
                <p14:nvPr/>
              </p14:nvContentPartPr>
              <p14:xfrm>
                <a:off x="8535089" y="1403489"/>
                <a:ext cx="83520" cy="306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9631740-1676-1BEF-89E2-0F8F2C901B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26089" y="1394849"/>
                  <a:ext cx="1011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99A0B8F-A140-5CFE-A95C-99E8E681338A}"/>
                    </a:ext>
                  </a:extLst>
                </p14:cNvPr>
                <p14:cNvContentPartPr/>
                <p14:nvPr/>
              </p14:nvContentPartPr>
              <p14:xfrm>
                <a:off x="8519249" y="1586729"/>
                <a:ext cx="112680" cy="1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99A0B8F-A140-5CFE-A95C-99E8E68133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10609" y="1577729"/>
                  <a:ext cx="1303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36A06D7-7980-DF55-8510-9919ED17D958}"/>
              </a:ext>
            </a:extLst>
          </p:cNvPr>
          <p:cNvGrpSpPr/>
          <p:nvPr/>
        </p:nvGrpSpPr>
        <p:grpSpPr>
          <a:xfrm>
            <a:off x="9628409" y="313409"/>
            <a:ext cx="191160" cy="633960"/>
            <a:chOff x="9628409" y="313409"/>
            <a:chExt cx="19116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EB46BE2-32AC-0B04-F03E-49F9D7F98AE7}"/>
                    </a:ext>
                  </a:extLst>
                </p14:cNvPr>
                <p14:cNvContentPartPr/>
                <p14:nvPr/>
              </p14:nvContentPartPr>
              <p14:xfrm>
                <a:off x="9628409" y="313409"/>
                <a:ext cx="177480" cy="633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EB46BE2-32AC-0B04-F03E-49F9D7F98AE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19769" y="304409"/>
                  <a:ext cx="19512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8A5D969-7995-A994-6199-712C2025C91C}"/>
                    </a:ext>
                  </a:extLst>
                </p14:cNvPr>
                <p14:cNvContentPartPr/>
                <p14:nvPr/>
              </p14:nvContentPartPr>
              <p14:xfrm>
                <a:off x="9679529" y="664049"/>
                <a:ext cx="14004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8A5D969-7995-A994-6199-712C2025C91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70889" y="655049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7B8D886-7A0F-ADA4-B7F1-A7E62AFDF8FC}"/>
                  </a:ext>
                </a:extLst>
              </p14:cNvPr>
              <p14:cNvContentPartPr/>
              <p14:nvPr/>
            </p14:nvContentPartPr>
            <p14:xfrm>
              <a:off x="10232849" y="358409"/>
              <a:ext cx="15120" cy="4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7B8D886-7A0F-ADA4-B7F1-A7E62AFDF8F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224209" y="349769"/>
                <a:ext cx="3276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A174C45D-0833-1994-5BF4-584C664615C3}"/>
              </a:ext>
            </a:extLst>
          </p:cNvPr>
          <p:cNvGrpSpPr/>
          <p:nvPr/>
        </p:nvGrpSpPr>
        <p:grpSpPr>
          <a:xfrm>
            <a:off x="10103249" y="604649"/>
            <a:ext cx="1018440" cy="513360"/>
            <a:chOff x="10103249" y="604649"/>
            <a:chExt cx="101844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501569-DA89-B39E-311E-241BB19FFB88}"/>
                    </a:ext>
                  </a:extLst>
                </p14:cNvPr>
                <p14:cNvContentPartPr/>
                <p14:nvPr/>
              </p14:nvContentPartPr>
              <p14:xfrm>
                <a:off x="10103249" y="635969"/>
                <a:ext cx="145440" cy="213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501569-DA89-B39E-311E-241BB19FFB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94609" y="627329"/>
                  <a:ext cx="163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C2F91A-ACCF-4B5D-94F3-3AE13F89045F}"/>
                    </a:ext>
                  </a:extLst>
                </p14:cNvPr>
                <p14:cNvContentPartPr/>
                <p14:nvPr/>
              </p14:nvContentPartPr>
              <p14:xfrm>
                <a:off x="10274969" y="624449"/>
                <a:ext cx="30240" cy="210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C2F91A-ACCF-4B5D-94F3-3AE13F8904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66329" y="615449"/>
                  <a:ext cx="47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5C568F-79FD-545B-417E-370248113D54}"/>
                    </a:ext>
                  </a:extLst>
                </p14:cNvPr>
                <p14:cNvContentPartPr/>
                <p14:nvPr/>
              </p14:nvContentPartPr>
              <p14:xfrm>
                <a:off x="10397009" y="643529"/>
                <a:ext cx="133920" cy="474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5C568F-79FD-545B-417E-370248113D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88369" y="634529"/>
                  <a:ext cx="1515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352FF8-9E68-5CD1-5D06-4295ECD3D470}"/>
                    </a:ext>
                  </a:extLst>
                </p14:cNvPr>
                <p14:cNvContentPartPr/>
                <p14:nvPr/>
              </p14:nvContentPartPr>
              <p14:xfrm>
                <a:off x="10574489" y="604649"/>
                <a:ext cx="182160" cy="27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352FF8-9E68-5CD1-5D06-4295ECD3D4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65489" y="596009"/>
                  <a:ext cx="199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A91A46-995E-1CF8-B165-FB156AC26D50}"/>
                    </a:ext>
                  </a:extLst>
                </p14:cNvPr>
                <p14:cNvContentPartPr/>
                <p14:nvPr/>
              </p14:nvContentPartPr>
              <p14:xfrm>
                <a:off x="10814609" y="644249"/>
                <a:ext cx="7560" cy="19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A91A46-995E-1CF8-B165-FB156AC26D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05969" y="635609"/>
                  <a:ext cx="25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1FF3C10-4270-156F-8F4C-0FB374DC4AB8}"/>
                    </a:ext>
                  </a:extLst>
                </p14:cNvPr>
                <p14:cNvContentPartPr/>
                <p14:nvPr/>
              </p14:nvContentPartPr>
              <p14:xfrm>
                <a:off x="10959689" y="612209"/>
                <a:ext cx="162000" cy="241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1FF3C10-4270-156F-8F4C-0FB374DC4A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50689" y="603209"/>
                  <a:ext cx="1796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EA9ADD-3FC2-0885-3AB2-6F58FF0C07B7}"/>
              </a:ext>
            </a:extLst>
          </p:cNvPr>
          <p:cNvGrpSpPr/>
          <p:nvPr/>
        </p:nvGrpSpPr>
        <p:grpSpPr>
          <a:xfrm>
            <a:off x="7010129" y="3262889"/>
            <a:ext cx="202680" cy="227160"/>
            <a:chOff x="7010129" y="3262889"/>
            <a:chExt cx="2026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3682F9-C6B2-D988-F937-FC902EFC0222}"/>
                    </a:ext>
                  </a:extLst>
                </p14:cNvPr>
                <p14:cNvContentPartPr/>
                <p14:nvPr/>
              </p14:nvContentPartPr>
              <p14:xfrm>
                <a:off x="7019129" y="3275489"/>
                <a:ext cx="152280" cy="199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3682F9-C6B2-D988-F937-FC902EFC022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10489" y="3266489"/>
                  <a:ext cx="169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8A487BC-64AC-AEAB-9D9C-6E3B7567B425}"/>
                    </a:ext>
                  </a:extLst>
                </p14:cNvPr>
                <p14:cNvContentPartPr/>
                <p14:nvPr/>
              </p14:nvContentPartPr>
              <p14:xfrm>
                <a:off x="7010129" y="3262889"/>
                <a:ext cx="202680" cy="227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8A487BC-64AC-AEAB-9D9C-6E3B7567B4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01129" y="3253889"/>
                  <a:ext cx="22032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06495BD-1C32-8AD1-398C-E89EE7C4F4B0}"/>
                  </a:ext>
                </a:extLst>
              </p14:cNvPr>
              <p14:cNvContentPartPr/>
              <p14:nvPr/>
            </p14:nvContentPartPr>
            <p14:xfrm>
              <a:off x="7113089" y="2986769"/>
              <a:ext cx="12600" cy="129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06495BD-1C32-8AD1-398C-E89EE7C4F4B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04449" y="2977769"/>
                <a:ext cx="30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928FDD7-3783-7306-E735-2AE9FCD8637A}"/>
                  </a:ext>
                </a:extLst>
              </p14:cNvPr>
              <p14:cNvContentPartPr/>
              <p14:nvPr/>
            </p14:nvContentPartPr>
            <p14:xfrm>
              <a:off x="7113089" y="3034289"/>
              <a:ext cx="360" cy="6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928FDD7-3783-7306-E735-2AE9FCD8637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04089" y="3025289"/>
                <a:ext cx="180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1F617DE-8DC8-7C87-2C19-07570B88D3EF}"/>
                  </a:ext>
                </a:extLst>
              </p14:cNvPr>
              <p14:cNvContentPartPr/>
              <p14:nvPr/>
            </p14:nvContentPartPr>
            <p14:xfrm>
              <a:off x="7111289" y="2899289"/>
              <a:ext cx="14040" cy="73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1F617DE-8DC8-7C87-2C19-07570B88D3E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02649" y="2890649"/>
                <a:ext cx="316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96659C2-B780-2448-8792-3F45C6F830D7}"/>
                  </a:ext>
                </a:extLst>
              </p14:cNvPr>
              <p14:cNvContentPartPr/>
              <p14:nvPr/>
            </p14:nvContentPartPr>
            <p14:xfrm>
              <a:off x="7135409" y="2766449"/>
              <a:ext cx="10080" cy="82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96659C2-B780-2448-8792-3F45C6F830D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26769" y="2757809"/>
                <a:ext cx="27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AC3F572-AA21-6CDA-6D13-18BEEC6F6303}"/>
                  </a:ext>
                </a:extLst>
              </p14:cNvPr>
              <p14:cNvContentPartPr/>
              <p14:nvPr/>
            </p14:nvContentPartPr>
            <p14:xfrm>
              <a:off x="7163849" y="2595809"/>
              <a:ext cx="5400" cy="103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AC3F572-AA21-6CDA-6D13-18BEEC6F63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155209" y="2587169"/>
                <a:ext cx="230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C972295-4012-85C3-5601-B71959E76DF8}"/>
                  </a:ext>
                </a:extLst>
              </p14:cNvPr>
              <p14:cNvContentPartPr/>
              <p14:nvPr/>
            </p14:nvContentPartPr>
            <p14:xfrm>
              <a:off x="7155209" y="2432009"/>
              <a:ext cx="14040" cy="98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C972295-4012-85C3-5601-B71959E76DF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46209" y="2423009"/>
                <a:ext cx="3168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C71F234-950D-B40D-0A45-BD0C1BAE0C19}"/>
              </a:ext>
            </a:extLst>
          </p:cNvPr>
          <p:cNvGrpSpPr/>
          <p:nvPr/>
        </p:nvGrpSpPr>
        <p:grpSpPr>
          <a:xfrm>
            <a:off x="5518289" y="2215289"/>
            <a:ext cx="1666080" cy="159480"/>
            <a:chOff x="5518289" y="2215289"/>
            <a:chExt cx="166608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B7DC2B1-9B9E-A065-DE84-5715DD52BF87}"/>
                    </a:ext>
                  </a:extLst>
                </p14:cNvPr>
                <p14:cNvContentPartPr/>
                <p14:nvPr/>
              </p14:nvContentPartPr>
              <p14:xfrm>
                <a:off x="7172849" y="2281529"/>
                <a:ext cx="7560" cy="9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B7DC2B1-9B9E-A065-DE84-5715DD52BF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63849" y="2272889"/>
                  <a:ext cx="25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FCB1FD-15C3-4B9F-B019-52500B4E9C1D}"/>
                    </a:ext>
                  </a:extLst>
                </p14:cNvPr>
                <p14:cNvContentPartPr/>
                <p14:nvPr/>
              </p14:nvContentPartPr>
              <p14:xfrm>
                <a:off x="7180049" y="2215289"/>
                <a:ext cx="4320" cy="28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FCB1FD-15C3-4B9F-B019-52500B4E9C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71409" y="2206289"/>
                  <a:ext cx="21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566062-361D-1B41-FDCB-788D7E9042F3}"/>
                    </a:ext>
                  </a:extLst>
                </p14:cNvPr>
                <p14:cNvContentPartPr/>
                <p14:nvPr/>
              </p14:nvContentPartPr>
              <p14:xfrm>
                <a:off x="7164929" y="2248049"/>
                <a:ext cx="9360" cy="28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566062-361D-1B41-FDCB-788D7E9042F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55929" y="2239049"/>
                  <a:ext cx="27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C9A0FD-922E-C515-F300-039130F8FE73}"/>
                    </a:ext>
                  </a:extLst>
                </p14:cNvPr>
                <p14:cNvContentPartPr/>
                <p14:nvPr/>
              </p14:nvContentPartPr>
              <p14:xfrm>
                <a:off x="7143689" y="2217449"/>
                <a:ext cx="360" cy="1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C9A0FD-922E-C515-F300-039130F8FE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35049" y="2208809"/>
                  <a:ext cx="18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27F2E58-F93C-FA1A-30C9-3320385EB0E5}"/>
                    </a:ext>
                  </a:extLst>
                </p14:cNvPr>
                <p14:cNvContentPartPr/>
                <p14:nvPr/>
              </p14:nvContentPartPr>
              <p14:xfrm>
                <a:off x="6942089" y="2218169"/>
                <a:ext cx="201960" cy="1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27F2E58-F93C-FA1A-30C9-3320385EB0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33449" y="2209169"/>
                  <a:ext cx="219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C4FDB3-5661-545E-2E2B-94FC5BDAB9B5}"/>
                    </a:ext>
                  </a:extLst>
                </p14:cNvPr>
                <p14:cNvContentPartPr/>
                <p14:nvPr/>
              </p14:nvContentPartPr>
              <p14:xfrm>
                <a:off x="6718889" y="2238329"/>
                <a:ext cx="148680" cy="1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C4FDB3-5661-545E-2E2B-94FC5BDAB9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10249" y="2229329"/>
                  <a:ext cx="166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2997AFB-D933-5EAF-5A07-686B79A53A33}"/>
                    </a:ext>
                  </a:extLst>
                </p14:cNvPr>
                <p14:cNvContentPartPr/>
                <p14:nvPr/>
              </p14:nvContentPartPr>
              <p14:xfrm>
                <a:off x="6453569" y="2248769"/>
                <a:ext cx="234720" cy="27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2997AFB-D933-5EAF-5A07-686B79A53A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44929" y="2239769"/>
                  <a:ext cx="252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1D5CA04-16A7-EB3A-9049-0489885793AC}"/>
                    </a:ext>
                  </a:extLst>
                </p14:cNvPr>
                <p14:cNvContentPartPr/>
                <p14:nvPr/>
              </p14:nvContentPartPr>
              <p14:xfrm>
                <a:off x="6162329" y="2280089"/>
                <a:ext cx="258480" cy="9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1D5CA04-16A7-EB3A-9049-0489885793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53329" y="2271449"/>
                  <a:ext cx="276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252A76F-38D3-111B-3764-B979551C36C2}"/>
                    </a:ext>
                  </a:extLst>
                </p14:cNvPr>
                <p14:cNvContentPartPr/>
                <p14:nvPr/>
              </p14:nvContentPartPr>
              <p14:xfrm>
                <a:off x="5895209" y="2291969"/>
                <a:ext cx="246960" cy="19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252A76F-38D3-111B-3764-B979551C36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86569" y="2282969"/>
                  <a:ext cx="264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F7758D-DA08-FB05-9DB8-6F773F5BC731}"/>
                    </a:ext>
                  </a:extLst>
                </p14:cNvPr>
                <p14:cNvContentPartPr/>
                <p14:nvPr/>
              </p14:nvContentPartPr>
              <p14:xfrm>
                <a:off x="5518289" y="2312489"/>
                <a:ext cx="303120" cy="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F7758D-DA08-FB05-9DB8-6F773F5BC73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09289" y="2303849"/>
                  <a:ext cx="3207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3DCFD-540F-7657-C6FB-807EAFACAE0C}"/>
              </a:ext>
            </a:extLst>
          </p:cNvPr>
          <p:cNvGrpSpPr/>
          <p:nvPr/>
        </p:nvGrpSpPr>
        <p:grpSpPr>
          <a:xfrm>
            <a:off x="5009249" y="2324009"/>
            <a:ext cx="389520" cy="11160"/>
            <a:chOff x="5009249" y="2324009"/>
            <a:chExt cx="389520" cy="1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1AF6E98-C85E-7C31-4C2F-66FE3FFBCBB8}"/>
                    </a:ext>
                  </a:extLst>
                </p14:cNvPr>
                <p14:cNvContentPartPr/>
                <p14:nvPr/>
              </p14:nvContentPartPr>
              <p14:xfrm>
                <a:off x="5357369" y="2324009"/>
                <a:ext cx="41400" cy="2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1AF6E98-C85E-7C31-4C2F-66FE3FFBCBB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48369" y="2315009"/>
                  <a:ext cx="59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4B5450-8E6A-A38D-8ADC-E2A23F375F78}"/>
                    </a:ext>
                  </a:extLst>
                </p14:cNvPr>
                <p14:cNvContentPartPr/>
                <p14:nvPr/>
              </p14:nvContentPartPr>
              <p14:xfrm>
                <a:off x="5009249" y="2330129"/>
                <a:ext cx="265680" cy="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4B5450-8E6A-A38D-8ADC-E2A23F375F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00609" y="2321129"/>
                  <a:ext cx="2833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104A8E7-C581-0DA6-14AF-629E39B25E23}"/>
              </a:ext>
            </a:extLst>
          </p:cNvPr>
          <p:cNvGrpSpPr/>
          <p:nvPr/>
        </p:nvGrpSpPr>
        <p:grpSpPr>
          <a:xfrm>
            <a:off x="4221209" y="2351729"/>
            <a:ext cx="650160" cy="142560"/>
            <a:chOff x="4221209" y="2351729"/>
            <a:chExt cx="65016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08E1635-07B2-FE78-2E4D-FAF643A6783C}"/>
                    </a:ext>
                  </a:extLst>
                </p14:cNvPr>
                <p14:cNvContentPartPr/>
                <p14:nvPr/>
              </p14:nvContentPartPr>
              <p14:xfrm>
                <a:off x="4475009" y="2351729"/>
                <a:ext cx="396360" cy="54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08E1635-07B2-FE78-2E4D-FAF643A678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6369" y="2342729"/>
                  <a:ext cx="41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9E8C47-AF78-B212-AAAC-DF006F8A5C59}"/>
                    </a:ext>
                  </a:extLst>
                </p14:cNvPr>
                <p14:cNvContentPartPr/>
                <p14:nvPr/>
              </p14:nvContentPartPr>
              <p14:xfrm>
                <a:off x="4254329" y="2423009"/>
                <a:ext cx="129960" cy="21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9E8C47-AF78-B212-AAAC-DF006F8A5C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45689" y="2414369"/>
                  <a:ext cx="147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4EE3FD-7249-083B-A79A-EB0BFF3DE2D6}"/>
                    </a:ext>
                  </a:extLst>
                </p14:cNvPr>
                <p14:cNvContentPartPr/>
                <p14:nvPr/>
              </p14:nvContentPartPr>
              <p14:xfrm>
                <a:off x="4319129" y="2473409"/>
                <a:ext cx="1800" cy="2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4EE3FD-7249-083B-A79A-EB0BFF3DE2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10489" y="2464409"/>
                  <a:ext cx="194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6E6A3E6-1567-D11B-744B-B65D721651D5}"/>
                    </a:ext>
                  </a:extLst>
                </p14:cNvPr>
                <p14:cNvContentPartPr/>
                <p14:nvPr/>
              </p14:nvContentPartPr>
              <p14:xfrm>
                <a:off x="4221209" y="2415809"/>
                <a:ext cx="31320" cy="78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6E6A3E6-1567-D11B-744B-B65D721651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12209" y="2406809"/>
                  <a:ext cx="48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0A25716-577F-28EF-B6D8-6A18AA92E74F}"/>
                  </a:ext>
                </a:extLst>
              </p14:cNvPr>
              <p14:cNvContentPartPr/>
              <p14:nvPr/>
            </p14:nvContentPartPr>
            <p14:xfrm>
              <a:off x="4212569" y="2552249"/>
              <a:ext cx="11520" cy="181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0A25716-577F-28EF-B6D8-6A18AA92E74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203569" y="2543249"/>
                <a:ext cx="2916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D212C8A1-F705-E7B8-B10D-75BF8650ACD7}"/>
              </a:ext>
            </a:extLst>
          </p:cNvPr>
          <p:cNvGrpSpPr/>
          <p:nvPr/>
        </p:nvGrpSpPr>
        <p:grpSpPr>
          <a:xfrm>
            <a:off x="4177289" y="2810009"/>
            <a:ext cx="42840" cy="301680"/>
            <a:chOff x="4177289" y="2810009"/>
            <a:chExt cx="428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944E99-A01A-7F5B-EE29-D0059B940902}"/>
                    </a:ext>
                  </a:extLst>
                </p14:cNvPr>
                <p14:cNvContentPartPr/>
                <p14:nvPr/>
              </p14:nvContentPartPr>
              <p14:xfrm>
                <a:off x="4184849" y="2810009"/>
                <a:ext cx="35280" cy="246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944E99-A01A-7F5B-EE29-D0059B9409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75849" y="2801369"/>
                  <a:ext cx="52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9984B7-E336-4B29-9742-B63E9793FE27}"/>
                    </a:ext>
                  </a:extLst>
                </p14:cNvPr>
                <p14:cNvContentPartPr/>
                <p14:nvPr/>
              </p14:nvContentPartPr>
              <p14:xfrm>
                <a:off x="4177289" y="3100169"/>
                <a:ext cx="3960" cy="1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9984B7-E336-4B29-9742-B63E9793FE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68649" y="3091529"/>
                  <a:ext cx="216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A98AE31-89A3-5154-24B0-215F15593108}"/>
                  </a:ext>
                </a:extLst>
              </p14:cNvPr>
              <p14:cNvContentPartPr/>
              <p14:nvPr/>
            </p14:nvContentPartPr>
            <p14:xfrm>
              <a:off x="3822329" y="3429209"/>
              <a:ext cx="112320" cy="24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A98AE31-89A3-5154-24B0-215F1559310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813329" y="3420569"/>
                <a:ext cx="1299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48DE2FEE-CECD-6204-152B-2198B2FD03CF}"/>
              </a:ext>
            </a:extLst>
          </p:cNvPr>
          <p:cNvGrpSpPr/>
          <p:nvPr/>
        </p:nvGrpSpPr>
        <p:grpSpPr>
          <a:xfrm>
            <a:off x="4058849" y="3298529"/>
            <a:ext cx="218520" cy="249840"/>
            <a:chOff x="4058849" y="3298529"/>
            <a:chExt cx="21852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15BC3A-38ED-A907-B6C7-7125365B67A4}"/>
                    </a:ext>
                  </a:extLst>
                </p14:cNvPr>
                <p14:cNvContentPartPr/>
                <p14:nvPr/>
              </p14:nvContentPartPr>
              <p14:xfrm>
                <a:off x="4073969" y="3314009"/>
                <a:ext cx="176040" cy="234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15BC3A-38ED-A907-B6C7-7125365B67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64969" y="3305369"/>
                  <a:ext cx="193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C6CABB-4357-FCB1-AE66-471CAE57DE91}"/>
                    </a:ext>
                  </a:extLst>
                </p14:cNvPr>
                <p14:cNvContentPartPr/>
                <p14:nvPr/>
              </p14:nvContentPartPr>
              <p14:xfrm>
                <a:off x="4058849" y="3298529"/>
                <a:ext cx="218520" cy="222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C6CABB-4357-FCB1-AE66-471CAE57DE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49849" y="3289529"/>
                  <a:ext cx="23616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25139C2-B9FD-FC34-EA2E-3CABD41A331D}"/>
                  </a:ext>
                </a:extLst>
              </p14:cNvPr>
              <p14:cNvContentPartPr/>
              <p14:nvPr/>
            </p14:nvContentPartPr>
            <p14:xfrm>
              <a:off x="5453849" y="2304929"/>
              <a:ext cx="150480" cy="1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25139C2-B9FD-FC34-EA2E-3CABD41A331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44849" y="2296289"/>
                <a:ext cx="1681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801D987-D3B6-1B68-10A8-80B19AE0A644}"/>
              </a:ext>
            </a:extLst>
          </p:cNvPr>
          <p:cNvGrpSpPr/>
          <p:nvPr/>
        </p:nvGrpSpPr>
        <p:grpSpPr>
          <a:xfrm>
            <a:off x="4637009" y="1931609"/>
            <a:ext cx="750240" cy="315360"/>
            <a:chOff x="4637009" y="1931609"/>
            <a:chExt cx="7502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59FD69D-3569-CD5C-F3EB-926BF5CE5456}"/>
                    </a:ext>
                  </a:extLst>
                </p14:cNvPr>
                <p14:cNvContentPartPr/>
                <p14:nvPr/>
              </p14:nvContentPartPr>
              <p14:xfrm>
                <a:off x="4665449" y="1931609"/>
                <a:ext cx="127440" cy="315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59FD69D-3569-CD5C-F3EB-926BF5CE545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56809" y="1922609"/>
                  <a:ext cx="145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E72766-7E3D-AFE1-3305-5EFFAA573B69}"/>
                    </a:ext>
                  </a:extLst>
                </p14:cNvPr>
                <p14:cNvContentPartPr/>
                <p14:nvPr/>
              </p14:nvContentPartPr>
              <p14:xfrm>
                <a:off x="4637009" y="2128529"/>
                <a:ext cx="92520" cy="1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E72766-7E3D-AFE1-3305-5EFFAA573B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28369" y="2119529"/>
                  <a:ext cx="110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2A7AC1-C0C7-F10E-8084-B9E187D89704}"/>
                    </a:ext>
                  </a:extLst>
                </p14:cNvPr>
                <p14:cNvContentPartPr/>
                <p14:nvPr/>
              </p14:nvContentPartPr>
              <p14:xfrm>
                <a:off x="4826009" y="2032049"/>
                <a:ext cx="56520" cy="167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2A7AC1-C0C7-F10E-8084-B9E187D897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17009" y="2023049"/>
                  <a:ext cx="74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FF831D8-82D6-3A0C-0C38-8A5E524297B7}"/>
                    </a:ext>
                  </a:extLst>
                </p14:cNvPr>
                <p14:cNvContentPartPr/>
                <p14:nvPr/>
              </p14:nvContentPartPr>
              <p14:xfrm>
                <a:off x="4893689" y="2128529"/>
                <a:ext cx="72360" cy="11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FF831D8-82D6-3A0C-0C38-8A5E524297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84689" y="2119529"/>
                  <a:ext cx="90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B5D4F56-C461-A51A-FB97-8C139FBE732E}"/>
                    </a:ext>
                  </a:extLst>
                </p14:cNvPr>
                <p14:cNvContentPartPr/>
                <p14:nvPr/>
              </p14:nvContentPartPr>
              <p14:xfrm>
                <a:off x="5014649" y="2070569"/>
                <a:ext cx="114480" cy="87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B5D4F56-C461-A51A-FB97-8C139FBE73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06009" y="2061929"/>
                  <a:ext cx="132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D7E19FA-DEB8-1B56-7E91-CC69B47FF9CD}"/>
                    </a:ext>
                  </a:extLst>
                </p14:cNvPr>
                <p14:cNvContentPartPr/>
                <p14:nvPr/>
              </p14:nvContentPartPr>
              <p14:xfrm>
                <a:off x="4997009" y="2043209"/>
                <a:ext cx="120960" cy="129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D7E19FA-DEB8-1B56-7E91-CC69B47FF9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88369" y="2034569"/>
                  <a:ext cx="138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12EF48-61F2-0354-EA85-924F1060FD7B}"/>
                    </a:ext>
                  </a:extLst>
                </p14:cNvPr>
                <p14:cNvContentPartPr/>
                <p14:nvPr/>
              </p14:nvContentPartPr>
              <p14:xfrm>
                <a:off x="5117969" y="1987049"/>
                <a:ext cx="65520" cy="174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12EF48-61F2-0354-EA85-924F1060FD7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08969" y="1978049"/>
                  <a:ext cx="83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7972B36-67D2-871D-DD2E-7DD3BC06425A}"/>
                    </a:ext>
                  </a:extLst>
                </p14:cNvPr>
                <p14:cNvContentPartPr/>
                <p14:nvPr/>
              </p14:nvContentPartPr>
              <p14:xfrm>
                <a:off x="5266289" y="2048969"/>
                <a:ext cx="83160" cy="1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7972B36-67D2-871D-DD2E-7DD3BC06425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57649" y="2039969"/>
                  <a:ext cx="100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94420A0-220F-4743-25E4-9196CBA70F20}"/>
                    </a:ext>
                  </a:extLst>
                </p14:cNvPr>
                <p14:cNvContentPartPr/>
                <p14:nvPr/>
              </p14:nvContentPartPr>
              <p14:xfrm>
                <a:off x="5260889" y="2102609"/>
                <a:ext cx="126360" cy="7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94420A0-220F-4743-25E4-9196CBA70F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52249" y="2093609"/>
                  <a:ext cx="1440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C0F4579-7FB6-9B69-A073-17607DCDC138}"/>
              </a:ext>
            </a:extLst>
          </p:cNvPr>
          <p:cNvGrpSpPr/>
          <p:nvPr/>
        </p:nvGrpSpPr>
        <p:grpSpPr>
          <a:xfrm>
            <a:off x="5562929" y="1868969"/>
            <a:ext cx="501120" cy="250560"/>
            <a:chOff x="5562929" y="1868969"/>
            <a:chExt cx="50112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45312A2-56F6-5EAE-319C-913D455A3D89}"/>
                    </a:ext>
                  </a:extLst>
                </p14:cNvPr>
                <p14:cNvContentPartPr/>
                <p14:nvPr/>
              </p14:nvContentPartPr>
              <p14:xfrm>
                <a:off x="5600009" y="1868969"/>
                <a:ext cx="70920" cy="239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45312A2-56F6-5EAE-319C-913D455A3D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91369" y="1859969"/>
                  <a:ext cx="88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59D234D-493C-7604-CE7B-E3D1633EDCDB}"/>
                    </a:ext>
                  </a:extLst>
                </p14:cNvPr>
                <p14:cNvContentPartPr/>
                <p14:nvPr/>
              </p14:nvContentPartPr>
              <p14:xfrm>
                <a:off x="5562929" y="2029889"/>
                <a:ext cx="103680" cy="18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59D234D-493C-7604-CE7B-E3D1633EDC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54289" y="2021249"/>
                  <a:ext cx="121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B4FA54C-61B5-8771-5F7E-1746E39D03AC}"/>
                    </a:ext>
                  </a:extLst>
                </p14:cNvPr>
                <p14:cNvContentPartPr/>
                <p14:nvPr/>
              </p14:nvContentPartPr>
              <p14:xfrm>
                <a:off x="5747249" y="1967969"/>
                <a:ext cx="95040" cy="142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B4FA54C-61B5-8771-5F7E-1746E39D03A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38609" y="1958969"/>
                  <a:ext cx="112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2AB37E4-821B-1596-9347-767C697AADE7}"/>
                    </a:ext>
                  </a:extLst>
                </p14:cNvPr>
                <p14:cNvContentPartPr/>
                <p14:nvPr/>
              </p14:nvContentPartPr>
              <p14:xfrm>
                <a:off x="5893049" y="1973009"/>
                <a:ext cx="110520" cy="110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2AB37E4-821B-1596-9347-767C697AAD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84049" y="1964009"/>
                  <a:ext cx="128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526D8D-29F1-6CE5-42D5-281327D6ECFD}"/>
                    </a:ext>
                  </a:extLst>
                </p14:cNvPr>
                <p14:cNvContentPartPr/>
                <p14:nvPr/>
              </p14:nvContentPartPr>
              <p14:xfrm>
                <a:off x="5820689" y="1960409"/>
                <a:ext cx="155880" cy="137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526D8D-29F1-6CE5-42D5-281327D6ECF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12049" y="1951769"/>
                  <a:ext cx="1735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479EE94-E66E-B0E3-F990-6CD462E13383}"/>
                    </a:ext>
                  </a:extLst>
                </p14:cNvPr>
                <p14:cNvContentPartPr/>
                <p14:nvPr/>
              </p14:nvContentPartPr>
              <p14:xfrm>
                <a:off x="5980169" y="1876529"/>
                <a:ext cx="83880" cy="243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479EE94-E66E-B0E3-F990-6CD462E1338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71529" y="1867889"/>
                  <a:ext cx="10152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6E4C242-B54F-8B6A-AD0B-A13BAAE56F8A}"/>
                  </a:ext>
                </a:extLst>
              </p14:cNvPr>
              <p14:cNvContentPartPr/>
              <p14:nvPr/>
            </p14:nvContentPartPr>
            <p14:xfrm>
              <a:off x="5436929" y="2315729"/>
              <a:ext cx="126360" cy="15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6E4C242-B54F-8B6A-AD0B-A13BAAE56F8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427929" y="2307089"/>
                <a:ext cx="144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C126CFE-E071-F882-E24E-268A51F68EE5}"/>
                  </a:ext>
                </a:extLst>
              </p14:cNvPr>
              <p14:cNvContentPartPr/>
              <p14:nvPr/>
            </p14:nvContentPartPr>
            <p14:xfrm>
              <a:off x="5496689" y="1683929"/>
              <a:ext cx="345600" cy="28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C126CFE-E071-F882-E24E-268A51F68EE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478689" y="1665929"/>
                <a:ext cx="3812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75D8E901-19EC-03D3-B5A0-5161727B2412}"/>
                  </a:ext>
                </a:extLst>
              </p14:cNvPr>
              <p14:cNvContentPartPr/>
              <p14:nvPr/>
            </p14:nvContentPartPr>
            <p14:xfrm>
              <a:off x="6027689" y="1668449"/>
              <a:ext cx="598320" cy="2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75D8E901-19EC-03D3-B5A0-5161727B241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010049" y="1650449"/>
                <a:ext cx="6339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BC8B2C0-0BB3-791F-2D26-E3CE04B226BE}"/>
                  </a:ext>
                </a:extLst>
              </p14:cNvPr>
              <p14:cNvContentPartPr/>
              <p14:nvPr/>
            </p14:nvContentPartPr>
            <p14:xfrm>
              <a:off x="6790169" y="1687529"/>
              <a:ext cx="258480" cy="6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BC8B2C0-0BB3-791F-2D26-E3CE04B226B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72169" y="1669889"/>
                <a:ext cx="29412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BFA27FB-E50E-BEE4-5995-5216722F920E}"/>
              </a:ext>
            </a:extLst>
          </p:cNvPr>
          <p:cNvGrpSpPr/>
          <p:nvPr/>
        </p:nvGrpSpPr>
        <p:grpSpPr>
          <a:xfrm>
            <a:off x="7218929" y="1651889"/>
            <a:ext cx="574920" cy="90000"/>
            <a:chOff x="7218929" y="1651889"/>
            <a:chExt cx="57492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ECCA9DD-B39C-95AA-937B-74E4FA777D84}"/>
                    </a:ext>
                  </a:extLst>
                </p14:cNvPr>
                <p14:cNvContentPartPr/>
                <p14:nvPr/>
              </p14:nvContentPartPr>
              <p14:xfrm>
                <a:off x="7218929" y="1692569"/>
                <a:ext cx="268200" cy="1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ECCA9DD-B39C-95AA-937B-74E4FA777D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00929" y="1674569"/>
                  <a:ext cx="30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9D532C3-0F38-00A5-A640-09886E728442}"/>
                    </a:ext>
                  </a:extLst>
                </p14:cNvPr>
                <p14:cNvContentPartPr/>
                <p14:nvPr/>
              </p14:nvContentPartPr>
              <p14:xfrm>
                <a:off x="7570289" y="1683569"/>
                <a:ext cx="169200" cy="9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9D532C3-0F38-00A5-A640-09886E72844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52289" y="1665929"/>
                  <a:ext cx="204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6B1F17-8C20-FC89-0F26-562A9C6B2118}"/>
                    </a:ext>
                  </a:extLst>
                </p14:cNvPr>
                <p14:cNvContentPartPr/>
                <p14:nvPr/>
              </p14:nvContentPartPr>
              <p14:xfrm>
                <a:off x="7643009" y="1651889"/>
                <a:ext cx="150840" cy="90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6B1F17-8C20-FC89-0F26-562A9C6B211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25009" y="1633889"/>
                  <a:ext cx="1864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E0C0BAE-B2C2-0417-8070-3A3B2579EA88}"/>
              </a:ext>
            </a:extLst>
          </p:cNvPr>
          <p:cNvGrpSpPr/>
          <p:nvPr/>
        </p:nvGrpSpPr>
        <p:grpSpPr>
          <a:xfrm>
            <a:off x="3475649" y="1642889"/>
            <a:ext cx="1861920" cy="136080"/>
            <a:chOff x="3475649" y="1642889"/>
            <a:chExt cx="186192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0E1555D-CD85-F117-72DF-3D958F9D5439}"/>
                    </a:ext>
                  </a:extLst>
                </p14:cNvPr>
                <p14:cNvContentPartPr/>
                <p14:nvPr/>
              </p14:nvContentPartPr>
              <p14:xfrm>
                <a:off x="3484649" y="1679969"/>
                <a:ext cx="114480" cy="81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0E1555D-CD85-F117-72DF-3D958F9D54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66649" y="1661969"/>
                  <a:ext cx="150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1CA0B7-B6BB-EFBB-71A6-940885929DDB}"/>
                    </a:ext>
                  </a:extLst>
                </p14:cNvPr>
                <p14:cNvContentPartPr/>
                <p14:nvPr/>
              </p14:nvContentPartPr>
              <p14:xfrm>
                <a:off x="3575369" y="1690049"/>
                <a:ext cx="3672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1CA0B7-B6BB-EFBB-71A6-940885929D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57729" y="1672409"/>
                  <a:ext cx="72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C3E3543-2F2E-FE49-DDB6-FE4A72D129A2}"/>
                    </a:ext>
                  </a:extLst>
                </p14:cNvPr>
                <p14:cNvContentPartPr/>
                <p14:nvPr/>
              </p14:nvContentPartPr>
              <p14:xfrm>
                <a:off x="3725129" y="1666649"/>
                <a:ext cx="187200" cy="1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C3E3543-2F2E-FE49-DDB6-FE4A72D129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07129" y="1648649"/>
                  <a:ext cx="22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D457825-5192-5D3B-613E-F39C03B2B0DC}"/>
                    </a:ext>
                  </a:extLst>
                </p14:cNvPr>
                <p14:cNvContentPartPr/>
                <p14:nvPr/>
              </p14:nvContentPartPr>
              <p14:xfrm>
                <a:off x="4027889" y="1642889"/>
                <a:ext cx="157320" cy="11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D457825-5192-5D3B-613E-F39C03B2B0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09889" y="1624889"/>
                  <a:ext cx="192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0DAD603-9F49-2815-9023-99A5AF4E487F}"/>
                    </a:ext>
                  </a:extLst>
                </p14:cNvPr>
                <p14:cNvContentPartPr/>
                <p14:nvPr/>
              </p14:nvContentPartPr>
              <p14:xfrm>
                <a:off x="3625049" y="1712369"/>
                <a:ext cx="18612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0DAD603-9F49-2815-9023-99A5AF4E48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07049" y="1694729"/>
                  <a:ext cx="22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8B0DB6-E2D7-2C12-51C0-7EF2B8AF8524}"/>
                    </a:ext>
                  </a:extLst>
                </p14:cNvPr>
                <p14:cNvContentPartPr/>
                <p14:nvPr/>
              </p14:nvContentPartPr>
              <p14:xfrm>
                <a:off x="3807209" y="1702289"/>
                <a:ext cx="209880" cy="1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8B0DB6-E2D7-2C12-51C0-7EF2B8AF852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89209" y="1684649"/>
                  <a:ext cx="245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FB9D22-76FC-D2B3-3D34-D8D5D7A4C075}"/>
                    </a:ext>
                  </a:extLst>
                </p14:cNvPr>
                <p14:cNvContentPartPr/>
                <p14:nvPr/>
              </p14:nvContentPartPr>
              <p14:xfrm>
                <a:off x="4166129" y="1691489"/>
                <a:ext cx="432720" cy="8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FB9D22-76FC-D2B3-3D34-D8D5D7A4C07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48129" y="1673849"/>
                  <a:ext cx="468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4DCE11D-2341-10F9-365F-1AB01473ED9E}"/>
                    </a:ext>
                  </a:extLst>
                </p14:cNvPr>
                <p14:cNvContentPartPr/>
                <p14:nvPr/>
              </p14:nvContentPartPr>
              <p14:xfrm>
                <a:off x="4716569" y="1694009"/>
                <a:ext cx="165240" cy="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4DCE11D-2341-10F9-365F-1AB01473ED9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98569" y="1676009"/>
                  <a:ext cx="200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8F464D-EEE0-873B-1535-DC5A38461BD4}"/>
                    </a:ext>
                  </a:extLst>
                </p14:cNvPr>
                <p14:cNvContentPartPr/>
                <p14:nvPr/>
              </p14:nvContentPartPr>
              <p14:xfrm>
                <a:off x="4908809" y="1679609"/>
                <a:ext cx="428760" cy="9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D8F464D-EEE0-873B-1535-DC5A38461B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91169" y="1661609"/>
                  <a:ext cx="46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3B88247-6510-1F38-3C9A-20AE73E38760}"/>
                    </a:ext>
                  </a:extLst>
                </p14:cNvPr>
                <p14:cNvContentPartPr/>
                <p14:nvPr/>
              </p14:nvContentPartPr>
              <p14:xfrm>
                <a:off x="3475649" y="1692569"/>
                <a:ext cx="163080" cy="86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3B88247-6510-1F38-3C9A-20AE73E387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58009" y="1674569"/>
                  <a:ext cx="19872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13175C9-1C57-1F06-526D-552FB53FE220}"/>
                  </a:ext>
                </a:extLst>
              </p14:cNvPr>
              <p14:cNvContentPartPr/>
              <p14:nvPr/>
            </p14:nvContentPartPr>
            <p14:xfrm>
              <a:off x="5445569" y="443369"/>
              <a:ext cx="64080" cy="14220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13175C9-1C57-1F06-526D-552FB53FE22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409569" y="371729"/>
                <a:ext cx="135720" cy="15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A8FF636-92EE-BB7C-6B65-B8645DE915B7}"/>
                  </a:ext>
                </a:extLst>
              </p14:cNvPr>
              <p14:cNvContentPartPr/>
              <p14:nvPr/>
            </p14:nvContentPartPr>
            <p14:xfrm>
              <a:off x="5459249" y="1778969"/>
              <a:ext cx="52920" cy="12283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A8FF636-92EE-BB7C-6B65-B8645DE915B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423249" y="1707329"/>
                <a:ext cx="124560" cy="13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702CB25-173A-F966-0FC8-9D04189C9998}"/>
                  </a:ext>
                </a:extLst>
              </p14:cNvPr>
              <p14:cNvContentPartPr/>
              <p14:nvPr/>
            </p14:nvContentPartPr>
            <p14:xfrm>
              <a:off x="5520449" y="2726849"/>
              <a:ext cx="77400" cy="26798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702CB25-173A-F966-0FC8-9D04189C999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484809" y="2655209"/>
                <a:ext cx="149040" cy="28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744CFBD-EB60-CABB-A254-2494B9D7CDEE}"/>
                  </a:ext>
                </a:extLst>
              </p14:cNvPr>
              <p14:cNvContentPartPr/>
              <p14:nvPr/>
            </p14:nvContentPartPr>
            <p14:xfrm>
              <a:off x="5438009" y="408449"/>
              <a:ext cx="48600" cy="12157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744CFBD-EB60-CABB-A254-2494B9D7CDE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402369" y="336809"/>
                <a:ext cx="120240" cy="13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27FCA81-5F1B-ED00-A5F2-206ACA099C23}"/>
                  </a:ext>
                </a:extLst>
              </p14:cNvPr>
              <p14:cNvContentPartPr/>
              <p14:nvPr/>
            </p14:nvContentPartPr>
            <p14:xfrm>
              <a:off x="5485529" y="1461809"/>
              <a:ext cx="5760" cy="7707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27FCA81-5F1B-ED00-A5F2-206ACA099C2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449529" y="1390169"/>
                <a:ext cx="7740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7059AC2-725A-39AB-3E46-89B2E9AF777A}"/>
                  </a:ext>
                </a:extLst>
              </p14:cNvPr>
              <p14:cNvContentPartPr/>
              <p14:nvPr/>
            </p14:nvContentPartPr>
            <p14:xfrm>
              <a:off x="5510369" y="2100809"/>
              <a:ext cx="12960" cy="4838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7059AC2-725A-39AB-3E46-89B2E9AF777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474369" y="2028809"/>
                <a:ext cx="84600" cy="6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39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B215AF-0B59-9C7F-F2C5-E3E0D8724378}"/>
              </a:ext>
            </a:extLst>
          </p:cNvPr>
          <p:cNvGrpSpPr/>
          <p:nvPr/>
        </p:nvGrpSpPr>
        <p:grpSpPr>
          <a:xfrm>
            <a:off x="384689" y="257249"/>
            <a:ext cx="464760" cy="578520"/>
            <a:chOff x="384689" y="257249"/>
            <a:chExt cx="46476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DF4AF9-B63F-E396-50DB-8E42FE6DBDBA}"/>
                    </a:ext>
                  </a:extLst>
                </p14:cNvPr>
                <p14:cNvContentPartPr/>
                <p14:nvPr/>
              </p14:nvContentPartPr>
              <p14:xfrm>
                <a:off x="384689" y="257249"/>
                <a:ext cx="158760" cy="361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DF4AF9-B63F-E396-50DB-8E42FE6DBD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5689" y="248609"/>
                  <a:ext cx="176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220EF7-B648-B352-F294-FCCF170E034B}"/>
                    </a:ext>
                  </a:extLst>
                </p14:cNvPr>
                <p14:cNvContentPartPr/>
                <p14:nvPr/>
              </p14:nvContentPartPr>
              <p14:xfrm>
                <a:off x="605009" y="411689"/>
                <a:ext cx="137160" cy="424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220EF7-B648-B352-F294-FCCF170E03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6369" y="402689"/>
                  <a:ext cx="1548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28D1DC-1A4F-E526-DE1F-124A8D924669}"/>
                    </a:ext>
                  </a:extLst>
                </p14:cNvPr>
                <p14:cNvContentPartPr/>
                <p14:nvPr/>
              </p14:nvContentPartPr>
              <p14:xfrm>
                <a:off x="846569" y="382529"/>
                <a:ext cx="2880" cy="19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28D1DC-1A4F-E526-DE1F-124A8D9246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7569" y="373889"/>
                  <a:ext cx="205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E57B8D-B8FB-C649-568B-43657FFB741A}"/>
              </a:ext>
            </a:extLst>
          </p:cNvPr>
          <p:cNvGrpSpPr/>
          <p:nvPr/>
        </p:nvGrpSpPr>
        <p:grpSpPr>
          <a:xfrm>
            <a:off x="1013969" y="153929"/>
            <a:ext cx="849960" cy="516600"/>
            <a:chOff x="1013969" y="153929"/>
            <a:chExt cx="84996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627A8F-B6A8-7C26-6926-E41D8CAB5363}"/>
                    </a:ext>
                  </a:extLst>
                </p14:cNvPr>
                <p14:cNvContentPartPr/>
                <p14:nvPr/>
              </p14:nvContentPartPr>
              <p14:xfrm>
                <a:off x="1013969" y="341489"/>
                <a:ext cx="150840" cy="20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627A8F-B6A8-7C26-6926-E41D8CAB53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4969" y="332849"/>
                  <a:ext cx="168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93F50F-96A2-CA12-CBB2-047398DC9A9C}"/>
                    </a:ext>
                  </a:extLst>
                </p14:cNvPr>
                <p14:cNvContentPartPr/>
                <p14:nvPr/>
              </p14:nvContentPartPr>
              <p14:xfrm>
                <a:off x="1295489" y="347969"/>
                <a:ext cx="184680" cy="154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93F50F-96A2-CA12-CBB2-047398DC9A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86489" y="339329"/>
                  <a:ext cx="202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673034-D910-65E8-566D-125DD43B56EF}"/>
                    </a:ext>
                  </a:extLst>
                </p14:cNvPr>
                <p14:cNvContentPartPr/>
                <p14:nvPr/>
              </p14:nvContentPartPr>
              <p14:xfrm>
                <a:off x="1307729" y="164369"/>
                <a:ext cx="23040" cy="50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673034-D910-65E8-566D-125DD43B56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98729" y="155369"/>
                  <a:ext cx="406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8E3B58-1193-581F-3455-14FAC3EB072C}"/>
                    </a:ext>
                  </a:extLst>
                </p14:cNvPr>
                <p14:cNvContentPartPr/>
                <p14:nvPr/>
              </p14:nvContentPartPr>
              <p14:xfrm>
                <a:off x="1526249" y="320609"/>
                <a:ext cx="107640" cy="178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8E3B58-1193-581F-3455-14FAC3EB07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17249" y="311609"/>
                  <a:ext cx="125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C85B4BB-2289-20A5-4324-A9499B838D45}"/>
                    </a:ext>
                  </a:extLst>
                </p14:cNvPr>
                <p14:cNvContentPartPr/>
                <p14:nvPr/>
              </p14:nvContentPartPr>
              <p14:xfrm>
                <a:off x="1533449" y="153929"/>
                <a:ext cx="9360" cy="32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C85B4BB-2289-20A5-4324-A9499B838D4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4449" y="145289"/>
                  <a:ext cx="2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CA8B08-9FD3-09C9-17B7-45FD2BC457EC}"/>
                    </a:ext>
                  </a:extLst>
                </p14:cNvPr>
                <p14:cNvContentPartPr/>
                <p14:nvPr/>
              </p14:nvContentPartPr>
              <p14:xfrm>
                <a:off x="1651529" y="243569"/>
                <a:ext cx="212400" cy="246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CA8B08-9FD3-09C9-17B7-45FD2BC457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42529" y="234569"/>
                  <a:ext cx="230040" cy="2638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F2D477-8862-C37F-2CB7-B9DDFD2284DC}"/>
              </a:ext>
            </a:extLst>
          </p:cNvPr>
          <p:cNvCxnSpPr/>
          <p:nvPr/>
        </p:nvCxnSpPr>
        <p:spPr>
          <a:xfrm>
            <a:off x="244549" y="835769"/>
            <a:ext cx="195639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38A51E-4DAF-E5B6-61FC-C977CF581EE2}"/>
              </a:ext>
            </a:extLst>
          </p:cNvPr>
          <p:cNvGrpSpPr/>
          <p:nvPr/>
        </p:nvGrpSpPr>
        <p:grpSpPr>
          <a:xfrm>
            <a:off x="2385209" y="249329"/>
            <a:ext cx="44280" cy="233280"/>
            <a:chOff x="2385209" y="249329"/>
            <a:chExt cx="4428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0AAD664-B551-4DEA-8288-23BD3C6DB9A6}"/>
                    </a:ext>
                  </a:extLst>
                </p14:cNvPr>
                <p14:cNvContentPartPr/>
                <p14:nvPr/>
              </p14:nvContentPartPr>
              <p14:xfrm>
                <a:off x="2409329" y="355889"/>
                <a:ext cx="360" cy="5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0AAD664-B551-4DEA-8288-23BD3C6DB9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00689" y="346889"/>
                  <a:ext cx="1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53526E-2211-6203-2BE3-8F9721E86B50}"/>
                    </a:ext>
                  </a:extLst>
                </p14:cNvPr>
                <p14:cNvContentPartPr/>
                <p14:nvPr/>
              </p14:nvContentPartPr>
              <p14:xfrm>
                <a:off x="2409329" y="481169"/>
                <a:ext cx="360" cy="1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53526E-2211-6203-2BE3-8F9721E86B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00689" y="472169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94780C-DE46-8156-A363-841F09DE91D1}"/>
                    </a:ext>
                  </a:extLst>
                </p14:cNvPr>
                <p14:cNvContentPartPr/>
                <p14:nvPr/>
              </p14:nvContentPartPr>
              <p14:xfrm>
                <a:off x="2403209" y="249329"/>
                <a:ext cx="26280" cy="23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94780C-DE46-8156-A363-841F09DE91D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94569" y="240689"/>
                  <a:ext cx="43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0CF4F3-04C4-315F-A755-D856A7D9AB1E}"/>
                    </a:ext>
                  </a:extLst>
                </p14:cNvPr>
                <p14:cNvContentPartPr/>
                <p14:nvPr/>
              </p14:nvContentPartPr>
              <p14:xfrm>
                <a:off x="2385209" y="406649"/>
                <a:ext cx="34560" cy="25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0CF4F3-04C4-315F-A755-D856A7D9AB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76209" y="398009"/>
                  <a:ext cx="5220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63DF529-E7DF-E8CC-E919-944F129D20D4}"/>
                  </a:ext>
                </a:extLst>
              </p14:cNvPr>
              <p14:cNvContentPartPr/>
              <p14:nvPr/>
            </p14:nvContentPartPr>
            <p14:xfrm>
              <a:off x="2739089" y="185609"/>
              <a:ext cx="284760" cy="334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63DF529-E7DF-E8CC-E919-944F129D20D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30089" y="176969"/>
                <a:ext cx="302400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56C9EE7-2EF9-D74E-A5EC-3245871A57F1}"/>
              </a:ext>
            </a:extLst>
          </p:cNvPr>
          <p:cNvGrpSpPr/>
          <p:nvPr/>
        </p:nvGrpSpPr>
        <p:grpSpPr>
          <a:xfrm>
            <a:off x="3215009" y="300449"/>
            <a:ext cx="287280" cy="195480"/>
            <a:chOff x="3215009" y="300449"/>
            <a:chExt cx="28728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309B4F9-46C8-8428-5231-5C5767F3D3DF}"/>
                    </a:ext>
                  </a:extLst>
                </p14:cNvPr>
                <p14:cNvContentPartPr/>
                <p14:nvPr/>
              </p14:nvContentPartPr>
              <p14:xfrm>
                <a:off x="3215009" y="305849"/>
                <a:ext cx="25920" cy="19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309B4F9-46C8-8428-5231-5C5767F3D3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06009" y="297209"/>
                  <a:ext cx="43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7B7354B-E025-C654-C17C-CC10D15036FF}"/>
                    </a:ext>
                  </a:extLst>
                </p14:cNvPr>
                <p14:cNvContentPartPr/>
                <p14:nvPr/>
              </p14:nvContentPartPr>
              <p14:xfrm>
                <a:off x="3340289" y="334649"/>
                <a:ext cx="132840" cy="14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7B7354B-E025-C654-C17C-CC10D15036F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31289" y="326009"/>
                  <a:ext cx="150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1CAB3D-E692-B57C-58AA-E82DA01141A1}"/>
                    </a:ext>
                  </a:extLst>
                </p14:cNvPr>
                <p14:cNvContentPartPr/>
                <p14:nvPr/>
              </p14:nvContentPartPr>
              <p14:xfrm>
                <a:off x="3458369" y="300449"/>
                <a:ext cx="43920" cy="184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1CAB3D-E692-B57C-58AA-E82DA01141A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9369" y="291449"/>
                  <a:ext cx="6156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FCABD5-9D3E-5947-41A3-18DE021C0298}"/>
              </a:ext>
            </a:extLst>
          </p:cNvPr>
          <p:cNvGrpSpPr/>
          <p:nvPr/>
        </p:nvGrpSpPr>
        <p:grpSpPr>
          <a:xfrm>
            <a:off x="6037049" y="220889"/>
            <a:ext cx="458280" cy="191520"/>
            <a:chOff x="6037049" y="220889"/>
            <a:chExt cx="4582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F3D65C-871B-027E-DF2D-CAC8F4C5C0C7}"/>
                    </a:ext>
                  </a:extLst>
                </p14:cNvPr>
                <p14:cNvContentPartPr/>
                <p14:nvPr/>
              </p14:nvContentPartPr>
              <p14:xfrm>
                <a:off x="6037049" y="220889"/>
                <a:ext cx="150480" cy="190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F3D65C-871B-027E-DF2D-CAC8F4C5C0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28049" y="212249"/>
                  <a:ext cx="168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6772549-7A1E-6B4A-4D77-9BD0DD35D70B}"/>
                    </a:ext>
                  </a:extLst>
                </p14:cNvPr>
                <p14:cNvContentPartPr/>
                <p14:nvPr/>
              </p14:nvContentPartPr>
              <p14:xfrm>
                <a:off x="6259529" y="284249"/>
                <a:ext cx="235800" cy="128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6772549-7A1E-6B4A-4D77-9BD0DD35D7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50529" y="275249"/>
                  <a:ext cx="2534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E9B6B1-F9BF-DBCC-C13F-8508581605DA}"/>
              </a:ext>
            </a:extLst>
          </p:cNvPr>
          <p:cNvGrpSpPr/>
          <p:nvPr/>
        </p:nvGrpSpPr>
        <p:grpSpPr>
          <a:xfrm>
            <a:off x="4053089" y="113249"/>
            <a:ext cx="1814760" cy="525960"/>
            <a:chOff x="4053089" y="113249"/>
            <a:chExt cx="18147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E6EC92-97C6-2F52-D8A7-23611540D0B0}"/>
                    </a:ext>
                  </a:extLst>
                </p14:cNvPr>
                <p14:cNvContentPartPr/>
                <p14:nvPr/>
              </p14:nvContentPartPr>
              <p14:xfrm>
                <a:off x="4053089" y="288209"/>
                <a:ext cx="229320" cy="18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E6EC92-97C6-2F52-D8A7-23611540D0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44089" y="279569"/>
                  <a:ext cx="246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991896-0670-77F4-0C3C-31649252197A}"/>
                    </a:ext>
                  </a:extLst>
                </p14:cNvPr>
                <p14:cNvContentPartPr/>
                <p14:nvPr/>
              </p14:nvContentPartPr>
              <p14:xfrm>
                <a:off x="4359809" y="307649"/>
                <a:ext cx="147960" cy="174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991896-0670-77F4-0C3C-3164925219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50809" y="299009"/>
                  <a:ext cx="165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284413-B347-873F-70B9-D0DEB33BDB31}"/>
                    </a:ext>
                  </a:extLst>
                </p14:cNvPr>
                <p14:cNvContentPartPr/>
                <p14:nvPr/>
              </p14:nvContentPartPr>
              <p14:xfrm>
                <a:off x="4605689" y="306569"/>
                <a:ext cx="197640" cy="16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284413-B347-873F-70B9-D0DEB33BDB3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96689" y="297569"/>
                  <a:ext cx="215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98B239-009B-EB5E-1ECC-B3BA3FE86116}"/>
                    </a:ext>
                  </a:extLst>
                </p14:cNvPr>
                <p14:cNvContentPartPr/>
                <p14:nvPr/>
              </p14:nvContentPartPr>
              <p14:xfrm>
                <a:off x="4894049" y="295769"/>
                <a:ext cx="159120" cy="151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98B239-009B-EB5E-1ECC-B3BA3FE8611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85409" y="286769"/>
                  <a:ext cx="176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6B359F-4391-076F-8CFF-5BB1384A20EE}"/>
                    </a:ext>
                  </a:extLst>
                </p14:cNvPr>
                <p14:cNvContentPartPr/>
                <p14:nvPr/>
              </p14:nvContentPartPr>
              <p14:xfrm>
                <a:off x="5058929" y="302249"/>
                <a:ext cx="9720" cy="15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6B359F-4391-076F-8CFF-5BB1384A20E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49929" y="293609"/>
                  <a:ext cx="2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0AE8F4-2002-4492-E8C7-2F54C32B5715}"/>
                    </a:ext>
                  </a:extLst>
                </p14:cNvPr>
                <p14:cNvContentPartPr/>
                <p14:nvPr/>
              </p14:nvContentPartPr>
              <p14:xfrm>
                <a:off x="5003489" y="139169"/>
                <a:ext cx="2880" cy="1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0AE8F4-2002-4492-E8C7-2F54C32B57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94849" y="130169"/>
                  <a:ext cx="2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657CE7-7478-E544-C1A4-8392C62D5779}"/>
                    </a:ext>
                  </a:extLst>
                </p14:cNvPr>
                <p14:cNvContentPartPr/>
                <p14:nvPr/>
              </p14:nvContentPartPr>
              <p14:xfrm>
                <a:off x="5177729" y="282449"/>
                <a:ext cx="155160" cy="356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657CE7-7478-E544-C1A4-8392C62D577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68729" y="273809"/>
                  <a:ext cx="172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149477-0901-CE39-3451-829992FCB73E}"/>
                    </a:ext>
                  </a:extLst>
                </p14:cNvPr>
                <p14:cNvContentPartPr/>
                <p14:nvPr/>
              </p14:nvContentPartPr>
              <p14:xfrm>
                <a:off x="5443049" y="256529"/>
                <a:ext cx="202680" cy="162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149477-0901-CE39-3451-829992FCB7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34409" y="247889"/>
                  <a:ext cx="220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4F4D27-37CD-B930-0D89-B0B8F7F13D99}"/>
                    </a:ext>
                  </a:extLst>
                </p14:cNvPr>
                <p14:cNvContentPartPr/>
                <p14:nvPr/>
              </p14:nvContentPartPr>
              <p14:xfrm>
                <a:off x="5719889" y="256529"/>
                <a:ext cx="147960" cy="200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4F4D27-37CD-B930-0D89-B0B8F7F13D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10889" y="247529"/>
                  <a:ext cx="165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1F90E0-2560-EF6C-889F-4C36340156B8}"/>
                    </a:ext>
                  </a:extLst>
                </p14:cNvPr>
                <p14:cNvContentPartPr/>
                <p14:nvPr/>
              </p14:nvContentPartPr>
              <p14:xfrm>
                <a:off x="5007089" y="113249"/>
                <a:ext cx="11880" cy="66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1F90E0-2560-EF6C-889F-4C36340156B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98089" y="104609"/>
                  <a:ext cx="295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0E01FA-AB4C-3A90-13AB-EA32BFCCA9FA}"/>
              </a:ext>
            </a:extLst>
          </p:cNvPr>
          <p:cNvGrpSpPr/>
          <p:nvPr/>
        </p:nvGrpSpPr>
        <p:grpSpPr>
          <a:xfrm>
            <a:off x="6979529" y="194609"/>
            <a:ext cx="259200" cy="379440"/>
            <a:chOff x="6979529" y="194609"/>
            <a:chExt cx="25920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3B776D-93E3-2A5F-3798-70A529FA523D}"/>
                    </a:ext>
                  </a:extLst>
                </p14:cNvPr>
                <p14:cNvContentPartPr/>
                <p14:nvPr/>
              </p14:nvContentPartPr>
              <p14:xfrm>
                <a:off x="7025609" y="194609"/>
                <a:ext cx="213120" cy="379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3B776D-93E3-2A5F-3798-70A529FA52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16969" y="185969"/>
                  <a:ext cx="2307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E403E64-E841-0E1D-96D6-79E3BF60D3CF}"/>
                    </a:ext>
                  </a:extLst>
                </p14:cNvPr>
                <p14:cNvContentPartPr/>
                <p14:nvPr/>
              </p14:nvContentPartPr>
              <p14:xfrm>
                <a:off x="6979529" y="389729"/>
                <a:ext cx="143640" cy="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E403E64-E841-0E1D-96D6-79E3BF60D3C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70529" y="380729"/>
                  <a:ext cx="16128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F72A398-4CFF-BF5A-72E4-887C2E23A1C3}"/>
                  </a:ext>
                </a:extLst>
              </p14:cNvPr>
              <p14:cNvContentPartPr/>
              <p14:nvPr/>
            </p14:nvContentPartPr>
            <p14:xfrm>
              <a:off x="7571729" y="529769"/>
              <a:ext cx="71280" cy="9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F72A398-4CFF-BF5A-72E4-887C2E23A1C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562729" y="520769"/>
                <a:ext cx="8892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C8882633-DCDD-26A3-E306-A2398D64F3E3}"/>
              </a:ext>
            </a:extLst>
          </p:cNvPr>
          <p:cNvGrpSpPr/>
          <p:nvPr/>
        </p:nvGrpSpPr>
        <p:grpSpPr>
          <a:xfrm>
            <a:off x="7974929" y="214049"/>
            <a:ext cx="539640" cy="470160"/>
            <a:chOff x="7974929" y="214049"/>
            <a:chExt cx="53964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A91095C-2C06-B23B-8669-60BAE17F6D84}"/>
                    </a:ext>
                  </a:extLst>
                </p14:cNvPr>
                <p14:cNvContentPartPr/>
                <p14:nvPr/>
              </p14:nvContentPartPr>
              <p14:xfrm>
                <a:off x="8026409" y="358049"/>
                <a:ext cx="275400" cy="14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A91095C-2C06-B23B-8669-60BAE17F6D8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17409" y="349409"/>
                  <a:ext cx="293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3C56DB-7A9F-0F94-1D10-05B9DBA625E3}"/>
                    </a:ext>
                  </a:extLst>
                </p14:cNvPr>
                <p14:cNvContentPartPr/>
                <p14:nvPr/>
              </p14:nvContentPartPr>
              <p14:xfrm>
                <a:off x="7974929" y="214049"/>
                <a:ext cx="96480" cy="470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3C56DB-7A9F-0F94-1D10-05B9DBA625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65929" y="205049"/>
                  <a:ext cx="11412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7BAD00-98D0-F634-7CC5-62250666FED1}"/>
                    </a:ext>
                  </a:extLst>
                </p14:cNvPr>
                <p14:cNvContentPartPr/>
                <p14:nvPr/>
              </p14:nvContentPartPr>
              <p14:xfrm>
                <a:off x="8396849" y="306569"/>
                <a:ext cx="117720" cy="18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7BAD00-98D0-F634-7CC5-62250666FED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88209" y="297569"/>
                  <a:ext cx="1353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53CF94-06E7-B858-0D13-8B919F5F7B7C}"/>
              </a:ext>
            </a:extLst>
          </p:cNvPr>
          <p:cNvGrpSpPr/>
          <p:nvPr/>
        </p:nvGrpSpPr>
        <p:grpSpPr>
          <a:xfrm>
            <a:off x="8936129" y="281009"/>
            <a:ext cx="482040" cy="264600"/>
            <a:chOff x="8936129" y="281009"/>
            <a:chExt cx="4820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CBD010-174E-3061-4869-8D8E306108BE}"/>
                    </a:ext>
                  </a:extLst>
                </p14:cNvPr>
                <p14:cNvContentPartPr/>
                <p14:nvPr/>
              </p14:nvContentPartPr>
              <p14:xfrm>
                <a:off x="8936129" y="301889"/>
                <a:ext cx="182880" cy="24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CBD010-174E-3061-4869-8D8E306108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27489" y="292889"/>
                  <a:ext cx="2005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F8A36F7-8DC4-1EAA-C003-9FA9BFB72FD0}"/>
                    </a:ext>
                  </a:extLst>
                </p14:cNvPr>
                <p14:cNvContentPartPr/>
                <p14:nvPr/>
              </p14:nvContentPartPr>
              <p14:xfrm>
                <a:off x="9264809" y="281009"/>
                <a:ext cx="153360" cy="21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F8A36F7-8DC4-1EAA-C003-9FA9BFB72FD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56169" y="272369"/>
                  <a:ext cx="17100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57584B0-5DEB-04CA-E3B0-8D209E3B31F9}"/>
              </a:ext>
            </a:extLst>
          </p:cNvPr>
          <p:cNvGrpSpPr/>
          <p:nvPr/>
        </p:nvGrpSpPr>
        <p:grpSpPr>
          <a:xfrm>
            <a:off x="9575489" y="160409"/>
            <a:ext cx="303480" cy="317520"/>
            <a:chOff x="9575489" y="160409"/>
            <a:chExt cx="30348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377B113-D601-5DFD-2797-EF03F60F6134}"/>
                    </a:ext>
                  </a:extLst>
                </p14:cNvPr>
                <p14:cNvContentPartPr/>
                <p14:nvPr/>
              </p14:nvContentPartPr>
              <p14:xfrm>
                <a:off x="9575489" y="160409"/>
                <a:ext cx="157680" cy="31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377B113-D601-5DFD-2797-EF03F60F61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66849" y="151769"/>
                  <a:ext cx="175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E9F25DF-FAB8-B9F0-53EF-1DF22575E4EA}"/>
                    </a:ext>
                  </a:extLst>
                </p14:cNvPr>
                <p14:cNvContentPartPr/>
                <p14:nvPr/>
              </p14:nvContentPartPr>
              <p14:xfrm>
                <a:off x="9865649" y="353369"/>
                <a:ext cx="11160" cy="12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E9F25DF-FAB8-B9F0-53EF-1DF22575E4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56649" y="344369"/>
                  <a:ext cx="28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7FDBFF4-6CFF-2294-34A4-5D05E8BDDF42}"/>
                    </a:ext>
                  </a:extLst>
                </p14:cNvPr>
                <p14:cNvContentPartPr/>
                <p14:nvPr/>
              </p14:nvContentPartPr>
              <p14:xfrm>
                <a:off x="9878609" y="208289"/>
                <a:ext cx="360" cy="27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7FDBFF4-6CFF-2294-34A4-5D05E8BDDF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69969" y="199649"/>
                  <a:ext cx="180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A846318-DC5D-0432-CD20-1EE07D87B0C0}"/>
                  </a:ext>
                </a:extLst>
              </p14:cNvPr>
              <p14:cNvContentPartPr/>
              <p14:nvPr/>
            </p14:nvContentPartPr>
            <p14:xfrm>
              <a:off x="10077689" y="307649"/>
              <a:ext cx="150480" cy="156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A846318-DC5D-0432-CD20-1EE07D87B0C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068689" y="298649"/>
                <a:ext cx="16812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0DB9988-09C9-D8FD-C529-094CE3B13539}"/>
              </a:ext>
            </a:extLst>
          </p:cNvPr>
          <p:cNvGrpSpPr/>
          <p:nvPr/>
        </p:nvGrpSpPr>
        <p:grpSpPr>
          <a:xfrm>
            <a:off x="10553609" y="109649"/>
            <a:ext cx="1324080" cy="546840"/>
            <a:chOff x="10553609" y="109649"/>
            <a:chExt cx="132408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B167E2-C7D1-9F40-F2E7-6C73D6D69EDA}"/>
                    </a:ext>
                  </a:extLst>
                </p14:cNvPr>
                <p14:cNvContentPartPr/>
                <p14:nvPr/>
              </p14:nvContentPartPr>
              <p14:xfrm>
                <a:off x="10553609" y="300809"/>
                <a:ext cx="141840" cy="15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2B167E2-C7D1-9F40-F2E7-6C73D6D69ED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44609" y="292169"/>
                  <a:ext cx="159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74E638-F151-5975-CF78-C19E9FD2A3DD}"/>
                    </a:ext>
                  </a:extLst>
                </p14:cNvPr>
                <p14:cNvContentPartPr/>
                <p14:nvPr/>
              </p14:nvContentPartPr>
              <p14:xfrm>
                <a:off x="10726409" y="305129"/>
                <a:ext cx="177840" cy="351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74E638-F151-5975-CF78-C19E9FD2A3D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17769" y="296489"/>
                  <a:ext cx="195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4F3043-94D8-AA35-2B44-C691D727CEEE}"/>
                    </a:ext>
                  </a:extLst>
                </p14:cNvPr>
                <p14:cNvContentPartPr/>
                <p14:nvPr/>
              </p14:nvContentPartPr>
              <p14:xfrm>
                <a:off x="10980569" y="293249"/>
                <a:ext cx="42480" cy="190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4F3043-94D8-AA35-2B44-C691D727CEE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971569" y="284249"/>
                  <a:ext cx="60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3F91CF0-DC05-FE19-81D8-232DDC2B747F}"/>
                    </a:ext>
                  </a:extLst>
                </p14:cNvPr>
                <p14:cNvContentPartPr/>
                <p14:nvPr/>
              </p14:nvContentPartPr>
              <p14:xfrm>
                <a:off x="11144009" y="246089"/>
                <a:ext cx="157320" cy="213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3F91CF0-DC05-FE19-81D8-232DDC2B747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135009" y="237449"/>
                  <a:ext cx="174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7A5FC5-3D2C-ADDA-FA8B-F0C67272EB68}"/>
                    </a:ext>
                  </a:extLst>
                </p14:cNvPr>
                <p14:cNvContentPartPr/>
                <p14:nvPr/>
              </p14:nvContentPartPr>
              <p14:xfrm>
                <a:off x="11370089" y="291449"/>
                <a:ext cx="174960" cy="152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7A5FC5-3D2C-ADDA-FA8B-F0C67272EB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361449" y="282449"/>
                  <a:ext cx="192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0FC510-192F-0240-A648-1A034F8C56A9}"/>
                    </a:ext>
                  </a:extLst>
                </p14:cNvPr>
                <p14:cNvContentPartPr/>
                <p14:nvPr/>
              </p14:nvContentPartPr>
              <p14:xfrm>
                <a:off x="11304209" y="165449"/>
                <a:ext cx="145080" cy="44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0FC510-192F-0240-A648-1A034F8C56A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95569" y="156449"/>
                  <a:ext cx="16272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8A3553-9D3D-B954-B5D1-8D042C2D65C9}"/>
                    </a:ext>
                  </a:extLst>
                </p14:cNvPr>
                <p14:cNvContentPartPr/>
                <p14:nvPr/>
              </p14:nvContentPartPr>
              <p14:xfrm>
                <a:off x="11583569" y="317009"/>
                <a:ext cx="105480" cy="12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8A3553-9D3D-B954-B5D1-8D042C2D65C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574569" y="308369"/>
                  <a:ext cx="123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C5FBB6-3022-D0C9-F5BA-60F0DE3FE91C}"/>
                    </a:ext>
                  </a:extLst>
                </p14:cNvPr>
                <p14:cNvContentPartPr/>
                <p14:nvPr/>
              </p14:nvContentPartPr>
              <p14:xfrm>
                <a:off x="11742689" y="322409"/>
                <a:ext cx="135000" cy="113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C5FBB6-3022-D0C9-F5BA-60F0DE3FE91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34049" y="313409"/>
                  <a:ext cx="152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46417C-93A9-8DA1-1A19-3C2F31816702}"/>
                    </a:ext>
                  </a:extLst>
                </p14:cNvPr>
                <p14:cNvContentPartPr/>
                <p14:nvPr/>
              </p14:nvContentPartPr>
              <p14:xfrm>
                <a:off x="11811449" y="109649"/>
                <a:ext cx="18000" cy="84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46417C-93A9-8DA1-1A19-3C2F3181670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802809" y="100649"/>
                  <a:ext cx="3564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4A0A920-2B47-1159-DD9F-AA69A1795103}"/>
                  </a:ext>
                </a:extLst>
              </p14:cNvPr>
              <p14:cNvContentPartPr/>
              <p14:nvPr/>
            </p14:nvContentPartPr>
            <p14:xfrm>
              <a:off x="565049" y="1046369"/>
              <a:ext cx="6840" cy="9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4A0A920-2B47-1159-DD9F-AA69A179510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56049" y="1037369"/>
                <a:ext cx="2448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1ED4CE0B-05CA-7847-6F17-6C751632B5F7}"/>
              </a:ext>
            </a:extLst>
          </p:cNvPr>
          <p:cNvGrpSpPr/>
          <p:nvPr/>
        </p:nvGrpSpPr>
        <p:grpSpPr>
          <a:xfrm>
            <a:off x="558569" y="1217369"/>
            <a:ext cx="621360" cy="208800"/>
            <a:chOff x="558569" y="1217369"/>
            <a:chExt cx="62136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D593F5C-0F20-76C1-C57C-5A2751BFE8AA}"/>
                    </a:ext>
                  </a:extLst>
                </p14:cNvPr>
                <p14:cNvContentPartPr/>
                <p14:nvPr/>
              </p14:nvContentPartPr>
              <p14:xfrm>
                <a:off x="558569" y="1222049"/>
                <a:ext cx="139320" cy="20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D593F5C-0F20-76C1-C57C-5A2751BFE8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9929" y="1213049"/>
                  <a:ext cx="156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BA4AEA-57F4-0C22-F58F-897312D1E713}"/>
                    </a:ext>
                  </a:extLst>
                </p14:cNvPr>
                <p14:cNvContentPartPr/>
                <p14:nvPr/>
              </p14:nvContentPartPr>
              <p14:xfrm>
                <a:off x="737129" y="1228889"/>
                <a:ext cx="163800" cy="164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BA4AEA-57F4-0C22-F58F-897312D1E71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8129" y="1220249"/>
                  <a:ext cx="181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CFC47-951C-13DC-9435-9DF8D52DADFE}"/>
                    </a:ext>
                  </a:extLst>
                </p14:cNvPr>
                <p14:cNvContentPartPr/>
                <p14:nvPr/>
              </p14:nvContentPartPr>
              <p14:xfrm>
                <a:off x="998489" y="1217369"/>
                <a:ext cx="181440" cy="182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CFC47-951C-13DC-9435-9DF8D52DAD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9489" y="1208369"/>
                  <a:ext cx="1990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5B3B29A-EED6-96AB-9A02-FD136A17D15C}"/>
              </a:ext>
            </a:extLst>
          </p:cNvPr>
          <p:cNvGrpSpPr/>
          <p:nvPr/>
        </p:nvGrpSpPr>
        <p:grpSpPr>
          <a:xfrm>
            <a:off x="1615889" y="1003529"/>
            <a:ext cx="1267200" cy="350640"/>
            <a:chOff x="1615889" y="1003529"/>
            <a:chExt cx="126720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9B70B27-7E91-212E-76CC-DB5058CBFA3F}"/>
                    </a:ext>
                  </a:extLst>
                </p14:cNvPr>
                <p14:cNvContentPartPr/>
                <p14:nvPr/>
              </p14:nvContentPartPr>
              <p14:xfrm>
                <a:off x="1615889" y="1143209"/>
                <a:ext cx="187200" cy="182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9B70B27-7E91-212E-76CC-DB5058CBFA3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06889" y="1134209"/>
                  <a:ext cx="204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EFCFB7C-6FFE-8A24-F73D-1953A50CF812}"/>
                    </a:ext>
                  </a:extLst>
                </p14:cNvPr>
                <p14:cNvContentPartPr/>
                <p14:nvPr/>
              </p14:nvContentPartPr>
              <p14:xfrm>
                <a:off x="1858169" y="1143929"/>
                <a:ext cx="116640" cy="192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EFCFB7C-6FFE-8A24-F73D-1953A50CF8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49529" y="1134929"/>
                  <a:ext cx="134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D05E744-4B88-8E9E-2B54-89B0BB2671DE}"/>
                    </a:ext>
                  </a:extLst>
                </p14:cNvPr>
                <p14:cNvContentPartPr/>
                <p14:nvPr/>
              </p14:nvContentPartPr>
              <p14:xfrm>
                <a:off x="1858529" y="1010369"/>
                <a:ext cx="11520" cy="28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D05E744-4B88-8E9E-2B54-89B0BB2671D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49529" y="1001369"/>
                  <a:ext cx="29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132BE87-8CB9-4EFA-D0E4-40CD91D41826}"/>
                    </a:ext>
                  </a:extLst>
                </p14:cNvPr>
                <p14:cNvContentPartPr/>
                <p14:nvPr/>
              </p14:nvContentPartPr>
              <p14:xfrm>
                <a:off x="2041409" y="1158689"/>
                <a:ext cx="150120" cy="179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132BE87-8CB9-4EFA-D0E4-40CD91D4182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32769" y="1149689"/>
                  <a:ext cx="1677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3AD544D-0675-1769-5D42-063C1AB9412B}"/>
                    </a:ext>
                  </a:extLst>
                </p14:cNvPr>
                <p14:cNvContentPartPr/>
                <p14:nvPr/>
              </p14:nvContentPartPr>
              <p14:xfrm>
                <a:off x="2259929" y="1151489"/>
                <a:ext cx="164160" cy="141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3AD544D-0675-1769-5D42-063C1AB9412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50929" y="1142849"/>
                  <a:ext cx="181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2B2459-2878-4D12-3FF3-E45395BD6469}"/>
                    </a:ext>
                  </a:extLst>
                </p14:cNvPr>
                <p14:cNvContentPartPr/>
                <p14:nvPr/>
              </p14:nvContentPartPr>
              <p14:xfrm>
                <a:off x="2465489" y="1003529"/>
                <a:ext cx="212760" cy="350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2B2459-2878-4D12-3FF3-E45395BD64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56489" y="994529"/>
                  <a:ext cx="230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129B66-4987-90B4-96A1-96070F603D17}"/>
                    </a:ext>
                  </a:extLst>
                </p14:cNvPr>
                <p14:cNvContentPartPr/>
                <p14:nvPr/>
              </p14:nvContentPartPr>
              <p14:xfrm>
                <a:off x="2741969" y="1148249"/>
                <a:ext cx="141120" cy="131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129B66-4987-90B4-96A1-96070F603D1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733329" y="1139609"/>
                  <a:ext cx="1587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B400EAD-DB2E-F108-39D7-972763192DDC}"/>
              </a:ext>
            </a:extLst>
          </p:cNvPr>
          <p:cNvGrpSpPr/>
          <p:nvPr/>
        </p:nvGrpSpPr>
        <p:grpSpPr>
          <a:xfrm>
            <a:off x="3329849" y="983729"/>
            <a:ext cx="204120" cy="304560"/>
            <a:chOff x="3329849" y="983729"/>
            <a:chExt cx="20412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7860955-BE49-7890-F971-F85CF0869FD6}"/>
                    </a:ext>
                  </a:extLst>
                </p14:cNvPr>
                <p14:cNvContentPartPr/>
                <p14:nvPr/>
              </p14:nvContentPartPr>
              <p14:xfrm>
                <a:off x="3329849" y="983729"/>
                <a:ext cx="204120" cy="304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7860955-BE49-7890-F971-F85CF0869F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21209" y="975089"/>
                  <a:ext cx="2217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2F867C1-B134-C70A-68AD-F1A60A12EAFE}"/>
                    </a:ext>
                  </a:extLst>
                </p14:cNvPr>
                <p14:cNvContentPartPr/>
                <p14:nvPr/>
              </p14:nvContentPartPr>
              <p14:xfrm>
                <a:off x="3346409" y="1106129"/>
                <a:ext cx="174600" cy="4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2F867C1-B134-C70A-68AD-F1A60A12EA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337409" y="1097489"/>
                  <a:ext cx="19224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707D47A-0706-AA2A-4696-30B7F03B8BC9}"/>
                  </a:ext>
                </a:extLst>
              </p14:cNvPr>
              <p14:cNvContentPartPr/>
              <p14:nvPr/>
            </p14:nvContentPartPr>
            <p14:xfrm>
              <a:off x="3820889" y="1223129"/>
              <a:ext cx="36720" cy="128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707D47A-0706-AA2A-4696-30B7F03B8BC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811889" y="1214129"/>
                <a:ext cx="54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BD45788-65FC-9A2D-6C28-57A77A8CD722}"/>
                  </a:ext>
                </a:extLst>
              </p14:cNvPr>
              <p14:cNvContentPartPr/>
              <p14:nvPr/>
            </p14:nvContentPartPr>
            <p14:xfrm>
              <a:off x="4151009" y="971129"/>
              <a:ext cx="292320" cy="3402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BD45788-65FC-9A2D-6C28-57A77A8CD722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42009" y="962129"/>
                <a:ext cx="30996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A0EC2B-FA4A-5B9D-999A-CB1AC2A5B74B}"/>
              </a:ext>
            </a:extLst>
          </p:cNvPr>
          <p:cNvGrpSpPr/>
          <p:nvPr/>
        </p:nvGrpSpPr>
        <p:grpSpPr>
          <a:xfrm>
            <a:off x="4633049" y="927569"/>
            <a:ext cx="1312560" cy="406440"/>
            <a:chOff x="4633049" y="927569"/>
            <a:chExt cx="13125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1AB619-ABB4-79CC-FC35-889E48015013}"/>
                    </a:ext>
                  </a:extLst>
                </p14:cNvPr>
                <p14:cNvContentPartPr/>
                <p14:nvPr/>
              </p14:nvContentPartPr>
              <p14:xfrm>
                <a:off x="4633049" y="1029809"/>
                <a:ext cx="154080" cy="20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1AB619-ABB4-79CC-FC35-889E4801501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24409" y="1021169"/>
                  <a:ext cx="171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717074C-7DD5-FD3F-FE72-A0968AEBB1FF}"/>
                    </a:ext>
                  </a:extLst>
                </p14:cNvPr>
                <p14:cNvContentPartPr/>
                <p14:nvPr/>
              </p14:nvContentPartPr>
              <p14:xfrm>
                <a:off x="4680569" y="927569"/>
                <a:ext cx="11520" cy="9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717074C-7DD5-FD3F-FE72-A0968AEBB1F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671929" y="918569"/>
                  <a:ext cx="29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6340A10-0519-E0D0-D7E0-F1D1C121A931}"/>
                    </a:ext>
                  </a:extLst>
                </p14:cNvPr>
                <p14:cNvContentPartPr/>
                <p14:nvPr/>
              </p14:nvContentPartPr>
              <p14:xfrm>
                <a:off x="4853729" y="998129"/>
                <a:ext cx="208440" cy="335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6340A10-0519-E0D0-D7E0-F1D1C121A9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44729" y="989489"/>
                  <a:ext cx="226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9DE8EC-6BC1-A71E-E90C-049FC4ED46D0}"/>
                    </a:ext>
                  </a:extLst>
                </p14:cNvPr>
                <p14:cNvContentPartPr/>
                <p14:nvPr/>
              </p14:nvContentPartPr>
              <p14:xfrm>
                <a:off x="5135969" y="1007129"/>
                <a:ext cx="152640" cy="222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9DE8EC-6BC1-A71E-E90C-049FC4ED46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27329" y="998489"/>
                  <a:ext cx="170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E1EBD86-E9D1-7DA8-44F6-DC465535097E}"/>
                    </a:ext>
                  </a:extLst>
                </p14:cNvPr>
                <p14:cNvContentPartPr/>
                <p14:nvPr/>
              </p14:nvContentPartPr>
              <p14:xfrm>
                <a:off x="5380409" y="1001009"/>
                <a:ext cx="180000" cy="213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E1EBD86-E9D1-7DA8-44F6-DC465535097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71769" y="992009"/>
                  <a:ext cx="197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83D09A5-F71E-B7EF-29DF-C0CDEAE69F17}"/>
                    </a:ext>
                  </a:extLst>
                </p14:cNvPr>
                <p14:cNvContentPartPr/>
                <p14:nvPr/>
              </p14:nvContentPartPr>
              <p14:xfrm>
                <a:off x="5636009" y="1015769"/>
                <a:ext cx="309600" cy="184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83D09A5-F71E-B7EF-29DF-C0CDEAE69F1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627009" y="1006769"/>
                  <a:ext cx="3272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C351EDA-6E2F-5D11-F4D7-26B9859633D7}"/>
              </a:ext>
            </a:extLst>
          </p:cNvPr>
          <p:cNvGrpSpPr/>
          <p:nvPr/>
        </p:nvGrpSpPr>
        <p:grpSpPr>
          <a:xfrm>
            <a:off x="6594329" y="985529"/>
            <a:ext cx="1851120" cy="415800"/>
            <a:chOff x="6594329" y="985529"/>
            <a:chExt cx="185112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F5F446-3F1A-E36A-CC9E-9E7028235B30}"/>
                    </a:ext>
                  </a:extLst>
                </p14:cNvPr>
                <p14:cNvContentPartPr/>
                <p14:nvPr/>
              </p14:nvContentPartPr>
              <p14:xfrm>
                <a:off x="6609449" y="1052129"/>
                <a:ext cx="16560" cy="126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F5F446-3F1A-E36A-CC9E-9E7028235B3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00809" y="1043489"/>
                  <a:ext cx="34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60D777-035D-ACD8-A1BB-89276055AB84}"/>
                    </a:ext>
                  </a:extLst>
                </p14:cNvPr>
                <p14:cNvContentPartPr/>
                <p14:nvPr/>
              </p14:nvContentPartPr>
              <p14:xfrm>
                <a:off x="6594329" y="1006409"/>
                <a:ext cx="170640" cy="25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60D777-035D-ACD8-A1BB-89276055AB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85689" y="997769"/>
                  <a:ext cx="188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26C3996-8133-BF9F-C53A-381AA02566E7}"/>
                    </a:ext>
                  </a:extLst>
                </p14:cNvPr>
                <p14:cNvContentPartPr/>
                <p14:nvPr/>
              </p14:nvContentPartPr>
              <p14:xfrm>
                <a:off x="6905729" y="1017929"/>
                <a:ext cx="132480" cy="19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26C3996-8133-BF9F-C53A-381AA02566E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897089" y="1008929"/>
                  <a:ext cx="150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6CBE08E-CD22-F900-3DAF-3CC5CD1F39A6}"/>
                    </a:ext>
                  </a:extLst>
                </p14:cNvPr>
                <p14:cNvContentPartPr/>
                <p14:nvPr/>
              </p14:nvContentPartPr>
              <p14:xfrm>
                <a:off x="7130729" y="1047809"/>
                <a:ext cx="198720" cy="353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6CBE08E-CD22-F900-3DAF-3CC5CD1F39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21729" y="1038809"/>
                  <a:ext cx="216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757B1C-2CFD-34C2-CC17-F20D4ADAB7BC}"/>
                    </a:ext>
                  </a:extLst>
                </p14:cNvPr>
                <p14:cNvContentPartPr/>
                <p14:nvPr/>
              </p14:nvContentPartPr>
              <p14:xfrm>
                <a:off x="7450409" y="1012529"/>
                <a:ext cx="20520" cy="178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757B1C-2CFD-34C2-CC17-F20D4ADAB7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41769" y="1003889"/>
                  <a:ext cx="38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69EF4D-DD88-2AD5-8050-7FC5743D031F}"/>
                    </a:ext>
                  </a:extLst>
                </p14:cNvPr>
                <p14:cNvContentPartPr/>
                <p14:nvPr/>
              </p14:nvContentPartPr>
              <p14:xfrm>
                <a:off x="7598729" y="985529"/>
                <a:ext cx="230040" cy="21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69EF4D-DD88-2AD5-8050-7FC5743D031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589729" y="976529"/>
                  <a:ext cx="247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D3BA657-389C-8F7A-A004-5D7540210C5A}"/>
                    </a:ext>
                  </a:extLst>
                </p14:cNvPr>
                <p14:cNvContentPartPr/>
                <p14:nvPr/>
              </p14:nvContentPartPr>
              <p14:xfrm>
                <a:off x="7934969" y="989489"/>
                <a:ext cx="203400" cy="174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D3BA657-389C-8F7A-A004-5D7540210C5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26329" y="980489"/>
                  <a:ext cx="221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9941C4-79EA-7CFB-3EAD-D345E3F9851E}"/>
                    </a:ext>
                  </a:extLst>
                </p14:cNvPr>
                <p14:cNvContentPartPr/>
                <p14:nvPr/>
              </p14:nvContentPartPr>
              <p14:xfrm>
                <a:off x="8244209" y="1030169"/>
                <a:ext cx="201240" cy="213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9941C4-79EA-7CFB-3EAD-D345E3F985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35209" y="1021169"/>
                  <a:ext cx="21888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FA2C532-7799-DB42-DD5F-F2E31C2BE91E}"/>
                  </a:ext>
                </a:extLst>
              </p14:cNvPr>
              <p14:cNvContentPartPr/>
              <p14:nvPr/>
            </p14:nvContentPartPr>
            <p14:xfrm>
              <a:off x="8370209" y="795449"/>
              <a:ext cx="3960" cy="74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FA2C532-7799-DB42-DD5F-F2E31C2BE91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361569" y="786449"/>
                <a:ext cx="216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D54A33B1-8206-219A-1019-B5D726107D3D}"/>
                  </a:ext>
                </a:extLst>
              </p14:cNvPr>
              <p14:cNvContentPartPr/>
              <p14:nvPr/>
            </p14:nvContentPartPr>
            <p14:xfrm>
              <a:off x="8823449" y="1274249"/>
              <a:ext cx="49320" cy="1065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D54A33B1-8206-219A-1019-B5D726107D3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8814809" y="1265609"/>
                <a:ext cx="6696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FA0029E-0B16-6120-E07D-818D9D0F8251}"/>
              </a:ext>
            </a:extLst>
          </p:cNvPr>
          <p:cNvGrpSpPr/>
          <p:nvPr/>
        </p:nvGrpSpPr>
        <p:grpSpPr>
          <a:xfrm>
            <a:off x="9239969" y="913529"/>
            <a:ext cx="1100880" cy="355320"/>
            <a:chOff x="9239969" y="913529"/>
            <a:chExt cx="110088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DCBC5F6-6464-9C25-C749-266E9DEBF7CE}"/>
                    </a:ext>
                  </a:extLst>
                </p14:cNvPr>
                <p14:cNvContentPartPr/>
                <p14:nvPr/>
              </p14:nvContentPartPr>
              <p14:xfrm>
                <a:off x="9239969" y="1044569"/>
                <a:ext cx="160560" cy="19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DCBC5F6-6464-9C25-C749-266E9DEBF7C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31329" y="1035929"/>
                  <a:ext cx="178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4A0ABD-6DA9-F968-AEFC-3203129E7164}"/>
                    </a:ext>
                  </a:extLst>
                </p14:cNvPr>
                <p14:cNvContentPartPr/>
                <p14:nvPr/>
              </p14:nvContentPartPr>
              <p14:xfrm>
                <a:off x="9288569" y="913529"/>
                <a:ext cx="13680" cy="44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4A0ABD-6DA9-F968-AEFC-3203129E71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79929" y="904529"/>
                  <a:ext cx="31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1976800-822C-1A46-AF23-7FAB641EEE17}"/>
                    </a:ext>
                  </a:extLst>
                </p14:cNvPr>
                <p14:cNvContentPartPr/>
                <p14:nvPr/>
              </p14:nvContentPartPr>
              <p14:xfrm>
                <a:off x="9518609" y="1039529"/>
                <a:ext cx="240120" cy="229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1976800-822C-1A46-AF23-7FAB641EEE1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09969" y="1030889"/>
                  <a:ext cx="257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C716215-DCE0-91EA-F99B-2DA362C92FF4}"/>
                    </a:ext>
                  </a:extLst>
                </p14:cNvPr>
                <p14:cNvContentPartPr/>
                <p14:nvPr/>
              </p14:nvContentPartPr>
              <p14:xfrm>
                <a:off x="9864929" y="1088129"/>
                <a:ext cx="168480" cy="16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C716215-DCE0-91EA-F99B-2DA362C92FF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56289" y="1079489"/>
                  <a:ext cx="186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FF08EE-0FD5-48A6-99F8-885223F0F980}"/>
                    </a:ext>
                  </a:extLst>
                </p14:cNvPr>
                <p14:cNvContentPartPr/>
                <p14:nvPr/>
              </p14:nvContentPartPr>
              <p14:xfrm>
                <a:off x="10159409" y="1042049"/>
                <a:ext cx="181440" cy="169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FF08EE-0FD5-48A6-99F8-885223F0F98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50409" y="1033409"/>
                  <a:ext cx="19908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CBDCE99-90B9-9C37-8F2C-CD7E3BC99617}"/>
              </a:ext>
            </a:extLst>
          </p:cNvPr>
          <p:cNvGrpSpPr/>
          <p:nvPr/>
        </p:nvGrpSpPr>
        <p:grpSpPr>
          <a:xfrm>
            <a:off x="10715249" y="1098209"/>
            <a:ext cx="16560" cy="70200"/>
            <a:chOff x="10715249" y="1098209"/>
            <a:chExt cx="16560" cy="7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BCFD9C-9CBF-4BD6-4BC6-073CA3BF4D03}"/>
                    </a:ext>
                  </a:extLst>
                </p14:cNvPr>
                <p14:cNvContentPartPr/>
                <p14:nvPr/>
              </p14:nvContentPartPr>
              <p14:xfrm>
                <a:off x="10715249" y="1098209"/>
                <a:ext cx="15480" cy="5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BCFD9C-9CBF-4BD6-4BC6-073CA3BF4D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06249" y="1089569"/>
                  <a:ext cx="3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86251F-2A04-3DE3-7C9D-48DAE5473DE2}"/>
                    </a:ext>
                  </a:extLst>
                </p14:cNvPr>
                <p14:cNvContentPartPr/>
                <p14:nvPr/>
              </p14:nvContentPartPr>
              <p14:xfrm>
                <a:off x="10730729" y="1166249"/>
                <a:ext cx="1080" cy="2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86251F-2A04-3DE3-7C9D-48DAE5473D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22089" y="1157249"/>
                  <a:ext cx="1872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2ECC488-9692-4B45-7236-EC8B5EDB9BC6}"/>
                  </a:ext>
                </a:extLst>
              </p14:cNvPr>
              <p14:cNvContentPartPr/>
              <p14:nvPr/>
            </p14:nvContentPartPr>
            <p14:xfrm>
              <a:off x="502769" y="2153009"/>
              <a:ext cx="1440" cy="32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2ECC488-9692-4B45-7236-EC8B5EDB9BC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40129" y="2090009"/>
                <a:ext cx="12708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18479B9-E4AD-0269-1455-0996F2950E89}"/>
              </a:ext>
            </a:extLst>
          </p:cNvPr>
          <p:cNvGrpSpPr/>
          <p:nvPr/>
        </p:nvGrpSpPr>
        <p:grpSpPr>
          <a:xfrm>
            <a:off x="990929" y="2000009"/>
            <a:ext cx="585000" cy="447480"/>
            <a:chOff x="990929" y="2000009"/>
            <a:chExt cx="58500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9082CC5-40E1-F30F-BD6D-BF6691956405}"/>
                    </a:ext>
                  </a:extLst>
                </p14:cNvPr>
                <p14:cNvContentPartPr/>
                <p14:nvPr/>
              </p14:nvContentPartPr>
              <p14:xfrm>
                <a:off x="990929" y="2011169"/>
                <a:ext cx="156600" cy="436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9082CC5-40E1-F30F-BD6D-BF66919564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2289" y="2002169"/>
                  <a:ext cx="1742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233E21-B69E-0805-AA78-8D7C2CF67219}"/>
                    </a:ext>
                  </a:extLst>
                </p14:cNvPr>
                <p14:cNvContentPartPr/>
                <p14:nvPr/>
              </p14:nvContentPartPr>
              <p14:xfrm>
                <a:off x="1290449" y="2000009"/>
                <a:ext cx="23760" cy="197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B233E21-B69E-0805-AA78-8D7C2CF6721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81449" y="1991009"/>
                  <a:ext cx="41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D65D6F8-FEA4-91A0-4748-9AABDBC850B0}"/>
                    </a:ext>
                  </a:extLst>
                </p14:cNvPr>
                <p14:cNvContentPartPr/>
                <p14:nvPr/>
              </p14:nvContentPartPr>
              <p14:xfrm>
                <a:off x="1389089" y="2011169"/>
                <a:ext cx="146880" cy="188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D65D6F8-FEA4-91A0-4748-9AABDBC850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80449" y="2002169"/>
                  <a:ext cx="164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2630FD2-AD04-9620-722F-5A4F53F3C6EA}"/>
                    </a:ext>
                  </a:extLst>
                </p14:cNvPr>
                <p14:cNvContentPartPr/>
                <p14:nvPr/>
              </p14:nvContentPartPr>
              <p14:xfrm>
                <a:off x="1512569" y="2030609"/>
                <a:ext cx="63360" cy="160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2630FD2-AD04-9620-722F-5A4F53F3C6E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03929" y="2021969"/>
                  <a:ext cx="810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6267F2A-351B-6D2A-BD8D-930ACEBCD55D}"/>
              </a:ext>
            </a:extLst>
          </p:cNvPr>
          <p:cNvGrpSpPr/>
          <p:nvPr/>
        </p:nvGrpSpPr>
        <p:grpSpPr>
          <a:xfrm>
            <a:off x="2105129" y="1753769"/>
            <a:ext cx="783000" cy="434160"/>
            <a:chOff x="2105129" y="1753769"/>
            <a:chExt cx="78300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6AC9971-0F41-C31E-76BC-B2D04AB927BE}"/>
                    </a:ext>
                  </a:extLst>
                </p14:cNvPr>
                <p14:cNvContentPartPr/>
                <p14:nvPr/>
              </p14:nvContentPartPr>
              <p14:xfrm>
                <a:off x="2105129" y="1961489"/>
                <a:ext cx="27000" cy="210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6AC9971-0F41-C31E-76BC-B2D04AB927B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96129" y="1952849"/>
                  <a:ext cx="446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44BDA80-2BA1-3027-4240-48FFE2B5AF2C}"/>
                    </a:ext>
                  </a:extLst>
                </p14:cNvPr>
                <p14:cNvContentPartPr/>
                <p14:nvPr/>
              </p14:nvContentPartPr>
              <p14:xfrm>
                <a:off x="2106929" y="1952489"/>
                <a:ext cx="206640" cy="235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44BDA80-2BA1-3027-4240-48FFE2B5AF2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098289" y="1943849"/>
                  <a:ext cx="224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F4078CB-07C4-4855-CEBE-B54EA01C5B00}"/>
                    </a:ext>
                  </a:extLst>
                </p14:cNvPr>
                <p14:cNvContentPartPr/>
                <p14:nvPr/>
              </p14:nvContentPartPr>
              <p14:xfrm>
                <a:off x="2399249" y="1983449"/>
                <a:ext cx="164160" cy="181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F4078CB-07C4-4855-CEBE-B54EA01C5B0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90609" y="1974449"/>
                  <a:ext cx="181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0869412-B763-CB39-C0BA-914B64641F47}"/>
                    </a:ext>
                  </a:extLst>
                </p14:cNvPr>
                <p14:cNvContentPartPr/>
                <p14:nvPr/>
              </p14:nvContentPartPr>
              <p14:xfrm>
                <a:off x="2553329" y="1997129"/>
                <a:ext cx="23400" cy="166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0869412-B763-CB39-C0BA-914B64641F4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44689" y="1988129"/>
                  <a:ext cx="41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5F1604-441B-C644-E597-04E30BCAC996}"/>
                    </a:ext>
                  </a:extLst>
                </p14:cNvPr>
                <p14:cNvContentPartPr/>
                <p14:nvPr/>
              </p14:nvContentPartPr>
              <p14:xfrm>
                <a:off x="2495369" y="1796969"/>
                <a:ext cx="12600" cy="18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5F1604-441B-C644-E597-04E30BCAC9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86369" y="1787969"/>
                  <a:ext cx="30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D5DAEC8-3840-52C7-8C59-4147BE40BB2E}"/>
                    </a:ext>
                  </a:extLst>
                </p14:cNvPr>
                <p14:cNvContentPartPr/>
                <p14:nvPr/>
              </p14:nvContentPartPr>
              <p14:xfrm>
                <a:off x="2671049" y="1753769"/>
                <a:ext cx="217080" cy="360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D5DAEC8-3840-52C7-8C59-4147BE40BB2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62049" y="1745129"/>
                  <a:ext cx="234720" cy="37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4A8AD67-1362-55CA-CF92-C366B59C399C}"/>
                  </a:ext>
                </a:extLst>
              </p14:cNvPr>
              <p14:cNvContentPartPr/>
              <p14:nvPr/>
            </p14:nvContentPartPr>
            <p14:xfrm>
              <a:off x="3069569" y="1878689"/>
              <a:ext cx="130320" cy="2628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4A8AD67-1362-55CA-CF92-C366B59C399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060569" y="1870049"/>
                <a:ext cx="14796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9D49BF7-31F7-EB73-202B-FF2EED12E908}"/>
              </a:ext>
            </a:extLst>
          </p:cNvPr>
          <p:cNvGrpSpPr/>
          <p:nvPr/>
        </p:nvGrpSpPr>
        <p:grpSpPr>
          <a:xfrm>
            <a:off x="3794609" y="1884449"/>
            <a:ext cx="250560" cy="259200"/>
            <a:chOff x="3794609" y="1884449"/>
            <a:chExt cx="2505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5CEEF7-2351-6754-0583-F76737787102}"/>
                    </a:ext>
                  </a:extLst>
                </p14:cNvPr>
                <p14:cNvContentPartPr/>
                <p14:nvPr/>
              </p14:nvContentPartPr>
              <p14:xfrm>
                <a:off x="3794609" y="1926209"/>
                <a:ext cx="231840" cy="217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5CEEF7-2351-6754-0583-F7673778710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85969" y="1917209"/>
                  <a:ext cx="249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8B5B12A-E16C-9F94-C155-BB1F9C5C780E}"/>
                    </a:ext>
                  </a:extLst>
                </p14:cNvPr>
                <p14:cNvContentPartPr/>
                <p14:nvPr/>
              </p14:nvContentPartPr>
              <p14:xfrm>
                <a:off x="3820889" y="1884449"/>
                <a:ext cx="224280" cy="223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8B5B12A-E16C-9F94-C155-BB1F9C5C780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12249" y="1875809"/>
                  <a:ext cx="24192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5601DD7-3E2C-5426-A6C2-2615415C5A11}"/>
              </a:ext>
            </a:extLst>
          </p:cNvPr>
          <p:cNvGrpSpPr/>
          <p:nvPr/>
        </p:nvGrpSpPr>
        <p:grpSpPr>
          <a:xfrm>
            <a:off x="4233449" y="1894169"/>
            <a:ext cx="198360" cy="205560"/>
            <a:chOff x="4233449" y="1894169"/>
            <a:chExt cx="19836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A2DD0FE-9A16-50A7-BF8A-C954C01CDF6C}"/>
                    </a:ext>
                  </a:extLst>
                </p14:cNvPr>
                <p14:cNvContentPartPr/>
                <p14:nvPr/>
              </p14:nvContentPartPr>
              <p14:xfrm>
                <a:off x="4233449" y="1894169"/>
                <a:ext cx="198360" cy="205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A2DD0FE-9A16-50A7-BF8A-C954C01CDF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24809" y="1885529"/>
                  <a:ext cx="216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7252A6-1B7B-D05F-27CC-A4414282F4CB}"/>
                    </a:ext>
                  </a:extLst>
                </p14:cNvPr>
                <p14:cNvContentPartPr/>
                <p14:nvPr/>
              </p14:nvContentPartPr>
              <p14:xfrm>
                <a:off x="4239569" y="2015849"/>
                <a:ext cx="10476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7252A6-1B7B-D05F-27CC-A4414282F4C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30929" y="2007209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34DFD90-4AB1-1AED-9088-B882C0B13F2C}"/>
              </a:ext>
            </a:extLst>
          </p:cNvPr>
          <p:cNvGrpSpPr/>
          <p:nvPr/>
        </p:nvGrpSpPr>
        <p:grpSpPr>
          <a:xfrm>
            <a:off x="4607489" y="1709129"/>
            <a:ext cx="223560" cy="372600"/>
            <a:chOff x="4607489" y="1709129"/>
            <a:chExt cx="22356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50850E3-5608-48DD-4068-D6E121DF4DF1}"/>
                    </a:ext>
                  </a:extLst>
                </p14:cNvPr>
                <p14:cNvContentPartPr/>
                <p14:nvPr/>
              </p14:nvContentPartPr>
              <p14:xfrm>
                <a:off x="4607489" y="1709129"/>
                <a:ext cx="223560" cy="372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50850E3-5608-48DD-4068-D6E121DF4D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98489" y="1700489"/>
                  <a:ext cx="2412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191E80E-C31E-74FA-1907-3A1558BB1656}"/>
                    </a:ext>
                  </a:extLst>
                </p14:cNvPr>
                <p14:cNvContentPartPr/>
                <p14:nvPr/>
              </p14:nvContentPartPr>
              <p14:xfrm>
                <a:off x="4618289" y="1952489"/>
                <a:ext cx="139680" cy="3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191E80E-C31E-74FA-1907-3A1558BB165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09649" y="1943849"/>
                  <a:ext cx="15732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99EF62C-CC24-D5E5-0F04-107C0F19C4C5}"/>
                  </a:ext>
                </a:extLst>
              </p14:cNvPr>
              <p14:cNvContentPartPr/>
              <p14:nvPr/>
            </p14:nvContentPartPr>
            <p14:xfrm>
              <a:off x="5216249" y="2048249"/>
              <a:ext cx="72360" cy="1396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99EF62C-CC24-D5E5-0F04-107C0F19C4C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207609" y="2039249"/>
                <a:ext cx="90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4CF72E98-FCCF-D5AC-2E2D-76A54DBCD67D}"/>
                  </a:ext>
                </a:extLst>
              </p14:cNvPr>
              <p14:cNvContentPartPr/>
              <p14:nvPr/>
            </p14:nvContentPartPr>
            <p14:xfrm>
              <a:off x="5610449" y="1895609"/>
              <a:ext cx="43920" cy="205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4CF72E98-FCCF-D5AC-2E2D-76A54DBCD67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601449" y="1886609"/>
                <a:ext cx="6156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8A96A49-4674-B347-CBFD-D64FBE7C6B91}"/>
              </a:ext>
            </a:extLst>
          </p:cNvPr>
          <p:cNvGrpSpPr/>
          <p:nvPr/>
        </p:nvGrpSpPr>
        <p:grpSpPr>
          <a:xfrm>
            <a:off x="5826449" y="1678889"/>
            <a:ext cx="1128240" cy="416880"/>
            <a:chOff x="5826449" y="1678889"/>
            <a:chExt cx="112824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03CD24E-C36F-9A7D-EF14-F94F9B6CC590}"/>
                    </a:ext>
                  </a:extLst>
                </p14:cNvPr>
                <p14:cNvContentPartPr/>
                <p14:nvPr/>
              </p14:nvContentPartPr>
              <p14:xfrm>
                <a:off x="5826449" y="1876529"/>
                <a:ext cx="228960" cy="20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03CD24E-C36F-9A7D-EF14-F94F9B6CC59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17449" y="1867889"/>
                  <a:ext cx="246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E6C39A-7C2D-31DB-8884-2C35FCB345F1}"/>
                    </a:ext>
                  </a:extLst>
                </p14:cNvPr>
                <p14:cNvContentPartPr/>
                <p14:nvPr/>
              </p14:nvContentPartPr>
              <p14:xfrm>
                <a:off x="6168449" y="1895969"/>
                <a:ext cx="181080" cy="181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E6C39A-7C2D-31DB-8884-2C35FCB345F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59809" y="1887329"/>
                  <a:ext cx="198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E9F61ED-3206-25D1-3D39-33416AB93D34}"/>
                    </a:ext>
                  </a:extLst>
                </p14:cNvPr>
                <p14:cNvContentPartPr/>
                <p14:nvPr/>
              </p14:nvContentPartPr>
              <p14:xfrm>
                <a:off x="6148649" y="1889489"/>
                <a:ext cx="187200" cy="194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E9F61ED-3206-25D1-3D39-33416AB93D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39649" y="1880849"/>
                  <a:ext cx="204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4308CE-6D04-A904-8648-31C47CF7D5A0}"/>
                    </a:ext>
                  </a:extLst>
                </p14:cNvPr>
                <p14:cNvContentPartPr/>
                <p14:nvPr/>
              </p14:nvContentPartPr>
              <p14:xfrm>
                <a:off x="6422609" y="1880129"/>
                <a:ext cx="161640" cy="180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4308CE-6D04-A904-8648-31C47CF7D5A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13969" y="1871129"/>
                  <a:ext cx="179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75205ED-3822-4A5A-519C-7D4FEB1E73F1}"/>
                    </a:ext>
                  </a:extLst>
                </p14:cNvPr>
                <p14:cNvContentPartPr/>
                <p14:nvPr/>
              </p14:nvContentPartPr>
              <p14:xfrm>
                <a:off x="6450329" y="1678889"/>
                <a:ext cx="8640" cy="66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75205ED-3822-4A5A-519C-7D4FEB1E73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41329" y="1669889"/>
                  <a:ext cx="26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7EB2AB3-93DF-1408-9BAB-B54582F3DF17}"/>
                    </a:ext>
                  </a:extLst>
                </p14:cNvPr>
                <p14:cNvContentPartPr/>
                <p14:nvPr/>
              </p14:nvContentPartPr>
              <p14:xfrm>
                <a:off x="6690449" y="1844489"/>
                <a:ext cx="203400" cy="251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7EB2AB3-93DF-1408-9BAB-B54582F3DF1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81809" y="1835849"/>
                  <a:ext cx="2210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DCA1AF6-7914-8281-70AF-2826FED36568}"/>
                    </a:ext>
                  </a:extLst>
                </p14:cNvPr>
                <p14:cNvContentPartPr/>
                <p14:nvPr/>
              </p14:nvContentPartPr>
              <p14:xfrm>
                <a:off x="6928409" y="1873649"/>
                <a:ext cx="26280" cy="208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DCA1AF6-7914-8281-70AF-2826FED365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19769" y="1865009"/>
                  <a:ext cx="4392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C34BC06-93B6-0EC0-876F-D6AB8D37B28C}"/>
                  </a:ext>
                </a:extLst>
              </p14:cNvPr>
              <p14:cNvContentPartPr/>
              <p14:nvPr/>
            </p14:nvContentPartPr>
            <p14:xfrm>
              <a:off x="7583969" y="2034209"/>
              <a:ext cx="228600" cy="68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C34BC06-93B6-0EC0-876F-D6AB8D37B28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574969" y="2025569"/>
                <a:ext cx="2462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C4FF6F0-DACD-038E-7D50-4E08A0646404}"/>
              </a:ext>
            </a:extLst>
          </p:cNvPr>
          <p:cNvGrpSpPr/>
          <p:nvPr/>
        </p:nvGrpSpPr>
        <p:grpSpPr>
          <a:xfrm>
            <a:off x="8041169" y="1899209"/>
            <a:ext cx="259560" cy="227880"/>
            <a:chOff x="8041169" y="1899209"/>
            <a:chExt cx="259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D61B15B-E5D1-26C2-366B-1C010BDBD7DD}"/>
                    </a:ext>
                  </a:extLst>
                </p14:cNvPr>
                <p14:cNvContentPartPr/>
                <p14:nvPr/>
              </p14:nvContentPartPr>
              <p14:xfrm>
                <a:off x="8041169" y="1907849"/>
                <a:ext cx="259560" cy="219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D61B15B-E5D1-26C2-366B-1C010BDBD7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32169" y="1898849"/>
                  <a:ext cx="27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89822BF-B4B7-0A50-1C11-1C56F859F97C}"/>
                    </a:ext>
                  </a:extLst>
                </p14:cNvPr>
                <p14:cNvContentPartPr/>
                <p14:nvPr/>
              </p14:nvContentPartPr>
              <p14:xfrm>
                <a:off x="8058809" y="1899209"/>
                <a:ext cx="233280" cy="212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89822BF-B4B7-0A50-1C11-1C56F859F97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49809" y="1890569"/>
                  <a:ext cx="2509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DFCEF38-C964-D8C2-7C07-6C27FA67FA2A}"/>
              </a:ext>
            </a:extLst>
          </p:cNvPr>
          <p:cNvGrpSpPr/>
          <p:nvPr/>
        </p:nvGrpSpPr>
        <p:grpSpPr>
          <a:xfrm>
            <a:off x="8475689" y="1795169"/>
            <a:ext cx="569520" cy="318960"/>
            <a:chOff x="8475689" y="1795169"/>
            <a:chExt cx="5695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E052C0C-5FEA-3435-9603-B2A6F8B26C64}"/>
                    </a:ext>
                  </a:extLst>
                </p14:cNvPr>
                <p14:cNvContentPartPr/>
                <p14:nvPr/>
              </p14:nvContentPartPr>
              <p14:xfrm>
                <a:off x="8475689" y="1907489"/>
                <a:ext cx="204840" cy="206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E052C0C-5FEA-3435-9603-B2A6F8B26C6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66689" y="1898489"/>
                  <a:ext cx="222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1A911ED-4753-2A47-711F-CB6CAD0E1EA9}"/>
                    </a:ext>
                  </a:extLst>
                </p14:cNvPr>
                <p14:cNvContentPartPr/>
                <p14:nvPr/>
              </p14:nvContentPartPr>
              <p14:xfrm>
                <a:off x="8478569" y="2033489"/>
                <a:ext cx="122400" cy="18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1A911ED-4753-2A47-711F-CB6CAD0E1EA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69929" y="2024849"/>
                  <a:ext cx="140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EE29DE9-862C-A515-96EE-CCBC16F15663}"/>
                    </a:ext>
                  </a:extLst>
                </p14:cNvPr>
                <p14:cNvContentPartPr/>
                <p14:nvPr/>
              </p14:nvContentPartPr>
              <p14:xfrm>
                <a:off x="8820929" y="1795169"/>
                <a:ext cx="224280" cy="294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EE29DE9-862C-A515-96EE-CCBC16F1566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12289" y="1786529"/>
                  <a:ext cx="241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3E775BE-1B73-A54E-AFB8-B327C71A3752}"/>
                    </a:ext>
                  </a:extLst>
                </p14:cNvPr>
                <p14:cNvContentPartPr/>
                <p14:nvPr/>
              </p14:nvContentPartPr>
              <p14:xfrm>
                <a:off x="8831009" y="2000729"/>
                <a:ext cx="168480" cy="3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3E775BE-1B73-A54E-AFB8-B327C71A375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822009" y="1991729"/>
                  <a:ext cx="18612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30E4988-FC1A-6802-B625-99C0D654B555}"/>
              </a:ext>
            </a:extLst>
          </p:cNvPr>
          <p:cNvGrpSpPr/>
          <p:nvPr/>
        </p:nvGrpSpPr>
        <p:grpSpPr>
          <a:xfrm>
            <a:off x="479009" y="2865089"/>
            <a:ext cx="753120" cy="230040"/>
            <a:chOff x="479009" y="2865089"/>
            <a:chExt cx="7531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CDB3399-99EF-7FF0-63D4-DE4322ADE282}"/>
                    </a:ext>
                  </a:extLst>
                </p14:cNvPr>
                <p14:cNvContentPartPr/>
                <p14:nvPr/>
              </p14:nvContentPartPr>
              <p14:xfrm>
                <a:off x="479009" y="2898209"/>
                <a:ext cx="284400" cy="196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CDB3399-99EF-7FF0-63D4-DE4322ADE28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0369" y="2889209"/>
                  <a:ext cx="302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0968421-5B8C-95AA-3786-664BE6CBC294}"/>
                    </a:ext>
                  </a:extLst>
                </p14:cNvPr>
                <p14:cNvContentPartPr/>
                <p14:nvPr/>
              </p14:nvContentPartPr>
              <p14:xfrm>
                <a:off x="881849" y="2865089"/>
                <a:ext cx="350280" cy="204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0968421-5B8C-95AA-3786-664BE6CBC29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2849" y="2856449"/>
                  <a:ext cx="36792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52BDB2A-F51C-3BBB-09EE-3217FF15B6EE}"/>
                  </a:ext>
                </a:extLst>
              </p14:cNvPr>
              <p14:cNvContentPartPr/>
              <p14:nvPr/>
            </p14:nvContentPartPr>
            <p14:xfrm>
              <a:off x="585569" y="3725129"/>
              <a:ext cx="7200" cy="97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52BDB2A-F51C-3BBB-09EE-3217FF15B6E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22929" y="3662489"/>
                <a:ext cx="13284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4C09B94-D05A-1C19-8CEF-0EB5939B0E42}"/>
              </a:ext>
            </a:extLst>
          </p:cNvPr>
          <p:cNvGrpSpPr/>
          <p:nvPr/>
        </p:nvGrpSpPr>
        <p:grpSpPr>
          <a:xfrm>
            <a:off x="1302689" y="3443249"/>
            <a:ext cx="1383120" cy="537120"/>
            <a:chOff x="1302689" y="3443249"/>
            <a:chExt cx="138312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797EF9D-8257-68AD-DFD1-67146E6EBC2C}"/>
                    </a:ext>
                  </a:extLst>
                </p14:cNvPr>
                <p14:cNvContentPartPr/>
                <p14:nvPr/>
              </p14:nvContentPartPr>
              <p14:xfrm>
                <a:off x="1302689" y="3443249"/>
                <a:ext cx="254520" cy="537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797EF9D-8257-68AD-DFD1-67146E6EBC2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94049" y="3434249"/>
                  <a:ext cx="2721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EB6A492-D2D5-D261-1319-08F0D12EBFEB}"/>
                    </a:ext>
                  </a:extLst>
                </p14:cNvPr>
                <p14:cNvContentPartPr/>
                <p14:nvPr/>
              </p14:nvContentPartPr>
              <p14:xfrm>
                <a:off x="1305209" y="3732689"/>
                <a:ext cx="159840" cy="39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EB6A492-D2D5-D261-1319-08F0D12EBFE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96209" y="3724049"/>
                  <a:ext cx="177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FDF6A10-4C61-D66A-32A1-F2FF497F9880}"/>
                    </a:ext>
                  </a:extLst>
                </p14:cNvPr>
                <p14:cNvContentPartPr/>
                <p14:nvPr/>
              </p14:nvContentPartPr>
              <p14:xfrm>
                <a:off x="1661609" y="3608849"/>
                <a:ext cx="128520" cy="299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DF6A10-4C61-D66A-32A1-F2FF497F988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52969" y="3599849"/>
                  <a:ext cx="146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370031-0979-F4EE-953F-95C2FAE1690F}"/>
                    </a:ext>
                  </a:extLst>
                </p14:cNvPr>
                <p14:cNvContentPartPr/>
                <p14:nvPr/>
              </p14:nvContentPartPr>
              <p14:xfrm>
                <a:off x="1893809" y="3764369"/>
                <a:ext cx="176760" cy="9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370031-0979-F4EE-953F-95C2FAE1690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885169" y="3755729"/>
                  <a:ext cx="194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A2EF3B-00F6-BEB9-A0A3-C1362D19A61C}"/>
                    </a:ext>
                  </a:extLst>
                </p14:cNvPr>
                <p14:cNvContentPartPr/>
                <p14:nvPr/>
              </p14:nvContentPartPr>
              <p14:xfrm>
                <a:off x="2217089" y="3644849"/>
                <a:ext cx="214200" cy="222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A2EF3B-00F6-BEB9-A0A3-C1362D19A6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208449" y="3635849"/>
                  <a:ext cx="231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8CE5DFF-F97A-9E4C-E3F7-94E81B13B6B6}"/>
                    </a:ext>
                  </a:extLst>
                </p14:cNvPr>
                <p14:cNvContentPartPr/>
                <p14:nvPr/>
              </p14:nvContentPartPr>
              <p14:xfrm>
                <a:off x="2208809" y="3630449"/>
                <a:ext cx="250560" cy="253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8CE5DFF-F97A-9E4C-E3F7-94E81B13B6B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99809" y="3621449"/>
                  <a:ext cx="268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65F327B-3C9F-58DA-0717-90A6A4AE05F3}"/>
                    </a:ext>
                  </a:extLst>
                </p14:cNvPr>
                <p14:cNvContentPartPr/>
                <p14:nvPr/>
              </p14:nvContentPartPr>
              <p14:xfrm>
                <a:off x="2562329" y="3509129"/>
                <a:ext cx="123480" cy="425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65F327B-3C9F-58DA-0717-90A6A4AE05F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553689" y="3500489"/>
                  <a:ext cx="14112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3973768-88DC-F774-3C7A-01B9CABA7205}"/>
              </a:ext>
            </a:extLst>
          </p:cNvPr>
          <p:cNvGrpSpPr/>
          <p:nvPr/>
        </p:nvGrpSpPr>
        <p:grpSpPr>
          <a:xfrm>
            <a:off x="2888849" y="3764009"/>
            <a:ext cx="218160" cy="127080"/>
            <a:chOff x="2888849" y="3764009"/>
            <a:chExt cx="21816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205F96D-D5F0-CEF9-428E-5243A9535C75}"/>
                    </a:ext>
                  </a:extLst>
                </p14:cNvPr>
                <p14:cNvContentPartPr/>
                <p14:nvPr/>
              </p14:nvContentPartPr>
              <p14:xfrm>
                <a:off x="2901449" y="3764009"/>
                <a:ext cx="205560" cy="10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205F96D-D5F0-CEF9-428E-5243A9535C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92809" y="3755369"/>
                  <a:ext cx="223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DEB1E27-3061-A8DA-FCA0-06F472F1D5DA}"/>
                    </a:ext>
                  </a:extLst>
                </p14:cNvPr>
                <p14:cNvContentPartPr/>
                <p14:nvPr/>
              </p14:nvContentPartPr>
              <p14:xfrm>
                <a:off x="2888849" y="3881369"/>
                <a:ext cx="212400" cy="9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DEB1E27-3061-A8DA-FCA0-06F472F1D5D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879849" y="3872729"/>
                  <a:ext cx="23004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B0C8F0E3-69F0-E696-521E-892349171E6C}"/>
                  </a:ext>
                </a:extLst>
              </p14:cNvPr>
              <p14:cNvContentPartPr/>
              <p14:nvPr/>
            </p14:nvContentPartPr>
            <p14:xfrm>
              <a:off x="3420929" y="3841049"/>
              <a:ext cx="249480" cy="50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B0C8F0E3-69F0-E696-521E-892349171E6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412289" y="3832409"/>
                <a:ext cx="2671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67E3B72-383B-95CC-A432-70C3B5064076}"/>
              </a:ext>
            </a:extLst>
          </p:cNvPr>
          <p:cNvGrpSpPr/>
          <p:nvPr/>
        </p:nvGrpSpPr>
        <p:grpSpPr>
          <a:xfrm>
            <a:off x="3970289" y="3493649"/>
            <a:ext cx="884880" cy="606600"/>
            <a:chOff x="3970289" y="3493649"/>
            <a:chExt cx="88488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7BF567F-274B-4F5A-DD4E-A992EB038201}"/>
                    </a:ext>
                  </a:extLst>
                </p14:cNvPr>
                <p14:cNvContentPartPr/>
                <p14:nvPr/>
              </p14:nvContentPartPr>
              <p14:xfrm>
                <a:off x="3975329" y="3493649"/>
                <a:ext cx="272160" cy="554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7BF567F-274B-4F5A-DD4E-A992EB0382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66329" y="3485009"/>
                  <a:ext cx="28980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30AD9F2-548D-EAF1-00FF-B74D820DA407}"/>
                    </a:ext>
                  </a:extLst>
                </p14:cNvPr>
                <p14:cNvContentPartPr/>
                <p14:nvPr/>
              </p14:nvContentPartPr>
              <p14:xfrm>
                <a:off x="3970289" y="3796769"/>
                <a:ext cx="158760" cy="20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30AD9F2-548D-EAF1-00FF-B74D820DA40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61649" y="3788129"/>
                  <a:ext cx="176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B33DC0A-C05B-8F6D-91F0-81183598A9A5}"/>
                    </a:ext>
                  </a:extLst>
                </p14:cNvPr>
                <p14:cNvContentPartPr/>
                <p14:nvPr/>
              </p14:nvContentPartPr>
              <p14:xfrm>
                <a:off x="4324529" y="3724409"/>
                <a:ext cx="110880" cy="261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B33DC0A-C05B-8F6D-91F0-81183598A9A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315529" y="3715409"/>
                  <a:ext cx="128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6882AF6-C697-92BB-EA69-6A5136D61A62}"/>
                    </a:ext>
                  </a:extLst>
                </p14:cNvPr>
                <p14:cNvContentPartPr/>
                <p14:nvPr/>
              </p14:nvContentPartPr>
              <p14:xfrm>
                <a:off x="4536209" y="3784529"/>
                <a:ext cx="205560" cy="192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6882AF6-C697-92BB-EA69-6A5136D61A6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27569" y="3775889"/>
                  <a:ext cx="223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3421D1-3B5D-AFBE-A288-8A4396413899}"/>
                    </a:ext>
                  </a:extLst>
                </p14:cNvPr>
                <p14:cNvContentPartPr/>
                <p14:nvPr/>
              </p14:nvContentPartPr>
              <p14:xfrm>
                <a:off x="4467449" y="3782009"/>
                <a:ext cx="237240" cy="165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3421D1-3B5D-AFBE-A288-8A439641389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458449" y="3773369"/>
                  <a:ext cx="254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EC950A7-6F00-3962-037E-E2145A50F704}"/>
                    </a:ext>
                  </a:extLst>
                </p14:cNvPr>
                <p14:cNvContentPartPr/>
                <p14:nvPr/>
              </p14:nvContentPartPr>
              <p14:xfrm>
                <a:off x="4662929" y="3665729"/>
                <a:ext cx="192240" cy="434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EC950A7-6F00-3962-037E-E2145A50F70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54289" y="3657089"/>
                  <a:ext cx="209880" cy="45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567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9CF56A8-F0C7-49BB-386C-1602EBB173F6}"/>
              </a:ext>
            </a:extLst>
          </p:cNvPr>
          <p:cNvGrpSpPr/>
          <p:nvPr/>
        </p:nvGrpSpPr>
        <p:grpSpPr>
          <a:xfrm>
            <a:off x="266969" y="177329"/>
            <a:ext cx="2649240" cy="643320"/>
            <a:chOff x="266969" y="177329"/>
            <a:chExt cx="264924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4FF8AA-4BE3-E025-D2BC-AFF6413D0E03}"/>
                    </a:ext>
                  </a:extLst>
                </p14:cNvPr>
                <p14:cNvContentPartPr/>
                <p14:nvPr/>
              </p14:nvContentPartPr>
              <p14:xfrm>
                <a:off x="352289" y="313049"/>
                <a:ext cx="131040" cy="301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4FF8AA-4BE3-E025-D2BC-AFF6413D0E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3289" y="304409"/>
                  <a:ext cx="1486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9DEA473-15F8-9411-3B5F-5FF0FB2E2CB7}"/>
                    </a:ext>
                  </a:extLst>
                </p14:cNvPr>
                <p14:cNvContentPartPr/>
                <p14:nvPr/>
              </p14:nvContentPartPr>
              <p14:xfrm>
                <a:off x="554249" y="250769"/>
                <a:ext cx="7560" cy="37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9DEA473-15F8-9411-3B5F-5FF0FB2E2C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249" y="241769"/>
                  <a:ext cx="252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DFA68A-3A48-BC18-0DE4-2DD14FE321F5}"/>
                    </a:ext>
                  </a:extLst>
                </p14:cNvPr>
                <p14:cNvContentPartPr/>
                <p14:nvPr/>
              </p14:nvContentPartPr>
              <p14:xfrm>
                <a:off x="266969" y="177329"/>
                <a:ext cx="374400" cy="195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DFA68A-3A48-BC18-0DE4-2DD14FE321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8329" y="168689"/>
                  <a:ext cx="392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F270AF-18B8-349E-A0E2-4DE063BFE22A}"/>
                    </a:ext>
                  </a:extLst>
                </p14:cNvPr>
                <p14:cNvContentPartPr/>
                <p14:nvPr/>
              </p14:nvContentPartPr>
              <p14:xfrm>
                <a:off x="697169" y="425009"/>
                <a:ext cx="192240" cy="183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F270AF-18B8-349E-A0E2-4DE063BFE2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8169" y="416369"/>
                  <a:ext cx="209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9A05F6-D80A-C345-7EB3-4C28D6F7D431}"/>
                    </a:ext>
                  </a:extLst>
                </p14:cNvPr>
                <p14:cNvContentPartPr/>
                <p14:nvPr/>
              </p14:nvContentPartPr>
              <p14:xfrm>
                <a:off x="949889" y="402689"/>
                <a:ext cx="176760" cy="41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9A05F6-D80A-C345-7EB3-4C28D6F7D4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1249" y="394049"/>
                  <a:ext cx="1944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5F7AAE-32D7-FC00-098E-0C8133942A49}"/>
                    </a:ext>
                  </a:extLst>
                </p14:cNvPr>
                <p14:cNvContentPartPr/>
                <p14:nvPr/>
              </p14:nvContentPartPr>
              <p14:xfrm>
                <a:off x="1197569" y="397649"/>
                <a:ext cx="171720" cy="17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5F7AAE-32D7-FC00-098E-0C8133942A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88569" y="389009"/>
                  <a:ext cx="189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F1DB86-EDE0-88F8-4D52-2F4744F72B2E}"/>
                    </a:ext>
                  </a:extLst>
                </p14:cNvPr>
                <p14:cNvContentPartPr/>
                <p14:nvPr/>
              </p14:nvContentPartPr>
              <p14:xfrm>
                <a:off x="1352729" y="427169"/>
                <a:ext cx="5400" cy="158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F1DB86-EDE0-88F8-4D52-2F4744F72B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44089" y="418529"/>
                  <a:ext cx="23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83A092-A32F-29A9-EC39-B2792AF99ED3}"/>
                    </a:ext>
                  </a:extLst>
                </p14:cNvPr>
                <p14:cNvContentPartPr/>
                <p14:nvPr/>
              </p14:nvContentPartPr>
              <p14:xfrm>
                <a:off x="1286489" y="257249"/>
                <a:ext cx="23040" cy="31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83A092-A32F-29A9-EC39-B2792AF99E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77849" y="248249"/>
                  <a:ext cx="40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430D48C-C53E-8085-CC6C-391628CDA7DD}"/>
                    </a:ext>
                  </a:extLst>
                </p14:cNvPr>
                <p14:cNvContentPartPr/>
                <p14:nvPr/>
              </p14:nvContentPartPr>
              <p14:xfrm>
                <a:off x="1510769" y="193169"/>
                <a:ext cx="132480" cy="347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430D48C-C53E-8085-CC6C-391628CDA7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01769" y="184169"/>
                  <a:ext cx="150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2D8E8F-3FD7-8F9F-E57D-87DC26A6685B}"/>
                    </a:ext>
                  </a:extLst>
                </p14:cNvPr>
                <p14:cNvContentPartPr/>
                <p14:nvPr/>
              </p14:nvContentPartPr>
              <p14:xfrm>
                <a:off x="1776089" y="303329"/>
                <a:ext cx="169920" cy="23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2D8E8F-3FD7-8F9F-E57D-87DC26A668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67449" y="294329"/>
                  <a:ext cx="187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90FF66-15F4-9DE3-15F9-30A6259179DA}"/>
                    </a:ext>
                  </a:extLst>
                </p14:cNvPr>
                <p14:cNvContentPartPr/>
                <p14:nvPr/>
              </p14:nvContentPartPr>
              <p14:xfrm>
                <a:off x="2090009" y="341489"/>
                <a:ext cx="392760" cy="29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90FF66-15F4-9DE3-15F9-30A6259179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81009" y="332849"/>
                  <a:ext cx="410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9B2E573-890A-62D2-FF11-8158F2660A08}"/>
                    </a:ext>
                  </a:extLst>
                </p14:cNvPr>
                <p14:cNvContentPartPr/>
                <p14:nvPr/>
              </p14:nvContentPartPr>
              <p14:xfrm>
                <a:off x="2243729" y="188849"/>
                <a:ext cx="48960" cy="528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B2E573-890A-62D2-FF11-8158F2660A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34729" y="179849"/>
                  <a:ext cx="666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64F40B-E848-FBC5-D09D-1F704418DB57}"/>
                    </a:ext>
                  </a:extLst>
                </p14:cNvPr>
                <p14:cNvContentPartPr/>
                <p14:nvPr/>
              </p14:nvContentPartPr>
              <p14:xfrm>
                <a:off x="2573129" y="310529"/>
                <a:ext cx="144360" cy="19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64F40B-E848-FBC5-D09D-1F704418DB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64489" y="301889"/>
                  <a:ext cx="162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722AED-4DA8-6276-286D-378748A536F2}"/>
                    </a:ext>
                  </a:extLst>
                </p14:cNvPr>
                <p14:cNvContentPartPr/>
                <p14:nvPr/>
              </p14:nvContentPartPr>
              <p14:xfrm>
                <a:off x="2880209" y="349049"/>
                <a:ext cx="36000" cy="12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722AED-4DA8-6276-286D-378748A536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71569" y="340409"/>
                  <a:ext cx="536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B298A4-1A4E-1427-74CA-0601049CE991}"/>
              </a:ext>
            </a:extLst>
          </p:cNvPr>
          <p:cNvGrpSpPr/>
          <p:nvPr/>
        </p:nvGrpSpPr>
        <p:grpSpPr>
          <a:xfrm>
            <a:off x="4144889" y="136649"/>
            <a:ext cx="1158840" cy="483840"/>
            <a:chOff x="4144889" y="136649"/>
            <a:chExt cx="115884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80D6C3-F885-E912-5F47-07E18321C393}"/>
                    </a:ext>
                  </a:extLst>
                </p14:cNvPr>
                <p14:cNvContentPartPr/>
                <p14:nvPr/>
              </p14:nvContentPartPr>
              <p14:xfrm>
                <a:off x="4144889" y="136649"/>
                <a:ext cx="199440" cy="48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80D6C3-F885-E912-5F47-07E18321C3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36249" y="127649"/>
                  <a:ext cx="2170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05A39B-DA32-5D49-7B02-3B496E286EC6}"/>
                    </a:ext>
                  </a:extLst>
                </p14:cNvPr>
                <p14:cNvContentPartPr/>
                <p14:nvPr/>
              </p14:nvContentPartPr>
              <p14:xfrm>
                <a:off x="4145969" y="359849"/>
                <a:ext cx="145080" cy="3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05A39B-DA32-5D49-7B02-3B496E286E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37329" y="350849"/>
                  <a:ext cx="162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ACAFCB-3780-1B23-8DD7-B567CE6C0556}"/>
                    </a:ext>
                  </a:extLst>
                </p14:cNvPr>
                <p14:cNvContentPartPr/>
                <p14:nvPr/>
              </p14:nvContentPartPr>
              <p14:xfrm>
                <a:off x="4459889" y="282089"/>
                <a:ext cx="344160" cy="23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ACAFCB-3780-1B23-8DD7-B567CE6C05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51249" y="273089"/>
                  <a:ext cx="361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520EFF-DCDE-BC47-19D2-13D6577D37BC}"/>
                    </a:ext>
                  </a:extLst>
                </p14:cNvPr>
                <p14:cNvContentPartPr/>
                <p14:nvPr/>
              </p14:nvContentPartPr>
              <p14:xfrm>
                <a:off x="4605689" y="324209"/>
                <a:ext cx="221040" cy="173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520EFF-DCDE-BC47-19D2-13D6577D37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96689" y="315209"/>
                  <a:ext cx="238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0E806C4-4114-D742-CE00-BFF27F14DB6A}"/>
                    </a:ext>
                  </a:extLst>
                </p14:cNvPr>
                <p14:cNvContentPartPr/>
                <p14:nvPr/>
              </p14:nvContentPartPr>
              <p14:xfrm>
                <a:off x="4851569" y="215129"/>
                <a:ext cx="142560" cy="34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0E806C4-4114-D742-CE00-BFF27F14DB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42569" y="206129"/>
                  <a:ext cx="1602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4776B0-78B0-9236-E9E6-E8F2C250E0FD}"/>
                    </a:ext>
                  </a:extLst>
                </p14:cNvPr>
                <p14:cNvContentPartPr/>
                <p14:nvPr/>
              </p14:nvContentPartPr>
              <p14:xfrm>
                <a:off x="5156489" y="333209"/>
                <a:ext cx="147240" cy="99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4776B0-78B0-9236-E9E6-E8F2C250E0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47849" y="324209"/>
                  <a:ext cx="1648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64D89F-186B-A95D-91D6-2E01789E8FF1}"/>
              </a:ext>
            </a:extLst>
          </p:cNvPr>
          <p:cNvGrpSpPr/>
          <p:nvPr/>
        </p:nvGrpSpPr>
        <p:grpSpPr>
          <a:xfrm>
            <a:off x="5651129" y="143849"/>
            <a:ext cx="881280" cy="388440"/>
            <a:chOff x="5651129" y="143849"/>
            <a:chExt cx="88128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BD610A-2EF2-2BD7-17B3-D5194FB9E844}"/>
                    </a:ext>
                  </a:extLst>
                </p14:cNvPr>
                <p14:cNvContentPartPr/>
                <p14:nvPr/>
              </p14:nvContentPartPr>
              <p14:xfrm>
                <a:off x="5651129" y="179849"/>
                <a:ext cx="226440" cy="342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BD610A-2EF2-2BD7-17B3-D5194FB9E8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42489" y="170849"/>
                  <a:ext cx="2440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71B295F-2BA3-C8F2-693B-D2C632B237DD}"/>
                    </a:ext>
                  </a:extLst>
                </p14:cNvPr>
                <p14:cNvContentPartPr/>
                <p14:nvPr/>
              </p14:nvContentPartPr>
              <p14:xfrm>
                <a:off x="6083849" y="319889"/>
                <a:ext cx="186120" cy="21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71B295F-2BA3-C8F2-693B-D2C632B237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74849" y="310889"/>
                  <a:ext cx="203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93CD577-C685-B825-EBD9-315ED1187897}"/>
                    </a:ext>
                  </a:extLst>
                </p14:cNvPr>
                <p14:cNvContentPartPr/>
                <p14:nvPr/>
              </p14:nvContentPartPr>
              <p14:xfrm>
                <a:off x="6016529" y="300089"/>
                <a:ext cx="231120" cy="184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3CD577-C685-B825-EBD9-315ED11878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07529" y="291089"/>
                  <a:ext cx="248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419FE4-1F9F-31BA-BE00-3C9257CD64A1}"/>
                    </a:ext>
                  </a:extLst>
                </p14:cNvPr>
                <p14:cNvContentPartPr/>
                <p14:nvPr/>
              </p14:nvContentPartPr>
              <p14:xfrm>
                <a:off x="6370049" y="143849"/>
                <a:ext cx="122040" cy="167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419FE4-1F9F-31BA-BE00-3C9257CD64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61049" y="135209"/>
                  <a:ext cx="139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524ADE-920B-8E03-237B-93BD19760828}"/>
                    </a:ext>
                  </a:extLst>
                </p14:cNvPr>
                <p14:cNvContentPartPr/>
                <p14:nvPr/>
              </p14:nvContentPartPr>
              <p14:xfrm>
                <a:off x="6410009" y="145649"/>
                <a:ext cx="122400" cy="14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524ADE-920B-8E03-237B-93BD197608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01009" y="136649"/>
                  <a:ext cx="1400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2BCC13B-2929-07E5-EA5A-7E38AC41694D}"/>
                  </a:ext>
                </a:extLst>
              </p14:cNvPr>
              <p14:cNvContentPartPr/>
              <p14:nvPr/>
            </p14:nvContentPartPr>
            <p14:xfrm>
              <a:off x="6611969" y="498089"/>
              <a:ext cx="162360" cy="2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2BCC13B-2929-07E5-EA5A-7E38AC4169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03329" y="489449"/>
                <a:ext cx="18000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0CCF840-7B0F-ED27-5870-9D9D807A5BB0}"/>
              </a:ext>
            </a:extLst>
          </p:cNvPr>
          <p:cNvGrpSpPr/>
          <p:nvPr/>
        </p:nvGrpSpPr>
        <p:grpSpPr>
          <a:xfrm>
            <a:off x="7067009" y="143489"/>
            <a:ext cx="1734120" cy="449280"/>
            <a:chOff x="7067009" y="143489"/>
            <a:chExt cx="173412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48A9F4-7FCE-9285-E7C1-3BB9AAD87FEF}"/>
                    </a:ext>
                  </a:extLst>
                </p14:cNvPr>
                <p14:cNvContentPartPr/>
                <p14:nvPr/>
              </p14:nvContentPartPr>
              <p14:xfrm>
                <a:off x="7067009" y="260849"/>
                <a:ext cx="282240" cy="331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48A9F4-7FCE-9285-E7C1-3BB9AAD87F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58369" y="252209"/>
                  <a:ext cx="299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128F0C-51B9-10D3-DBDE-5853B47679FA}"/>
                    </a:ext>
                  </a:extLst>
                </p14:cNvPr>
                <p14:cNvContentPartPr/>
                <p14:nvPr/>
              </p14:nvContentPartPr>
              <p14:xfrm>
                <a:off x="7587929" y="391529"/>
                <a:ext cx="163080" cy="152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128F0C-51B9-10D3-DBDE-5853B47679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78929" y="382889"/>
                  <a:ext cx="1807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52FEC0-E412-44BC-A2C4-C46439574473}"/>
                    </a:ext>
                  </a:extLst>
                </p14:cNvPr>
                <p14:cNvContentPartPr/>
                <p14:nvPr/>
              </p14:nvContentPartPr>
              <p14:xfrm>
                <a:off x="7520609" y="338969"/>
                <a:ext cx="262080" cy="21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52FEC0-E412-44BC-A2C4-C464395744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11609" y="329969"/>
                  <a:ext cx="279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EDFBA2E-0CA1-0BD2-0A92-2EA722FC6619}"/>
                    </a:ext>
                  </a:extLst>
                </p14:cNvPr>
                <p14:cNvContentPartPr/>
                <p14:nvPr/>
              </p14:nvContentPartPr>
              <p14:xfrm>
                <a:off x="7833089" y="143489"/>
                <a:ext cx="125280" cy="206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EDFBA2E-0CA1-0BD2-0A92-2EA722FC66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24089" y="134489"/>
                  <a:ext cx="142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BDE875-3A2A-395E-F175-7160EC08B785}"/>
                    </a:ext>
                  </a:extLst>
                </p14:cNvPr>
                <p14:cNvContentPartPr/>
                <p14:nvPr/>
              </p14:nvContentPartPr>
              <p14:xfrm>
                <a:off x="8134769" y="444089"/>
                <a:ext cx="232560" cy="1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BDE875-3A2A-395E-F175-7160EC08B78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26129" y="435089"/>
                  <a:ext cx="250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F5BCE3-D2A0-7099-B854-CFD2EEF6B1C4}"/>
                    </a:ext>
                  </a:extLst>
                </p14:cNvPr>
                <p14:cNvContentPartPr/>
                <p14:nvPr/>
              </p14:nvContentPartPr>
              <p14:xfrm>
                <a:off x="8206769" y="326729"/>
                <a:ext cx="71640" cy="254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F5BCE3-D2A0-7099-B854-CFD2EEF6B1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98129" y="317729"/>
                  <a:ext cx="89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E382C7-0A42-B67E-F835-CE5574337638}"/>
                    </a:ext>
                  </a:extLst>
                </p14:cNvPr>
                <p14:cNvContentPartPr/>
                <p14:nvPr/>
              </p14:nvContentPartPr>
              <p14:xfrm>
                <a:off x="8585489" y="307649"/>
                <a:ext cx="215640" cy="233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E382C7-0A42-B67E-F835-CE55743376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76849" y="299009"/>
                  <a:ext cx="233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532682-6089-7510-F437-009A9C189A7C}"/>
                    </a:ext>
                  </a:extLst>
                </p14:cNvPr>
                <p14:cNvContentPartPr/>
                <p14:nvPr/>
              </p14:nvContentPartPr>
              <p14:xfrm>
                <a:off x="8539409" y="301529"/>
                <a:ext cx="255960" cy="20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532682-6089-7510-F437-009A9C189A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30769" y="292889"/>
                  <a:ext cx="27360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86AF63-C375-F5BF-E50C-9CEB06BD4CE3}"/>
              </a:ext>
            </a:extLst>
          </p:cNvPr>
          <p:cNvGrpSpPr/>
          <p:nvPr/>
        </p:nvGrpSpPr>
        <p:grpSpPr>
          <a:xfrm>
            <a:off x="333209" y="1111169"/>
            <a:ext cx="1097640" cy="493200"/>
            <a:chOff x="333209" y="1111169"/>
            <a:chExt cx="109764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1718A6-0E6A-A4D2-79CE-D59C8ECB0718}"/>
                    </a:ext>
                  </a:extLst>
                </p14:cNvPr>
                <p14:cNvContentPartPr/>
                <p14:nvPr/>
              </p14:nvContentPartPr>
              <p14:xfrm>
                <a:off x="338249" y="1337249"/>
                <a:ext cx="6840" cy="170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1718A6-0E6A-A4D2-79CE-D59C8ECB07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9609" y="1328249"/>
                  <a:ext cx="24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660FC8C-855A-8782-25A8-6803E624B767}"/>
                    </a:ext>
                  </a:extLst>
                </p14:cNvPr>
                <p14:cNvContentPartPr/>
                <p14:nvPr/>
              </p14:nvContentPartPr>
              <p14:xfrm>
                <a:off x="333209" y="1287929"/>
                <a:ext cx="150120" cy="316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660FC8C-855A-8782-25A8-6803E624B7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4569" y="1278929"/>
                  <a:ext cx="1677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367995-628A-EB44-9110-C04B027D0A50}"/>
                    </a:ext>
                  </a:extLst>
                </p14:cNvPr>
                <p14:cNvContentPartPr/>
                <p14:nvPr/>
              </p14:nvContentPartPr>
              <p14:xfrm>
                <a:off x="637409" y="1280369"/>
                <a:ext cx="114480" cy="21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367995-628A-EB44-9110-C04B027D0A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8769" y="1271369"/>
                  <a:ext cx="132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BC5342-FC13-00B4-CAEF-0007CAEBF124}"/>
                    </a:ext>
                  </a:extLst>
                </p14:cNvPr>
                <p14:cNvContentPartPr/>
                <p14:nvPr/>
              </p14:nvContentPartPr>
              <p14:xfrm>
                <a:off x="835769" y="1111169"/>
                <a:ext cx="132120" cy="32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BC5342-FC13-00B4-CAEF-0007CAEBF1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7129" y="1102169"/>
                  <a:ext cx="149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EF1036-28BF-77BB-73BF-3C9731805187}"/>
                    </a:ext>
                  </a:extLst>
                </p14:cNvPr>
                <p14:cNvContentPartPr/>
                <p14:nvPr/>
              </p14:nvContentPartPr>
              <p14:xfrm>
                <a:off x="1113329" y="1280729"/>
                <a:ext cx="360" cy="18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EF1036-28BF-77BB-73BF-3C97318051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4689" y="1271729"/>
                  <a:ext cx="18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090D0D-1B1E-F9B4-F400-4F46EC807BC3}"/>
                    </a:ext>
                  </a:extLst>
                </p14:cNvPr>
                <p14:cNvContentPartPr/>
                <p14:nvPr/>
              </p14:nvContentPartPr>
              <p14:xfrm>
                <a:off x="1094609" y="1155449"/>
                <a:ext cx="5400" cy="1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090D0D-1B1E-F9B4-F400-4F46EC807B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5969" y="1146449"/>
                  <a:ext cx="23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AC243A-9701-815E-15FF-AEFFBBE7C51B}"/>
                    </a:ext>
                  </a:extLst>
                </p14:cNvPr>
                <p14:cNvContentPartPr/>
                <p14:nvPr/>
              </p14:nvContentPartPr>
              <p14:xfrm>
                <a:off x="1254089" y="1281089"/>
                <a:ext cx="176760" cy="156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AC243A-9701-815E-15FF-AEFFBBE7C5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45449" y="1272089"/>
                  <a:ext cx="1944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9AFCBEA-DE1E-387D-FA5F-573A767D7A1B}"/>
              </a:ext>
            </a:extLst>
          </p:cNvPr>
          <p:cNvGrpSpPr/>
          <p:nvPr/>
        </p:nvGrpSpPr>
        <p:grpSpPr>
          <a:xfrm>
            <a:off x="1910369" y="1015049"/>
            <a:ext cx="1449360" cy="653040"/>
            <a:chOff x="1910369" y="1015049"/>
            <a:chExt cx="144936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EE5287-0B96-BB7B-CC59-733CBDF95AAA}"/>
                    </a:ext>
                  </a:extLst>
                </p14:cNvPr>
                <p14:cNvContentPartPr/>
                <p14:nvPr/>
              </p14:nvContentPartPr>
              <p14:xfrm>
                <a:off x="1910369" y="1285409"/>
                <a:ext cx="137160" cy="14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EE5287-0B96-BB7B-CC59-733CBDF95AA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01729" y="1276769"/>
                  <a:ext cx="154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A6F0517-F660-29CD-96BF-AA4D652DC581}"/>
                    </a:ext>
                  </a:extLst>
                </p14:cNvPr>
                <p14:cNvContentPartPr/>
                <p14:nvPr/>
              </p14:nvContentPartPr>
              <p14:xfrm>
                <a:off x="2110889" y="1268129"/>
                <a:ext cx="137880" cy="39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A6F0517-F660-29CD-96BF-AA4D652DC58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01889" y="1259489"/>
                  <a:ext cx="1555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EEEE44-179C-33EE-109C-70AD9819B05D}"/>
                    </a:ext>
                  </a:extLst>
                </p14:cNvPr>
                <p14:cNvContentPartPr/>
                <p14:nvPr/>
              </p14:nvContentPartPr>
              <p14:xfrm>
                <a:off x="2356769" y="1254449"/>
                <a:ext cx="19080" cy="164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EEEE44-179C-33EE-109C-70AD9819B05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48129" y="1245449"/>
                  <a:ext cx="3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58CEEC-C883-3AA2-AE9E-0D323E0F9E19}"/>
                    </a:ext>
                  </a:extLst>
                </p14:cNvPr>
                <p14:cNvContentPartPr/>
                <p14:nvPr/>
              </p14:nvContentPartPr>
              <p14:xfrm>
                <a:off x="2525969" y="1199369"/>
                <a:ext cx="119160" cy="214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58CEEC-C883-3AA2-AE9E-0D323E0F9E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16969" y="1190729"/>
                  <a:ext cx="136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45B81C-831B-41A7-6F79-F0752CF0DA1E}"/>
                    </a:ext>
                  </a:extLst>
                </p14:cNvPr>
                <p14:cNvContentPartPr/>
                <p14:nvPr/>
              </p14:nvContentPartPr>
              <p14:xfrm>
                <a:off x="2754569" y="1220609"/>
                <a:ext cx="170640" cy="144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45B81C-831B-41A7-6F79-F0752CF0DA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45569" y="1211609"/>
                  <a:ext cx="188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B812554-C9FF-0677-C50A-AE563C5ADFF0}"/>
                    </a:ext>
                  </a:extLst>
                </p14:cNvPr>
                <p14:cNvContentPartPr/>
                <p14:nvPr/>
              </p14:nvContentPartPr>
              <p14:xfrm>
                <a:off x="2684729" y="1065449"/>
                <a:ext cx="85320" cy="532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B812554-C9FF-0677-C50A-AE563C5ADF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75729" y="1056809"/>
                  <a:ext cx="10296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942B16-AC00-5F18-DD18-FF21D0CF76A6}"/>
                    </a:ext>
                  </a:extLst>
                </p14:cNvPr>
                <p14:cNvContentPartPr/>
                <p14:nvPr/>
              </p14:nvContentPartPr>
              <p14:xfrm>
                <a:off x="3000449" y="1227809"/>
                <a:ext cx="156960" cy="150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942B16-AC00-5F18-DD18-FF21D0CF76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91809" y="1218809"/>
                  <a:ext cx="174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DA908C-E479-7A95-4D7D-31F77708DA83}"/>
                    </a:ext>
                  </a:extLst>
                </p14:cNvPr>
                <p14:cNvContentPartPr/>
                <p14:nvPr/>
              </p14:nvContentPartPr>
              <p14:xfrm>
                <a:off x="3199169" y="1225649"/>
                <a:ext cx="160560" cy="141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DA908C-E479-7A95-4D7D-31F77708DA8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90529" y="1217009"/>
                  <a:ext cx="178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182B4C-1553-A638-9F1F-477BA4734739}"/>
                    </a:ext>
                  </a:extLst>
                </p14:cNvPr>
                <p14:cNvContentPartPr/>
                <p14:nvPr/>
              </p14:nvContentPartPr>
              <p14:xfrm>
                <a:off x="3241289" y="1015049"/>
                <a:ext cx="5400" cy="83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182B4C-1553-A638-9F1F-477BA47347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2649" y="1006409"/>
                  <a:ext cx="2304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42CE172-796E-F739-D3A5-25A959066E31}"/>
              </a:ext>
            </a:extLst>
          </p:cNvPr>
          <p:cNvGrpSpPr/>
          <p:nvPr/>
        </p:nvGrpSpPr>
        <p:grpSpPr>
          <a:xfrm>
            <a:off x="4062449" y="1109729"/>
            <a:ext cx="173520" cy="368640"/>
            <a:chOff x="4062449" y="1109729"/>
            <a:chExt cx="17352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2B624C-94C2-F56C-FA63-BE4B1C4BBAE0}"/>
                    </a:ext>
                  </a:extLst>
                </p14:cNvPr>
                <p14:cNvContentPartPr/>
                <p14:nvPr/>
              </p14:nvContentPartPr>
              <p14:xfrm>
                <a:off x="4071449" y="1109729"/>
                <a:ext cx="164520" cy="368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2B624C-94C2-F56C-FA63-BE4B1C4BBA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62449" y="1101089"/>
                  <a:ext cx="1821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83594B-8850-FC11-3434-77A6AE93E248}"/>
                    </a:ext>
                  </a:extLst>
                </p14:cNvPr>
                <p14:cNvContentPartPr/>
                <p14:nvPr/>
              </p14:nvContentPartPr>
              <p14:xfrm>
                <a:off x="4062449" y="1290809"/>
                <a:ext cx="169560" cy="13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83594B-8850-FC11-3434-77A6AE93E2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53809" y="1282169"/>
                  <a:ext cx="18720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356225-4E9D-7B7A-217A-C147C53AD935}"/>
                  </a:ext>
                </a:extLst>
              </p14:cNvPr>
              <p14:cNvContentPartPr/>
              <p14:nvPr/>
            </p14:nvContentPartPr>
            <p14:xfrm>
              <a:off x="4427489" y="1278569"/>
              <a:ext cx="172440" cy="91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356225-4E9D-7B7A-217A-C147C53AD9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18849" y="1269929"/>
                <a:ext cx="19008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C60C338D-1E72-82A9-9B4C-AB980AB62D4B}"/>
              </a:ext>
            </a:extLst>
          </p:cNvPr>
          <p:cNvGrpSpPr/>
          <p:nvPr/>
        </p:nvGrpSpPr>
        <p:grpSpPr>
          <a:xfrm>
            <a:off x="4790009" y="1065809"/>
            <a:ext cx="216720" cy="334800"/>
            <a:chOff x="4790009" y="1065809"/>
            <a:chExt cx="21672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4D4227-B66C-3AD8-5D8A-3B49E77E328E}"/>
                    </a:ext>
                  </a:extLst>
                </p14:cNvPr>
                <p14:cNvContentPartPr/>
                <p14:nvPr/>
              </p14:nvContentPartPr>
              <p14:xfrm>
                <a:off x="4826729" y="1142489"/>
                <a:ext cx="1440" cy="243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4D4227-B66C-3AD8-5D8A-3B49E77E32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17729" y="1133489"/>
                  <a:ext cx="190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D57832-24ED-01F9-C80C-D611D729141E}"/>
                    </a:ext>
                  </a:extLst>
                </p14:cNvPr>
                <p14:cNvContentPartPr/>
                <p14:nvPr/>
              </p14:nvContentPartPr>
              <p14:xfrm>
                <a:off x="4881089" y="1122689"/>
                <a:ext cx="3960" cy="273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D57832-24ED-01F9-C80C-D611D72914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72449" y="1113689"/>
                  <a:ext cx="21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A71FDE1-B467-8965-9943-5CC0A81F6375}"/>
                    </a:ext>
                  </a:extLst>
                </p14:cNvPr>
                <p14:cNvContentPartPr/>
                <p14:nvPr/>
              </p14:nvContentPartPr>
              <p14:xfrm>
                <a:off x="4790009" y="1065809"/>
                <a:ext cx="216720" cy="334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A71FDE1-B467-8965-9943-5CC0A81F63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81369" y="1056809"/>
                  <a:ext cx="23436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2DC34B2-A193-FD61-5152-4266EDEF1C92}"/>
                  </a:ext>
                </a:extLst>
              </p14:cNvPr>
              <p14:cNvContentPartPr/>
              <p14:nvPr/>
            </p14:nvContentPartPr>
            <p14:xfrm>
              <a:off x="5666249" y="1360289"/>
              <a:ext cx="6012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2DC34B2-A193-FD61-5152-4266EDEF1C9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57609" y="1351649"/>
                <a:ext cx="7776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BA652FBA-F430-AE5D-8D68-0DF38ED62937}"/>
              </a:ext>
            </a:extLst>
          </p:cNvPr>
          <p:cNvGrpSpPr/>
          <p:nvPr/>
        </p:nvGrpSpPr>
        <p:grpSpPr>
          <a:xfrm>
            <a:off x="6209849" y="1120889"/>
            <a:ext cx="869400" cy="478440"/>
            <a:chOff x="6209849" y="1120889"/>
            <a:chExt cx="86940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5F7B539-9635-D57C-6B8B-FA8AB8DAB0E6}"/>
                    </a:ext>
                  </a:extLst>
                </p14:cNvPr>
                <p14:cNvContentPartPr/>
                <p14:nvPr/>
              </p14:nvContentPartPr>
              <p14:xfrm>
                <a:off x="6209849" y="1191089"/>
                <a:ext cx="259560" cy="283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5F7B539-9635-D57C-6B8B-FA8AB8DAB0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00849" y="1182449"/>
                  <a:ext cx="277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32374D-FF5B-BFCC-4AB6-2C26CEC2AE5C}"/>
                    </a:ext>
                  </a:extLst>
                </p14:cNvPr>
                <p14:cNvContentPartPr/>
                <p14:nvPr/>
              </p14:nvContentPartPr>
              <p14:xfrm>
                <a:off x="6310289" y="1120889"/>
                <a:ext cx="16560" cy="48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32374D-FF5B-BFCC-4AB6-2C26CEC2AE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01649" y="1112249"/>
                  <a:ext cx="34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ABF8711-5530-5DBB-A159-34390880BFF4}"/>
                    </a:ext>
                  </a:extLst>
                </p14:cNvPr>
                <p14:cNvContentPartPr/>
                <p14:nvPr/>
              </p14:nvContentPartPr>
              <p14:xfrm>
                <a:off x="6470849" y="1259129"/>
                <a:ext cx="156600" cy="340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ABF8711-5530-5DBB-A159-34390880BF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61849" y="1250129"/>
                  <a:ext cx="174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1053CBB-985F-5ECA-257B-D0B795648E70}"/>
                    </a:ext>
                  </a:extLst>
                </p14:cNvPr>
                <p14:cNvContentPartPr/>
                <p14:nvPr/>
              </p14:nvContentPartPr>
              <p14:xfrm>
                <a:off x="6715649" y="1258409"/>
                <a:ext cx="192240" cy="176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1053CBB-985F-5ECA-257B-D0B795648E7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06649" y="1249409"/>
                  <a:ext cx="209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5A4B3B4-7E97-D9CC-BD92-AD855132B955}"/>
                    </a:ext>
                  </a:extLst>
                </p14:cNvPr>
                <p14:cNvContentPartPr/>
                <p14:nvPr/>
              </p14:nvContentPartPr>
              <p14:xfrm>
                <a:off x="7067729" y="1312769"/>
                <a:ext cx="11520" cy="8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5A4B3B4-7E97-D9CC-BD92-AD855132B95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59089" y="1303769"/>
                  <a:ext cx="291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0A80672-5655-7B90-4939-30B85FBC4F9F}"/>
              </a:ext>
            </a:extLst>
          </p:cNvPr>
          <p:cNvGrpSpPr/>
          <p:nvPr/>
        </p:nvGrpSpPr>
        <p:grpSpPr>
          <a:xfrm>
            <a:off x="134489" y="1913609"/>
            <a:ext cx="560880" cy="588600"/>
            <a:chOff x="134489" y="1913609"/>
            <a:chExt cx="5608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B54EA8D-C3C9-A03C-A034-C34339787A0F}"/>
                    </a:ext>
                  </a:extLst>
                </p14:cNvPr>
                <p14:cNvContentPartPr/>
                <p14:nvPr/>
              </p14:nvContentPartPr>
              <p14:xfrm>
                <a:off x="363089" y="2083529"/>
                <a:ext cx="154800" cy="240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B54EA8D-C3C9-A03C-A034-C34339787A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4089" y="2074889"/>
                  <a:ext cx="172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9AF59D8-529A-585F-9B3C-6F02454DD399}"/>
                    </a:ext>
                  </a:extLst>
                </p14:cNvPr>
                <p14:cNvContentPartPr/>
                <p14:nvPr/>
              </p14:nvContentPartPr>
              <p14:xfrm>
                <a:off x="134489" y="1913609"/>
                <a:ext cx="560880" cy="58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9AF59D8-529A-585F-9B3C-6F02454DD39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5849" y="1904969"/>
                  <a:ext cx="578520" cy="60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C3FB83-72F8-C39D-1351-DC4990141D33}"/>
              </a:ext>
            </a:extLst>
          </p:cNvPr>
          <p:cNvGrpSpPr/>
          <p:nvPr/>
        </p:nvGrpSpPr>
        <p:grpSpPr>
          <a:xfrm>
            <a:off x="1071209" y="1943489"/>
            <a:ext cx="278640" cy="386640"/>
            <a:chOff x="1071209" y="1943489"/>
            <a:chExt cx="27864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EAAF2A3-0CDF-CA01-2783-109069A84379}"/>
                    </a:ext>
                  </a:extLst>
                </p14:cNvPr>
                <p14:cNvContentPartPr/>
                <p14:nvPr/>
              </p14:nvContentPartPr>
              <p14:xfrm>
                <a:off x="1154729" y="1943489"/>
                <a:ext cx="195120" cy="386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EAAF2A3-0CDF-CA01-2783-109069A843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5729" y="1934489"/>
                  <a:ext cx="2127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D7EBDB0-30FA-DC71-D555-24B7948F37F2}"/>
                    </a:ext>
                  </a:extLst>
                </p14:cNvPr>
                <p14:cNvContentPartPr/>
                <p14:nvPr/>
              </p14:nvContentPartPr>
              <p14:xfrm>
                <a:off x="1071209" y="2165609"/>
                <a:ext cx="240840" cy="45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D7EBDB0-30FA-DC71-D555-24B7948F37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2209" y="2156609"/>
                  <a:ext cx="2584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1F97770-A811-7F15-5370-4A88EB1C8156}"/>
              </a:ext>
            </a:extLst>
          </p:cNvPr>
          <p:cNvGrpSpPr/>
          <p:nvPr/>
        </p:nvGrpSpPr>
        <p:grpSpPr>
          <a:xfrm>
            <a:off x="1538489" y="1976969"/>
            <a:ext cx="930600" cy="399960"/>
            <a:chOff x="1538489" y="1976969"/>
            <a:chExt cx="93060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BA2D4A-092F-0D94-AF83-F4EB758CCD74}"/>
                    </a:ext>
                  </a:extLst>
                </p14:cNvPr>
                <p14:cNvContentPartPr/>
                <p14:nvPr/>
              </p14:nvContentPartPr>
              <p14:xfrm>
                <a:off x="1601849" y="2162729"/>
                <a:ext cx="154800" cy="213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BA2D4A-092F-0D94-AF83-F4EB758CCD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93209" y="2153729"/>
                  <a:ext cx="172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30D44E4-EBE1-423A-6C49-661D59773165}"/>
                    </a:ext>
                  </a:extLst>
                </p14:cNvPr>
                <p14:cNvContentPartPr/>
                <p14:nvPr/>
              </p14:nvContentPartPr>
              <p14:xfrm>
                <a:off x="1538489" y="2133569"/>
                <a:ext cx="251640" cy="20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30D44E4-EBE1-423A-6C49-661D597731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29489" y="2124929"/>
                  <a:ext cx="269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1EDCED-4844-63F4-F340-4FF567F3B0AB}"/>
                    </a:ext>
                  </a:extLst>
                </p14:cNvPr>
                <p14:cNvContentPartPr/>
                <p14:nvPr/>
              </p14:nvContentPartPr>
              <p14:xfrm>
                <a:off x="1942409" y="2158769"/>
                <a:ext cx="177120" cy="18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1EDCED-4844-63F4-F340-4FF567F3B0A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33409" y="2149769"/>
                  <a:ext cx="194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E60C9F1-D3EB-765A-6870-F8AB5D9C17FB}"/>
                    </a:ext>
                  </a:extLst>
                </p14:cNvPr>
                <p14:cNvContentPartPr/>
                <p14:nvPr/>
              </p14:nvContentPartPr>
              <p14:xfrm>
                <a:off x="1944209" y="2259569"/>
                <a:ext cx="126360" cy="17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E60C9F1-D3EB-765A-6870-F8AB5D9C17F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35569" y="2250569"/>
                  <a:ext cx="14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64D25B-E0D6-C281-6787-C59B8F09BBB4}"/>
                    </a:ext>
                  </a:extLst>
                </p14:cNvPr>
                <p14:cNvContentPartPr/>
                <p14:nvPr/>
              </p14:nvContentPartPr>
              <p14:xfrm>
                <a:off x="2254889" y="2023409"/>
                <a:ext cx="96120" cy="353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64D25B-E0D6-C281-6787-C59B8F09BB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45889" y="2014409"/>
                  <a:ext cx="113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8D7293F-C43D-B45F-03C5-2460877AD696}"/>
                    </a:ext>
                  </a:extLst>
                </p14:cNvPr>
                <p14:cNvContentPartPr/>
                <p14:nvPr/>
              </p14:nvContentPartPr>
              <p14:xfrm>
                <a:off x="2268209" y="1976969"/>
                <a:ext cx="200880" cy="39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8D7293F-C43D-B45F-03C5-2460877AD6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59209" y="1968329"/>
                  <a:ext cx="218520" cy="41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1A70402-5510-FB98-6488-699758D465F8}"/>
                  </a:ext>
                </a:extLst>
              </p14:cNvPr>
              <p14:cNvContentPartPr/>
              <p14:nvPr/>
            </p14:nvContentPartPr>
            <p14:xfrm>
              <a:off x="3601649" y="1997129"/>
              <a:ext cx="23760" cy="439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1A70402-5510-FB98-6488-699758D465F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592649" y="1988129"/>
                <a:ext cx="414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6906CFB-A84D-2471-2F6C-B9041B257516}"/>
                  </a:ext>
                </a:extLst>
              </p14:cNvPr>
              <p14:cNvContentPartPr/>
              <p14:nvPr/>
            </p14:nvContentPartPr>
            <p14:xfrm>
              <a:off x="2996129" y="2396369"/>
              <a:ext cx="23040" cy="10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6906CFB-A84D-2471-2F6C-B9041B25751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87489" y="2387729"/>
                <a:ext cx="40680" cy="12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9F1F5EF-BDDC-D2D1-831F-09E01B79EC6E}"/>
              </a:ext>
            </a:extLst>
          </p:cNvPr>
          <p:cNvGrpSpPr/>
          <p:nvPr/>
        </p:nvGrpSpPr>
        <p:grpSpPr>
          <a:xfrm>
            <a:off x="3260009" y="2165249"/>
            <a:ext cx="887760" cy="227520"/>
            <a:chOff x="3260009" y="2165249"/>
            <a:chExt cx="88776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CD87C0-36B1-93C2-93E7-16B05701E398}"/>
                    </a:ext>
                  </a:extLst>
                </p14:cNvPr>
                <p14:cNvContentPartPr/>
                <p14:nvPr/>
              </p14:nvContentPartPr>
              <p14:xfrm>
                <a:off x="3260009" y="2192609"/>
                <a:ext cx="210960" cy="200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CD87C0-36B1-93C2-93E7-16B05701E39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51369" y="2183969"/>
                  <a:ext cx="228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FD678E-7A08-59FA-C931-860126D0C518}"/>
                    </a:ext>
                  </a:extLst>
                </p14:cNvPr>
                <p14:cNvContentPartPr/>
                <p14:nvPr/>
              </p14:nvContentPartPr>
              <p14:xfrm>
                <a:off x="3535769" y="2209889"/>
                <a:ext cx="136440" cy="166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FD678E-7A08-59FA-C931-860126D0C5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26769" y="2200889"/>
                  <a:ext cx="154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A52511-5DC8-3F8A-0358-4787E1AC6D8F}"/>
                    </a:ext>
                  </a:extLst>
                </p14:cNvPr>
                <p14:cNvContentPartPr/>
                <p14:nvPr/>
              </p14:nvContentPartPr>
              <p14:xfrm>
                <a:off x="3749609" y="2171729"/>
                <a:ext cx="185760" cy="20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A52511-5DC8-3F8A-0358-4787E1AC6D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40969" y="2162729"/>
                  <a:ext cx="203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4A0163E-A5DF-F0A8-4BB1-3608B6114EF2}"/>
                    </a:ext>
                  </a:extLst>
                </p14:cNvPr>
                <p14:cNvContentPartPr/>
                <p14:nvPr/>
              </p14:nvContentPartPr>
              <p14:xfrm>
                <a:off x="4017449" y="2165249"/>
                <a:ext cx="130320" cy="220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4A0163E-A5DF-F0A8-4BB1-3608B6114E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08809" y="2156249"/>
                  <a:ext cx="14796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C888CB7-6851-D014-26FE-FF21CB098DF8}"/>
              </a:ext>
            </a:extLst>
          </p:cNvPr>
          <p:cNvGrpSpPr/>
          <p:nvPr/>
        </p:nvGrpSpPr>
        <p:grpSpPr>
          <a:xfrm>
            <a:off x="4714049" y="2149769"/>
            <a:ext cx="631440" cy="230040"/>
            <a:chOff x="4714049" y="2149769"/>
            <a:chExt cx="63144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F849CE-B0BA-EB94-84A1-D7F053954E23}"/>
                    </a:ext>
                  </a:extLst>
                </p14:cNvPr>
                <p14:cNvContentPartPr/>
                <p14:nvPr/>
              </p14:nvContentPartPr>
              <p14:xfrm>
                <a:off x="4739249" y="2149769"/>
                <a:ext cx="18000" cy="230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F849CE-B0BA-EB94-84A1-D7F053954E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30249" y="2141129"/>
                  <a:ext cx="35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6D9DD0A-78D7-CAF0-F1F1-B702259552BB}"/>
                    </a:ext>
                  </a:extLst>
                </p14:cNvPr>
                <p14:cNvContentPartPr/>
                <p14:nvPr/>
              </p14:nvContentPartPr>
              <p14:xfrm>
                <a:off x="4714049" y="2152289"/>
                <a:ext cx="191520" cy="202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6D9DD0A-78D7-CAF0-F1F1-B702259552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05049" y="2143649"/>
                  <a:ext cx="209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CBF625F-2B0F-7109-95D6-65724F388A9A}"/>
                    </a:ext>
                  </a:extLst>
                </p14:cNvPr>
                <p14:cNvContentPartPr/>
                <p14:nvPr/>
              </p14:nvContentPartPr>
              <p14:xfrm>
                <a:off x="5012849" y="2171009"/>
                <a:ext cx="332640" cy="177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CBF625F-2B0F-7109-95D6-65724F388A9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03849" y="2162369"/>
                  <a:ext cx="35028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98C3020-58B5-245E-4056-218AD1AB9D86}"/>
              </a:ext>
            </a:extLst>
          </p:cNvPr>
          <p:cNvGrpSpPr/>
          <p:nvPr/>
        </p:nvGrpSpPr>
        <p:grpSpPr>
          <a:xfrm>
            <a:off x="5835449" y="1949969"/>
            <a:ext cx="1401120" cy="429840"/>
            <a:chOff x="5835449" y="1949969"/>
            <a:chExt cx="14011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C58740-8A37-2740-BE2F-76270576C607}"/>
                    </a:ext>
                  </a:extLst>
                </p14:cNvPr>
                <p14:cNvContentPartPr/>
                <p14:nvPr/>
              </p14:nvContentPartPr>
              <p14:xfrm>
                <a:off x="5835449" y="2237609"/>
                <a:ext cx="234720" cy="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C58740-8A37-2740-BE2F-76270576C60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26809" y="2228969"/>
                  <a:ext cx="25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7A2D1D-7C5A-7821-2B81-DB11A4B02516}"/>
                    </a:ext>
                  </a:extLst>
                </p14:cNvPr>
                <p14:cNvContentPartPr/>
                <p14:nvPr/>
              </p14:nvContentPartPr>
              <p14:xfrm>
                <a:off x="6244049" y="2144369"/>
                <a:ext cx="210960" cy="235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7A2D1D-7C5A-7821-2B81-DB11A4B0251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35409" y="2135729"/>
                  <a:ext cx="228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CDFC012-75D5-E904-B943-38DB8DC656F1}"/>
                    </a:ext>
                  </a:extLst>
                </p14:cNvPr>
                <p14:cNvContentPartPr/>
                <p14:nvPr/>
              </p14:nvContentPartPr>
              <p14:xfrm>
                <a:off x="6275369" y="2139689"/>
                <a:ext cx="223560" cy="205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CDFC012-75D5-E904-B943-38DB8DC656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66729" y="2130689"/>
                  <a:ext cx="241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3B3172F-62C5-8037-0A71-9151799CC044}"/>
                    </a:ext>
                  </a:extLst>
                </p14:cNvPr>
                <p14:cNvContentPartPr/>
                <p14:nvPr/>
              </p14:nvContentPartPr>
              <p14:xfrm>
                <a:off x="6678929" y="2126369"/>
                <a:ext cx="185400" cy="19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3B3172F-62C5-8037-0A71-9151799CC0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69929" y="2117729"/>
                  <a:ext cx="2030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6D6691-69FA-2997-C835-F5A3670E559D}"/>
                    </a:ext>
                  </a:extLst>
                </p14:cNvPr>
                <p14:cNvContentPartPr/>
                <p14:nvPr/>
              </p14:nvContentPartPr>
              <p14:xfrm>
                <a:off x="6672089" y="2226449"/>
                <a:ext cx="188280" cy="9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6D6691-69FA-2997-C835-F5A3670E559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63089" y="2217809"/>
                  <a:ext cx="20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D839D00-BA79-EF03-41AE-D4D893AF963B}"/>
                    </a:ext>
                  </a:extLst>
                </p14:cNvPr>
                <p14:cNvContentPartPr/>
                <p14:nvPr/>
              </p14:nvContentPartPr>
              <p14:xfrm>
                <a:off x="6986009" y="1994609"/>
                <a:ext cx="113760" cy="341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D839D00-BA79-EF03-41AE-D4D893AF963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77009" y="1985969"/>
                  <a:ext cx="1314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B47605A-F4BD-3561-1522-0D6E4F073476}"/>
                    </a:ext>
                  </a:extLst>
                </p14:cNvPr>
                <p14:cNvContentPartPr/>
                <p14:nvPr/>
              </p14:nvContentPartPr>
              <p14:xfrm>
                <a:off x="6979529" y="1949969"/>
                <a:ext cx="257040" cy="408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B47605A-F4BD-3561-1522-0D6E4F07347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70529" y="1941329"/>
                  <a:ext cx="274680" cy="42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DB97933-2023-E22E-C8E4-61FF359FD111}"/>
              </a:ext>
            </a:extLst>
          </p:cNvPr>
          <p:cNvGrpSpPr/>
          <p:nvPr/>
        </p:nvGrpSpPr>
        <p:grpSpPr>
          <a:xfrm>
            <a:off x="107489" y="2932769"/>
            <a:ext cx="560160" cy="615240"/>
            <a:chOff x="107489" y="2932769"/>
            <a:chExt cx="5601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652D18-9AAD-EE48-9C4C-F7FE4564C961}"/>
                    </a:ext>
                  </a:extLst>
                </p14:cNvPr>
                <p14:cNvContentPartPr/>
                <p14:nvPr/>
              </p14:nvContentPartPr>
              <p14:xfrm>
                <a:off x="329609" y="3105569"/>
                <a:ext cx="169560" cy="28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652D18-9AAD-EE48-9C4C-F7FE4564C96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0969" y="3096929"/>
                  <a:ext cx="1872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991A863-906B-CEDA-B5C2-413FE35D1002}"/>
                    </a:ext>
                  </a:extLst>
                </p14:cNvPr>
                <p14:cNvContentPartPr/>
                <p14:nvPr/>
              </p14:nvContentPartPr>
              <p14:xfrm>
                <a:off x="107489" y="2932769"/>
                <a:ext cx="560160" cy="615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991A863-906B-CEDA-B5C2-413FE35D10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489" y="2923769"/>
                  <a:ext cx="577800" cy="63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9129CD-2478-92F7-6628-D9382B9B9089}"/>
              </a:ext>
            </a:extLst>
          </p:cNvPr>
          <p:cNvGrpSpPr/>
          <p:nvPr/>
        </p:nvGrpSpPr>
        <p:grpSpPr>
          <a:xfrm>
            <a:off x="1307369" y="2937809"/>
            <a:ext cx="1262160" cy="601920"/>
            <a:chOff x="1307369" y="2937809"/>
            <a:chExt cx="126216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C29E136-55CC-CE8C-9598-6234D7B78BD1}"/>
                    </a:ext>
                  </a:extLst>
                </p14:cNvPr>
                <p14:cNvContentPartPr/>
                <p14:nvPr/>
              </p14:nvContentPartPr>
              <p14:xfrm>
                <a:off x="1307369" y="2937809"/>
                <a:ext cx="236160" cy="601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C29E136-55CC-CE8C-9598-6234D7B78BD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98729" y="2929169"/>
                  <a:ext cx="25380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1668FC1-2B28-F600-AA93-1D1C7AE31B0C}"/>
                    </a:ext>
                  </a:extLst>
                </p14:cNvPr>
                <p14:cNvContentPartPr/>
                <p14:nvPr/>
              </p14:nvContentPartPr>
              <p14:xfrm>
                <a:off x="1335449" y="3257129"/>
                <a:ext cx="166680" cy="34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1668FC1-2B28-F600-AA93-1D1C7AE31B0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326809" y="3248489"/>
                  <a:ext cx="184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6E24DA-9089-53BC-DFD2-3A9A0694C613}"/>
                    </a:ext>
                  </a:extLst>
                </p14:cNvPr>
                <p14:cNvContentPartPr/>
                <p14:nvPr/>
              </p14:nvContentPartPr>
              <p14:xfrm>
                <a:off x="1678889" y="3169649"/>
                <a:ext cx="150120" cy="298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6E24DA-9089-53BC-DFD2-3A9A0694C61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69889" y="3160649"/>
                  <a:ext cx="167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4819D03-1974-4281-F056-D5291C6222A9}"/>
                    </a:ext>
                  </a:extLst>
                </p14:cNvPr>
                <p14:cNvContentPartPr/>
                <p14:nvPr/>
              </p14:nvContentPartPr>
              <p14:xfrm>
                <a:off x="1928729" y="3346049"/>
                <a:ext cx="145440" cy="14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4819D03-1974-4281-F056-D5291C6222A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19729" y="3337409"/>
                  <a:ext cx="163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2FB288-3A00-373E-261F-93D7BA9E27B5}"/>
                    </a:ext>
                  </a:extLst>
                </p14:cNvPr>
                <p14:cNvContentPartPr/>
                <p14:nvPr/>
              </p14:nvContentPartPr>
              <p14:xfrm>
                <a:off x="2232209" y="3221849"/>
                <a:ext cx="148680" cy="236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2FB288-3A00-373E-261F-93D7BA9E27B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23569" y="3213209"/>
                  <a:ext cx="166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27EDEC-B8F4-695E-C64E-17047E10AEB8}"/>
                    </a:ext>
                  </a:extLst>
                </p14:cNvPr>
                <p14:cNvContentPartPr/>
                <p14:nvPr/>
              </p14:nvContentPartPr>
              <p14:xfrm>
                <a:off x="2176409" y="3199169"/>
                <a:ext cx="239400" cy="246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27EDEC-B8F4-695E-C64E-17047E10AEB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67409" y="3190169"/>
                  <a:ext cx="257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C49E403-F435-C48B-D1A1-A359C7CA65F8}"/>
                    </a:ext>
                  </a:extLst>
                </p14:cNvPr>
                <p14:cNvContentPartPr/>
                <p14:nvPr/>
              </p14:nvContentPartPr>
              <p14:xfrm>
                <a:off x="2477729" y="3077849"/>
                <a:ext cx="91800" cy="442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C49E403-F435-C48B-D1A1-A359C7CA65F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68729" y="3068849"/>
                  <a:ext cx="109440" cy="46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50E907C-123F-5BAB-8EE4-43FD7671C5D9}"/>
              </a:ext>
            </a:extLst>
          </p:cNvPr>
          <p:cNvGrpSpPr/>
          <p:nvPr/>
        </p:nvGrpSpPr>
        <p:grpSpPr>
          <a:xfrm>
            <a:off x="2801729" y="3325529"/>
            <a:ext cx="211680" cy="95400"/>
            <a:chOff x="2801729" y="3325529"/>
            <a:chExt cx="21168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DDC90E2-552A-D181-F1F6-9CEB2CD11A5A}"/>
                    </a:ext>
                  </a:extLst>
                </p14:cNvPr>
                <p14:cNvContentPartPr/>
                <p14:nvPr/>
              </p14:nvContentPartPr>
              <p14:xfrm>
                <a:off x="2801729" y="3325529"/>
                <a:ext cx="192240" cy="16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DDC90E2-552A-D181-F1F6-9CEB2CD11A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793089" y="3316889"/>
                  <a:ext cx="209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C375A83-3A10-D69C-C143-08ED2ABD920E}"/>
                    </a:ext>
                  </a:extLst>
                </p14:cNvPr>
                <p14:cNvContentPartPr/>
                <p14:nvPr/>
              </p14:nvContentPartPr>
              <p14:xfrm>
                <a:off x="2822969" y="3419489"/>
                <a:ext cx="190440" cy="1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C375A83-3A10-D69C-C143-08ED2ABD920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13969" y="3410489"/>
                  <a:ext cx="20808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E0870B8-D469-CCF6-8C23-EF22DED3992E}"/>
                  </a:ext>
                </a:extLst>
              </p14:cNvPr>
              <p14:cNvContentPartPr/>
              <p14:nvPr/>
            </p14:nvContentPartPr>
            <p14:xfrm>
              <a:off x="3454769" y="3143009"/>
              <a:ext cx="236520" cy="3877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E0870B8-D469-CCF6-8C23-EF22DED3992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446129" y="3134009"/>
                <a:ext cx="25416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A73F8CF-0956-771E-7CBA-74A91CFCC9BE}"/>
              </a:ext>
            </a:extLst>
          </p:cNvPr>
          <p:cNvGrpSpPr/>
          <p:nvPr/>
        </p:nvGrpSpPr>
        <p:grpSpPr>
          <a:xfrm>
            <a:off x="3884969" y="2930969"/>
            <a:ext cx="1796040" cy="639360"/>
            <a:chOff x="3884969" y="2930969"/>
            <a:chExt cx="17960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A2666B-A9E3-D9F3-E6AB-82C2E5FB1819}"/>
                    </a:ext>
                  </a:extLst>
                </p14:cNvPr>
                <p14:cNvContentPartPr/>
                <p14:nvPr/>
              </p14:nvContentPartPr>
              <p14:xfrm>
                <a:off x="3884969" y="3351089"/>
                <a:ext cx="14760" cy="2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A2666B-A9E3-D9F3-E6AB-82C2E5FB181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75969" y="3342449"/>
                  <a:ext cx="32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EEA38F7-9E65-D468-47AF-C29CAA1F269F}"/>
                    </a:ext>
                  </a:extLst>
                </p14:cNvPr>
                <p14:cNvContentPartPr/>
                <p14:nvPr/>
              </p14:nvContentPartPr>
              <p14:xfrm>
                <a:off x="4015289" y="3145529"/>
                <a:ext cx="173880" cy="424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EEA38F7-9E65-D468-47AF-C29CAA1F26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006289" y="3136529"/>
                  <a:ext cx="1915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D934B9-EE23-DDDB-ADB5-D2BAD9959E7C}"/>
                    </a:ext>
                  </a:extLst>
                </p14:cNvPr>
                <p14:cNvContentPartPr/>
                <p14:nvPr/>
              </p14:nvContentPartPr>
              <p14:xfrm>
                <a:off x="4302209" y="3367649"/>
                <a:ext cx="187200" cy="2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D934B9-EE23-DDDB-ADB5-D2BAD9959E7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93209" y="3358649"/>
                  <a:ext cx="204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C1FB6BF-9378-1211-C96C-9003F1468C7B}"/>
                    </a:ext>
                  </a:extLst>
                </p14:cNvPr>
                <p14:cNvContentPartPr/>
                <p14:nvPr/>
              </p14:nvContentPartPr>
              <p14:xfrm>
                <a:off x="4611089" y="3248129"/>
                <a:ext cx="172080" cy="260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C1FB6BF-9378-1211-C96C-9003F1468C7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02089" y="3239129"/>
                  <a:ext cx="189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0AB0531-A7C6-A74D-6912-6DF6699834A6}"/>
                    </a:ext>
                  </a:extLst>
                </p14:cNvPr>
                <p14:cNvContentPartPr/>
                <p14:nvPr/>
              </p14:nvContentPartPr>
              <p14:xfrm>
                <a:off x="4578689" y="3243809"/>
                <a:ext cx="229320" cy="259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0AB0531-A7C6-A74D-6912-6DF6699834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69689" y="3235169"/>
                  <a:ext cx="246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25F5766-5175-68D1-867D-85E2E563A8F6}"/>
                    </a:ext>
                  </a:extLst>
                </p14:cNvPr>
                <p14:cNvContentPartPr/>
                <p14:nvPr/>
              </p14:nvContentPartPr>
              <p14:xfrm>
                <a:off x="4862729" y="3141569"/>
                <a:ext cx="137160" cy="415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25F5766-5175-68D1-867D-85E2E563A8F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53729" y="3132929"/>
                  <a:ext cx="15480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B09CCDB-3BA5-B431-CC0C-499827290914}"/>
                    </a:ext>
                  </a:extLst>
                </p14:cNvPr>
                <p14:cNvContentPartPr/>
                <p14:nvPr/>
              </p14:nvContentPartPr>
              <p14:xfrm>
                <a:off x="5105009" y="2948249"/>
                <a:ext cx="143280" cy="203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B09CCDB-3BA5-B431-CC0C-4998272909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96009" y="2939249"/>
                  <a:ext cx="160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00FC52-F0BE-1AD4-5369-65A411C445E5}"/>
                    </a:ext>
                  </a:extLst>
                </p14:cNvPr>
                <p14:cNvContentPartPr/>
                <p14:nvPr/>
              </p14:nvContentPartPr>
              <p14:xfrm>
                <a:off x="5118689" y="2930969"/>
                <a:ext cx="153720" cy="21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00FC52-F0BE-1AD4-5369-65A411C445E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10049" y="2922329"/>
                  <a:ext cx="171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8F6FA36-93E6-208B-C963-5A5C68553604}"/>
                    </a:ext>
                  </a:extLst>
                </p14:cNvPr>
                <p14:cNvContentPartPr/>
                <p14:nvPr/>
              </p14:nvContentPartPr>
              <p14:xfrm>
                <a:off x="5439449" y="3404729"/>
                <a:ext cx="241560" cy="2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8F6FA36-93E6-208B-C963-5A5C6855360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30809" y="3396089"/>
                  <a:ext cx="2592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223F0A4-98B9-309E-8389-E198A9857B7B}"/>
              </a:ext>
            </a:extLst>
          </p:cNvPr>
          <p:cNvGrpSpPr/>
          <p:nvPr/>
        </p:nvGrpSpPr>
        <p:grpSpPr>
          <a:xfrm>
            <a:off x="5958929" y="3253169"/>
            <a:ext cx="425520" cy="339840"/>
            <a:chOff x="5958929" y="3253169"/>
            <a:chExt cx="4255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6A11C7F-1B59-06FD-E730-4182C5215EB8}"/>
                    </a:ext>
                  </a:extLst>
                </p14:cNvPr>
                <p14:cNvContentPartPr/>
                <p14:nvPr/>
              </p14:nvContentPartPr>
              <p14:xfrm>
                <a:off x="5958929" y="3253169"/>
                <a:ext cx="266040" cy="33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6A11C7F-1B59-06FD-E730-4182C5215EB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50289" y="3244169"/>
                  <a:ext cx="2836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9608DB-9231-C3A9-082E-19E144B17FD2}"/>
                    </a:ext>
                  </a:extLst>
                </p14:cNvPr>
                <p14:cNvContentPartPr/>
                <p14:nvPr/>
              </p14:nvContentPartPr>
              <p14:xfrm>
                <a:off x="6365369" y="3474569"/>
                <a:ext cx="19080" cy="9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9608DB-9231-C3A9-082E-19E144B17F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56369" y="3465569"/>
                  <a:ext cx="367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761554-D419-5B58-4411-58F1D02D5513}"/>
              </a:ext>
            </a:extLst>
          </p:cNvPr>
          <p:cNvGrpSpPr/>
          <p:nvPr/>
        </p:nvGrpSpPr>
        <p:grpSpPr>
          <a:xfrm>
            <a:off x="6714569" y="3021689"/>
            <a:ext cx="1134000" cy="546120"/>
            <a:chOff x="6714569" y="3021689"/>
            <a:chExt cx="113400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C2965FE-DE90-56C7-13E8-E5BEBC9ABAB2}"/>
                    </a:ext>
                  </a:extLst>
                </p14:cNvPr>
                <p14:cNvContentPartPr/>
                <p14:nvPr/>
              </p14:nvContentPartPr>
              <p14:xfrm>
                <a:off x="6714569" y="3230489"/>
                <a:ext cx="126720" cy="337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C2965FE-DE90-56C7-13E8-E5BEBC9ABAB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05929" y="3221849"/>
                  <a:ext cx="144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53DC93A-59C8-0906-A2C7-6F0EDC534531}"/>
                    </a:ext>
                  </a:extLst>
                </p14:cNvPr>
                <p14:cNvContentPartPr/>
                <p14:nvPr/>
              </p14:nvContentPartPr>
              <p14:xfrm>
                <a:off x="6974489" y="3427049"/>
                <a:ext cx="178560" cy="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53DC93A-59C8-0906-A2C7-6F0EDC53453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965849" y="3418409"/>
                  <a:ext cx="196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C3FD9FF-0FB2-C10C-0E36-D844A8D25C40}"/>
                    </a:ext>
                  </a:extLst>
                </p14:cNvPr>
                <p14:cNvContentPartPr/>
                <p14:nvPr/>
              </p14:nvContentPartPr>
              <p14:xfrm>
                <a:off x="7236209" y="3312209"/>
                <a:ext cx="191160" cy="227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C3FD9FF-0FB2-C10C-0E36-D844A8D25C4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27209" y="3303569"/>
                  <a:ext cx="2088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84A8F27-F193-EE68-C95A-9CF1C8546BAF}"/>
                    </a:ext>
                  </a:extLst>
                </p14:cNvPr>
                <p14:cNvContentPartPr/>
                <p14:nvPr/>
              </p14:nvContentPartPr>
              <p14:xfrm>
                <a:off x="7214969" y="3326249"/>
                <a:ext cx="215640" cy="206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84A8F27-F193-EE68-C95A-9CF1C8546BA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05969" y="3317609"/>
                  <a:ext cx="233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C06601F-8880-89C0-8C30-4C8B9A8D8D55}"/>
                    </a:ext>
                  </a:extLst>
                </p14:cNvPr>
                <p14:cNvContentPartPr/>
                <p14:nvPr/>
              </p14:nvContentPartPr>
              <p14:xfrm>
                <a:off x="7495409" y="3212849"/>
                <a:ext cx="156600" cy="348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C06601F-8880-89C0-8C30-4C8B9A8D8D5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86769" y="3203849"/>
                  <a:ext cx="1742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1D74398-952A-861E-0A73-CC786B247E41}"/>
                    </a:ext>
                  </a:extLst>
                </p14:cNvPr>
                <p14:cNvContentPartPr/>
                <p14:nvPr/>
              </p14:nvContentPartPr>
              <p14:xfrm>
                <a:off x="7682609" y="3021689"/>
                <a:ext cx="165960" cy="216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1D74398-952A-861E-0A73-CC786B247E4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73609" y="3012689"/>
                  <a:ext cx="18360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2686872-5CD8-98A8-357C-3AC610818812}"/>
              </a:ext>
            </a:extLst>
          </p:cNvPr>
          <p:cNvGrpSpPr/>
          <p:nvPr/>
        </p:nvGrpSpPr>
        <p:grpSpPr>
          <a:xfrm>
            <a:off x="8128289" y="3314729"/>
            <a:ext cx="210960" cy="222480"/>
            <a:chOff x="8128289" y="3314729"/>
            <a:chExt cx="21096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D1C929-7C77-4431-3FF9-42402BE08234}"/>
                    </a:ext>
                  </a:extLst>
                </p14:cNvPr>
                <p14:cNvContentPartPr/>
                <p14:nvPr/>
              </p14:nvContentPartPr>
              <p14:xfrm>
                <a:off x="8215769" y="3314729"/>
                <a:ext cx="17640" cy="222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D1C929-7C77-4431-3FF9-42402BE0823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06769" y="3306089"/>
                  <a:ext cx="35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0ABFA08-E272-2652-B416-184BC72C3A1C}"/>
                    </a:ext>
                  </a:extLst>
                </p14:cNvPr>
                <p14:cNvContentPartPr/>
                <p14:nvPr/>
              </p14:nvContentPartPr>
              <p14:xfrm>
                <a:off x="8128289" y="3427049"/>
                <a:ext cx="210960" cy="5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0ABFA08-E272-2652-B416-184BC72C3A1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19649" y="3418049"/>
                  <a:ext cx="2286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3713AF7-4CE3-56B7-B9A9-5A777580C1C5}"/>
              </a:ext>
            </a:extLst>
          </p:cNvPr>
          <p:cNvGrpSpPr/>
          <p:nvPr/>
        </p:nvGrpSpPr>
        <p:grpSpPr>
          <a:xfrm>
            <a:off x="8620409" y="3173969"/>
            <a:ext cx="849960" cy="389160"/>
            <a:chOff x="8620409" y="3173969"/>
            <a:chExt cx="84996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405C31C-C682-244D-FE8D-B9145ABDACF2}"/>
                    </a:ext>
                  </a:extLst>
                </p14:cNvPr>
                <p14:cNvContentPartPr/>
                <p14:nvPr/>
              </p14:nvContentPartPr>
              <p14:xfrm>
                <a:off x="8620409" y="3222569"/>
                <a:ext cx="200880" cy="340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405C31C-C682-244D-FE8D-B9145ABDACF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11769" y="3213929"/>
                  <a:ext cx="218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E95FD9-94BF-1623-F69C-4FC45633350D}"/>
                    </a:ext>
                  </a:extLst>
                </p14:cNvPr>
                <p14:cNvContentPartPr/>
                <p14:nvPr/>
              </p14:nvContentPartPr>
              <p14:xfrm>
                <a:off x="8800049" y="3426329"/>
                <a:ext cx="196920" cy="15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E95FD9-94BF-1623-F69C-4FC45633350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91049" y="3417329"/>
                  <a:ext cx="21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D02B650-302D-DFD7-A948-312C814B2E5B}"/>
                    </a:ext>
                  </a:extLst>
                </p14:cNvPr>
                <p14:cNvContentPartPr/>
                <p14:nvPr/>
              </p14:nvContentPartPr>
              <p14:xfrm>
                <a:off x="9151049" y="3323729"/>
                <a:ext cx="183240" cy="238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D02B650-302D-DFD7-A948-312C814B2E5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42409" y="3315089"/>
                  <a:ext cx="200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B283D9-D0B7-496E-CB3E-90F519077B7E}"/>
                    </a:ext>
                  </a:extLst>
                </p14:cNvPr>
                <p14:cNvContentPartPr/>
                <p14:nvPr/>
              </p14:nvContentPartPr>
              <p14:xfrm>
                <a:off x="9062849" y="3301049"/>
                <a:ext cx="248040" cy="231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B283D9-D0B7-496E-CB3E-90F519077B7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54209" y="3292409"/>
                  <a:ext cx="265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16385C4-7232-E5BD-1F0E-60973F8EB7F5}"/>
                    </a:ext>
                  </a:extLst>
                </p14:cNvPr>
                <p14:cNvContentPartPr/>
                <p14:nvPr/>
              </p14:nvContentPartPr>
              <p14:xfrm>
                <a:off x="9314489" y="3173969"/>
                <a:ext cx="155880" cy="385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16385C4-7232-E5BD-1F0E-60973F8EB7F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05849" y="3164969"/>
                  <a:ext cx="17352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BD6C608-32DE-CFBF-4C2B-B2A2B9F9CE84}"/>
              </a:ext>
            </a:extLst>
          </p:cNvPr>
          <p:cNvGrpSpPr/>
          <p:nvPr/>
        </p:nvGrpSpPr>
        <p:grpSpPr>
          <a:xfrm>
            <a:off x="2950049" y="4080449"/>
            <a:ext cx="244800" cy="147600"/>
            <a:chOff x="2950049" y="4080449"/>
            <a:chExt cx="24480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B765CA4-E26D-B860-013B-16C15FBCC397}"/>
                    </a:ext>
                  </a:extLst>
                </p14:cNvPr>
                <p14:cNvContentPartPr/>
                <p14:nvPr/>
              </p14:nvContentPartPr>
              <p14:xfrm>
                <a:off x="2950049" y="4080449"/>
                <a:ext cx="231840" cy="31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B765CA4-E26D-B860-013B-16C15FBCC3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41049" y="4071809"/>
                  <a:ext cx="249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142805D-35A2-AF51-A6EA-B71E699F0FF1}"/>
                    </a:ext>
                  </a:extLst>
                </p14:cNvPr>
                <p14:cNvContentPartPr/>
                <p14:nvPr/>
              </p14:nvContentPartPr>
              <p14:xfrm>
                <a:off x="2978489" y="4217609"/>
                <a:ext cx="216360" cy="1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142805D-35A2-AF51-A6EA-B71E699F0F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69489" y="4208609"/>
                  <a:ext cx="2340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5786BF5-30EE-36B6-4B10-5F2406E21AAD}"/>
              </a:ext>
            </a:extLst>
          </p:cNvPr>
          <p:cNvGrpSpPr/>
          <p:nvPr/>
        </p:nvGrpSpPr>
        <p:grpSpPr>
          <a:xfrm>
            <a:off x="3586889" y="3916649"/>
            <a:ext cx="1213920" cy="473760"/>
            <a:chOff x="3586889" y="3916649"/>
            <a:chExt cx="121392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E53158A-EF77-DB60-A3CE-CF5601E58B47}"/>
                    </a:ext>
                  </a:extLst>
                </p14:cNvPr>
                <p14:cNvContentPartPr/>
                <p14:nvPr/>
              </p14:nvContentPartPr>
              <p14:xfrm>
                <a:off x="3586889" y="4203929"/>
                <a:ext cx="189360" cy="2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E53158A-EF77-DB60-A3CE-CF5601E58B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78249" y="4195289"/>
                  <a:ext cx="207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9308470-4755-87FE-DB1A-911588C01D3C}"/>
                    </a:ext>
                  </a:extLst>
                </p14:cNvPr>
                <p14:cNvContentPartPr/>
                <p14:nvPr/>
              </p14:nvContentPartPr>
              <p14:xfrm>
                <a:off x="3919529" y="3997289"/>
                <a:ext cx="258480" cy="393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9308470-4755-87FE-DB1A-911588C01D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10529" y="3988289"/>
                  <a:ext cx="276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A22BE78-B70A-0927-9AB9-4A5ACF811265}"/>
                    </a:ext>
                  </a:extLst>
                </p14:cNvPr>
                <p14:cNvContentPartPr/>
                <p14:nvPr/>
              </p14:nvContentPartPr>
              <p14:xfrm>
                <a:off x="4293209" y="4152809"/>
                <a:ext cx="212040" cy="194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A22BE78-B70A-0927-9AB9-4A5ACF8112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84209" y="4144169"/>
                  <a:ext cx="229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D19AF2C-4A36-94F2-2DF7-593D1985D544}"/>
                    </a:ext>
                  </a:extLst>
                </p14:cNvPr>
                <p14:cNvContentPartPr/>
                <p14:nvPr/>
              </p14:nvContentPartPr>
              <p14:xfrm>
                <a:off x="4274849" y="4145609"/>
                <a:ext cx="219600" cy="182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D19AF2C-4A36-94F2-2DF7-593D1985D5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65849" y="4136609"/>
                  <a:ext cx="237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5DDFA56-74BD-20E9-C901-6354D4237A1D}"/>
                    </a:ext>
                  </a:extLst>
                </p14:cNvPr>
                <p14:cNvContentPartPr/>
                <p14:nvPr/>
              </p14:nvContentPartPr>
              <p14:xfrm>
                <a:off x="4660049" y="3916649"/>
                <a:ext cx="138960" cy="178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5DDFA56-74BD-20E9-C901-6354D4237A1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51409" y="3908009"/>
                  <a:ext cx="156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348DC3B-DD8F-0D9E-C4F9-9134E8209DB3}"/>
                    </a:ext>
                  </a:extLst>
                </p14:cNvPr>
                <p14:cNvContentPartPr/>
                <p14:nvPr/>
              </p14:nvContentPartPr>
              <p14:xfrm>
                <a:off x="4703249" y="3921689"/>
                <a:ext cx="97560" cy="14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348DC3B-DD8F-0D9E-C4F9-9134E8209DB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94609" y="3912689"/>
                  <a:ext cx="1152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17C6762-A955-AAE0-8536-DC85D89E10AE}"/>
              </a:ext>
            </a:extLst>
          </p:cNvPr>
          <p:cNvGrpSpPr/>
          <p:nvPr/>
        </p:nvGrpSpPr>
        <p:grpSpPr>
          <a:xfrm>
            <a:off x="5027969" y="4212569"/>
            <a:ext cx="284760" cy="267840"/>
            <a:chOff x="5027969" y="4212569"/>
            <a:chExt cx="28476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3C4FDFF-9C4D-A778-1A00-8AF5E7D4DB04}"/>
                    </a:ext>
                  </a:extLst>
                </p14:cNvPr>
                <p14:cNvContentPartPr/>
                <p14:nvPr/>
              </p14:nvContentPartPr>
              <p14:xfrm>
                <a:off x="5027969" y="4351169"/>
                <a:ext cx="284760" cy="16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3C4FDFF-9C4D-A778-1A00-8AF5E7D4DB0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19329" y="4342529"/>
                  <a:ext cx="302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F0A0941-A6B8-A39D-C9EC-FBE880E2C72B}"/>
                    </a:ext>
                  </a:extLst>
                </p14:cNvPr>
                <p14:cNvContentPartPr/>
                <p14:nvPr/>
              </p14:nvContentPartPr>
              <p14:xfrm>
                <a:off x="5177729" y="4212569"/>
                <a:ext cx="37800" cy="267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F0A0941-A6B8-A39D-C9EC-FBE880E2C7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68729" y="4203569"/>
                  <a:ext cx="554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6F4F344-F84A-8512-8D4A-D8DB344B2BC2}"/>
              </a:ext>
            </a:extLst>
          </p:cNvPr>
          <p:cNvGrpSpPr/>
          <p:nvPr/>
        </p:nvGrpSpPr>
        <p:grpSpPr>
          <a:xfrm>
            <a:off x="5670569" y="3981089"/>
            <a:ext cx="1865160" cy="488520"/>
            <a:chOff x="5670569" y="3981089"/>
            <a:chExt cx="18651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AD43C73-11DF-F43F-C4E3-C47B4DD84520}"/>
                    </a:ext>
                  </a:extLst>
                </p14:cNvPr>
                <p14:cNvContentPartPr/>
                <p14:nvPr/>
              </p14:nvContentPartPr>
              <p14:xfrm>
                <a:off x="5670569" y="4146329"/>
                <a:ext cx="222480" cy="323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AD43C73-11DF-F43F-C4E3-C47B4DD845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61929" y="4137329"/>
                  <a:ext cx="240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5AD5B3D-51D0-0D95-B34E-679F11A71C2A}"/>
                    </a:ext>
                  </a:extLst>
                </p14:cNvPr>
                <p14:cNvContentPartPr/>
                <p14:nvPr/>
              </p14:nvContentPartPr>
              <p14:xfrm>
                <a:off x="6092489" y="4253609"/>
                <a:ext cx="194760" cy="201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5AD5B3D-51D0-0D95-B34E-679F11A71C2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83849" y="4244609"/>
                  <a:ext cx="212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E60375A-A6D4-EE91-1EDC-FFB57BAC6C2A}"/>
                    </a:ext>
                  </a:extLst>
                </p14:cNvPr>
                <p14:cNvContentPartPr/>
                <p14:nvPr/>
              </p14:nvContentPartPr>
              <p14:xfrm>
                <a:off x="6073769" y="4237409"/>
                <a:ext cx="264240" cy="21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E60375A-A6D4-EE91-1EDC-FFB57BAC6C2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065129" y="4228409"/>
                  <a:ext cx="281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624CD3F-A2F2-FA14-D9DB-E1D645B200BC}"/>
                    </a:ext>
                  </a:extLst>
                </p14:cNvPr>
                <p14:cNvContentPartPr/>
                <p14:nvPr/>
              </p14:nvContentPartPr>
              <p14:xfrm>
                <a:off x="6457529" y="3981089"/>
                <a:ext cx="175320" cy="237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624CD3F-A2F2-FA14-D9DB-E1D645B200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48889" y="3972449"/>
                  <a:ext cx="192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9AA0EFD-E7DC-520C-7A37-DBD943177497}"/>
                    </a:ext>
                  </a:extLst>
                </p14:cNvPr>
                <p14:cNvContentPartPr/>
                <p14:nvPr/>
              </p14:nvContentPartPr>
              <p14:xfrm>
                <a:off x="6822569" y="4391489"/>
                <a:ext cx="274680" cy="2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9AA0EFD-E7DC-520C-7A37-DBD9431774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13569" y="4382849"/>
                  <a:ext cx="292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E14CD3B-ABEB-0C75-070C-81CF55287345}"/>
                    </a:ext>
                  </a:extLst>
                </p14:cNvPr>
                <p14:cNvContentPartPr/>
                <p14:nvPr/>
              </p14:nvContentPartPr>
              <p14:xfrm>
                <a:off x="7257089" y="4235609"/>
                <a:ext cx="251640" cy="232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E14CD3B-ABEB-0C75-070C-81CF5528734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48449" y="4226969"/>
                  <a:ext cx="269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D2A1942-EE1D-9C2A-6C95-E09FDF2A8362}"/>
                    </a:ext>
                  </a:extLst>
                </p14:cNvPr>
                <p14:cNvContentPartPr/>
                <p14:nvPr/>
              </p14:nvContentPartPr>
              <p14:xfrm>
                <a:off x="7218929" y="4251809"/>
                <a:ext cx="316800" cy="191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D2A1942-EE1D-9C2A-6C95-E09FDF2A83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09929" y="4243169"/>
                  <a:ext cx="3344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9E31AE92-410B-1B31-433E-B97F1C9B3C0E}"/>
              </a:ext>
            </a:extLst>
          </p:cNvPr>
          <p:cNvGrpSpPr/>
          <p:nvPr/>
        </p:nvGrpSpPr>
        <p:grpSpPr>
          <a:xfrm>
            <a:off x="2874809" y="5094569"/>
            <a:ext cx="205200" cy="130680"/>
            <a:chOff x="2874809" y="5094569"/>
            <a:chExt cx="20520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FB76226-C904-AC61-2720-545D5A7A83E6}"/>
                    </a:ext>
                  </a:extLst>
                </p14:cNvPr>
                <p14:cNvContentPartPr/>
                <p14:nvPr/>
              </p14:nvContentPartPr>
              <p14:xfrm>
                <a:off x="2874809" y="5094569"/>
                <a:ext cx="188640" cy="2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FB76226-C904-AC61-2720-545D5A7A83E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66169" y="5085569"/>
                  <a:ext cx="206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8F2789B-ED69-E570-7835-B1296DEA210D}"/>
                    </a:ext>
                  </a:extLst>
                </p14:cNvPr>
                <p14:cNvContentPartPr/>
                <p14:nvPr/>
              </p14:nvContentPartPr>
              <p14:xfrm>
                <a:off x="2897489" y="5210489"/>
                <a:ext cx="182520" cy="14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8F2789B-ED69-E570-7835-B1296DEA21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88849" y="5201849"/>
                  <a:ext cx="2001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BA86B8D-FCB2-57BA-8A93-2709F0A52830}"/>
                  </a:ext>
                </a:extLst>
              </p14:cNvPr>
              <p14:cNvContentPartPr/>
              <p14:nvPr/>
            </p14:nvContentPartPr>
            <p14:xfrm>
              <a:off x="3424169" y="5202929"/>
              <a:ext cx="216360" cy="10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BA86B8D-FCB2-57BA-8A93-2709F0A5283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415169" y="5193929"/>
                <a:ext cx="2340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A81984A-3BA2-0974-9DCF-AC0018C77EB6}"/>
              </a:ext>
            </a:extLst>
          </p:cNvPr>
          <p:cNvGrpSpPr/>
          <p:nvPr/>
        </p:nvGrpSpPr>
        <p:grpSpPr>
          <a:xfrm>
            <a:off x="4040129" y="4839689"/>
            <a:ext cx="1578240" cy="493920"/>
            <a:chOff x="4040129" y="4839689"/>
            <a:chExt cx="15782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DA14A95-A541-51EB-B9A6-21572039321D}"/>
                    </a:ext>
                  </a:extLst>
                </p14:cNvPr>
                <p14:cNvContentPartPr/>
                <p14:nvPr/>
              </p14:nvContentPartPr>
              <p14:xfrm>
                <a:off x="4040129" y="4839689"/>
                <a:ext cx="216360" cy="475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DA14A95-A541-51EB-B9A6-21572039321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31129" y="4831049"/>
                  <a:ext cx="234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32D6AD0-2424-375D-3D01-AE0976603524}"/>
                    </a:ext>
                  </a:extLst>
                </p14:cNvPr>
                <p14:cNvContentPartPr/>
                <p14:nvPr/>
              </p14:nvContentPartPr>
              <p14:xfrm>
                <a:off x="4379249" y="5026169"/>
                <a:ext cx="209520" cy="295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32D6AD0-2424-375D-3D01-AE09766035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70609" y="5017169"/>
                  <a:ext cx="227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D50484A-FC0E-8432-44DB-ED088557E491}"/>
                    </a:ext>
                  </a:extLst>
                </p14:cNvPr>
                <p14:cNvContentPartPr/>
                <p14:nvPr/>
              </p14:nvContentPartPr>
              <p14:xfrm>
                <a:off x="4724489" y="5134529"/>
                <a:ext cx="158400" cy="199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D50484A-FC0E-8432-44DB-ED088557E49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15489" y="5125529"/>
                  <a:ext cx="176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FEE1382-C685-254C-D5DB-18C358C03270}"/>
                    </a:ext>
                  </a:extLst>
                </p14:cNvPr>
                <p14:cNvContentPartPr/>
                <p14:nvPr/>
              </p14:nvContentPartPr>
              <p14:xfrm>
                <a:off x="4712969" y="5129849"/>
                <a:ext cx="219600" cy="162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FEE1382-C685-254C-D5DB-18C358C0327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04329" y="5121209"/>
                  <a:ext cx="237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44434C6-7B60-49FA-FF85-6AA982C14D71}"/>
                    </a:ext>
                  </a:extLst>
                </p14:cNvPr>
                <p14:cNvContentPartPr/>
                <p14:nvPr/>
              </p14:nvContentPartPr>
              <p14:xfrm>
                <a:off x="5052089" y="4926809"/>
                <a:ext cx="136440" cy="216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44434C6-7B60-49FA-FF85-6AA982C14D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43449" y="4917809"/>
                  <a:ext cx="154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7FCB70C-D6F0-1662-F22C-F6589DA01EAB}"/>
                    </a:ext>
                  </a:extLst>
                </p14:cNvPr>
                <p14:cNvContentPartPr/>
                <p14:nvPr/>
              </p14:nvContentPartPr>
              <p14:xfrm>
                <a:off x="5052089" y="4953089"/>
                <a:ext cx="155880" cy="14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7FCB70C-D6F0-1662-F22C-F6589DA01EA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43089" y="4944089"/>
                  <a:ext cx="173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1C96FB8-1B72-FD8F-382D-33A32D654B40}"/>
                    </a:ext>
                  </a:extLst>
                </p14:cNvPr>
                <p14:cNvContentPartPr/>
                <p14:nvPr/>
              </p14:nvContentPartPr>
              <p14:xfrm>
                <a:off x="5373569" y="5307329"/>
                <a:ext cx="244800" cy="17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1C96FB8-1B72-FD8F-382D-33A32D654B4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64569" y="5298329"/>
                  <a:ext cx="26244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0996DA5-D4E9-E2D5-FF12-3A91D584A37B}"/>
              </a:ext>
            </a:extLst>
          </p:cNvPr>
          <p:cNvGrpSpPr/>
          <p:nvPr/>
        </p:nvGrpSpPr>
        <p:grpSpPr>
          <a:xfrm>
            <a:off x="5842289" y="4888649"/>
            <a:ext cx="1632240" cy="552600"/>
            <a:chOff x="5842289" y="4888649"/>
            <a:chExt cx="1632240" cy="5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71A4B1D-9C9E-3193-44F5-FB273103A374}"/>
                    </a:ext>
                  </a:extLst>
                </p14:cNvPr>
                <p14:cNvContentPartPr/>
                <p14:nvPr/>
              </p14:nvContentPartPr>
              <p14:xfrm>
                <a:off x="5842289" y="5094569"/>
                <a:ext cx="212760" cy="276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71A4B1D-9C9E-3193-44F5-FB273103A3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33649" y="5085929"/>
                  <a:ext cx="230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6BDE403-BADA-DE48-4E84-084D5C7DB140}"/>
                    </a:ext>
                  </a:extLst>
                </p14:cNvPr>
                <p14:cNvContentPartPr/>
                <p14:nvPr/>
              </p14:nvContentPartPr>
              <p14:xfrm>
                <a:off x="6257009" y="5138489"/>
                <a:ext cx="142920" cy="200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6BDE403-BADA-DE48-4E84-084D5C7DB14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248009" y="5129489"/>
                  <a:ext cx="160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2397E5E-C81B-73B0-DEA7-D586044AE3DD}"/>
                    </a:ext>
                  </a:extLst>
                </p14:cNvPr>
                <p14:cNvContentPartPr/>
                <p14:nvPr/>
              </p14:nvContentPartPr>
              <p14:xfrm>
                <a:off x="6243689" y="5156849"/>
                <a:ext cx="189360" cy="171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2397E5E-C81B-73B0-DEA7-D586044AE3D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35049" y="5148209"/>
                  <a:ext cx="207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4564CB9-DA5C-BA6D-A31A-828CC91ABD02}"/>
                    </a:ext>
                  </a:extLst>
                </p14:cNvPr>
                <p14:cNvContentPartPr/>
                <p14:nvPr/>
              </p14:nvContentPartPr>
              <p14:xfrm>
                <a:off x="6462569" y="4888649"/>
                <a:ext cx="150120" cy="218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4564CB9-DA5C-BA6D-A31A-828CC91ABD0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53569" y="4879649"/>
                  <a:ext cx="167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853BD0E-A2D4-9172-ACF7-073B5498DD1D}"/>
                    </a:ext>
                  </a:extLst>
                </p14:cNvPr>
                <p14:cNvContentPartPr/>
                <p14:nvPr/>
              </p14:nvContentPartPr>
              <p14:xfrm>
                <a:off x="6721409" y="5268809"/>
                <a:ext cx="279360" cy="1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853BD0E-A2D4-9172-ACF7-073B5498DD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12769" y="5260169"/>
                  <a:ext cx="297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BF4B826-FFA6-24E9-CAA2-5F16A3F22513}"/>
                    </a:ext>
                  </a:extLst>
                </p14:cNvPr>
                <p14:cNvContentPartPr/>
                <p14:nvPr/>
              </p14:nvContentPartPr>
              <p14:xfrm>
                <a:off x="6821129" y="5141729"/>
                <a:ext cx="89280" cy="247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BF4B826-FFA6-24E9-CAA2-5F16A3F2251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12129" y="5132729"/>
                  <a:ext cx="106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65AC05-1199-FCE2-383C-C9A542EFA0C7}"/>
                    </a:ext>
                  </a:extLst>
                </p14:cNvPr>
                <p14:cNvContentPartPr/>
                <p14:nvPr/>
              </p14:nvContentPartPr>
              <p14:xfrm>
                <a:off x="7108049" y="5204369"/>
                <a:ext cx="217080" cy="160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65AC05-1199-FCE2-383C-C9A542EFA0C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99049" y="5195729"/>
                  <a:ext cx="234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5645221-70C4-F67A-FD5A-69387D049834}"/>
                    </a:ext>
                  </a:extLst>
                </p14:cNvPr>
                <p14:cNvContentPartPr/>
                <p14:nvPr/>
              </p14:nvContentPartPr>
              <p14:xfrm>
                <a:off x="7122809" y="5164409"/>
                <a:ext cx="221040" cy="201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5645221-70C4-F67A-FD5A-69387D0498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14169" y="5155769"/>
                  <a:ext cx="238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A2E6CC4-5CD7-B1B2-1900-EABC61B1CF37}"/>
                    </a:ext>
                  </a:extLst>
                </p14:cNvPr>
                <p14:cNvContentPartPr/>
                <p14:nvPr/>
              </p14:nvContentPartPr>
              <p14:xfrm>
                <a:off x="7324769" y="5008169"/>
                <a:ext cx="149760" cy="433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A2E6CC4-5CD7-B1B2-1900-EABC61B1CF3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16129" y="4999529"/>
                  <a:ext cx="167400" cy="45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EE1E2A2-08A8-9E20-9C40-E7E1F3CC55EC}"/>
              </a:ext>
            </a:extLst>
          </p:cNvPr>
          <p:cNvGrpSpPr/>
          <p:nvPr/>
        </p:nvGrpSpPr>
        <p:grpSpPr>
          <a:xfrm>
            <a:off x="2931329" y="6137849"/>
            <a:ext cx="200880" cy="119520"/>
            <a:chOff x="2931329" y="6137849"/>
            <a:chExt cx="200880" cy="11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FBAB694-7D69-8EBF-5099-F87119F22382}"/>
                    </a:ext>
                  </a:extLst>
                </p14:cNvPr>
                <p14:cNvContentPartPr/>
                <p14:nvPr/>
              </p14:nvContentPartPr>
              <p14:xfrm>
                <a:off x="2931329" y="6137849"/>
                <a:ext cx="199440" cy="8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FBAB694-7D69-8EBF-5099-F87119F2238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22689" y="6128849"/>
                  <a:ext cx="217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79F2341-18CB-F14F-EB58-17EFE5F0424E}"/>
                    </a:ext>
                  </a:extLst>
                </p14:cNvPr>
                <p14:cNvContentPartPr/>
                <p14:nvPr/>
              </p14:nvContentPartPr>
              <p14:xfrm>
                <a:off x="2953289" y="6254849"/>
                <a:ext cx="17892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79F2341-18CB-F14F-EB58-17EFE5F0424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44649" y="6246209"/>
                  <a:ext cx="19656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7B2C656C-9A33-4B1F-B570-9321115E8FE3}"/>
                  </a:ext>
                </a:extLst>
              </p14:cNvPr>
              <p14:cNvContentPartPr/>
              <p14:nvPr/>
            </p14:nvContentPartPr>
            <p14:xfrm>
              <a:off x="3600209" y="6195089"/>
              <a:ext cx="224280" cy="104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7B2C656C-9A33-4B1F-B570-9321115E8FE3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591209" y="6186089"/>
                <a:ext cx="24192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560B7395-E511-4E7B-D2F2-5142F51D75E2}"/>
              </a:ext>
            </a:extLst>
          </p:cNvPr>
          <p:cNvGrpSpPr/>
          <p:nvPr/>
        </p:nvGrpSpPr>
        <p:grpSpPr>
          <a:xfrm>
            <a:off x="4139129" y="5768129"/>
            <a:ext cx="1027440" cy="598320"/>
            <a:chOff x="4139129" y="5768129"/>
            <a:chExt cx="102744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A710377-7883-C9B8-1301-4CBB59E9811F}"/>
                    </a:ext>
                  </a:extLst>
                </p14:cNvPr>
                <p14:cNvContentPartPr/>
                <p14:nvPr/>
              </p14:nvContentPartPr>
              <p14:xfrm>
                <a:off x="4157489" y="5768129"/>
                <a:ext cx="305280" cy="598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A710377-7883-C9B8-1301-4CBB59E981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48849" y="5759129"/>
                  <a:ext cx="3229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2D2E1B-1E62-067D-1B85-520782DD6609}"/>
                    </a:ext>
                  </a:extLst>
                </p14:cNvPr>
                <p14:cNvContentPartPr/>
                <p14:nvPr/>
              </p14:nvContentPartPr>
              <p14:xfrm>
                <a:off x="4139129" y="6110849"/>
                <a:ext cx="196560" cy="24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2D2E1B-1E62-067D-1B85-520782DD660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30489" y="6102209"/>
                  <a:ext cx="21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47C8032-3367-5964-D2BB-37D22BC96BA5}"/>
                    </a:ext>
                  </a:extLst>
                </p14:cNvPr>
                <p14:cNvContentPartPr/>
                <p14:nvPr/>
              </p14:nvContentPartPr>
              <p14:xfrm>
                <a:off x="4530089" y="5972609"/>
                <a:ext cx="168120" cy="279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47C8032-3367-5964-D2BB-37D22BC96B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521449" y="5963969"/>
                  <a:ext cx="185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0B442BF-2660-CA82-4D5C-CDBE1A2DD177}"/>
                    </a:ext>
                  </a:extLst>
                </p14:cNvPr>
                <p14:cNvContentPartPr/>
                <p14:nvPr/>
              </p14:nvContentPartPr>
              <p14:xfrm>
                <a:off x="4829969" y="6050729"/>
                <a:ext cx="168840" cy="181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0B442BF-2660-CA82-4D5C-CDBE1A2DD17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20969" y="6041729"/>
                  <a:ext cx="186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79C57F9-35E8-0ED1-80C9-847C3CD3EB1C}"/>
                    </a:ext>
                  </a:extLst>
                </p14:cNvPr>
                <p14:cNvContentPartPr/>
                <p14:nvPr/>
              </p14:nvContentPartPr>
              <p14:xfrm>
                <a:off x="4768049" y="6041729"/>
                <a:ext cx="209160" cy="200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79C57F9-35E8-0ED1-80C9-847C3CD3EB1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59049" y="6033089"/>
                  <a:ext cx="226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328197E-FF9E-F1D1-35AB-FF0067D2407F}"/>
                    </a:ext>
                  </a:extLst>
                </p14:cNvPr>
                <p14:cNvContentPartPr/>
                <p14:nvPr/>
              </p14:nvContentPartPr>
              <p14:xfrm>
                <a:off x="5047049" y="5922569"/>
                <a:ext cx="119520" cy="353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328197E-FF9E-F1D1-35AB-FF0067D2407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38409" y="5913569"/>
                  <a:ext cx="1371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6943913-C375-C60C-E10F-A38B0166BFA4}"/>
              </a:ext>
            </a:extLst>
          </p:cNvPr>
          <p:cNvGrpSpPr/>
          <p:nvPr/>
        </p:nvGrpSpPr>
        <p:grpSpPr>
          <a:xfrm>
            <a:off x="1593929" y="6343049"/>
            <a:ext cx="1294200" cy="430560"/>
            <a:chOff x="1593929" y="6343049"/>
            <a:chExt cx="12942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613E1ED-84AA-DD2F-52C0-330717D82CE6}"/>
                    </a:ext>
                  </a:extLst>
                </p14:cNvPr>
                <p14:cNvContentPartPr/>
                <p14:nvPr/>
              </p14:nvContentPartPr>
              <p14:xfrm>
                <a:off x="1593929" y="6343049"/>
                <a:ext cx="200520" cy="291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613E1ED-84AA-DD2F-52C0-330717D82CE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84929" y="6334409"/>
                  <a:ext cx="2181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D670D39-4C7E-2D28-A8D0-732A85C6CFF6}"/>
                    </a:ext>
                  </a:extLst>
                </p14:cNvPr>
                <p14:cNvContentPartPr/>
                <p14:nvPr/>
              </p14:nvContentPartPr>
              <p14:xfrm>
                <a:off x="1937009" y="6568049"/>
                <a:ext cx="47520" cy="92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D670D39-4C7E-2D28-A8D0-732A85C6CFF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28009" y="6559409"/>
                  <a:ext cx="65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64F372A-292C-B28D-E24D-813C87E4223A}"/>
                    </a:ext>
                  </a:extLst>
                </p14:cNvPr>
                <p14:cNvContentPartPr/>
                <p14:nvPr/>
              </p14:nvContentPartPr>
              <p14:xfrm>
                <a:off x="1942049" y="6533849"/>
                <a:ext cx="163800" cy="159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64F372A-292C-B28D-E24D-813C87E4223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933049" y="6525209"/>
                  <a:ext cx="181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E455C05-D73B-1C60-7F83-12E541E9D068}"/>
                    </a:ext>
                  </a:extLst>
                </p14:cNvPr>
                <p14:cNvContentPartPr/>
                <p14:nvPr/>
              </p14:nvContentPartPr>
              <p14:xfrm>
                <a:off x="2208449" y="6541769"/>
                <a:ext cx="121320" cy="127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E455C05-D73B-1C60-7F83-12E541E9D06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99449" y="6532769"/>
                  <a:ext cx="138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0C33CB5-BE45-4713-CEBE-6AACC1BBCA4B}"/>
                    </a:ext>
                  </a:extLst>
                </p14:cNvPr>
                <p14:cNvContentPartPr/>
                <p14:nvPr/>
              </p14:nvContentPartPr>
              <p14:xfrm>
                <a:off x="2495369" y="6583529"/>
                <a:ext cx="126000" cy="94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0C33CB5-BE45-4713-CEBE-6AACC1BBCA4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86369" y="6574529"/>
                  <a:ext cx="143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7BB7650-DBC2-01DC-75FF-66D8B020AEE8}"/>
                    </a:ext>
                  </a:extLst>
                </p14:cNvPr>
                <p14:cNvContentPartPr/>
                <p14:nvPr/>
              </p14:nvContentPartPr>
              <p14:xfrm>
                <a:off x="2461529" y="6426209"/>
                <a:ext cx="83880" cy="347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7BB7650-DBC2-01DC-75FF-66D8B020AEE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452529" y="6417569"/>
                  <a:ext cx="1015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F13703B-DDA5-5AC3-BCDE-8D380D75C34C}"/>
                    </a:ext>
                  </a:extLst>
                </p14:cNvPr>
                <p14:cNvContentPartPr/>
                <p14:nvPr/>
              </p14:nvContentPartPr>
              <p14:xfrm>
                <a:off x="2754209" y="6580649"/>
                <a:ext cx="133920" cy="153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F13703B-DDA5-5AC3-BCDE-8D380D75C34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745209" y="6571649"/>
                  <a:ext cx="15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40CC858-D8CA-89A9-1CDE-659E57A2CBA2}"/>
                    </a:ext>
                  </a:extLst>
                </p14:cNvPr>
                <p14:cNvContentPartPr/>
                <p14:nvPr/>
              </p14:nvContentPartPr>
              <p14:xfrm>
                <a:off x="2847809" y="6464369"/>
                <a:ext cx="3960" cy="8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40CC858-D8CA-89A9-1CDE-659E57A2CBA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39169" y="6455729"/>
                  <a:ext cx="2160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BC0C21D-D49F-7FD0-F590-7F2B1435A739}"/>
              </a:ext>
            </a:extLst>
          </p:cNvPr>
          <p:cNvGrpSpPr/>
          <p:nvPr/>
        </p:nvGrpSpPr>
        <p:grpSpPr>
          <a:xfrm>
            <a:off x="3116729" y="6559049"/>
            <a:ext cx="878400" cy="247680"/>
            <a:chOff x="3116729" y="6559049"/>
            <a:chExt cx="87840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994FBFF-B7F3-7103-A53D-CCEC75A15B34}"/>
                    </a:ext>
                  </a:extLst>
                </p14:cNvPr>
                <p14:cNvContentPartPr/>
                <p14:nvPr/>
              </p14:nvContentPartPr>
              <p14:xfrm>
                <a:off x="3116729" y="6608009"/>
                <a:ext cx="135360" cy="131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994FBFF-B7F3-7103-A53D-CCEC75A15B3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08089" y="6599009"/>
                  <a:ext cx="15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FF77CF6-D0B9-EB62-CB6A-B7209578152A}"/>
                    </a:ext>
                  </a:extLst>
                </p14:cNvPr>
                <p14:cNvContentPartPr/>
                <p14:nvPr/>
              </p14:nvContentPartPr>
              <p14:xfrm>
                <a:off x="3346409" y="6590729"/>
                <a:ext cx="249120" cy="141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FF77CF6-D0B9-EB62-CB6A-B7209578152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37769" y="6581729"/>
                  <a:ext cx="266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F60D7F8-A99E-3BE3-4287-398F577E272D}"/>
                    </a:ext>
                  </a:extLst>
                </p14:cNvPr>
                <p14:cNvContentPartPr/>
                <p14:nvPr/>
              </p14:nvContentPartPr>
              <p14:xfrm>
                <a:off x="3759329" y="6559049"/>
                <a:ext cx="172800" cy="163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F60D7F8-A99E-3BE3-4287-398F577E272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750329" y="6550049"/>
                  <a:ext cx="190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BEFF16B-CEC4-E8D1-0AAB-0BFB5BD5EC35}"/>
                    </a:ext>
                  </a:extLst>
                </p14:cNvPr>
                <p14:cNvContentPartPr/>
                <p14:nvPr/>
              </p14:nvContentPartPr>
              <p14:xfrm>
                <a:off x="3911969" y="6696569"/>
                <a:ext cx="83160" cy="110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BEFF16B-CEC4-E8D1-0AAB-0BFB5BD5EC3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903329" y="6687569"/>
                  <a:ext cx="10080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64F79EA-E194-CFD7-960B-FF2CAB9FC674}"/>
              </a:ext>
            </a:extLst>
          </p:cNvPr>
          <p:cNvGrpSpPr/>
          <p:nvPr/>
        </p:nvGrpSpPr>
        <p:grpSpPr>
          <a:xfrm>
            <a:off x="4949489" y="6481649"/>
            <a:ext cx="256320" cy="294840"/>
            <a:chOff x="4949489" y="6481649"/>
            <a:chExt cx="25632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4FFCBF1-121B-E8AF-A40F-225AF67C69F9}"/>
                    </a:ext>
                  </a:extLst>
                </p14:cNvPr>
                <p14:cNvContentPartPr/>
                <p14:nvPr/>
              </p14:nvContentPartPr>
              <p14:xfrm>
                <a:off x="5007089" y="6481649"/>
                <a:ext cx="198720" cy="294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4FFCBF1-121B-E8AF-A40F-225AF67C69F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98089" y="6472649"/>
                  <a:ext cx="216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FDF4DAD-0ACB-41FD-8B4B-2A654AB11573}"/>
                    </a:ext>
                  </a:extLst>
                </p14:cNvPr>
                <p14:cNvContentPartPr/>
                <p14:nvPr/>
              </p14:nvContentPartPr>
              <p14:xfrm>
                <a:off x="4949489" y="6644369"/>
                <a:ext cx="172440" cy="16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FDF4DAD-0ACB-41FD-8B4B-2A654AB1157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40849" y="6635369"/>
                  <a:ext cx="1900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4EB6E6A-459A-C59F-7B10-E568558717DA}"/>
              </a:ext>
            </a:extLst>
          </p:cNvPr>
          <p:cNvGrpSpPr/>
          <p:nvPr/>
        </p:nvGrpSpPr>
        <p:grpSpPr>
          <a:xfrm>
            <a:off x="5569049" y="6527729"/>
            <a:ext cx="1794960" cy="293400"/>
            <a:chOff x="5569049" y="6527729"/>
            <a:chExt cx="17949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050C08E-2501-7001-965E-4797B20D9DF5}"/>
                    </a:ext>
                  </a:extLst>
                </p14:cNvPr>
                <p14:cNvContentPartPr/>
                <p14:nvPr/>
              </p14:nvContentPartPr>
              <p14:xfrm>
                <a:off x="5571569" y="6578129"/>
                <a:ext cx="46440" cy="136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050C08E-2501-7001-965E-4797B20D9DF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62929" y="6569489"/>
                  <a:ext cx="6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867B4A3-516D-ADAD-3D2B-045175FDD731}"/>
                    </a:ext>
                  </a:extLst>
                </p14:cNvPr>
                <p14:cNvContentPartPr/>
                <p14:nvPr/>
              </p14:nvContentPartPr>
              <p14:xfrm>
                <a:off x="5569049" y="6527729"/>
                <a:ext cx="244800" cy="220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867B4A3-516D-ADAD-3D2B-045175FDD73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60409" y="6519089"/>
                  <a:ext cx="262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5F26103-C3E3-CCD7-14FB-0AC8961CBB4E}"/>
                    </a:ext>
                  </a:extLst>
                </p14:cNvPr>
                <p14:cNvContentPartPr/>
                <p14:nvPr/>
              </p14:nvContentPartPr>
              <p14:xfrm>
                <a:off x="5930849" y="6552209"/>
                <a:ext cx="155880" cy="173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5F26103-C3E3-CCD7-14FB-0AC8961CBB4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21849" y="6543569"/>
                  <a:ext cx="173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5706D59-6F0C-7E2B-679A-63ADAC7AEE8C}"/>
                    </a:ext>
                  </a:extLst>
                </p14:cNvPr>
                <p14:cNvContentPartPr/>
                <p14:nvPr/>
              </p14:nvContentPartPr>
              <p14:xfrm>
                <a:off x="6113729" y="6573809"/>
                <a:ext cx="237960" cy="247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5706D59-6F0C-7E2B-679A-63ADAC7AEE8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105089" y="6565169"/>
                  <a:ext cx="255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700AA49-BFDD-423D-3B1A-B10063CF5447}"/>
                    </a:ext>
                  </a:extLst>
                </p14:cNvPr>
                <p14:cNvContentPartPr/>
                <p14:nvPr/>
              </p14:nvContentPartPr>
              <p14:xfrm>
                <a:off x="6397769" y="6566609"/>
                <a:ext cx="79920" cy="165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700AA49-BFDD-423D-3B1A-B10063CF544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88769" y="6557969"/>
                  <a:ext cx="97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27FDBB8-B3BF-C90B-D774-8477DB13E119}"/>
                    </a:ext>
                  </a:extLst>
                </p14:cNvPr>
                <p14:cNvContentPartPr/>
                <p14:nvPr/>
              </p14:nvContentPartPr>
              <p14:xfrm>
                <a:off x="6580649" y="6541409"/>
                <a:ext cx="197280" cy="191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27FDBB8-B3BF-C90B-D774-8477DB13E11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72009" y="6532769"/>
                  <a:ext cx="214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8445C1A-3A1B-B3CD-3AAF-FC822A4056DD}"/>
                    </a:ext>
                  </a:extLst>
                </p14:cNvPr>
                <p14:cNvContentPartPr/>
                <p14:nvPr/>
              </p14:nvContentPartPr>
              <p14:xfrm>
                <a:off x="6886289" y="6537449"/>
                <a:ext cx="165960" cy="199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8445C1A-3A1B-B3CD-3AAF-FC822A4056D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77649" y="6528449"/>
                  <a:ext cx="183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07B2077-F836-54DA-27AE-3B0D896C373B}"/>
                    </a:ext>
                  </a:extLst>
                </p14:cNvPr>
                <p14:cNvContentPartPr/>
                <p14:nvPr/>
              </p14:nvContentPartPr>
              <p14:xfrm>
                <a:off x="7078889" y="6566249"/>
                <a:ext cx="285120" cy="186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07B2077-F836-54DA-27AE-3B0D896C373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70249" y="6557609"/>
                  <a:ext cx="30276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8DC376B4-0300-DCC8-7F19-6EE3ACFF9B1F}"/>
                  </a:ext>
                </a:extLst>
              </p14:cNvPr>
              <p14:cNvContentPartPr/>
              <p14:nvPr/>
            </p14:nvContentPartPr>
            <p14:xfrm>
              <a:off x="7203809" y="6295889"/>
              <a:ext cx="9360" cy="8208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8DC376B4-0300-DCC8-7F19-6EE3ACFF9B1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194809" y="6286889"/>
                <a:ext cx="270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20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28455F-FC11-43FA-9294-559376D8E127}"/>
                  </a:ext>
                </a:extLst>
              </p14:cNvPr>
              <p14:cNvContentPartPr/>
              <p14:nvPr/>
            </p14:nvContentPartPr>
            <p14:xfrm>
              <a:off x="522569" y="2255783"/>
              <a:ext cx="114840" cy="94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28455F-FC11-43FA-9294-559376D8E1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929" y="2192783"/>
                <a:ext cx="24048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BB74626-9618-6011-829C-C9AD3A00123F}"/>
              </a:ext>
            </a:extLst>
          </p:cNvPr>
          <p:cNvGrpSpPr/>
          <p:nvPr/>
        </p:nvGrpSpPr>
        <p:grpSpPr>
          <a:xfrm>
            <a:off x="1048529" y="2079383"/>
            <a:ext cx="275400" cy="347760"/>
            <a:chOff x="1048529" y="2844929"/>
            <a:chExt cx="2754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D8D715-16CE-53BF-3F44-70B2210DC2BE}"/>
                    </a:ext>
                  </a:extLst>
                </p14:cNvPr>
                <p14:cNvContentPartPr/>
                <p14:nvPr/>
              </p14:nvContentPartPr>
              <p14:xfrm>
                <a:off x="1048529" y="2848169"/>
                <a:ext cx="127440" cy="344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D8D715-16CE-53BF-3F44-70B2210DC2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9529" y="2839529"/>
                  <a:ext cx="1450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B30D13F-6555-B2C3-1B58-8A62B26D6159}"/>
                    </a:ext>
                  </a:extLst>
                </p14:cNvPr>
                <p14:cNvContentPartPr/>
                <p14:nvPr/>
              </p14:nvContentPartPr>
              <p14:xfrm>
                <a:off x="1311329" y="2844929"/>
                <a:ext cx="12600" cy="327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B30D13F-6555-B2C3-1B58-8A62B26D61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2689" y="2836289"/>
                  <a:ext cx="30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28DC2C-A7A3-AA1B-1277-0613579F64CA}"/>
                    </a:ext>
                  </a:extLst>
                </p14:cNvPr>
                <p14:cNvContentPartPr/>
                <p14:nvPr/>
              </p14:nvContentPartPr>
              <p14:xfrm>
                <a:off x="1112249" y="3033209"/>
                <a:ext cx="194760" cy="42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28DC2C-A7A3-AA1B-1277-0613579F64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3609" y="3024569"/>
                  <a:ext cx="2124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0D77292-CA48-D21C-32ED-E414D8676E26}"/>
              </a:ext>
            </a:extLst>
          </p:cNvPr>
          <p:cNvGrpSpPr/>
          <p:nvPr/>
        </p:nvGrpSpPr>
        <p:grpSpPr>
          <a:xfrm>
            <a:off x="2036729" y="1965263"/>
            <a:ext cx="1583640" cy="663120"/>
            <a:chOff x="2036729" y="2730809"/>
            <a:chExt cx="158364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D74B28-59A2-CDA0-AF46-20D2E654344F}"/>
                    </a:ext>
                  </a:extLst>
                </p14:cNvPr>
                <p14:cNvContentPartPr/>
                <p14:nvPr/>
              </p14:nvContentPartPr>
              <p14:xfrm>
                <a:off x="2036729" y="2921969"/>
                <a:ext cx="191880" cy="364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D74B28-59A2-CDA0-AF46-20D2E65434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8089" y="2913329"/>
                  <a:ext cx="209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177E5B2-A510-39C1-E51F-CE9F7F09D8EE}"/>
                    </a:ext>
                  </a:extLst>
                </p14:cNvPr>
                <p14:cNvContentPartPr/>
                <p14:nvPr/>
              </p14:nvContentPartPr>
              <p14:xfrm>
                <a:off x="2306729" y="2957249"/>
                <a:ext cx="141480" cy="436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177E5B2-A510-39C1-E51F-CE9F7F09D8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8089" y="2948249"/>
                  <a:ext cx="1591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108747D-1641-C41D-EBA4-3BA8624FA5AD}"/>
                    </a:ext>
                  </a:extLst>
                </p14:cNvPr>
                <p14:cNvContentPartPr/>
                <p14:nvPr/>
              </p14:nvContentPartPr>
              <p14:xfrm>
                <a:off x="2516609" y="2936729"/>
                <a:ext cx="163440" cy="18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108747D-1641-C41D-EBA4-3BA8624FA5A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7969" y="2927729"/>
                  <a:ext cx="181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6D02721-2898-6746-21BB-321E5C7E240B}"/>
                    </a:ext>
                  </a:extLst>
                </p14:cNvPr>
                <p14:cNvContentPartPr/>
                <p14:nvPr/>
              </p14:nvContentPartPr>
              <p14:xfrm>
                <a:off x="2810369" y="2921609"/>
                <a:ext cx="201600" cy="174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6D02721-2898-6746-21BB-321E5C7E24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01369" y="2912969"/>
                  <a:ext cx="219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998CD18-BD8E-064C-C3FD-E5BAAFFA0338}"/>
                    </a:ext>
                  </a:extLst>
                </p14:cNvPr>
                <p14:cNvContentPartPr/>
                <p14:nvPr/>
              </p14:nvContentPartPr>
              <p14:xfrm>
                <a:off x="2881289" y="2856449"/>
                <a:ext cx="18000" cy="379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998CD18-BD8E-064C-C3FD-E5BAAFFA03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72649" y="2847449"/>
                  <a:ext cx="356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459187F-FA3C-124A-C75E-C89271BA7D10}"/>
                    </a:ext>
                  </a:extLst>
                </p14:cNvPr>
                <p14:cNvContentPartPr/>
                <p14:nvPr/>
              </p14:nvContentPartPr>
              <p14:xfrm>
                <a:off x="3084329" y="2963009"/>
                <a:ext cx="9360" cy="163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459187F-FA3C-124A-C75E-C89271BA7D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5689" y="2954369"/>
                  <a:ext cx="27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8C6A91C-B9AD-4C24-87CB-0092676898D8}"/>
                    </a:ext>
                  </a:extLst>
                </p14:cNvPr>
                <p14:cNvContentPartPr/>
                <p14:nvPr/>
              </p14:nvContentPartPr>
              <p14:xfrm>
                <a:off x="3236609" y="2920529"/>
                <a:ext cx="25200" cy="22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8C6A91C-B9AD-4C24-87CB-0092676898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27609" y="2911529"/>
                  <a:ext cx="42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CE34000-C797-DE15-B837-A094F3329A07}"/>
                    </a:ext>
                  </a:extLst>
                </p14:cNvPr>
                <p14:cNvContentPartPr/>
                <p14:nvPr/>
              </p14:nvContentPartPr>
              <p14:xfrm>
                <a:off x="3246689" y="2940689"/>
                <a:ext cx="152280" cy="195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CE34000-C797-DE15-B837-A094F3329A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7689" y="2932049"/>
                  <a:ext cx="169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BBFB8AE-BB2C-7102-8335-2BD255C46046}"/>
                    </a:ext>
                  </a:extLst>
                </p14:cNvPr>
                <p14:cNvContentPartPr/>
                <p14:nvPr/>
              </p14:nvContentPartPr>
              <p14:xfrm>
                <a:off x="3478529" y="2945729"/>
                <a:ext cx="141840" cy="196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BBFB8AE-BB2C-7102-8335-2BD255C460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69529" y="2937089"/>
                  <a:ext cx="159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206FED5-0182-4591-B6F7-9EE7627139BE}"/>
                    </a:ext>
                  </a:extLst>
                </p14:cNvPr>
                <p14:cNvContentPartPr/>
                <p14:nvPr/>
              </p14:nvContentPartPr>
              <p14:xfrm>
                <a:off x="3566729" y="2730809"/>
                <a:ext cx="12960" cy="12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206FED5-0182-4591-B6F7-9EE7627139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7729" y="2722169"/>
                  <a:ext cx="306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6C036C9-C44F-E089-BEE2-A3E1F54D9184}"/>
              </a:ext>
            </a:extLst>
          </p:cNvPr>
          <p:cNvGrpSpPr/>
          <p:nvPr/>
        </p:nvGrpSpPr>
        <p:grpSpPr>
          <a:xfrm>
            <a:off x="4229489" y="2111783"/>
            <a:ext cx="2307960" cy="484920"/>
            <a:chOff x="4229489" y="2877329"/>
            <a:chExt cx="230796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A5291E0-949B-A11A-A5C9-60530528B25D}"/>
                    </a:ext>
                  </a:extLst>
                </p14:cNvPr>
                <p14:cNvContentPartPr/>
                <p14:nvPr/>
              </p14:nvContentPartPr>
              <p14:xfrm>
                <a:off x="4249649" y="2974169"/>
                <a:ext cx="34920" cy="188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A5291E0-949B-A11A-A5C9-60530528B2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41009" y="2965169"/>
                  <a:ext cx="52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2A8F86F-76CB-9A05-A047-55C062A7651A}"/>
                    </a:ext>
                  </a:extLst>
                </p14:cNvPr>
                <p14:cNvContentPartPr/>
                <p14:nvPr/>
              </p14:nvContentPartPr>
              <p14:xfrm>
                <a:off x="4229489" y="2962289"/>
                <a:ext cx="207360" cy="252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2A8F86F-76CB-9A05-A047-55C062A765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20489" y="2953649"/>
                  <a:ext cx="225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C476ACE-E48C-8F03-C4F5-E6C9480A8F6A}"/>
                    </a:ext>
                  </a:extLst>
                </p14:cNvPr>
                <p14:cNvContentPartPr/>
                <p14:nvPr/>
              </p14:nvContentPartPr>
              <p14:xfrm>
                <a:off x="4552409" y="3003329"/>
                <a:ext cx="160560" cy="168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C476ACE-E48C-8F03-C4F5-E6C9480A8F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43409" y="2994689"/>
                  <a:ext cx="178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D6CD956-ADD9-1ECB-DD3F-BFBDE6BF313A}"/>
                    </a:ext>
                  </a:extLst>
                </p14:cNvPr>
                <p14:cNvContentPartPr/>
                <p14:nvPr/>
              </p14:nvContentPartPr>
              <p14:xfrm>
                <a:off x="4692089" y="3018449"/>
                <a:ext cx="44640" cy="161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D6CD956-ADD9-1ECB-DD3F-BFBDE6BF31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3449" y="3009809"/>
                  <a:ext cx="62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60396B-4C0D-2D83-4B52-3F2812513CC0}"/>
                    </a:ext>
                  </a:extLst>
                </p14:cNvPr>
                <p14:cNvContentPartPr/>
                <p14:nvPr/>
              </p14:nvContentPartPr>
              <p14:xfrm>
                <a:off x="4847609" y="3017009"/>
                <a:ext cx="159120" cy="345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60396B-4C0D-2D83-4B52-3F2812513C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38969" y="3008009"/>
                  <a:ext cx="1767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4006B5C-6B74-3B5E-9C84-CDB3C62B7EB9}"/>
                    </a:ext>
                  </a:extLst>
                </p14:cNvPr>
                <p14:cNvContentPartPr/>
                <p14:nvPr/>
              </p14:nvContentPartPr>
              <p14:xfrm>
                <a:off x="5107169" y="3018089"/>
                <a:ext cx="142920" cy="132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4006B5C-6B74-3B5E-9C84-CDB3C62B7E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98169" y="3009449"/>
                  <a:ext cx="160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B43A540-A76F-3299-5129-155CF4961253}"/>
                    </a:ext>
                  </a:extLst>
                </p14:cNvPr>
                <p14:cNvContentPartPr/>
                <p14:nvPr/>
              </p14:nvContentPartPr>
              <p14:xfrm>
                <a:off x="5166209" y="2877329"/>
                <a:ext cx="92520" cy="312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B43A540-A76F-3299-5129-155CF49612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57569" y="2868689"/>
                  <a:ext cx="110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CC28770-6ADD-DD97-D823-28001C74362F}"/>
                    </a:ext>
                  </a:extLst>
                </p14:cNvPr>
                <p14:cNvContentPartPr/>
                <p14:nvPr/>
              </p14:nvContentPartPr>
              <p14:xfrm>
                <a:off x="5414249" y="3013409"/>
                <a:ext cx="267120" cy="165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CC28770-6ADD-DD97-D823-28001C7436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05609" y="3004769"/>
                  <a:ext cx="284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47C86A-6015-96F3-614C-B5BB9D7C9FA8}"/>
                    </a:ext>
                  </a:extLst>
                </p14:cNvPr>
                <p14:cNvContentPartPr/>
                <p14:nvPr/>
              </p14:nvContentPartPr>
              <p14:xfrm>
                <a:off x="5569049" y="3007649"/>
                <a:ext cx="102240" cy="6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47C86A-6015-96F3-614C-B5BB9D7C9F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60409" y="2999009"/>
                  <a:ext cx="119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EE79A1-4789-E073-DA97-02F946AAC52C}"/>
                    </a:ext>
                  </a:extLst>
                </p14:cNvPr>
                <p14:cNvContentPartPr/>
                <p14:nvPr/>
              </p14:nvContentPartPr>
              <p14:xfrm>
                <a:off x="5769209" y="3033569"/>
                <a:ext cx="176760" cy="150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EE79A1-4789-E073-DA97-02F946AAC5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60569" y="3024929"/>
                  <a:ext cx="19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898411E-8912-B12C-71E1-56A93FC98B52}"/>
                    </a:ext>
                  </a:extLst>
                </p14:cNvPr>
                <p14:cNvContentPartPr/>
                <p14:nvPr/>
              </p14:nvContentPartPr>
              <p14:xfrm>
                <a:off x="5920049" y="3039689"/>
                <a:ext cx="50760" cy="160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898411E-8912-B12C-71E1-56A93FC98B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11409" y="3030689"/>
                  <a:ext cx="68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81BF45-3B1B-A9A2-AE96-BA424A82B0C0}"/>
                    </a:ext>
                  </a:extLst>
                </p14:cNvPr>
                <p14:cNvContentPartPr/>
                <p14:nvPr/>
              </p14:nvContentPartPr>
              <p14:xfrm>
                <a:off x="6105449" y="2968769"/>
                <a:ext cx="133200" cy="19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81BF45-3B1B-A9A2-AE96-BA424A82B0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96449" y="2960129"/>
                  <a:ext cx="150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FD73340-653C-ECA8-E135-E01FB22D8980}"/>
                    </a:ext>
                  </a:extLst>
                </p14:cNvPr>
                <p14:cNvContentPartPr/>
                <p14:nvPr/>
              </p14:nvContentPartPr>
              <p14:xfrm>
                <a:off x="6354209" y="3013409"/>
                <a:ext cx="183240" cy="174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FD73340-653C-ECA8-E135-E01FB22D89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45209" y="3004769"/>
                  <a:ext cx="2008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E4DD8BE-D4BB-E6A9-F8AE-578B01CCBF07}"/>
              </a:ext>
            </a:extLst>
          </p:cNvPr>
          <p:cNvGrpSpPr/>
          <p:nvPr/>
        </p:nvGrpSpPr>
        <p:grpSpPr>
          <a:xfrm>
            <a:off x="7091849" y="2090183"/>
            <a:ext cx="912600" cy="497880"/>
            <a:chOff x="7091849" y="2855729"/>
            <a:chExt cx="912600" cy="4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B9701C8-93CD-A8B9-0112-A2078AD26A6D}"/>
                    </a:ext>
                  </a:extLst>
                </p14:cNvPr>
                <p14:cNvContentPartPr/>
                <p14:nvPr/>
              </p14:nvContentPartPr>
              <p14:xfrm>
                <a:off x="7102649" y="3031769"/>
                <a:ext cx="272160" cy="146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B9701C8-93CD-A8B9-0112-A2078AD26A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93649" y="3022769"/>
                  <a:ext cx="289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FFB7C0-6AF2-8076-A99D-2F8CB0059EC5}"/>
                    </a:ext>
                  </a:extLst>
                </p14:cNvPr>
                <p14:cNvContentPartPr/>
                <p14:nvPr/>
              </p14:nvContentPartPr>
              <p14:xfrm>
                <a:off x="7091849" y="2855729"/>
                <a:ext cx="82440" cy="497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FFB7C0-6AF2-8076-A99D-2F8CB0059E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82849" y="2846729"/>
                  <a:ext cx="1000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3F13A08-C747-0863-E548-C2B71BCDB3F8}"/>
                    </a:ext>
                  </a:extLst>
                </p14:cNvPr>
                <p14:cNvContentPartPr/>
                <p14:nvPr/>
              </p14:nvContentPartPr>
              <p14:xfrm>
                <a:off x="7438169" y="3057329"/>
                <a:ext cx="21600" cy="152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3F13A08-C747-0863-E548-C2B71BCDB3F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29529" y="3048689"/>
                  <a:ext cx="39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602FBE0-EB1D-1AF9-D451-7519ACBB4F10}"/>
                    </a:ext>
                  </a:extLst>
                </p14:cNvPr>
                <p14:cNvContentPartPr/>
                <p14:nvPr/>
              </p14:nvContentPartPr>
              <p14:xfrm>
                <a:off x="7616009" y="3045809"/>
                <a:ext cx="158760" cy="169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602FBE0-EB1D-1AF9-D451-7519ACBB4F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07369" y="3036809"/>
                  <a:ext cx="176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E05DE48-C4DE-1BAC-A2CD-97B3631ED313}"/>
                    </a:ext>
                  </a:extLst>
                </p14:cNvPr>
                <p14:cNvContentPartPr/>
                <p14:nvPr/>
              </p14:nvContentPartPr>
              <p14:xfrm>
                <a:off x="7821929" y="3036449"/>
                <a:ext cx="182520" cy="191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E05DE48-C4DE-1BAC-A2CD-97B3631ED3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12929" y="3027449"/>
                  <a:ext cx="20016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FDAC26F-15C4-1489-49A7-1F45FCA57AFE}"/>
              </a:ext>
            </a:extLst>
          </p:cNvPr>
          <p:cNvGrpSpPr/>
          <p:nvPr/>
        </p:nvGrpSpPr>
        <p:grpSpPr>
          <a:xfrm>
            <a:off x="8481449" y="2144183"/>
            <a:ext cx="1965240" cy="508680"/>
            <a:chOff x="8481449" y="2909729"/>
            <a:chExt cx="196524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0E42D44-5C46-100C-1EB6-C7DE119DBA8E}"/>
                    </a:ext>
                  </a:extLst>
                </p14:cNvPr>
                <p14:cNvContentPartPr/>
                <p14:nvPr/>
              </p14:nvContentPartPr>
              <p14:xfrm>
                <a:off x="8481449" y="3050129"/>
                <a:ext cx="26280" cy="154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0E42D44-5C46-100C-1EB6-C7DE119DBA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72449" y="3041129"/>
                  <a:ext cx="43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D873290-D7B0-57D5-5C1C-6586C0C7EDCC}"/>
                    </a:ext>
                  </a:extLst>
                </p14:cNvPr>
                <p14:cNvContentPartPr/>
                <p14:nvPr/>
              </p14:nvContentPartPr>
              <p14:xfrm>
                <a:off x="8484689" y="3010529"/>
                <a:ext cx="204480" cy="270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D873290-D7B0-57D5-5C1C-6586C0C7ED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475689" y="3001889"/>
                  <a:ext cx="222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05527D7-F47C-33A4-7B90-0AE6DFC9F601}"/>
                    </a:ext>
                  </a:extLst>
                </p14:cNvPr>
                <p14:cNvContentPartPr/>
                <p14:nvPr/>
              </p14:nvContentPartPr>
              <p14:xfrm>
                <a:off x="8787449" y="3032849"/>
                <a:ext cx="117360" cy="227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05527D7-F47C-33A4-7B90-0AE6DFC9F60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778449" y="3024209"/>
                  <a:ext cx="135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8004F4E-8375-6C69-01AC-5F014BA5BE05}"/>
                    </a:ext>
                  </a:extLst>
                </p14:cNvPr>
                <p14:cNvContentPartPr/>
                <p14:nvPr/>
              </p14:nvContentPartPr>
              <p14:xfrm>
                <a:off x="9033329" y="3099449"/>
                <a:ext cx="173160" cy="318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8004F4E-8375-6C69-01AC-5F014BA5BE0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24329" y="3090449"/>
                  <a:ext cx="190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6CD5D82-21FE-B8FA-298B-742588B2D820}"/>
                    </a:ext>
                  </a:extLst>
                </p14:cNvPr>
                <p14:cNvContentPartPr/>
                <p14:nvPr/>
              </p14:nvContentPartPr>
              <p14:xfrm>
                <a:off x="9305849" y="3081449"/>
                <a:ext cx="17640" cy="17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6CD5D82-21FE-B8FA-298B-742588B2D8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96849" y="3072449"/>
                  <a:ext cx="35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9DA0A0A-D711-D4EA-4A57-12CED72DE690}"/>
                    </a:ext>
                  </a:extLst>
                </p14:cNvPr>
                <p14:cNvContentPartPr/>
                <p14:nvPr/>
              </p14:nvContentPartPr>
              <p14:xfrm>
                <a:off x="9464249" y="3063089"/>
                <a:ext cx="146880" cy="212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9DA0A0A-D711-D4EA-4A57-12CED72DE6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55249" y="3054089"/>
                  <a:ext cx="164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4158B2B-370C-9146-B840-7037AFAE2634}"/>
                    </a:ext>
                  </a:extLst>
                </p14:cNvPr>
                <p14:cNvContentPartPr/>
                <p14:nvPr/>
              </p14:nvContentPartPr>
              <p14:xfrm>
                <a:off x="9686009" y="3082529"/>
                <a:ext cx="171360" cy="181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4158B2B-370C-9146-B840-7037AFAE26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77009" y="3073529"/>
                  <a:ext cx="189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6E125B8-4162-5199-DF9F-F32E02011E30}"/>
                    </a:ext>
                  </a:extLst>
                </p14:cNvPr>
                <p14:cNvContentPartPr/>
                <p14:nvPr/>
              </p14:nvContentPartPr>
              <p14:xfrm>
                <a:off x="9922529" y="3122849"/>
                <a:ext cx="221400" cy="185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6E125B8-4162-5199-DF9F-F32E02011E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913529" y="3114209"/>
                  <a:ext cx="239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B08F894-7298-616E-54BC-D44ECFD44EFC}"/>
                    </a:ext>
                  </a:extLst>
                </p14:cNvPr>
                <p14:cNvContentPartPr/>
                <p14:nvPr/>
              </p14:nvContentPartPr>
              <p14:xfrm>
                <a:off x="10033409" y="2909729"/>
                <a:ext cx="16560" cy="57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B08F894-7298-616E-54BC-D44ECFD44E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024409" y="2900729"/>
                  <a:ext cx="34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62F8CA7-EB65-8BE6-D592-6E9E831DCE1A}"/>
                    </a:ext>
                  </a:extLst>
                </p14:cNvPr>
                <p14:cNvContentPartPr/>
                <p14:nvPr/>
              </p14:nvContentPartPr>
              <p14:xfrm>
                <a:off x="10241849" y="3066329"/>
                <a:ext cx="204840" cy="19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62F8CA7-EB65-8BE6-D592-6E9E831DCE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32849" y="3057329"/>
                  <a:ext cx="22248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6EC6947-31D8-B03B-98BF-61F0594E5C61}"/>
              </a:ext>
            </a:extLst>
          </p:cNvPr>
          <p:cNvGrpSpPr/>
          <p:nvPr/>
        </p:nvGrpSpPr>
        <p:grpSpPr>
          <a:xfrm>
            <a:off x="986609" y="2806943"/>
            <a:ext cx="2640240" cy="570960"/>
            <a:chOff x="986609" y="3572489"/>
            <a:chExt cx="264024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180FECD-9F09-DD64-FC17-DA2CD750632B}"/>
                    </a:ext>
                  </a:extLst>
                </p14:cNvPr>
                <p14:cNvContentPartPr/>
                <p14:nvPr/>
              </p14:nvContentPartPr>
              <p14:xfrm>
                <a:off x="986609" y="3784529"/>
                <a:ext cx="189360" cy="195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180FECD-9F09-DD64-FC17-DA2CD75063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7969" y="3775889"/>
                  <a:ext cx="207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186AFCF-8AF6-8CE0-22DC-EDD34A98A0AA}"/>
                    </a:ext>
                  </a:extLst>
                </p14:cNvPr>
                <p14:cNvContentPartPr/>
                <p14:nvPr/>
              </p14:nvContentPartPr>
              <p14:xfrm>
                <a:off x="1232849" y="3795689"/>
                <a:ext cx="151200" cy="195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186AFCF-8AF6-8CE0-22DC-EDD34A98A0A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23849" y="3786689"/>
                  <a:ext cx="168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38B5AD7-1A29-9A16-808E-3250C0B913D1}"/>
                    </a:ext>
                  </a:extLst>
                </p14:cNvPr>
                <p14:cNvContentPartPr/>
                <p14:nvPr/>
              </p14:nvContentPartPr>
              <p14:xfrm>
                <a:off x="1475849" y="3812249"/>
                <a:ext cx="176040" cy="171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38B5AD7-1A29-9A16-808E-3250C0B913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67209" y="3803609"/>
                  <a:ext cx="193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E92DB24-7F07-38F5-5018-7DFD09BC4F61}"/>
                    </a:ext>
                  </a:extLst>
                </p14:cNvPr>
                <p14:cNvContentPartPr/>
                <p14:nvPr/>
              </p14:nvContentPartPr>
              <p14:xfrm>
                <a:off x="1720289" y="3800369"/>
                <a:ext cx="143280" cy="146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E92DB24-7F07-38F5-5018-7DFD09BC4F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11289" y="3791729"/>
                  <a:ext cx="160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4396E00-2C55-123A-DBE3-F325BD18C858}"/>
                    </a:ext>
                  </a:extLst>
                </p14:cNvPr>
                <p14:cNvContentPartPr/>
                <p14:nvPr/>
              </p14:nvContentPartPr>
              <p14:xfrm>
                <a:off x="1845929" y="3641969"/>
                <a:ext cx="30240" cy="328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4396E00-2C55-123A-DBE3-F325BD18C8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36929" y="3633329"/>
                  <a:ext cx="47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DA2605D-B7C6-6057-88F7-2A5364130915}"/>
                    </a:ext>
                  </a:extLst>
                </p14:cNvPr>
                <p14:cNvContentPartPr/>
                <p14:nvPr/>
              </p14:nvContentPartPr>
              <p14:xfrm>
                <a:off x="2026649" y="3781289"/>
                <a:ext cx="154440" cy="362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DA2605D-B7C6-6057-88F7-2A53641309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18009" y="3772649"/>
                  <a:ext cx="172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583C92C-2190-5C45-3A2C-FFE98A7F92A9}"/>
                    </a:ext>
                  </a:extLst>
                </p14:cNvPr>
                <p14:cNvContentPartPr/>
                <p14:nvPr/>
              </p14:nvContentPartPr>
              <p14:xfrm>
                <a:off x="1833329" y="3572489"/>
                <a:ext cx="18000" cy="115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583C92C-2190-5C45-3A2C-FFE98A7F92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24689" y="3563489"/>
                  <a:ext cx="35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0C9FFC0-2ACC-6490-9DA9-D3FEDB5EC93F}"/>
                    </a:ext>
                  </a:extLst>
                </p14:cNvPr>
                <p14:cNvContentPartPr/>
                <p14:nvPr/>
              </p14:nvContentPartPr>
              <p14:xfrm>
                <a:off x="2226089" y="3730529"/>
                <a:ext cx="229320" cy="207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0C9FFC0-2ACC-6490-9DA9-D3FEDB5EC9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17089" y="3721889"/>
                  <a:ext cx="246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7172276-73EC-CED5-73B3-B4596E7A8C5F}"/>
                    </a:ext>
                  </a:extLst>
                </p14:cNvPr>
                <p14:cNvContentPartPr/>
                <p14:nvPr/>
              </p14:nvContentPartPr>
              <p14:xfrm>
                <a:off x="2541449" y="3788489"/>
                <a:ext cx="161280" cy="178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7172276-73EC-CED5-73B3-B4596E7A8C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32449" y="3779849"/>
                  <a:ext cx="178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32F8559-22E0-52BD-7AF8-8487D3DE6FA7}"/>
                    </a:ext>
                  </a:extLst>
                </p14:cNvPr>
                <p14:cNvContentPartPr/>
                <p14:nvPr/>
              </p14:nvContentPartPr>
              <p14:xfrm>
                <a:off x="2830529" y="3751049"/>
                <a:ext cx="156960" cy="166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32F8559-22E0-52BD-7AF8-8487D3DE6FA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21889" y="3742049"/>
                  <a:ext cx="174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3D0F822-A7EC-2ABE-F35C-510C28319C7C}"/>
                    </a:ext>
                  </a:extLst>
                </p14:cNvPr>
                <p14:cNvContentPartPr/>
                <p14:nvPr/>
              </p14:nvContentPartPr>
              <p14:xfrm>
                <a:off x="3108089" y="3785969"/>
                <a:ext cx="247320" cy="218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3D0F822-A7EC-2ABE-F35C-510C28319C7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99089" y="3777329"/>
                  <a:ext cx="264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44F9EA3-D2F5-ECE2-782A-7F1D7CA839C5}"/>
                    </a:ext>
                  </a:extLst>
                </p14:cNvPr>
                <p14:cNvContentPartPr/>
                <p14:nvPr/>
              </p14:nvContentPartPr>
              <p14:xfrm>
                <a:off x="3473489" y="3736289"/>
                <a:ext cx="153360" cy="236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44F9EA3-D2F5-ECE2-782A-7F1D7CA839C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64489" y="3727289"/>
                  <a:ext cx="17100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961ABCD-EBCD-249B-53EB-24D96210AC6F}"/>
              </a:ext>
            </a:extLst>
          </p:cNvPr>
          <p:cNvGrpSpPr/>
          <p:nvPr/>
        </p:nvGrpSpPr>
        <p:grpSpPr>
          <a:xfrm>
            <a:off x="4361609" y="2844023"/>
            <a:ext cx="911160" cy="408240"/>
            <a:chOff x="4361609" y="3609569"/>
            <a:chExt cx="91116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6BAD5B9-DB70-9599-1AEA-525624F5F35C}"/>
                    </a:ext>
                  </a:extLst>
                </p14:cNvPr>
                <p14:cNvContentPartPr/>
                <p14:nvPr/>
              </p14:nvContentPartPr>
              <p14:xfrm>
                <a:off x="4361609" y="3777689"/>
                <a:ext cx="148680" cy="173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6BAD5B9-DB70-9599-1AEA-525624F5F35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52609" y="3769049"/>
                  <a:ext cx="166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1E9C479-D131-A273-B3DE-5D4B2A42A8C5}"/>
                    </a:ext>
                  </a:extLst>
                </p14:cNvPr>
                <p14:cNvContentPartPr/>
                <p14:nvPr/>
              </p14:nvContentPartPr>
              <p14:xfrm>
                <a:off x="4420289" y="3609569"/>
                <a:ext cx="7560" cy="18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1E9C479-D131-A273-B3DE-5D4B2A42A8C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11289" y="3600569"/>
                  <a:ext cx="25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1D772F1-B6C3-6C9A-56DA-EFC4B560444E}"/>
                    </a:ext>
                  </a:extLst>
                </p14:cNvPr>
                <p14:cNvContentPartPr/>
                <p14:nvPr/>
              </p14:nvContentPartPr>
              <p14:xfrm>
                <a:off x="4565009" y="3748889"/>
                <a:ext cx="229320" cy="268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1D772F1-B6C3-6C9A-56DA-EFC4B56044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56009" y="3739889"/>
                  <a:ext cx="246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8F9B351-C31F-B753-7A7E-7CC25EEB7F1C}"/>
                    </a:ext>
                  </a:extLst>
                </p14:cNvPr>
                <p14:cNvContentPartPr/>
                <p14:nvPr/>
              </p14:nvContentPartPr>
              <p14:xfrm>
                <a:off x="4613249" y="3761129"/>
                <a:ext cx="187560" cy="208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8F9B351-C31F-B753-7A7E-7CC25EEB7F1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04609" y="3752129"/>
                  <a:ext cx="205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7F4BBA1-D3F2-2575-8658-9219E4348496}"/>
                    </a:ext>
                  </a:extLst>
                </p14:cNvPr>
                <p14:cNvContentPartPr/>
                <p14:nvPr/>
              </p14:nvContentPartPr>
              <p14:xfrm>
                <a:off x="4906649" y="3719729"/>
                <a:ext cx="180360" cy="224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7F4BBA1-D3F2-2575-8658-9219E43484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98009" y="3711089"/>
                  <a:ext cx="198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F5A8372-6EB2-96AB-342F-8DD31EA593C4}"/>
                    </a:ext>
                  </a:extLst>
                </p14:cNvPr>
                <p14:cNvContentPartPr/>
                <p14:nvPr/>
              </p14:nvContentPartPr>
              <p14:xfrm>
                <a:off x="5195369" y="3776249"/>
                <a:ext cx="77400" cy="192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F5A8372-6EB2-96AB-342F-8DD31EA593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86369" y="3767249"/>
                  <a:ext cx="950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CE289A8-F200-A66E-0A5C-D56674494414}"/>
              </a:ext>
            </a:extLst>
          </p:cNvPr>
          <p:cNvGrpSpPr/>
          <p:nvPr/>
        </p:nvGrpSpPr>
        <p:grpSpPr>
          <a:xfrm>
            <a:off x="6188249" y="2729903"/>
            <a:ext cx="50400" cy="113040"/>
            <a:chOff x="6188249" y="3495449"/>
            <a:chExt cx="5040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ABFE33-501F-B230-3D60-032E465AFA6B}"/>
                    </a:ext>
                  </a:extLst>
                </p14:cNvPr>
                <p14:cNvContentPartPr/>
                <p14:nvPr/>
              </p14:nvContentPartPr>
              <p14:xfrm>
                <a:off x="6200849" y="3585449"/>
                <a:ext cx="5400" cy="10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ABFE33-501F-B230-3D60-032E465AFA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92209" y="3576449"/>
                  <a:ext cx="23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FE1F0FB-BFB9-62DD-78D1-B58D29AC4C66}"/>
                    </a:ext>
                  </a:extLst>
                </p14:cNvPr>
                <p14:cNvContentPartPr/>
                <p14:nvPr/>
              </p14:nvContentPartPr>
              <p14:xfrm>
                <a:off x="6188249" y="3495449"/>
                <a:ext cx="50400" cy="113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FE1F0FB-BFB9-62DD-78D1-B58D29AC4C6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79249" y="3486809"/>
                  <a:ext cx="680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71CD9DF-D7AE-4166-C8D8-77F7ABB77A47}"/>
              </a:ext>
            </a:extLst>
          </p:cNvPr>
          <p:cNvGrpSpPr/>
          <p:nvPr/>
        </p:nvGrpSpPr>
        <p:grpSpPr>
          <a:xfrm>
            <a:off x="5804489" y="2954183"/>
            <a:ext cx="1573560" cy="407160"/>
            <a:chOff x="5804489" y="3719729"/>
            <a:chExt cx="157356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EC3DACB-90A4-2127-4F2B-CE7FCD198643}"/>
                    </a:ext>
                  </a:extLst>
                </p14:cNvPr>
                <p14:cNvContentPartPr/>
                <p14:nvPr/>
              </p14:nvContentPartPr>
              <p14:xfrm>
                <a:off x="5813489" y="3735209"/>
                <a:ext cx="24840" cy="224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EC3DACB-90A4-2127-4F2B-CE7FCD1986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04489" y="3726569"/>
                  <a:ext cx="42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6343C34-DBA3-2B89-2C39-A238EC50E220}"/>
                    </a:ext>
                  </a:extLst>
                </p14:cNvPr>
                <p14:cNvContentPartPr/>
                <p14:nvPr/>
              </p14:nvContentPartPr>
              <p14:xfrm>
                <a:off x="5804489" y="3741329"/>
                <a:ext cx="208440" cy="214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6343C34-DBA3-2B89-2C39-A238EC50E22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95489" y="3732329"/>
                  <a:ext cx="226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70AC559-EA9D-57EA-946A-19CD194CE2B5}"/>
                    </a:ext>
                  </a:extLst>
                </p14:cNvPr>
                <p14:cNvContentPartPr/>
                <p14:nvPr/>
              </p14:nvContentPartPr>
              <p14:xfrm>
                <a:off x="6116969" y="3729449"/>
                <a:ext cx="203760" cy="2390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70AC559-EA9D-57EA-946A-19CD194CE2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07969" y="3720449"/>
                  <a:ext cx="221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C86E959-F348-FF07-446F-E28C27379A8D}"/>
                    </a:ext>
                  </a:extLst>
                </p14:cNvPr>
                <p14:cNvContentPartPr/>
                <p14:nvPr/>
              </p14:nvContentPartPr>
              <p14:xfrm>
                <a:off x="6390209" y="3740249"/>
                <a:ext cx="200880" cy="213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C86E959-F348-FF07-446F-E28C27379A8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81569" y="3731249"/>
                  <a:ext cx="218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221E3A4-1A04-AAE3-99AA-E5CB8BF1C807}"/>
                    </a:ext>
                  </a:extLst>
                </p14:cNvPr>
                <p14:cNvContentPartPr/>
                <p14:nvPr/>
              </p14:nvContentPartPr>
              <p14:xfrm>
                <a:off x="6689009" y="3719729"/>
                <a:ext cx="210600" cy="2336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221E3A4-1A04-AAE3-99AA-E5CB8BF1C8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80369" y="3710729"/>
                  <a:ext cx="228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1248314-8C5A-9ACE-CEE6-4C504C7A32A9}"/>
                    </a:ext>
                  </a:extLst>
                </p14:cNvPr>
                <p14:cNvContentPartPr/>
                <p14:nvPr/>
              </p14:nvContentPartPr>
              <p14:xfrm>
                <a:off x="6962249" y="3762569"/>
                <a:ext cx="174960" cy="364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1248314-8C5A-9ACE-CEE6-4C504C7A32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53249" y="3753929"/>
                  <a:ext cx="1926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8C2ABAC-8B63-ACBF-081D-BBB9EDBE7F88}"/>
                    </a:ext>
                  </a:extLst>
                </p14:cNvPr>
                <p14:cNvContentPartPr/>
                <p14:nvPr/>
              </p14:nvContentPartPr>
              <p14:xfrm>
                <a:off x="7224689" y="3755369"/>
                <a:ext cx="153360" cy="159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8C2ABAC-8B63-ACBF-081D-BBB9EDBE7F8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16049" y="3746369"/>
                  <a:ext cx="171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B74C036A-984A-93DC-39A8-B2D751CAEADC}"/>
              </a:ext>
            </a:extLst>
          </p:cNvPr>
          <p:cNvGrpSpPr/>
          <p:nvPr/>
        </p:nvGrpSpPr>
        <p:grpSpPr>
          <a:xfrm>
            <a:off x="7802489" y="2846543"/>
            <a:ext cx="2470320" cy="470880"/>
            <a:chOff x="7802489" y="3612089"/>
            <a:chExt cx="247032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282E88E-2C88-9534-39CB-C67388E26EDD}"/>
                    </a:ext>
                  </a:extLst>
                </p14:cNvPr>
                <p14:cNvContentPartPr/>
                <p14:nvPr/>
              </p14:nvContentPartPr>
              <p14:xfrm>
                <a:off x="7802489" y="3698129"/>
                <a:ext cx="187920" cy="17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282E88E-2C88-9534-39CB-C67388E26E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93849" y="3689489"/>
                  <a:ext cx="205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474FE05-04A5-77CD-DD13-B0781EEFA78A}"/>
                    </a:ext>
                  </a:extLst>
                </p14:cNvPr>
                <p14:cNvContentPartPr/>
                <p14:nvPr/>
              </p14:nvContentPartPr>
              <p14:xfrm>
                <a:off x="8068889" y="3698849"/>
                <a:ext cx="129960" cy="204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474FE05-04A5-77CD-DD13-B0781EEFA78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59889" y="3689849"/>
                  <a:ext cx="147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ABE1E29-BE8B-C112-D58F-D9BA6A1562CB}"/>
                    </a:ext>
                  </a:extLst>
                </p14:cNvPr>
                <p14:cNvContentPartPr/>
                <p14:nvPr/>
              </p14:nvContentPartPr>
              <p14:xfrm>
                <a:off x="8316209" y="3757889"/>
                <a:ext cx="237240" cy="136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ABE1E29-BE8B-C112-D58F-D9BA6A1562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07569" y="3748889"/>
                  <a:ext cx="254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F22C7EA-AD55-FF80-91FB-4A3FEE66B3E9}"/>
                    </a:ext>
                  </a:extLst>
                </p14:cNvPr>
                <p14:cNvContentPartPr/>
                <p14:nvPr/>
              </p14:nvContentPartPr>
              <p14:xfrm>
                <a:off x="8240249" y="3661769"/>
                <a:ext cx="119880" cy="4197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F22C7EA-AD55-FF80-91FB-4A3FEE66B3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31249" y="3652769"/>
                  <a:ext cx="1375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3BF9E15-7417-4D6C-4257-13207D98D4A8}"/>
                    </a:ext>
                  </a:extLst>
                </p14:cNvPr>
                <p14:cNvContentPartPr/>
                <p14:nvPr/>
              </p14:nvContentPartPr>
              <p14:xfrm>
                <a:off x="8626889" y="3747449"/>
                <a:ext cx="226080" cy="119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3BF9E15-7417-4D6C-4257-13207D98D4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17889" y="3738809"/>
                  <a:ext cx="243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E2C6136-3280-BA28-B1A3-DA4C16B228D3}"/>
                    </a:ext>
                  </a:extLst>
                </p14:cNvPr>
                <p14:cNvContentPartPr/>
                <p14:nvPr/>
              </p14:nvContentPartPr>
              <p14:xfrm>
                <a:off x="8584049" y="3612089"/>
                <a:ext cx="47880" cy="470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E2C6136-3280-BA28-B1A3-DA4C16B228D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75409" y="3603449"/>
                  <a:ext cx="655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DD557B9-467B-C364-1C58-4D5606F565D0}"/>
                    </a:ext>
                  </a:extLst>
                </p14:cNvPr>
                <p14:cNvContentPartPr/>
                <p14:nvPr/>
              </p14:nvContentPartPr>
              <p14:xfrm>
                <a:off x="8960969" y="3711089"/>
                <a:ext cx="124920" cy="228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DD557B9-467B-C364-1C58-4D5606F565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51969" y="3702449"/>
                  <a:ext cx="142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BED6D84-77F4-BD6F-F092-F1DC98AAC10C}"/>
                    </a:ext>
                  </a:extLst>
                </p14:cNvPr>
                <p14:cNvContentPartPr/>
                <p14:nvPr/>
              </p14:nvContentPartPr>
              <p14:xfrm>
                <a:off x="9152849" y="3733769"/>
                <a:ext cx="375480" cy="339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BED6D84-77F4-BD6F-F092-F1DC98AAC10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43849" y="3725129"/>
                  <a:ext cx="3931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6CB0A17-5047-13DB-CAF7-7DAA896EE55A}"/>
                    </a:ext>
                  </a:extLst>
                </p14:cNvPr>
                <p14:cNvContentPartPr/>
                <p14:nvPr/>
              </p14:nvContentPartPr>
              <p14:xfrm>
                <a:off x="9652169" y="3782009"/>
                <a:ext cx="18720" cy="146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6CB0A17-5047-13DB-CAF7-7DAA896EE55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643529" y="3773369"/>
                  <a:ext cx="36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CF93F63-CA4E-C013-1872-A206CC8BF93B}"/>
                    </a:ext>
                  </a:extLst>
                </p14:cNvPr>
                <p14:cNvContentPartPr/>
                <p14:nvPr/>
              </p14:nvContentPartPr>
              <p14:xfrm>
                <a:off x="9646049" y="3636209"/>
                <a:ext cx="360" cy="18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CF93F63-CA4E-C013-1872-A206CC8BF93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37409" y="3627209"/>
                  <a:ext cx="1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3B60764-2775-C54F-1DDD-6BCA133CC5AC}"/>
                    </a:ext>
                  </a:extLst>
                </p14:cNvPr>
                <p14:cNvContentPartPr/>
                <p14:nvPr/>
              </p14:nvContentPartPr>
              <p14:xfrm>
                <a:off x="9762329" y="3748169"/>
                <a:ext cx="219960" cy="183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3B60764-2775-C54F-1DDD-6BCA133CC5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53689" y="3739169"/>
                  <a:ext cx="23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5F529C-DF36-1521-39F4-4E0021045D0D}"/>
                    </a:ext>
                  </a:extLst>
                </p14:cNvPr>
                <p14:cNvContentPartPr/>
                <p14:nvPr/>
              </p14:nvContentPartPr>
              <p14:xfrm>
                <a:off x="10092089" y="3710369"/>
                <a:ext cx="180720" cy="204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5F529C-DF36-1521-39F4-4E0021045D0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83449" y="3701369"/>
                  <a:ext cx="19836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F2AC026-10A4-7E61-CF08-6AAF4456A14C}"/>
              </a:ext>
            </a:extLst>
          </p:cNvPr>
          <p:cNvGrpSpPr/>
          <p:nvPr/>
        </p:nvGrpSpPr>
        <p:grpSpPr>
          <a:xfrm>
            <a:off x="1113329" y="3690023"/>
            <a:ext cx="708120" cy="306360"/>
            <a:chOff x="1113329" y="4455569"/>
            <a:chExt cx="70812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9F261FF-D6F5-EF50-D505-B42E75DCC0EA}"/>
                    </a:ext>
                  </a:extLst>
                </p14:cNvPr>
                <p14:cNvContentPartPr/>
                <p14:nvPr/>
              </p14:nvContentPartPr>
              <p14:xfrm>
                <a:off x="1113329" y="4455569"/>
                <a:ext cx="241920" cy="276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9F261FF-D6F5-EF50-D505-B42E75DCC0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4689" y="4446929"/>
                  <a:ext cx="259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C1BBC15-ED4A-4A3A-4FF9-BB86C5827877}"/>
                    </a:ext>
                  </a:extLst>
                </p14:cNvPr>
                <p14:cNvContentPartPr/>
                <p14:nvPr/>
              </p14:nvContentPartPr>
              <p14:xfrm>
                <a:off x="1399889" y="4529729"/>
                <a:ext cx="194040" cy="232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C1BBC15-ED4A-4A3A-4FF9-BB86C582787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90889" y="4520729"/>
                  <a:ext cx="211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92AEFB4-97C9-7B16-560B-009F50F39935}"/>
                    </a:ext>
                  </a:extLst>
                </p14:cNvPr>
                <p14:cNvContentPartPr/>
                <p14:nvPr/>
              </p14:nvContentPartPr>
              <p14:xfrm>
                <a:off x="1678889" y="4536209"/>
                <a:ext cx="142560" cy="187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92AEFB4-97C9-7B16-560B-009F50F399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70249" y="4527209"/>
                  <a:ext cx="1602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3F4DA5F5-EE6B-02EC-06F8-A285D4A41494}"/>
              </a:ext>
            </a:extLst>
          </p:cNvPr>
          <p:cNvGrpSpPr/>
          <p:nvPr/>
        </p:nvGrpSpPr>
        <p:grpSpPr>
          <a:xfrm>
            <a:off x="2283329" y="3593543"/>
            <a:ext cx="1023480" cy="564120"/>
            <a:chOff x="2283329" y="4359089"/>
            <a:chExt cx="102348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4233262-ED4C-68D0-1D45-F53F636EA392}"/>
                    </a:ext>
                  </a:extLst>
                </p14:cNvPr>
                <p14:cNvContentPartPr/>
                <p14:nvPr/>
              </p14:nvContentPartPr>
              <p14:xfrm>
                <a:off x="2283329" y="4504169"/>
                <a:ext cx="243360" cy="212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4233262-ED4C-68D0-1D45-F53F636EA3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74689" y="4495169"/>
                  <a:ext cx="261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3C7F13B-F5AD-9812-4BD6-67730621437B}"/>
                    </a:ext>
                  </a:extLst>
                </p14:cNvPr>
                <p14:cNvContentPartPr/>
                <p14:nvPr/>
              </p14:nvContentPartPr>
              <p14:xfrm>
                <a:off x="2610929" y="4517849"/>
                <a:ext cx="155160" cy="405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3C7F13B-F5AD-9812-4BD6-6773062143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02289" y="4509209"/>
                  <a:ext cx="1728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6EEA419-0D56-B137-8898-3E431B069F95}"/>
                    </a:ext>
                  </a:extLst>
                </p14:cNvPr>
                <p14:cNvContentPartPr/>
                <p14:nvPr/>
              </p14:nvContentPartPr>
              <p14:xfrm>
                <a:off x="2842409" y="4509569"/>
                <a:ext cx="133560" cy="195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6EEA419-0D56-B137-8898-3E431B069F9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33769" y="4500569"/>
                  <a:ext cx="151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6961183-DAAB-C420-B46E-D9522A74EEDF}"/>
                    </a:ext>
                  </a:extLst>
                </p14:cNvPr>
                <p14:cNvContentPartPr/>
                <p14:nvPr/>
              </p14:nvContentPartPr>
              <p14:xfrm>
                <a:off x="2800289" y="4499849"/>
                <a:ext cx="196920" cy="217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6961183-DAAB-C420-B46E-D9522A74EED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91649" y="4491209"/>
                  <a:ext cx="214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A35FE09-8A35-215E-BB7F-A4C07DBE08EA}"/>
                    </a:ext>
                  </a:extLst>
                </p14:cNvPr>
                <p14:cNvContentPartPr/>
                <p14:nvPr/>
              </p14:nvContentPartPr>
              <p14:xfrm>
                <a:off x="3045809" y="4538009"/>
                <a:ext cx="261000" cy="253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A35FE09-8A35-215E-BB7F-A4C07DBE08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37169" y="4529009"/>
                  <a:ext cx="278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05F7949-AC95-35FF-16BD-BC8360312D37}"/>
                    </a:ext>
                  </a:extLst>
                </p14:cNvPr>
                <p14:cNvContentPartPr/>
                <p14:nvPr/>
              </p14:nvContentPartPr>
              <p14:xfrm>
                <a:off x="3200249" y="4359089"/>
                <a:ext cx="16560" cy="37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05F7949-AC95-35FF-16BD-BC8360312D3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91249" y="4350089"/>
                  <a:ext cx="342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C6DDC66A-1B00-D660-A24F-BC204AB46A0C}"/>
              </a:ext>
            </a:extLst>
          </p:cNvPr>
          <p:cNvGrpSpPr/>
          <p:nvPr/>
        </p:nvGrpSpPr>
        <p:grpSpPr>
          <a:xfrm>
            <a:off x="3656369" y="3760943"/>
            <a:ext cx="782640" cy="242280"/>
            <a:chOff x="3656369" y="4526489"/>
            <a:chExt cx="7826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025D8AB-C96C-5F2C-CDB2-9B2163075F1A}"/>
                    </a:ext>
                  </a:extLst>
                </p14:cNvPr>
                <p14:cNvContentPartPr/>
                <p14:nvPr/>
              </p14:nvContentPartPr>
              <p14:xfrm>
                <a:off x="3656369" y="4526489"/>
                <a:ext cx="205200" cy="242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025D8AB-C96C-5F2C-CDB2-9B2163075F1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47729" y="4517849"/>
                  <a:ext cx="2228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6BA2FEC-1FA5-9871-A971-256A56FE6C14}"/>
                    </a:ext>
                  </a:extLst>
                </p14:cNvPr>
                <p14:cNvContentPartPr/>
                <p14:nvPr/>
              </p14:nvContentPartPr>
              <p14:xfrm>
                <a:off x="3910889" y="4537649"/>
                <a:ext cx="267480" cy="204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6BA2FEC-1FA5-9871-A971-256A56FE6C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02249" y="4529009"/>
                  <a:ext cx="2851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4D302A6-0D3F-3B15-BF1D-6A19981FDF10}"/>
                    </a:ext>
                  </a:extLst>
                </p14:cNvPr>
                <p14:cNvContentPartPr/>
                <p14:nvPr/>
              </p14:nvContentPartPr>
              <p14:xfrm>
                <a:off x="4288169" y="4545209"/>
                <a:ext cx="150840" cy="195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4D302A6-0D3F-3B15-BF1D-6A19981FDF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79529" y="4536209"/>
                  <a:ext cx="1684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2493760-66E9-8302-0493-A63E3E10B0EB}"/>
              </a:ext>
            </a:extLst>
          </p:cNvPr>
          <p:cNvGrpSpPr/>
          <p:nvPr/>
        </p:nvGrpSpPr>
        <p:grpSpPr>
          <a:xfrm>
            <a:off x="4927889" y="3661583"/>
            <a:ext cx="1712880" cy="487800"/>
            <a:chOff x="4927889" y="4427129"/>
            <a:chExt cx="171288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2F74608-DDAF-3AAC-EB46-D53C14D88318}"/>
                    </a:ext>
                  </a:extLst>
                </p14:cNvPr>
                <p14:cNvContentPartPr/>
                <p14:nvPr/>
              </p14:nvContentPartPr>
              <p14:xfrm>
                <a:off x="4927889" y="4577969"/>
                <a:ext cx="205560" cy="194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2F74608-DDAF-3AAC-EB46-D53C14D8831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918889" y="4568969"/>
                  <a:ext cx="223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70DD3DE-ED34-0BCB-F91C-06221F34FB3C}"/>
                    </a:ext>
                  </a:extLst>
                </p14:cNvPr>
                <p14:cNvContentPartPr/>
                <p14:nvPr/>
              </p14:nvContentPartPr>
              <p14:xfrm>
                <a:off x="5192849" y="4427129"/>
                <a:ext cx="193320" cy="487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70DD3DE-ED34-0BCB-F91C-06221F34FB3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84209" y="4418489"/>
                  <a:ext cx="21096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30E3895-5718-64B0-5CE6-142586201ABC}"/>
                    </a:ext>
                  </a:extLst>
                </p14:cNvPr>
                <p14:cNvContentPartPr/>
                <p14:nvPr/>
              </p14:nvContentPartPr>
              <p14:xfrm>
                <a:off x="5530529" y="4613249"/>
                <a:ext cx="142920" cy="128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30E3895-5718-64B0-5CE6-142586201A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21529" y="4604249"/>
                  <a:ext cx="160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D5F99D9-1F45-FAD5-72FA-D51B9A57D5DB}"/>
                    </a:ext>
                  </a:extLst>
                </p14:cNvPr>
                <p14:cNvContentPartPr/>
                <p14:nvPr/>
              </p14:nvContentPartPr>
              <p14:xfrm>
                <a:off x="5581289" y="4455929"/>
                <a:ext cx="5400" cy="6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D5F99D9-1F45-FAD5-72FA-D51B9A57D5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72649" y="4447289"/>
                  <a:ext cx="23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D3EEACB-2E46-795F-3C7E-0AE86979B6BC}"/>
                    </a:ext>
                  </a:extLst>
                </p14:cNvPr>
                <p14:cNvContentPartPr/>
                <p14:nvPr/>
              </p14:nvContentPartPr>
              <p14:xfrm>
                <a:off x="5745809" y="4607129"/>
                <a:ext cx="157680" cy="156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D3EEACB-2E46-795F-3C7E-0AE86979B6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36809" y="4598129"/>
                  <a:ext cx="175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CA57609-5E07-9503-5554-A1C26A00E2A5}"/>
                    </a:ext>
                  </a:extLst>
                </p14:cNvPr>
                <p14:cNvContentPartPr/>
                <p14:nvPr/>
              </p14:nvContentPartPr>
              <p14:xfrm>
                <a:off x="6018329" y="4574729"/>
                <a:ext cx="249840" cy="1771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CA57609-5E07-9503-5554-A1C26A00E2A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09329" y="4566089"/>
                  <a:ext cx="267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66F28B4-97D1-F271-38F6-AA84D86E4F2F}"/>
                    </a:ext>
                  </a:extLst>
                </p14:cNvPr>
                <p14:cNvContentPartPr/>
                <p14:nvPr/>
              </p14:nvContentPartPr>
              <p14:xfrm>
                <a:off x="6334049" y="4579409"/>
                <a:ext cx="171720" cy="173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66F28B4-97D1-F271-38F6-AA84D86E4F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25049" y="4570769"/>
                  <a:ext cx="189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5808F55-7C6C-82DD-55FC-232C2EFDD44D}"/>
                    </a:ext>
                  </a:extLst>
                </p14:cNvPr>
                <p14:cNvContentPartPr/>
                <p14:nvPr/>
              </p14:nvContentPartPr>
              <p14:xfrm>
                <a:off x="6640049" y="4766609"/>
                <a:ext cx="720" cy="1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5808F55-7C6C-82DD-55FC-232C2EFDD44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31409" y="4757609"/>
                  <a:ext cx="18360" cy="1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46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201BDB-6A78-67F0-E8C6-3ED3CC089255}"/>
              </a:ext>
            </a:extLst>
          </p:cNvPr>
          <p:cNvCxnSpPr/>
          <p:nvPr/>
        </p:nvCxnSpPr>
        <p:spPr>
          <a:xfrm>
            <a:off x="5709686" y="616688"/>
            <a:ext cx="74428" cy="49547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5C2D8C-77EE-05A6-E5D0-E80E9ED8D434}"/>
              </a:ext>
            </a:extLst>
          </p:cNvPr>
          <p:cNvCxnSpPr/>
          <p:nvPr/>
        </p:nvCxnSpPr>
        <p:spPr>
          <a:xfrm>
            <a:off x="1850063" y="3104707"/>
            <a:ext cx="832529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908C965-9B0F-5198-71E7-DC8EFA1EF5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48989" y="1360966"/>
            <a:ext cx="3806453" cy="3551273"/>
          </a:xfrm>
          <a:prstGeom prst="curved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52E6A39-DFF2-0E14-BF2B-133504EFB3A1}"/>
              </a:ext>
            </a:extLst>
          </p:cNvPr>
          <p:cNvGrpSpPr/>
          <p:nvPr/>
        </p:nvGrpSpPr>
        <p:grpSpPr>
          <a:xfrm>
            <a:off x="5279609" y="426089"/>
            <a:ext cx="504000" cy="371160"/>
            <a:chOff x="5279609" y="426089"/>
            <a:chExt cx="50400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4F23F82-DE28-E4F0-F91D-88B8B6C78B83}"/>
                    </a:ext>
                  </a:extLst>
                </p14:cNvPr>
                <p14:cNvContentPartPr/>
                <p14:nvPr/>
              </p14:nvContentPartPr>
              <p14:xfrm>
                <a:off x="5613689" y="622649"/>
                <a:ext cx="169920" cy="11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4F23F82-DE28-E4F0-F91D-88B8B6C78B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5049" y="614009"/>
                  <a:ext cx="187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C3D29E-4FC4-63B9-AA7E-E7B1DB8E3993}"/>
                    </a:ext>
                  </a:extLst>
                </p14:cNvPr>
                <p14:cNvContentPartPr/>
                <p14:nvPr/>
              </p14:nvContentPartPr>
              <p14:xfrm>
                <a:off x="5279609" y="426089"/>
                <a:ext cx="182520" cy="37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C3D29E-4FC4-63B9-AA7E-E7B1DB8E39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70609" y="417089"/>
                  <a:ext cx="20016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31C03B-D622-FB5A-B5E5-0CC5B25F3C20}"/>
              </a:ext>
            </a:extLst>
          </p:cNvPr>
          <p:cNvGrpSpPr/>
          <p:nvPr/>
        </p:nvGrpSpPr>
        <p:grpSpPr>
          <a:xfrm>
            <a:off x="5372489" y="5294009"/>
            <a:ext cx="255240" cy="588960"/>
            <a:chOff x="5372489" y="5294009"/>
            <a:chExt cx="25524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87FAC5-30B5-38A4-507B-DED30720338E}"/>
                    </a:ext>
                  </a:extLst>
                </p14:cNvPr>
                <p14:cNvContentPartPr/>
                <p14:nvPr/>
              </p14:nvContentPartPr>
              <p14:xfrm>
                <a:off x="5372489" y="5528729"/>
                <a:ext cx="135720" cy="35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87FAC5-30B5-38A4-507B-DED3072033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63849" y="5520089"/>
                  <a:ext cx="153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E2C975-AFB4-CC02-67AC-F7C2658EFB21}"/>
                    </a:ext>
                  </a:extLst>
                </p14:cNvPr>
                <p14:cNvContentPartPr/>
                <p14:nvPr/>
              </p14:nvContentPartPr>
              <p14:xfrm>
                <a:off x="5587769" y="5294009"/>
                <a:ext cx="39960" cy="174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E2C975-AFB4-CC02-67AC-F7C2658EFB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79129" y="5285009"/>
                  <a:ext cx="576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751A18-52FD-3703-CA0F-32DC0C11EFB0}"/>
              </a:ext>
            </a:extLst>
          </p:cNvPr>
          <p:cNvGrpSpPr/>
          <p:nvPr/>
        </p:nvGrpSpPr>
        <p:grpSpPr>
          <a:xfrm>
            <a:off x="1723889" y="3203849"/>
            <a:ext cx="374400" cy="311760"/>
            <a:chOff x="1723889" y="3203849"/>
            <a:chExt cx="3744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48AADD-9361-7EA3-A7F5-211A4BA1DB87}"/>
                    </a:ext>
                  </a:extLst>
                </p14:cNvPr>
                <p14:cNvContentPartPr/>
                <p14:nvPr/>
              </p14:nvContentPartPr>
              <p14:xfrm>
                <a:off x="1726409" y="3337769"/>
                <a:ext cx="212040" cy="177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48AADD-9361-7EA3-A7F5-211A4BA1DB8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17769" y="3329129"/>
                  <a:ext cx="229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9A2E4A-90CC-24A9-8225-CBA8AF3CE00E}"/>
                    </a:ext>
                  </a:extLst>
                </p14:cNvPr>
                <p14:cNvContentPartPr/>
                <p14:nvPr/>
              </p14:nvContentPartPr>
              <p14:xfrm>
                <a:off x="1723889" y="3295289"/>
                <a:ext cx="182160" cy="21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9A2E4A-90CC-24A9-8225-CBA8AF3CE0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4889" y="3286289"/>
                  <a:ext cx="199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857E13-9B98-C6EB-669B-68E3136A2B73}"/>
                    </a:ext>
                  </a:extLst>
                </p14:cNvPr>
                <p14:cNvContentPartPr/>
                <p14:nvPr/>
              </p14:nvContentPartPr>
              <p14:xfrm>
                <a:off x="1983089" y="3203849"/>
                <a:ext cx="115200" cy="14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857E13-9B98-C6EB-669B-68E3136A2B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74449" y="3194849"/>
                  <a:ext cx="1328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1FF3F40-54AD-7233-5A26-0E798B8323E3}"/>
                  </a:ext>
                </a:extLst>
              </p14:cNvPr>
              <p14:cNvContentPartPr/>
              <p14:nvPr/>
            </p14:nvContentPartPr>
            <p14:xfrm>
              <a:off x="10055009" y="3007649"/>
              <a:ext cx="167040" cy="248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1FF3F40-54AD-7233-5A26-0E798B8323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46009" y="2999009"/>
                <a:ext cx="18468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3A9135D-B296-A9EB-C3B2-C1CF0A2BD670}"/>
              </a:ext>
            </a:extLst>
          </p:cNvPr>
          <p:cNvGrpSpPr/>
          <p:nvPr/>
        </p:nvGrpSpPr>
        <p:grpSpPr>
          <a:xfrm>
            <a:off x="9748289" y="3413369"/>
            <a:ext cx="278640" cy="221400"/>
            <a:chOff x="9748289" y="3413369"/>
            <a:chExt cx="2786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55C6E95-252F-A9D6-F9F7-17E1B81417AE}"/>
                    </a:ext>
                  </a:extLst>
                </p14:cNvPr>
                <p14:cNvContentPartPr/>
                <p14:nvPr/>
              </p14:nvContentPartPr>
              <p14:xfrm>
                <a:off x="9797609" y="3413369"/>
                <a:ext cx="22932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5C6E95-252F-A9D6-F9F7-17E1B81417A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88969" y="3404369"/>
                  <a:ext cx="246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7671CB8-41CE-7EE5-794E-50E76C826F2B}"/>
                    </a:ext>
                  </a:extLst>
                </p14:cNvPr>
                <p14:cNvContentPartPr/>
                <p14:nvPr/>
              </p14:nvContentPartPr>
              <p14:xfrm>
                <a:off x="9748289" y="3448649"/>
                <a:ext cx="269280" cy="18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7671CB8-41CE-7EE5-794E-50E76C826F2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39289" y="3439649"/>
                  <a:ext cx="28692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2E2AD8D-661D-08F5-4E95-D00A69A921E9}"/>
                  </a:ext>
                </a:extLst>
              </p14:cNvPr>
              <p14:cNvContentPartPr/>
              <p14:nvPr/>
            </p14:nvContentPartPr>
            <p14:xfrm>
              <a:off x="7482809" y="891209"/>
              <a:ext cx="175680" cy="222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2E2AD8D-661D-08F5-4E95-D00A69A921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73809" y="882569"/>
                <a:ext cx="19332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4F6D06C-F916-1372-690F-58941ECEF0AA}"/>
              </a:ext>
            </a:extLst>
          </p:cNvPr>
          <p:cNvGrpSpPr/>
          <p:nvPr/>
        </p:nvGrpSpPr>
        <p:grpSpPr>
          <a:xfrm>
            <a:off x="7775489" y="952769"/>
            <a:ext cx="90360" cy="213840"/>
            <a:chOff x="7775489" y="952769"/>
            <a:chExt cx="9036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EB7C1F-579A-9B8C-FF39-AF65B879C6F9}"/>
                    </a:ext>
                  </a:extLst>
                </p14:cNvPr>
                <p14:cNvContentPartPr/>
                <p14:nvPr/>
              </p14:nvContentPartPr>
              <p14:xfrm>
                <a:off x="7775489" y="952769"/>
                <a:ext cx="84240" cy="21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EB7C1F-579A-9B8C-FF39-AF65B879C6F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66489" y="943769"/>
                  <a:ext cx="101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8796CB-AFE9-56E6-64E1-7169C8854FF8}"/>
                    </a:ext>
                  </a:extLst>
                </p14:cNvPr>
                <p14:cNvContentPartPr/>
                <p14:nvPr/>
              </p14:nvContentPartPr>
              <p14:xfrm>
                <a:off x="7796729" y="1057169"/>
                <a:ext cx="69120" cy="5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8796CB-AFE9-56E6-64E1-7169C8854F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8089" y="1048169"/>
                  <a:ext cx="8676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17B42DA-5DB8-36E5-E2E9-3AB2AA6DBF51}"/>
              </a:ext>
            </a:extLst>
          </p:cNvPr>
          <p:cNvGrpSpPr/>
          <p:nvPr/>
        </p:nvGrpSpPr>
        <p:grpSpPr>
          <a:xfrm>
            <a:off x="9343289" y="486569"/>
            <a:ext cx="279360" cy="522720"/>
            <a:chOff x="9343289" y="486569"/>
            <a:chExt cx="27936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68BCA6E-415B-B101-1B3B-0BCB360D2E46}"/>
                    </a:ext>
                  </a:extLst>
                </p14:cNvPr>
                <p14:cNvContentPartPr/>
                <p14:nvPr/>
              </p14:nvContentPartPr>
              <p14:xfrm>
                <a:off x="9343289" y="486569"/>
                <a:ext cx="279360" cy="522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68BCA6E-415B-B101-1B3B-0BCB360D2E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34289" y="477929"/>
                  <a:ext cx="2970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85AE92-1ABA-2F65-DD0D-822F576DAD1A}"/>
                    </a:ext>
                  </a:extLst>
                </p14:cNvPr>
                <p14:cNvContentPartPr/>
                <p14:nvPr/>
              </p14:nvContentPartPr>
              <p14:xfrm>
                <a:off x="9396929" y="763049"/>
                <a:ext cx="157320" cy="27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85AE92-1ABA-2F65-DD0D-822F576DAD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88289" y="754409"/>
                  <a:ext cx="1749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DCCB63-28D3-30B2-E933-243B50FB5B86}"/>
              </a:ext>
            </a:extLst>
          </p:cNvPr>
          <p:cNvGrpSpPr/>
          <p:nvPr/>
        </p:nvGrpSpPr>
        <p:grpSpPr>
          <a:xfrm>
            <a:off x="9933689" y="708689"/>
            <a:ext cx="1276560" cy="427680"/>
            <a:chOff x="9933689" y="708689"/>
            <a:chExt cx="12765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04C3AA-2A54-75F2-FE49-31C66B4DDC61}"/>
                    </a:ext>
                  </a:extLst>
                </p14:cNvPr>
                <p14:cNvContentPartPr/>
                <p14:nvPr/>
              </p14:nvContentPartPr>
              <p14:xfrm>
                <a:off x="9947369" y="736049"/>
                <a:ext cx="12240" cy="171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04C3AA-2A54-75F2-FE49-31C66B4DDC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38729" y="727409"/>
                  <a:ext cx="29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F7A062-98C8-E491-9053-414E977DDFCB}"/>
                    </a:ext>
                  </a:extLst>
                </p14:cNvPr>
                <p14:cNvContentPartPr/>
                <p14:nvPr/>
              </p14:nvContentPartPr>
              <p14:xfrm>
                <a:off x="9933689" y="726329"/>
                <a:ext cx="138960" cy="257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F7A062-98C8-E491-9053-414E977DDFC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924689" y="717329"/>
                  <a:ext cx="15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80C4B1-B3FE-8A48-074A-8ADB9A6BB97E}"/>
                    </a:ext>
                  </a:extLst>
                </p14:cNvPr>
                <p14:cNvContentPartPr/>
                <p14:nvPr/>
              </p14:nvContentPartPr>
              <p14:xfrm>
                <a:off x="10152929" y="708689"/>
                <a:ext cx="108720" cy="221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80C4B1-B3FE-8A48-074A-8ADB9A6BB9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43929" y="700049"/>
                  <a:ext cx="126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8745C9-B0C8-686A-7A07-BA81B4148A19}"/>
                    </a:ext>
                  </a:extLst>
                </p14:cNvPr>
                <p14:cNvContentPartPr/>
                <p14:nvPr/>
              </p14:nvContentPartPr>
              <p14:xfrm>
                <a:off x="10340489" y="733889"/>
                <a:ext cx="127080" cy="402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8745C9-B0C8-686A-7A07-BA81B4148A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31489" y="724889"/>
                  <a:ext cx="1447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A947F6-1E51-A330-5E47-9C0AAA3D931A}"/>
                    </a:ext>
                  </a:extLst>
                </p14:cNvPr>
                <p14:cNvContentPartPr/>
                <p14:nvPr/>
              </p14:nvContentPartPr>
              <p14:xfrm>
                <a:off x="10542809" y="721289"/>
                <a:ext cx="31680" cy="228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A947F6-1E51-A330-5E47-9C0AAA3D93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34169" y="712289"/>
                  <a:ext cx="49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6B2B9F7-CB40-2C2D-A54A-D8C57D8B574F}"/>
                    </a:ext>
                  </a:extLst>
                </p14:cNvPr>
                <p14:cNvContentPartPr/>
                <p14:nvPr/>
              </p14:nvContentPartPr>
              <p14:xfrm>
                <a:off x="10650449" y="711929"/>
                <a:ext cx="151200" cy="24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6B2B9F7-CB40-2C2D-A54A-D8C57D8B57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41449" y="702929"/>
                  <a:ext cx="168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C1CB3BF-C04D-9913-5FE3-439C816B3A3E}"/>
                    </a:ext>
                  </a:extLst>
                </p14:cNvPr>
                <p14:cNvContentPartPr/>
                <p14:nvPr/>
              </p14:nvContentPartPr>
              <p14:xfrm>
                <a:off x="10860689" y="724169"/>
                <a:ext cx="150120" cy="225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C1CB3BF-C04D-9913-5FE3-439C816B3A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52049" y="715169"/>
                  <a:ext cx="167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BFB050-8A8B-C189-FB98-6F4D267FFEBF}"/>
                    </a:ext>
                  </a:extLst>
                </p14:cNvPr>
                <p14:cNvContentPartPr/>
                <p14:nvPr/>
              </p14:nvContentPartPr>
              <p14:xfrm>
                <a:off x="11083529" y="735689"/>
                <a:ext cx="126720" cy="227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BFB050-8A8B-C189-FB98-6F4D267FFE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74889" y="726689"/>
                  <a:ext cx="14436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F650AF1-88BC-6B0F-C736-3D6551CE414C}"/>
                  </a:ext>
                </a:extLst>
              </p14:cNvPr>
              <p14:cNvContentPartPr/>
              <p14:nvPr/>
            </p14:nvContentPartPr>
            <p14:xfrm>
              <a:off x="11176409" y="451649"/>
              <a:ext cx="24840" cy="972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F650AF1-88BC-6B0F-C736-3D6551CE414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167409" y="442649"/>
                <a:ext cx="424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03BFF3D-5AEA-B815-C6BA-4D66A0EBA5F3}"/>
                  </a:ext>
                </a:extLst>
              </p14:cNvPr>
              <p14:cNvContentPartPr/>
              <p14:nvPr/>
            </p14:nvContentPartPr>
            <p14:xfrm>
              <a:off x="6837329" y="3063809"/>
              <a:ext cx="3240" cy="92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03BFF3D-5AEA-B815-C6BA-4D66A0EBA5F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28329" y="3055169"/>
                <a:ext cx="208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42BD8A7-1D09-A405-C470-8523128584B5}"/>
              </a:ext>
            </a:extLst>
          </p:cNvPr>
          <p:cNvGrpSpPr/>
          <p:nvPr/>
        </p:nvGrpSpPr>
        <p:grpSpPr>
          <a:xfrm>
            <a:off x="6739049" y="3302849"/>
            <a:ext cx="189720" cy="194400"/>
            <a:chOff x="6739049" y="3302849"/>
            <a:chExt cx="1897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7BA8719-CCFE-A9B7-25C7-3509280C1711}"/>
                    </a:ext>
                  </a:extLst>
                </p14:cNvPr>
                <p14:cNvContentPartPr/>
                <p14:nvPr/>
              </p14:nvContentPartPr>
              <p14:xfrm>
                <a:off x="6739049" y="3312569"/>
                <a:ext cx="176040" cy="184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7BA8719-CCFE-A9B7-25C7-3509280C17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30409" y="3303929"/>
                  <a:ext cx="193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228108-6C12-5ABF-A5B5-8A7DF965639C}"/>
                    </a:ext>
                  </a:extLst>
                </p14:cNvPr>
                <p14:cNvContentPartPr/>
                <p14:nvPr/>
              </p14:nvContentPartPr>
              <p14:xfrm>
                <a:off x="6762809" y="3302849"/>
                <a:ext cx="165960" cy="173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228108-6C12-5ABF-A5B5-8A7DF96563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54169" y="3293849"/>
                  <a:ext cx="1836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786453A-F4B8-6DAC-637C-8C53A961284D}"/>
                  </a:ext>
                </a:extLst>
              </p14:cNvPr>
              <p14:cNvContentPartPr/>
              <p14:nvPr/>
            </p14:nvContentPartPr>
            <p14:xfrm>
              <a:off x="4594889" y="3086129"/>
              <a:ext cx="38520" cy="97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786453A-F4B8-6DAC-637C-8C53A96128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585889" y="3077489"/>
                <a:ext cx="56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7FD7027-FE6E-C1EB-DD81-5EC0E880C224}"/>
                  </a:ext>
                </a:extLst>
              </p14:cNvPr>
              <p14:cNvContentPartPr/>
              <p14:nvPr/>
            </p14:nvContentPartPr>
            <p14:xfrm>
              <a:off x="4167209" y="3431729"/>
              <a:ext cx="128880" cy="75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7FD7027-FE6E-C1EB-DD81-5EC0E880C22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58209" y="3422729"/>
                <a:ext cx="1465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E7010693-F136-25A9-A481-0E8BE823C70A}"/>
              </a:ext>
            </a:extLst>
          </p:cNvPr>
          <p:cNvGrpSpPr/>
          <p:nvPr/>
        </p:nvGrpSpPr>
        <p:grpSpPr>
          <a:xfrm>
            <a:off x="6831209" y="2399969"/>
            <a:ext cx="41760" cy="543600"/>
            <a:chOff x="6831209" y="2399969"/>
            <a:chExt cx="4176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C0E7DA-E80B-500F-6BDD-BAAECA6809C1}"/>
                    </a:ext>
                  </a:extLst>
                </p14:cNvPr>
                <p14:cNvContentPartPr/>
                <p14:nvPr/>
              </p14:nvContentPartPr>
              <p14:xfrm>
                <a:off x="6847409" y="2943209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C0E7DA-E80B-500F-6BDD-BAAECA6809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38769" y="29342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A4FDEA-0825-E63E-37AF-49C1BDC4D615}"/>
                    </a:ext>
                  </a:extLst>
                </p14:cNvPr>
                <p14:cNvContentPartPr/>
                <p14:nvPr/>
              </p14:nvContentPartPr>
              <p14:xfrm>
                <a:off x="6848489" y="2852489"/>
                <a:ext cx="2880" cy="20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A4FDEA-0825-E63E-37AF-49C1BDC4D6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39849" y="2843849"/>
                  <a:ext cx="20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B80348A-61F5-EBC1-34AA-6EE0C874A19E}"/>
                    </a:ext>
                  </a:extLst>
                </p14:cNvPr>
                <p14:cNvContentPartPr/>
                <p14:nvPr/>
              </p14:nvContentPartPr>
              <p14:xfrm>
                <a:off x="6862169" y="2694809"/>
                <a:ext cx="10800" cy="8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B80348A-61F5-EBC1-34AA-6EE0C874A1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53529" y="2686169"/>
                  <a:ext cx="28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03D0BD-78CB-2C5C-5FBB-751F6F454E36}"/>
                    </a:ext>
                  </a:extLst>
                </p14:cNvPr>
                <p14:cNvContentPartPr/>
                <p14:nvPr/>
              </p14:nvContentPartPr>
              <p14:xfrm>
                <a:off x="6852449" y="2551169"/>
                <a:ext cx="15120" cy="74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03D0BD-78CB-2C5C-5FBB-751F6F454E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3449" y="2542169"/>
                  <a:ext cx="32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4DDBD1B-B019-5A07-2544-E99C3D25743F}"/>
                    </a:ext>
                  </a:extLst>
                </p14:cNvPr>
                <p14:cNvContentPartPr/>
                <p14:nvPr/>
              </p14:nvContentPartPr>
              <p14:xfrm>
                <a:off x="6831209" y="2399969"/>
                <a:ext cx="5400" cy="82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4DDBD1B-B019-5A07-2544-E99C3D2574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2569" y="2391329"/>
                  <a:ext cx="2304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813A3CA-2BF6-60B1-0167-A21BF3CCEAAE}"/>
              </a:ext>
            </a:extLst>
          </p:cNvPr>
          <p:cNvGrpSpPr/>
          <p:nvPr/>
        </p:nvGrpSpPr>
        <p:grpSpPr>
          <a:xfrm>
            <a:off x="6824009" y="2048969"/>
            <a:ext cx="360" cy="176400"/>
            <a:chOff x="6824009" y="2048969"/>
            <a:chExt cx="36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1C18A70-6276-3A36-CC8B-844046F43074}"/>
                    </a:ext>
                  </a:extLst>
                </p14:cNvPr>
                <p14:cNvContentPartPr/>
                <p14:nvPr/>
              </p14:nvContentPartPr>
              <p14:xfrm>
                <a:off x="6824009" y="2210969"/>
                <a:ext cx="360" cy="14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1C18A70-6276-3A36-CC8B-844046F430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15009" y="2201969"/>
                  <a:ext cx="18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867829-1B0F-06B3-105B-1698F53D44A5}"/>
                    </a:ext>
                  </a:extLst>
                </p14:cNvPr>
                <p14:cNvContentPartPr/>
                <p14:nvPr/>
              </p14:nvContentPartPr>
              <p14:xfrm>
                <a:off x="6824009" y="2048969"/>
                <a:ext cx="360" cy="8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867829-1B0F-06B3-105B-1698F53D44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15009" y="2040329"/>
                  <a:ext cx="1800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911B0BE-A34E-18C4-C2F9-608EA88D3D1E}"/>
                  </a:ext>
                </a:extLst>
              </p14:cNvPr>
              <p14:cNvContentPartPr/>
              <p14:nvPr/>
            </p14:nvContentPartPr>
            <p14:xfrm>
              <a:off x="6804929" y="1846649"/>
              <a:ext cx="15480" cy="122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911B0BE-A34E-18C4-C2F9-608EA88D3D1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795929" y="1838009"/>
                <a:ext cx="331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A9E116AB-DC00-BF79-C4B8-89FFC5605712}"/>
              </a:ext>
            </a:extLst>
          </p:cNvPr>
          <p:cNvGrpSpPr/>
          <p:nvPr/>
        </p:nvGrpSpPr>
        <p:grpSpPr>
          <a:xfrm>
            <a:off x="5705849" y="1611569"/>
            <a:ext cx="1092240" cy="132120"/>
            <a:chOff x="5705849" y="1611569"/>
            <a:chExt cx="109224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1473F89-AF0D-4BE5-E270-7B342FA9B750}"/>
                    </a:ext>
                  </a:extLst>
                </p14:cNvPr>
                <p14:cNvContentPartPr/>
                <p14:nvPr/>
              </p14:nvContentPartPr>
              <p14:xfrm>
                <a:off x="6794129" y="1619129"/>
                <a:ext cx="3960" cy="124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1473F89-AF0D-4BE5-E270-7B342FA9B7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85129" y="1610489"/>
                  <a:ext cx="21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95F8EE-EBCD-C588-F457-30D86390B7EB}"/>
                    </a:ext>
                  </a:extLst>
                </p14:cNvPr>
                <p14:cNvContentPartPr/>
                <p14:nvPr/>
              </p14:nvContentPartPr>
              <p14:xfrm>
                <a:off x="6716729" y="1611569"/>
                <a:ext cx="540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95F8EE-EBCD-C588-F457-30D86390B7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07729" y="1602929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DE38D3-26D3-059A-3D99-D974D832098D}"/>
                    </a:ext>
                  </a:extLst>
                </p14:cNvPr>
                <p14:cNvContentPartPr/>
                <p14:nvPr/>
              </p14:nvContentPartPr>
              <p14:xfrm>
                <a:off x="6450329" y="1629569"/>
                <a:ext cx="162360" cy="2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DE38D3-26D3-059A-3D99-D974D83209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41329" y="1620569"/>
                  <a:ext cx="180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61C5C8F-7C4B-B142-34E8-FD54356B460E}"/>
                    </a:ext>
                  </a:extLst>
                </p14:cNvPr>
                <p14:cNvContentPartPr/>
                <p14:nvPr/>
              </p14:nvContentPartPr>
              <p14:xfrm>
                <a:off x="6291569" y="1624889"/>
                <a:ext cx="104040" cy="1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61C5C8F-7C4B-B142-34E8-FD54356B46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82929" y="1615889"/>
                  <a:ext cx="121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0D8FDF-72B0-2365-3F00-494F30C207E3}"/>
                    </a:ext>
                  </a:extLst>
                </p14:cNvPr>
                <p14:cNvContentPartPr/>
                <p14:nvPr/>
              </p14:nvContentPartPr>
              <p14:xfrm>
                <a:off x="5948849" y="1627409"/>
                <a:ext cx="276120" cy="19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0D8FDF-72B0-2365-3F00-494F30C207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39849" y="1618409"/>
                  <a:ext cx="293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6FC3B3-D393-DD99-4B6F-A76A35F95B27}"/>
                    </a:ext>
                  </a:extLst>
                </p14:cNvPr>
                <p14:cNvContentPartPr/>
                <p14:nvPr/>
              </p14:nvContentPartPr>
              <p14:xfrm>
                <a:off x="5775689" y="1638569"/>
                <a:ext cx="10764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6FC3B3-D393-DD99-4B6F-A76A35F95B2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66689" y="1629569"/>
                  <a:ext cx="12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853CCBA-B86C-9D14-A4FA-0388B7D80242}"/>
                    </a:ext>
                  </a:extLst>
                </p14:cNvPr>
                <p14:cNvContentPartPr/>
                <p14:nvPr/>
              </p14:nvContentPartPr>
              <p14:xfrm>
                <a:off x="5705849" y="1655129"/>
                <a:ext cx="20520" cy="1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853CCBA-B86C-9D14-A4FA-0388B7D802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97209" y="1646129"/>
                  <a:ext cx="3816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1EC8135-6E39-BB06-5078-6FCFAF2A5720}"/>
              </a:ext>
            </a:extLst>
          </p:cNvPr>
          <p:cNvGrpSpPr/>
          <p:nvPr/>
        </p:nvGrpSpPr>
        <p:grpSpPr>
          <a:xfrm>
            <a:off x="5124089" y="1492769"/>
            <a:ext cx="434880" cy="353520"/>
            <a:chOff x="5124089" y="1492769"/>
            <a:chExt cx="43488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DCF419E-E3D1-F48B-0935-3DC5F65F33FC}"/>
                    </a:ext>
                  </a:extLst>
                </p14:cNvPr>
                <p14:cNvContentPartPr/>
                <p14:nvPr/>
              </p14:nvContentPartPr>
              <p14:xfrm>
                <a:off x="5124089" y="1492769"/>
                <a:ext cx="133920" cy="353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DCF419E-E3D1-F48B-0935-3DC5F65F33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15449" y="1484129"/>
                  <a:ext cx="151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8A67D72-2FE6-4070-4E00-71EDB212073C}"/>
                    </a:ext>
                  </a:extLst>
                </p14:cNvPr>
                <p14:cNvContentPartPr/>
                <p14:nvPr/>
              </p14:nvContentPartPr>
              <p14:xfrm>
                <a:off x="5129129" y="1710569"/>
                <a:ext cx="96480" cy="1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8A67D72-2FE6-4070-4E00-71EDB21207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20129" y="1701929"/>
                  <a:ext cx="11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6BE2824-13CD-15D5-DFF7-0A8EEA160351}"/>
                    </a:ext>
                  </a:extLst>
                </p14:cNvPr>
                <p14:cNvContentPartPr/>
                <p14:nvPr/>
              </p14:nvContentPartPr>
              <p14:xfrm>
                <a:off x="5286809" y="1618769"/>
                <a:ext cx="59400" cy="155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6BE2824-13CD-15D5-DFF7-0A8EEA1603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78169" y="1610129"/>
                  <a:ext cx="77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240222-66F8-B161-6F8B-9BFCAC7C5791}"/>
                    </a:ext>
                  </a:extLst>
                </p14:cNvPr>
                <p14:cNvContentPartPr/>
                <p14:nvPr/>
              </p14:nvContentPartPr>
              <p14:xfrm>
                <a:off x="5392289" y="1662689"/>
                <a:ext cx="97560" cy="80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240222-66F8-B161-6F8B-9BFCAC7C57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83289" y="1654049"/>
                  <a:ext cx="115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37C195F-6044-DE73-17E7-2BE39EF060F7}"/>
                    </a:ext>
                  </a:extLst>
                </p14:cNvPr>
                <p14:cNvContentPartPr/>
                <p14:nvPr/>
              </p14:nvContentPartPr>
              <p14:xfrm>
                <a:off x="5365649" y="1646129"/>
                <a:ext cx="114120" cy="102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37C195F-6044-DE73-17E7-2BE39EF060F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56649" y="1637129"/>
                  <a:ext cx="131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54F0C27-4DCE-F472-3543-3AA794A09CF3}"/>
                    </a:ext>
                  </a:extLst>
                </p14:cNvPr>
                <p14:cNvContentPartPr/>
                <p14:nvPr/>
              </p14:nvContentPartPr>
              <p14:xfrm>
                <a:off x="5449529" y="1581689"/>
                <a:ext cx="109440" cy="185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54F0C27-4DCE-F472-3543-3AA794A09C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40529" y="1572689"/>
                  <a:ext cx="12708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554BCF8-1375-E540-0991-6E70B5A0F465}"/>
                  </a:ext>
                </a:extLst>
              </p14:cNvPr>
              <p14:cNvContentPartPr/>
              <p14:nvPr/>
            </p14:nvContentPartPr>
            <p14:xfrm>
              <a:off x="4612169" y="3153809"/>
              <a:ext cx="360" cy="11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554BCF8-1375-E540-0991-6E70B5A0F46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03169" y="3145169"/>
                <a:ext cx="180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5361331-A4E4-EF9A-0C5B-30599DED7FB7}"/>
              </a:ext>
            </a:extLst>
          </p:cNvPr>
          <p:cNvGrpSpPr/>
          <p:nvPr/>
        </p:nvGrpSpPr>
        <p:grpSpPr>
          <a:xfrm>
            <a:off x="4408769" y="3278009"/>
            <a:ext cx="245880" cy="482400"/>
            <a:chOff x="4408769" y="3278009"/>
            <a:chExt cx="24588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A673914-4E86-FFCE-1A16-8E0D36FFA38C}"/>
                    </a:ext>
                  </a:extLst>
                </p14:cNvPr>
                <p14:cNvContentPartPr/>
                <p14:nvPr/>
              </p14:nvContentPartPr>
              <p14:xfrm>
                <a:off x="4408769" y="3384209"/>
                <a:ext cx="175320" cy="176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A673914-4E86-FFCE-1A16-8E0D36FFA38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99769" y="3375569"/>
                  <a:ext cx="192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8E67E83-6447-A831-24BD-3625EC5C2679}"/>
                    </a:ext>
                  </a:extLst>
                </p14:cNvPr>
                <p14:cNvContentPartPr/>
                <p14:nvPr/>
              </p14:nvContentPartPr>
              <p14:xfrm>
                <a:off x="4424609" y="3406529"/>
                <a:ext cx="159120" cy="138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8E67E83-6447-A831-24BD-3625EC5C26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5969" y="3397529"/>
                  <a:ext cx="176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F53372-8007-EDAA-59A0-78CDE1520B4E}"/>
                    </a:ext>
                  </a:extLst>
                </p14:cNvPr>
                <p14:cNvContentPartPr/>
                <p14:nvPr/>
              </p14:nvContentPartPr>
              <p14:xfrm>
                <a:off x="4621889" y="3278009"/>
                <a:ext cx="32760" cy="200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F53372-8007-EDAA-59A0-78CDE1520B4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12889" y="3269009"/>
                  <a:ext cx="50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EAF2BB2-6743-7559-7381-BB1BF6238C86}"/>
                    </a:ext>
                  </a:extLst>
                </p14:cNvPr>
                <p14:cNvContentPartPr/>
                <p14:nvPr/>
              </p14:nvContentPartPr>
              <p14:xfrm>
                <a:off x="4646729" y="3566369"/>
                <a:ext cx="7560" cy="194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EAF2BB2-6743-7559-7381-BB1BF6238C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38089" y="3557729"/>
                  <a:ext cx="2520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14D7EB5-2145-C4D0-584F-734686037731}"/>
                  </a:ext>
                </a:extLst>
              </p14:cNvPr>
              <p14:cNvContentPartPr/>
              <p14:nvPr/>
            </p14:nvContentPartPr>
            <p14:xfrm>
              <a:off x="4669409" y="3869489"/>
              <a:ext cx="2880" cy="1947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14D7EB5-2145-C4D0-584F-73468603773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0769" y="3860849"/>
                <a:ext cx="205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1871BB4-FF76-7DC9-697C-EEDECB1D6621}"/>
                  </a:ext>
                </a:extLst>
              </p14:cNvPr>
              <p14:cNvContentPartPr/>
              <p14:nvPr/>
            </p14:nvContentPartPr>
            <p14:xfrm>
              <a:off x="4654289" y="4162169"/>
              <a:ext cx="10800" cy="173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1871BB4-FF76-7DC9-697C-EEDECB1D662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645289" y="4153169"/>
                <a:ext cx="284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14A78660-E58B-0E8D-C5BD-704502B996E2}"/>
                  </a:ext>
                </a:extLst>
              </p14:cNvPr>
              <p14:cNvContentPartPr/>
              <p14:nvPr/>
            </p14:nvContentPartPr>
            <p14:xfrm>
              <a:off x="4657169" y="4397609"/>
              <a:ext cx="3960" cy="149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14A78660-E58B-0E8D-C5BD-704502B996E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48529" y="4388609"/>
                <a:ext cx="2160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2255496-9ACC-60F3-CCA2-771FC97D19DE}"/>
              </a:ext>
            </a:extLst>
          </p:cNvPr>
          <p:cNvGrpSpPr/>
          <p:nvPr/>
        </p:nvGrpSpPr>
        <p:grpSpPr>
          <a:xfrm>
            <a:off x="4664369" y="4603889"/>
            <a:ext cx="50040" cy="93600"/>
            <a:chOff x="4664369" y="4603889"/>
            <a:chExt cx="5004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9DBB13F-B762-DDFD-11F2-B1664820464B}"/>
                    </a:ext>
                  </a:extLst>
                </p14:cNvPr>
                <p14:cNvContentPartPr/>
                <p14:nvPr/>
              </p14:nvContentPartPr>
              <p14:xfrm>
                <a:off x="4664369" y="4603889"/>
                <a:ext cx="20160" cy="63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9DBB13F-B762-DDFD-11F2-B166482046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55729" y="4595249"/>
                  <a:ext cx="37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2618960-03DF-B859-F142-92089F19F835}"/>
                    </a:ext>
                  </a:extLst>
                </p14:cNvPr>
                <p14:cNvContentPartPr/>
                <p14:nvPr/>
              </p14:nvContentPartPr>
              <p14:xfrm>
                <a:off x="4687049" y="4697129"/>
                <a:ext cx="27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2618960-03DF-B859-F142-92089F19F8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78409" y="4688489"/>
                  <a:ext cx="45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2E0F834-33E9-BA39-463D-283F8A895FD2}"/>
                  </a:ext>
                </a:extLst>
              </p14:cNvPr>
              <p14:cNvContentPartPr/>
              <p14:nvPr/>
            </p14:nvContentPartPr>
            <p14:xfrm>
              <a:off x="4808729" y="4674089"/>
              <a:ext cx="130320" cy="86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2E0F834-33E9-BA39-463D-283F8A895FD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00089" y="4665089"/>
                <a:ext cx="147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56A9B55-E2C4-863B-B12C-18BF43187913}"/>
                  </a:ext>
                </a:extLst>
              </p14:cNvPr>
              <p14:cNvContentPartPr/>
              <p14:nvPr/>
            </p14:nvContentPartPr>
            <p14:xfrm>
              <a:off x="5039489" y="4660769"/>
              <a:ext cx="131400" cy="6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56A9B55-E2C4-863B-B12C-18BF4318791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30489" y="4652129"/>
                <a:ext cx="149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E2A28C3-D51F-A9CC-8FE8-E9D63696803C}"/>
                  </a:ext>
                </a:extLst>
              </p14:cNvPr>
              <p14:cNvContentPartPr/>
              <p14:nvPr/>
            </p14:nvContentPartPr>
            <p14:xfrm>
              <a:off x="5329649" y="4648889"/>
              <a:ext cx="106200" cy="241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E2A28C3-D51F-A9CC-8FE8-E9D63696803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321009" y="4639889"/>
                <a:ext cx="1238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937F3E1-7560-3DBE-E9DB-FA5FCB854261}"/>
              </a:ext>
            </a:extLst>
          </p:cNvPr>
          <p:cNvGrpSpPr/>
          <p:nvPr/>
        </p:nvGrpSpPr>
        <p:grpSpPr>
          <a:xfrm>
            <a:off x="5541689" y="4618649"/>
            <a:ext cx="243000" cy="21240"/>
            <a:chOff x="5541689" y="4618649"/>
            <a:chExt cx="243000" cy="2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276879-07D3-EC34-907E-A7C50BADE7DA}"/>
                    </a:ext>
                  </a:extLst>
                </p14:cNvPr>
                <p14:cNvContentPartPr/>
                <p14:nvPr/>
              </p14:nvContentPartPr>
              <p14:xfrm>
                <a:off x="5541689" y="4618649"/>
                <a:ext cx="69840" cy="1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276879-07D3-EC34-907E-A7C50BADE7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32689" y="4610009"/>
                  <a:ext cx="87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10ACD80-714F-14AE-B6C1-C5B54A53417A}"/>
                    </a:ext>
                  </a:extLst>
                </p14:cNvPr>
                <p14:cNvContentPartPr/>
                <p14:nvPr/>
              </p14:nvContentPartPr>
              <p14:xfrm>
                <a:off x="5627369" y="4618649"/>
                <a:ext cx="157320" cy="21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10ACD80-714F-14AE-B6C1-C5B54A5341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18729" y="4610009"/>
                  <a:ext cx="1749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D267F73-233B-2237-65BA-4AD6676A5DC9}"/>
              </a:ext>
            </a:extLst>
          </p:cNvPr>
          <p:cNvGrpSpPr/>
          <p:nvPr/>
        </p:nvGrpSpPr>
        <p:grpSpPr>
          <a:xfrm>
            <a:off x="5941289" y="4410209"/>
            <a:ext cx="734040" cy="376920"/>
            <a:chOff x="5941289" y="4410209"/>
            <a:chExt cx="73404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A7CC872-3590-D03B-3EB1-05798FB8CD7F}"/>
                    </a:ext>
                  </a:extLst>
                </p14:cNvPr>
                <p14:cNvContentPartPr/>
                <p14:nvPr/>
              </p14:nvContentPartPr>
              <p14:xfrm>
                <a:off x="5950289" y="4410209"/>
                <a:ext cx="147240" cy="376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A7CC872-3590-D03B-3EB1-05798FB8CD7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41649" y="4401209"/>
                  <a:ext cx="164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16F971C-C95E-2245-8CF4-56B25741E879}"/>
                    </a:ext>
                  </a:extLst>
                </p14:cNvPr>
                <p14:cNvContentPartPr/>
                <p14:nvPr/>
              </p14:nvContentPartPr>
              <p14:xfrm>
                <a:off x="5941289" y="4642769"/>
                <a:ext cx="59400" cy="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16F971C-C95E-2245-8CF4-56B25741E8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32649" y="4634129"/>
                  <a:ext cx="77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090EC5-5FCF-3185-5E64-769AA2CD699C}"/>
                    </a:ext>
                  </a:extLst>
                </p14:cNvPr>
                <p14:cNvContentPartPr/>
                <p14:nvPr/>
              </p14:nvContentPartPr>
              <p14:xfrm>
                <a:off x="6145409" y="4529729"/>
                <a:ext cx="89280" cy="200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090EC5-5FCF-3185-5E64-769AA2CD699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36409" y="4520729"/>
                  <a:ext cx="106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D1D0CD1-E770-B4D9-CFAE-CA6C3C323593}"/>
                    </a:ext>
                  </a:extLst>
                </p14:cNvPr>
                <p14:cNvContentPartPr/>
                <p14:nvPr/>
              </p14:nvContentPartPr>
              <p14:xfrm>
                <a:off x="6249449" y="4653569"/>
                <a:ext cx="87120" cy="1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D1D0CD1-E770-B4D9-CFAE-CA6C3C3235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240809" y="4644929"/>
                  <a:ext cx="104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9279C60-04CE-D4AF-9F4B-3E42EF73CB1F}"/>
                    </a:ext>
                  </a:extLst>
                </p14:cNvPr>
                <p14:cNvContentPartPr/>
                <p14:nvPr/>
              </p14:nvContentPartPr>
              <p14:xfrm>
                <a:off x="6412529" y="4575809"/>
                <a:ext cx="130320" cy="123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9279C60-04CE-D4AF-9F4B-3E42EF73CB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03529" y="4567169"/>
                  <a:ext cx="147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92EDD3E-40A2-F6B6-B88C-4FD93BE30151}"/>
                    </a:ext>
                  </a:extLst>
                </p14:cNvPr>
                <p14:cNvContentPartPr/>
                <p14:nvPr/>
              </p14:nvContentPartPr>
              <p14:xfrm>
                <a:off x="6416489" y="4530809"/>
                <a:ext cx="155880" cy="168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92EDD3E-40A2-F6B6-B88C-4FD93BE301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07489" y="4521809"/>
                  <a:ext cx="173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7AB152D-8779-8955-F8DF-48E1B3E64F93}"/>
                    </a:ext>
                  </a:extLst>
                </p14:cNvPr>
                <p14:cNvContentPartPr/>
                <p14:nvPr/>
              </p14:nvContentPartPr>
              <p14:xfrm>
                <a:off x="6595769" y="4444049"/>
                <a:ext cx="79560" cy="295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7AB152D-8779-8955-F8DF-48E1B3E64F9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87129" y="4435049"/>
                  <a:ext cx="97200" cy="31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7E484E0-55C8-E38A-9664-CE0E385E38DD}"/>
                  </a:ext>
                </a:extLst>
              </p14:cNvPr>
              <p14:cNvContentPartPr/>
              <p14:nvPr/>
            </p14:nvContentPartPr>
            <p14:xfrm>
              <a:off x="6788729" y="4589129"/>
              <a:ext cx="118440" cy="27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7E484E0-55C8-E38A-9664-CE0E385E38D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779729" y="4580129"/>
                <a:ext cx="1360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20EF582-24FC-1CB1-535B-AA3C36312F33}"/>
                  </a:ext>
                </a:extLst>
              </p14:cNvPr>
              <p14:cNvContentPartPr/>
              <p14:nvPr/>
            </p14:nvContentPartPr>
            <p14:xfrm>
              <a:off x="6787649" y="4677329"/>
              <a:ext cx="114120" cy="28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20EF582-24FC-1CB1-535B-AA3C36312F3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779009" y="4668689"/>
                <a:ext cx="1317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D88B744-0E72-2BDD-7C3E-602FD561B320}"/>
                  </a:ext>
                </a:extLst>
              </p14:cNvPr>
              <p14:cNvContentPartPr/>
              <p14:nvPr/>
            </p14:nvContentPartPr>
            <p14:xfrm>
              <a:off x="7046849" y="4634489"/>
              <a:ext cx="104040" cy="3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D88B744-0E72-2BDD-7C3E-602FD561B32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037849" y="4625489"/>
                <a:ext cx="12168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F483C92-9682-70AD-F604-8009BB3E4929}"/>
              </a:ext>
            </a:extLst>
          </p:cNvPr>
          <p:cNvGrpSpPr/>
          <p:nvPr/>
        </p:nvGrpSpPr>
        <p:grpSpPr>
          <a:xfrm>
            <a:off x="7263569" y="4358369"/>
            <a:ext cx="568440" cy="461160"/>
            <a:chOff x="7263569" y="4358369"/>
            <a:chExt cx="5684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7509C8-FEB6-2BA9-C990-9D3C47E3ADA9}"/>
                    </a:ext>
                  </a:extLst>
                </p14:cNvPr>
                <p14:cNvContentPartPr/>
                <p14:nvPr/>
              </p14:nvContentPartPr>
              <p14:xfrm>
                <a:off x="7263569" y="4358369"/>
                <a:ext cx="173520" cy="461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7509C8-FEB6-2BA9-C990-9D3C47E3ADA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54569" y="4349729"/>
                  <a:ext cx="19116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9860E9B-FF7F-4C6A-D010-BF9E09942B91}"/>
                    </a:ext>
                  </a:extLst>
                </p14:cNvPr>
                <p14:cNvContentPartPr/>
                <p14:nvPr/>
              </p14:nvContentPartPr>
              <p14:xfrm>
                <a:off x="7285169" y="4631609"/>
                <a:ext cx="61200" cy="17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9860E9B-FF7F-4C6A-D010-BF9E09942B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76169" y="4622969"/>
                  <a:ext cx="78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7B96AB0-CB08-201D-C484-EAFA416093C2}"/>
                    </a:ext>
                  </a:extLst>
                </p14:cNvPr>
                <p14:cNvContentPartPr/>
                <p14:nvPr/>
              </p14:nvContentPartPr>
              <p14:xfrm>
                <a:off x="7472009" y="4566089"/>
                <a:ext cx="79560" cy="167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7B96AB0-CB08-201D-C484-EAFA416093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63369" y="4557449"/>
                  <a:ext cx="97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4E5F8D5-DBF2-8DA9-89DB-05B186D93C97}"/>
                    </a:ext>
                  </a:extLst>
                </p14:cNvPr>
                <p14:cNvContentPartPr/>
                <p14:nvPr/>
              </p14:nvContentPartPr>
              <p14:xfrm>
                <a:off x="7639409" y="4597409"/>
                <a:ext cx="99720" cy="137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4E5F8D5-DBF2-8DA9-89DB-05B186D93C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30769" y="4588409"/>
                  <a:ext cx="117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E38F1ED-FBEB-F173-8F93-6B3CC9241D02}"/>
                    </a:ext>
                  </a:extLst>
                </p14:cNvPr>
                <p14:cNvContentPartPr/>
                <p14:nvPr/>
              </p14:nvContentPartPr>
              <p14:xfrm>
                <a:off x="7570289" y="4599209"/>
                <a:ext cx="163800" cy="131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E38F1ED-FBEB-F173-8F93-6B3CC9241D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61289" y="4590209"/>
                  <a:ext cx="18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B180155-E2E1-8CCD-7107-0895189B96EC}"/>
                    </a:ext>
                  </a:extLst>
                </p14:cNvPr>
                <p14:cNvContentPartPr/>
                <p14:nvPr/>
              </p14:nvContentPartPr>
              <p14:xfrm>
                <a:off x="7734449" y="4494089"/>
                <a:ext cx="97560" cy="278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B180155-E2E1-8CCD-7107-0895189B96E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25809" y="4485089"/>
                  <a:ext cx="115200" cy="29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AD3A067-B5A7-3CB2-D616-1A827B1744FE}"/>
                  </a:ext>
                </a:extLst>
              </p14:cNvPr>
              <p14:cNvContentPartPr/>
              <p14:nvPr/>
            </p14:nvContentPartPr>
            <p14:xfrm>
              <a:off x="4800449" y="4512809"/>
              <a:ext cx="135000" cy="1389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AD3A067-B5A7-3CB2-D616-1A827B1744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82449" y="4494809"/>
                <a:ext cx="17064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D429CB1-A447-A541-3B82-7011BFB587A5}"/>
              </a:ext>
            </a:extLst>
          </p:cNvPr>
          <p:cNvGrpSpPr/>
          <p:nvPr/>
        </p:nvGrpSpPr>
        <p:grpSpPr>
          <a:xfrm>
            <a:off x="4835369" y="4081889"/>
            <a:ext cx="350640" cy="549000"/>
            <a:chOff x="4835369" y="4081889"/>
            <a:chExt cx="35064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B2D901-3400-3207-5247-7850CB459C6F}"/>
                    </a:ext>
                  </a:extLst>
                </p14:cNvPr>
                <p14:cNvContentPartPr/>
                <p14:nvPr/>
              </p14:nvContentPartPr>
              <p14:xfrm>
                <a:off x="5115449" y="4081889"/>
                <a:ext cx="70560" cy="123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B2D901-3400-3207-5247-7850CB459C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09329" y="4075769"/>
                  <a:ext cx="82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C69CFB-0525-002E-B2FB-5F79EFD040BD}"/>
                    </a:ext>
                  </a:extLst>
                </p14:cNvPr>
                <p14:cNvContentPartPr/>
                <p14:nvPr/>
              </p14:nvContentPartPr>
              <p14:xfrm>
                <a:off x="4985849" y="4275569"/>
                <a:ext cx="82800" cy="12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C69CFB-0525-002E-B2FB-5F79EFD040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79729" y="4269449"/>
                  <a:ext cx="95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64FC982-29F9-BEA3-857D-8E165F34D2F9}"/>
                    </a:ext>
                  </a:extLst>
                </p14:cNvPr>
                <p14:cNvContentPartPr/>
                <p14:nvPr/>
              </p14:nvContentPartPr>
              <p14:xfrm>
                <a:off x="4917089" y="4438289"/>
                <a:ext cx="38160" cy="91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64FC982-29F9-BEA3-857D-8E165F34D2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10969" y="4432169"/>
                  <a:ext cx="50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DEB2548-F799-5D40-28EC-B39B02400EE2}"/>
                    </a:ext>
                  </a:extLst>
                </p14:cNvPr>
                <p14:cNvContentPartPr/>
                <p14:nvPr/>
              </p14:nvContentPartPr>
              <p14:xfrm>
                <a:off x="4835369" y="4523609"/>
                <a:ext cx="90000" cy="10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DEB2548-F799-5D40-28EC-B39B02400EE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29249" y="4517489"/>
                  <a:ext cx="102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A3733C5-5A8E-7560-81D3-7F721D190336}"/>
                    </a:ext>
                  </a:extLst>
                </p14:cNvPr>
                <p14:cNvContentPartPr/>
                <p14:nvPr/>
              </p14:nvContentPartPr>
              <p14:xfrm>
                <a:off x="4849769" y="4551689"/>
                <a:ext cx="41040" cy="79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A3733C5-5A8E-7560-81D3-7F721D1903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843649" y="4545569"/>
                  <a:ext cx="53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4436A18-6EDC-F904-8D8E-A7D59BB514E5}"/>
                    </a:ext>
                  </a:extLst>
                </p14:cNvPr>
                <p14:cNvContentPartPr/>
                <p14:nvPr/>
              </p14:nvContentPartPr>
              <p14:xfrm>
                <a:off x="5090249" y="4118609"/>
                <a:ext cx="77400" cy="148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4436A18-6EDC-F904-8D8E-A7D59BB514E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84129" y="4112489"/>
                  <a:ext cx="89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0083313-113A-26D2-6683-6006E93BE79F}"/>
                    </a:ext>
                  </a:extLst>
                </p14:cNvPr>
                <p14:cNvContentPartPr/>
                <p14:nvPr/>
              </p14:nvContentPartPr>
              <p14:xfrm>
                <a:off x="4918529" y="4395089"/>
                <a:ext cx="74160" cy="120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0083313-113A-26D2-6683-6006E93BE79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12409" y="4388969"/>
                  <a:ext cx="86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6DBA0F4-D710-798B-F07C-2CD79D928E3A}"/>
                    </a:ext>
                  </a:extLst>
                </p14:cNvPr>
                <p14:cNvContentPartPr/>
                <p14:nvPr/>
              </p14:nvContentPartPr>
              <p14:xfrm>
                <a:off x="5079809" y="4171889"/>
                <a:ext cx="53640" cy="90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6DBA0F4-D710-798B-F07C-2CD79D928E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61809" y="4154249"/>
                  <a:ext cx="89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45349F3-D44F-1232-AA5B-F4F54B8A590A}"/>
                    </a:ext>
                  </a:extLst>
                </p14:cNvPr>
                <p14:cNvContentPartPr/>
                <p14:nvPr/>
              </p14:nvContentPartPr>
              <p14:xfrm>
                <a:off x="4913489" y="4423169"/>
                <a:ext cx="33840" cy="72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45349F3-D44F-1232-AA5B-F4F54B8A59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95849" y="4405529"/>
                  <a:ext cx="69480" cy="10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BEF8EE6-25D2-08BB-0FB4-158C43BA2C9F}"/>
                  </a:ext>
                </a:extLst>
              </p14:cNvPr>
              <p14:cNvContentPartPr/>
              <p14:nvPr/>
            </p14:nvContentPartPr>
            <p14:xfrm>
              <a:off x="6419729" y="1752329"/>
              <a:ext cx="114120" cy="97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BEF8EE6-25D2-08BB-0FB4-158C43BA2C9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413609" y="1746209"/>
                <a:ext cx="126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824B93D-6AAB-9CA5-3247-230B5569CBCA}"/>
                  </a:ext>
                </a:extLst>
              </p14:cNvPr>
              <p14:cNvContentPartPr/>
              <p14:nvPr/>
            </p14:nvContentPartPr>
            <p14:xfrm>
              <a:off x="6421169" y="1849169"/>
              <a:ext cx="9360" cy="234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824B93D-6AAB-9CA5-3247-230B5569CBC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415049" y="1843049"/>
                <a:ext cx="21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C656AC4D-0AAC-DC43-F875-8B50CECF91D5}"/>
                  </a:ext>
                </a:extLst>
              </p14:cNvPr>
              <p14:cNvContentPartPr/>
              <p14:nvPr/>
            </p14:nvContentPartPr>
            <p14:xfrm>
              <a:off x="6432689" y="1834409"/>
              <a:ext cx="11520" cy="302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C656AC4D-0AAC-DC43-F875-8B50CECF91D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426569" y="1828289"/>
                <a:ext cx="23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59105DD-83F5-D178-16B6-BCD5DD52ADC7}"/>
                  </a:ext>
                </a:extLst>
              </p14:cNvPr>
              <p14:cNvContentPartPr/>
              <p14:nvPr/>
            </p14:nvContentPartPr>
            <p14:xfrm>
              <a:off x="6342689" y="1903529"/>
              <a:ext cx="66600" cy="1144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59105DD-83F5-D178-16B6-BCD5DD52ADC7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336569" y="1897409"/>
                <a:ext cx="7884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ED45917-510F-B418-4A0B-53F9149BD635}"/>
                  </a:ext>
                </a:extLst>
              </p14:cNvPr>
              <p14:cNvContentPartPr/>
              <p14:nvPr/>
            </p14:nvContentPartPr>
            <p14:xfrm>
              <a:off x="6284369" y="2049689"/>
              <a:ext cx="54000" cy="106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ED45917-510F-B418-4A0B-53F9149BD63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278249" y="2043569"/>
                <a:ext cx="662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A7871528-1D94-FE61-512F-1212BE979F92}"/>
                  </a:ext>
                </a:extLst>
              </p14:cNvPr>
              <p14:cNvContentPartPr/>
              <p14:nvPr/>
            </p14:nvContentPartPr>
            <p14:xfrm>
              <a:off x="6193289" y="2211689"/>
              <a:ext cx="48960" cy="997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A7871528-1D94-FE61-512F-1212BE979F9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187169" y="2205569"/>
                <a:ext cx="61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BEAF896-4C26-334E-760C-FDDCC028F146}"/>
                  </a:ext>
                </a:extLst>
              </p14:cNvPr>
              <p14:cNvContentPartPr/>
              <p14:nvPr/>
            </p14:nvContentPartPr>
            <p14:xfrm>
              <a:off x="6370049" y="1737929"/>
              <a:ext cx="137160" cy="957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BEAF896-4C26-334E-760C-FDDCC028F14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363929" y="1731809"/>
                <a:ext cx="1494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78C795D-6E14-1151-9311-BE4933E1DF49}"/>
                  </a:ext>
                </a:extLst>
              </p14:cNvPr>
              <p14:cNvContentPartPr/>
              <p14:nvPr/>
            </p14:nvContentPartPr>
            <p14:xfrm>
              <a:off x="6301649" y="1911449"/>
              <a:ext cx="73080" cy="141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78C795D-6E14-1151-9311-BE4933E1DF49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295529" y="1905329"/>
                <a:ext cx="85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6770C89-9E77-3E3C-6C0D-EB04E37B46CA}"/>
                  </a:ext>
                </a:extLst>
              </p14:cNvPr>
              <p14:cNvContentPartPr/>
              <p14:nvPr/>
            </p14:nvContentPartPr>
            <p14:xfrm>
              <a:off x="6156569" y="2176409"/>
              <a:ext cx="94320" cy="1461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6770C89-9E77-3E3C-6C0D-EB04E37B46C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150449" y="2170289"/>
                <a:ext cx="106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428D1F1-4C9D-1713-E0CF-61C4531D9D46}"/>
                  </a:ext>
                </a:extLst>
              </p14:cNvPr>
              <p14:cNvContentPartPr/>
              <p14:nvPr/>
            </p14:nvContentPartPr>
            <p14:xfrm>
              <a:off x="6380849" y="1730729"/>
              <a:ext cx="157320" cy="128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428D1F1-4C9D-1713-E0CF-61C4531D9D4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363209" y="1712729"/>
                <a:ext cx="19296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E5AC3CF-0C5C-297A-B7E9-A28C809B0509}"/>
                  </a:ext>
                </a:extLst>
              </p14:cNvPr>
              <p14:cNvContentPartPr/>
              <p14:nvPr/>
            </p14:nvContentPartPr>
            <p14:xfrm>
              <a:off x="6293729" y="1925129"/>
              <a:ext cx="81720" cy="1432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E5AC3CF-0C5C-297A-B7E9-A28C809B050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276089" y="1907489"/>
                <a:ext cx="1173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ED0BB76-CD77-B3B9-A338-3C7F0F5D9CE6}"/>
                  </a:ext>
                </a:extLst>
              </p14:cNvPr>
              <p14:cNvContentPartPr/>
              <p14:nvPr/>
            </p14:nvContentPartPr>
            <p14:xfrm>
              <a:off x="6165569" y="2181809"/>
              <a:ext cx="106560" cy="1526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ED0BB76-CD77-B3B9-A338-3C7F0F5D9CE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147929" y="2163809"/>
                <a:ext cx="14220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525AC47-C92E-BC56-1680-A1C9C8A77329}"/>
              </a:ext>
            </a:extLst>
          </p:cNvPr>
          <p:cNvGrpSpPr/>
          <p:nvPr/>
        </p:nvGrpSpPr>
        <p:grpSpPr>
          <a:xfrm>
            <a:off x="5222729" y="2396369"/>
            <a:ext cx="926280" cy="1611360"/>
            <a:chOff x="5222729" y="2396369"/>
            <a:chExt cx="926280" cy="16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2FD7470-07EE-3C35-BE30-5777FCCFB2E5}"/>
                    </a:ext>
                  </a:extLst>
                </p14:cNvPr>
                <p14:cNvContentPartPr/>
                <p14:nvPr/>
              </p14:nvContentPartPr>
              <p14:xfrm>
                <a:off x="6081329" y="2396369"/>
                <a:ext cx="67680" cy="128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2FD7470-07EE-3C35-BE30-5777FCCFB2E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75209" y="2390249"/>
                  <a:ext cx="79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4A888CD-8683-8A36-1620-35A9194EF18F}"/>
                    </a:ext>
                  </a:extLst>
                </p14:cNvPr>
                <p14:cNvContentPartPr/>
                <p14:nvPr/>
              </p14:nvContentPartPr>
              <p14:xfrm>
                <a:off x="5880809" y="2578169"/>
                <a:ext cx="160920" cy="302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4A888CD-8683-8A36-1620-35A9194EF18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74689" y="2572049"/>
                  <a:ext cx="1731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7B5053F-F030-007D-E649-014FD52FECF7}"/>
                    </a:ext>
                  </a:extLst>
                </p14:cNvPr>
                <p14:cNvContentPartPr/>
                <p14:nvPr/>
              </p14:nvContentPartPr>
              <p14:xfrm>
                <a:off x="5754449" y="2951489"/>
                <a:ext cx="85320" cy="143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7B5053F-F030-007D-E649-014FD52FECF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48329" y="2945369"/>
                  <a:ext cx="97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BF18EA-6C7A-DECF-36E9-F2F79F3DA49B}"/>
                    </a:ext>
                  </a:extLst>
                </p14:cNvPr>
                <p14:cNvContentPartPr/>
                <p14:nvPr/>
              </p14:nvContentPartPr>
              <p14:xfrm>
                <a:off x="5622689" y="3143009"/>
                <a:ext cx="116280" cy="141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BF18EA-6C7A-DECF-36E9-F2F79F3DA49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16569" y="3136889"/>
                  <a:ext cx="128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811BAB1-F006-E669-AF43-F8308A0B784A}"/>
                    </a:ext>
                  </a:extLst>
                </p14:cNvPr>
                <p14:cNvContentPartPr/>
                <p14:nvPr/>
              </p14:nvContentPartPr>
              <p14:xfrm>
                <a:off x="5489129" y="3359729"/>
                <a:ext cx="93960" cy="19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811BAB1-F006-E669-AF43-F8308A0B784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83009" y="3353609"/>
                  <a:ext cx="106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AC2CE80-10EE-8D9F-9C5D-50A338D69BB0}"/>
                    </a:ext>
                  </a:extLst>
                </p14:cNvPr>
                <p14:cNvContentPartPr/>
                <p14:nvPr/>
              </p14:nvContentPartPr>
              <p14:xfrm>
                <a:off x="5352329" y="3623969"/>
                <a:ext cx="87840" cy="149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AC2CE80-10EE-8D9F-9C5D-50A338D69BB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46209" y="3617849"/>
                  <a:ext cx="100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FE9D5E6-3396-FB14-B23B-680FA5D6AE16}"/>
                    </a:ext>
                  </a:extLst>
                </p14:cNvPr>
                <p14:cNvContentPartPr/>
                <p14:nvPr/>
              </p14:nvContentPartPr>
              <p14:xfrm>
                <a:off x="5222729" y="3827729"/>
                <a:ext cx="83880" cy="180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FE9D5E6-3396-FB14-B23B-680FA5D6AE1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16609" y="3821609"/>
                  <a:ext cx="96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57CFB5F-2B57-2EFD-08C1-89F9C7681CCA}"/>
                    </a:ext>
                  </a:extLst>
                </p14:cNvPr>
                <p14:cNvContentPartPr/>
                <p14:nvPr/>
              </p14:nvContentPartPr>
              <p14:xfrm>
                <a:off x="5998889" y="2459009"/>
                <a:ext cx="101880" cy="173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57CFB5F-2B57-2EFD-08C1-89F9C7681C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92769" y="2452889"/>
                  <a:ext cx="114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4A9C90-0B41-80F0-E81A-4196914FCA06}"/>
                    </a:ext>
                  </a:extLst>
                </p14:cNvPr>
                <p14:cNvContentPartPr/>
                <p14:nvPr/>
              </p14:nvContentPartPr>
              <p14:xfrm>
                <a:off x="5831489" y="2755649"/>
                <a:ext cx="135360" cy="219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4A9C90-0B41-80F0-E81A-4196914FCA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25369" y="2749529"/>
                  <a:ext cx="147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8474F1D-9005-7D6D-D427-119287B977C2}"/>
                    </a:ext>
                  </a:extLst>
                </p14:cNvPr>
                <p14:cNvContentPartPr/>
                <p14:nvPr/>
              </p14:nvContentPartPr>
              <p14:xfrm>
                <a:off x="5772089" y="3006209"/>
                <a:ext cx="39960" cy="78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8474F1D-9005-7D6D-D427-119287B977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65969" y="3000089"/>
                  <a:ext cx="52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25CBD38-B189-E78E-0A83-2B8B1AF5327D}"/>
                    </a:ext>
                  </a:extLst>
                </p14:cNvPr>
                <p14:cNvContentPartPr/>
                <p14:nvPr/>
              </p14:nvContentPartPr>
              <p14:xfrm>
                <a:off x="5611169" y="3186929"/>
                <a:ext cx="115200" cy="157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25CBD38-B189-E78E-0A83-2B8B1AF5327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05049" y="3180809"/>
                  <a:ext cx="127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A63BC90-30C2-B699-1EB8-974696C2066E}"/>
                    </a:ext>
                  </a:extLst>
                </p14:cNvPr>
                <p14:cNvContentPartPr/>
                <p14:nvPr/>
              </p14:nvContentPartPr>
              <p14:xfrm>
                <a:off x="5425049" y="3490049"/>
                <a:ext cx="131760" cy="190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A63BC90-30C2-B699-1EB8-974696C2066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18929" y="3483929"/>
                  <a:ext cx="144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7BEBC7F-C98F-793D-2CB6-677A66357F4F}"/>
                    </a:ext>
                  </a:extLst>
                </p14:cNvPr>
                <p14:cNvContentPartPr/>
                <p14:nvPr/>
              </p14:nvContentPartPr>
              <p14:xfrm>
                <a:off x="5236409" y="3805409"/>
                <a:ext cx="102240" cy="196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7BEBC7F-C98F-793D-2CB6-677A66357F4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30289" y="3799289"/>
                  <a:ext cx="114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C574E1B-0086-D941-7162-054E43C0ABC6}"/>
                    </a:ext>
                  </a:extLst>
                </p14:cNvPr>
                <p14:cNvContentPartPr/>
                <p14:nvPr/>
              </p14:nvContentPartPr>
              <p14:xfrm>
                <a:off x="5978729" y="2502569"/>
                <a:ext cx="93960" cy="157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C574E1B-0086-D941-7162-054E43C0AB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60729" y="2484929"/>
                  <a:ext cx="129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42A513A-B8FD-F636-4EB0-25B9E9B16A64}"/>
                    </a:ext>
                  </a:extLst>
                </p14:cNvPr>
                <p14:cNvContentPartPr/>
                <p14:nvPr/>
              </p14:nvContentPartPr>
              <p14:xfrm>
                <a:off x="5825729" y="2804969"/>
                <a:ext cx="109800" cy="174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42A513A-B8FD-F636-4EB0-25B9E9B16A6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08089" y="2786969"/>
                  <a:ext cx="145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B7E2D56-1F7F-BB82-BDA5-32B069211993}"/>
                    </a:ext>
                  </a:extLst>
                </p14:cNvPr>
                <p14:cNvContentPartPr/>
                <p14:nvPr/>
              </p14:nvContentPartPr>
              <p14:xfrm>
                <a:off x="5634209" y="3206009"/>
                <a:ext cx="62280" cy="104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B7E2D56-1F7F-BB82-BDA5-32B0692119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16569" y="3188369"/>
                  <a:ext cx="97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9DFFC61-BE8F-AA8F-A6AE-76BED15F27D8}"/>
                    </a:ext>
                  </a:extLst>
                </p14:cNvPr>
                <p14:cNvContentPartPr/>
                <p14:nvPr/>
              </p14:nvContentPartPr>
              <p14:xfrm>
                <a:off x="5430809" y="3563849"/>
                <a:ext cx="74520" cy="11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9DFFC61-BE8F-AA8F-A6AE-76BED15F27D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412809" y="3546209"/>
                  <a:ext cx="110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7097456-0253-1671-8AEF-1F2B6144247B}"/>
                    </a:ext>
                  </a:extLst>
                </p14:cNvPr>
                <p14:cNvContentPartPr/>
                <p14:nvPr/>
              </p14:nvContentPartPr>
              <p14:xfrm>
                <a:off x="5222729" y="3844289"/>
                <a:ext cx="103320" cy="149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7097456-0253-1671-8AEF-1F2B6144247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05089" y="3826649"/>
                  <a:ext cx="138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7DDDBB5-03E1-80A6-C452-499F2EEF4974}"/>
                    </a:ext>
                  </a:extLst>
                </p14:cNvPr>
                <p14:cNvContentPartPr/>
                <p14:nvPr/>
              </p14:nvContentPartPr>
              <p14:xfrm>
                <a:off x="5689289" y="3060569"/>
                <a:ext cx="106200" cy="109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7DDDBB5-03E1-80A6-C452-499F2EEF497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71289" y="3042929"/>
                  <a:ext cx="14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2454C30-EBF0-D770-3929-36AAF220E4AD}"/>
                    </a:ext>
                  </a:extLst>
                </p14:cNvPr>
                <p14:cNvContentPartPr/>
                <p14:nvPr/>
              </p14:nvContentPartPr>
              <p14:xfrm>
                <a:off x="5808089" y="3144089"/>
                <a:ext cx="209160" cy="37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2454C30-EBF0-D770-3929-36AAF220E4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90089" y="3126089"/>
                  <a:ext cx="244800" cy="40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381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90895A7-FF3A-4841-D106-367ACA68161F}"/>
              </a:ext>
            </a:extLst>
          </p:cNvPr>
          <p:cNvGrpSpPr/>
          <p:nvPr/>
        </p:nvGrpSpPr>
        <p:grpSpPr>
          <a:xfrm>
            <a:off x="238529" y="124409"/>
            <a:ext cx="2752920" cy="722880"/>
            <a:chOff x="238529" y="124409"/>
            <a:chExt cx="2752920" cy="72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ACEB86A-F423-9DAB-3A9E-C4D8BCAB4AA2}"/>
                    </a:ext>
                  </a:extLst>
                </p14:cNvPr>
                <p14:cNvContentPartPr/>
                <p14:nvPr/>
              </p14:nvContentPartPr>
              <p14:xfrm>
                <a:off x="444089" y="365609"/>
                <a:ext cx="360" cy="5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ACEB86A-F423-9DAB-3A9E-C4D8BCAB4A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5449" y="356609"/>
                  <a:ext cx="1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A2B0D67-44FF-B663-0B5A-78D1CA13E4A1}"/>
                    </a:ext>
                  </a:extLst>
                </p14:cNvPr>
                <p14:cNvContentPartPr/>
                <p14:nvPr/>
              </p14:nvContentPartPr>
              <p14:xfrm>
                <a:off x="303689" y="291809"/>
                <a:ext cx="154800" cy="381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A2B0D67-44FF-B663-0B5A-78D1CA13E4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689" y="282809"/>
                  <a:ext cx="1724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6B89B57-A0FE-7021-A631-DD540C30FBB0}"/>
                    </a:ext>
                  </a:extLst>
                </p14:cNvPr>
                <p14:cNvContentPartPr/>
                <p14:nvPr/>
              </p14:nvContentPartPr>
              <p14:xfrm>
                <a:off x="562529" y="227369"/>
                <a:ext cx="20520" cy="37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6B89B57-A0FE-7021-A631-DD540C30FBB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529" y="218369"/>
                  <a:ext cx="381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AD6145-D629-986B-BA99-97A31836772B}"/>
                    </a:ext>
                  </a:extLst>
                </p14:cNvPr>
                <p14:cNvContentPartPr/>
                <p14:nvPr/>
              </p14:nvContentPartPr>
              <p14:xfrm>
                <a:off x="238529" y="129089"/>
                <a:ext cx="415440" cy="180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AD6145-D629-986B-BA99-97A3183677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9889" y="120449"/>
                  <a:ext cx="4330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D07A59E-DADB-E6A6-ECAA-13457582D86E}"/>
                    </a:ext>
                  </a:extLst>
                </p14:cNvPr>
                <p14:cNvContentPartPr/>
                <p14:nvPr/>
              </p14:nvContentPartPr>
              <p14:xfrm>
                <a:off x="710489" y="386849"/>
                <a:ext cx="207720" cy="20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D07A59E-DADB-E6A6-ECAA-13457582D8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1489" y="377849"/>
                  <a:ext cx="225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3F24D3-DFA1-26A9-FA15-523234BB15BB}"/>
                    </a:ext>
                  </a:extLst>
                </p14:cNvPr>
                <p14:cNvContentPartPr/>
                <p14:nvPr/>
              </p14:nvContentPartPr>
              <p14:xfrm>
                <a:off x="1022609" y="365969"/>
                <a:ext cx="125280" cy="481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3F24D3-DFA1-26A9-FA15-523234BB15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3609" y="356969"/>
                  <a:ext cx="1429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E776E7-CED2-5E61-288E-C7CD330311D8}"/>
                    </a:ext>
                  </a:extLst>
                </p14:cNvPr>
                <p14:cNvContentPartPr/>
                <p14:nvPr/>
              </p14:nvContentPartPr>
              <p14:xfrm>
                <a:off x="1233929" y="324929"/>
                <a:ext cx="237240" cy="27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E776E7-CED2-5E61-288E-C7CD330311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25289" y="315929"/>
                  <a:ext cx="254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809106-4076-125D-5FB7-FDA20101B0A7}"/>
                    </a:ext>
                  </a:extLst>
                </p14:cNvPr>
                <p14:cNvContentPartPr/>
                <p14:nvPr/>
              </p14:nvContentPartPr>
              <p14:xfrm>
                <a:off x="1475849" y="290009"/>
                <a:ext cx="214560" cy="235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809106-4076-125D-5FB7-FDA20101B0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67209" y="281009"/>
                  <a:ext cx="232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2481D24-4222-371F-E667-53C7BB589C57}"/>
                    </a:ext>
                  </a:extLst>
                </p14:cNvPr>
                <p14:cNvContentPartPr/>
                <p14:nvPr/>
              </p14:nvContentPartPr>
              <p14:xfrm>
                <a:off x="1767449" y="322409"/>
                <a:ext cx="166320" cy="227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2481D24-4222-371F-E667-53C7BB589C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8449" y="313409"/>
                  <a:ext cx="183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AE24581-A78B-3537-623A-4528ADE6EE2E}"/>
                    </a:ext>
                  </a:extLst>
                </p14:cNvPr>
                <p14:cNvContentPartPr/>
                <p14:nvPr/>
              </p14:nvContentPartPr>
              <p14:xfrm>
                <a:off x="1845929" y="124409"/>
                <a:ext cx="4320" cy="3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AE24581-A78B-3537-623A-4528ADE6EE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36929" y="115409"/>
                  <a:ext cx="21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1FAAE6-7176-26BC-4DC8-EF1768CBFF7A}"/>
                    </a:ext>
                  </a:extLst>
                </p14:cNvPr>
                <p14:cNvContentPartPr/>
                <p14:nvPr/>
              </p14:nvContentPartPr>
              <p14:xfrm>
                <a:off x="2090009" y="291449"/>
                <a:ext cx="124560" cy="45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D1FAAE6-7176-26BC-4DC8-EF1768CBFF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81369" y="282809"/>
                  <a:ext cx="1422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2258A2-EB85-407F-E07D-CAC4FAB7E801}"/>
                    </a:ext>
                  </a:extLst>
                </p14:cNvPr>
                <p14:cNvContentPartPr/>
                <p14:nvPr/>
              </p14:nvContentPartPr>
              <p14:xfrm>
                <a:off x="2268209" y="257969"/>
                <a:ext cx="197640" cy="23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2258A2-EB85-407F-E07D-CAC4FAB7E8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59209" y="249329"/>
                  <a:ext cx="21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2C8C44-35A6-D70A-8332-E9D77DA7A92D}"/>
                    </a:ext>
                  </a:extLst>
                </p14:cNvPr>
                <p14:cNvContentPartPr/>
                <p14:nvPr/>
              </p14:nvContentPartPr>
              <p14:xfrm>
                <a:off x="2610569" y="226649"/>
                <a:ext cx="85680" cy="216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2C8C44-35A6-D70A-8332-E9D77DA7A9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01929" y="218009"/>
                  <a:ext cx="103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6ED928-9C78-9B39-CF76-670DAC90D10A}"/>
                    </a:ext>
                  </a:extLst>
                </p14:cNvPr>
                <p14:cNvContentPartPr/>
                <p14:nvPr/>
              </p14:nvContentPartPr>
              <p14:xfrm>
                <a:off x="2797769" y="252929"/>
                <a:ext cx="193680" cy="207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6ED928-9C78-9B39-CF76-670DAC90D1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89129" y="244289"/>
                  <a:ext cx="2113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4574C-99F5-CECC-165E-38A4A5C93E22}"/>
              </a:ext>
            </a:extLst>
          </p:cNvPr>
          <p:cNvGrpSpPr/>
          <p:nvPr/>
        </p:nvGrpSpPr>
        <p:grpSpPr>
          <a:xfrm>
            <a:off x="3295289" y="267329"/>
            <a:ext cx="36000" cy="170280"/>
            <a:chOff x="3295289" y="267329"/>
            <a:chExt cx="3600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3BD8E8-A029-F4E2-2B69-170A0F524CB0}"/>
                    </a:ext>
                  </a:extLst>
                </p14:cNvPr>
                <p14:cNvContentPartPr/>
                <p14:nvPr/>
              </p14:nvContentPartPr>
              <p14:xfrm>
                <a:off x="3298529" y="267329"/>
                <a:ext cx="27720" cy="33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3BD8E8-A029-F4E2-2B69-170A0F524C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9529" y="258329"/>
                  <a:ext cx="4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1D0D32-DE2A-40D1-0F55-0BDC17D565A2}"/>
                    </a:ext>
                  </a:extLst>
                </p14:cNvPr>
                <p14:cNvContentPartPr/>
                <p14:nvPr/>
              </p14:nvContentPartPr>
              <p14:xfrm>
                <a:off x="3295289" y="398369"/>
                <a:ext cx="3600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1D0D32-DE2A-40D1-0F55-0BDC17D565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6649" y="389369"/>
                  <a:ext cx="536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DAC9AC-A8DB-E422-774C-69722237E3AF}"/>
              </a:ext>
            </a:extLst>
          </p:cNvPr>
          <p:cNvGrpSpPr/>
          <p:nvPr/>
        </p:nvGrpSpPr>
        <p:grpSpPr>
          <a:xfrm>
            <a:off x="586289" y="1188929"/>
            <a:ext cx="516240" cy="408960"/>
            <a:chOff x="586289" y="1188929"/>
            <a:chExt cx="5162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EB6488-A618-BEFF-352E-A3750E05D5C6}"/>
                    </a:ext>
                  </a:extLst>
                </p14:cNvPr>
                <p14:cNvContentPartPr/>
                <p14:nvPr/>
              </p14:nvContentPartPr>
              <p14:xfrm>
                <a:off x="586289" y="1188929"/>
                <a:ext cx="255600" cy="408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EB6488-A618-BEFF-352E-A3750E05D5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7289" y="1179929"/>
                  <a:ext cx="273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72355F3-02BB-9512-E29E-C702CB4A2239}"/>
                    </a:ext>
                  </a:extLst>
                </p14:cNvPr>
                <p14:cNvContentPartPr/>
                <p14:nvPr/>
              </p14:nvContentPartPr>
              <p14:xfrm>
                <a:off x="638489" y="1394849"/>
                <a:ext cx="107640" cy="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72355F3-02BB-9512-E29E-C702CB4A22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9489" y="1386209"/>
                  <a:ext cx="125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F078F8-D271-7023-562D-3E1AA53EC8BF}"/>
                    </a:ext>
                  </a:extLst>
                </p14:cNvPr>
                <p14:cNvContentPartPr/>
                <p14:nvPr/>
              </p14:nvContentPartPr>
              <p14:xfrm>
                <a:off x="922529" y="1322489"/>
                <a:ext cx="180000" cy="192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F078F8-D271-7023-562D-3E1AA53EC8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3529" y="1313489"/>
                  <a:ext cx="1976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5F84F0-A3C1-1C78-BE48-F73C28CE7397}"/>
              </a:ext>
            </a:extLst>
          </p:cNvPr>
          <p:cNvGrpSpPr/>
          <p:nvPr/>
        </p:nvGrpSpPr>
        <p:grpSpPr>
          <a:xfrm>
            <a:off x="1717409" y="1108649"/>
            <a:ext cx="686160" cy="572760"/>
            <a:chOff x="1717409" y="1108649"/>
            <a:chExt cx="68616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2E7A238-CB0D-B297-73AD-BCCBB1F1FA1A}"/>
                    </a:ext>
                  </a:extLst>
                </p14:cNvPr>
                <p14:cNvContentPartPr/>
                <p14:nvPr/>
              </p14:nvContentPartPr>
              <p14:xfrm>
                <a:off x="1717409" y="1281449"/>
                <a:ext cx="245880" cy="17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2E7A238-CB0D-B297-73AD-BCCBB1F1FA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08409" y="1272449"/>
                  <a:ext cx="263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2439F0-3033-D029-5966-4209BADE206D}"/>
                    </a:ext>
                  </a:extLst>
                </p14:cNvPr>
                <p14:cNvContentPartPr/>
                <p14:nvPr/>
              </p14:nvContentPartPr>
              <p14:xfrm>
                <a:off x="1724969" y="1108649"/>
                <a:ext cx="15480" cy="57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2439F0-3033-D029-5966-4209BADE206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16329" y="1100009"/>
                  <a:ext cx="3312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C0DF46-8A52-15D0-0459-A6D2EC5AD34A}"/>
                    </a:ext>
                  </a:extLst>
                </p14:cNvPr>
                <p14:cNvContentPartPr/>
                <p14:nvPr/>
              </p14:nvContentPartPr>
              <p14:xfrm>
                <a:off x="2076689" y="1281809"/>
                <a:ext cx="3960" cy="147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C0DF46-8A52-15D0-0459-A6D2EC5AD3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68049" y="1273169"/>
                  <a:ext cx="21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6913ABA-8CB3-27ED-1E35-23B228981F46}"/>
                    </a:ext>
                  </a:extLst>
                </p14:cNvPr>
                <p14:cNvContentPartPr/>
                <p14:nvPr/>
              </p14:nvContentPartPr>
              <p14:xfrm>
                <a:off x="2227529" y="1265969"/>
                <a:ext cx="133200" cy="167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6913ABA-8CB3-27ED-1E35-23B228981F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18889" y="1257329"/>
                  <a:ext cx="150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8646EA-162C-A3AE-683D-14A860AD7384}"/>
                    </a:ext>
                  </a:extLst>
                </p14:cNvPr>
                <p14:cNvContentPartPr/>
                <p14:nvPr/>
              </p14:nvContentPartPr>
              <p14:xfrm>
                <a:off x="2361809" y="1262729"/>
                <a:ext cx="41760" cy="163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8646EA-162C-A3AE-683D-14A860AD73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52809" y="1253729"/>
                  <a:ext cx="594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8356538-3A04-E710-C5CF-011F790B83B5}"/>
              </a:ext>
            </a:extLst>
          </p:cNvPr>
          <p:cNvGrpSpPr/>
          <p:nvPr/>
        </p:nvGrpSpPr>
        <p:grpSpPr>
          <a:xfrm>
            <a:off x="2914409" y="898049"/>
            <a:ext cx="2408400" cy="626040"/>
            <a:chOff x="2914409" y="898049"/>
            <a:chExt cx="240840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90066B-EAA1-A687-0573-28995F930317}"/>
                    </a:ext>
                  </a:extLst>
                </p14:cNvPr>
                <p14:cNvContentPartPr/>
                <p14:nvPr/>
              </p14:nvContentPartPr>
              <p14:xfrm>
                <a:off x="2914409" y="1176329"/>
                <a:ext cx="207720" cy="219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90066B-EAA1-A687-0573-28995F9303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05409" y="1167329"/>
                  <a:ext cx="225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9795D7-B0F1-3062-9E98-04E7A467AEC2}"/>
                    </a:ext>
                  </a:extLst>
                </p14:cNvPr>
                <p14:cNvContentPartPr/>
                <p14:nvPr/>
              </p14:nvContentPartPr>
              <p14:xfrm>
                <a:off x="3245969" y="1185329"/>
                <a:ext cx="135720" cy="180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9795D7-B0F1-3062-9E98-04E7A467AE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37329" y="1176689"/>
                  <a:ext cx="153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61B1AE-E294-A62E-DD33-5064B2DFCF6E}"/>
                    </a:ext>
                  </a:extLst>
                </p14:cNvPr>
                <p14:cNvContentPartPr/>
                <p14:nvPr/>
              </p14:nvContentPartPr>
              <p14:xfrm>
                <a:off x="3429929" y="1157249"/>
                <a:ext cx="136080" cy="203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61B1AE-E294-A62E-DD33-5064B2DFCF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0929" y="1148609"/>
                  <a:ext cx="153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27F4730-2CF5-1EDA-F4BA-CCF938CECE0F}"/>
                    </a:ext>
                  </a:extLst>
                </p14:cNvPr>
                <p14:cNvContentPartPr/>
                <p14:nvPr/>
              </p14:nvContentPartPr>
              <p14:xfrm>
                <a:off x="3668609" y="1147889"/>
                <a:ext cx="146160" cy="177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27F4730-2CF5-1EDA-F4BA-CCF938CECE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59969" y="1138889"/>
                  <a:ext cx="163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BD803A-5A2C-FF1F-2334-9AF657CAD341}"/>
                    </a:ext>
                  </a:extLst>
                </p14:cNvPr>
                <p14:cNvContentPartPr/>
                <p14:nvPr/>
              </p14:nvContentPartPr>
              <p14:xfrm>
                <a:off x="3806489" y="1179569"/>
                <a:ext cx="57240" cy="16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BD803A-5A2C-FF1F-2334-9AF657CAD3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97489" y="1170569"/>
                  <a:ext cx="74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5ACEBC-568A-4546-F053-972D52D0145A}"/>
                    </a:ext>
                  </a:extLst>
                </p14:cNvPr>
                <p14:cNvContentPartPr/>
                <p14:nvPr/>
              </p14:nvContentPartPr>
              <p14:xfrm>
                <a:off x="3779489" y="962849"/>
                <a:ext cx="1800" cy="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5ACEBC-568A-4546-F053-972D52D0145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70849" y="954209"/>
                  <a:ext cx="194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A791988-C55B-B50B-839D-42AD04D64056}"/>
                    </a:ext>
                  </a:extLst>
                </p14:cNvPr>
                <p14:cNvContentPartPr/>
                <p14:nvPr/>
              </p14:nvContentPartPr>
              <p14:xfrm>
                <a:off x="3968849" y="1164449"/>
                <a:ext cx="133920" cy="359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A791988-C55B-B50B-839D-42AD04D6405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959849" y="1155449"/>
                  <a:ext cx="151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60CDD8-86CA-59CC-C81E-A6D6E1CE794F}"/>
                    </a:ext>
                  </a:extLst>
                </p14:cNvPr>
                <p14:cNvContentPartPr/>
                <p14:nvPr/>
              </p14:nvContentPartPr>
              <p14:xfrm>
                <a:off x="3739889" y="898049"/>
                <a:ext cx="4320" cy="10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60CDD8-86CA-59CC-C81E-A6D6E1CE79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30889" y="889049"/>
                  <a:ext cx="21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1AB529-C7F8-27B3-E842-456D9F5997C0}"/>
                    </a:ext>
                  </a:extLst>
                </p14:cNvPr>
                <p14:cNvContentPartPr/>
                <p14:nvPr/>
              </p14:nvContentPartPr>
              <p14:xfrm>
                <a:off x="4139489" y="1085969"/>
                <a:ext cx="222480" cy="21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1AB529-C7F8-27B3-E842-456D9F5997C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30849" y="1076969"/>
                  <a:ext cx="240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5C50ABB-7953-DCD9-F140-EB660A37A9EF}"/>
                    </a:ext>
                  </a:extLst>
                </p14:cNvPr>
                <p14:cNvContentPartPr/>
                <p14:nvPr/>
              </p14:nvContentPartPr>
              <p14:xfrm>
                <a:off x="4448729" y="1145009"/>
                <a:ext cx="263160" cy="190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5C50ABB-7953-DCD9-F140-EB660A37A9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39729" y="1136369"/>
                  <a:ext cx="280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F192ADA-FADC-EC7A-73A9-5C865272D69C}"/>
                    </a:ext>
                  </a:extLst>
                </p14:cNvPr>
                <p14:cNvContentPartPr/>
                <p14:nvPr/>
              </p14:nvContentPartPr>
              <p14:xfrm>
                <a:off x="4846529" y="1113689"/>
                <a:ext cx="144720" cy="204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F192ADA-FADC-EC7A-73A9-5C865272D6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37889" y="1104689"/>
                  <a:ext cx="162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BFB131-8C4C-5573-BB54-BDFE716BA031}"/>
                    </a:ext>
                  </a:extLst>
                </p14:cNvPr>
                <p14:cNvContentPartPr/>
                <p14:nvPr/>
              </p14:nvContentPartPr>
              <p14:xfrm>
                <a:off x="5045609" y="1129169"/>
                <a:ext cx="277200" cy="211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BFB131-8C4C-5573-BB54-BDFE716BA03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36969" y="1120169"/>
                  <a:ext cx="29484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B777611-EBB9-913E-90A2-506036A899E9}"/>
              </a:ext>
            </a:extLst>
          </p:cNvPr>
          <p:cNvGrpSpPr/>
          <p:nvPr/>
        </p:nvGrpSpPr>
        <p:grpSpPr>
          <a:xfrm>
            <a:off x="5963249" y="988769"/>
            <a:ext cx="271440" cy="542880"/>
            <a:chOff x="5963249" y="988769"/>
            <a:chExt cx="27144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B281DB-7D20-E592-4E1C-FA791D5C7C49}"/>
                    </a:ext>
                  </a:extLst>
                </p14:cNvPr>
                <p14:cNvContentPartPr/>
                <p14:nvPr/>
              </p14:nvContentPartPr>
              <p14:xfrm>
                <a:off x="5963249" y="988769"/>
                <a:ext cx="271440" cy="54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B281DB-7D20-E592-4E1C-FA791D5C7C4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54609" y="979769"/>
                  <a:ext cx="2890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540FC1C-8DE2-6964-BC17-8BBC1EC8F7E0}"/>
                    </a:ext>
                  </a:extLst>
                </p14:cNvPr>
                <p14:cNvContentPartPr/>
                <p14:nvPr/>
              </p14:nvContentPartPr>
              <p14:xfrm>
                <a:off x="5983409" y="1286129"/>
                <a:ext cx="141840" cy="1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540FC1C-8DE2-6964-BC17-8BBC1EC8F7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974769" y="1277129"/>
                  <a:ext cx="159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FDC3080-C54F-3D24-4F0D-BABDD730B319}"/>
              </a:ext>
            </a:extLst>
          </p:cNvPr>
          <p:cNvGrpSpPr/>
          <p:nvPr/>
        </p:nvGrpSpPr>
        <p:grpSpPr>
          <a:xfrm>
            <a:off x="6849209" y="1180649"/>
            <a:ext cx="341280" cy="243360"/>
            <a:chOff x="6849209" y="1180649"/>
            <a:chExt cx="34128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BD2D263-E411-BB55-C2DF-EA8277583168}"/>
                    </a:ext>
                  </a:extLst>
                </p14:cNvPr>
                <p14:cNvContentPartPr/>
                <p14:nvPr/>
              </p14:nvContentPartPr>
              <p14:xfrm>
                <a:off x="6849209" y="1180649"/>
                <a:ext cx="169560" cy="243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BD2D263-E411-BB55-C2DF-EA82775831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40209" y="1171649"/>
                  <a:ext cx="187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AB3D38-D561-FC34-5962-38198438FF93}"/>
                    </a:ext>
                  </a:extLst>
                </p14:cNvPr>
                <p14:cNvContentPartPr/>
                <p14:nvPr/>
              </p14:nvContentPartPr>
              <p14:xfrm>
                <a:off x="7173929" y="1217369"/>
                <a:ext cx="16560" cy="169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AB3D38-D561-FC34-5962-38198438FF9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64929" y="1208369"/>
                  <a:ext cx="342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79E76BD-AD3D-5AAA-6AEA-66A5EE0C8799}"/>
                  </a:ext>
                </a:extLst>
              </p14:cNvPr>
              <p14:cNvContentPartPr/>
              <p14:nvPr/>
            </p14:nvContentPartPr>
            <p14:xfrm>
              <a:off x="7132529" y="1031969"/>
              <a:ext cx="11520" cy="205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79E76BD-AD3D-5AAA-6AEA-66A5EE0C879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123889" y="1023329"/>
                <a:ext cx="291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87537A90-A2AA-7E32-2143-F75FAC2E2F58}"/>
              </a:ext>
            </a:extLst>
          </p:cNvPr>
          <p:cNvGrpSpPr/>
          <p:nvPr/>
        </p:nvGrpSpPr>
        <p:grpSpPr>
          <a:xfrm>
            <a:off x="7373369" y="1159769"/>
            <a:ext cx="680400" cy="214200"/>
            <a:chOff x="7373369" y="1159769"/>
            <a:chExt cx="68040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0CC766-1F09-4961-B78E-A79DE77B56F8}"/>
                    </a:ext>
                  </a:extLst>
                </p14:cNvPr>
                <p14:cNvContentPartPr/>
                <p14:nvPr/>
              </p14:nvContentPartPr>
              <p14:xfrm>
                <a:off x="7373369" y="1165889"/>
                <a:ext cx="132120" cy="197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0CC766-1F09-4961-B78E-A79DE77B56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64729" y="1156889"/>
                  <a:ext cx="149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BBB29AD-FB78-9A43-1E8A-555F4F79B9CD}"/>
                    </a:ext>
                  </a:extLst>
                </p14:cNvPr>
                <p14:cNvContentPartPr/>
                <p14:nvPr/>
              </p14:nvContentPartPr>
              <p14:xfrm>
                <a:off x="7661009" y="1163369"/>
                <a:ext cx="173520" cy="202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BBB29AD-FB78-9A43-1E8A-555F4F79B9C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52009" y="1154729"/>
                  <a:ext cx="191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238FC21-B0BE-AD15-31FE-E3F7F2F99479}"/>
                    </a:ext>
                  </a:extLst>
                </p14:cNvPr>
                <p14:cNvContentPartPr/>
                <p14:nvPr/>
              </p14:nvContentPartPr>
              <p14:xfrm>
                <a:off x="7822289" y="1172729"/>
                <a:ext cx="57960" cy="196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238FC21-B0BE-AD15-31FE-E3F7F2F9947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13649" y="1164089"/>
                  <a:ext cx="75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B139C7E-6820-DFFE-121E-A9691106F85A}"/>
                    </a:ext>
                  </a:extLst>
                </p14:cNvPr>
                <p14:cNvContentPartPr/>
                <p14:nvPr/>
              </p14:nvContentPartPr>
              <p14:xfrm>
                <a:off x="8027489" y="1159769"/>
                <a:ext cx="26280" cy="214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B139C7E-6820-DFFE-121E-A9691106F85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18489" y="1151129"/>
                  <a:ext cx="439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B86C7F2-C694-FE7A-27CD-622F79861FF7}"/>
              </a:ext>
            </a:extLst>
          </p:cNvPr>
          <p:cNvGrpSpPr/>
          <p:nvPr/>
        </p:nvGrpSpPr>
        <p:grpSpPr>
          <a:xfrm>
            <a:off x="8615369" y="1121249"/>
            <a:ext cx="1318680" cy="478080"/>
            <a:chOff x="8615369" y="1121249"/>
            <a:chExt cx="131868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D62662-8360-0A09-37F2-C63B02644918}"/>
                    </a:ext>
                  </a:extLst>
                </p14:cNvPr>
                <p14:cNvContentPartPr/>
                <p14:nvPr/>
              </p14:nvContentPartPr>
              <p14:xfrm>
                <a:off x="8615369" y="1160849"/>
                <a:ext cx="9360" cy="20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D62662-8360-0A09-37F2-C63B0264491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06729" y="1152209"/>
                  <a:ext cx="27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32884D6-45D1-ABB3-50AD-1BEDFDCC5853}"/>
                    </a:ext>
                  </a:extLst>
                </p14:cNvPr>
                <p14:cNvContentPartPr/>
                <p14:nvPr/>
              </p14:nvContentPartPr>
              <p14:xfrm>
                <a:off x="8626889" y="1121249"/>
                <a:ext cx="234360" cy="341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32884D6-45D1-ABB3-50AD-1BEDFDCC585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17889" y="1112249"/>
                  <a:ext cx="252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A1D6747-B64E-9412-0591-11DE8089A362}"/>
                    </a:ext>
                  </a:extLst>
                </p14:cNvPr>
                <p14:cNvContentPartPr/>
                <p14:nvPr/>
              </p14:nvContentPartPr>
              <p14:xfrm>
                <a:off x="9004889" y="1138529"/>
                <a:ext cx="151560" cy="25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A1D6747-B64E-9412-0591-11DE8089A36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96249" y="1129889"/>
                  <a:ext cx="169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1B6E62-DFEC-ED5B-B1CD-57180AC63013}"/>
                    </a:ext>
                  </a:extLst>
                </p14:cNvPr>
                <p14:cNvContentPartPr/>
                <p14:nvPr/>
              </p14:nvContentPartPr>
              <p14:xfrm>
                <a:off x="9288929" y="1210889"/>
                <a:ext cx="182520" cy="38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1B6E62-DFEC-ED5B-B1CD-57180AC6301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79929" y="1202249"/>
                  <a:ext cx="2001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FE6B545-2C28-01B5-E0BB-E7608F76B176}"/>
                    </a:ext>
                  </a:extLst>
                </p14:cNvPr>
                <p14:cNvContentPartPr/>
                <p14:nvPr/>
              </p14:nvContentPartPr>
              <p14:xfrm>
                <a:off x="9619769" y="1192889"/>
                <a:ext cx="23760" cy="189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FE6B545-2C28-01B5-E0BB-E7608F76B17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10769" y="1183889"/>
                  <a:ext cx="41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1DBC7A-C990-B563-C79C-BA8938946369}"/>
                    </a:ext>
                  </a:extLst>
                </p14:cNvPr>
                <p14:cNvContentPartPr/>
                <p14:nvPr/>
              </p14:nvContentPartPr>
              <p14:xfrm>
                <a:off x="9748289" y="1170929"/>
                <a:ext cx="185760" cy="24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1DBC7A-C990-B563-C79C-BA893894636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39289" y="1162289"/>
                  <a:ext cx="20340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9D1C05-2427-52BE-D518-180B92B94F1C}"/>
              </a:ext>
            </a:extLst>
          </p:cNvPr>
          <p:cNvGrpSpPr/>
          <p:nvPr/>
        </p:nvGrpSpPr>
        <p:grpSpPr>
          <a:xfrm>
            <a:off x="10101089" y="1163369"/>
            <a:ext cx="500040" cy="263160"/>
            <a:chOff x="10101089" y="1163369"/>
            <a:chExt cx="50004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9C3770-6C67-3610-B14B-24C1C7C9B180}"/>
                    </a:ext>
                  </a:extLst>
                </p14:cNvPr>
                <p14:cNvContentPartPr/>
                <p14:nvPr/>
              </p14:nvContentPartPr>
              <p14:xfrm>
                <a:off x="10101089" y="1163369"/>
                <a:ext cx="195480" cy="217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9C3770-6C67-3610-B14B-24C1C7C9B18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92089" y="1154369"/>
                  <a:ext cx="213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80129AD-DBAE-622C-C31E-68AF2121E0B8}"/>
                    </a:ext>
                  </a:extLst>
                </p14:cNvPr>
                <p14:cNvContentPartPr/>
                <p14:nvPr/>
              </p14:nvContentPartPr>
              <p14:xfrm>
                <a:off x="10396289" y="1239329"/>
                <a:ext cx="204840" cy="18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80129AD-DBAE-622C-C31E-68AF2121E0B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87289" y="1230329"/>
                  <a:ext cx="22248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5F04E23-D0F0-ABCA-80A1-6CFF2F0BACF2}"/>
                  </a:ext>
                </a:extLst>
              </p14:cNvPr>
              <p14:cNvContentPartPr/>
              <p14:nvPr/>
            </p14:nvContentPartPr>
            <p14:xfrm>
              <a:off x="10539569" y="920009"/>
              <a:ext cx="1440" cy="94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5F04E23-D0F0-ABCA-80A1-6CFF2F0BACF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530569" y="911009"/>
                <a:ext cx="1908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9DC3C4DA-2CC8-9917-B2EA-7C793AAF0539}"/>
              </a:ext>
            </a:extLst>
          </p:cNvPr>
          <p:cNvGrpSpPr/>
          <p:nvPr/>
        </p:nvGrpSpPr>
        <p:grpSpPr>
          <a:xfrm>
            <a:off x="11113049" y="1176329"/>
            <a:ext cx="736200" cy="229320"/>
            <a:chOff x="11113049" y="1176329"/>
            <a:chExt cx="7362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490310A-103D-7F95-DE66-9B38998BBEA1}"/>
                    </a:ext>
                  </a:extLst>
                </p14:cNvPr>
                <p14:cNvContentPartPr/>
                <p14:nvPr/>
              </p14:nvContentPartPr>
              <p14:xfrm>
                <a:off x="11132489" y="1177769"/>
                <a:ext cx="360" cy="225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490310A-103D-7F95-DE66-9B38998BBE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123849" y="1168769"/>
                  <a:ext cx="18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1DF19A-6F6E-79E6-4BCC-D7C82E9BA3B3}"/>
                    </a:ext>
                  </a:extLst>
                </p14:cNvPr>
                <p14:cNvContentPartPr/>
                <p14:nvPr/>
              </p14:nvContentPartPr>
              <p14:xfrm>
                <a:off x="11113049" y="1176329"/>
                <a:ext cx="207000" cy="210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1DF19A-6F6E-79E6-4BCC-D7C82E9BA3B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04049" y="1167329"/>
                  <a:ext cx="224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21253D-3DE9-55CA-1D45-8CE739AEAEDE}"/>
                    </a:ext>
                  </a:extLst>
                </p14:cNvPr>
                <p14:cNvContentPartPr/>
                <p14:nvPr/>
              </p14:nvContentPartPr>
              <p14:xfrm>
                <a:off x="11407889" y="1203689"/>
                <a:ext cx="171000" cy="201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21253D-3DE9-55CA-1D45-8CE739AEAED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98889" y="1194689"/>
                  <a:ext cx="188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F01E225-CD0F-83C9-31A2-20110E1F2194}"/>
                    </a:ext>
                  </a:extLst>
                </p14:cNvPr>
                <p14:cNvContentPartPr/>
                <p14:nvPr/>
              </p14:nvContentPartPr>
              <p14:xfrm>
                <a:off x="11578529" y="1212689"/>
                <a:ext cx="270720" cy="176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F01E225-CD0F-83C9-31A2-20110E1F219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69529" y="1203689"/>
                  <a:ext cx="28836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15187C4-A46F-9741-1D42-65635C6831C9}"/>
              </a:ext>
            </a:extLst>
          </p:cNvPr>
          <p:cNvGrpSpPr/>
          <p:nvPr/>
        </p:nvGrpSpPr>
        <p:grpSpPr>
          <a:xfrm>
            <a:off x="421409" y="1802729"/>
            <a:ext cx="1876320" cy="630000"/>
            <a:chOff x="421409" y="1802729"/>
            <a:chExt cx="187632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A316A4-60FC-52F1-3FD9-85C5F2CC1A67}"/>
                    </a:ext>
                  </a:extLst>
                </p14:cNvPr>
                <p14:cNvContentPartPr/>
                <p14:nvPr/>
              </p14:nvContentPartPr>
              <p14:xfrm>
                <a:off x="421409" y="1964729"/>
                <a:ext cx="160200" cy="231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A316A4-60FC-52F1-3FD9-85C5F2CC1A6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2409" y="1956089"/>
                  <a:ext cx="177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D6CDBD5-3404-3F87-102E-50ACE3E5E0E6}"/>
                    </a:ext>
                  </a:extLst>
                </p14:cNvPr>
                <p14:cNvContentPartPr/>
                <p14:nvPr/>
              </p14:nvContentPartPr>
              <p14:xfrm>
                <a:off x="687449" y="1945289"/>
                <a:ext cx="153720" cy="48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D6CDBD5-3404-3F87-102E-50ACE3E5E0E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8809" y="1936649"/>
                  <a:ext cx="1713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68BA1B4-F757-6B92-9C03-D7B5A5C08445}"/>
                    </a:ext>
                  </a:extLst>
                </p14:cNvPr>
                <p14:cNvContentPartPr/>
                <p14:nvPr/>
              </p14:nvContentPartPr>
              <p14:xfrm>
                <a:off x="975089" y="1983809"/>
                <a:ext cx="10440" cy="16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68BA1B4-F757-6B92-9C03-D7B5A5C084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6089" y="1974809"/>
                  <a:ext cx="28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A56C4D-0C53-0CD3-D5AE-6ACCEDE37904}"/>
                    </a:ext>
                  </a:extLst>
                </p14:cNvPr>
                <p14:cNvContentPartPr/>
                <p14:nvPr/>
              </p14:nvContentPartPr>
              <p14:xfrm>
                <a:off x="956369" y="1802729"/>
                <a:ext cx="6840" cy="9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A56C4D-0C53-0CD3-D5AE-6ACCEDE3790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7729" y="1794089"/>
                  <a:ext cx="24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C37D73C-BE96-1BB8-C714-CEEC1FE1504B}"/>
                    </a:ext>
                  </a:extLst>
                </p14:cNvPr>
                <p14:cNvContentPartPr/>
                <p14:nvPr/>
              </p14:nvContentPartPr>
              <p14:xfrm>
                <a:off x="1053569" y="1814609"/>
                <a:ext cx="198360" cy="533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C37D73C-BE96-1BB8-C714-CEEC1FE1504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4929" y="1805609"/>
                  <a:ext cx="21600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6C0698B-EA7C-608A-8B99-74110B73350E}"/>
                    </a:ext>
                  </a:extLst>
                </p14:cNvPr>
                <p14:cNvContentPartPr/>
                <p14:nvPr/>
              </p14:nvContentPartPr>
              <p14:xfrm>
                <a:off x="1377209" y="1883729"/>
                <a:ext cx="106920" cy="26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6C0698B-EA7C-608A-8B99-74110B73350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68209" y="1875089"/>
                  <a:ext cx="124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DCC6A04-6736-E2DD-13E6-CC6A5CD26A49}"/>
                    </a:ext>
                  </a:extLst>
                </p14:cNvPr>
                <p14:cNvContentPartPr/>
                <p14:nvPr/>
              </p14:nvContentPartPr>
              <p14:xfrm>
                <a:off x="1561889" y="1878329"/>
                <a:ext cx="248400" cy="230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DCC6A04-6736-E2DD-13E6-CC6A5CD26A4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52889" y="1869329"/>
                  <a:ext cx="266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7DB7153-38A1-F877-4790-66062DA82882}"/>
                    </a:ext>
                  </a:extLst>
                </p14:cNvPr>
                <p14:cNvContentPartPr/>
                <p14:nvPr/>
              </p14:nvContentPartPr>
              <p14:xfrm>
                <a:off x="1877969" y="1886249"/>
                <a:ext cx="141840" cy="20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7DB7153-38A1-F877-4790-66062DA8288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69329" y="1877249"/>
                  <a:ext cx="159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B9318FC-2D7B-D352-11B0-180CFE41955B}"/>
                    </a:ext>
                  </a:extLst>
                </p14:cNvPr>
                <p14:cNvContentPartPr/>
                <p14:nvPr/>
              </p14:nvContentPartPr>
              <p14:xfrm>
                <a:off x="2029529" y="1911809"/>
                <a:ext cx="38880" cy="181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B9318FC-2D7B-D352-11B0-180CFE41955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20529" y="1903169"/>
                  <a:ext cx="56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ABAF4C-8465-53A8-9B9C-6FBE4304FC31}"/>
                    </a:ext>
                  </a:extLst>
                </p14:cNvPr>
                <p14:cNvContentPartPr/>
                <p14:nvPr/>
              </p14:nvContentPartPr>
              <p14:xfrm>
                <a:off x="2234009" y="1889489"/>
                <a:ext cx="63720" cy="19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ABAF4C-8465-53A8-9B9C-6FBE4304FC3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25009" y="1880489"/>
                  <a:ext cx="8136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89E9D98-070F-AB7C-D8EB-12E936E28129}"/>
                  </a:ext>
                </a:extLst>
              </p14:cNvPr>
              <p14:cNvContentPartPr/>
              <p14:nvPr/>
            </p14:nvContentPartPr>
            <p14:xfrm>
              <a:off x="446609" y="1975889"/>
              <a:ext cx="14040" cy="86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89E9D98-070F-AB7C-D8EB-12E936E2812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37969" y="1967249"/>
                <a:ext cx="3168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8418B510-EB92-5E94-0DEB-980CD13F580C}"/>
              </a:ext>
            </a:extLst>
          </p:cNvPr>
          <p:cNvGrpSpPr/>
          <p:nvPr/>
        </p:nvGrpSpPr>
        <p:grpSpPr>
          <a:xfrm>
            <a:off x="2914409" y="1804529"/>
            <a:ext cx="735840" cy="231840"/>
            <a:chOff x="2914409" y="1804529"/>
            <a:chExt cx="73584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4381C95-15D7-6924-29D2-82AAB48587E6}"/>
                    </a:ext>
                  </a:extLst>
                </p14:cNvPr>
                <p14:cNvContentPartPr/>
                <p14:nvPr/>
              </p14:nvContentPartPr>
              <p14:xfrm>
                <a:off x="2914409" y="1838009"/>
                <a:ext cx="353880" cy="19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4381C95-15D7-6924-29D2-82AAB48587E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05769" y="1829369"/>
                  <a:ext cx="37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C528024-C993-E529-D827-C44A81055F4B}"/>
                    </a:ext>
                  </a:extLst>
                </p14:cNvPr>
                <p14:cNvContentPartPr/>
                <p14:nvPr/>
              </p14:nvContentPartPr>
              <p14:xfrm>
                <a:off x="3098009" y="1804529"/>
                <a:ext cx="214560" cy="30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C528024-C993-E529-D827-C44A81055F4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89369" y="1795529"/>
                  <a:ext cx="232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904FC9-0ECB-4111-A6E6-A4E2DBB69255}"/>
                    </a:ext>
                  </a:extLst>
                </p14:cNvPr>
                <p14:cNvContentPartPr/>
                <p14:nvPr/>
              </p14:nvContentPartPr>
              <p14:xfrm>
                <a:off x="3463769" y="1842329"/>
                <a:ext cx="186480" cy="18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904FC9-0ECB-4111-A6E6-A4E2DBB6925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454769" y="1833689"/>
                  <a:ext cx="20412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E6DE116-140C-28ED-93C3-0679E8305793}"/>
                  </a:ext>
                </a:extLst>
              </p14:cNvPr>
              <p14:cNvContentPartPr/>
              <p14:nvPr/>
            </p14:nvContentPartPr>
            <p14:xfrm>
              <a:off x="4283489" y="1746929"/>
              <a:ext cx="178560" cy="281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E6DE116-140C-28ED-93C3-0679E830579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274489" y="1737929"/>
                <a:ext cx="1962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4D204E9-CC7C-F4EB-CB50-85740204214B}"/>
                  </a:ext>
                </a:extLst>
              </p14:cNvPr>
              <p14:cNvContentPartPr/>
              <p14:nvPr/>
            </p14:nvContentPartPr>
            <p14:xfrm>
              <a:off x="4817729" y="2002529"/>
              <a:ext cx="55440" cy="1512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4D204E9-CC7C-F4EB-CB50-85740204214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808729" y="1993529"/>
                <a:ext cx="7308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D9C797C-14CE-6E7A-B19F-0D79892BD158}"/>
              </a:ext>
            </a:extLst>
          </p:cNvPr>
          <p:cNvGrpSpPr/>
          <p:nvPr/>
        </p:nvGrpSpPr>
        <p:grpSpPr>
          <a:xfrm>
            <a:off x="5244689" y="1732889"/>
            <a:ext cx="1105920" cy="375840"/>
            <a:chOff x="5244689" y="1732889"/>
            <a:chExt cx="11059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88F67B-D7C8-BD7A-6B0D-9B2DB28037B3}"/>
                    </a:ext>
                  </a:extLst>
                </p14:cNvPr>
                <p14:cNvContentPartPr/>
                <p14:nvPr/>
              </p14:nvContentPartPr>
              <p14:xfrm>
                <a:off x="5244689" y="1841249"/>
                <a:ext cx="254160" cy="267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88F67B-D7C8-BD7A-6B0D-9B2DB28037B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36049" y="1832609"/>
                  <a:ext cx="271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C8B266-CBDC-418E-AA34-4EF1D5B4AB29}"/>
                    </a:ext>
                  </a:extLst>
                </p14:cNvPr>
                <p14:cNvContentPartPr/>
                <p14:nvPr/>
              </p14:nvContentPartPr>
              <p14:xfrm>
                <a:off x="5651129" y="1903889"/>
                <a:ext cx="160560" cy="175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C8B266-CBDC-418E-AA34-4EF1D5B4AB2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42129" y="1895249"/>
                  <a:ext cx="178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F97B40D-F75C-4794-425F-3ACC1A3BC713}"/>
                    </a:ext>
                  </a:extLst>
                </p14:cNvPr>
                <p14:cNvContentPartPr/>
                <p14:nvPr/>
              </p14:nvContentPartPr>
              <p14:xfrm>
                <a:off x="5637809" y="1732889"/>
                <a:ext cx="13680" cy="1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F97B40D-F75C-4794-425F-3ACC1A3BC7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28809" y="1723889"/>
                  <a:ext cx="31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47A48BC-4EC8-3F7F-F05F-0F8EEAB9C272}"/>
                    </a:ext>
                  </a:extLst>
                </p14:cNvPr>
                <p14:cNvContentPartPr/>
                <p14:nvPr/>
              </p14:nvContentPartPr>
              <p14:xfrm>
                <a:off x="5881529" y="1832609"/>
                <a:ext cx="219600" cy="252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47A48BC-4EC8-3F7F-F05F-0F8EEAB9C27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72889" y="1823969"/>
                  <a:ext cx="237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2380F8E-C174-3285-D1E1-691F48BE60CB}"/>
                    </a:ext>
                  </a:extLst>
                </p14:cNvPr>
                <p14:cNvContentPartPr/>
                <p14:nvPr/>
              </p14:nvContentPartPr>
              <p14:xfrm>
                <a:off x="6215969" y="1844489"/>
                <a:ext cx="134640" cy="226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2380F8E-C174-3285-D1E1-691F48BE60C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06969" y="1835489"/>
                  <a:ext cx="15228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947862-D2F3-BFF6-C2D7-1335C7F7AFD4}"/>
              </a:ext>
            </a:extLst>
          </p:cNvPr>
          <p:cNvGrpSpPr/>
          <p:nvPr/>
        </p:nvGrpSpPr>
        <p:grpSpPr>
          <a:xfrm>
            <a:off x="7094369" y="1717049"/>
            <a:ext cx="954720" cy="536400"/>
            <a:chOff x="7094369" y="1717049"/>
            <a:chExt cx="95472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032F116-9610-996D-4D55-CE79D6BEB6A6}"/>
                    </a:ext>
                  </a:extLst>
                </p14:cNvPr>
                <p14:cNvContentPartPr/>
                <p14:nvPr/>
              </p14:nvContentPartPr>
              <p14:xfrm>
                <a:off x="7094369" y="1717049"/>
                <a:ext cx="275760" cy="536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032F116-9610-996D-4D55-CE79D6BEB6A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85369" y="1708049"/>
                  <a:ext cx="29340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BA7A6AD-04D7-86A8-2813-F217D68E15DC}"/>
                    </a:ext>
                  </a:extLst>
                </p14:cNvPr>
                <p14:cNvContentPartPr/>
                <p14:nvPr/>
              </p14:nvContentPartPr>
              <p14:xfrm>
                <a:off x="7125329" y="2000729"/>
                <a:ext cx="127440" cy="12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BA7A6AD-04D7-86A8-2813-F217D68E15D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116329" y="1991729"/>
                  <a:ext cx="145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96ECE8-0BD2-F5E8-2816-641C319A58DA}"/>
                    </a:ext>
                  </a:extLst>
                </p14:cNvPr>
                <p14:cNvContentPartPr/>
                <p14:nvPr/>
              </p14:nvContentPartPr>
              <p14:xfrm>
                <a:off x="7476689" y="1874729"/>
                <a:ext cx="88920" cy="272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96ECE8-0BD2-F5E8-2816-641C319A58D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8049" y="1865729"/>
                  <a:ext cx="106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A8E9D95-5A47-8B02-EC86-BCFF7ECE464B}"/>
                    </a:ext>
                  </a:extLst>
                </p14:cNvPr>
                <p14:cNvContentPartPr/>
                <p14:nvPr/>
              </p14:nvContentPartPr>
              <p14:xfrm>
                <a:off x="7642289" y="1945289"/>
                <a:ext cx="206640" cy="187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A8E9D95-5A47-8B02-EC86-BCFF7ECE464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33289" y="1936649"/>
                  <a:ext cx="224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A729776-E961-DBCD-9D21-30060B909769}"/>
                    </a:ext>
                  </a:extLst>
                </p14:cNvPr>
                <p14:cNvContentPartPr/>
                <p14:nvPr/>
              </p14:nvContentPartPr>
              <p14:xfrm>
                <a:off x="7857929" y="1816769"/>
                <a:ext cx="191160" cy="388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A729776-E961-DBCD-9D21-30060B9097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49289" y="1808129"/>
                  <a:ext cx="20880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AABBF97-29C9-92F9-2672-7B5D159419E9}"/>
              </a:ext>
            </a:extLst>
          </p:cNvPr>
          <p:cNvGrpSpPr/>
          <p:nvPr/>
        </p:nvGrpSpPr>
        <p:grpSpPr>
          <a:xfrm>
            <a:off x="8266889" y="2003609"/>
            <a:ext cx="224280" cy="119880"/>
            <a:chOff x="8266889" y="2003609"/>
            <a:chExt cx="22428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629C72-F46B-2FA6-3A49-D20FFBAA6B19}"/>
                    </a:ext>
                  </a:extLst>
                </p14:cNvPr>
                <p14:cNvContentPartPr/>
                <p14:nvPr/>
              </p14:nvContentPartPr>
              <p14:xfrm>
                <a:off x="8266889" y="2003609"/>
                <a:ext cx="194760" cy="2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629C72-F46B-2FA6-3A49-D20FFBAA6B1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57889" y="1994969"/>
                  <a:ext cx="212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C470835-73D5-8551-0640-F305C6BBE619}"/>
                    </a:ext>
                  </a:extLst>
                </p14:cNvPr>
                <p14:cNvContentPartPr/>
                <p14:nvPr/>
              </p14:nvContentPartPr>
              <p14:xfrm>
                <a:off x="8310449" y="2123129"/>
                <a:ext cx="18072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C470835-73D5-8551-0640-F305C6BBE6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01449" y="2114489"/>
                  <a:ext cx="1983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9BE9F4B-1009-C4B0-F157-341C9C86E50B}"/>
                  </a:ext>
                </a:extLst>
              </p14:cNvPr>
              <p14:cNvContentPartPr/>
              <p14:nvPr/>
            </p14:nvContentPartPr>
            <p14:xfrm>
              <a:off x="8811929" y="1884449"/>
              <a:ext cx="260640" cy="234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9BE9F4B-1009-C4B0-F157-341C9C86E50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803289" y="1875809"/>
                <a:ext cx="27828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9123F4A-0548-C8DB-D7C1-EDFDCC63907C}"/>
                  </a:ext>
                </a:extLst>
              </p14:cNvPr>
              <p14:cNvContentPartPr/>
              <p14:nvPr/>
            </p14:nvContentPartPr>
            <p14:xfrm>
              <a:off x="9309809" y="2169929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9123F4A-0548-C8DB-D7C1-EDFDCC6390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0809" y="2160929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A8BED98-2976-E3EE-136A-36D729D3A718}"/>
              </a:ext>
            </a:extLst>
          </p:cNvPr>
          <p:cNvGrpSpPr/>
          <p:nvPr/>
        </p:nvGrpSpPr>
        <p:grpSpPr>
          <a:xfrm>
            <a:off x="660089" y="2604089"/>
            <a:ext cx="2092680" cy="537120"/>
            <a:chOff x="660089" y="2604089"/>
            <a:chExt cx="20926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9F46221-8530-67D4-AE01-90F2318638E7}"/>
                    </a:ext>
                  </a:extLst>
                </p14:cNvPr>
                <p14:cNvContentPartPr/>
                <p14:nvPr/>
              </p14:nvContentPartPr>
              <p14:xfrm>
                <a:off x="660089" y="2686169"/>
                <a:ext cx="231840" cy="395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9F46221-8530-67D4-AE01-90F2318638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51089" y="2677529"/>
                  <a:ext cx="2494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50FC4C-5E60-161B-61FA-BD78B38BF245}"/>
                    </a:ext>
                  </a:extLst>
                </p14:cNvPr>
                <p14:cNvContentPartPr/>
                <p14:nvPr/>
              </p14:nvContentPartPr>
              <p14:xfrm>
                <a:off x="995249" y="2884889"/>
                <a:ext cx="342720" cy="256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50FC4C-5E60-161B-61FA-BD78B38BF24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6249" y="2875889"/>
                  <a:ext cx="360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E651ACC-2087-059F-A862-D8DEA068D05F}"/>
                    </a:ext>
                  </a:extLst>
                </p14:cNvPr>
                <p14:cNvContentPartPr/>
                <p14:nvPr/>
              </p14:nvContentPartPr>
              <p14:xfrm>
                <a:off x="1489529" y="2738729"/>
                <a:ext cx="249840" cy="347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E651ACC-2087-059F-A862-D8DEA068D0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80529" y="2729729"/>
                  <a:ext cx="2674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627AD43-74CE-9BFF-0BC2-0ABC8265349D}"/>
                    </a:ext>
                  </a:extLst>
                </p14:cNvPr>
                <p14:cNvContentPartPr/>
                <p14:nvPr/>
              </p14:nvContentPartPr>
              <p14:xfrm>
                <a:off x="1898129" y="2829809"/>
                <a:ext cx="165240" cy="189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627AD43-74CE-9BFF-0BC2-0ABC826534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89489" y="2821169"/>
                  <a:ext cx="182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98E262D-18ED-7592-0EB3-29A7BC2A6ED4}"/>
                    </a:ext>
                  </a:extLst>
                </p14:cNvPr>
                <p14:cNvContentPartPr/>
                <p14:nvPr/>
              </p14:nvContentPartPr>
              <p14:xfrm>
                <a:off x="2074529" y="2822609"/>
                <a:ext cx="23760" cy="176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98E262D-18ED-7592-0EB3-29A7BC2A6ED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65889" y="2813969"/>
                  <a:ext cx="41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A3C270-4547-08DE-EA73-6C9CCDF1043D}"/>
                    </a:ext>
                  </a:extLst>
                </p14:cNvPr>
                <p14:cNvContentPartPr/>
                <p14:nvPr/>
              </p14:nvContentPartPr>
              <p14:xfrm>
                <a:off x="2240489" y="2604089"/>
                <a:ext cx="151560" cy="374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A3C270-4547-08DE-EA73-6C9CCDF104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31489" y="2595089"/>
                  <a:ext cx="169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6693AD-1C27-7AF7-799E-60D9059C182D}"/>
                    </a:ext>
                  </a:extLst>
                </p14:cNvPr>
                <p14:cNvContentPartPr/>
                <p14:nvPr/>
              </p14:nvContentPartPr>
              <p14:xfrm>
                <a:off x="2492849" y="2826929"/>
                <a:ext cx="259920" cy="219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6693AD-1C27-7AF7-799E-60D9059C182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83849" y="2817929"/>
                  <a:ext cx="277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CF533E-F5A3-CB31-202A-C24C404C3CE5}"/>
                    </a:ext>
                  </a:extLst>
                </p14:cNvPr>
                <p14:cNvContentPartPr/>
                <p14:nvPr/>
              </p14:nvContentPartPr>
              <p14:xfrm>
                <a:off x="2689409" y="2612009"/>
                <a:ext cx="360" cy="83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CF533E-F5A3-CB31-202A-C24C404C3CE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80769" y="2603369"/>
                  <a:ext cx="1800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47D6094-DDE2-DBD5-E711-3627C019BC3B}"/>
                  </a:ext>
                </a:extLst>
              </p14:cNvPr>
              <p14:cNvContentPartPr/>
              <p14:nvPr/>
            </p14:nvContentPartPr>
            <p14:xfrm>
              <a:off x="3281249" y="2854289"/>
              <a:ext cx="304560" cy="234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47D6094-DDE2-DBD5-E711-3627C019BC3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272249" y="2845289"/>
                <a:ext cx="322200" cy="25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CACFC32-77B6-7158-ADB3-657620D0E9EC}"/>
              </a:ext>
            </a:extLst>
          </p:cNvPr>
          <p:cNvGrpSpPr/>
          <p:nvPr/>
        </p:nvGrpSpPr>
        <p:grpSpPr>
          <a:xfrm>
            <a:off x="4535129" y="2628569"/>
            <a:ext cx="654120" cy="553320"/>
            <a:chOff x="4535129" y="2628569"/>
            <a:chExt cx="65412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1A7C62-A9E9-0E45-19D0-43DE9D6EBE6B}"/>
                    </a:ext>
                  </a:extLst>
                </p14:cNvPr>
                <p14:cNvContentPartPr/>
                <p14:nvPr/>
              </p14:nvContentPartPr>
              <p14:xfrm>
                <a:off x="4535129" y="2628569"/>
                <a:ext cx="368640" cy="366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1A7C62-A9E9-0E45-19D0-43DE9D6EBE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26489" y="2619569"/>
                  <a:ext cx="3862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BDABCF9-927F-4C40-54CD-4B4BB94745E9}"/>
                    </a:ext>
                  </a:extLst>
                </p14:cNvPr>
                <p14:cNvContentPartPr/>
                <p14:nvPr/>
              </p14:nvContentPartPr>
              <p14:xfrm>
                <a:off x="4985489" y="2831249"/>
                <a:ext cx="203760" cy="350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BDABCF9-927F-4C40-54CD-4B4BB94745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76849" y="2822609"/>
                  <a:ext cx="221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5B6B914-71BB-6634-7851-518973AC46F5}"/>
                    </a:ext>
                  </a:extLst>
                </p14:cNvPr>
                <p14:cNvContentPartPr/>
                <p14:nvPr/>
              </p14:nvContentPartPr>
              <p14:xfrm>
                <a:off x="4969649" y="3045449"/>
                <a:ext cx="124920" cy="15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5B6B914-71BB-6634-7851-518973AC46F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61009" y="3036809"/>
                  <a:ext cx="1425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5733BFA-66D8-D422-23EB-FC6589C83F0D}"/>
              </a:ext>
            </a:extLst>
          </p:cNvPr>
          <p:cNvGrpSpPr/>
          <p:nvPr/>
        </p:nvGrpSpPr>
        <p:grpSpPr>
          <a:xfrm>
            <a:off x="5766689" y="2588249"/>
            <a:ext cx="2129040" cy="597600"/>
            <a:chOff x="5766689" y="2588249"/>
            <a:chExt cx="212904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509126-E40C-61D5-F89B-3FAC0A36682F}"/>
                    </a:ext>
                  </a:extLst>
                </p14:cNvPr>
                <p14:cNvContentPartPr/>
                <p14:nvPr/>
              </p14:nvContentPartPr>
              <p14:xfrm>
                <a:off x="5766689" y="2588249"/>
                <a:ext cx="180000" cy="385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509126-E40C-61D5-F89B-3FAC0A36682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58049" y="2579249"/>
                  <a:ext cx="1976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8E385C-CE70-42B5-CF11-E56ACD2A5A70}"/>
                    </a:ext>
                  </a:extLst>
                </p14:cNvPr>
                <p14:cNvContentPartPr/>
                <p14:nvPr/>
              </p14:nvContentPartPr>
              <p14:xfrm>
                <a:off x="6102929" y="2833409"/>
                <a:ext cx="34560" cy="184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8E385C-CE70-42B5-CF11-E56ACD2A5A7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94289" y="2824769"/>
                  <a:ext cx="52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181EFB5-480B-2D33-768B-0793E7537F22}"/>
                    </a:ext>
                  </a:extLst>
                </p14:cNvPr>
                <p14:cNvContentPartPr/>
                <p14:nvPr/>
              </p14:nvContentPartPr>
              <p14:xfrm>
                <a:off x="6289409" y="2805689"/>
                <a:ext cx="118440" cy="226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181EFB5-480B-2D33-768B-0793E7537F2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80409" y="2797049"/>
                  <a:ext cx="136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6EE7D1C-B5BA-80BB-93C2-F2F1FB8F03D9}"/>
                    </a:ext>
                  </a:extLst>
                </p14:cNvPr>
                <p14:cNvContentPartPr/>
                <p14:nvPr/>
              </p14:nvContentPartPr>
              <p14:xfrm>
                <a:off x="6329009" y="2630369"/>
                <a:ext cx="10800" cy="35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6EE7D1C-B5BA-80BB-93C2-F2F1FB8F03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20369" y="2621369"/>
                  <a:ext cx="28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6996191-1AEB-1301-BDB7-61519FC76C03}"/>
                    </a:ext>
                  </a:extLst>
                </p14:cNvPr>
                <p14:cNvContentPartPr/>
                <p14:nvPr/>
              </p14:nvContentPartPr>
              <p14:xfrm>
                <a:off x="6530249" y="2849969"/>
                <a:ext cx="143280" cy="335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6996191-1AEB-1301-BDB7-61519FC76C0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21609" y="2841329"/>
                  <a:ext cx="1609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903BB6B-A9BB-9C30-BB39-1B1A94DF304F}"/>
                    </a:ext>
                  </a:extLst>
                </p14:cNvPr>
                <p14:cNvContentPartPr/>
                <p14:nvPr/>
              </p14:nvContentPartPr>
              <p14:xfrm>
                <a:off x="6756329" y="2844929"/>
                <a:ext cx="172080" cy="19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903BB6B-A9BB-9C30-BB39-1B1A94DF304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47329" y="2836289"/>
                  <a:ext cx="189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AE5B8B3-B42E-D5A9-EEDE-75EC1F4DBE60}"/>
                    </a:ext>
                  </a:extLst>
                </p14:cNvPr>
                <p14:cNvContentPartPr/>
                <p14:nvPr/>
              </p14:nvContentPartPr>
              <p14:xfrm>
                <a:off x="6785129" y="2839529"/>
                <a:ext cx="163800" cy="201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AE5B8B3-B42E-D5A9-EEDE-75EC1F4DBE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76489" y="2830889"/>
                  <a:ext cx="181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5F273C7-C96B-ABF6-F3BF-139D8F79A7CE}"/>
                    </a:ext>
                  </a:extLst>
                </p14:cNvPr>
                <p14:cNvContentPartPr/>
                <p14:nvPr/>
              </p14:nvContentPartPr>
              <p14:xfrm>
                <a:off x="7045049" y="2797769"/>
                <a:ext cx="129240" cy="254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5F273C7-C96B-ABF6-F3BF-139D8F79A7C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36049" y="2788769"/>
                  <a:ext cx="14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0436FC5-8F53-D768-D037-A8DF9C48E86E}"/>
                    </a:ext>
                  </a:extLst>
                </p14:cNvPr>
                <p14:cNvContentPartPr/>
                <p14:nvPr/>
              </p14:nvContentPartPr>
              <p14:xfrm>
                <a:off x="7273289" y="2808209"/>
                <a:ext cx="184680" cy="250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0436FC5-8F53-D768-D037-A8DF9C48E86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64649" y="2799569"/>
                  <a:ext cx="202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0883587-1840-AC96-72E1-142C6910892D}"/>
                    </a:ext>
                  </a:extLst>
                </p14:cNvPr>
                <p14:cNvContentPartPr/>
                <p14:nvPr/>
              </p14:nvContentPartPr>
              <p14:xfrm>
                <a:off x="7546889" y="2874809"/>
                <a:ext cx="167400" cy="17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0883587-1840-AC96-72E1-142C6910892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37889" y="2866169"/>
                  <a:ext cx="185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EE0B7B1-300D-529A-456C-19C1DCF6106D}"/>
                    </a:ext>
                  </a:extLst>
                </p14:cNvPr>
                <p14:cNvContentPartPr/>
                <p14:nvPr/>
              </p14:nvContentPartPr>
              <p14:xfrm>
                <a:off x="7675049" y="2891009"/>
                <a:ext cx="41040" cy="165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EE0B7B1-300D-529A-456C-19C1DCF6106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66409" y="2882369"/>
                  <a:ext cx="58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05A7B1-0D9F-2678-3BAB-4AA95430436B}"/>
                    </a:ext>
                  </a:extLst>
                </p14:cNvPr>
                <p14:cNvContentPartPr/>
                <p14:nvPr/>
              </p14:nvContentPartPr>
              <p14:xfrm>
                <a:off x="7858649" y="2838449"/>
                <a:ext cx="37080" cy="191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05A7B1-0D9F-2678-3BAB-4AA9543043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49649" y="2829449"/>
                  <a:ext cx="547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495F044-EDE5-5E4C-3D0E-A23976B93C24}"/>
              </a:ext>
            </a:extLst>
          </p:cNvPr>
          <p:cNvGrpSpPr/>
          <p:nvPr/>
        </p:nvGrpSpPr>
        <p:grpSpPr>
          <a:xfrm>
            <a:off x="8318729" y="2703089"/>
            <a:ext cx="771480" cy="485640"/>
            <a:chOff x="8318729" y="2703089"/>
            <a:chExt cx="77148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985A83D-0795-6DD3-05C7-4DA26F522E47}"/>
                    </a:ext>
                  </a:extLst>
                </p14:cNvPr>
                <p14:cNvContentPartPr/>
                <p14:nvPr/>
              </p14:nvContentPartPr>
              <p14:xfrm>
                <a:off x="8318729" y="2860409"/>
                <a:ext cx="182520" cy="19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985A83D-0795-6DD3-05C7-4DA26F522E4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10089" y="2851769"/>
                  <a:ext cx="200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CBBFE9C-22A6-CD70-D713-917F67C8E873}"/>
                    </a:ext>
                  </a:extLst>
                </p14:cNvPr>
                <p14:cNvContentPartPr/>
                <p14:nvPr/>
              </p14:nvContentPartPr>
              <p14:xfrm>
                <a:off x="8499809" y="2890289"/>
                <a:ext cx="78840" cy="180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CBBFE9C-22A6-CD70-D713-917F67C8E87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90809" y="2881289"/>
                  <a:ext cx="96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1D4257-6270-B0C2-1E3D-9A1E5F3D1AB6}"/>
                    </a:ext>
                  </a:extLst>
                </p14:cNvPr>
                <p14:cNvContentPartPr/>
                <p14:nvPr/>
              </p14:nvContentPartPr>
              <p14:xfrm>
                <a:off x="8697809" y="2909009"/>
                <a:ext cx="10080" cy="146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1D4257-6270-B0C2-1E3D-9A1E5F3D1AB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89169" y="2900009"/>
                  <a:ext cx="27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066EBD4-3866-A7D1-3E66-E10BE8AF2617}"/>
                    </a:ext>
                  </a:extLst>
                </p14:cNvPr>
                <p14:cNvContentPartPr/>
                <p14:nvPr/>
              </p14:nvContentPartPr>
              <p14:xfrm>
                <a:off x="8669009" y="2844569"/>
                <a:ext cx="146160" cy="344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066EBD4-3866-A7D1-3E66-E10BE8AF26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60009" y="2835569"/>
                  <a:ext cx="163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DC569B-9AA2-ABDE-74E2-8D3507009306}"/>
                    </a:ext>
                  </a:extLst>
                </p14:cNvPr>
                <p14:cNvContentPartPr/>
                <p14:nvPr/>
              </p14:nvContentPartPr>
              <p14:xfrm>
                <a:off x="8932889" y="2902889"/>
                <a:ext cx="157320" cy="169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6DC569B-9AA2-ABDE-74E2-8D350700930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23889" y="2894249"/>
                  <a:ext cx="174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650EE41-CFEF-AFDC-6B63-C19D1F7227BA}"/>
                    </a:ext>
                  </a:extLst>
                </p14:cNvPr>
                <p14:cNvContentPartPr/>
                <p14:nvPr/>
              </p14:nvContentPartPr>
              <p14:xfrm>
                <a:off x="8950529" y="2703089"/>
                <a:ext cx="15480" cy="41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650EE41-CFEF-AFDC-6B63-C19D1F7227B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41889" y="2694449"/>
                  <a:ext cx="331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943B04E-5E8A-BD61-BA5D-BAD1A425C2E0}"/>
              </a:ext>
            </a:extLst>
          </p:cNvPr>
          <p:cNvGrpSpPr/>
          <p:nvPr/>
        </p:nvGrpSpPr>
        <p:grpSpPr>
          <a:xfrm>
            <a:off x="9425369" y="2860049"/>
            <a:ext cx="699480" cy="271440"/>
            <a:chOff x="9425369" y="2860049"/>
            <a:chExt cx="69948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72A5D08-DB59-30AF-1037-9E8719B36B78}"/>
                    </a:ext>
                  </a:extLst>
                </p14:cNvPr>
                <p14:cNvContentPartPr/>
                <p14:nvPr/>
              </p14:nvContentPartPr>
              <p14:xfrm>
                <a:off x="9425369" y="2860049"/>
                <a:ext cx="215640" cy="169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72A5D08-DB59-30AF-1037-9E8719B36B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16729" y="2851049"/>
                  <a:ext cx="233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77CECAB-9B42-27A0-8E52-92351B975BE6}"/>
                    </a:ext>
                  </a:extLst>
                </p14:cNvPr>
                <p14:cNvContentPartPr/>
                <p14:nvPr/>
              </p14:nvContentPartPr>
              <p14:xfrm>
                <a:off x="9697169" y="2882369"/>
                <a:ext cx="193320" cy="249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77CECAB-9B42-27A0-8E52-92351B975B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88529" y="2873729"/>
                  <a:ext cx="210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8306F06-BBA4-01DA-4B6B-21815886FC95}"/>
                    </a:ext>
                  </a:extLst>
                </p14:cNvPr>
                <p14:cNvContentPartPr/>
                <p14:nvPr/>
              </p14:nvContentPartPr>
              <p14:xfrm>
                <a:off x="9974729" y="2874089"/>
                <a:ext cx="150120" cy="179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8306F06-BBA4-01DA-4B6B-21815886FC9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66089" y="2865089"/>
                  <a:ext cx="1677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472F423-A6C4-F4FD-5189-0AD261E5D000}"/>
              </a:ext>
            </a:extLst>
          </p:cNvPr>
          <p:cNvGrpSpPr/>
          <p:nvPr/>
        </p:nvGrpSpPr>
        <p:grpSpPr>
          <a:xfrm>
            <a:off x="10641449" y="2884529"/>
            <a:ext cx="949680" cy="371160"/>
            <a:chOff x="10641449" y="2884529"/>
            <a:chExt cx="94968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5470E78-22ED-8807-68B1-D5E72C4A9B54}"/>
                    </a:ext>
                  </a:extLst>
                </p14:cNvPr>
                <p14:cNvContentPartPr/>
                <p14:nvPr/>
              </p14:nvContentPartPr>
              <p14:xfrm>
                <a:off x="10641449" y="2884529"/>
                <a:ext cx="429840" cy="37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5470E78-22ED-8807-68B1-D5E72C4A9B5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632449" y="2875889"/>
                  <a:ext cx="4474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19B7C3E-2C33-5C60-E8E4-1A9880C86423}"/>
                    </a:ext>
                  </a:extLst>
                </p14:cNvPr>
                <p14:cNvContentPartPr/>
                <p14:nvPr/>
              </p14:nvContentPartPr>
              <p14:xfrm>
                <a:off x="11105129" y="2927009"/>
                <a:ext cx="218160" cy="202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19B7C3E-2C33-5C60-E8E4-1A9880C8642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096129" y="2918369"/>
                  <a:ext cx="235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F188458-BFCF-EB99-A50F-C7566B53A0D4}"/>
                    </a:ext>
                  </a:extLst>
                </p14:cNvPr>
                <p14:cNvContentPartPr/>
                <p14:nvPr/>
              </p14:nvContentPartPr>
              <p14:xfrm>
                <a:off x="11177129" y="2911169"/>
                <a:ext cx="115200" cy="18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F188458-BFCF-EB99-A50F-C7566B53A0D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168489" y="2902529"/>
                  <a:ext cx="132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5D724E9-02F2-E363-1735-E9C5651B3F69}"/>
                    </a:ext>
                  </a:extLst>
                </p14:cNvPr>
                <p14:cNvContentPartPr/>
                <p14:nvPr/>
              </p14:nvContentPartPr>
              <p14:xfrm>
                <a:off x="11366489" y="2937449"/>
                <a:ext cx="224640" cy="205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5D724E9-02F2-E363-1735-E9C5651B3F6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57849" y="2928449"/>
                  <a:ext cx="24228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7AE473B-D097-1C94-5190-1C9DBD92C091}"/>
                  </a:ext>
                </a:extLst>
              </p14:cNvPr>
              <p14:cNvContentPartPr/>
              <p14:nvPr/>
            </p14:nvContentPartPr>
            <p14:xfrm>
              <a:off x="11448209" y="2620289"/>
              <a:ext cx="26280" cy="1411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7AE473B-D097-1C94-5190-1C9DBD92C09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439209" y="2611289"/>
                <a:ext cx="4392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64A6E66-CE5B-FFCC-3391-5291A38AFB30}"/>
              </a:ext>
            </a:extLst>
          </p:cNvPr>
          <p:cNvGrpSpPr/>
          <p:nvPr/>
        </p:nvGrpSpPr>
        <p:grpSpPr>
          <a:xfrm>
            <a:off x="642089" y="3499769"/>
            <a:ext cx="743040" cy="277920"/>
            <a:chOff x="642089" y="3499769"/>
            <a:chExt cx="7430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5E56C65-DB11-B3CC-7B35-84ADBDAF3E72}"/>
                    </a:ext>
                  </a:extLst>
                </p14:cNvPr>
                <p14:cNvContentPartPr/>
                <p14:nvPr/>
              </p14:nvContentPartPr>
              <p14:xfrm>
                <a:off x="642089" y="3515969"/>
                <a:ext cx="258120" cy="46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5E56C65-DB11-B3CC-7B35-84ADBDAF3E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33449" y="3506969"/>
                  <a:ext cx="275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9D3993D-8C40-ACF7-F9AF-403BE85C3CDD}"/>
                    </a:ext>
                  </a:extLst>
                </p14:cNvPr>
                <p14:cNvContentPartPr/>
                <p14:nvPr/>
              </p14:nvContentPartPr>
              <p14:xfrm>
                <a:off x="778169" y="3522809"/>
                <a:ext cx="2880" cy="254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9D3993D-8C40-ACF7-F9AF-403BE85C3CD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9529" y="3514169"/>
                  <a:ext cx="20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948AFF6-F8E2-EFE4-2057-54CC4B6BF349}"/>
                    </a:ext>
                  </a:extLst>
                </p14:cNvPr>
                <p14:cNvContentPartPr/>
                <p14:nvPr/>
              </p14:nvContentPartPr>
              <p14:xfrm>
                <a:off x="916409" y="3522089"/>
                <a:ext cx="238680" cy="193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948AFF6-F8E2-EFE4-2057-54CC4B6BF34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7409" y="3513449"/>
                  <a:ext cx="256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3AE206-F081-E6E3-62E8-966DAA40AAEB}"/>
                    </a:ext>
                  </a:extLst>
                </p14:cNvPr>
                <p14:cNvContentPartPr/>
                <p14:nvPr/>
              </p14:nvContentPartPr>
              <p14:xfrm>
                <a:off x="1175609" y="3499769"/>
                <a:ext cx="209520" cy="193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3AE206-F081-E6E3-62E8-966DAA40AAE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66969" y="3491129"/>
                  <a:ext cx="22716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DA20AD8-879C-E358-6865-14A9AB8DD677}"/>
              </a:ext>
            </a:extLst>
          </p:cNvPr>
          <p:cNvGrpSpPr/>
          <p:nvPr/>
        </p:nvGrpSpPr>
        <p:grpSpPr>
          <a:xfrm>
            <a:off x="1805249" y="3292769"/>
            <a:ext cx="1748520" cy="576720"/>
            <a:chOff x="1805249" y="3292769"/>
            <a:chExt cx="174852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D489BD-9F62-1EA6-EA79-DE7675B44351}"/>
                    </a:ext>
                  </a:extLst>
                </p14:cNvPr>
                <p14:cNvContentPartPr/>
                <p14:nvPr/>
              </p14:nvContentPartPr>
              <p14:xfrm>
                <a:off x="1805249" y="3472769"/>
                <a:ext cx="187200" cy="218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D489BD-9F62-1EA6-EA79-DE7675B4435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96249" y="3463769"/>
                  <a:ext cx="2048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875F0A5-2503-11F7-0700-6D8206823C6B}"/>
                    </a:ext>
                  </a:extLst>
                </p14:cNvPr>
                <p14:cNvContentPartPr/>
                <p14:nvPr/>
              </p14:nvContentPartPr>
              <p14:xfrm>
                <a:off x="2045729" y="3292769"/>
                <a:ext cx="225720" cy="576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875F0A5-2503-11F7-0700-6D8206823C6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37089" y="3284129"/>
                  <a:ext cx="24336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D2E7714-36DA-8EE8-CFF2-BDC00871B9D9}"/>
                    </a:ext>
                  </a:extLst>
                </p14:cNvPr>
                <p14:cNvContentPartPr/>
                <p14:nvPr/>
              </p14:nvContentPartPr>
              <p14:xfrm>
                <a:off x="2374409" y="3473489"/>
                <a:ext cx="165240" cy="175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D2E7714-36DA-8EE8-CFF2-BDC00871B9D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365769" y="3464849"/>
                  <a:ext cx="182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5D34B54-BC62-E770-AA5A-81140B5F7EEC}"/>
                    </a:ext>
                  </a:extLst>
                </p14:cNvPr>
                <p14:cNvContentPartPr/>
                <p14:nvPr/>
              </p14:nvContentPartPr>
              <p14:xfrm>
                <a:off x="2441729" y="3312209"/>
                <a:ext cx="10080" cy="27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5D34B54-BC62-E770-AA5A-81140B5F7E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33089" y="3303569"/>
                  <a:ext cx="27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7CD44EC-8A4C-6E0B-9F6C-7424E1E6E7FB}"/>
                    </a:ext>
                  </a:extLst>
                </p14:cNvPr>
                <p14:cNvContentPartPr/>
                <p14:nvPr/>
              </p14:nvContentPartPr>
              <p14:xfrm>
                <a:off x="2604809" y="3460169"/>
                <a:ext cx="181440" cy="18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7CD44EC-8A4C-6E0B-9F6C-7424E1E6E7F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95809" y="3451169"/>
                  <a:ext cx="199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B72B83E-5465-ABF5-C5AE-C415C44537B3}"/>
                    </a:ext>
                  </a:extLst>
                </p14:cNvPr>
                <p14:cNvContentPartPr/>
                <p14:nvPr/>
              </p14:nvContentPartPr>
              <p14:xfrm>
                <a:off x="2883449" y="3462689"/>
                <a:ext cx="249840" cy="181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B72B83E-5465-ABF5-C5AE-C415C44537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74809" y="3453689"/>
                  <a:ext cx="267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3ECBBAE-B956-0E33-63ED-0BAE531172E1}"/>
                    </a:ext>
                  </a:extLst>
                </p14:cNvPr>
                <p14:cNvContentPartPr/>
                <p14:nvPr/>
              </p14:nvContentPartPr>
              <p14:xfrm>
                <a:off x="3199169" y="3451169"/>
                <a:ext cx="214920" cy="184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3ECBBAE-B956-0E33-63ED-0BAE531172E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90529" y="3442169"/>
                  <a:ext cx="232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9E3F31-64C0-2FD2-FC2D-B87DFA3B9701}"/>
                    </a:ext>
                  </a:extLst>
                </p14:cNvPr>
                <p14:cNvContentPartPr/>
                <p14:nvPr/>
              </p14:nvContentPartPr>
              <p14:xfrm>
                <a:off x="3530369" y="3643049"/>
                <a:ext cx="23400" cy="5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9E3F31-64C0-2FD2-FC2D-B87DFA3B970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21369" y="3634049"/>
                  <a:ext cx="41040" cy="234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3AF15310-AAA0-4E11-4200-B9DF497071FD}"/>
              </a:ext>
            </a:extLst>
          </p:cNvPr>
          <p:cNvCxnSpPr>
            <a:cxnSpLocks/>
          </p:cNvCxnSpPr>
          <p:nvPr/>
        </p:nvCxnSpPr>
        <p:spPr>
          <a:xfrm flipV="1">
            <a:off x="238529" y="673049"/>
            <a:ext cx="3143160" cy="7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4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Langousis Andreas</dc:creator>
  <cp:lastModifiedBy>Langousis Andreas</cp:lastModifiedBy>
  <cp:revision>6</cp:revision>
  <dcterms:created xsi:type="dcterms:W3CDTF">2024-10-06T15:43:21Z</dcterms:created>
  <dcterms:modified xsi:type="dcterms:W3CDTF">2024-10-09T20:55:49Z</dcterms:modified>
</cp:coreProperties>
</file>