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3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378 228 2596 0 0,'-2'-4'1733'0'0,"-1"-1"-1"0"0,1 0 0 0 0,-1 1 1 0 0,0-1-1 0 0,0 1 0 0 0,-5-5 0 0 0,7 8-1487 0 0,-1 0 0 0 0,1 0 1 0 0,-1 0-1 0 0,0 0 0 0 0,1 0 0 0 0,-1 0 0 0 0,0 0 0 0 0,0 1 0 0 0,1-1 0 0 0,-1 1 0 0 0,0 0 0 0 0,0-1 0 0 0,0 1 0 0 0,0 0 0 0 0,0 0 0 0 0,1 0 0 0 0,-1 0 0 0 0,0 0 0 0 0,0 1 0 0 0,-3 0 0 0 0,-7 2 66 0 0,1 1 0 0 0,0 0 0 0 0,0 1 0 0 0,0 0 0 0 0,1 0-1 0 0,0 1 1 0 0,0 1 0 0 0,0 0 0 0 0,-13 13 0 0 0,4-3 61 0 0,1 1-1 0 0,1 2 1 0 0,-19 27 0 0 0,22-26-166 0 0,1 0-1 0 0,1 1 1 0 0,1 1 0 0 0,1 0 0 0 0,-12 39 0 0 0,15-35-32 0 0,2 0 0 0 0,-5 45 0 0 0,10-55-111 0 0,0 1 1 0 0,1-1-1 0 0,1 0 1 0 0,0 1-1 0 0,9 28 0 0 0,-4-22 27 0 0,15 34 0 0 0,-16-44-79 0 0,1-1-1 0 0,0-1 0 0 0,1 1 1 0 0,1-1-1 0 0,-1 0 1 0 0,2-1-1 0 0,0 0 0 0 0,0-1 1 0 0,1 0-1 0 0,0 0 1 0 0,1-1-1 0 0,0-1 0 0 0,0 0 1 0 0,20 9-1 0 0,-16-10-10 0 0,0 0-1 0 0,1-2 0 0 0,-1 0 1 0 0,1-1-1 0 0,0-1 1 0 0,1 0-1 0 0,-1-1 1 0 0,0-1-1 0 0,1-1 1 0 0,-1 0-1 0 0,34-6 0 0 0,-21 0 5 0 0,1-2 0 0 0,-2-1 0 0 0,1-1 0 0 0,-1-2 0 0 0,-1-1 0 0 0,0-1 0 0 0,-1-1 0 0 0,0-1 0 0 0,-2-2 0 0 0,0 0 0 0 0,-1-2 0 0 0,0-1 0 0 0,-2-1 0 0 0,20-25 0 0 0,-28 30 30 0 0,-1 0 0 0 0,-1-1 0 0 0,-1-1 0 0 0,0 0 0 0 0,-1 0 0 0 0,-1-1 0 0 0,11-39 0 0 0,-17 45-2 0 0,-1-1-1 0 0,-1 0 0 0 0,0-1 1 0 0,-1 1-1 0 0,0 0 0 0 0,-2 0 1 0 0,0 0-1 0 0,0 0 0 0 0,-1 0 1 0 0,-1 1-1 0 0,0-1 0 0 0,-13-26 1 0 0,2 11-17 0 0,0 1 0 0 0,-2 1 0 0 0,-2 0 1 0 0,-39-47-1 0 0,29 46-30 0 0,-1 2 0 0 0,-1 0-1 0 0,-59-37 1 0 0,79 56 7 0 0,-2-1-19 0 0,0 1 0 0 0,-1 0-1 0 0,0 1 1 0 0,0 0 0 0 0,0 1 0 0 0,-26-6 0 0 0,30 9-17 0 0,0 2 0 0 0,-1-1 1 0 0,1 2-1 0 0,0-1 1 0 0,0 1-1 0 0,0 1 1 0 0,0 0-1 0 0,-1 0 0 0 0,1 1 1 0 0,0 0-1 0 0,-13 5 1 0 0,2 2-17 0 0,0 0 1 0 0,0 1-1 0 0,1 1 0 0 0,0 1 1 0 0,1 1-1 0 0,1 1 0 0 0,0 0 1 0 0,1 2-1 0 0,0-1 0 0 0,2 2 1 0 0,-1 0-1 0 0,-16 26 0 0 0,27-34 44 0 0,0-1 0 0 0,1 1 0 0 0,-1 1 0 0 0,2-1 0 0 0,-1 1 0 0 0,1-1 0 0 0,1 1 0 0 0,0 0 0 0 0,-1 12 0 0 0,2-15 17 0 0,1 0 0 0 0,0 0 0 0 0,1 0-1 0 0,0 0 1 0 0,0-1 0 0 0,0 1-1 0 0,1 0 1 0 0,0 0 0 0 0,0-1 0 0 0,1 0-1 0 0,0 1 1 0 0,0-1 0 0 0,0 0-1 0 0,5 7 1 0 0,1-2 30 0 0,0-1-1 0 0,0 1 1 0 0,1-1 0 0 0,0-1 0 0 0,1 0-1 0 0,0 0 1 0 0,0-1 0 0 0,1-1-1 0 0,0 0 1 0 0,0 0 0 0 0,1-1 0 0 0,0-1-1 0 0,0 0 1 0 0,17 4 0 0 0,-2-4 80 0 0,0 0 0 0 0,0-2 0 0 0,0-1 0 0 0,0-1 0 0 0,1-1 0 0 0,28-4 0 0 0,36-3 216 0 0,23-2 279 0 0,-110 9-612 0 0,0-1 0 0 0,0 1 0 0 0,0 0 0 0 0,0 0 0 0 0,12 3 0 0 0,2 3-3866 0 0,-13-4 2264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4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3724 0 0,'0'0'4017'0'0,"7"6"1623"0"0,6-6-3660 0 0,5 0-363 0 0,-2-2-281 0 0,13 0-236 0 0,2 2-180 0 0,-1-2-148 0 0,2-2-116 0 0,3 0-100 0 0,-4 2-104 0 0,3 0-180 0 0,-2 2-260 0 0,-1 0-648 0 0,-8 0-948 0 0,-1 0 36 0 0,-6 0 48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5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26 306 2404 0 0,'-24'-44'13645'0'0,"24"43"-13547"0"0,0 1 0 0 0,0 0 0 0 0,0-1-1 0 0,-1 1 1 0 0,1 0 0 0 0,0-1-1 0 0,0 1 1 0 0,0-1 0 0 0,0 1 0 0 0,0 0-1 0 0,0-1 1 0 0,0 1 0 0 0,0-1-1 0 0,0 1 1 0 0,0 0 0 0 0,0-1-1 0 0,0 1 1 0 0,0-1 0 0 0,0 1 0 0 0,0 0-1 0 0,0-1 1 0 0,0 1 0 0 0,1 0-1 0 0,-1-1 1 0 0,0 1 0 0 0,0-1-1 0 0,0 1 1 0 0,1 0 0 0 0,-1-1 0 0 0,0 1-1 0 0,0 0 1 0 0,1 0 0 0 0,-1-1-1 0 0,0 1 1 0 0,1 0 0 0 0,-1 0 0 0 0,0-1-1 0 0,1 1 1 0 0,-1 0 0 0 0,18-7 1011 0 0,275-36 1081 0 0,-221 31-1966 0 0,8 1-577 0 0,-1-4 1 0 0,122-39-1 0 0,-193 51 310 0 0,0 0-1 0 0,-1 0 1 0 0,0-1-1 0 0,8-5 1 0 0,-13 8 86 0 0,0 0 0 0 0,-1 0 0 0 0,1-1 1 0 0,-1 1-1 0 0,1-1 0 0 0,-1 1 0 0 0,0-1 0 0 0,0 0 1 0 0,0 1-1 0 0,0-1 0 0 0,0 0 0 0 0,0 0 1 0 0,0 0-1 0 0,0 1 0 0 0,-1-1 0 0 0,1 0 1 0 0,-1 0-1 0 0,1 0 0 0 0,-1 0 0 0 0,0-4 0 0 0,0 4 18 0 0,-1 0 0 0 0,1 0 0 0 0,-1 1-1 0 0,1-1 1 0 0,-1 0 0 0 0,0 1-1 0 0,0-1 1 0 0,0 0 0 0 0,0 1-1 0 0,0-1 1 0 0,0 1 0 0 0,0-1-1 0 0,0 1 1 0 0,-1 0 0 0 0,1 0-1 0 0,-1-1 1 0 0,1 1 0 0 0,-3-1 0 0 0,1 0 71 0 0,0 0 1 0 0,0 0 0 0 0,-1 0 0 0 0,1 0 0 0 0,-1 1-1 0 0,-5-3 1 0 0,8 4-116 0 0,0 0-1 0 0,0 1 1 0 0,0-1-1 0 0,0 0 0 0 0,0 0 1 0 0,0 0-1 0 0,0 1 1 0 0,0-1-1 0 0,-1 1 1 0 0,1-1-1 0 0,1 1 1 0 0,-1-1-1 0 0,0 1 0 0 0,0-1 1 0 0,0 1-1 0 0,0 0 1 0 0,0 0-1 0 0,0-1 1 0 0,1 1-1 0 0,-1 0 1 0 0,0 0-1 0 0,0 1 0 0 0,-13 22 140 0 0,5-1-75 0 0,2 0 0 0 0,0 1 0 0 0,2 0 0 0 0,-5 43 0 0 0,7-47-35 0 0,-4 63 223 0 0,6 138 0 0 0,2-182-214 0 0,3 41-17 0 0,3 0 1 0 0,4-1-1 0 0,3-1 0 0 0,32 102 1 0 0,-42-166-457 0 0,1 0 0 0 0,0-1 0 0 0,1 0 0 0 0,0 0 1 0 0,1 0-1 0 0,0-1 0 0 0,1 0 0 0 0,1 0 0 0 0,0-1 0 0 0,11 11 0 0 0,-2-7-1173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1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46 162 14205 0 0,'13'-19'2483'0'0,"28"-45"1575"0"0,-38 58-3355 0 0,0 0 0 0 0,-1 0-1 0 0,0-1 1 0 0,1 1 0 0 0,-2-1-1 0 0,1 1 1 0 0,-1-1 0 0 0,1-11-1 0 0,-2 16 333 0 0,-1 0-446 0 0,1 2-561 0 0,0 0-1 0 0,0 0 1 0 0,0 0-1 0 0,0-1 0 0 0,0 1 1 0 0,1 0-1 0 0,-1 0 0 0 0,0 0 1 0 0,0 0-1 0 0,0 0 0 0 0,0-1 1 0 0,0 1-1 0 0,0 0 0 0 0,0 0 1 0 0,-1 0-1 0 0,1 0 0 0 0,0-1 1 0 0,0 1-1 0 0,0 0 0 0 0,0 0 1 0 0,0 0-1 0 0,0 0 1 0 0,0 0-1 0 0,0 0 0 0 0,0-1 1 0 0,0 1-1 0 0,0 0 0 0 0,0 0 1 0 0,-1 0-1 0 0,1 0 0 0 0,0 0 1 0 0,0 0-1 0 0,0 0 0 0 0,0-1 1 0 0,0 1-1 0 0,-1 0 0 0 0,1 0 1 0 0,0 0-1 0 0,0 0 1 0 0,0 0-1 0 0,0 0 0 0 0,0 0 1 0 0,-1 0-1 0 0,1 0 0 0 0,0 0 1 0 0,0 0-1 0 0,0 0 0 0 0,0 0 1 0 0,-1 0-1 0 0,1 0 0 0 0,0 0 1 0 0,0 0-1 0 0,0 0 0 0 0,-1 0 1 0 0,-7 12 149 0 0,-1 0 1 0 0,1 0-1 0 0,1 0 1 0 0,0 1-1 0 0,1 0 0 0 0,0 1 1 0 0,-5 21-1 0 0,-20 107 131 0 0,22-97-210 0 0,-1 27-194 0 0,9-66-308 0 0,1 0 0 0 0,0 1-1 0 0,1-1 1 0 0,-1 0 0 0 0,1 1 0 0 0,0-1 0 0 0,1 0 0 0 0,-1 0 0 0 0,4 8 0 0 0,-1-7-1133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1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52 5444 0 0,'0'-3'1168'0'0,"0"1"-1"0"0,0 0 0 0 0,0 0 0 0 0,-1 0 0 0 0,1 0 0 0 0,-1-1 0 0 0,1 1 0 0 0,-1 0 0 0 0,0 0 0 0 0,0 0 0 0 0,0 0 0 0 0,0 0 0 0 0,-2-2 1 0 0,2 2-706 0 0,-1 0 1 0 0,1 1-1 0 0,-1-1 1 0 0,0 1-1 0 0,1 0 1 0 0,-1 0-1 0 0,0-1 1 0 0,0 1-1 0 0,0 0 1 0 0,0 1-1 0 0,0-1 1 0 0,-2-1-1 0 0,0 1-312 0 0,0 1-1 0 0,0-1 1 0 0,1 1 0 0 0,-1 0-1 0 0,0 0 1 0 0,0 0-1 0 0,0 0 1 0 0,0 0 0 0 0,0 1-1 0 0,1 0 1 0 0,-1 0-1 0 0,0 0 1 0 0,0 0-1 0 0,-6 4 1 0 0,7-3-113 0 0,0-1-1 0 0,1 1 1 0 0,-1 0-1 0 0,0 0 1 0 0,1 0-1 0 0,0 0 1 0 0,-1 1-1 0 0,1-1 1 0 0,0 1-1 0 0,0-1 1 0 0,0 1-1 0 0,1 0 1 0 0,-1-1-1 0 0,1 1 1 0 0,-1 0-1 0 0,1 0 1 0 0,0 0-1 0 0,-1 4 1 0 0,1-1-24 0 0,0 0 1 0 0,1-1 0 0 0,0 1-1 0 0,0 0 1 0 0,0 0-1 0 0,0 0 1 0 0,1 0-1 0 0,0-1 1 0 0,2 9 0 0 0,5 13 20 0 0,-2 0 0 0 0,4 48 0 0 0,-9-63 26 0 0,0-1-1 0 0,-2 1 0 0 0,1 0 1 0 0,-2-1-1 0 0,1 0 0 0 0,-2 1 1 0 0,1-1-1 0 0,-2 0 0 0 0,-6 16 1 0 0,0-5 81 0 0,-2 0 1 0 0,-1-1 0 0 0,-21 28 0 0 0,30-44-160 0 0,-1 0 1 0 0,1-1-1 0 0,-1 0 0 0 0,-1 0 1 0 0,1 0-1 0 0,0 0 0 0 0,-11 4 0 0 0,10-5-630 0 0,0 0 0 0 0,-1-1-1 0 0,1 0 1 0 0,-8 2-1 0 0,4-2-830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 2548 0 0,'-4'-15'3469'0'0,"4"3"-745"0"0,0 5-652 0 0,0 0 1360 0 0,29 21-8380 0 0,-23 0 3008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1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32 3332 0 0,'-6'-4'1898'0'0,"0"1"1"0"0,0-1-1 0 0,0 1 0 0 0,-9-3 0 0 0,-28-4 4090 0 0,31 9-5174 0 0,0 0 1 0 0,0 1-1 0 0,0 1 1 0 0,0 0-1 0 0,-18 4 0 0 0,7 1-489 0 0,0 1 0 0 0,1 1 0 0 0,0 1 0 0 0,1 0 0 0 0,-35 22 0 0 0,53-28-266 0 0,-1-1 0 0 0,1 1 0 0 0,0-1 0 0 0,-1 1 0 0 0,1 0 0 0 0,1 0 0 0 0,-1 1 0 0 0,0-1 0 0 0,1 0 0 0 0,0 1 0 0 0,-1 0 0 0 0,-1 6 0 0 0,3-7-31 0 0,0-1-1 0 0,0 1 1 0 0,0 0-1 0 0,1-1 1 0 0,-1 1-1 0 0,1 0 1 0 0,0-1-1 0 0,0 1 1 0 0,0 0-1 0 0,0-1 1 0 0,0 1-1 0 0,1 0 1 0 0,-1 0-1 0 0,1-1 1 0 0,0 1-1 0 0,0-1 1 0 0,0 1-1 0 0,0-1 1 0 0,2 5-1 0 0,0-3-19 0 0,1 0 0 0 0,-1 0 0 0 0,0 0 0 0 0,1 0 0 0 0,0-1 0 0 0,0 0 0 0 0,0 1 0 0 0,0-2-1 0 0,1 1 1 0 0,-1 0 0 0 0,1-1 0 0 0,8 4 0 0 0,4-1-211 0 0,0 0 0 0 0,24 3 0 0 0,-22-4-115 0 0,-17-4 234 0 0,-1 1-19 0 0,-1-1 97 0 0,0 0 1 0 0,0 0-1 0 0,0 0 0 0 0,0 0 0 0 0,0 0 0 0 0,0 0 0 0 0,0 0 0 0 0,0 0 0 0 0,0 0 1 0 0,0 1-1 0 0,0-1 0 0 0,0 0 0 0 0,0 0 0 0 0,0 0 0 0 0,0 0 0 0 0,0 0 0 0 0,0 0 1 0 0,0 0-1 0 0,0 0 0 0 0,0 0 0 0 0,0 0 0 0 0,0 0 0 0 0,0 1 0 0 0,0-1 0 0 0,0 0 1 0 0,0 0-1 0 0,0 0 0 0 0,0 0 0 0 0,0 0 0 0 0,0 0 0 0 0,0 0 0 0 0,0 0 0 0 0,0 0 1 0 0,0 0-1 0 0,1 0 0 0 0,-1 0 0 0 0,0 0 0 0 0,0 0 0 0 0,0 0 0 0 0,0 0 0 0 0,0 0 1 0 0,0 0-1 0 0,0 0 0 0 0,0 0 0 0 0,0 0 0 0 0,0 0 0 0 0,0 0 0 0 0,1 0 0 0 0,-1 0 1 0 0,0 0-1 0 0,0 0 0 0 0,0 0 0 0 0,0 0 0 0 0,0 0 0 0 0,0 0 0 0 0,-15 6-22 0 0,0 0 0 0 0,0 1 0 0 0,1 0 0 0 0,0 1 0 0 0,0 1 0 0 0,-18 14 0 0 0,0 5 214 0 0,-38 41 0 0 0,67-66-140 0 0,0 0 0 0 0,0 1 0 0 0,0-1 0 0 0,1 1 0 0 0,-1 0 0 0 0,1 0 0 0 0,0 0 0 0 0,0 0 0 0 0,0 0 0 0 0,1 0 0 0 0,-1 1 0 0 0,1-1 0 0 0,0 0 0 0 0,1 1 0 0 0,-1-1 0 0 0,1 1 0 0 0,0 8 0 0 0,0-10-13 0 0,1 1 0 0 0,0-1 1 0 0,0 0-1 0 0,0 0 0 0 0,0 1 0 0 0,1-1 0 0 0,-1 0 0 0 0,1 0 0 0 0,0-1 0 0 0,0 1 1 0 0,0 0-1 0 0,0 0 0 0 0,0-1 0 0 0,0 1 0 0 0,1-1 0 0 0,-1 0 0 0 0,1 0 1 0 0,0 0-1 0 0,0 0 0 0 0,0 0 0 0 0,0-1 0 0 0,0 1 0 0 0,0-1 0 0 0,4 2 1 0 0,3 0 8 0 0,0-1 1 0 0,0 1 0 0 0,1-1 0 0 0,-1-1 0 0 0,0 0-1 0 0,0-1 1 0 0,16 0 0 0 0,0-3-2337 0 0,45-10 0 0 0,-54 9 689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73 19706 0 0,'4'-29'5004'0'0,"-4"22"-4369"0"0,0 0 1 0 0,0 0-1 0 0,-3-14 0 0 0,3 21-618 0 0,0 1 0 0 0,0-1 0 0 0,0 0-1 0 0,0 0 1 0 0,-1 0 0 0 0,1 0 0 0 0,0 1 0 0 0,0-1-1 0 0,0 0 1 0 0,0 0 0 0 0,0 0 0 0 0,-1 0 0 0 0,1 1-1 0 0,0-1 1 0 0,0 0 0 0 0,0 0 0 0 0,0 0 0 0 0,-1 0-1 0 0,1 0 1 0 0,0 0 0 0 0,0 0 0 0 0,0 1 0 0 0,-1-1-1 0 0,1 0 1 0 0,0 0 0 0 0,0 0 0 0 0,0 0 0 0 0,-1 0-1 0 0,1 0 1 0 0,0 0 0 0 0,0 0 0 0 0,-1 0 0 0 0,1 0-1 0 0,0 0 1 0 0,0 0 0 0 0,0 0 0 0 0,-1-1-1 0 0,1 1 1 0 0,0 0 0 0 0,0 0 0 0 0,0 0 0 0 0,-1 0-1 0 0,1 0 1 0 0,0 0 0 0 0,0 0 0 0 0,0-1 0 0 0,0 1-1 0 0,-1 0 1 0 0,1 0 0 0 0,0 0 0 0 0,0 0 0 0 0,0-1-1 0 0,0 1 1 0 0,0 0 0 0 0,0 0 0 0 0,-1 0 0 0 0,1-1-1 0 0,0 1 1 0 0,0 0 0 0 0,0 0 0 0 0,0 0 0 0 0,0-1-1 0 0,0 1 1 0 0,0 0 0 0 0,0-1 0 0 0,-7 15 305 0 0,7-14-351 0 0,-4 13 118 0 0,0 1 0 0 0,1-1 0 0 0,1 0 0 0 0,0 1 0 0 0,1-1 0 0 0,0 20 0 0 0,0 5 13 0 0,-7 77-319 0 0,15-34-4005 0 0,-7-69 2609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2204 0 0,'-2'-9'15216'0'0,"9"25"-14556"0"0,-1-1 0 0 0,-1 1 0 0 0,0 0 0 0 0,-1 1 1 0 0,-1-1-1 0 0,2 26 0 0 0,7 35 315 0 0,0-9-299 0 0,-9-47-332 0 0,1 0-1 0 0,0 0 1 0 0,14 37-1 0 0,-17-57-319 0 0,-1 0-1 0 0,0 0 0 0 0,0-1 1 0 0,1 1-1 0 0,-1 0 1 0 0,0-1-1 0 0,1 1 0 0 0,-1 0 1 0 0,1-1-1 0 0,-1 1 0 0 0,1-1 1 0 0,-1 1-1 0 0,1-1 1 0 0,0 1-1 0 0,-1-1 0 0 0,1 1 1 0 0,-1-1-1 0 0,1 1 0 0 0,0-1 1 0 0,0 0-1 0 0,-1 0 1 0 0,1 1-1 0 0,0-1 0 0 0,-1 0 1 0 0,1 0-1 0 0,0 0 0 0 0,0 1 1 0 0,0-1-1 0 0,0 0 0 0 0,1-1 18 0 0,0 1-1 0 0,0-1 0 0 0,0 0 0 0 0,0 1 0 0 0,-1-1 0 0 0,1 0 1 0 0,0 0-1 0 0,-1 0 0 0 0,1 0 0 0 0,0 0 0 0 0,1-2 0 0 0,4-4 93 0 0,0-1-1 0 0,0 1 0 0 0,6-11 0 0 0,18-31 310 0 0,27-57 0 0 0,-36 62-489 0 0,2 1 0 0 0,33-44 0 0 0,-54 82-96 0 0,0 1-338 0 0,0 0 0 0 0,0 0 0 0 0,1 0 1 0 0,-1 0-1 0 0,1 1 0 0 0,0 0 0 0 0,4-4 1 0 0,2 3-1130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95 520 0 0,'-1'0'680'0'0,"-1"0"0"0"0,1 0 0 0 0,-1 0 0 0 0,1 1 0 0 0,0-1 0 0 0,-1 1 0 0 0,1-1 0 0 0,-1 1-1 0 0,1 0 1 0 0,0-1 0 0 0,0 1 0 0 0,-1 0 0 0 0,1 0 0 0 0,0 0 0 0 0,-2 1 0 0 0,-15 24 3830 0 0,11-13-3428 0 0,1 1 0 0 0,-5 15-1 0 0,8-20-688 0 0,0 0-1 0 0,1 1 0 0 0,0-1 0 0 0,0 0 0 0 0,1 1 0 0 0,1 0 0 0 0,-1-1 0 0 0,2 1 0 0 0,1 17 0 0 0,-1-24-318 0 0,0-1-1 0 0,0 1 0 0 0,0 0 0 0 0,0 0 0 0 0,0 0 0 0 0,0-1 0 0 0,1 1 0 0 0,-1 0 0 0 0,1-1 0 0 0,0 0 0 0 0,0 1 0 0 0,0-1 0 0 0,0 0 0 0 0,4 3 0 0 0,-3-3-46 0 0,0 0-1 0 0,0-1 1 0 0,1 1-1 0 0,-1-1 1 0 0,0 0-1 0 0,1 0 1 0 0,-1 0-1 0 0,1 0 1 0 0,-1-1-1 0 0,1 1 1 0 0,-1-1 0 0 0,1 0-1 0 0,0 0 1 0 0,-1 0-1 0 0,4-1 1 0 0,5-1-7 0 0,0 0 0 0 0,0-1 0 0 0,-1-1 0 0 0,1 0 1 0 0,-1 0-1 0 0,0-1 0 0 0,0 0 0 0 0,17-12 1 0 0,-20 12 25 0 0,-1-1 0 0 0,0 1 0 0 0,0-1 1 0 0,0-1-1 0 0,-1 1 0 0 0,0-1 1 0 0,0 0-1 0 0,0-1 0 0 0,-1 1 1 0 0,-1-1-1 0 0,1 0 0 0 0,4-11 1 0 0,-7 13 49 0 0,0 0-1 0 0,-1-1 1 0 0,0 1 0 0 0,0 0 0 0 0,0 0 0 0 0,-1-1 0 0 0,0 1 0 0 0,0 0 0 0 0,-1 0 0 0 0,0-1-1 0 0,0 1 1 0 0,0 0 0 0 0,-1 0 0 0 0,1 0 0 0 0,-1 0 0 0 0,-1 0 0 0 0,1 1 0 0 0,-1-1 0 0 0,-6-8 0 0 0,6 10-49 0 0,0-1 1 0 0,-1 1-1 0 0,1 1 1 0 0,-1-1 0 0 0,0 0-1 0 0,0 1 1 0 0,0 0 0 0 0,-1 0-1 0 0,1 0 1 0 0,-1 0-1 0 0,0 1 1 0 0,0-1 0 0 0,0 1-1 0 0,0 1 1 0 0,0-1 0 0 0,0 1-1 0 0,0 0 1 0 0,0 0-1 0 0,-1 0 1 0 0,1 1 0 0 0,0 0-1 0 0,-1 0 1 0 0,-7 1 0 0 0,3 0-22 0 0,0 0 1 0 0,0 1 0 0 0,1 1-1 0 0,-1 0 1 0 0,1 0 0 0 0,-1 1-1 0 0,1 0 1 0 0,0 0 0 0 0,0 1 0 0 0,1 0-1 0 0,0 1 1 0 0,0 0 0 0 0,0 0-1 0 0,0 1 1 0 0,1 0 0 0 0,0 0-1 0 0,1 0 1 0 0,-1 1 0 0 0,1 0 0 0 0,1 1-1 0 0,0-1 1 0 0,-8 19 0 0 0,8-14-3 0 0,1-1 0 0 0,0 1 0 0 0,1 0 1 0 0,1 0-1 0 0,0 0 0 0 0,1 0 0 0 0,0 1 1 0 0,1 13-1 0 0,0-24-83 0 0,0 1-1 0 0,1 0 1 0 0,-1-1 0 0 0,1 1 0 0 0,0-1 0 0 0,0 1-1 0 0,0-1 1 0 0,1 1 0 0 0,-1-1 0 0 0,1 0 0 0 0,-1 1-1 0 0,1-1 1 0 0,0 0 0 0 0,0 0 0 0 0,1 0-1 0 0,-1-1 1 0 0,1 1 0 0 0,-1 0 0 0 0,1-1 0 0 0,0 0-1 0 0,0 0 1 0 0,0 0 0 0 0,0 0 0 0 0,0 0 0 0 0,1 0-1 0 0,-1-1 1 0 0,0 1 0 0 0,1-1 0 0 0,-1 0 0 0 0,1 0-1 0 0,-1-1 1 0 0,1 1 0 0 0,0-1 0 0 0,3 1-1 0 0,2-2-331 0 0,0 1-1 0 0,0-1 0 0 0,-1 0 0 0 0,1-1 1 0 0,0 0-1 0 0,-1 0 0 0 0,0-1 0 0 0,1 0 0 0 0,-1-1 1 0 0,0 0-1 0 0,-1 0 0 0 0,1-1 0 0 0,-1 1 1 0 0,0-2-1 0 0,0 1 0 0 0,7-7 0 0 0,0-2 334 0 0,0-1 0 0 0,-1 0 0 0 0,0 0 0 0 0,-1-1 0 0 0,-1-1 0 0 0,9-18 1 0 0,-9 11 1028 0 0,-1 0 0 0 0,-1-1 1 0 0,9-45-1 0 0,-7 24 1180 0 0,-10 41-785 0 0,-2 6-537 0 0,-5 17-279 0 0,-9 30-339 0 0,9-21-61 0 0,1 0 0 0 0,1 1 0 0 0,0 41-1 0 0,4-60-171 0 0,0 1-1 0 0,1-1 0 0 0,0 1 0 0 0,0-1 0 0 0,1 1 0 0 0,0-1 0 0 0,1 0 0 0 0,0 0 0 0 0,1 0 1 0 0,0 0-1 0 0,0-1 0 0 0,0 1 0 0 0,12 14 0 0 0,-13-20-76 0 0,-1 0 0 0 0,2-1 0 0 0,-1 1 0 0 0,0-1 0 0 0,0 0 0 0 0,1 0 0 0 0,-1 0-1 0 0,1 0 1 0 0,0 0 0 0 0,0-1 0 0 0,-1 1 0 0 0,1-1 0 0 0,0 0 0 0 0,0-1 0 0 0,7 2 0 0 0,-3-2-547 0 0,1 0-1 0 0,0 0 1 0 0,0-1 0 0 0,0 0 0 0 0,17-4 0 0 0,-1-4-964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10465 0 0,'16'-18'1222'0'0,"0"-1"0"0"0,-2 0 0 0 0,0-1 0 0 0,-1 0 0 0 0,-1-1 0 0 0,-1 0-1 0 0,0-1 1 0 0,-2 0 0 0 0,-1-1 0 0 0,7-26 0 0 0,1-10 3947 0 0,-18 66-4057 0 0,-5 23-396 0 0,-5 41-572 0 0,10-45-258 0 0,1-1-1 0 0,3 26 1 0 0,-1-43-113 0 0,0 0 1 0 0,1 0-1 0 0,0 0 1 0 0,0 0-1 0 0,1 0 1 0 0,0 0 0 0 0,0 0-1 0 0,1-1 1 0 0,0 0-1 0 0,5 8 1 0 0,7 7-1303 0 0,-2-1-57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45 1172 0 0,'-1'-3'820'0'0,"0"0"-1"0"0,0 1 0 0 0,0-1 1 0 0,0 1-1 0 0,-1 0 1 0 0,1-1-1 0 0,-1 1 1 0 0,1 0-1 0 0,-1 0 1 0 0,0 0-1 0 0,0 0 0 0 0,0 0 1 0 0,0 1-1 0 0,0-1 1 0 0,0 0-1 0 0,-5-1 1 0 0,4 1-352 0 0,0 1 1 0 0,0 0-1 0 0,-1 1 1 0 0,1-1-1 0 0,-1 0 1 0 0,1 1 0 0 0,-1 0-1 0 0,1 0 1 0 0,-1 0-1 0 0,1 0 1 0 0,-6 1-1 0 0,-2 2-67 0 0,-1 0 0 0 0,1 1-1 0 0,-1 0 1 0 0,1 1-1 0 0,0 0 1 0 0,-13 9-1 0 0,-1 1-33 0 0,1 2-1 0 0,1 1 0 0 0,1 1 0 0 0,1 1 0 0 0,0 0 0 0 0,2 2 0 0 0,0 0 0 0 0,1 1 0 0 0,2 1 0 0 0,-23 43 0 0 0,33-55-278 0 0,2-1-1 0 0,0 1 1 0 0,0-1-1 0 0,1 1 1 0 0,0 0 0 0 0,1 0-1 0 0,0 1 1 0 0,1-1 0 0 0,1 0-1 0 0,0 0 1 0 0,0 1 0 0 0,2-1-1 0 0,2 13 1 0 0,-3-18-71 0 0,0-1 0 0 0,1 0 0 0 0,0 1 0 0 0,0-1 0 0 0,1 0 0 0 0,0 0 1 0 0,0-1-1 0 0,0 1 0 0 0,1-1 0 0 0,0 1 0 0 0,0-1 0 0 0,0 0 0 0 0,0-1 0 0 0,1 1 0 0 0,0-1 0 0 0,0 0 0 0 0,0 0 0 0 0,0 0 0 0 0,1-1 0 0 0,0 1 1 0 0,-1-1-1 0 0,1-1 0 0 0,0 1 0 0 0,0-1 0 0 0,1 0 0 0 0,7 1 0 0 0,-7-2-27 0 0,0 0 1 0 0,-1-1-1 0 0,1 0 0 0 0,-1 0 0 0 0,1-1 0 0 0,0 1 1 0 0,-1-1-1 0 0,1-1 0 0 0,-1 1 0 0 0,1-1 1 0 0,-1-1-1 0 0,0 1 0 0 0,0-1 0 0 0,0 0 1 0 0,0 0-1 0 0,9-7 0 0 0,-11 7 13 0 0,-1 0 0 0 0,1 0 0 0 0,-1 0 0 0 0,0 0 0 0 0,0-1 0 0 0,0 0 0 0 0,0 1 0 0 0,-1-1 0 0 0,0 0-1 0 0,1 0 1 0 0,-1 0 0 0 0,-1-1 0 0 0,1 1 0 0 0,-1 0 0 0 0,1-1 0 0 0,-1 1 0 0 0,0-1 0 0 0,-1 1 0 0 0,1-1 0 0 0,-1 0 0 0 0,0 1 0 0 0,0-1-1 0 0,0 1 1 0 0,-2-8 0 0 0,0 4 19 0 0,0-1 1 0 0,-1 1-1 0 0,0 0 0 0 0,0-1 0 0 0,-1 1 0 0 0,0 1 0 0 0,-1-1 1 0 0,1 1-1 0 0,-1-1 0 0 0,-11-10 0 0 0,13 14-24 0 0,-1 1 1 0 0,1 0-1 0 0,-1 0 0 0 0,0 0 1 0 0,0 0-1 0 0,0 1 0 0 0,0-1 1 0 0,-1 1-1 0 0,1 0 1 0 0,-1 0-1 0 0,1 1 0 0 0,-1 0 1 0 0,1-1-1 0 0,-1 1 0 0 0,0 1 1 0 0,0-1-1 0 0,0 1 0 0 0,1 0 1 0 0,-1 0-1 0 0,0 0 0 0 0,-6 2 1 0 0,6-1-74 0 0,0 0 0 0 0,1 1 0 0 0,-1 0 0 0 0,1 0 1 0 0,0 0-1 0 0,0 0 0 0 0,0 1 0 0 0,0 0 0 0 0,0 0 0 0 0,0 0 1 0 0,-6 6-1 0 0,5-3-444 0 0,0 0 1 0 0,1 0-1 0 0,-1 0 1 0 0,1 1 0 0 0,0-1-1 0 0,-5 13 1 0 0,3-2-1096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13 114 752 0 0,'15'-44'23409'0'0,"-22"62"-22277"0"0,2-2-765 0 0,1 1-1 0 0,0-1 1 0 0,1 1-1 0 0,1-1 1 0 0,-1 32-1 0 0,3-43-328 0 0,0 0-1 0 0,1-1 0 0 0,-1 1 1 0 0,1 0-1 0 0,0 0 0 0 0,0 0 1 0 0,0 0-1 0 0,1 0 0 0 0,0-1 1 0 0,0 1-1 0 0,0-1 0 0 0,0 1 1 0 0,1-1-1 0 0,0 0 0 0 0,0 0 1 0 0,0 0-1 0 0,0 0 0 0 0,0-1 1 0 0,1 1-1 0 0,0-1 1 0 0,0 0-1 0 0,0 0 0 0 0,5 3 1 0 0,-4-4-19 0 0,1 0 0 0 0,-1 0 1 0 0,1-1-1 0 0,-1 0 0 0 0,1 0 1 0 0,-1-1-1 0 0,1 1 0 0 0,-1-1 1 0 0,1 0-1 0 0,0-1 0 0 0,-1 1 1 0 0,1-1-1 0 0,-1 0 0 0 0,1-1 1 0 0,-1 1-1 0 0,6-3 1 0 0,7-3 29 0 0,-1-1 1 0 0,0-1-1 0 0,23-13 1 0 0,-29 15-13 0 0,0-1 1 0 0,0 0-1 0 0,-1 0 0 0 0,0-1 0 0 0,-1 0 1 0 0,0-1-1 0 0,0 0 0 0 0,-1 0 1 0 0,0-1-1 0 0,-1 0 0 0 0,0-1 1 0 0,0 1-1 0 0,-2-1 0 0 0,1 0 0 0 0,-2-1 1 0 0,5-17-1 0 0,-5 10-298 0 0,4-17-596 0 0,1 16-2567 0 0,-5 15 1814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5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41 254 3872 0 0,'-2'1'3716'0'0,"-1"1"-3085"0"0,0 1 1 0 0,0-1-1 0 0,1 0 0 0 0,0 1 1 0 0,-1-1-1 0 0,1 1 0 0 0,0 0 1 0 0,0 0-1 0 0,0 0 0 0 0,0 0 1 0 0,1 0-1 0 0,-1 0 0 0 0,-1 7 1 0 0,1-4-110 0 0,1 1 0 0 0,0 0 0 0 0,0 0 0 0 0,0 0 0 0 0,1 0 0 0 0,1 12 0 0 0,1-5-201 0 0,0 0 0 0 0,1-1 0 0 0,0 1 0 0 0,2-1 0 0 0,-1 1 1 0 0,12 21-1 0 0,-10-24-160 0 0,1 0 0 0 0,0-1 0 0 0,0 0 0 0 0,1 0 0 0 0,0 0-1 0 0,1-1 1 0 0,17 14 0 0 0,-21-18-143 0 0,1-2 0 0 0,0 1 0 0 0,0-1 0 0 0,0 1 0 0 0,0-2 0 0 0,1 1 0 0 0,-1-1 0 0 0,1 0 0 0 0,0 0 0 0 0,-1 0-1 0 0,1-1 1 0 0,0-1 0 0 0,0 1 0 0 0,0-1 0 0 0,0 0 0 0 0,7-1 0 0 0,-5 0-84 0 0,0-1 0 0 0,0 0 0 0 0,-1-1 1 0 0,1 0-1 0 0,-1 0 0 0 0,1-1 0 0 0,-1 0 0 0 0,0 0 0 0 0,-1-1 1 0 0,1 0-1 0 0,-1 0 0 0 0,10-10 0 0 0,-11 10 94 0 0,-1 0 0 0 0,0-1 0 0 0,-1 0 0 0 0,1 0 0 0 0,-1 0 0 0 0,0-1-1 0 0,-1 1 1 0 0,1-1 0 0 0,-1 0 0 0 0,-1 0 0 0 0,1 0 0 0 0,-1 0 0 0 0,0-1 0 0 0,-1 1 0 0 0,1-11-1 0 0,-2 0 135 0 0,0 0 0 0 0,-1 0 0 0 0,-2 1 0 0 0,1-1 0 0 0,-2 1 0 0 0,-1 0 0 0 0,-8-24 0 0 0,3 17 36 0 0,-1 1 1 0 0,0 1-1 0 0,-2 0 1 0 0,-24-32 0 0 0,23 36-34 0 0,0 1 0 0 0,-1 1 0 0 0,-22-19 0 0 0,32 31-129 0 0,1 0 1 0 0,-1 1 0 0 0,0-1 0 0 0,0 1 0 0 0,0 0 0 0 0,0 0 0 0 0,-1 1-1 0 0,1-1 1 0 0,-1 1 0 0 0,1 1 0 0 0,-1-1 0 0 0,0 1 0 0 0,0 0 0 0 0,0 0 0 0 0,0 0-1 0 0,0 1 1 0 0,-8 0 0 0 0,9 2-72 0 0,1-1-1 0 0,0 0 0 0 0,0 1 1 0 0,0 0-1 0 0,0-1 1 0 0,0 2-1 0 0,0-1 1 0 0,1 0-1 0 0,-1 1 0 0 0,1 0 1 0 0,-1-1-1 0 0,1 2 1 0 0,0-1-1 0 0,0 0 0 0 0,0 0 1 0 0,-3 7-1 0 0,3-5-469 0 0,0 0-1 0 0,1 0 0 0 0,-1 0 1 0 0,1 0-1 0 0,1 0 1 0 0,-1 1-1 0 0,-1 9 0 0 0,-1 0-1089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23 6273 0 0,'4'-22'18494'0'0,"-9"28"-18230"0"0,0 0 1 0 0,0 0-1 0 0,1 1 1 0 0,0-1-1 0 0,0 1 1 0 0,1 0 0 0 0,-1 0-1 0 0,1 1 1 0 0,-3 14-1 0 0,2-6-35 0 0,0-1-1 0 0,1 2 1 0 0,1-1-1 0 0,0 17 1 0 0,2-26-176 0 0,0 0 0 0 0,0-1 0 0 0,1 1 0 0 0,0 0 0 0 0,1-1 0 0 0,-1 1 0 0 0,1-1 0 0 0,0 0 1 0 0,1 1-1 0 0,-1-1 0 0 0,6 9 0 0 0,-6-13-47 0 0,0 1 1 0 0,1 0-1 0 0,-1-1 1 0 0,0 0-1 0 0,1 1 1 0 0,0-1 0 0 0,-1 0-1 0 0,1 0 1 0 0,0-1-1 0 0,0 1 1 0 0,0 0-1 0 0,0-1 1 0 0,0 0-1 0 0,0 0 1 0 0,1 0-1 0 0,-1 0 1 0 0,0 0-1 0 0,0-1 1 0 0,1 1-1 0 0,-1-1 1 0 0,1 0-1 0 0,-1 0 1 0 0,0 0-1 0 0,4-1 1 0 0,4-1-6 0 0,0 0 1 0 0,-1 0-1 0 0,1-1 0 0 0,-1-1 1 0 0,0 1-1 0 0,0-2 1 0 0,0 1-1 0 0,17-13 0 0 0,-12 6 23 0 0,0 0 0 0 0,0-2-1 0 0,-1 0 1 0 0,14-17-1 0 0,-17 16 91 0 0,-1-1 0 0 0,-1 0 0 0 0,0-1 0 0 0,-1 0 0 0 0,6-17-1 0 0,-5 13 148 0 0,7-15 428 0 0,-15 34-337 0 0,-3 5-299 0 0,-4 8-24 0 0,1 0 1 0 0,1 0-1 0 0,0 1 1 0 0,0-1-1 0 0,1 1 1 0 0,1 0-1 0 0,0 0 1 0 0,1 0-1 0 0,0 15 1 0 0,1-22-37 0 0,0 1 0 0 0,1-1 0 0 0,0 1 0 0 0,0-1 0 0 0,0 1 0 0 0,1-1 0 0 0,0 0 0 0 0,0 1 0 0 0,0-1 0 0 0,1 0 0 0 0,0-1 0 0 0,0 1 0 0 0,0 0 0 0 0,1-1 0 0 0,0 0 0 0 0,0 0 0 0 0,0 0 0 0 0,1 0 0 0 0,0-1 0 0 0,0 1 0 0 0,5 3 0 0 0,-3-5-92 0 0,-1 0-1 0 0,1 0 1 0 0,-1 0-1 0 0,1-1 1 0 0,0 0-1 0 0,0 0 1 0 0,0-1-1 0 0,15 2 1 0 0,-13-3-767 0 0,0 0 0 0 0,1 0 0 0 0,14-3 0 0 0,-10 1-697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82 5212 0 0,'0'-5'1065'0'0,"-1"1"0"0"0,1 0 0 0 0,-1 0 0 0 0,0 0 0 0 0,0 0-1 0 0,0 0 1 0 0,0 0 0 0 0,-4-6 0 0 0,-18-24 5094 0 0,22 33-6073 0 0,1 1 0 0 0,-1-1 0 0 0,1 1 0 0 0,-1 0 0 0 0,1-1 1 0 0,-1 1-1 0 0,0 0 0 0 0,1 0 0 0 0,-1-1 0 0 0,1 1 0 0 0,-1 0 0 0 0,0 0 1 0 0,1 0-1 0 0,-1 0 0 0 0,1 0 0 0 0,-1-1 0 0 0,0 1 0 0 0,1 0 1 0 0,-1 1-1 0 0,0-1 0 0 0,1 0 0 0 0,-1 0 0 0 0,1 0 0 0 0,-1 0 1 0 0,0 0-1 0 0,1 1 0 0 0,-1-1 0 0 0,1 0 0 0 0,-1 0 0 0 0,0 1 1 0 0,1-1-1 0 0,-1 0 0 0 0,0 1 0 0 0,-17 15 575 0 0,16-14-568 0 0,-13 14 195 0 0,0 1 0 0 0,2 1 0 0 0,0 0 0 0 0,1 0-1 0 0,1 1 1 0 0,-15 33 0 0 0,3 1 56 0 0,-22 72 0 0 0,24-59-136 0 0,-73 262 715 0 0,23 2-652 0 0,62-286-325 0 0,-2 28-874 0 0,11-65 253 0 0,0 0 1 0 0,0 1-1 0 0,0-1 1 0 0,3 10-1 0 0,1-3-939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1776 0 0,'15'-43'13293'0'0,"-8"22"-3694"0"0,-9 40-7046 0 0,-3 11-1994 0 0,2-12-250 0 0,1 0 0 0 0,-1 22 0 0 0,3-30-230 0 0,0 0 0 0 0,0 1-1 0 0,2-1 1 0 0,-1 1 0 0 0,1-1 0 0 0,0 0 0 0 0,6 13 0 0 0,-7-20-78 0 0,0 0-1 0 0,1-1 1 0 0,-1 0 0 0 0,1 1-1 0 0,-1-1 1 0 0,1 0-1 0 0,0 0 1 0 0,0 1 0 0 0,0-1-1 0 0,0-1 1 0 0,0 1-1 0 0,1 0 1 0 0,-1-1 0 0 0,0 1-1 0 0,1-1 1 0 0,-1 1-1 0 0,1-1 1 0 0,0 0 0 0 0,-1 0-1 0 0,1-1 1 0 0,0 1-1 0 0,0 0 1 0 0,-1-1 0 0 0,1 0-1 0 0,0 1 1 0 0,0-1-1 0 0,0 0 1 0 0,0-1 0 0 0,-1 1-1 0 0,1 0 1 0 0,4-2-1 0 0,5-1-23 0 0,0 0 0 0 0,-1 0 0 0 0,1-2 0 0 0,-1 1 0 0 0,0-2 0 0 0,0 1 0 0 0,0-1 0 0 0,-1-1 0 0 0,0 0 0 0 0,0 0 0 0 0,-1-1 0 0 0,15-16 0 0 0,-10 9 115 0 0,-1-1 0 0 0,-1-1 0 0 0,0 0 0 0 0,-2 0 0 0 0,0-1 1 0 0,14-35-1 0 0,-15 35 522 0 0,-11 40-59 0 0,-2 15-421 0 0,6-25-111 0 0,-1-1-20 0 0,0-1 1 0 0,1 1-1 0 0,0 0 0 0 0,1-1 0 0 0,0 0 0 0 0,8 17 1 0 0,-5-16-205 0 0,1 0-1 0 0,0 0 1 0 0,0-1 0 0 0,18 19 0 0 0,3-5-3117 0 0,-17-20 1736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 3684 0 0,'-1'0'5716'0'0,"-9"1"-3286"0"0,7 1-1886 0 0,1-1 1 0 0,-1 0-1 0 0,0 1 1 0 0,1 0-1 0 0,0-1 0 0 0,-1 1 1 0 0,1 0-1 0 0,0 0 1 0 0,0 0-1 0 0,0 1 1 0 0,-2 2-1 0 0,-20 32 1298 0 0,16-23-1091 0 0,-116 224 3667 0 0,122-234-4384 0 0,-129 298 2409 0 0,93-206-1892 0 0,-103 302 1046 0 0,132-366-1757 0 0,-8 27 67 0 0,15-53-342 0 0,1 0 0 0 0,1 0 0 0 0,-1 0 0 0 0,1 0 0 0 0,0 0 0 0 0,0 0 0 0 0,2 9 0 0 0,1 0-1161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58 4296 0 0,'-1'-3'794'0'0,"0"1"-1"0"0,0-1 0 0 0,0 0 0 0 0,0 0 1 0 0,0 0-1 0 0,-1 1 0 0 0,1-1 0 0 0,-1 0 0 0 0,1 1 1 0 0,-1 0-1 0 0,0-1 0 0 0,0 1 0 0 0,0 0 1 0 0,0 0-1 0 0,-1 0 0 0 0,1 0 0 0 0,-5-3 1 0 0,3 3-315 0 0,0 1-1 0 0,0-1 1 0 0,0 1 0 0 0,0 0 0 0 0,0 0 0 0 0,-1 0 0 0 0,1 0 0 0 0,0 1 0 0 0,-1 0 0 0 0,1-1 0 0 0,-7 2-1 0 0,4 0-301 0 0,1 0-1 0 0,-1 0 1 0 0,1 1-1 0 0,0-1 1 0 0,-1 1-1 0 0,1 1 1 0 0,0-1-1 0 0,0 1 1 0 0,0 0-1 0 0,1 1 0 0 0,-1-1 1 0 0,1 1-1 0 0,0 0 1 0 0,0 1-1 0 0,0-1 1 0 0,-6 8-1 0 0,8-8-101 0 0,0 0 0 0 0,1 0 0 0 0,-1 0 0 0 0,1 0 0 0 0,0 1 0 0 0,0-1 0 0 0,1 1 0 0 0,-1-1 0 0 0,-1 9 0 0 0,3-11-66 0 0,0 1 0 0 0,0 0 0 0 0,1-1 0 0 0,-1 1-1 0 0,1-1 1 0 0,-1 1 0 0 0,1-1 0 0 0,0 1 0 0 0,0-1 0 0 0,0 0 0 0 0,0 1 0 0 0,0-1-1 0 0,0 0 1 0 0,1 1 0 0 0,-1-1 0 0 0,1 0 0 0 0,-1 0 0 0 0,1 0 0 0 0,4 3 0 0 0,-1-1-64 0 0,1 0 0 0 0,-1-1 0 0 0,1 1 0 0 0,0-1 0 0 0,0-1 0 0 0,0 1 0 0 0,0-1 0 0 0,1 0 0 0 0,-1 0 0 0 0,9 1 1 0 0,-13-3 45 0 0,-5 2 35 0 0,-26 18 347 0 0,-42 36 0 0 0,62-48-277 0 0,0 1 0 0 0,1 1 0 0 0,0-1 1 0 0,0 2-1 0 0,1-1 0 0 0,0 1 0 0 0,0 0 0 0 0,-5 14 0 0 0,10-21-75 0 0,1-1-1 0 0,0 1 0 0 0,0 0 0 0 0,0-1 1 0 0,0 1-1 0 0,1 0 0 0 0,-1 0 1 0 0,1 0-1 0 0,0-1 0 0 0,0 1 0 0 0,0 0 1 0 0,1 0-1 0 0,-1 0 0 0 0,1-1 0 0 0,0 1 1 0 0,0 0-1 0 0,0-1 0 0 0,1 1 0 0 0,1 3 1 0 0,0-3-39 0 0,0 0 0 0 0,0 0 1 0 0,0 0-1 0 0,1 0 0 0 0,-1-1 1 0 0,1 0-1 0 0,0 0 0 0 0,0 0 1 0 0,0 0-1 0 0,0 0 0 0 0,1-1 0 0 0,-1 0 1 0 0,1 0-1 0 0,7 3 0 0 0,12 2-923 0 0,1-1-1 0 0,0-1 0 0 0,0-1 1 0 0,46 1-1 0 0,-34-4-669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89 5444 0 0,'-16'-19'10423'0'0,"16"18"-9965"0"0,-1 0 0 0 0,1 0 0 0 0,-1 0 0 0 0,1 0 0 0 0,0-1 0 0 0,0 1 0 0 0,-1 0 0 0 0,1 0 0 0 0,0 0 0 0 0,0 0 0 0 0,0 0 0 0 0,0 0 0 0 0,0-2 0 0 0,1 1-284 0 0,0 0 1 0 0,0 0-1 0 0,0 0 0 0 0,0 1 0 0 0,0-1 1 0 0,0 0-1 0 0,1 1 0 0 0,-1-1 1 0 0,0 1-1 0 0,1-1 0 0 0,-1 1 1 0 0,1 0-1 0 0,0-1 0 0 0,-1 1 1 0 0,1 0-1 0 0,0 0 0 0 0,0 0 1 0 0,3-1-1 0 0,0 0 25 0 0,42-16 1381 0 0,-44 17-1480 0 0,0 0 0 0 0,0 0 0 0 0,1 1 0 0 0,-1-1 1 0 0,0 1-1 0 0,0 0 0 0 0,1 0 0 0 0,-1 0 0 0 0,0 1 0 0 0,0-1 1 0 0,1 1-1 0 0,-1 0 0 0 0,4 1 0 0 0,-6-1-64 0 0,0 0 1 0 0,1 0-1 0 0,-1 1 0 0 0,0-1 1 0 0,0 0-1 0 0,0 1 0 0 0,0-1 1 0 0,0 1-1 0 0,0-1 0 0 0,0 1 1 0 0,-1 0-1 0 0,1-1 0 0 0,0 1 1 0 0,-1-1-1 0 0,0 1 0 0 0,1 0 1 0 0,-1 0-1 0 0,0-1 0 0 0,0 1 1 0 0,0 0-1 0 0,0 0 1 0 0,0-1-1 0 0,0 3 0 0 0,0 5 62 0 0,-1 1 0 0 0,0-1 0 0 0,-3 11 0 0 0,-46 168 575 0 0,47-171-621 0 0,1 1 0 0 0,1-1 0 0 0,0 1-1 0 0,4 32 1 0 0,-3-47-79 0 0,0 1 0 0 0,1-1-1 0 0,-1 0 1 0 0,1 0 0 0 0,-1 0 0 0 0,1 0 0 0 0,0 0-1 0 0,0 0 1 0 0,1 0 0 0 0,-1-1 0 0 0,0 1-1 0 0,1 0 1 0 0,0-1 0 0 0,0 1 0 0 0,-1-1-1 0 0,2 1 1 0 0,-1-1 0 0 0,0 0 0 0 0,0 0 0 0 0,1 0-1 0 0,-1 0 1 0 0,1 0 0 0 0,-1 0 0 0 0,1-1-1 0 0,0 0 1 0 0,0 1 0 0 0,0-1 0 0 0,0 0 0 0 0,0 0-1 0 0,0 0 1 0 0,0-1 0 0 0,0 1 0 0 0,0-1-1 0 0,0 0 1 0 0,0 0 0 0 0,6 0 0 0 0,4-1-199 0 0,1-1 1 0 0,-1 0 0 0 0,0-1-1 0 0,0 0 1 0 0,-1-1 0 0 0,1 0-1 0 0,17-9 1 0 0,-17 6 112 0 0,0 0 0 0 0,0-1 0 0 0,0-1 0 0 0,-1 1 0 0 0,0-2 0 0 0,-1 0 0 0 0,0 0 0 0 0,0-1 0 0 0,-1-1 0 0 0,-1 1 0 0 0,10-17 0 0 0,-5 2 1006 0 0,-14 24 140 0 0,-2 5-856 0 0,0 0-151 0 0,0-1 0 0 0,1 1-1 0 0,-1 0 1 0 0,1 0 0 0 0,0-1 0 0 0,0 1 0 0 0,0 0 0 0 0,0 0 0 0 0,0 0 0 0 0,1 0 0 0 0,-1 0 0 0 0,1 0 0 0 0,0 1 0 0 0,0-1 0 0 0,0 0 0 0 0,0 0 0 0 0,1 0-1 0 0,-1 0 1 0 0,1 0 0 0 0,0 0 0 0 0,0 0 0 0 0,0 0 0 0 0,0 0 0 0 0,0-1 0 0 0,1 1 0 0 0,-1 0 0 0 0,1 0 0 0 0,0-1 0 0 0,0 1 0 0 0,-1-1 0 0 0,2 0-1 0 0,-1 0 1 0 0,0 0 0 0 0,0 0 0 0 0,1 0 0 0 0,-1 0 0 0 0,1 0 0 0 0,0-1 0 0 0,-1 1 0 0 0,1-1 0 0 0,0 0 0 0 0,0 0 0 0 0,0 0 0 0 0,0 0 0 0 0,0 0 0 0 0,0-1-1 0 0,6 1 1 0 0,2 0-17 0 0,1-1-1 0 0,0 0 1 0 0,0-1 0 0 0,0 0-1 0 0,0-1 1 0 0,-1-1-1 0 0,22-6 1 0 0,-24 6-13 0 0,0-1 1 0 0,0 0-1 0 0,0 0 1 0 0,0-1-1 0 0,-1 0 1 0 0,0 0-1 0 0,0-1 1 0 0,0 0-1 0 0,-1 0 1 0 0,8-8-1 0 0,-13 11 7 0 0,0-1-1 0 0,1 1 0 0 0,-1-1 0 0 0,0 1 0 0 0,-1-1 0 0 0,1 0 0 0 0,-1 1 1 0 0,0-1-1 0 0,1 0 0 0 0,-2 0 0 0 0,1 0 0 0 0,0 0 0 0 0,-1 0 1 0 0,0 0-1 0 0,0 0 0 0 0,0 0 0 0 0,-1-5 0 0 0,0 3 9 0 0,0 0-1 0 0,-1 0 0 0 0,0 0 1 0 0,0 0-1 0 0,0 0 1 0 0,-1 0-1 0 0,0 1 1 0 0,0-1-1 0 0,0 1 0 0 0,-7-9 1 0 0,6 10 1 0 0,0-1-1 0 0,0 1 1 0 0,0 0 0 0 0,-1 0 0 0 0,0 1-1 0 0,0-1 1 0 0,1 1 0 0 0,-2 0 0 0 0,1 0-1 0 0,0 1 1 0 0,-8-3 0 0 0,9 4-6 0 0,0 0 1 0 0,0 0-1 0 0,0 0 1 0 0,0 1-1 0 0,0 0 1 0 0,0-1 0 0 0,0 2-1 0 0,0-1 1 0 0,1 0-1 0 0,-1 1 1 0 0,0 0-1 0 0,0 0 1 0 0,0 0-1 0 0,0 0 1 0 0,1 0-1 0 0,-1 1 1 0 0,-6 4-1 0 0,-4 3 13 0 0,1 1 0 0 0,1 1 0 0 0,0 0-1 0 0,0 0 1 0 0,1 1 0 0 0,0 1-1 0 0,1 0 1 0 0,1 0 0 0 0,0 1-1 0 0,-9 20 1 0 0,-6 18 48 0 0,-28 88 0 0 0,34-86-27 0 0,-33 102 50 0 0,-36 96 25 0 0,70-213-282 0 0,-7 22-224 0 0,11-21-2969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14 2824 0 0,'10'-13'21032'0'0,"-13"30"-17213"0"0,-8 19-6567 0 0,5-18 4893 0 0,-8 21-1561 0 0,-75 244 1095 0 0,88-279-1812 0 0,-6 32-382 0 0,7-34 240 0 0,-1 1 0 0 0,1-1 0 0 0,0 1 0 0 0,0-1 1 0 0,0 1-1 0 0,1-1 0 0 0,-1 0 0 0 0,0 1 0 0 0,1-1 1 0 0,0 1-1 0 0,-1-1 0 0 0,2 3 0 0 0,5 1-1337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59 5444 0 0,'13'-34'21194'0'0,"-29"91"-20005"0"0,-12 55-84 0 0,25-96-970 0 0,1 2-1 0 0,0-1 1 0 0,1 0 0 0 0,3 29-1 0 0,-2-44-124 0 0,0 0 0 0 0,0-1 1 0 0,0 1-1 0 0,1 0 0 0 0,-1 0 0 0 0,1-1 0 0 0,-1 1 0 0 0,1 0 0 0 0,0-1 0 0 0,-1 1 0 0 0,1-1 0 0 0,0 1 0 0 0,0 0 0 0 0,0-1 0 0 0,0 0 0 0 0,1 1 0 0 0,-1-1 0 0 0,0 0 0 0 0,1 0 0 0 0,-1 0 1 0 0,3 2-1 0 0,-2-2-8 0 0,0 0 0 0 0,1 0 0 0 0,0-1 1 0 0,-1 1-1 0 0,1-1 0 0 0,-1 1 0 0 0,1-1 1 0 0,0 0-1 0 0,-1 0 0 0 0,1 0 0 0 0,-1 0 1 0 0,1-1-1 0 0,2 0 0 0 0,8-2-21 0 0,-1-1 0 0 0,0 0 0 0 0,0-1 0 0 0,19-11 0 0 0,-15 7 7 0 0,-1-1 0 0 0,-1-1-1 0 0,0 0 1 0 0,0-1-1 0 0,-1 0 1 0 0,-1-1 0 0 0,0 0-1 0 0,11-17 1 0 0,-6 5 197 0 0,-1-1 1 0 0,-1 0-1 0 0,22-56 0 0 0,-33 73-21 0 0,-3 7-120 0 0,0 0 0 0 0,0 0-1 0 0,-1 0 1 0 0,1 0 0 0 0,0 0 0 0 0,-1 0 0 0 0,0 0-1 0 0,1-1 1 0 0,-1-1 0 0 0,0 3 391 0 0,-4 4-384 0 0,-2 4-33 0 0,0 0 1 0 0,1 1-1 0 0,0-1 0 0 0,0 1 1 0 0,0 0-1 0 0,1 0 1 0 0,0 1-1 0 0,1-1 0 0 0,-5 19 1 0 0,-1 11 21 0 0,-4 41 1 0 0,11-61-29 0 0,0-5-59 0 0,0-1 0 0 0,1 1 1 0 0,1-1-1 0 0,1 1 1 0 0,-1 0-1 0 0,5 17 1 0 0,-4-25-195 0 0,0 1 0 0 0,1-1 0 0 0,0 1 1 0 0,0-1-1 0 0,1 0 0 0 0,-1 0 0 0 0,1 0 0 0 0,0 0 1 0 0,1-1-1 0 0,-1 1 0 0 0,1-1 0 0 0,0 0 1 0 0,0 0-1 0 0,0 0 0 0 0,0 0 0 0 0,7 4 1 0 0,0-2-1321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494 104 2732 0 0,'0'-5'2023'0'0,"-1"-1"-1"0"0,1 1 0 0 0,-1 0 1 0 0,-2-9-1 0 0,1 9-982 0 0,1 1-1 0 0,-1 0 1 0 0,0 0 0 0 0,0 0-1 0 0,-4-5 1 0 0,3 5-715 0 0,0 1 0 0 0,0 0 0 0 0,0 0 0 0 0,0 0-1 0 0,0 1 1 0 0,0-1 0 0 0,-1 1 0 0 0,1 0 0 0 0,-1 0 0 0 0,0 0-1 0 0,0 0 1 0 0,0 0 0 0 0,0 1 0 0 0,0 0 0 0 0,0 0 0 0 0,0 0 0 0 0,0 0-1 0 0,0 1 1 0 0,0-1 0 0 0,-1 1 0 0 0,1 0 0 0 0,-7 1 0 0 0,-1 1-56 0 0,-1 0 1 0 0,1 1-1 0 0,0 0 0 0 0,0 1 1 0 0,0 1-1 0 0,0 0 0 0 0,-16 9 1 0 0,21-10-191 0 0,0 1 0 0 0,1-1 1 0 0,-1 1-1 0 0,1 0 0 0 0,0 1 1 0 0,1-1-1 0 0,-1 1 0 0 0,1 1 1 0 0,0-1-1 0 0,0 0 0 0 0,1 1 1 0 0,-7 14-1 0 0,10-18-66 0 0,0 1 1 0 0,-1-1-1 0 0,2 1 1 0 0,-1-1-1 0 0,0 1 0 0 0,1-1 1 0 0,-1 1-1 0 0,1-1 0 0 0,0 1 1 0 0,0-1-1 0 0,1 1 1 0 0,-1-1-1 0 0,1 1 0 0 0,-1-1 1 0 0,1 1-1 0 0,0-1 1 0 0,1 1-1 0 0,-1-1 0 0 0,0 0 1 0 0,1 0-1 0 0,0 0 0 0 0,2 4 1 0 0,0-3-53 0 0,-1 0 0 0 0,1 0-1 0 0,0 0 1 0 0,1 0 0 0 0,-1-1 0 0 0,1 1 0 0 0,-1-1 0 0 0,1 0 0 0 0,0-1 0 0 0,0 1-1 0 0,1-1 1 0 0,-1 0 0 0 0,6 1 0 0 0,-10-2 20 0 0,1 0 4 0 0,-6 4 118 0 0,-21 8 30 0 0,0 1 0 0 0,2 1 0 0 0,-1 1 0 0 0,-29 26 0 0 0,40-29-64 0 0,0-1-1 0 0,1 2 1 0 0,1-1 0 0 0,0 2 0 0 0,1 0 0 0 0,0 0 0 0 0,1 0 0 0 0,-9 23-1 0 0,16-33-54 0 0,0-1-1 0 0,1 1 1 0 0,0-1-1 0 0,0 1 1 0 0,0 0-1 0 0,0 0 1 0 0,1-1-1 0 0,0 1 1 0 0,0 0-1 0 0,0 0 1 0 0,0 0-1 0 0,1-1 1 0 0,0 1-1 0 0,0 0 1 0 0,0-1-1 0 0,0 1 1 0 0,1-1-1 0 0,2 6 1 0 0,-2-7-39 0 0,0 0 0 0 0,0 1 0 0 0,1-2 0 0 0,-1 1 1 0 0,1 0-1 0 0,-1 0 0 0 0,1-1 0 0 0,0 0 0 0 0,0 1 0 0 0,0-1 0 0 0,0 0 1 0 0,1 0-1 0 0,-1-1 0 0 0,1 1 0 0 0,-1-1 0 0 0,1 0 0 0 0,-1 0 1 0 0,1 0-1 0 0,-1 0 0 0 0,1 0 0 0 0,0-1 0 0 0,0 0 0 0 0,4 0 0 0 0,1 0-417 0 0,-1-1-1 0 0,0 1 1 0 0,1-2-1 0 0,-1 1 0 0 0,0-1 1 0 0,0-1-1 0 0,0 0 0 0 0,13-6 1 0 0,-4-1-1146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53 3944 0 0,'-3'-16'4281'0'0,"-1"5"-1041"0"0,1 1-764 0 0,-1 2 961 0 0,-3 1-181 0 0,-6 18-3352 0 0,6-1-1444 0 0,3 3 56 0 0,1 1 71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5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85 18142 0 0,'-7'-26'2984'0'0,"0"7"-2468"0"0,4 5-1576 0 0,-3 3-480 0 0,1 2 60 0 0,1 4 59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2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46 6669 0 0,'-1'-2'4381'0'0,"1"0"-3924"0"0,0 0 1 0 0,-1 0-1 0 0,0 0 0 0 0,1 1 1 0 0,-1-1-1 0 0,0 0 1 0 0,0 0-1 0 0,0 1 1 0 0,0-1-1 0 0,0 0 0 0 0,0 1 1 0 0,0-1-1 0 0,-1 1 1 0 0,1 0-1 0 0,-1-1 1 0 0,1 1-1 0 0,-1 0 0 0 0,1 0 1 0 0,-4-2-1 0 0,1 1 81 0 0,-1 1 0 0 0,1-1 0 0 0,-1 1 0 0 0,0 0 0 0 0,1 0-1 0 0,-1 0 1 0 0,-9 0 0 0 0,-1 1 66 0 0,0 1-1 0 0,1 0 0 0 0,-1 1 1 0 0,-20 6-1 0 0,26-5-432 0 0,0-1 1 0 0,0 2 0 0 0,1-1-1 0 0,-1 1 1 0 0,1 0-1 0 0,0 1 1 0 0,0 0 0 0 0,0 0-1 0 0,1 1 1 0 0,-11 10-1 0 0,15-13-137 0 0,1 0 0 0 0,-1 1 0 0 0,0-1 0 0 0,1 1 0 0 0,0-1 0 0 0,0 1-1 0 0,0 0 1 0 0,0 0 0 0 0,1 0 0 0 0,-1 0 0 0 0,1 0 0 0 0,0 0 0 0 0,1 1 0 0 0,-1-1-1 0 0,0 0 1 0 0,1 0 0 0 0,0 1 0 0 0,0-1 0 0 0,1 0 0 0 0,-1 1 0 0 0,1-1 0 0 0,0 0-1 0 0,0 0 1 0 0,2 5 0 0 0,3 10 10 0 0,1-1-1 0 0,1 1 1 0 0,1-1 0 0 0,13 20-1 0 0,-6-14-12 0 0,0 0 17 0 0,-1 0 0 0 0,17 36 0 0 0,-31-57-24 0 0,0 0 0 0 0,0 0 0 0 0,0 0 0 0 0,0 1 0 0 0,-1-1-1 0 0,1 0 1 0 0,-1 1 0 0 0,0-1 0 0 0,0 0 0 0 0,0 1 0 0 0,0-1-1 0 0,-1 0 1 0 0,1 1 0 0 0,-1-1 0 0 0,-2 5 0 0 0,1-2 15 0 0,0-1 0 0 0,-1 1 0 0 0,0-1 0 0 0,-1 0 0 0 0,1 0 1 0 0,-1 0-1 0 0,0-1 0 0 0,-5 6 0 0 0,0-2 4 0 0,0 0 0 0 0,0-1 0 0 0,-1 0-1 0 0,0 0 1 0 0,-1-1 0 0 0,1-1 0 0 0,-1 0 0 0 0,-15 6 0 0 0,25-11-56 0 0,-22 7 94 0 0,-34 6 1 0 0,52-12-351 0 0,0-1 0 0 0,0 1 1 0 0,0-1-1 0 0,0 0 0 0 0,0 0 0 0 0,0 0 1 0 0,0-1-1 0 0,0 1 0 0 0,-1-1 1 0 0,1 0-1 0 0,1-1 0 0 0,-1 1 0 0 0,-6-4 1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3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67 2956 0 0,'16'-55'16616'0'0,"-13"43"-9786"0"0,-11 34-5485 0 0,-9 28-595 0 0,8-27-491 0 0,2 0 1 0 0,-6 27-1 0 0,6-18-80 0 0,4-19-97 0 0,0 1 0 0 0,1-1-1 0 0,0 17 1 0 0,2-16-14 0 0,-1-4-20 0 0,1-1 1 0 0,0 1 0 0 0,1 0-1 0 0,0 0 1 0 0,5 16-1 0 0,-6-24-49 0 0,1 0-1 0 0,0-1 1 0 0,-1 1-1 0 0,1 0 0 0 0,0-1 1 0 0,0 1-1 0 0,0-1 0 0 0,0 1 1 0 0,1-1-1 0 0,-1 0 1 0 0,0 1-1 0 0,1-1 0 0 0,-1 0 1 0 0,0 0-1 0 0,1 0 0 0 0,0 0 1 0 0,-1 0-1 0 0,1 0 1 0 0,0 0-1 0 0,-1 0 0 0 0,1-1 1 0 0,0 1-1 0 0,0-1 0 0 0,-1 1 1 0 0,1-1-1 0 0,0 0 1 0 0,0 0-1 0 0,0 0 0 0 0,0 0 1 0 0,-1 0-1 0 0,1 0 1 0 0,0 0-1 0 0,0 0 0 0 0,0-1 1 0 0,-1 1-1 0 0,1-1 0 0 0,2 0 1 0 0,5-2-13 0 0,-1 0 1 0 0,1 0-1 0 0,0-1 1 0 0,-1 0-1 0 0,0-1 0 0 0,0 0 1 0 0,0 0-1 0 0,-1 0 1 0 0,7-8-1 0 0,7-7-22 0 0,27-35 0 0 0,-14 16 5 0 0,-15 16 64 0 0,-1-1 0 0 0,21-35 0 0 0,-42 94 316 0 0,-1-11-314 0 0,-2 42 1 0 0,7-58-30 0 0,-1 0 1 0 0,1-1-1 0 0,1 1 1 0 0,0-1 0 0 0,0 1-1 0 0,0-1 1 0 0,1 0-1 0 0,0 0 1 0 0,0 0-1 0 0,6 9 1 0 0,-5-11-5 0 0,-1-2 0 0 0,1 1 0 0 0,-1 0 0 0 0,1-1 0 0 0,0 1 1 0 0,0-1-1 0 0,1 0 0 0 0,-1-1 0 0 0,1 1 0 0 0,-1-1 0 0 0,1 0 0 0 0,0 0 0 0 0,0 0 0 0 0,0 0 1 0 0,0-1-1 0 0,9 1 0 0 0,0 0 3 0 0,0-2-1 0 0,0 0 1 0 0,0 0 0 0 0,0-2 0 0 0,0 0-1 0 0,0 0 1 0 0,0-1 0 0 0,0-1 0 0 0,-1 0-1 0 0,1-1 1 0 0,-1 0 0 0 0,0-1 0 0 0,-1-1-1 0 0,0 0 1 0 0,0-1 0 0 0,0 0 0 0 0,-1 0 0 0 0,0-1-1 0 0,0-1 1 0 0,16-19 0 0 0,-20 19 21 0 0,-1 1 0 0 0,0-1 0 0 0,0-1 0 0 0,-1 1 0 0 0,0-1 0 0 0,4-14 0 0 0,-1-6-55 0 0,5-31 1 0 0,-8 35-214 0 0,-3 2-3580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3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83 19730 0 0,'1'-1'308'0'0,"1"0"0"0"0,-1 0 0 0 0,0 0 0 0 0,0 0 1 0 0,0-1-1 0 0,0 1 0 0 0,0 0 0 0 0,0-1 0 0 0,0 1 0 0 0,0-1 1 0 0,-1 1-1 0 0,1-1 0 0 0,0 1 0 0 0,-1-1 0 0 0,0 1 0 0 0,1-1 1 0 0,-1 1-1 0 0,1-4 0 0 0,-2 3-179 0 0,1 0 1 0 0,0 1-1 0 0,-1-1 1 0 0,1 1-1 0 0,-1-1 1 0 0,1 0-1 0 0,-1 1 1 0 0,0-1-1 0 0,0 1 1 0 0,1-1-1 0 0,-1 1 1 0 0,0 0-1 0 0,0-1 1 0 0,-1 1-1 0 0,-1-2 1 0 0,0 0-59 0 0,-1 0 0 0 0,0 1 0 0 0,0-1 0 0 0,0 1 0 0 0,0 0 0 0 0,0 0 1 0 0,0 0-1 0 0,0 0 0 0 0,-1 1 0 0 0,1 0 0 0 0,-1 0 0 0 0,-7-1 0 0 0,-12 1 148 0 0,0 1 1 0 0,1 1-1 0 0,-1 1 0 0 0,-26 6 0 0 0,41-6-162 0 0,-1 1 0 0 0,0 0 0 0 0,1 0 0 0 0,-1 1 0 0 0,1 0 0 0 0,0 0 0 0 0,0 1 0 0 0,1 0 0 0 0,-1 1 0 0 0,1 0 0 0 0,1 0 0 0 0,-11 10-1 0 0,15-12-37 0 0,1 0 0 0 0,-1 1 0 0 0,1-1 0 0 0,-1 0 0 0 0,1 1 0 0 0,1-1 0 0 0,-1 1 0 0 0,1 0 0 0 0,-1-1 0 0 0,1 1 0 0 0,0 0 0 0 0,1 0 0 0 0,0 0 0 0 0,-1 0 0 0 0,2 7 0 0 0,1 10 29 0 0,1 0 0 0 0,8 28 0 0 0,0 7 65 0 0,-10-47-76 0 0,0-1-1 0 0,0 1 1 0 0,-1 0-1 0 0,0-1 0 0 0,-1 1 1 0 0,0 0-1 0 0,0-1 1 0 0,-1 1-1 0 0,-1-1 1 0 0,0 1-1 0 0,0-1 1 0 0,0 0-1 0 0,-1 0 1 0 0,-1-1-1 0 0,1 1 1 0 0,-1-1-1 0 0,-1 0 1 0 0,0 0-1 0 0,0-1 0 0 0,0 1 1 0 0,-1-1-1 0 0,0-1 1 0 0,0 1-1 0 0,-1-1 1 0 0,-8 5-1 0 0,-2 1-90 0 0,-1-1 0 0 0,0-1-1 0 0,0-1 1 0 0,-31 11 0 0 0,40-17-671 0 0,-1-1 1 0 0,1 0 0 0 0,-18 1-1 0 0,8-2-754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3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3572 0 0,'-4'3'1249'0'0,"1"0"0"0"0,0 0 0 0 0,-1 0 0 0 0,1 0 0 0 0,1 1 0 0 0,-4 4 0 0 0,-12 26 2671 0 0,10-11-2343 0 0,-7 30 1 0 0,15-50-1382 0 0,-45 198 3735 0 0,27-99-3430 0 0,12-50-4941 0 0,6-44 2928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3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3372 0 0,'1'-8'991'0'0,"1"1"-1"0"0,1-1 1 0 0,-1 0 0 0 0,1 1-1 0 0,0 0 1 0 0,1-1-1 0 0,0 1 1 0 0,0 1-1 0 0,0-1 1 0 0,1 1 0 0 0,7-8-1 0 0,-6 8-526 0 0,0 0 0 0 0,0 0-1 0 0,1 1 1 0 0,0 0 0 0 0,0 0 0 0 0,0 1 0 0 0,0 0-1 0 0,1 0 1 0 0,0 1 0 0 0,0 0 0 0 0,0 0 0 0 0,0 1-1 0 0,0 0 1 0 0,0 0 0 0 0,1 1 0 0 0,12-1-1 0 0,-14 2-265 0 0,0 1-1 0 0,0-1 0 0 0,0 1 0 0 0,0 0 0 0 0,-1 1 0 0 0,1-1 0 0 0,-1 1 0 0 0,1 1 0 0 0,-1-1 0 0 0,0 1 0 0 0,1 0 1 0 0,-2 1-1 0 0,1 0 0 0 0,0 0 0 0 0,-1 0 0 0 0,7 6 0 0 0,-6-4-76 0 0,-1 1 0 0 0,0-1 0 0 0,0 1 0 0 0,-1 0 0 0 0,1 0-1 0 0,-1 1 1 0 0,-1-1 0 0 0,0 1 0 0 0,0 0 0 0 0,0 0 0 0 0,-1 0 0 0 0,0 0 0 0 0,0 9 0 0 0,0-5-22 0 0,1 8 49 0 0,0-1 1 0 0,-2 1-1 0 0,0-1 1 0 0,-4 29 0 0 0,-2-14-44 0 0,1-15-323 0 0,1 0-1 0 0,1 1 1 0 0,1 0-1 0 0,0-1 1 0 0,1 1 0 0 0,6 38-1 0 0,-4-53-226 0 0,0 0 0 0 0,0-1 0 0 0,0 1-1 0 0,0-1 1 0 0,6 8 0 0 0,-6-9 151 0 0,6 13-1316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3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92 130 1832 0 0,'-12'30'4071'0'0,"3"-8"-784"0"0,1 0 1 0 0,-10 39-1 0 0,17-54-2866 0 0,0 0 0 0 0,0 0 1 0 0,1 1-1 0 0,-1-1 1 0 0,2 0-1 0 0,-1 0 0 0 0,1 0 1 0 0,0 0-1 0 0,0 0 0 0 0,1 0 1 0 0,0 0-1 0 0,0-1 1 0 0,5 11-1 0 0,-5-14-316 0 0,0 1 0 0 0,0-1 0 0 0,0 0 1 0 0,0 0-1 0 0,0 0 0 0 0,1 0 0 0 0,-1 0 0 0 0,1 0 0 0 0,0-1 1 0 0,0 1-1 0 0,0-1 0 0 0,0 0 0 0 0,1 0 0 0 0,-1 0 0 0 0,0 0 0 0 0,1-1 1 0 0,5 2-1 0 0,-4-1 1 0 0,1-2 1 0 0,-1 1-1 0 0,1 0 1 0 0,0-1-1 0 0,-1 0 1 0 0,1 0-1 0 0,0-1 1 0 0,-1 0-1 0 0,1 0 1 0 0,9-3-1 0 0,0-1 19 0 0,0-2-1 0 0,0 1 0 0 0,-1-2 1 0 0,0 0-1 0 0,0 0 1 0 0,-1-2-1 0 0,14-12 1 0 0,-18 14-36 0 0,0 0 1 0 0,-1-1-1 0 0,0 0 1 0 0,-1 0-1 0 0,0-1 1 0 0,0 0-1 0 0,-1 0 1 0 0,9-21-1 0 0,-13 25-11 0 0,1 0-1 0 0,-2 0 0 0 0,1 0 0 0 0,-1 0 1 0 0,0-1-1 0 0,0 1 0 0 0,-1 0 1 0 0,0-1-1 0 0,0 1 0 0 0,0-1 1 0 0,-1 1-1 0 0,0 0 0 0 0,0-1 0 0 0,0 1 1 0 0,-1 0-1 0 0,0 0 0 0 0,-1 0 1 0 0,-2-6-1 0 0,-1 1 40 0 0,1 1 0 0 0,-2 0 1 0 0,1 0-1 0 0,-2 1 0 0 0,1 0 0 0 0,-1 0 1 0 0,-13-11-1 0 0,17 17-87 0 0,0 0 1 0 0,0 0 0 0 0,-1 1-1 0 0,1-1 1 0 0,-1 1-1 0 0,1 0 1 0 0,-1 0-1 0 0,0 1 1 0 0,1-1-1 0 0,-1 1 1 0 0,0 0-1 0 0,0 0 1 0 0,0 1 0 0 0,0 0-1 0 0,0 0 1 0 0,0 0-1 0 0,0 0 1 0 0,0 1-1 0 0,0-1 1 0 0,-9 4-1 0 0,3 0-4 0 0,0 0-1 0 0,1 1 1 0 0,-1 0 0 0 0,1 1-1 0 0,0 0 1 0 0,0 0-1 0 0,1 1 1 0 0,0 1-1 0 0,0-1 1 0 0,1 2-1 0 0,0-1 1 0 0,-14 19 0 0 0,14-14-7 0 0,0-1 0 0 0,0 1 0 0 0,1 1 1 0 0,1 0-1 0 0,0-1 0 0 0,1 2 1 0 0,1-1-1 0 0,0 1 0 0 0,-3 24 1 0 0,4 7 27 0 0,2 1 0 0 0,1-1 1 0 0,3 1-1 0 0,12 64 0 0 0,43 120 18 0 0,-40-166-277 0 0,-13-47-572 0 0,1 0 0 0 0,1-1-1 0 0,0 1 1 0 0,12 19 0 0 0,-11-25-809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3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53 19570 0 0,'-2'0'3814'0'0,"-8"2"-2267"0"0,2 6-1389 0 0,1 0 0 0 0,-1 0-1 0 0,2 1 1 0 0,-1 0 0 0 0,1 0 0 0 0,1 1 0 0 0,0 0 0 0 0,0 0-1 0 0,0 0 1 0 0,-4 18 0 0 0,6-19-106 0 0,1 1 1 0 0,0 0-1 0 0,0 0 1 0 0,1 0-1 0 0,1-1 0 0 0,-1 1 1 0 0,2 0-1 0 0,-1 0 0 0 0,1 0 1 0 0,1 0-1 0 0,0 0 0 0 0,4 12 1 0 0,-5-18-43 0 0,0-1 0 0 0,0 1 1 0 0,1-1-1 0 0,0 0 0 0 0,0 0 0 0 0,0 1 1 0 0,0-1-1 0 0,0-1 0 0 0,1 1 0 0 0,-1 0 0 0 0,1 0 1 0 0,-1-1-1 0 0,1 1 0 0 0,0-1 0 0 0,0 0 1 0 0,0 0-1 0 0,1 0 0 0 0,-1-1 0 0 0,0 1 1 0 0,5 1-1 0 0,-3-2-8 0 0,0 0-1 0 0,0-1 1 0 0,0 1 0 0 0,0-1 0 0 0,0 0 0 0 0,0-1-1 0 0,-1 1 1 0 0,1-1 0 0 0,0 0 0 0 0,0 0 0 0 0,0 0-1 0 0,-1-1 1 0 0,1 0 0 0 0,6-3 0 0 0,-2 0 61 0 0,0 0 0 0 0,-1-1 0 0 0,1-1 0 0 0,-1 1 1 0 0,0-1-1 0 0,-1-1 0 0 0,1 1 0 0 0,-2-1 0 0 0,1-1 0 0 0,-1 1 0 0 0,0-1 0 0 0,-1 0 1 0 0,0 0-1 0 0,0-1 0 0 0,-1 0 0 0 0,-1 1 0 0 0,1-1 0 0 0,-1-1 0 0 0,-1 1 1 0 0,0 0-1 0 0,-1-1 0 0 0,0 1 0 0 0,0-1 0 0 0,-1 1 0 0 0,-1-13 0 0 0,0 16 11 0 0,-1-1 0 0 0,1 1 0 0 0,-1 0 0 0 0,0 0 0 0 0,-1 0 0 0 0,0 1 0 0 0,0-1 0 0 0,0 1 0 0 0,-1-1 0 0 0,0 1 0 0 0,0 0 0 0 0,0 0 0 0 0,-8-7 0 0 0,10 11-88 0 0,-1 0 0 0 0,0 0 1 0 0,1 0-1 0 0,-1 0 0 0 0,0 0 0 0 0,0 0 0 0 0,0 1 0 0 0,-1 0 0 0 0,1-1 0 0 0,0 1 0 0 0,0 0 1 0 0,-1 1-1 0 0,1-1 0 0 0,-1 1 0 0 0,1-1 0 0 0,0 1 0 0 0,-1 0 0 0 0,1 0 0 0 0,-1 1 0 0 0,1-1 1 0 0,-1 1-1 0 0,1-1 0 0 0,0 1 0 0 0,0 0 0 0 0,-1 0 0 0 0,1 1 0 0 0,0-1 0 0 0,0 1 0 0 0,0-1 1 0 0,-4 4-1 0 0,3-2-244 0 0,0-1 0 0 0,0 1 0 0 0,0 1 1 0 0,0-1-1 0 0,1 0 0 0 0,0 1 0 0 0,-1 0 1 0 0,1-1-1 0 0,1 1 0 0 0,-1 1 0 0 0,0-1 0 0 0,1 0 1 0 0,0 0-1 0 0,0 1 0 0 0,-1 5 0 0 0,2 3-1344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3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33 5885 0 0,'-2'-2'692'0'0,"0"-1"1"0"0,0 1-1 0 0,0-1 1 0 0,0 1 0 0 0,0 0-1 0 0,-1 0 1 0 0,1 0 0 0 0,-1 0-1 0 0,1 0 1 0 0,-1 1 0 0 0,0-1-1 0 0,0 1 1 0 0,0-1-1 0 0,0 1 1 0 0,0 0 0 0 0,0 0-1 0 0,-6 0 1 0 0,4 0-247 0 0,0 1-1 0 0,1 0 1 0 0,-1 1 0 0 0,0-1 0 0 0,0 1 0 0 0,0 0-1 0 0,1 0 1 0 0,-1 1 0 0 0,0 0 0 0 0,-7 3-1 0 0,1 1-157 0 0,1 0 0 0 0,0 1-1 0 0,0 0 1 0 0,0 0-1 0 0,1 1 1 0 0,0 1-1 0 0,1-1 1 0 0,-12 16-1 0 0,16-19-209 0 0,0 1 0 0 0,1 0 1 0 0,-1-1-1 0 0,1 1 0 0 0,0 0 0 0 0,1 1 1 0 0,0-1-1 0 0,0 0 0 0 0,0 1 0 0 0,0-1 1 0 0,1 1-1 0 0,0-1 0 0 0,1 1 0 0 0,0 0 0 0 0,0 0 1 0 0,0-1-1 0 0,1 1 0 0 0,0 0 0 0 0,0-1 1 0 0,0 1-1 0 0,1-1 0 0 0,0 0 0 0 0,4 9 1 0 0,-3-8-50 0 0,3 6 41 0 0,1-1 0 0 0,0 0-1 0 0,1 0 1 0 0,15 19 0 0 0,-13-21 42 0 0,-1 1 0 0 0,0 0 0 0 0,0 1 0 0 0,7 14 0 0 0,-13-21-9 0 0,-1 1 1 0 0,1-1-1 0 0,-1 0 0 0 0,0 1 0 0 0,-1 0 0 0 0,1-1 1 0 0,-1 1-1 0 0,0 0 0 0 0,-1 0 0 0 0,1 0 0 0 0,-1 0 1 0 0,-1 8-1 0 0,-2-2-92 0 0,1-1 0 0 0,-2 0 1 0 0,1 1-1 0 0,-2-2 0 0 0,0 1 1 0 0,0 0-1 0 0,0-1 0 0 0,-1 0 0 0 0,-1 0 1 0 0,0-1-1 0 0,0 0 0 0 0,-1 0 1 0 0,0-1-1 0 0,-1 0 0 0 0,-15 12 0 0 0,-4-8-3380 0 0,21-8 1791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3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4156 0 0,'0'0'10263'0'0,"5"1"-8819"0"0,31 6-171 0 0,0-2 1 0 0,0-2-1 0 0,1-1 1 0 0,47-3-1 0 0,-6-6-471 0 0,77-16-1 0 0,-139 21-529 0 0,-12 4-67 0 0,-21 11 16 0 0,-3 1-210 0 0,4 1 143 0 0,1 1-1 0 0,1 1 1 0 0,0 0 0 0 0,1 1-1 0 0,1 0 1 0 0,-12 24 0 0 0,16-26-34 0 0,1-1 1 0 0,1 1 0 0 0,0 0-1 0 0,1 0 1 0 0,1 1 0 0 0,0-1-1 0 0,1 1 1 0 0,0 27 0 0 0,3-36-131 0 0,0 0 1 0 0,1-1-1 0 0,0 1 0 0 0,1 0 1 0 0,0 0-1 0 0,0 0 0 0 0,0-1 1 0 0,1 1-1 0 0,0-1 1 0 0,1 0-1 0 0,0 0 0 0 0,0 0 1 0 0,8 10-1 0 0,-6-10-572 0 0,0 0 0 0 0,1-1-1 0 0,0 1 1 0 0,0-1 0 0 0,0 0 0 0 0,15 8-1 0 0,-1-4-1012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3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79 127 4052 0 0,'-8'6'2170'0'0,"0"0"0"0"0,1 1-1 0 0,-10 12 1 0 0,12-13-1137 0 0,0 1-1 0 0,1 0 1 0 0,0 0 0 0 0,-6 13-1 0 0,8-15-778 0 0,0 0 0 0 0,1 0 0 0 0,-1 0 0 0 0,1 0-1 0 0,0 0 1 0 0,1 0 0 0 0,-1 0 0 0 0,1 0 0 0 0,0 0 0 0 0,0 1-1 0 0,1-1 1 0 0,-1 0 0 0 0,1 0 0 0 0,0 0 0 0 0,1 0-1 0 0,-1 0 1 0 0,1 0 0 0 0,0 0 0 0 0,3 5 0 0 0,-3-7-181 0 0,0 0 0 0 0,0 0 0 0 0,0 0 0 0 0,0 0 0 0 0,0 0 0 0 0,1-1 0 0 0,-1 1 1 0 0,1-1-1 0 0,0 1 0 0 0,0-1 0 0 0,0 0 0 0 0,0 0 0 0 0,0 0 0 0 0,0-1 0 0 0,1 1 0 0 0,-1-1 0 0 0,0 1 0 0 0,6 0 1 0 0,-3-1-17 0 0,-1-1 0 0 0,1 0 0 0 0,0 0 0 0 0,-1 0 0 0 0,1 0 0 0 0,-1-1 0 0 0,1 0 1 0 0,-1 0-1 0 0,1-1 0 0 0,-1 1 0 0 0,6-4 0 0 0,0 0 1 0 0,0 0 1 0 0,-1-1-1 0 0,1 0 0 0 0,-1-1 0 0 0,-1 0 0 0 0,1 0 1 0 0,-1-1-1 0 0,-1-1 0 0 0,1 1 0 0 0,10-16 1 0 0,-15 17 78 0 0,0 0 1 0 0,0 0-1 0 0,0 0 1 0 0,-1-1 0 0 0,0 1-1 0 0,0-1 1 0 0,-1 0-1 0 0,0 0 1 0 0,-1 0-1 0 0,2-15 1 0 0,-3 17-56 0 0,0 0 0 0 0,-1 0 0 0 0,0 0 1 0 0,0 0-1 0 0,0 0 0 0 0,0 1 0 0 0,-1-1 0 0 0,0 1 0 0 0,-1-1 0 0 0,1 1 1 0 0,-1 0-1 0 0,0 0 0 0 0,0 0 0 0 0,0 0 0 0 0,-8-8 0 0 0,5 6-23 0 0,-1 1 0 0 0,1 0-1 0 0,-1 0 1 0 0,-1 1-1 0 0,1 0 1 0 0,-1 0 0 0 0,0 1-1 0 0,0 0 1 0 0,0 0 0 0 0,0 1-1 0 0,-16-5 1 0 0,20 7-90 0 0,0 1 0 0 0,-1-1 1 0 0,1 1-1 0 0,0 0 0 0 0,-1-1 0 0 0,1 2 0 0 0,0-1 1 0 0,-1 1-1 0 0,1-1 0 0 0,0 1 0 0 0,-1 0 1 0 0,1 1-1 0 0,0-1 0 0 0,0 1 0 0 0,0 0 0 0 0,0 0 1 0 0,1 0-1 0 0,-1 0 0 0 0,0 1 0 0 0,1-1 1 0 0,0 1-1 0 0,-1 0 0 0 0,1 0 0 0 0,0 0 0 0 0,0 1 1 0 0,-3 4-1 0 0,3-3-283 0 0,0-1 0 0 0,0 1 0 0 0,0-1-1 0 0,0 1 1 0 0,1 0 0 0 0,0 0 0 0 0,0 0 0 0 0,0 0 0 0 0,1 0 0 0 0,0 1-1 0 0,0-1 1 0 0,-1 7 0 0 0,5 5-1294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5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6 188 19726 0 0,'-1'-1'133'0'0,"0"0"1"0"0,1 0-1 0 0,-1 0 1 0 0,1-1-1 0 0,-1 1 1 0 0,1 0-1 0 0,-1-1 0 0 0,1 1 1 0 0,0 0-1 0 0,-1-1 1 0 0,1 1-1 0 0,0 0 1 0 0,0-1-1 0 0,0 1 1 0 0,0 0-1 0 0,0-1 0 0 0,1 1 1 0 0,-1-2-1 0 0,1 2-108 0 0,-1 0 0 0 0,1 0 0 0 0,0 0-1 0 0,-1 0 1 0 0,1 0 0 0 0,0 1 0 0 0,0-1-1 0 0,0 0 1 0 0,-1 0 0 0 0,1 1 0 0 0,0-1 0 0 0,0 1-1 0 0,0-1 1 0 0,0 1 0 0 0,0-1 0 0 0,0 1-1 0 0,0 0 1 0 0,2-1 0 0 0,5 0-241 0 0,1-1-1 0 0,-1 2 1 0 0,1-1 0 0 0,15 3-1 0 0,-5-2 545 0 0,71-2-433 0 0,112-7 65 0 0,-152 4-108 0 0,-1-2 0 0 0,50-13 0 0 0,-90 18 142 0 0,0-1 0 0 0,1-1 0 0 0,8-4 0 0 0,-15 7 65 0 0,-1 0 0 0 0,0 0 1 0 0,0-1-1 0 0,0 1 0 0 0,0-1 0 0 0,0 1 1 0 0,0-1-1 0 0,0 0 0 0 0,0 0 0 0 0,-1 0 1 0 0,1 0-1 0 0,-1 0 0 0 0,1 0 0 0 0,-1 0 1 0 0,0 0-1 0 0,1-3 0 0 0,-1 3-2 0 0,-1 0 0 0 0,0 0 1 0 0,0 0-1 0 0,0 0 0 0 0,0 0 0 0 0,0 0 0 0 0,0 0 1 0 0,0 0-1 0 0,-1 0 0 0 0,1 0 0 0 0,-1 1 0 0 0,0-1 1 0 0,1 0-1 0 0,-1 0 0 0 0,0 0 0 0 0,0 1 0 0 0,0-1 0 0 0,0 0 1 0 0,0 1-1 0 0,-1-1 0 0 0,1 1 0 0 0,0 0 0 0 0,-1-1 1 0 0,1 1-1 0 0,-1 0 0 0 0,1 0 0 0 0,-1 0 0 0 0,0 0 1 0 0,1 0-1 0 0,-1 0 0 0 0,0 0 0 0 0,0 0 0 0 0,0 1 1 0 0,0-1-1 0 0,1 1 0 0 0,-1-1 0 0 0,0 1 0 0 0,0 0 0 0 0,0 0 1 0 0,0 0-1 0 0,0 0 0 0 0,0 0 0 0 0,0 0 0 0 0,0 1 1 0 0,0-1-1 0 0,0 1 0 0 0,0-1 0 0 0,1 1 0 0 0,-1 0 1 0 0,0-1-1 0 0,0 1 0 0 0,1 0 0 0 0,-1 0 0 0 0,0 0 0 0 0,1 1 1 0 0,-1-1-1 0 0,-1 2 0 0 0,-4 6-9 0 0,0 1 0 0 0,0 0 0 0 0,1 0 0 0 0,1 0 0 0 0,-1 1 0 0 0,2-1 0 0 0,-1 1 1 0 0,-3 18-1 0 0,-16 96 113 0 0,22-107-142 0 0,-3 16-28 0 0,3 0 0 0 0,1 0 0 0 0,1 0 0 0 0,2 0 0 0 0,1-1 0 0 0,2 1 0 0 0,16 58 0 0 0,-16-77-219 0 0,0 1 0 0 0,1-1 0 0 0,1-1 0 0 0,9 17 0 0 0,-11-24-375 0 0,0 0 0 0 0,0 0 0 0 0,1 0 0 0 0,-1-1-1 0 0,12 10 1 0 0,1-4-970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3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5152 0 0,'1'2'3489'0'0,"2"5"-1981"0"0,1-1 1 0 0,-1 1 0 0 0,-1 0-1 0 0,4 13 1 0 0,6 64 1594 0 0,-5-26-1736 0 0,25 81 751 0 0,-26-116-1777 0 0,-6-22-284 0 0,1 1 0 0 0,-1 0 1 0 0,0-1-1 0 0,1 1 0 0 0,0 0 0 0 0,-1-1 1 0 0,1 1-1 0 0,0-1 0 0 0,0 0 0 0 0,0 1 1 0 0,0-1-1 0 0,0 1 0 0 0,0-1 0 0 0,0 0 1 0 0,1 0-1 0 0,-1 0 0 0 0,0 0 0 0 0,1 0 1 0 0,-1 0-1 0 0,1 0 0 0 0,-1 0 1 0 0,1-1-1 0 0,1 2 0 0 0,-1-2 6 0 0,0 0 0 0 0,0 0 0 0 0,0 0 1 0 0,0 0-1 0 0,-1 0 0 0 0,1 0 0 0 0,0 0 0 0 0,0-1 0 0 0,0 1 1 0 0,0-1-1 0 0,0 1 0 0 0,-1-1 0 0 0,1 0 0 0 0,0 0 0 0 0,0 0 0 0 0,-1 0 1 0 0,1 0-1 0 0,-1 0 0 0 0,1 0 0 0 0,-1 0 0 0 0,2-2 0 0 0,18-19 360 0 0,-1-1 0 0 0,-1-1-1 0 0,-2-1 1 0 0,25-44-1 0 0,-30 49-276 0 0,7-15 415 0 0,17-44 1 0 0,13-25-4833 0 0,-46 98 2658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3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 4328 0 0,'-1'8'10753'0'0,"-4"8"-5145"0"0,-33 89-3090 0 0,22-68-2104 0 0,-1 0-1 0 0,-2 0 1 0 0,-26 35 0 0 0,35-58-293 0 0,0 1-1 0 0,-1-2 1 0 0,-1 0-1 0 0,0 0 1 0 0,-1-1-1 0 0,0-1 1 0 0,-1 0 0 0 0,0-1-1 0 0,-29 17 1 0 0,39-25-99 0 0,0-1 1 0 0,0 1-1 0 0,1-1 1 0 0,-1 0-1 0 0,0 0 1 0 0,0 0-1 0 0,0 0 1 0 0,0-1-1 0 0,0 1 1 0 0,0-1-1 0 0,0 0 1 0 0,0-1-1 0 0,0 1 1 0 0,0-1 0 0 0,0 1-1 0 0,0-1 1 0 0,-5-2-1 0 0,5 1-12 0 0,1 1 0 0 0,1-1-1 0 0,-1 0 1 0 0,0 0 0 0 0,0 0 0 0 0,1-1 0 0 0,-1 1-1 0 0,1-1 1 0 0,0 1 0 0 0,-1-1 0 0 0,1 0-1 0 0,0 0 1 0 0,1 0 0 0 0,-1 0 0 0 0,1 0 0 0 0,-1 0-1 0 0,1-1 1 0 0,0 1 0 0 0,0 0 0 0 0,-1-6-1 0 0,1-2 41 0 0,0 0 0 0 0,0 0 0 0 0,1-1 0 0 0,0 1 0 0 0,1 0-1 0 0,0-1 1 0 0,1 1 0 0 0,0 0 0 0 0,1 0 0 0 0,0 0-1 0 0,1 1 1 0 0,0-1 0 0 0,1 1 0 0 0,0 0 0 0 0,1 0 0 0 0,-1 0-1 0 0,15-16 1 0 0,-18 24-15 0 0,-1 0-1 0 0,1 0 1 0 0,-1 1 0 0 0,1-1-1 0 0,0 0 1 0 0,0 1 0 0 0,0 0-1 0 0,0-1 1 0 0,0 1-1 0 0,0 0 1 0 0,0 0 0 0 0,1 0-1 0 0,-1 1 1 0 0,0-1 0 0 0,1 0-1 0 0,-1 1 1 0 0,0-1 0 0 0,1 1-1 0 0,-1 0 1 0 0,4 0-1 0 0,-3 1-1 0 0,0-1 0 0 0,0 1-1 0 0,1 0 1 0 0,-1 1-1 0 0,0-1 1 0 0,0 0-1 0 0,0 1 1 0 0,0 0 0 0 0,0 0-1 0 0,-1 0 1 0 0,1 0-1 0 0,4 4 1 0 0,3 5 33 0 0,-1 0 0 0 0,0 1 0 0 0,0 0-1 0 0,-1 0 1 0 0,8 19 0 0 0,0 5 94 0 0,-1 1 1 0 0,11 49-1 0 0,11 27-5240 0 0,-33-105 3468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3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40 2404 0 0,'-7'-12'4797'0'0,"3"2"-1157"0"0,-3 2-900 0 0,1-1 4881 0 0,10 34-7333 0 0,2-9-380 0 0,4 5-1472 0 0,14 13 52 0 0,-3 3 64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3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3084 0 0,'0'0'10647'0'0,"4"3"-9554"0"0,6 3-672 0 0,0-1 0 0 0,1 0 0 0 0,-1 0 0 0 0,1-1 1 0 0,0-1-1 0 0,0 0 0 0 0,1 0 0 0 0,-1-1 0 0 0,15 1 0 0 0,14-2 488 0 0,56-4 0 0 0,-76 2-685 0 0,-12 0 136 0 0,0-1 0 0 0,0 1 0 0 0,0-1 0 0 0,0 0 0 0 0,14-7 0 0 0,-26 13-15 0 0,0 0-1 0 0,1 0 1 0 0,0 0-1 0 0,0 0 1 0 0,1 1-1 0 0,-1-1 0 0 0,1 1 1 0 0,-3 7-1 0 0,-21 50-303 0 0,16-37 43 0 0,2 0 0 0 0,1 1 0 0 0,-4 29 0 0 0,9-43-117 0 0,1 0 0 0 0,0 0 0 0 0,0 0 0 0 0,2 0 0 0 0,-1 0 0 0 0,2 0 0 0 0,0 0 0 0 0,0 0 0 0 0,5 15 0 0 0,-4-20-87 0 0,0 0 0 0 0,0-1 1 0 0,0 1-1 0 0,1-1 0 0 0,7 10 1 0 0,-9-14 65 0 0,-1 0-1 0 0,1 0 1 0 0,0 0 0 0 0,0 0 0 0 0,0-1 0 0 0,0 1 0 0 0,1-1 0 0 0,-1 1-1 0 0,0-1 1 0 0,1 0 0 0 0,-1 0 0 0 0,1 0 0 0 0,-1 0 0 0 0,1 0 0 0 0,-1 0-1 0 0,1-1 1 0 0,0 1 0 0 0,4-1 0 0 0,1-6 575 0 0,-8 6-486 0 0,1 0 0 0 0,-1 0 0 0 0,0 0 0 0 0,0 0 0 0 0,0-1 0 0 0,0 1 0 0 0,0 0 0 0 0,1 0 0 0 0,-1 0 0 0 0,0 0 0 0 0,0-1 0 0 0,0 1 0 0 0,0 0 0 0 0,0 0 0 0 0,0 0 0 0 0,0 0 0 0 0,0-1 0 0 0,0 1 0 0 0,0 0 0 0 0,0 0 0 0 0,0 0 0 0 0,1-1 1 0 0,-1 1-1 0 0,0 0 0 0 0,-1 0 0 0 0,1 0 0 0 0,0-1 0 0 0,0 1 0 0 0,0 0 0 0 0,0 0 0 0 0,0 0 0 0 0,0-1 0 0 0,0 1 0 0 0,0 0 0 0 0,0 0 0 0 0,0 0 0 0 0,0-1 0 0 0,0 1 0 0 0,-1 0 0 0 0,1 0 0 0 0,0 0 0 0 0,0 0 0 0 0,0 0 0 0 0,0-1 0 0 0,-1 1 0 0 0,1 0 0 0 0,0 0 0 0 0,0 0 0 0 0,-1 0-5 0 0,0-1 0 0 0,0 1 0 0 0,0 0 0 0 0,0 0 0 0 0,0-1 0 0 0,0 1-1 0 0,0 0 1 0 0,0 0 0 0 0,0 0 0 0 0,1 0 0 0 0,-1 0 0 0 0,0 0 0 0 0,0 1-1 0 0,0-1 1 0 0,0 0 0 0 0,0 0 0 0 0,0 1 0 0 0,0-1 0 0 0,-1 1 0 0 0,1 0 12 0 0,-1 1 0 0 0,0-1 0 0 0,1 1 0 0 0,-1-1 0 0 0,1 1 0 0 0,0 0 0 0 0,-1-1 0 0 0,1 1 0 0 0,-2 3 1 0 0,-2 6 21 0 0,1 1 1 0 0,0-1 0 0 0,0 1 0 0 0,1-1 0 0 0,0 1 0 0 0,-1 21 0 0 0,0 74 121 0 0,4-107-185 0 0,14 402 287 0 0,-14-356-256 0 0,2-22 6 0 0,-2 1-1 0 0,-1-1 1 0 0,-1 1 0 0 0,-1-1-1 0 0,-7 24 1 0 0,10-46-19 0 0,-1 1 0 0 0,1-1 0 0 0,-1 0 0 0 0,0 0 0 0 0,0 1 0 0 0,0-1 0 0 0,0 0-1 0 0,-1 0 1 0 0,1 0 0 0 0,0 0 0 0 0,-1 0 0 0 0,1-1 0 0 0,-1 1 0 0 0,0 0 0 0 0,0-1 0 0 0,1 1 0 0 0,-1-1 0 0 0,0 1 0 0 0,0-1 0 0 0,-1 0 0 0 0,1 0 0 0 0,0 0 0 0 0,0 0-1 0 0,0-1 1 0 0,-1 1 0 0 0,1 0 0 0 0,0-1 0 0 0,-1 0 0 0 0,-2 1 0 0 0,0-1 4 0 0,1-1 1 0 0,-1 1-1 0 0,1-1 0 0 0,-1 0 0 0 0,1 0 1 0 0,0-1-1 0 0,0 1 0 0 0,-1-1 0 0 0,1 0 1 0 0,0 0-1 0 0,0 0 0 0 0,1 0 0 0 0,-1-1 1 0 0,-5-5-1 0 0,8 8-40 0 0,-3-4-66 0 0,-1 0 0 0 0,1 0 1 0 0,0-1-1 0 0,0 1 0 0 0,-3-6 1 0 0,1-7-2534 0 0,9 8-574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3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28 676 0 0,'-3'-1'841'0'0,"0"1"1"0"0,1-1-1 0 0,-1 0 0 0 0,0 1 1 0 0,1 0-1 0 0,-1 0 0 0 0,0 0 1 0 0,0 0-1 0 0,1 0 0 0 0,-1 0 1 0 0,0 1-1 0 0,0-1 0 0 0,1 1 1 0 0,-1 0-1 0 0,1-1 0 0 0,-6 4 1 0 0,3-1-281 0 0,1-1 0 0 0,-1 2 0 0 0,1-1 0 0 0,0 0 1 0 0,0 1-1 0 0,0 0 0 0 0,0 0 0 0 0,-4 5 0 0 0,2 1-181 0 0,0-1 1 0 0,0 1-1 0 0,0 0 0 0 0,1 1 0 0 0,1-1 0 0 0,0 1 0 0 0,-5 20 0 0 0,6-14 31 0 0,-1-1-20 0 0,2-1 0 0 0,0 1-1 0 0,-1 22 1 0 0,3-34-331 0 0,1 0 1 0 0,-1 0-1 0 0,0 0 1 0 0,1 0-1 0 0,0-1 0 0 0,0 1 1 0 0,0 0-1 0 0,0-1 0 0 0,1 1 1 0 0,-1-1-1 0 0,1 1 0 0 0,0-1 1 0 0,0 0-1 0 0,0 1 0 0 0,1-1 1 0 0,-1 0-1 0 0,1 0 0 0 0,-1-1 1 0 0,6 5-1 0 0,-4-5-30 0 0,-1 0 0 0 0,0 0 0 0 0,1-1-1 0 0,0 1 1 0 0,-1-1 0 0 0,1 0 0 0 0,0 0 0 0 0,0-1-1 0 0,-1 1 1 0 0,1-1 0 0 0,0 1 0 0 0,0-1 0 0 0,0 0-1 0 0,0-1 1 0 0,0 1 0 0 0,-1-1 0 0 0,1 1 0 0 0,0-1 0 0 0,0 0-1 0 0,-1-1 1 0 0,1 1 0 0 0,-1-1 0 0 0,5-2 0 0 0,1-1 30 0 0,0 0 0 0 0,-1 0 0 0 0,0-1 0 0 0,0 0 0 0 0,-1-1 0 0 0,1 1 0 0 0,11-16 0 0 0,-13 15 23 0 0,-1-1 0 0 0,-1 1 0 0 0,1-1 1 0 0,-1 1-1 0 0,-1-1 0 0 0,1 0 1 0 0,-1-1-1 0 0,-1 1 0 0 0,0-1 1 0 0,0 1-1 0 0,0-1 0 0 0,-1 1 1 0 0,-1-1-1 0 0,1 0 0 0 0,-1 0 0 0 0,-1 1 1 0 0,0-1-1 0 0,0 0 0 0 0,0 1 1 0 0,-4-9-1 0 0,2 7-1 0 0,0 1 0 0 0,-1 0 0 0 0,0-1 0 0 0,0 2 0 0 0,-12-18 0 0 0,15 24-104 0 0,0 0 0 0 0,-1 0 0 0 0,1 0 0 0 0,-1 0 0 0 0,0 0 0 0 0,0 0 0 0 0,0 1 0 0 0,1-1 0 0 0,-2 0 0 0 0,1 1 0 0 0,0 0 0 0 0,0-1 0 0 0,0 1 0 0 0,-1 0 0 0 0,1 0-1 0 0,0 0 1 0 0,-1 0 0 0 0,1 1 0 0 0,-1-1 0 0 0,1 1 0 0 0,-1 0 0 0 0,1-1 0 0 0,-1 1 0 0 0,1 0 0 0 0,-1 0 0 0 0,1 1 0 0 0,-1-1 0 0 0,-3 1 0 0 0,4 0-220 0 0,0 0 0 0 0,0 0 1 0 0,-1 1-1 0 0,1-1 1 0 0,0 1-1 0 0,0-1 0 0 0,0 1 1 0 0,0 0-1 0 0,1-1 1 0 0,-1 1-1 0 0,0 0 0 0 0,1 0 1 0 0,0 0-1 0 0,-1 1 1 0 0,-1 3-1 0 0,-1 7-1367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3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4052 0 0,'0'0'381'0'0,"0"-1"1"0"0,0 1-1 0 0,5-6 4573 0 0,-5 6-4573 0 0,0-1 0 0 0,1 1 0 0 0,-1 0 0 0 0,1-1 0 0 0,-1 1 0 0 0,1 0 0 0 0,-1 0 0 0 0,1 0 0 0 0,-1 0 1 0 0,2-1-1 0 0,-1 1-135 0 0,-1 1 1 0 0,1-1-1 0 0,0 0 1 0 0,0 1 0 0 0,-1-1-1 0 0,1 0 1 0 0,0 1-1 0 0,-1-1 1 0 0,1 1 0 0 0,0-1-1 0 0,-1 1 1 0 0,1-1-1 0 0,-1 1 1 0 0,1-1-1 0 0,-1 1 1 0 0,1 0 0 0 0,2 2 83 0 0,-1 0 0 0 0,0 1-1 0 0,0-1 1 0 0,-1 1 0 0 0,1-1 0 0 0,1 7 0 0 0,17 97 2309 0 0,-9-44-1565 0 0,21 68 0 0 0,-32-129-1020 0 0,1-1-1 0 0,-1 1 0 0 0,1 0 1 0 0,-1 0-1 0 0,1 0 1 0 0,0-1-1 0 0,0 1 0 0 0,0 0 1 0 0,0-1-1 0 0,0 1 0 0 0,0-1 1 0 0,0 1-1 0 0,1-1 0 0 0,-1 0 1 0 0,0 1-1 0 0,1-1 1 0 0,-1 0-1 0 0,3 2 0 0 0,-2-3-13 0 0,0 0-1 0 0,-1 0 0 0 0,1 0 1 0 0,0 0-1 0 0,-1 0 1 0 0,1 0-1 0 0,-1-1 0 0 0,1 1 1 0 0,0 0-1 0 0,-1-1 1 0 0,1 1-1 0 0,-1-1 0 0 0,1 0 1 0 0,-1 0-1 0 0,1 1 1 0 0,-1-1-1 0 0,0 0 1 0 0,1 0-1 0 0,-1 0 0 0 0,0 0 1 0 0,0-1-1 0 0,2 0 1 0 0,20-23 228 0 0,-1 0 0 0 0,-1-1 0 0 0,31-50 1 0 0,-37 52-185 0 0,27-46 141 0 0,-28 44-439 0 0,1 0-1 0 0,21-25 1 0 0,-19 22-3256 0 0,-10 23 1860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4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15 4228 0 0,'2'-14'15800'0'0,"-11"27"-12555"0"0,-10 22-4966 0 0,12-23 3397 0 0,-39 72-705 0 0,-4-2-1 0 0,-3-2 0 0 0,-83 94 1 0 0,124-160-829 0 0,1-1-1 0 0,-2 0 1 0 0,0-1 0 0 0,-1 0 0 0 0,0-1-1 0 0,0-1 1 0 0,-31 17 0 0 0,43-26-120 0 0,0 0 0 0 0,0 0 0 0 0,0 0 0 0 0,0-1 0 0 0,0 1 0 0 0,0-1 1 0 0,-1 1-1 0 0,1-1 0 0 0,0 0 0 0 0,0 0 0 0 0,-1 0 0 0 0,1 0 0 0 0,0 0 0 0 0,0 0 0 0 0,-1-1 0 0 0,1 1 1 0 0,0-1-1 0 0,0 1 0 0 0,0-1 0 0 0,-3-1 0 0 0,2 0-3 0 0,1 0 0 0 0,0 0 1 0 0,-1 0-1 0 0,1 0 0 0 0,0 0 0 0 0,0-1 0 0 0,1 1 1 0 0,-1-1-1 0 0,0 1 0 0 0,1-1 0 0 0,-1 0 1 0 0,1 1-1 0 0,-1-6 0 0 0,-1-1 11 0 0,1 0-1 0 0,0 0 1 0 0,0 0 0 0 0,1 0-1 0 0,0-1 1 0 0,1 1 0 0 0,0-1-1 0 0,3-17 1 0 0,0 12 55 0 0,0 1 0 0 0,1 0 1 0 0,1 1-1 0 0,0-1 0 0 0,10-17 0 0 0,-14 28-54 0 0,1 0 1 0 0,1 0-1 0 0,-1 0 0 0 0,0 0 1 0 0,1 0-1 0 0,-1 0 1 0 0,1 1-1 0 0,0-1 0 0 0,0 1 1 0 0,0 0-1 0 0,5-3 0 0 0,-6 4-15 0 0,1 0 1 0 0,-1 0-1 0 0,0 1 0 0 0,1-1 0 0 0,-1 1 0 0 0,1 0 0 0 0,-1-1 0 0 0,1 1 0 0 0,-1 0 0 0 0,1 0 0 0 0,-1 1 1 0 0,1-1-1 0 0,-1 0 0 0 0,1 1 0 0 0,-1 0 0 0 0,0-1 0 0 0,1 1 0 0 0,-1 0 0 0 0,3 2 0 0 0,8 4-15 0 0,0 0 0 0 0,0 2 0 0 0,-1-1 0 0 0,0 2 0 0 0,-1-1 0 0 0,12 14 0 0 0,-3 0-1370 0 0,0 1 0 0 0,15 25 1 0 0,-23-27-224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4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4364 0 0,'-10'-6'19132'0'0,"11"24"-15526"0"0,3-1-4382 0 0,16 51 2121 0 0,-14-41-980 0 0,12 26 0 0 0,-14-41-360 0 0,1 0-1 0 0,1 0 0 0 0,0 0 0 0 0,0-1 0 0 0,15 19 1 0 0,-18-28-137 0 0,-1 1 1 0 0,0-1-1 0 0,1 1 0 0 0,0-1 1 0 0,-1 0-1 0 0,1 0 1 0 0,0 0-1 0 0,0 0 1 0 0,0 0-1 0 0,0-1 0 0 0,1 0 1 0 0,-1 1-1 0 0,0-1 1 0 0,1 0-1 0 0,-1-1 1 0 0,0 1-1 0 0,1 0 0 0 0,-1-1 1 0 0,1 0-1 0 0,-1 0 1 0 0,1 0-1 0 0,-1 0 1 0 0,1-1-1 0 0,-1 1 0 0 0,1-1 1 0 0,4-2-1 0 0,29-13-2880 0 0,-15 3 1432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4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350 212 4784 0 0,'19'-32'2157'0'0,"-4"6"1069"0"0,14-32 0 0 0,-25 49-1771 0 0,-1-1-1 0 0,1 0 1 0 0,-2 1 0 0 0,0-1 0 0 0,0-1 0 0 0,0 1 0 0 0,-1-13 0 0 0,-1 23-1412 0 0,0 0 1 0 0,0 0 0 0 0,0 0 0 0 0,0 0-1 0 0,0-1 1 0 0,0 1 0 0 0,0 0-1 0 0,0 0 1 0 0,0 0 0 0 0,0 0 0 0 0,0-1-1 0 0,-1 1 1 0 0,1 0 0 0 0,0 0 0 0 0,0 0-1 0 0,0 0 1 0 0,0 0 0 0 0,0 0-1 0 0,0-1 1 0 0,0 1 0 0 0,-1 0 0 0 0,1 0-1 0 0,0 0 1 0 0,0 0 0 0 0,0 0 0 0 0,0 0-1 0 0,0 0 1 0 0,-1 0 0 0 0,1 0-1 0 0,0 0 1 0 0,0 0 0 0 0,0 0 0 0 0,0 0-1 0 0,0 0 1 0 0,-1 0 0 0 0,1 0 0 0 0,0 0-1 0 0,0 0 1 0 0,0 0 0 0 0,0 0-1 0 0,-1 0 1 0 0,1 0 0 0 0,0 0 0 0 0,0 0-1 0 0,0 0 1 0 0,0 0 0 0 0,-1 0 0 0 0,1 0-1 0 0,0 0 1 0 0,0 0 0 0 0,0 0-1 0 0,0 1 1 0 0,-33 46 986 0 0,-42 85 0 0 0,-18 62-343 0 0,89-184-639 0 0,-190 429 816 0 0,182-403-853 0 0,-4 5-801 0 0,16-41 653 0 0,1 1 0 0 0,-1-1 0 0 0,0 1 0 0 0,0-1 0 0 0,0 0 0 0 0,0 1 0 0 0,1-1 1 0 0,-1 1-1 0 0,0-1 0 0 0,0 0 0 0 0,1 1 0 0 0,-1-1 0 0 0,0 0 0 0 0,0 1 0 0 0,1-1 0 0 0,-1 0 0 0 0,1 1 1 0 0,-1-1-1 0 0,0 0 0 0 0,1 0 0 0 0,-1 1 0 0 0,0-1 0 0 0,2 0 0 0 0,3-1-1440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4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20106 0 0,'4'-10'1498'0'0,"-1"0"-1"0"0,1 0 1 0 0,-1 0 0 0 0,-1-1-1 0 0,2-17 1 0 0,4 57-1239 0 0,-1-8-183 0 0,-1 0-392 0 0,1-1 0 0 0,1 0-1 0 0,1 0 1 0 0,21 33-1 0 0,-4-7-1282 0 0,-9-15 2 0 0,-3-5-14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5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169 104 19450 0 0,'-1'-5'433'0'0,"0"-1"0"0"0,-1 1 0 0 0,1-1 0 0 0,-1 1 0 0 0,-1 0 1 0 0,1 0-1 0 0,0 0 0 0 0,-1 0 0 0 0,0 0 0 0 0,0 0 0 0 0,-1 1 0 0 0,0 0 0 0 0,-6-7 1 0 0,7 8-393 0 0,0 0 0 0 0,0 1 0 0 0,0-1 0 0 0,0 1 0 0 0,-1 0 0 0 0,1 0 0 0 0,0 1 0 0 0,-1-1 0 0 0,0 0 0 0 0,1 1 0 0 0,-1 0 0 0 0,0 0 0 0 0,0 0 1 0 0,1 1-1 0 0,-1-1 0 0 0,0 1 0 0 0,0 0 0 0 0,0 0 0 0 0,0 0 0 0 0,0 0 0 0 0,-4 2 0 0 0,5-2-22 0 0,1 1 0 0 0,0 0-1 0 0,0-1 1 0 0,-1 1 0 0 0,1 0-1 0 0,0 0 1 0 0,0 1 0 0 0,0-1 0 0 0,0 0-1 0 0,0 1 1 0 0,0-1 0 0 0,0 1-1 0 0,1-1 1 0 0,-1 1 0 0 0,1 0 0 0 0,-1 0-1 0 0,1 0 1 0 0,-1 0 0 0 0,0 3-1 0 0,1-2 2 0 0,0 0-1 0 0,0 1 0 0 0,0-1 0 0 0,0 1 1 0 0,1-1-1 0 0,0 1 0 0 0,-1-1 1 0 0,1 1-1 0 0,1-1 0 0 0,-1 1 0 0 0,2 6 1 0 0,1 1-4 0 0,0 0 1 0 0,1-1 0 0 0,0 1 0 0 0,1 0-1 0 0,0-1 1 0 0,13 18 0 0 0,-13-22-59 0 0,0 0 0 0 0,-1 0 0 0 0,2-1 1 0 0,-1 0-1 0 0,1 0 0 0 0,0 0 0 0 0,0 0 1 0 0,0-1-1 0 0,1 0 0 0 0,-1-1 0 0 0,1 0 0 0 0,0 0 1 0 0,0 0-1 0 0,0-1 0 0 0,0 0 0 0 0,1 0 1 0 0,10 1-1 0 0,-7-6 144 0 0,-11-2 138 0 0,-1 4-228 0 0,1 1 1 0 0,-1-1-1 0 0,0 1 0 0 0,1-1 0 0 0,-1 1 0 0 0,1-1 0 0 0,-1 1 1 0 0,0 0-1 0 0,0-1 0 0 0,1 1 0 0 0,-1 0 0 0 0,0 0 0 0 0,1 0 1 0 0,-1-1-1 0 0,0 1 0 0 0,0 0 0 0 0,1 0 0 0 0,-1 0 0 0 0,0 0 0 0 0,0 0 1 0 0,0 0-1 0 0,1 1 0 0 0,-1-1 0 0 0,0 0 0 0 0,-1 1 0 0 0,-4 1 64 0 0,0 1-1 0 0,0 0 0 0 0,0 0 1 0 0,0 0-1 0 0,1 1 0 0 0,-1 0 0 0 0,1 0 1 0 0,0 0-1 0 0,0 0 0 0 0,0 1 0 0 0,1 0 1 0 0,0 0-1 0 0,0 1 0 0 0,0-1 0 0 0,0 1 1 0 0,1 0-1 0 0,-3 7 0 0 0,3-7-39 0 0,1 0-1 0 0,0 0 0 0 0,1 0 0 0 0,0 1 1 0 0,0-1-1 0 0,0 0 0 0 0,0 0 0 0 0,1 1 1 0 0,0-1-1 0 0,1 0 0 0 0,-1 1 0 0 0,1-1 1 0 0,0 0-1 0 0,1 0 0 0 0,2 8 0 0 0,0-6-32 0 0,1 1 0 0 0,0-1 0 0 0,0 0 0 0 0,1-1 0 0 0,0 1 0 0 0,1-1 0 0 0,-1 0 0 0 0,1-1 0 0 0,1 1 0 0 0,-1-1-1 0 0,1-1 1 0 0,0 0 0 0 0,0 0 0 0 0,1 0 0 0 0,-1-1 0 0 0,16 5 0 0 0,2 0-534 0 0,0-1 0 0 0,0-2-1 0 0,1 0 1 0 0,43 2 0 0 0,-25-6-1062 0 0,-8-3-23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4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 3908 0 0,'0'0'270'0'0,"-19"-8"11752"0"0,18 7-11863 0 0,1 1 1 0 0,-1 0 0 0 0,1 0-1 0 0,-1 0 1 0 0,1 0-1 0 0,-1 0 1 0 0,1 0-1 0 0,-1 0 1 0 0,1 0 0 0 0,-1 0-1 0 0,1 0 1 0 0,-1 0-1 0 0,1 0 1 0 0,0 0 0 0 0,-1 1-1 0 0,1-1 1 0 0,-1 0-1 0 0,1 0 1 0 0,-1 0-1 0 0,1 1 1 0 0,0-1 0 0 0,-1 0-1 0 0,1 0 1 0 0,-1 1-1 0 0,1-1 1 0 0,0 0 0 0 0,-1 1-1 0 0,1-1 1 0 0,0 0-1 0 0,0 1 1 0 0,-1-1-1 0 0,1 1 1 0 0,0-1 0 0 0,0 1-1 0 0,0-1 1 0 0,-1 0-1 0 0,1 1 1 0 0,0-1 0 0 0,0 1-1 0 0,0-1 1 0 0,0 1-1 0 0,0-1 1 0 0,0 1-1 0 0,0-1 1 0 0,0 1 0 0 0,0 0-1 0 0,1 21 484 0 0,1 0 1 0 0,0-1-1 0 0,2 1 0 0 0,0-1 1 0 0,2 0-1 0 0,0 0 0 0 0,13 28 1 0 0,-13-36-625 0 0,0 0 0 0 0,1-1 0 0 0,1 1 0 0 0,-1-1 0 0 0,2-1 0 0 0,0 0 1 0 0,0 0-1 0 0,1-1 0 0 0,0 0 0 0 0,1 0 0 0 0,0-1 0 0 0,19 11 0 0 0,-24-17-127 0 0,-1 0-1 0 0,1-1 0 0 0,0 0 0 0 0,1 0 0 0 0,-1 0 1 0 0,0-1-1 0 0,0 0 0 0 0,1 0 0 0 0,-1 0 0 0 0,0-1 1 0 0,10-1-1 0 0,-5 0-75 0 0,-1 0-1 0 0,0-2 1 0 0,1 1-1 0 0,-1-1 1 0 0,0-1 0 0 0,13-6-1 0 0,-4 0-19 0 0,-1-1 1 0 0,0 0-1 0 0,0-2 0 0 0,-2 0 0 0 0,1-1 1 0 0,17-20-1 0 0,-20 17 640 0 0,-1 0 0 0 0,0-1-1 0 0,-2-1 1 0 0,17-35 0 0 0,-24 42 624 0 0,-11 14-125 0 0,-15 19-385 0 0,-73 123 73 0 0,46-66-432 0 0,-249 405 356 0 0,177-286-661 0 0,107-170-323 0 0,11-17-3254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4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22446 0 0,'20'-9'6024'0'0,"0"1"-5097"0"0,-19 7-713 0 0,4-1-122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5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435 175 2404 0 0,'-14'-15'5731'0'0,"13"13"-5176"0"0,-1 0 0 0 0,0 0 0 0 0,0 0 0 0 0,0 0 0 0 0,0 1 0 0 0,0-1 0 0 0,0 0 0 0 0,0 1 0 0 0,0 0 0 0 0,-1-1 0 0 0,1 1 0 0 0,0 0 0 0 0,-1 0 0 0 0,-4-1 0 0 0,1 2-232 0 0,0-1-1 0 0,0 1 1 0 0,0 1-1 0 0,-1-1 1 0 0,1 1-1 0 0,0 0 1 0 0,0 0-1 0 0,0 1 1 0 0,0 0-1 0 0,1 0 1 0 0,-1 0-1 0 0,0 1 1 0 0,1 0-1 0 0,0 0 1 0 0,-8 5-1 0 0,-10 9 92 0 0,2 0 0 0 0,-22 22 0 0 0,38-34-259 0 0,-15 16 40 0 0,1 1 0 0 0,1 1 0 0 0,1 0 0 0 0,1 1-1 0 0,1 1 1 0 0,1 1 0 0 0,1 0 0 0 0,2 0 0 0 0,0 1-1 0 0,2 1 1 0 0,1 0 0 0 0,2 0 0 0 0,0 0 0 0 0,2 1-1 0 0,1 0 1 0 0,1 0 0 0 0,4 49 0 0 0,0-55-128 0 0,2 0 0 0 0,0 0 1 0 0,1-1-1 0 0,2 0 0 0 0,0 0 1 0 0,1 0-1 0 0,2-1 0 0 0,0 0 1 0 0,1-1-1 0 0,14 20 0 0 0,-18-31-46 0 0,0-1-1 0 0,1 0 1 0 0,-1 0 0 0 0,1-1-1 0 0,1 0 1 0 0,0-1-1 0 0,0 0 1 0 0,0 0-1 0 0,0 0 1 0 0,18 6-1 0 0,-13-7-29 0 0,0-1-1 0 0,0 0 1 0 0,0-1 0 0 0,1-1-1 0 0,0 0 1 0 0,-1-1 0 0 0,18-1-1 0 0,-3-2-61 0 0,0-2-1 0 0,0 0 0 0 0,0-2 1 0 0,-1-1-1 0 0,0-2 1 0 0,-1 0-1 0 0,38-20 0 0 0,-41 17 105 0 0,-1-1 0 0 0,-1-1-1 0 0,0-1 1 0 0,-1 0-1 0 0,-1-2 1 0 0,0-1-1 0 0,-2 0 1 0 0,0-1-1 0 0,0-1 1 0 0,-2-1-1 0 0,-1-1 1 0 0,-1 0-1 0 0,0 0 1 0 0,-2-2-1 0 0,-1 1 1 0 0,0-2-1 0 0,-2 1 1 0 0,-1-1-1 0 0,-1-1 1 0 0,-1 1 0 0 0,-1-1-1 0 0,-1 0 1 0 0,-2 0-1 0 0,0-1 1 0 0,-2 1-1 0 0,-1 0 1 0 0,-8-49-1 0 0,3 49 10 0 0,0 0 0 0 0,-2 0-1 0 0,-1 1 1 0 0,-1 0 0 0 0,-1 0 0 0 0,-22-34-1 0 0,22 42-25 0 0,-1 0 0 0 0,0 2 0 0 0,-1-1-1 0 0,0 1 1 0 0,-2 1 0 0 0,1 1-1 0 0,-2 0 1 0 0,0 1 0 0 0,-24-15 0 0 0,28 22-15 0 0,0 0 1 0 0,-1 0-1 0 0,1 1 0 0 0,-1 1 1 0 0,0 0-1 0 0,0 0 1 0 0,0 2-1 0 0,0 0 1 0 0,0 0-1 0 0,-1 1 1 0 0,1 1-1 0 0,0 0 1 0 0,0 0-1 0 0,-24 7 1 0 0,14-1-8 0 0,0 0 1 0 0,0 1 0 0 0,1 1-1 0 0,0 1 1 0 0,1 1 0 0 0,0 2-1 0 0,-25 17 1 0 0,34-22 1 0 0,1 1-1 0 0,0 1 1 0 0,0-1 0 0 0,1 2 0 0 0,0-1-1 0 0,1 1 1 0 0,0 1 0 0 0,0 0 0 0 0,2 0 0 0 0,-1 0-1 0 0,2 1 1 0 0,0 0 0 0 0,-8 23 0 0 0,11-23-1 0 0,0 1 1 0 0,1-1-1 0 0,1 1 1 0 0,0 0 0 0 0,0 0-1 0 0,2-1 1 0 0,-1 1 0 0 0,4 15-1 0 0,-2-19 2 0 0,1 0 0 0 0,0 0 0 0 0,1-1 0 0 0,-1 1 1 0 0,2-1-1 0 0,-1 0 0 0 0,2 0 0 0 0,-1 0 0 0 0,1-1 0 0 0,0 0 0 0 0,12 13 0 0 0,-9-13 11 0 0,0 0-1 0 0,1 0 1 0 0,-1-1 0 0 0,1 0-1 0 0,1 0 1 0 0,-1-1 0 0 0,1-1 0 0 0,21 8-1 0 0,-10-6 15 0 0,0-2-1 0 0,1-1 0 0 0,39 4 1 0 0,21-5 90 0 0,0-4 1 0 0,83-11 0 0 0,-157 11-600 0 0,17 0-128 0 0,-25 1 422 0 0,0 0-1 0 0,-1 0 1 0 0,1 0 0 0 0,0 0 0 0 0,0 0-1 0 0,-1 1 1 0 0,1-1 0 0 0,0 0 0 0 0,-1 0-1 0 0,1 1 1 0 0,0-1 0 0 0,-1 1 0 0 0,1-1-1 0 0,0 0 1 0 0,-1 1 0 0 0,2 1 0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5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26 2644 0 0,'-9'-5'3546'0'0,"0"1"0"0"0,0 0 0 0 0,-19-5 1 0 0,20 8-2913 0 0,0-1 1 0 0,0 2 0 0 0,0-1 0 0 0,0 1 0 0 0,1 0-1 0 0,-1 1 1 0 0,0 0 0 0 0,0 0 0 0 0,-9 3 0 0 0,0 1-310 0 0,2 1 0 0 0,-1 0 0 0 0,0 1 0 0 0,1 1-1 0 0,-26 18 1 0 0,-67 57 607 0 0,85-63-738 0 0,1 2-1 0 0,1 0 1 0 0,1 1-1 0 0,1 2 1 0 0,2-1-1 0 0,-23 40 1 0 0,36-55-158 0 0,0-1 0 0 0,0 1 0 0 0,1 0 0 0 0,0 0 1 0 0,0 0-1 0 0,1 0 0 0 0,0 0 0 0 0,1 1 1 0 0,0-1-1 0 0,1 0 0 0 0,0 1 0 0 0,0-1 0 0 0,1 1 1 0 0,0-1-1 0 0,0 0 0 0 0,1 1 0 0 0,0-1 1 0 0,1 0-1 0 0,0 0 0 0 0,1-1 0 0 0,0 1 0 0 0,0 0 1 0 0,1-1-1 0 0,0 0 0 0 0,0 0 0 0 0,10 10 1 0 0,-7-8 3 0 0,1-1 0 0 0,0 0 0 0 0,0-1 0 0 0,1 0 1 0 0,0 0-1 0 0,0-1 0 0 0,1-1 0 0 0,0 1 0 0 0,0-2 1 0 0,1 1-1 0 0,-1-2 0 0 0,1 0 0 0 0,0 0 0 0 0,1-1 0 0 0,21 3 1 0 0,-8-3-351 0 0,1-1 0 0 0,33-2-1 0 0,53-10-4057 0 0,-96 9 2759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5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61 223 19470 0 0,'-3'-2'1115'0'0,"-22"-8"2825"0"0,22 9-3788 0 0,0-1 0 0 0,0 1-1 0 0,0-1 1 0 0,0 0 0 0 0,0 0-1 0 0,0 0 1 0 0,0 0-1 0 0,1 0 1 0 0,-3-4 0 0 0,5 6-134 0 0,0-1 0 0 0,-1 1 0 0 0,1-1 0 0 0,0 1 1 0 0,0-1-1 0 0,0 1 0 0 0,0-1 0 0 0,0 1 0 0 0,0-1 1 0 0,0 1-1 0 0,0-1 0 0 0,0 1 0 0 0,0-1 0 0 0,0 0 1 0 0,0 1-1 0 0,0-1 0 0 0,0 1 0 0 0,1-1 0 0 0,-1 1 1 0 0,0-1-1 0 0,0 1 0 0 0,1-1 0 0 0,-1 1 0 0 0,0 0 1 0 0,1-1-1 0 0,-1 0 0 0 0,11-11 129 0 0,-9 11-133 0 0,9-8 58 0 0,1 0 0 0 0,0 1 0 0 0,0 0 0 0 0,1 1 1 0 0,0 0-1 0 0,20-6 0 0 0,-21 7-33 0 0,33-12-87 0 0,2 2-1 0 0,62-13 1 0 0,31 3-4160 0 0,-109 21 2605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5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153 109 3452 0 0,'0'0'10313'0'0,"-2"6"-8119"0"0,-9 39 702 0 0,-9 68-1 0 0,8-37-1816 0 0,4-11 84 0 0,0 86 0 0 0,4-45-318 0 0,3-26-659 0 0,1-79-292 0 0,-1-5-138 0 0,-10-29 348 0 0,2 0-1 0 0,-5-38 1 0 0,-6-74 272 0 0,17 122-318 0 0,-21-213 1581 0 0,23 223-1424 0 0,-2-11 170 0 0,2 23 72 0 0,4 5-388 0 0,8 11-6 0 0,-1 1 0 0 0,-1 1 0 0 0,12 31-1 0 0,-1-5-9 0 0,-6-15 0 0 0,1-1-1 0 0,34 47 1 0 0,-41-63-59 0 0,1-1 0 0 0,0-1 0 0 0,1 1 0 0 0,-1-2 0 0 0,2 1 0 0 0,-1-1 0 0 0,1-1 1 0 0,1 0-1 0 0,14 7 0 0 0,-22-12-19 0 0,1 0 0 0 0,-1-1 1 0 0,1 1-1 0 0,0-1 1 0 0,-1 0-1 0 0,1 0 0 0 0,0-1 1 0 0,0 1-1 0 0,0-1 0 0 0,0 0 1 0 0,0 0-1 0 0,0-1 0 0 0,-1 0 1 0 0,1 0-1 0 0,6-1 1 0 0,-4-1 0 0 0,-1 0 0 0 0,1 0-1 0 0,-1 0 1 0 0,0-1 0 0 0,0 0 0 0 0,0 0 0 0 0,-1-1 0 0 0,1 0 0 0 0,6-7 0 0 0,2-6 9 0 0,0 0-1 0 0,-1-1 1 0 0,-1 0-1 0 0,-1-1 1 0 0,12-31-1 0 0,49-156 498 0 0,-41 91 392 0 0,-28 92-574 0 0,-3 23-88 0 0,1 5-181 0 0,26 151 110 0 0,-13-64-106 0 0,1-8-868 0 0,4-2 0 0 0,44 120 1 0 0,-52-176-672 0 0,3-2-68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5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135 222 4496 0 0,'0'0'3537'0'0,"-2"7"-624"0"0,-51 150 5245 0 0,31-85-5822 0 0,-18 107 0 0 0,31-145-1792 0 0,7-27-327 0 0,0 0-1 0 0,0 0 1 0 0,1 0-1 0 0,-1 11 1 0 0,2-17 421 0 0,0-3-621 0 0,0 0 0 0 0,1 0 1 0 0,-1-1-1 0 0,0 1 0 0 0,1 0 0 0 0,-1 0 0 0 0,1-1 0 0 0,0 1 1 0 0,1-3-1 0 0,4-10 47 0 0,23-151 496 0 0,-14 63-266 0 0,6-8 821 0 0,48-152 0 0 0,-66 252-961 0 0,-3 10-135 0 0,0-1 1 0 0,0 1-1 0 0,0 0 0 0 0,0 0 1 0 0,1 0-1 0 0,-1 0 0 0 0,0 0 1 0 0,1 0-1 0 0,-1 0 0 0 0,1 0 1 0 0,-1 0-1 0 0,1 0 0 0 0,-1 1 1 0 0,1-1-1 0 0,-1 0 1 0 0,1 0-1 0 0,0 0 0 0 0,0 1 1 0 0,-1-1-1 0 0,1 0 0 0 0,0 1 1 0 0,0-1-1 0 0,0 0 0 0 0,0 1 1 0 0,0-1-1 0 0,1 1 0 0 0,0 0 2 0 0,0 1-1 0 0,1 0 1 0 0,-1 0-1 0 0,0 0 0 0 0,1 0 1 0 0,-1 1-1 0 0,0-1 1 0 0,0 1-1 0 0,0-1 0 0 0,0 1 1 0 0,0 0-1 0 0,-1 0 0 0 0,3 2 1 0 0,-3-3-2 0 0,24 30 60 0 0,-1 0-1 0 0,-1 2 1 0 0,-2 0-1 0 0,16 37 1 0 0,10 26 8 0 0,-5 2 1 0 0,34 122 0 0 0,-38-110-1878 0 0,-38-109 1450 0 0,0 2 10 0 0,0 9-4266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5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50 116 23034 0 0,'-20'-19'4423'0'0,"-7"-5"-2815"0"0,25 23-1483 0 0,2-1 44 0 0,0 2-160 0 0,0 0-1 0 0,0-1 1 0 0,0 1 0 0 0,0 0-1 0 0,0 0 1 0 0,0 0 0 0 0,0-1-1 0 0,0 1 1 0 0,0 0 0 0 0,0 0 0 0 0,0 0-1 0 0,0-1 1 0 0,0 1 0 0 0,0 0-1 0 0,0 0 1 0 0,0-1 0 0 0,0 1-1 0 0,0 0 1 0 0,0 0 0 0 0,0 0-1 0 0,0-1 1 0 0,1 1 0 0 0,-1 0-1 0 0,0 0 1 0 0,0 0 0 0 0,0-1-1 0 0,0 1 1 0 0,0 0 0 0 0,0 0-1 0 0,1 0 1 0 0,-1 0 0 0 0,0 0-1 0 0,0-1 1 0 0,0 1 0 0 0,1 0-1 0 0,-1 0 1 0 0,0 0 0 0 0,0 0-1 0 0,61-16 47 0 0,73-11-1 0 0,-55 13-3176 0 0,-48 9 1536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5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241 180 5805 0 0,'-13'-2'2041'0'0,"-8"0"2242"0"0,-31-8 1 0 0,46 9-3691 0 0,0-1 0 0 0,0 0 0 0 0,0-1-1 0 0,1 1 1 0 0,-1-1 0 0 0,1 0 0 0 0,0 0 0 0 0,-1-1 0 0 0,-8-7 0 0 0,13 9-493 0 0,-1 1 0 0 0,1-1 0 0 0,0 1 0 0 0,0-1-1 0 0,-1 1 1 0 0,1-1 0 0 0,0 0 0 0 0,0 0 0 0 0,1 1 0 0 0,-1-1 0 0 0,0 0 0 0 0,1 0-1 0 0,-1 0 1 0 0,1 0 0 0 0,-1 0 0 0 0,1 0 0 0 0,0 0 0 0 0,0 0 0 0 0,0 0-1 0 0,0-2 1 0 0,1 0-9 0 0,0 1-1 0 0,0 0 1 0 0,0 0-1 0 0,0 0 0 0 0,0 1 1 0 0,1-1-1 0 0,0 0 1 0 0,-1 0-1 0 0,1 1 0 0 0,0-1 1 0 0,4-3-1 0 0,0 0-2 0 0,-1 1 0 0 0,2 0-1 0 0,-1 0 1 0 0,0 1-1 0 0,1 0 1 0 0,0 0 0 0 0,0 0-1 0 0,0 1 1 0 0,12-4-1 0 0,-9 5-35 0 0,1 0 0 0 0,0 1 0 0 0,0 0-1 0 0,0 0 1 0 0,0 2 0 0 0,0-1-1 0 0,0 1 1 0 0,-1 1 0 0 0,1 0-1 0 0,0 0 1 0 0,-1 1 0 0 0,1 0-1 0 0,-1 1 1 0 0,0 0 0 0 0,0 1 0 0 0,0 0-1 0 0,-1 1 1 0 0,0 0 0 0 0,0 0-1 0 0,16 15 1 0 0,-15-11-28 0 0,-1-1 0 0 0,0 1 1 0 0,0 1-1 0 0,-1-1 0 0 0,-1 2 0 0 0,0-1 0 0 0,0 1 1 0 0,-1 0-1 0 0,-1 0 0 0 0,0 0 0 0 0,0 1 0 0 0,-1 0 0 0 0,-1 0 1 0 0,0 0-1 0 0,-1 0 0 0 0,1 23 0 0 0,-4-13-17 0 0,-1 0 1 0 0,-2 0-1 0 0,0 0 0 0 0,-1-1 0 0 0,-1 0 0 0 0,-1 0 0 0 0,-1 0 0 0 0,-1-1 1 0 0,-1 0-1 0 0,0-1 0 0 0,-2 0 0 0 0,-25 33 0 0 0,13-23-12 0 0,-1-1 1 0 0,-2-1-1 0 0,-1-2 0 0 0,-1 0 0 0 0,-1-2 0 0 0,-60 36 1 0 0,76-52 34 0 0,1 0 0 0 0,-22 7 0 0 0,31-13-11 0 0,0-1-1 0 0,0 0 0 0 0,0 0 1 0 0,0 0-1 0 0,0 0 1 0 0,0-1-1 0 0,0 1 1 0 0,-1-1-1 0 0,1 0 1 0 0,0-1-1 0 0,0 1 1 0 0,0-1-1 0 0,-5-1 1 0 0,8 2-15 0 0,0 0 1 0 0,0-1-1 0 0,0 1 0 0 0,0-1 1 0 0,1 1-1 0 0,-1-1 0 0 0,0 1 1 0 0,0-1-1 0 0,1 0 0 0 0,-1 1 1 0 0,0-1-1 0 0,1 0 0 0 0,-1 0 1 0 0,1 1-1 0 0,-1-1 0 0 0,1 0 1 0 0,-1 0-1 0 0,1 0 0 0 0,0 0 0 0 0,-1 0 1 0 0,1 1-1 0 0,0-1 0 0 0,0 0 1 0 0,-1 0-1 0 0,1 0 0 0 0,0 0 1 0 0,0 0-1 0 0,0 0 0 0 0,0 0 1 0 0,0 0-1 0 0,1 0 0 0 0,-1 0 1 0 0,0 0-1 0 0,0 0 0 0 0,1 0 1 0 0,-1 1-1 0 0,0-1 0 0 0,1 0 1 0 0,-1 0-1 0 0,1-1 0 0 0,1-2 13 0 0,0 0-1 0 0,0 0 1 0 0,1 1-1 0 0,-1-1 1 0 0,1 0-1 0 0,0 1 1 0 0,3-4-1 0 0,2 1 29 0 0,1 1-1 0 0,-1-1 1 0 0,1 1-1 0 0,1 1 1 0 0,-1 0-1 0 0,0 0 1 0 0,1 0-1 0 0,0 2 1 0 0,0-1-1 0 0,0 1 1 0 0,0 0-1 0 0,0 1 1 0 0,20 0-1 0 0,5 3 89 0 0,1 0-1 0 0,55 12 1 0 0,4 7-227 0 0,8 2-4066 0 0,-86-21 2552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5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67 4328 0 0,'0'-2'1035'0'0,"0"1"0"0"0,0-1 0 0 0,0 0 0 0 0,0 0 0 0 0,0 1 0 0 0,-1-1 0 0 0,1 0 0 0 0,0 0 0 0 0,-1 1 0 0 0,0-1 0 0 0,1 0 0 0 0,-1 1 0 0 0,-2-4 2454 0 0,2 6-3363 0 0,0-1 0 0 0,0 1 0 0 0,0-1-1 0 0,0 1 1 0 0,-1 0 0 0 0,1 0 0 0 0,1 0 0 0 0,-1 0 0 0 0,0 0 0 0 0,0 0-1 0 0,-1 2 1 0 0,1-2 65 0 0,-1 1-39 0 0,1 1 0 0 0,-1 0 0 0 0,1-1-1 0 0,0 1 1 0 0,0 0 0 0 0,0 0 0 0 0,0 0 0 0 0,1 0 0 0 0,-1 0 0 0 0,1 0 0 0 0,-1 6 0 0 0,1-1 146 0 0,-1 0-158 0 0,1 0 0 0 0,0 0 0 0 0,1 0 0 0 0,0 0 0 0 0,0 0 0 0 0,0 0 0 0 0,1 0 0 0 0,1 0 1 0 0,-1 0-1 0 0,1-1 0 0 0,1 1 0 0 0,-1-1 0 0 0,8 11 0 0 0,-9-15-90 0 0,0 0 0 0 0,1 1 0 0 0,0-1 0 0 0,-1 0 0 0 0,1-1 0 0 0,0 1 0 0 0,1 0 0 0 0,-1-1 0 0 0,0 0 0 0 0,1 0 0 0 0,-1 0 0 0 0,7 3 0 0 0,-7-4-6 0 0,0-1 0 0 0,0 1 0 0 0,0-1 0 0 0,1 1 0 0 0,-1-1 0 0 0,0 0 0 0 0,0 0 0 0 0,0 0 0 0 0,0-1 0 0 0,1 1 0 0 0,-1-1 0 0 0,0 0 0 0 0,0 0 0 0 0,0 0 0 0 0,0 0 0 0 0,0 0 0 0 0,-1-1 0 0 0,4-1 0 0 0,-1 0 18 0 0,-1 0 0 0 0,0 0 0 0 0,0 0 0 0 0,0-1 0 0 0,-1 1 0 0 0,1-1 0 0 0,-1 0 1 0 0,0 0-1 0 0,0 0 0 0 0,0-1 0 0 0,0 1 0 0 0,-1-1 0 0 0,0 1 0 0 0,3-9 0 0 0,-3 6 15 0 0,0 0-1 0 0,-1 0 0 0 0,1 0 0 0 0,-1 0 0 0 0,-1 0 0 0 0,0 0 0 0 0,0-1 1 0 0,0 1-1 0 0,-1 0 0 0 0,-1-8 0 0 0,1 10-38 0 0,-1-1-1 0 0,1 1 1 0 0,-1-1-1 0 0,0 1 1 0 0,-1 0 0 0 0,1 0-1 0 0,-1 0 1 0 0,0 0 0 0 0,0 0-1 0 0,0 1 1 0 0,-1-1 0 0 0,-6-5-1 0 0,7 7-43 0 0,-1 0 0 0 0,1 1 0 0 0,-1-1 0 0 0,0 1 0 0 0,0 0 0 0 0,1 0 0 0 0,-1 1 0 0 0,0-1 0 0 0,-1 1 0 0 0,1 0 0 0 0,0 0 0 0 0,0 0 0 0 0,0 1 0 0 0,-1-1 0 0 0,1 1 0 0 0,0 0 0 0 0,-1 0 0 0 0,-3 1 0 0 0,0 1-232 0 0,1 0-1 0 0,0 0 1 0 0,0 1-1 0 0,0 0 0 0 0,0 0 1 0 0,1 1-1 0 0,-1 0 0 0 0,1 0 1 0 0,0 0-1 0 0,0 1 0 0 0,1 0 1 0 0,-1 0-1 0 0,1 0 0 0 0,0 1 1 0 0,0 0-1 0 0,-5 8 0 0 0,-15 19-1347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5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88 2052 0 0,'1'-3'1184'0'0,"0"0"-1"0"0,0 0 1 0 0,-1 0-1 0 0,1 0 1 0 0,-1 0-1 0 0,0 0 1 0 0,0 0-1 0 0,0 0 1 0 0,0 0-1 0 0,-1 0 1 0 0,1 0-1 0 0,-1 0 0 0 0,1 0 1 0 0,-1 1-1 0 0,-3-7 2341 0 0,4 14-2932 0 0,-2 8-364 0 0,1-1 0 0 0,0 1 0 0 0,1-1 0 0 0,1 1 0 0 0,0 0 0 0 0,0-1 0 0 0,2 1 0 0 0,-1-1 0 0 0,1 0 0 0 0,1 0 0 0 0,1 0 0 0 0,7 15 0 0 0,-8-18-147 0 0,1 0-1 0 0,1 0 1 0 0,-1 0-1 0 0,1-1 1 0 0,1 0-1 0 0,10 10 1 0 0,-13-15-77 0 0,-1 0 0 0 0,1 0 0 0 0,0-1 0 0 0,0 1 0 0 0,0-1 0 0 0,1 0 0 0 0,-1 0 1 0 0,0-1-1 0 0,1 1 0 0 0,0-1 0 0 0,-1 0 0 0 0,1 0 0 0 0,-1 0 0 0 0,1-1 0 0 0,0 0 0 0 0,7 0 0 0 0,-3-1-28 0 0,0 0 0 0 0,0-1 0 0 0,-1 0 0 0 0,1 0 0 0 0,0-1 0 0 0,-1 0 0 0 0,1 0 0 0 0,-1-1 0 0 0,0 0 0 0 0,0-1 0 0 0,-1 0 0 0 0,1 0 0 0 0,-1-1 0 0 0,0 1 0 0 0,0-1 0 0 0,-1-1 0 0 0,0 0 0 0 0,0 0 0 0 0,-1 0 0 0 0,8-12 0 0 0,-2-2 169 0 0,0 1 1 0 0,-1-2 0 0 0,-2 1 0 0 0,0-1 0 0 0,-1 0 0 0 0,7-43 0 0 0,-12 50 307 0 0,-5 24 18 0 0,-2 28-183 0 0,7-23-264 0 0,1-1 1 0 0,0 1-1 0 0,1-1 0 0 0,1 0 1 0 0,0 0-1 0 0,1-1 0 0 0,0 0 0 0 0,0 0 1 0 0,2 0-1 0 0,-1-1 0 0 0,2 0 1 0 0,-1 0-1 0 0,1-1 0 0 0,17 15 1 0 0,-14-14-162 0 0,1-1 0 0 0,0-1 0 0 0,1 0 0 0 0,0-1 0 0 0,1 0 0 0 0,-1-1 0 0 0,1-1 0 0 0,1 0 0 0 0,-1-1 0 0 0,1-1 0 0 0,31 5 0 0 0,-3-6-2796 0 0,-26-4 1321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5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3684 0 0,'3'1'10498'0'0,"-1"1"-10013"0"0,1-1 1 0 0,0 1 0 0 0,0-1-1 0 0,0 0 1 0 0,0 0-1 0 0,0-1 1 0 0,0 1-1 0 0,0 0 1 0 0,0-1-1 0 0,1 0 1 0 0,-1 0-1 0 0,4 0 1 0 0,47-6 1139 0 0,-29 3-869 0 0,26-4 74 0 0,18-1-993 0 0,-24 5-3887 0 0,-38 3 2544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5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21558 0 0,'-1'1'267'0'0,"0"0"0"0"0,1 0 0 0 0,-1-1 0 0 0,0 1 0 0 0,1 0 1 0 0,-1 0-1 0 0,0 0 0 0 0,1 0 0 0 0,-1 0 0 0 0,1 0 0 0 0,0 0 0 0 0,-1 0 0 0 0,1 0 0 0 0,0 0 0 0 0,-1 0 0 0 0,1 0 0 0 0,0 0 1 0 0,0 2-1 0 0,0-3-197 0 0,1 1 0 0 0,-1 0-1 0 0,0-1 1 0 0,1 1 0 0 0,-1-1 0 0 0,0 1 0 0 0,1-1 0 0 0,-1 1 0 0 0,1-1 0 0 0,-1 1 0 0 0,1-1 0 0 0,-1 1 0 0 0,1-1 0 0 0,-1 0 0 0 0,1 1 0 0 0,-1-1 0 0 0,1 0-1 0 0,-1 1 1 0 0,1-1 0 0 0,0 0 0 0 0,-1 0 0 0 0,2 1 0 0 0,5 0-210 0 0,1 0 0 0 0,0 0 1 0 0,0 0-1 0 0,9-1 0 0 0,-2 0 625 0 0,65 3-626 0 0,-28-2-2087 0 0,83 12 1 0 0,-97-6 618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0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0 367 440 0 0,'5'0'6281'0'0,"16"0"-732"0"0,85-3 2950 0 0,54-6-4935 0 0,37-3-2376 0 0,617-39 1391 0 0,-771 47-2536 0 0,411-38 445 0 0,162-12-16 0 0,180 30-328 0 0,-422 20-123 0 0,256-7 9 0 0,699-40 11 0 0,304 14 11 0 0,-1082 29-69 0 0,265-25 5 0 0,-501 24 10 0 0,-17 0-14 0 0,-273 8-212 0 0,11 0-416 0 0,-14-3-2742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2308 0 0,'-12'11'11852'0'0,"4"-3"-9042"0"0,8-7-1651 0 0,0 1-1015 0 0,1-1 0 0 0,-1 0-1 0 0,1 0 1 0 0,-1 0 0 0 0,1 0 0 0 0,0 0 0 0 0,-1 0-1 0 0,1 0 1 0 0,0 0 0 0 0,0 0 0 0 0,0 0 0 0 0,0-1-1 0 0,-1 1 1 0 0,1 0 0 0 0,0 0 0 0 0,1-1 0 0 0,-1 1-1 0 0,0-1 1 0 0,0 1 0 0 0,0-1 0 0 0,0 1 0 0 0,0-1-1 0 0,0 0 1 0 0,3 1 2774 0 0,0-5-2240 0 0,-4 4-616 0 0,1 0-1 0 0,-1 0 0 0 0,0 0 1 0 0,1 0-1 0 0,-1 0 0 0 0,0-1 1 0 0,1 1-1 0 0,-1 0 0 0 0,0 0 1 0 0,1-1-1 0 0,-1 1 0 0 0,0 0 0 0 0,0 0 1 0 0,1-1-1 0 0,-1 1 0 0 0,0 0 1 0 0,0-1-1 0 0,0 1 0 0 0,0 0 1 0 0,1-1-1 0 0,-1 1 0 0 0,0 0 1 0 0,0-1-1 0 0,0 1 0 0 0,0 0 0 0 0,0-1 1 0 0,0 1-1 0 0,0 0 0 0 0,0-1 1 0 0,0 1-1 0 0,0-1 0 0 0,0 1 1 0 0,0 0-1 0 0,0-1 0 0 0,0 1 1 0 0,0 0-1 0 0,0-1 0 0 0,0 1 0 0 0,0 0 1 0 0,-1-1-1 0 0,1 1 0 0 0,0 0 1 0 0,0-1-1 0 0,-1 1 0 0 0,0-1-97 0 0,1 0 0 0 0,-1 0-1 0 0,0 0 1 0 0,0 1 0 0 0,0-1-1 0 0,0 0 1 0 0,0 1 0 0 0,0-1 0 0 0,0 1-1 0 0,0-1 1 0 0,0 1 0 0 0,0 0-1 0 0,0-1 1 0 0,0 1 0 0 0,0 0-1 0 0,0 0 1 0 0,-2 0 0 0 0,1 0-733 0 0,-8 8-2283 0 0,5-2 1449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0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3412 0 0,'-11'6'13601'0'0,"0"1"-9315"0"0,12-4-4196 0 0,1 13 8710 0 0,-2-16-8841 0 0,-3-1-54 0 0,1 1 0 0 0,0-1-1 0 0,-1 0 1 0 0,1 1-1 0 0,-1 0 1 0 0,0 0 0 0 0,-4 0-1 0 0,-7 3-3591 0 0,2 0 2083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0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215 293 520 0 0,'-60'154'8204'0'0,"-12"88"-2556"0"0,41-133-3697 0 0,24-84-1382 0 0,-9 27 1221 0 0,16-51-1162 0 0,1-7-570 0 0,78-381 2736 0 0,-32 140-948 0 0,5 33 399 0 0,-52 214-2240 0 0,1-1 35 0 0,-1 0 0 0 0,0 0 0 0 0,0 0 1 0 0,1-1-1 0 0,-1 1 0 0 0,0 0 0 0 0,1 0 1 0 0,-1 0-1 0 0,1 0 0 0 0,0 0 0 0 0,-1 0 1 0 0,1 1-1 0 0,0-1 0 0 0,-1 0 0 0 0,1 0 1 0 0,0 0-1 0 0,0 1 0 0 0,0-1 0 0 0,0 0 0 0 0,-1 1 1 0 0,1-1-1 0 0,2 0 0 0 0,-2 0 121 0 0,12 11 111 0 0,-4 1-215 0 0,0-1-1 0 0,-1 1 1 0 0,0 0 0 0 0,0 1-1 0 0,-1 0 1 0 0,6 15 0 0 0,-1-3-8 0 0,118 200 241 0 0,-48-87-183 0 0,18 23-11 0 0,-45-75-46 0 0,-24-36-15 0 0,45 96 0 0 0,-75-142-19 0 0,1 1 0 0 0,-1 0 0 0 0,1 0 0 0 0,-1-1 0 0 0,-1 1 0 0 0,1 0 0 0 0,0 0 0 0 0,-1 0 0 0 0,0 0 0 0 0,0 0 0 0 0,0 0 0 0 0,0 0 0 0 0,-1 0 0 0 0,0 0 0 0 0,1 0 0 0 0,-3 6 0 0 0,0-6 20 0 0,1 1-1 0 0,-1-1 0 0 0,0 0 1 0 0,0 0-1 0 0,0 0 0 0 0,-1-1 0 0 0,1 1 1 0 0,-1-1-1 0 0,0 1 0 0 0,0-1 0 0 0,0-1 1 0 0,-9 6-1 0 0,-24 10 80 0 0,-1-2 1 0 0,-1-1-1 0 0,0-2 1 0 0,-74 14-1 0 0,83-20-69 0 0,-192 36 269 0 0,38-8-1188 0 0,178-34 681 0 0,-22 7-3486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0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84 218 18138 0 0,'-14'-40'3488'0'0,"4"9"-2032"0"0,0 0-756 0 0,-1 8-220 0 0,0 0-92 0 0,4 5-28 0 0,1 2-64 0 0,-1 5-76 0 0,4 0-108 0 0,-1 3-136 0 0,4 2-168 0 0,7 26-4744 0 0,4 0 3396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0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46 1364 0 0,'-4'-14'6947'0'0,"3"10"-5178"0"0,0 0-1 0 0,0 0 1 0 0,-1 0-1 0 0,1 1 1 0 0,-1-1-1 0 0,-3-5 4310 0 0,5 15-5580 0 0,32 208 940 0 0,-25-141-5780 0 0,-4-57 2746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0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4724 0 0,'3'1'3345'0'0,"0"2"-2681"0"0,1 0 1 0 0,0 0 0 0 0,-1 0 0 0 0,1 0-1 0 0,-1 1 1 0 0,0-1 0 0 0,0 1 0 0 0,0 0-1 0 0,-1 0 1 0 0,5 7 0 0 0,19 52 1597 0 0,-15-35-1313 0 0,66 157 1981 0 0,-71-172-2413 0 0,1 1 0 0 0,0-1 1 0 0,10 13-1 0 0,-16-26-477 0 0,-1 0-1 0 0,1 1 1 0 0,-1-1 0 0 0,1 0 0 0 0,-1 0 0 0 0,1 0 0 0 0,-1 1-1 0 0,1-1 1 0 0,-1 0 0 0 0,1 0 0 0 0,-1 0 0 0 0,1 0-1 0 0,-1 0 1 0 0,1 0 0 0 0,-1 0 0 0 0,1 0 0 0 0,0 0 0 0 0,-1 0-1 0 0,1 0 1 0 0,-1 0 0 0 0,1 0 0 0 0,-1 0 0 0 0,1 0-1 0 0,-1-1 1 0 0,1 1 0 0 0,-1 0 0 0 0,1 0 0 0 0,-1-1 0 0 0,1 1-1 0 0,-1 0 1 0 0,1-1 0 0 0,14-10 495 0 0,-6 0-337 0 0,0 0-1 0 0,0-1 1 0 0,-1 0 0 0 0,-1 0 0 0 0,0-1 0 0 0,8-23 0 0 0,-13 33-177 0 0,16-44 358 0 0,16-62 1 0 0,10-26-3556 0 0,-40 122 1564 0 0,-1 2 9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0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14 1548 0 0,'0'-1'487'0'0,"-1"0"1"0"0,1 0-1 0 0,-1 0 1 0 0,1 0-1 0 0,-1 1 0 0 0,1-1 1 0 0,-1 0-1 0 0,0 1 0 0 0,1-1 1 0 0,-1 0-1 0 0,0 1 0 0 0,1-1 1 0 0,-1 1-1 0 0,0-1 0 0 0,0 1 1 0 0,0-1-1 0 0,1 1 1 0 0,-1 0-1 0 0,0-1 0 0 0,0 1 1 0 0,0 0-1 0 0,0 0 0 0 0,0 0 1 0 0,0 0-1 0 0,-1 0 0 0 0,0 0-97 0 0,0 0-1 0 0,0 1 0 0 0,0-1 1 0 0,0 1-1 0 0,0 0 0 0 0,0-1 0 0 0,0 1 1 0 0,0 0-1 0 0,0 0 0 0 0,-3 3 1 0 0,-2 1 96 0 0,-1 2 1 0 0,1-1-1 0 0,1 1 1 0 0,-8 8 0 0 0,9-7-224 0 0,-1 0 1 0 0,1 0-1 0 0,0 0 1 0 0,0 1-1 0 0,1 0 1 0 0,0-1-1 0 0,1 1 1 0 0,0 1 0 0 0,1-1-1 0 0,-4 19 1 0 0,6-21-216 0 0,-1-1 0 0 0,1 1 0 0 0,1 0-1 0 0,-1 0 1 0 0,1 0 0 0 0,0 0 0 0 0,1 0 0 0 0,0 0 0 0 0,0-1 0 0 0,0 1 0 0 0,1-1 0 0 0,-1 1 0 0 0,2-1 0 0 0,-1 0 0 0 0,1 0 0 0 0,4 6 0 0 0,36 32 92 0 0,-32-32 2054 0 0,-15-12-2077 0 0,-3 2-70 0 0,1 0 0 0 0,-1 1 0 0 0,1 0 0 0 0,-1 0 0 0 0,1 0 0 0 0,0 0 0 0 0,0 1 0 0 0,0 0 0 0 0,1 0 0 0 0,0 0 0 0 0,-7 8 0 0 0,3-2 15 0 0,0 0 0 0 0,1 1 0 0 0,0-1 0 0 0,-10 21 0 0 0,14-24-48 0 0,1-1 1 0 0,-1 1-1 0 0,1 0 0 0 0,1 0 1 0 0,0 0-1 0 0,0 0 0 0 0,0 0 1 0 0,0 0-1 0 0,1 0 0 0 0,1 0 1 0 0,-1 0-1 0 0,1 0 0 0 0,0-1 1 0 0,0 1-1 0 0,1 0 0 0 0,0 0 1 0 0,0 0-1 0 0,1-1 1 0 0,0 0-1 0 0,4 8 0 0 0,-2-7-124 0 0,0 0 0 0 0,0 0 0 0 0,1 0-1 0 0,-1-1 1 0 0,2 0 0 0 0,-1 0 0 0 0,1 0-1 0 0,-1-1 1 0 0,2 0 0 0 0,-1-1 0 0 0,0 1-1 0 0,1-1 1 0 0,0-1 0 0 0,0 1 0 0 0,0-1-1 0 0,10 2 1 0 0,36 4-2900 0 0,-30-6 1401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5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4560 0 0,'0'0'6305'0'0,"1"4"-4039"0"0,17 170 4574 0 0,-8 97-4219 0 0,-8-172-1690 0 0,1 248 723 0 0,2 52-500 0 0,-2-336-1147 0 0,14 84 0 0 0,-16-145-75 0 0,10 44-906 0 0,-10-44 573 0 0,1 1 0 0 0,-1-1-1 0 0,0 1 1 0 0,1-1 0 0 0,-1 0 0 0 0,1 1-1 0 0,0-1 1 0 0,3 4 0 0 0,4-2-1173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0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4192 0 0,'3'-1'7447'0'0,"12"-5"-4677"0"0,96-2 2485 0 0,-57 5-4053 0 0,67-12 0 0 0,-45 0 548 0 0,-75 15-1705 0 0,-1 0 1 0 0,0 0 0 0 0,1 0-1 0 0,-1-1 1 0 0,0 1-1 0 0,1 0 1 0 0,-1 0 0 0 0,0 0-1 0 0,1-1 1 0 0,-1 1 0 0 0,0 0-1 0 0,1 0 1 0 0,-1-1 0 0 0,0 1-1 0 0,1 0 1 0 0,-1 0 0 0 0,0-1-1 0 0,0 1 1 0 0,0 0 0 0 0,1-1-1 0 0,-1 1 1 0 0,0-1 0 0 0,0 1-1 0 0,0 0 1 0 0,0-1 0 0 0,0 1-1 0 0,1 0 1 0 0,-1-1 0 0 0,0 1-1 0 0,0-1 1 0 0,0 1 0 0 0,0 0-1 0 0,0-1 1 0 0,0 1 0 0 0,0-1-1 0 0,-1 1 1 0 0,1 0 0 0 0,0-1-1 0 0,0 1 1 0 0,0-1 0 0 0,0 1-1 0 0,-1-1 0 0 0,1 0 0 0 0,-1 1 0 0 0,1-1 0 0 0,-1 1 0 0 0,0-1 0 0 0,1 1 0 0 0,-1-1 0 0 0,1 1 0 0 0,-1 0 0 0 0,0-1 0 0 0,1 1 0 0 0,-1 0 0 0 0,0-1 0 0 0,0 1 0 0 0,1 0 0 0 0,-1 0-1 0 0,0 0 1 0 0,0-1 0 0 0,1 1 0 0 0,-1 0 0 0 0,0 0 0 0 0,0 0 0 0 0,1 0 0 0 0,-1 0 0 0 0,0 1 0 0 0,0-1 0 0 0,1 0 0 0 0,-1 0 0 0 0,-1 1 0 0 0,-3 1 23 0 0,1-1 0 0 0,-1 2 1 0 0,1-1-1 0 0,-1 0 1 0 0,1 1-1 0 0,0 0 0 0 0,0 0 1 0 0,0 0-1 0 0,0 1 0 0 0,1-1 1 0 0,-1 1-1 0 0,1 0 0 0 0,0 0 1 0 0,0 0-1 0 0,1 0 0 0 0,-1 1 1 0 0,1-1-1 0 0,0 1 0 0 0,-2 5 1 0 0,-4 11 56 0 0,1 0-1 0 0,2 0 1 0 0,-5 25 0 0 0,8-28-359 0 0,0 1 0 0 0,2 0 1 0 0,0 0-1 0 0,0 0 0 0 0,2 0 0 0 0,0-1 1 0 0,2 1-1 0 0,0-1 0 0 0,1 1 0 0 0,0-1 1 0 0,2-1-1 0 0,16 33 0 0 0,-6-23-1367 0 0,8 1-11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0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146 102 3128 0 0,'-3'0'729'0'0,"1"0"0"0"0,-1 1 0 0 0,0-1 0 0 0,0 1 0 0 0,1-1 0 0 0,-1 1 0 0 0,0 0 0 0 0,1 0 0 0 0,-1 0 0 0 0,1 0 0 0 0,-1 1 0 0 0,1-1 0 0 0,-1 1 0 0 0,1 0 0 0 0,-3 2 0 0 0,2-1-118 0 0,-1 1-1 0 0,1 0 0 0 0,-1 1 1 0 0,1-1-1 0 0,0 0 0 0 0,1 1 1 0 0,-5 8-1 0 0,4-4-239 0 0,0 0 0 0 0,0 0 0 0 0,1 0 0 0 0,0 1 0 0 0,0-1 0 0 0,1 1 0 0 0,1-1 0 0 0,0 19-1 0 0,1-20-249 0 0,0-1-1 0 0,0 0 1 0 0,1 1-1 0 0,0-1 1 0 0,1 0-1 0 0,-1 0 1 0 0,1 0-1 0 0,1-1 1 0 0,-1 1-1 0 0,1-1 1 0 0,0 1-1 0 0,7 7 1 0 0,-8-12-122 0 0,-1 1 0 0 0,1-1 0 0 0,0 1 0 0 0,0-1 0 0 0,0 0 0 0 0,1 0 0 0 0,-1 0 0 0 0,0-1 0 0 0,1 1 0 0 0,-1-1 0 0 0,1 1 0 0 0,-1-1 0 0 0,1-1 0 0 0,0 1 0 0 0,0 0 0 0 0,-1-1 0 0 0,1 0 0 0 0,0 0 0 0 0,0 0 0 0 0,-1 0 0 0 0,1 0 0 0 0,0-1 0 0 0,0 0 0 0 0,-1 0 0 0 0,8-2 0 0 0,-4 0-15 0 0,1 0 1 0 0,-1-1 0 0 0,1 0 0 0 0,-1-1 0 0 0,-1 1 0 0 0,1-1 0 0 0,0 0 0 0 0,-1-1-1 0 0,0 0 1 0 0,-1 0 0 0 0,1 0 0 0 0,-1 0 0 0 0,0-1 0 0 0,-1 0 0 0 0,1 0 0 0 0,-1 0-1 0 0,-1-1 1 0 0,1 1 0 0 0,2-13 0 0 0,-3 10 151 0 0,0 0 0 0 0,-1 0 0 0 0,0 0 1 0 0,-1-1-1 0 0,0 1 0 0 0,-1-1 0 0 0,0 1 0 0 0,0 0 0 0 0,-1-1 0 0 0,-1 1 1 0 0,0 0-1 0 0,0-1 0 0 0,-1 1 0 0 0,-7-18 0 0 0,6 21-20 0 0,1 0 0 0 0,-1 0 0 0 0,0 1-1 0 0,-1 0 1 0 0,0 0 0 0 0,0 0 0 0 0,0 0 0 0 0,-12-9-1 0 0,14 13-78 0 0,0-1 0 0 0,0 1 0 0 0,0 1 0 0 0,-1-1 0 0 0,1 0-1 0 0,-1 1 1 0 0,1 0 0 0 0,-1 0 0 0 0,1 0 0 0 0,-1 0 0 0 0,0 0 0 0 0,1 1-1 0 0,-1-1 1 0 0,0 1 0 0 0,0 0 0 0 0,1 0 0 0 0,-1 1 0 0 0,0-1 0 0 0,1 1-1 0 0,-8 2 1 0 0,1 1-10 0 0,-1 0-1 0 0,1 2 1 0 0,0-1-1 0 0,1 1 1 0 0,-1 0-1 0 0,1 1 1 0 0,0 0-1 0 0,1 0 1 0 0,0 1-1 0 0,0 1 1 0 0,0-1 0 0 0,1 1-1 0 0,1 0 1 0 0,-1 0-1 0 0,1 1 1 0 0,1 0-1 0 0,0 0 1 0 0,-4 12-1 0 0,6-15-116 0 0,0 1 1 0 0,1 0-1 0 0,0 0 0 0 0,0 0 0 0 0,1 0 0 0 0,0 0 1 0 0,1 0-1 0 0,-1 0 0 0 0,1 0 0 0 0,1 0 0 0 0,0 0 1 0 0,0 0-1 0 0,0 0 0 0 0,1 0 0 0 0,0 0 0 0 0,1 0 1 0 0,0-1-1 0 0,0 1 0 0 0,0-1 0 0 0,1 0 0 0 0,0 0 1 0 0,1 0-1 0 0,0-1 0 0 0,0 1 0 0 0,8 7 0 0 0,-11-12-171 0 0,1 0 0 0 0,-1 0-1 0 0,1 0 1 0 0,-1 0 0 0 0,1-1-1 0 0,0 1 1 0 0,0-1 0 0 0,0 0 0 0 0,0 0-1 0 0,0 0 1 0 0,0 0 0 0 0,0-1-1 0 0,0 1 1 0 0,0-1 0 0 0,0 1-1 0 0,0-1 1 0 0,5-1 0 0 0,6 1-1316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0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2780 0 0,'12'-67'10390'0'0,"-1"5"3124"0"0,-13 86-13317 0 0,1-1 0 0 0,2 1 0 0 0,0-1 0 0 0,2 1 0 0 0,1-1 0 0 0,8 33 0 0 0,-9-47-248 0 0,1-1 0 0 0,-1 1 0 0 0,1-1 0 0 0,1 0 1 0 0,-1 0-1 0 0,1-1 0 0 0,1 1 0 0 0,10 11 0 0 0,-11-14-80 0 0,0-1 0 0 0,0 0 0 0 0,1 0 0 0 0,0 0 1 0 0,0 0-1 0 0,0-1 0 0 0,0 0 0 0 0,0-1 1 0 0,1 1-1 0 0,-1-1 0 0 0,1 0 0 0 0,-1-1 0 0 0,9 2 1 0 0,-6-2-441 0 0,1-1 0 0 0,0 0 0 0 0,-1 0 0 0 0,1-1 0 0 0,0 0 0 0 0,18-5 0 0 0,0-2-1012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0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12229 0 0,'8'-10'732'0'0,"0"1"-1"0"0,0-1 1 0 0,-1 0-1 0 0,-1-1 1 0 0,1 0-1 0 0,-1 0 1 0 0,-1 0 0 0 0,0-1-1 0 0,-1 1 1 0 0,0-1-1 0 0,-1 0 1 0 0,0 0-1 0 0,-1-1 1 0 0,-1 1-1 0 0,0-1 1 0 0,0-23 0 0 0,-4-56 4003 0 0,3 90-3841 0 0,-1 13-846 0 0,0-1 0 0 0,1 1 0 0 0,0 0-1 0 0,1-1 1 0 0,0 1 0 0 0,5 17 0 0 0,-5-22-29 0 0,6 28-69 0 0,2 1 0 0 0,1-2 0 0 0,2 0 0 0 0,17 35-1 0 0,-18-46-496 0 0,1-1-1 0 0,0-1 1 0 0,2 0-1 0 0,0-1 0 0 0,1 0 1 0 0,34 31-1 0 0,-12-22-1039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0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2780 0 0,'0'-10'9557'0'0,"0"9"-9141"0"0,10-5 3826 0 0,21 4-3410 0 0,-19 1 363 0 0,72-3 1535 0 0,-58 3-2087 0 0,0 0-1 0 0,0-1 1 0 0,31-8-1 0 0,-43 6-332 0 0,-7 3-116 0 0,0-1 1 0 0,1 0-1 0 0,-1 0 0 0 0,0-1 1 0 0,0 1-1 0 0,-1-2 1 0 0,1 1-1 0 0,9-7 1 0 0,-5-1 750 0 0,-18 13-131 0 0,5-1-772 0 0,-1 1 0 0 0,1-1 0 0 0,-1 1 0 0 0,1 0 0 0 0,-1 0 1 0 0,1 1-1 0 0,0-1 0 0 0,0 0 0 0 0,-2 4 0 0 0,-7 15 51 0 0,2 0 1 0 0,0 2-1 0 0,1-1 1 0 0,2 1 0 0 0,0 0-1 0 0,1 0 1 0 0,-2 39-1 0 0,6-46-146 0 0,0-1 0 0 0,2 1 0 0 0,-1 0 0 0 0,2-1 0 0 0,0 0 0 0 0,1 1-1 0 0,1-1 1 0 0,0 0 0 0 0,1 0 0 0 0,0-1 0 0 0,2 1 0 0 0,12 21 0 0 0,-16-31-205 0 0,0 0-1 0 0,1-1 1 0 0,0 1 0 0 0,0-1-1 0 0,0 0 1 0 0,0 0 0 0 0,1 0 0 0 0,-1-1-1 0 0,1 1 1 0 0,0-1 0 0 0,0 0-1 0 0,0-1 1 0 0,0 1 0 0 0,1-1-1 0 0,-1 0 1 0 0,8 1 0 0 0,4 0-1357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0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1 298 440 0 0,'34'-69'17122'0'0,"-23"51"-8987"0"0,-9 33-7845 0 0,1 0-1 0 0,0 0 1 0 0,1 0-1 0 0,0 0 1 0 0,1-1 0 0 0,13 25-1 0 0,-15-33-253 0 0,1 1-1 0 0,0-1 0 0 0,0 0 1 0 0,1-1-1 0 0,-1 1 1 0 0,1-1-1 0 0,1 0 0 0 0,-1 0 1 0 0,1 0-1 0 0,0-1 1 0 0,0 0-1 0 0,0 0 0 0 0,0 0 1 0 0,1-1-1 0 0,-1 0 1 0 0,14 4-1 0 0,-8-4-33 0 0,1 0 0 0 0,1-1 0 0 0,-1-1 0 0 0,0 0 1 0 0,0 0-1 0 0,1-2 0 0 0,-1 1 0 0 0,0-2 0 0 0,0 0 0 0 0,0 0 0 0 0,17-6 0 0 0,-24 6 48 0 0,-1 0-1 0 0,1-1 1 0 0,-1 1-1 0 0,0-1 0 0 0,0 0 1 0 0,0 0-1 0 0,0-1 0 0 0,0 1 1 0 0,-1-1-1 0 0,0 0 1 0 0,0 0-1 0 0,0-1 0 0 0,0 1 1 0 0,0-1-1 0 0,-1 0 0 0 0,0 0 1 0 0,0 0-1 0 0,-1 0 1 0 0,1-1-1 0 0,-1 1 0 0 0,0-1 1 0 0,0 1-1 0 0,-1-1 0 0 0,0 0 1 0 0,0 1-1 0 0,0-1 1 0 0,-1 0-1 0 0,0-7 0 0 0,0-1 54 0 0,-2-1 0 0 0,0 1 0 0 0,0-1 0 0 0,-1 1 0 0 0,-1 0-1 0 0,-1 0 1 0 0,-10-23 0 0 0,6 19-47 0 0,0 1 0 0 0,-2 0 0 0 0,1 0 0 0 0,-2 1 0 0 0,-17-18 0 0 0,26 31-190 0 0,1 0-1 0 0,-1 1 0 0 0,0 0 1 0 0,0-1-1 0 0,1 1 0 0 0,-2 0 1 0 0,1 0-1 0 0,0 1 0 0 0,0-1 1 0 0,-1 1-1 0 0,1 0 0 0 0,0 0 1 0 0,-1 0-1 0 0,1 0 1 0 0,-1 0-1 0 0,0 1 0 0 0,1-1 1 0 0,-1 1-1 0 0,1 0 0 0 0,-1 0 1 0 0,0 1-1 0 0,1-1 0 0 0,-1 1 1 0 0,1 0-1 0 0,-1-1 0 0 0,1 2 1 0 0,-1-1-1 0 0,1 0 1 0 0,0 1-1 0 0,-1-1 0 0 0,1 1 1 0 0,0 0-1 0 0,0 0 0 0 0,0 0 1 0 0,-4 5-1 0 0,-7 8-1462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0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1 520 0 0,'0'0'19262'0'0,"-5"0"-18405"0"0,0 1-622 0 0,0 0 1 0 0,0 0-1 0 0,1 1 0 0 0,-1-1 0 0 0,0 1 1 0 0,1 1-1 0 0,-1-1 0 0 0,1 1 0 0 0,0-1 1 0 0,0 1-1 0 0,0 0 0 0 0,-4 4 1 0 0,-8 7 168 0 0,1 0 0 0 0,-14 18 0 0 0,22-23-1773 0 0,0 0-1 0 0,-10 20 1 0 0,12-18-179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0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67 4628 0 0,'0'0'526'0'0,"-1"-1"0"0"0,1 0 0 0 0,-1 0-1 0 0,0 1 1 0 0,0-1 0 0 0,1 0 0 0 0,-1 1-1 0 0,0-1 1 0 0,0 1 0 0 0,0-1-1 0 0,0 1 1 0 0,0 0 0 0 0,1-1 0 0 0,-1 1-1 0 0,0 0 1 0 0,0-1 0 0 0,0 1-1 0 0,0 0 1 0 0,0 0 0 0 0,-2 0 0 0 0,0 0 5 0 0,0 0 1 0 0,0 1 0 0 0,1-1-1 0 0,-1 1 1 0 0,0 0 0 0 0,1 0-1 0 0,-5 1 1 0 0,-2 3 249 0 0,-1 1-1 0 0,-15 11 1 0 0,25-17-650 0 0,-10 8 144 0 0,1 0 0 0 0,1 0 0 0 0,-1 1 0 0 0,1 0 0 0 0,1 0 0 0 0,0 1 0 0 0,0 0 0 0 0,1 0 0 0 0,0 1 0 0 0,1 0 0 0 0,0 0 1 0 0,1 0-1 0 0,0 0 0 0 0,-4 23 0 0 0,6-25-246 0 0,1-1 1 0 0,0 1-1 0 0,0 0 1 0 0,1 0-1 0 0,0-1 1 0 0,1 1-1 0 0,0 0 1 0 0,0-1-1 0 0,1 1 1 0 0,0 0-1 0 0,1-1 0 0 0,0 0 1 0 0,0 0-1 0 0,0 0 1 0 0,1 0-1 0 0,0 0 1 0 0,1-1-1 0 0,0 1 1 0 0,0-1-1 0 0,13 12 1 0 0,-14-16-114 0 0,0 0 0 0 0,0 0 0 0 0,0 0 0 0 0,1-1 0 0 0,0 0 0 0 0,-1 0 0 0 0,1 0 0 0 0,0-1 0 0 0,0 0 0 0 0,0 0 0 0 0,0 0 0 0 0,0 0 0 0 0,0-1 0 0 0,0 0 0 0 0,0 0 1 0 0,0 0-1 0 0,0 0 0 0 0,0-1 0 0 0,0 0 0 0 0,0 0 0 0 0,0 0 0 0 0,5-3 0 0 0,-5 3 30 0 0,-1-1 0 0 0,1 1 0 0 0,-1-1 0 0 0,1 0 1 0 0,-1-1-1 0 0,0 1 0 0 0,1-1 0 0 0,-1 0 0 0 0,-1 0 0 0 0,1 0 0 0 0,0 0 1 0 0,-1-1-1 0 0,0 1 0 0 0,1-1 0 0 0,-1 0 0 0 0,-1 0 0 0 0,1 0 0 0 0,-1 0 1 0 0,1-1-1 0 0,-1 1 0 0 0,-1-1 0 0 0,4-8 0 0 0,-5 3 130 0 0,1 0 0 0 0,-1 0 0 0 0,-1 0 0 0 0,0 0 0 0 0,-1 0 0 0 0,1 1 0 0 0,-2-1 0 0 0,1 0-1 0 0,-7-12 1 0 0,-5-12 877 0 0,-22-36-1 0 0,31 61-723 0 0,4 8-174 0 0,0-1 0 0 0,0 0 0 0 0,0 0 0 0 0,1 0 0 0 0,-1 0 0 0 0,0 0 0 0 0,1 0 0 0 0,-1 0 0 0 0,1 0-1 0 0,-1 0 1 0 0,1 0 0 0 0,0 0 0 0 0,0 0 0 0 0,0 0 0 0 0,0 0 0 0 0,1 0 0 0 0,0-4 0 0 0,0 4-34 0 0,0 1 1 0 0,0-1-1 0 0,0 0 0 0 0,0 1 0 0 0,0-1 1 0 0,1 1-1 0 0,-1-1 0 0 0,0 1 1 0 0,1 0-1 0 0,-1 0 0 0 0,1-1 1 0 0,0 1-1 0 0,-1 0 0 0 0,1 0 0 0 0,0 1 1 0 0,0-1-1 0 0,0 0 0 0 0,3 0 1 0 0,212-83 1044 0 0,-214 83-1136 0 0,18-7-264 0 0,-4 6-3438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1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24 4088 0 0,'-4'-6'15633'0'0,"-3"12"-12526"0"0,-3 8-4756 0 0,6-6 3591 0 0,1 7-1538 0 0,0 0 0 0 0,0 0-1 0 0,1 1 1 0 0,1-1-1 0 0,1 1 1 0 0,0-1-1 0 0,3 17 1 0 0,-2-25-348 0 0,0 1 0 0 0,0-1 0 0 0,1 0 1 0 0,0 0-1 0 0,1 1 0 0 0,0-1 0 0 0,0-1 1 0 0,0 1-1 0 0,1 0 0 0 0,0-1 0 0 0,0 0 1 0 0,1 0-1 0 0,-1 0 0 0 0,1 0 0 0 0,1-1 1 0 0,9 8-1 0 0,-11-10-14 0 0,1 0-1 0 0,-1 0 1 0 0,1-1 0 0 0,0 1-1 0 0,0-1 1 0 0,0 0 0 0 0,0-1-1 0 0,0 0 1 0 0,0 1 0 0 0,1-1 0 0 0,-1-1-1 0 0,0 1 1 0 0,1-1 0 0 0,-1 0-1 0 0,1 0 1 0 0,-1-1 0 0 0,0 0-1 0 0,1 0 1 0 0,-1 0 0 0 0,0 0 0 0 0,0-1-1 0 0,0 0 1 0 0,0 0 0 0 0,0 0-1 0 0,0-1 1 0 0,7-4 0 0 0,-2 0 116 0 0,0-1 1 0 0,0 0-1 0 0,-1 0 1 0 0,0-1-1 0 0,-1 0 1 0 0,0 0-1 0 0,0-1 1 0 0,-1 0-1 0 0,-1 0 1 0 0,9-18-1 0 0,-8 12-228 0 0,-1-1 0 0 0,-1 1-1 0 0,-1-1 1 0 0,-1 0-1 0 0,0 0 1 0 0,-1-1-1 0 0,0-31 1 0 0,-6 33-2690 0 0,1 10 1178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1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21430 0 0,'0'-13'3704'0'0,"-2"3"-2224"0"0,-2 1-715 0 0,4 1-9 0 0,-3-3-384 0 0,3 3-64 0 0,-7 29-1036 0 0,7-14 404 0 0,0 9-1233 0 0,7 3-47 0 0,-7-1-8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5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1548 0 0,'4'-2'18773'0'0,"-3"33"-17796"0"0,2 1 1 0 0,1-1-1 0 0,1 0 0 0 0,16 51 0 0 0,-10-49-1241 0 0,1-1 0 0 0,1-1 0 0 0,2 0 0 0 0,24 38 1 0 0,6-11-2780 0 0,-23-34 1488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1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31 178 4660 0 0,'-2'-6'17499'0'0,"-2"12"-17183"0"0,0 0-1 0 0,1 0 1 0 0,0 1-1 0 0,0 0 1 0 0,0-1-1 0 0,1 1 1 0 0,0 0-1 0 0,1 0 1 0 0,-1 0-1 0 0,1 1 1 0 0,1-1-1 0 0,-1 0 1 0 0,2 12-1 0 0,1 14 281 0 0,12 55 1 0 0,-11-70-435 0 0,-2-15-154 0 0,0 1-1 0 0,-1 0 1 0 0,1-1-1 0 0,1 1 1 0 0,-1-1-1 0 0,1 1 1 0 0,-1-1-1 0 0,1 1 1 0 0,0-1-1 0 0,0 0 1 0 0,0 0-1 0 0,1 0 1 0 0,-1 0-1 0 0,1 0 1 0 0,-1-1-1 0 0,1 1 1 0 0,0-1-1 0 0,0 0 1 0 0,0 0-1 0 0,0 0 1 0 0,1 0-1 0 0,-1 0 1 0 0,1-1 0 0 0,-1 1-1 0 0,1-1 1 0 0,-1 0-1 0 0,1 0 1 0 0,0 0-1 0 0,-1-1 1 0 0,1 1-1 0 0,0-1 1 0 0,0 0-1 0 0,-1 0 1 0 0,1 0-1 0 0,0 0 1 0 0,0-1-1 0 0,-1 0 1 0 0,1 0-1 0 0,0 0 1 0 0,-1 0-1 0 0,1 0 1 0 0,-1-1-1 0 0,0 1 1 0 0,1-1-1 0 0,-1 0 1 0 0,0 0-1 0 0,0 0 1 0 0,5-5-1 0 0,-4 2 18 0 0,0 0 0 0 0,0 0 0 0 0,0 0 0 0 0,-1-1 0 0 0,0 1 0 0 0,0-1-1 0 0,0 0 1 0 0,-1 0 0 0 0,0 0 0 0 0,0 0 0 0 0,0-1 0 0 0,-1 1 0 0 0,0 0 0 0 0,0-1 0 0 0,-1 1-1 0 0,0-1 1 0 0,0 1 0 0 0,0-1 0 0 0,-1 1 0 0 0,-2-10 0 0 0,-2-7 88 0 0,0 1 0 0 0,-2 0-1 0 0,-1 1 1 0 0,-15-31 0 0 0,21 49-102 0 0,1 0-2 0 0,-1 0-1 0 0,0 0 1 0 0,1-1 0 0 0,0 1 0 0 0,-1-1 0 0 0,2 0 0 0 0,-1 1 0 0 0,0-1 0 0 0,1 1 0 0 0,-1-6 0 0 0,1 8-9 0 0,0 0 0 0 0,0 1 0 0 0,0-1 0 0 0,0 0 0 0 0,0 0 1 0 0,1 0-1 0 0,-1 1 0 0 0,0-1 0 0 0,0 0 0 0 0,1 0 0 0 0,-1 1 0 0 0,0-1 0 0 0,1 0 1 0 0,-1 0-1 0 0,1 1 0 0 0,-1-1 0 0 0,1 0 0 0 0,-1 1 0 0 0,1-1 0 0 0,-1 1 1 0 0,1-1-1 0 0,0 1 0 0 0,-1-1 0 0 0,1 1 0 0 0,0-1 0 0 0,0 1 0 0 0,1-1 1 0 0,10-9 22 0 0,0 1 0 0 0,1 1 0 0 0,-1 0 0 0 0,2 0 0 0 0,-1 2 0 0 0,22-9 0 0 0,7-3 196 0 0,76-28-823 0 0,-107 45-2205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1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2956 0 0,'0'0'4372'0'0,"5"-9"1243"0"0,46-1 786 0 0,30 5-2658 0 0,-47 4-2773 0 0,39-7-1 0 0,-54 5-562 0 0,31-8 574 0 0,-47 10-871 0 0,0-1 1 0 0,0 1-1 0 0,-1 0 0 0 0,1 0 0 0 0,0-1 0 0 0,-1 0 0 0 0,1 0 0 0 0,-1 1 0 0 0,0-1 0 0 0,1-1 0 0 0,-1 1 1 0 0,0 0-1 0 0,0 0 0 0 0,1-4 0 0 0,-2 6-81 0 0,-1-1 1 0 0,0 1 0 0 0,1-1-1 0 0,-1 1 1 0 0,0-1-1 0 0,0 1 1 0 0,0-1-1 0 0,0 0 1 0 0,1 1-1 0 0,-1-1 1 0 0,0 1-1 0 0,0-1 1 0 0,0 1 0 0 0,0-1-1 0 0,0 0 1 0 0,0 1-1 0 0,-1-1 1 0 0,1 1-1 0 0,0-1 1 0 0,0 0-1 0 0,0 1 1 0 0,0-1-1 0 0,-1 1 1 0 0,1-1-1 0 0,0 1 1 0 0,-1-1 0 0 0,1 1-1 0 0,0-1 1 0 0,-1 1-1 0 0,1-1 1 0 0,0 1-1 0 0,-1 0 1 0 0,1-1-1 0 0,-1 1 1 0 0,1-1-1 0 0,-1 1 1 0 0,1 0 0 0 0,-1 0-1 0 0,1-1 1 0 0,-1 1-1 0 0,-1 0 1 0 0,1-1 62 0 0,-3 3 0 0 0,-5 5-34 0 0,0 0 0 0 0,1 1 0 0 0,-1 0-1 0 0,2 0 1 0 0,-1 1 0 0 0,1 0 0 0 0,0 0 0 0 0,-7 14-1 0 0,4-4 26 0 0,1 1-1 0 0,0-1 0 0 0,-9 39 0 0 0,15-46-59 0 0,1 0 0 0 0,0 0 0 0 0,1 0 0 0 0,0 0 0 0 0,1 1 0 0 0,1-1 0 0 0,0 0 0 0 0,0 0 0 0 0,5 16 0 0 0,-3-18-71 0 0,0 0 1 0 0,0 0-1 0 0,1 0 1 0 0,0 0 0 0 0,0-1-1 0 0,2 0 1 0 0,-1 0-1 0 0,1 0 1 0 0,0 0 0 0 0,1-1-1 0 0,8 9 1 0 0,-1-6-491 0 0,0 0 0 0 0,0-1 0 0 0,1 0 0 0 0,0-1 0 0 0,1-1 0 0 0,22 9 0 0 0,-2-5-1055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1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3412 0 0,'2'-3'4813'0'0,"4"-11"-1090"0"0,-3 10-3069 0 0,0 1-1 0 0,1-1 1 0 0,0 1 0 0 0,-1-1 0 0 0,1 1 0 0 0,0 0-1 0 0,1 0 1 0 0,-1 1 0 0 0,0 0 0 0 0,1-1 0 0 0,-1 1 0 0 0,1 1-1 0 0,0-1 1 0 0,6-1 0 0 0,-6 2-510 0 0,-1 1 0 0 0,0 0 0 0 0,1-1 0 0 0,-1 2-1 0 0,1-1 1 0 0,-1 0 0 0 0,0 1 0 0 0,1 0 0 0 0,-1 0 0 0 0,0 0 0 0 0,0 0-1 0 0,0 1 1 0 0,0 0 0 0 0,0 0 0 0 0,0 0 0 0 0,0 0 0 0 0,0 0 0 0 0,-1 1 0 0 0,0 0-1 0 0,1 0 1 0 0,-1 0 0 0 0,0 0 0 0 0,0 0 0 0 0,0 0 0 0 0,3 6 0 0 0,1 4-52 0 0,0-1 0 0 0,0 1 1 0 0,-1 1-1 0 0,-1-1 0 0 0,0 1 1 0 0,-1 0-1 0 0,-1 0 0 0 0,0 0 1 0 0,-1 0-1 0 0,0 0 0 0 0,-1 22 1 0 0,0-10-230 0 0,-1-26 134 0 0,0 0 0 0 0,0 0-1 0 0,0 0 1 0 0,0 0 0 0 0,1 0 0 0 0,-1 0 0 0 0,0 0-1 0 0,0-1 1 0 0,0 1 0 0 0,0 0 0 0 0,0 0 0 0 0,0 0-1 0 0,1 0 1 0 0,-1 0 0 0 0,0 0 0 0 0,0 0-1 0 0,0 0 1 0 0,0 0 0 0 0,0 0 0 0 0,1 0 0 0 0,-1 0-1 0 0,0 0 1 0 0,0 0 0 0 0,0 0 0 0 0,0 0 0 0 0,0 0-1 0 0,1 1 1 0 0,-1-1 0 0 0,0 0 0 0 0,0 0-1 0 0,0 0 1 0 0,0 0 0 0 0,0 0 0 0 0,0 0 0 0 0,1 0-1 0 0,-1 0 1 0 0,0 0 0 0 0,0 1 0 0 0,0-1-1 0 0,0 0 1 0 0,0 0 0 0 0,0 0 0 0 0,0 0 0 0 0,0 0-1 0 0,0 0 1 0 0,0 1 0 0 0,0-1 0 0 0,0 0 0 0 0,0 0-1 0 0,1 0 1 0 0,-1 0 0 0 0,0 0 0 0 0,0 1-1 0 0,0-1 1 0 0,-1 0 0 0 0,21-43 74 0 0,75-142 1108 0 0,-88 173-1017 0 0,1 0 0 0 0,1 1-1 0 0,0-1 1 0 0,0 2 0 0 0,1-1 0 0 0,16-12-1 0 0,-23 21-125 0 0,0-1 0 0 0,0 1 0 0 0,0 0 0 0 0,0 1 0 0 0,1-1 0 0 0,-1 0 0 0 0,1 1 0 0 0,-1 0 0 0 0,1 0-1 0 0,-1 0 1 0 0,1 0 0 0 0,-1 0 0 0 0,1 1 0 0 0,0 0 0 0 0,-1 0 0 0 0,1 0 0 0 0,0 0 0 0 0,0 0 0 0 0,-1 1 0 0 0,1-1 0 0 0,-1 1-1 0 0,1 0 1 0 0,0 0 0 0 0,-1 1 0 0 0,0-1 0 0 0,1 1 0 0 0,-1 0 0 0 0,0-1 0 0 0,0 1 0 0 0,4 4 0 0 0,1 0 17 0 0,-1 0 1 0 0,0 1 0 0 0,0 0 0 0 0,-1 0-1 0 0,0 1 1 0 0,-1-1 0 0 0,1 1-1 0 0,-1 1 1 0 0,5 13 0 0 0,-4-8-96 0 0,-1 0 1 0 0,-1 1 0 0 0,0 0-1 0 0,-1 0 1 0 0,2 21-1 0 0,-2 45-3543 0 0,-3-63 1997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1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20806 0 0,'10'-32'5455'0'0,"4"-11"-3618"0"0,-13 41-1241 0 0,5 81 7 0 0,-5-63-576 0 0,0 1 0 0 0,1-1 0 0 0,0 0 0 0 0,1 0 1 0 0,1 0-1 0 0,1 0 0 0 0,0-1 0 0 0,1 0 0 0 0,1 0 0 0 0,8 15 0 0 0,-13-27-55 0 0,1 0-1 0 0,-1 0 1 0 0,0 0 0 0 0,1 0 0 0 0,0 0 0 0 0,-1 0 0 0 0,1-1 0 0 0,0 1 0 0 0,1-1 0 0 0,-1 0-1 0 0,0 0 1 0 0,1 0 0 0 0,-1 0 0 0 0,1-1 0 0 0,-1 1 0 0 0,1-1 0 0 0,0 0 0 0 0,-1 0 0 0 0,1 0-1 0 0,0-1 1 0 0,0 1 0 0 0,0-1 0 0 0,0 0 0 0 0,0 0 0 0 0,6-1 0 0 0,-3 0 15 0 0,0-1 0 0 0,-1 0 0 0 0,1 0 0 0 0,0 0 0 0 0,0-1 0 0 0,-1 0 0 0 0,0-1 0 0 0,1 1 1 0 0,-1-1-1 0 0,0 0 0 0 0,-1 0 0 0 0,10-10 0 0 0,-4 2 187 0 0,-1-1 0 0 0,-1 0 1 0 0,0-1-1 0 0,-1 1 0 0 0,0-1 0 0 0,-1-1 0 0 0,-1 0 1 0 0,0 0-1 0 0,-1 0 0 0 0,3-17 0 0 0,-2 14 205 0 0,-4 14-272 0 0,-1 1 0 0 0,0 0 0 0 0,0 0 0 0 0,0-1 0 0 0,-1 1 0 0 0,1-1 0 0 0,0-5 0 0 0,-1 11-102 0 0,0 0-1 0 0,1 0 1 0 0,-1-1 0 0 0,1 1-1 0 0,-1 0 1 0 0,1 0-1 0 0,0 0 1 0 0,0-1 0 0 0,1 3-1 0 0,5 13 17 0 0,-1 5-8 0 0,1 0 0 0 0,15 33 0 0 0,-17-45-518 0 0,0-1 0 0 0,0 0 0 0 0,1 0 1 0 0,0 0-1 0 0,0-1 0 0 0,1 0 0 0 0,15 14 0 0 0,-12-14-1031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1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 5669 0 0,'-11'-12'10953'0'0,"11"12"-10792"0"0,-1 0 1 0 0,1 0-1 0 0,0 0 0 0 0,0 0 0 0 0,-1 0 0 0 0,1 0 1 0 0,0 0-1 0 0,0 0 0 0 0,-1 0 0 0 0,1 0 0 0 0,0 0 0 0 0,0 0 1 0 0,0 0-1 0 0,-1 0 0 0 0,-1 2 1773 0 0,2-2-1773 0 0,0 0 1 0 0,0 1-1 0 0,0-1 0 0 0,-1 0 0 0 0,1 0 0 0 0,0 0 1 0 0,0 1-1 0 0,-5 29 2746 0 0,4-26-2723 0 0,-1 44 916 0 0,2 1 1 0 0,11 87-1 0 0,-4-60-573 0 0,11 120 356 0 0,13 185 17 0 0,-18-136-1305 0 0,-12-179-3120 0 0,3-53 1955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1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4 4724 0 0,'8'-4'16440'0'0,"-7"13"-13466"0"0,-6 9-5128 0 0,0-6 4100 0 0,-27 40-806 0 0,-3-2 1 0 0,-73 81-1 0 0,83-103-845 0 0,-2-1 1 0 0,0-1-1 0 0,-2-1 0 0 0,-1-2 0 0 0,-1-1 1 0 0,-35 18-1 0 0,63-38-278 0 0,0 0 1 0 0,0-1-1 0 0,-1 0 0 0 0,1 1 1 0 0,0-1-1 0 0,-1-1 0 0 0,1 1 0 0 0,-1 0 1 0 0,1-1-1 0 0,-1 0 0 0 0,0 0 1 0 0,1 0-1 0 0,-1 0 0 0 0,1 0 1 0 0,-1-1-1 0 0,-4-1 0 0 0,6 2-15 0 0,0-2-1 0 0,-1 1 1 0 0,1 0 0 0 0,0 0-1 0 0,0-1 1 0 0,0 1-1 0 0,0-1 1 0 0,1 0 0 0 0,-1 1-1 0 0,0-1 1 0 0,1 0-1 0 0,-1 0 1 0 0,1 0 0 0 0,0 0-1 0 0,0 0 1 0 0,-1-1-1 0 0,1 1 1 0 0,1 0 0 0 0,-1 0-1 0 0,0-1 1 0 0,0 1 0 0 0,1 0-1 0 0,-1-5 1 0 0,0-4 19 0 0,1 0 0 0 0,0 0 1 0 0,0 0-1 0 0,1 0 0 0 0,0 0 1 0 0,1 0-1 0 0,1 0 0 0 0,-1 0 1 0 0,2 1-1 0 0,-1-1 0 0 0,2 1 1 0 0,-1 0-1 0 0,1 0 0 0 0,1 0 1 0 0,0 1-1 0 0,0 0 0 0 0,1 0 1 0 0,0 0-1 0 0,0 1 0 0 0,10-8 1 0 0,-15 15-6 0 0,0-1 1 0 0,0 1-1 0 0,1-1 0 0 0,-1 1 1 0 0,1 0-1 0 0,-1 0 1 0 0,1 0-1 0 0,0 0 1 0 0,-1 0-1 0 0,1 1 0 0 0,0-1 1 0 0,-1 1-1 0 0,1 0 1 0 0,0-1-1 0 0,0 1 1 0 0,3 1-1 0 0,-2 0 6 0 0,1 0 1 0 0,-1 0-1 0 0,1 0 1 0 0,-1 1-1 0 0,0 0 1 0 0,1 0-1 0 0,-1 0 1 0 0,7 5-1 0 0,3 4 32 0 0,0 1-1 0 0,-1 0 1 0 0,22 27-1 0 0,-29-32-41 0 0,99 137 176 0 0,-71-95-130 0 0,6 9 174 0 0,-39-57-214 0 0,13 17 245 0 0,-11-10-4817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1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771 56 3908 0 0,'-3'-4'1083'0'0,"0"0"-1"0"0,-1 0 0 0 0,1 1 1 0 0,-1-1-1 0 0,0 1 0 0 0,0 0 0 0 0,0 0 1 0 0,0 0-1 0 0,-1 1 0 0 0,-5-3 1 0 0,2 1-293 0 0,-1 1 0 0 0,1 1 1 0 0,-1 0-1 0 0,0 0 0 0 0,-11-1 1 0 0,0 2-302 0 0,0 0 1 0 0,0 2 0 0 0,0 0-1 0 0,-27 6 1 0 0,28-2-345 0 0,0 0-1 0 0,1 2 1 0 0,0 0-1 0 0,0 1 1 0 0,0 1-1 0 0,1 0 1 0 0,0 2-1 0 0,1 0 1 0 0,0 0-1 0 0,1 2 1 0 0,-16 15-1 0 0,21-18-98 0 0,0 0 0 0 0,1 1 0 0 0,1 0 0 0 0,0 0 0 0 0,0 1 0 0 0,1 0 0 0 0,1 1 0 0 0,0-1 0 0 0,1 1 0 0 0,-6 18 0 0 0,7-13-14 0 0,0 0-1 0 0,1 1 1 0 0,0-1 0 0 0,2 1-1 0 0,0 0 1 0 0,1 0-1 0 0,3 21 1 0 0,2 7 6 0 0,6 44-31 0 0,-4-55 14 0 0,-1-1-1 0 0,0 55 0 0 0,-4-42 4 0 0,-1-26 3 0 0,0-1 1 0 0,-4 28 0 0 0,-3 2 15 0 0,-13 69 19 0 0,16-108-53 0 0,0 0 0 0 0,-1 0 0 0 0,0-1 1 0 0,-1 0-1 0 0,0 0 0 0 0,-1 0 1 0 0,-12 17-1 0 0,11-21-20 0 0,0 1 0 0 0,-1-1 0 0 0,0 0 0 0 0,0 0 0 0 0,0-1 0 0 0,-1 0 0 0 0,0 0 0 0 0,0-1 0 0 0,-1 0 0 0 0,1-1 0 0 0,-1 0 0 0 0,-15 4 0 0 0,24-8 20 0 0,-1-1-8 0 0,0 1-1 0 0,0-1 1 0 0,0 0 0 0 0,0 0 0 0 0,0 1-1 0 0,0-1 1 0 0,0-1 0 0 0,0 1 0 0 0,-2-2-1 0 0,3 1-2 0 0,1 0-1 0 0,0 0 1 0 0,0 0-1 0 0,1 0 1 0 0,-1 0-1 0 0,0 0 0 0 0,1 0 1 0 0,-1 0-1 0 0,1 0 1 0 0,-1 1-1 0 0,1-1 1 0 0,0 0-1 0 0,0 0 1 0 0,0 1-1 0 0,0-1 1 0 0,0 0-1 0 0,0 1 0 0 0,0-1 1 0 0,1 1-1 0 0,-1-1 1 0 0,1 1-1 0 0,-1 0 1 0 0,1 0-1 0 0,-1 0 1 0 0,1 0-1 0 0,0 0 0 0 0,-1 0 1 0 0,1 0-1 0 0,0 0 1 0 0,0 0-1 0 0,0 1 1 0 0,-1-1-1 0 0,1 1 1 0 0,0 0-1 0 0,0-1 0 0 0,0 1 1 0 0,0 0-1 0 0,0 0 1 0 0,0 0-1 0 0,2 1 1 0 0,0-1 32 0 0,1 1 0 0 0,-1 0 0 0 0,0 1-1 0 0,0-1 1 0 0,0 1 0 0 0,0 0 0 0 0,0 0 0 0 0,0 0 0 0 0,-1 0 0 0 0,1 0 0 0 0,0 1 0 0 0,-1 0 0 0 0,0 0 0 0 0,0 0 0 0 0,0 0 0 0 0,0 0 0 0 0,0 1 0 0 0,-1-1 0 0 0,1 1 0 0 0,-1 0-1 0 0,3 6 1 0 0,11 32 410 0 0,-12-11-312 0 0,-2 0-1 0 0,-1 0 1 0 0,-2 1-1 0 0,-6 46 1 0 0,6-76-126 0 0,-14 98 280 0 0,-15 71-2 0 0,12-85-228 0 0,-3 22 5 0 0,-1-17 14 0 0,-7 25-34 0 0,11-22-55 0 0,17-88 5 0 0,-4 43-80 0 0,1 10-64 0 0,4-56 133 0 0,-1-2 21 0 0,1-1 0 0 0,-1 1 0 0 0,1 0 0 0 0,0 0 0 0 0,0 0 0 0 0,0 0 0 0 0,-1 0 1 0 0,1 0-1 0 0,0 0 0 0 0,0 0 0 0 0,0 0 0 0 0,0 0 0 0 0,0 0 0 0 0,1 0 0 0 0,-1 1 0 0 0,-1 15-33 0 0,1-8-3 0 0,0 0 0 0 0,0 0 0 0 0,3 14 0 0 0,14 66-361 0 0,-14-74 363 0 0,0 0-1 0 0,2 0 1 0 0,0 0-1 0 0,0 0 1 0 0,2-1 0 0 0,0 0-1 0 0,10 16 1 0 0,-10-21 30 0 0,0-1 1 0 0,1 0-1 0 0,0-1 1 0 0,0 1-1 0 0,1-2 0 0 0,10 8 1 0 0,-8-8 59 0 0,-1 0 0 0 0,1-1 0 0 0,0-1 1 0 0,1 1-1 0 0,-1-2 0 0 0,1 0 0 0 0,0 0 1 0 0,-1-1-1 0 0,20 1 0 0 0,11-2 427 0 0,59-5-1 0 0,-9-1-237 0 0,-82 5-368 0 0,35-1-602 0 0,-17-4-2705 0 0,-21 3 1819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1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232 197 3796 0 0,'-29'-15'14843'0'0,"27"13"-14554"0"0,0 1 1 0 0,-1 0-1 0 0,1-1 0 0 0,0 0 1 0 0,0 1-1 0 0,1-1 0 0 0,-1 0 1 0 0,0 0-1 0 0,1 0 0 0 0,-1 0 0 0 0,1-1 1 0 0,-1 1-1 0 0,1 0 0 0 0,0-1 1 0 0,0 1-1 0 0,0 0 0 0 0,0-4 1 0 0,-1-2 162 0 0,1 0 0 0 0,0-1 1 0 0,0-16-1 0 0,1 23-441 0 0,1-1 14 0 0,-1 1 1 0 0,1 0-1 0 0,0 0 0 0 0,-1 0 0 0 0,1 0 1 0 0,0 1-1 0 0,0-1 0 0 0,0 0 0 0 0,0 0 1 0 0,1 0-1 0 0,-1 1 0 0 0,0-1 1 0 0,2-1-1 0 0,21-19 196 0 0,-18 17-171 0 0,32-21 252 0 0,-35 24-300 0 0,-1 1 1 0 0,1 0-1 0 0,0 0 1 0 0,0 0-1 0 0,0 0 0 0 0,0 0 1 0 0,0 1-1 0 0,0-1 1 0 0,0 1-1 0 0,0-1 1 0 0,0 1-1 0 0,0 0 1 0 0,0 1-1 0 0,0-1 0 0 0,0 0 1 0 0,0 1-1 0 0,0 0 1 0 0,0-1-1 0 0,0 1 1 0 0,0 1-1 0 0,0-1 1 0 0,-1 0-1 0 0,6 3 1 0 0,-5-1-16 0 0,-1-1 1 0 0,1 0 0 0 0,-1 1-1 0 0,1 0 1 0 0,-1-1 0 0 0,0 1-1 0 0,0 0 1 0 0,0 0 0 0 0,0 0-1 0 0,0 1 1 0 0,-1-1 0 0 0,1 0-1 0 0,-1 1 1 0 0,0-1 0 0 0,0 1-1 0 0,0-1 1 0 0,-1 1 0 0 0,1-1-1 0 0,-1 1 1 0 0,0 3 0 0 0,0-6 10 0 0,1 13-18 0 0,-1-1 0 0 0,-1 1 0 0 0,0-1-1 0 0,-1 1 1 0 0,0-1 0 0 0,-1 1 0 0 0,-6 16-1 0 0,0-7 17 0 0,0-1-1 0 0,-2 0 0 0 0,-1-1 0 0 0,-27 38 0 0 0,26-42 7 0 0,-22 29 27 0 0,-2-2 0 0 0,-53 50-1 0 0,87-92-39 0 0,0 1-1 0 0,0-1 1 0 0,0 0 0 0 0,0 0-1 0 0,0 0 1 0 0,0 0-1 0 0,-1 0 1 0 0,1-1-1 0 0,-1 1 1 0 0,1-1-1 0 0,-1 0 1 0 0,0 0-1 0 0,1 0 1 0 0,-1-1 0 0 0,-4 1-1 0 0,7-1-4 0 0,-1-1 0 0 0,1 1 0 0 0,-1-1-1 0 0,1 1 1 0 0,-1-1 0 0 0,1 1 0 0 0,0-1 0 0 0,-1 0-1 0 0,1 0 1 0 0,0 0 0 0 0,0 0 0 0 0,-1 0 0 0 0,1 0 0 0 0,0 0-1 0 0,0 0 1 0 0,0 0 0 0 0,0 0 0 0 0,0-1 0 0 0,1 1 0 0 0,-1 0-1 0 0,0 0 1 0 0,0-1 0 0 0,1 1 0 0 0,-1-1 0 0 0,1 1 0 0 0,-1-1-1 0 0,1 1 1 0 0,0-1 0 0 0,0 1 0 0 0,-1-2 0 0 0,2-1 65 0 0,-1 0-1 0 0,0 0 1 0 0,1 0 0 0 0,0 0 0 0 0,0 0 0 0 0,0 1 0 0 0,0-1-1 0 0,0 0 1 0 0,1 1 0 0 0,0-1 0 0 0,0 1 0 0 0,0-1 0 0 0,0 1 0 0 0,0 0-1 0 0,1 0 1 0 0,3-4 0 0 0,11-17 724 0 0,-15 22-723 0 0,-1 1 0 0 0,1 0 0 0 0,0-1 0 0 0,0 1 0 0 0,0 0 0 0 0,0 0 0 0 0,0 0 0 0 0,0 0-1 0 0,0 0 1 0 0,0 1 0 0 0,0-1 0 0 0,0 1 0 0 0,0-1 0 0 0,1 1 0 0 0,-1 0 0 0 0,3 0 0 0 0,3 0 42 0 0,0 1-1 0 0,1 1 1 0 0,-1 0 0 0 0,0 0 0 0 0,0 1-1 0 0,-1-1 1 0 0,1 2 0 0 0,-1-1 0 0 0,13 9-1 0 0,65 47 351 0 0,-69-47-332 0 0,-1 0-35 0 0,105 72 378 0 0,-42-35-1761 0 0,-66-42-2157 0 0,-9-5 1857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1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4428 0 0,'-2'-2'7635'0'0,"-3"-16"4596"0"0,9 18-12017 0 0,0 1 0 0 0,-1-1 0 0 0,1 1 0 0 0,-1-1 0 0 0,0 1 0 0 0,1 0 0 0 0,-1 1 0 0 0,0-1 1 0 0,1 0-1 0 0,-1 1 0 0 0,0 0 0 0 0,0 0 0 0 0,5 4 0 0 0,2 1 154 0 0,-1 0 1 0 0,17 18-1 0 0,0 2 81 0 0,17 19 35 0 0,71 107-434 0 0,-95-126-1437 0 0,-4-5-3241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1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11 2868 0 0,'-6'-8'6952'0'0,"6"7"-6488"0"0,-1 1-1 0 0,1 0 0 0 0,-1 0 1 0 0,0-1-1 0 0,1 1 1 0 0,-1 0-1 0 0,1 0 1 0 0,-1-1-1 0 0,0 1 1 0 0,0 0-1 0 0,-21 3 4707 0 0,-22 19-2964 0 0,37-18-1328 0 0,-35 22 467 0 0,2 2 1 0 0,-71 65-1 0 0,63-51-724 0 0,-20 20 267 0 0,-26 37 20 0 0,93-97-894 0 0,-7 5-149 0 0,7-6-80 0 0,0 0 1 0 0,-1 0 0 0 0,1 0-1 0 0,0 0 1 0 0,0 0-1 0 0,0 0 1 0 0,0 0-1 0 0,0 0 1 0 0,1 1-1 0 0,-1-1 1 0 0,0 0-1 0 0,0 1 1 0 0,1-1 0 0 0,-1 3-1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5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0 5501 0 0,'-5'9'10534'0'0,"-5"13"-6949"0"0,-7 16-2689 0 0,-17 28 960 0 0,-57 82 1 0 0,71-118-1475 0 0,-2-2 0 0 0,-2 0 0 0 0,0-2 0 0 0,-54 46-1 0 0,72-67-299 0 0,0-1 0 0 0,0 0 0 0 0,-1 0 0 0 0,0 0-1 0 0,1-1 1 0 0,-1 0 0 0 0,-1 0 0 0 0,-10 2 0 0 0,16-4-67 0 0,-1-1 0 0 0,1 0 0 0 0,0 0 0 0 0,0 0 1 0 0,0 0-1 0 0,-1 0 0 0 0,1 0 0 0 0,0 0 0 0 0,0-1 1 0 0,0 1-1 0 0,0-1 0 0 0,-1 1 0 0 0,1-1 0 0 0,0 0 1 0 0,0 0-1 0 0,0 0 0 0 0,1 0 0 0 0,-1 0 1 0 0,0-1-1 0 0,0 1 0 0 0,0 0 0 0 0,1-1 0 0 0,-1 1 1 0 0,1-1-1 0 0,-1 0 0 0 0,1 1 0 0 0,0-1 0 0 0,0 0 1 0 0,0 0-1 0 0,0 0 0 0 0,0 0 0 0 0,-1-4 1 0 0,-1-1-8 0 0,2 0 0 0 0,-1 0 1 0 0,1 0-1 0 0,0 0 0 0 0,0 0 1 0 0,1-1-1 0 0,0 1 0 0 0,1 0 1 0 0,-1 0-1 0 0,1 0 0 0 0,3-11 1 0 0,1 0 11 0 0,1 0 0 0 0,0-1 0 0 0,10-17 0 0 0,-14 30 8 0 0,1 0-1 0 0,1 1 0 0 0,-1-1 1 0 0,1 1-1 0 0,0-1 0 0 0,0 1 1 0 0,0 1-1 0 0,1-1 0 0 0,-1 0 1 0 0,1 1-1 0 0,1 0 1 0 0,-1 0-1 0 0,0 1 0 0 0,1 0 1 0 0,6-4-1 0 0,-6 5 2 0 0,-1 1 0 0 0,1-1 0 0 0,-1 1-1 0 0,1 0 1 0 0,0 1 0 0 0,-1-1 0 0 0,1 1 0 0 0,0 0-1 0 0,-1 0 1 0 0,1 1 0 0 0,0 0 0 0 0,-1 0 0 0 0,1 0 0 0 0,-1 1-1 0 0,1-1 1 0 0,-1 1 0 0 0,8 4 0 0 0,11 6-43 0 0,-1 2 0 0 0,-1 0 0 0 0,0 1 0 0 0,27 24 0 0 0,31 41-3781 0 0,-65-63 2184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2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 6349 0 0,'-7'-2'20792'0'0,"354"-12"-17571"0"0,-316 10-3074 0 0,0 0-957 0 0,-9 3-2893 0 0,-10 1 2105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2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5124 0 0,'-5'-22'21354'0'0,"62"165"-20402"0"0,-56-141-990 0 0,2 3-916 0 0,-1 1 0 0 0,2-1 1 0 0,-1 0-1 0 0,0 0 1 0 0,1 0-1 0 0,8 9 1 0 0,-8-12-598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2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63 3760 0 0,'10'-31'16673'0'0,"-10"29"-16044"0"0,0 0-1 0 0,1 0 0 0 0,-1 0 0 0 0,0 0 0 0 0,0 0 0 0 0,0 0 0 0 0,0-1 1 0 0,-1 1-1 0 0,1 0 0 0 0,0 0 0 0 0,-1 0 0 0 0,-1-3 0 0 0,1 3 380 0 0,-2 5-820 0 0,-7 6-58 0 0,0 0-1 0 0,1 1 1 0 0,0 0-1 0 0,0 0 0 0 0,1 1 1 0 0,-11 19-1 0 0,-36 82 116 0 0,32-65-152 0 0,-5 21-14 0 0,3 2-1 0 0,-27 115 1 0 0,49-173-78 0 0,-34 136 22 0 0,27-111-14 0 0,4-12-15 0 0,-2 0 0 0 0,0 0 1 0 0,-12 24-1 0 0,13-34 7 0 0,5-11 9 0 0,1 0 0 0 0,-1 0 0 0 0,0-1 0 0 0,0 1 0 0 0,0 0 0 0 0,0-1 0 0 0,-1 1 0 0 0,1-1 0 0 0,-1 0-1 0 0,0 0 1 0 0,0 0 0 0 0,0 0 0 0 0,0-1 0 0 0,-1 1 0 0 0,1-1 0 0 0,-6 3 0 0 0,-4 0-81 0 0,0-2 0 0 0,0 1 0 0 0,-1-2 0 0 0,1 0 0 0 0,0 0 1 0 0,-1-2-1 0 0,1 1 0 0 0,-1-2 0 0 0,0 0 0 0 0,1 0 0 0 0,0-1 0 0 0,-16-5 0 0 0,27 7-498 0 0,-9-7-2253 0 0,5 2 1254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2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2912 0 0,'0'0'11323'0'0,"15"-7"-5025"0"0,0 4-4865 0 0,0 0 1 0 0,1 2-1 0 0,25-1 1 0 0,2 1-364 0 0,24-3 151 0 0,82-8 324 0 0,-125 12-2354 0 0,-12 0-2605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2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3332 0 0,'-14'6'8609'0'0,"4"-1"-1186"0"0,3-1-3532 0 0,7-3-3671 0 0,0 0 0 0 0,0 0 0 0 0,0 0 0 0 0,0 0 0 0 0,0 1 0 0 0,0-1 0 0 0,1 0 0 0 0,-1 0 0 0 0,0 0 0 0 0,1 0 1 0 0,-1 0-1 0 0,1 0 0 0 0,-1 0 0 0 0,1 0 0 0 0,0-1 0 0 0,-1 1 0 0 0,1 0 0 0 0,0 0 0 0 0,1 1 0 0 0,0-1-120 0 0,0 1 0 0 0,1-1 1 0 0,-1 0-1 0 0,1 1 0 0 0,-1-1 0 0 0,1 0 0 0 0,0-1 0 0 0,2 2 0 0 0,54 9 704 0 0,72 6 0 0 0,-89-13-596 0 0,-15-1-111 0 0,9 2-77 0 0,-13-4-4399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2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1172 0 0,'0'0'15090'0'0,"3"-2"-14164"0"0,6-5-93 0 0,0 0 1 0 0,0-1 0 0 0,0 0 0 0 0,-1 0-1 0 0,0-1 1 0 0,0 0 0 0 0,9-15 0 0 0,7-25 210 0 0,-1 0 0 0 0,16-53 0 0 0,-36 92-900 0 0,-1 2 27 0 0,0 0 0 0 0,1 1 1 0 0,0-1-1 0 0,8-13 1 0 0,-11 19-131 0 0,1 1 0 0 0,0-1 0 0 0,-1 1 0 0 0,1-1 0 0 0,-1 1 0 0 0,1-1 0 0 0,-1 1 0 0 0,0-1 0 0 0,0 1 0 0 0,0-1 1 0 0,0-2-1 0 0,3-10 233 0 0,1-6 227 0 0,-1 41-492 0 0,-1 0 1 0 0,-1 21-1 0 0,2 22-7 0 0,1 82-292 0 0,-4-98 84 0 0,0 222-2353 0 0,0-267 2424 0 0,0 1 0 0 0,0 0 0 0 0,0 0 0 0 0,-1-1 0 0 0,1 1 0 0 0,-1-1 0 0 0,0 1 0 0 0,0 0 0 0 0,0-1 0 0 0,0 0 0 0 0,-1 1 0 0 0,0-1 0 0 0,1 0 0 0 0,-1 1 0 0 0,0-1 1 0 0,-1 0-1 0 0,1-1 0 0 0,-4 5 0 0 0,-1-2-35 0 0,0 0 1 0 0,-1-1-1 0 0,1 0 1 0 0,-1 0-1 0 0,0 0 1 0 0,-11 3-1 0 0,8-4 282 0 0,-1 0-1 0 0,0-1 1 0 0,-19 2-1 0 0,-8 1 1320 0 0,37-5-1270 0 0,113-2 3636 0 0,-45 4-2726 0 0,23 2 72 0 0,-76-2-1547 0 0,11 1-3318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2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3648 0 0,'-4'-24'20423'0'0,"105"161"-17786"0"0,-4 19-1812 0 0,-56-86-1118 0 0,-33-55-417 0 0,-1-2-364 0 0,1-2-2583 0 0,-3-5 2076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2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20 4088 0 0,'3'-19'17388'0'0,"-4"19"-17296"0"0,1 0-1 0 0,0 0 0 0 0,0 0 0 0 0,0 0 0 0 0,0 0 1 0 0,0 0-1 0 0,0-1 0 0 0,0 1 0 0 0,-1 0 1 0 0,1 0-1 0 0,0 0 0 0 0,0 0 0 0 0,0 0 0 0 0,0 0 1 0 0,0 1-1 0 0,0-1 0 0 0,-1 0 0 0 0,1 0 0 0 0,0 0 1 0 0,-23 17 175 0 0,20-15 327 0 0,-199 182 2396 0 0,153-139-2605 0 0,-44 42 264 0 0,77-72-925 0 0,1 0 0 0 0,-17 20 1 0 0,32-34-297 0 0,-7 4-3094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2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3760 0 0,'2'0'3648'0'0,"58"-5"7452"0"0,3 2-6968 0 0,55-4-1505 0 0,-94 5-2000 0 0,-15 2-283 0 0,0-1 1 0 0,0 0 0 0 0,11-3 0 0 0,4 5-4969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2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75 2156 0 0,'-4'-16'10110'0'0,"5"-3"4413"0"0,9 69-13608 0 0,-7-23-658 0 0,0 45 0 0 0,-2-64-360 0 0,0 0-1 0 0,0 0 1 0 0,0 0 0 0 0,1 0 0 0 0,0 0-1 0 0,6 12 1 0 0,-7-18 38 0 0,0 0-1 0 0,1 0 1 0 0,-1 0-1 0 0,1 0 1 0 0,-1 0-1 0 0,1 0 1 0 0,0-1 0 0 0,0 1-1 0 0,0 0 1 0 0,0-1-1 0 0,0 0 1 0 0,0 1-1 0 0,0-1 1 0 0,0 0-1 0 0,1 0 1 0 0,-1 0 0 0 0,0-1-1 0 0,1 1 1 0 0,2 0-1 0 0,0 0-67 0 0,0-1 0 0 0,0 0 0 0 0,0 0 0 0 0,-1-1 0 0 0,1 1-1 0 0,0-1 1 0 0,0 0 0 0 0,0 0 0 0 0,5-3 0 0 0,2 0-66 0 0,0-1 1 0 0,-1-1-1 0 0,0 0 1 0 0,0-1-1 0 0,0 0 1 0 0,-1 0-1 0 0,10-10 1 0 0,1-4 402 0 0,0 0 1 0 0,-2-2 0 0 0,33-48 0 0 0,-42 50 729 0 0,6-8 584 0 0,-15 27-1327 0 0,1-1 126 0 0,-1-1-1 0 0,0 1 1 0 0,0-1 0 0 0,0 1-1 0 0,-1-1 1 0 0,1-6-1 0 0,-1 9 121 0 0,-2 4-405 0 0,-69 119 182 0 0,41-68-195 0 0,-8 34 1 0 0,-62 145 0 0 0,39-82-91 0 0,44-103 58 0 0,-2 0-1 0 0,-31 55 0 0 0,36-79 39 0 0,0-2 1 0 0,-24 29 0 0 0,34-46-3 0 0,0-1-1 0 0,0 1 1 0 0,0-1-1 0 0,-1 0 1 0 0,1 0 0 0 0,-1 0-1 0 0,0-1 1 0 0,0 0-1 0 0,0 0 1 0 0,-1 0 0 0 0,1 0-1 0 0,-1-1 1 0 0,1 0-1 0 0,-1 0 1 0 0,0-1 0 0 0,0 1-1 0 0,-7 0 1 0 0,9-3-7 0 0,0 1 1 0 0,-1-1 0 0 0,1 1-1 0 0,0-1 1 0 0,0-1 0 0 0,0 1-1 0 0,0-1 1 0 0,0 1 0 0 0,1-1-1 0 0,-1 0 1 0 0,0 0 0 0 0,-4-4-1 0 0,6 4-46 0 0,-1 0-1 0 0,1 1 1 0 0,0-1-1 0 0,0 0 1 0 0,0 0-1 0 0,1 0 1 0 0,-1-1-1 0 0,0 1 1 0 0,1 0-1 0 0,-1-1 1 0 0,1 1-1 0 0,0-1 1 0 0,0 1-1 0 0,0-1 1 0 0,0 0-1 0 0,0 1 1 0 0,1-1 0 0 0,-1-4-1 0 0,2 3-283 0 0,0 0 0 0 0,0 0 1 0 0,1 0-1 0 0,0 0 0 0 0,-1 0 0 0 0,1 0 0 0 0,1 0 0 0 0,-1 1 1 0 0,1-1-1 0 0,-1 1 0 0 0,1 0 0 0 0,6-6 0 0 0,8-6-1292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5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12 3128 0 0,'-4'-2'1105'0'0,"0"0"0"0"0,-1 0 0 0 0,1 1-1 0 0,0 0 1 0 0,0 0 0 0 0,-1 0 0 0 0,1 0-1 0 0,-1 1 1 0 0,1-1 0 0 0,-1 1 0 0 0,-5 1 0 0 0,3 0-407 0 0,0 0 0 0 0,0 1 0 0 0,0-1 1 0 0,0 2-1 0 0,1-1 0 0 0,-11 6 0 0 0,5-1-309 0 0,0 0-1 0 0,1 1 0 0 0,0 0 0 0 0,0 1 0 0 0,1 0 1 0 0,-18 20-1 0 0,18-17-111 0 0,1 0 0 0 0,0 1 0 0 0,1 0 0 0 0,0 0 0 0 0,-9 23 0 0 0,14-28-167 0 0,0 1 0 0 0,1 0 0 0 0,0 0 0 0 0,0 0 0 0 0,1 0 0 0 0,0 0 0 0 0,0 0-1 0 0,1 1 1 0 0,1-1 0 0 0,2 15 0 0 0,-1-13-41 0 0,1 0-1 0 0,1 0 0 0 0,-1 0 1 0 0,2-1-1 0 0,0 0 0 0 0,0 0 1 0 0,0 0-1 0 0,1-1 0 0 0,1 1 1 0 0,0-1-1 0 0,0-1 0 0 0,15 15 0 0 0,-16-18-78 0 0,0 0 0 0 0,0 0 0 0 0,0-1-1 0 0,0 0 1 0 0,1 0 0 0 0,0 0 0 0 0,0-1-1 0 0,0 0 1 0 0,0 0 0 0 0,0-1 0 0 0,1 0-1 0 0,-1 0 1 0 0,1-1 0 0 0,-1 0 0 0 0,1 0-1 0 0,-1 0 1 0 0,1-1 0 0 0,0-1-1 0 0,13-1 1 0 0,-17 1-16 0 0,-1 0 1 0 0,1 0-1 0 0,-1 0 0 0 0,1-1 0 0 0,-1 1 0 0 0,0-1 0 0 0,0 0 1 0 0,1 0-1 0 0,-1 0 0 0 0,0 0 0 0 0,-1 0 0 0 0,1-1 1 0 0,0 1-1 0 0,3-5 0 0 0,-5 4 15 0 0,1 1 1 0 0,-1 0-1 0 0,0 0 0 0 0,0-1 0 0 0,0 1 1 0 0,0-1-1 0 0,0 1 0 0 0,0-1 0 0 0,-1 1 1 0 0,1-1-1 0 0,-1 1 0 0 0,0-1 0 0 0,1 0 1 0 0,-1 1-1 0 0,-1-1 0 0 0,1 1 0 0 0,0-1 1 0 0,-1 0-1 0 0,1 1 0 0 0,-1-1 1 0 0,-1-3-1 0 0,-2-3 3 0 0,0 0 1 0 0,-1 0-1 0 0,0 1 1 0 0,0-1-1 0 0,-1 1 1 0 0,-1 0-1 0 0,1 1 1 0 0,-1-1-1 0 0,0 1 0 0 0,-16-12 1 0 0,20 17-95 0 0,0 0 0 0 0,0 0 0 0 0,0 0 0 0 0,-1 0 0 0 0,1 0 0 0 0,0 1 0 0 0,-1-1 0 0 0,1 1 0 0 0,-1 0 0 0 0,0 0 0 0 0,1 0 0 0 0,-1 1 0 0 0,0-1 0 0 0,1 1 0 0 0,-1 0 0 0 0,0 0 0 0 0,0 0 0 0 0,1 0 0 0 0,-1 1 0 0 0,0 0 0 0 0,1 0 0 0 0,-1 0 0 0 0,0 0 0 0 0,1 0 0 0 0,-1 1 0 0 0,1-1 0 0 0,0 1 0 0 0,-1 0 0 0 0,1 0 0 0 0,0 0 0 0 0,0 1 0 0 0,-3 3 0 0 0,-8 15-2947 0 0,11-10 1503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2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6573 0 0,'1'-16'9603'0'0,"3"5"-3592"0"0,-3 9-5729 0 0,0 1-1 0 0,0 0 1 0 0,0-1 0 0 0,0 1-1 0 0,0 0 1 0 0,1 0 0 0 0,-1 0-1 0 0,0 0 1 0 0,1 0 0 0 0,-1 0-1 0 0,1 0 1 0 0,-1 1 0 0 0,1-1-1 0 0,0 0 1 0 0,-1 1 0 0 0,1-1-1 0 0,0 1 1 0 0,-1 0 0 0 0,1-1-1 0 0,2 1 1 0 0,25-4 826 0 0,35 0 0 0 0,-36 3-815 0 0,30-5 1 0 0,3-2-788 0 0,-23 6-2941 0 0,-35 2 1857 0 0,3 2-30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3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1944 0 0,'-8'11'21047'0'0,"15"-9"-20573"0"0,1 0 0 0 0,0 0 0 0 0,-1 0 1 0 0,1-1-1 0 0,0-1 0 0 0,0 1 0 0 0,0-1 0 0 0,8-1 0 0 0,13 1-73 0 0,26 3 104 0 0,67 8 230 0 0,-102-10-508 0 0,-14-1-219 0 0,1 1-1 0 0,-1 0 0 0 0,0-1 0 0 0,9 4 0 0 0,-15-4-220 0 0,5 2-328 0 0,7 0-4757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3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215 213 1300 0 0,'-10'-2'11374'0'0,"-4"-3"-7144"0"0,11 3-3605 0 0,0 0 1 0 0,0 0 0 0 0,1 0 0 0 0,-1 0 0 0 0,1 0 0 0 0,-1 0 0 0 0,1-1 0 0 0,0 1 0 0 0,-3-5 0 0 0,-10-25 2048 0 0,9 18-2179 0 0,-10-39 827 0 0,16 50-1298 0 0,0 0 0 0 0,0 0 0 0 0,1 0 1 0 0,-1 0-1 0 0,1 0 0 0 0,0 0 0 0 0,0 0 0 0 0,0 0 1 0 0,0 0-1 0 0,0 1 0 0 0,1-1 0 0 0,-1 1 0 0 0,1-1 1 0 0,0 1-1 0 0,3-5 0 0 0,-3 5-8 0 0,0-1-9 0 0,1 0-1 0 0,0 1 1 0 0,0-1 0 0 0,0 1-1 0 0,1 0 1 0 0,-1 0-1 0 0,1 0 1 0 0,-1 0 0 0 0,1 0-1 0 0,-1 1 1 0 0,1-1 0 0 0,0 1-1 0 0,0 0 1 0 0,-1 1-1 0 0,1-1 1 0 0,0 1 0 0 0,0-1-1 0 0,0 1 1 0 0,0 0-1 0 0,0 0 1 0 0,0 1 0 0 0,0-1-1 0 0,6 3 1 0 0,-2-2 0 0 0,0 1-1 0 0,0 0 1 0 0,0 1 0 0 0,-1-1 0 0 0,1 2 0 0 0,-1-1-1 0 0,1 1 1 0 0,-1 0 0 0 0,0 1 0 0 0,11 8 0 0 0,-13-8-23 0 0,-1 0 1 0 0,1 1 0 0 0,-1-1 0 0 0,0 1 0 0 0,0 0 0 0 0,-1 0 0 0 0,0 0 0 0 0,0 0-1 0 0,0 0 1 0 0,-1 1 0 0 0,3 10 0 0 0,-4-6-23 0 0,1-1 0 0 0,-1 1 0 0 0,-1-1 0 0 0,0 1 1 0 0,0 0-1 0 0,-4 19 0 0 0,-3-2-20 0 0,-1 0 0 0 0,-1 0 0 0 0,-2 0 0 0 0,-20 38 0 0 0,20-47 38 0 0,0 0-1 0 0,-2 0 1 0 0,-25 29 0 0 0,-54 46-47 0 0,32-34 56 0 0,56-56 17 0 0,0-1 0 0 0,0 1 1 0 0,0-1-1 0 0,-1 0 0 0 0,0-1 0 0 0,1 1 0 0 0,-1-1 0 0 0,-6 2 1 0 0,-5 3-79 0 0,15-7 38 0 0,-6-4-28 0 0,6 4 58 0 0,0 0-1 0 0,1 0 1 0 0,-1 0-1 0 0,0-1 1 0 0,1 1 0 0 0,-1 0-1 0 0,0 0 1 0 0,1-1-1 0 0,-1 1 1 0 0,1 0-1 0 0,-1-1 1 0 0,1 1-1 0 0,-1-1 1 0 0,0 1 0 0 0,1-1-1 0 0,0 1 1 0 0,-1-1-1 0 0,1 1 1 0 0,-1-1-1 0 0,1 1 1 0 0,0-1-1 0 0,-1 0 1 0 0,0-1-1 0 0,1 0-1 0 0,-1-1 0 0 0,1 1 0 0 0,-1-1-1 0 0,1 0 1 0 0,0 1 0 0 0,0-1-1 0 0,0 0 1 0 0,0 1 0 0 0,1-1-1 0 0,-1 0 1 0 0,1 1 0 0 0,-1-1-1 0 0,1 1 1 0 0,0-1 0 0 0,0 1-1 0 0,0-1 1 0 0,0 1 0 0 0,1 0-1 0 0,-1-1 1 0 0,1 1 0 0 0,-1 0-1 0 0,1 0 1 0 0,3-3 0 0 0,3-2 145 0 0,0 1 0 0 0,0 0 1 0 0,1 0-1 0 0,14-8 0 0 0,-14 10 35 0 0,-4 3-110 0 0,-1 0 0 0 0,1 1 0 0 0,0 0 0 0 0,-1 0 0 0 0,1 0 0 0 0,0 0 1 0 0,0 1-1 0 0,-1 0 0 0 0,7 2 0 0 0,-10-3-57 0 0,19 5 174 0 0,-1 0-1 0 0,0 1 1 0 0,0 2 0 0 0,-1 0 0 0 0,0 0 0 0 0,-1 2 0 0 0,32 22 0 0 0,-24-14 233 0 0,29 16 1 0 0,-20-15-398 0 0,-33-19-39 0 0,2 5-503 0 0,8-13-7462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3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10 5529 0 0,'14'-9'15765'0'0,"-14"9"-15655"0"0,-3 26 1958 0 0,-5-1-1482 0 0,0-1 0 0 0,-1 0 0 0 0,-21 38 0 0 0,18-40-328 0 0,-1 5 19 0 0,-2-2 0 0 0,-1 0 0 0 0,0-1 1 0 0,-31 33-1 0 0,36-45-219 0 0,0 0 1 0 0,-1-2-1 0 0,0 1 1 0 0,-1-2-1 0 0,0 1 1 0 0,-1-2-1 0 0,0 0 1 0 0,0 0-1 0 0,-28 9 1 0 0,37-16-70 0 0,-1 1 0 0 0,1-1 0 0 0,-1 0 0 0 0,0 0 1 0 0,1-1-1 0 0,-1 0 0 0 0,0 0 0 0 0,1 0 1 0 0,-1 0-1 0 0,1-1 0 0 0,-1 0 0 0 0,0 0 1 0 0,1-1-1 0 0,0 0 0 0 0,-1 0 0 0 0,1 0 1 0 0,0 0-1 0 0,-9-6 0 0 0,11 5 6 0 0,0 1 0 0 0,0-1 1 0 0,0 0-1 0 0,0 0 0 0 0,0 0 0 0 0,1 0 0 0 0,-1 0 1 0 0,1 0-1 0 0,0-1 0 0 0,0 1 0 0 0,0-1 0 0 0,1 0 1 0 0,-1 1-1 0 0,1-1 0 0 0,0 0 0 0 0,0 0 0 0 0,0 0 1 0 0,0 0-1 0 0,1 0 0 0 0,0 0 0 0 0,0 0 1 0 0,0 0-1 0 0,0 0 0 0 0,0 0 0 0 0,1 0 0 0 0,2-8 1 0 0,-1 5 60 0 0,0-1 1 0 0,1 1-1 0 0,0-1 1 0 0,0 1 0 0 0,1 0-1 0 0,-1 1 1 0 0,2-1 0 0 0,-1 1-1 0 0,1-1 1 0 0,0 1 0 0 0,0 1-1 0 0,1-1 1 0 0,11-9-1 0 0,-12 12-16 0 0,-1 0 0 0 0,1 0-1 0 0,0 1 1 0 0,0-1-1 0 0,0 1 1 0 0,0 0-1 0 0,1 1 1 0 0,-1-1-1 0 0,0 1 1 0 0,1 0 0 0 0,-1 0-1 0 0,1 1 1 0 0,-1-1-1 0 0,1 1 1 0 0,-1 1-1 0 0,1-1 1 0 0,-1 1-1 0 0,1 0 1 0 0,-1 0-1 0 0,9 3 1 0 0,-7-1 5 0 0,1 1 0 0 0,-1 0 0 0 0,0 0 0 0 0,-1 0 0 0 0,1 1 0 0 0,-1 0 0 0 0,0 0 0 0 0,0 0 0 0 0,8 11 0 0 0,4 7 103 0 0,20 31 0 0 0,-29-40-99 0 0,24 42-31 0 0,7 9-1094 0 0,-9-27-2853 0 0,-25-32 2317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3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2644 0 0,'1'-2'718'0'0,"0"0"0"0"0,1 1 0 0 0,-1-1 0 0 0,0 1 0 0 0,1-1 0 0 0,-1 1-1 0 0,1 0 1 0 0,0 0 0 0 0,-1 0 0 0 0,1 0 0 0 0,0 0 0 0 0,0 0 0 0 0,-1 0 0 0 0,1 0 0 0 0,0 1-1 0 0,0-1 1 0 0,0 1 0 0 0,0-1 0 0 0,2 1 0 0 0,0 0-268 0 0,0 0-1 0 0,0 0 1 0 0,-1 1-1 0 0,1-1 1 0 0,-1 1-1 0 0,1 0 1 0 0,0 0-1 0 0,-1 1 1 0 0,6 2-1 0 0,2 2-143 0 0,0 1-1 0 0,-1 0 0 0 0,0 0 1 0 0,18 17-1 0 0,-9-3-6 0 0,-1 0 0 0 0,-1 1 0 0 0,-1 1 0 0 0,-1 0 0 0 0,-1 1-1 0 0,-1 1 1 0 0,-1 0 0 0 0,-1 1 0 0 0,-1 0 0 0 0,-2 1 0 0 0,10 46 0 0 0,-11-32-59 0 0,-2 1-1 0 0,-1-1 1 0 0,-3 1 0 0 0,-1 0 0 0 0,-2 0 0 0 0,-2-1-1 0 0,-10 48 1 0 0,6-52-53 0 0,-3 0 1 0 0,0 0-1 0 0,-3-1 0 0 0,-1-1 0 0 0,-1 0 0 0 0,-2-2 1 0 0,-24 36-1 0 0,36-61-197 0 0,0-1 1 0 0,-1 0-1 0 0,0 0 0 0 0,-14 11 1 0 0,-14 5-2768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3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13 158 272 0 0,'-4'-6'8811'0'0,"3"5"-7880"0"0,0-1-1 0 0,0 1 1 0 0,0-1 0 0 0,0 1 0 0 0,1-1 0 0 0,-1 0 0 0 0,0 1 0 0 0,1-1 0 0 0,-1 0-1 0 0,1 0 1 0 0,-1-2 0 0 0,4 2-678 0 0,0-1 0 0 0,0 1 1 0 0,1 0-1 0 0,-1 0 0 0 0,0 0 0 0 0,1 1 0 0 0,-1-1 0 0 0,1 1 0 0 0,-1-1 1 0 0,1 1-1 0 0,0 0 0 0 0,5 0 0 0 0,56-7 867 0 0,-39 5-754 0 0,569-85 1775 0 0,-557 82-2036 0 0,-21 4-6280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3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4912 0 0,'-4'3'1426'0'0,"0"-1"-1"0"0,1 1 1 0 0,0 0-1 0 0,-1 0 1 0 0,1 0-1 0 0,0 0 0 0 0,-3 5 1 0 0,-15 31 3069 0 0,13-17-3248 0 0,-9 39 0 0 0,16-59-1055 0 0,-53 310 3766 0 0,41-211-3138 0 0,-24 143 577 0 0,31-200-1235 0 0,-4 18 49 0 0,0-1 6 0 0,9-45-195 0 0,-2 0 1 0 0,-4 16-1 0 0,4-4-810 0 0,3-11-3826 0 0,3-13 3001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3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42 111 5240 0 0,'1'-15'18262'0'0,"-5"20"-18053"0"0,0-1 1 0 0,0 1-1 0 0,1 0 0 0 0,0 0 0 0 0,0 1 0 0 0,0-1 1 0 0,0 0-1 0 0,1 1 0 0 0,0 0 0 0 0,0-1 0 0 0,1 1 1 0 0,-2 9-1 0 0,0 0 86 0 0,2 0 1 0 0,0 0 0 0 0,0 0-1 0 0,3 18 1 0 0,-2-27-268 0 0,1 0 1 0 0,0-1-1 0 0,0 1 1 0 0,0 0-1 0 0,1-1 1 0 0,0 1-1 0 0,0-1 0 0 0,0 0 1 0 0,1 0-1 0 0,0 1 1 0 0,0-2-1 0 0,0 1 1 0 0,1 0-1 0 0,-1-1 1 0 0,1 1-1 0 0,0-1 1 0 0,1 0-1 0 0,-1 0 0 0 0,1-1 1 0 0,-1 1-1 0 0,1-1 1 0 0,0 0-1 0 0,0-1 1 0 0,0 1-1 0 0,1-1 1 0 0,-1 0-1 0 0,1 0 1 0 0,-1 0-1 0 0,1-1 0 0 0,0 0 1 0 0,-1 0-1 0 0,1-1 1 0 0,0 1-1 0 0,0-1 1 0 0,0-1-1 0 0,9 0 1 0 0,-1-1-46 0 0,-1 0 0 0 0,1-1-1 0 0,-1-1 1 0 0,1 0 0 0 0,-1-1 0 0 0,0 0 0 0 0,-1-1 0 0 0,1 0 0 0 0,-1-1 0 0 0,15-12 0 0 0,-18 12 53 0 0,-1 0 0 0 0,0 0 0 0 0,0-1 0 0 0,-1 0 0 0 0,0-1 0 0 0,0 0 0 0 0,-1 0-1 0 0,0 0 1 0 0,-1 0 0 0 0,0-1 0 0 0,0 0 0 0 0,-1 0 0 0 0,5-20 0 0 0,-7 20 79 0 0,0-1 0 0 0,0 1 0 0 0,-1-1 0 0 0,0-13-1 0 0,-1 20-68 0 0,0-1-1 0 0,-1 1 0 0 0,0-1 0 0 0,0 0 0 0 0,0 1 0 0 0,-1-1 1 0 0,1 1-1 0 0,-1 0 0 0 0,0 0 0 0 0,-1 0 0 0 0,1 0 0 0 0,-5-6 0 0 0,4 5-22 0 0,-1 1 0 0 0,0-1 0 0 0,-1 1 0 0 0,1 0 0 0 0,-1 0 0 0 0,0 0 0 0 0,0 0 0 0 0,0 1 0 0 0,0 0 0 0 0,-1 0 0 0 0,1 0 0 0 0,-1 1 0 0 0,0 0 0 0 0,0 0 0 0 0,-10-2 0 0 0,5 3-22 0 0,0 0-1 0 0,0 1 0 0 0,0 0 0 0 0,1 1 0 0 0,-1 0 0 0 0,0 1 1 0 0,0 0-1 0 0,-11 4 0 0 0,7-2-86 0 0,1 1 0 0 0,0 0 0 0 0,1 1 0 0 0,-1 0 0 0 0,-21 16 0 0 0,25-15-662 0 0,0 1-1 0 0,1 0 1 0 0,0 1 0 0 0,-9 11 0 0 0,10-8-844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3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263 282 3836 0 0,'-1'-4'16997'0'0,"-52"101"-12684"0"0,42-82-4054 0 0,10-15-300 0 0,1-1-1 0 0,-1 1 1 0 0,1 0-1 0 0,0 0 1 0 0,-1 0-1 0 0,1-1 0 0 0,-1 1 1 0 0,1 0-1 0 0,0 0 1 0 0,-1-1-1 0 0,1 1 1 0 0,-1 0-1 0 0,1-1 1 0 0,0 1-1 0 0,0 0 1 0 0,-1-1-1 0 0,1 1 1 0 0,0-1-1 0 0,0 1 0 0 0,-1 0 1 0 0,1-1-1 0 0,0 1 1 0 0,0-1-1 0 0,-1-1 58 0 0,0-1-23 0 0,0 0 1 0 0,0 0-1 0 0,1 0 1 0 0,-1-1-1 0 0,1 1 1 0 0,0 0-1 0 0,0 0 1 0 0,0 0-1 0 0,0 0 1 0 0,1-1 0 0 0,-1 1-1 0 0,1 0 1 0 0,1-3-1 0 0,0-10 126 0 0,-2 3 9 0 0,-1 6 33 0 0,1 1-1 0 0,0 0 1 0 0,0-1-1 0 0,1 1 1 0 0,0 0-1 0 0,0 0 1 0 0,3-11-1 0 0,1 2 168 0 0,-4 14-309 0 0,-1-1-1 0 0,0 1 1 0 0,0 0 0 0 0,1 0 0 0 0,-1-1-1 0 0,1 1 1 0 0,-1 0 0 0 0,1 0 0 0 0,0 0 0 0 0,-1 0-1 0 0,1 0 1 0 0,0 0 0 0 0,0 0 0 0 0,-1 0-1 0 0,1 0 1 0 0,0 0 0 0 0,0 0 0 0 0,2-1-1 0 0,10-6 53 0 0,1-1-1 0 0,1 2 0 0 0,-1 0 0 0 0,1 1 1 0 0,20-6-1 0 0,84-16 58 0 0,-13 4-28 0 0,-80 17-69 0 0,-13 4 26 0 0,0 0 1 0 0,0-1-1 0 0,0-1 0 0 0,-1 0 1 0 0,0 0-1 0 0,0-1 0 0 0,16-11 1 0 0,-26 16-33 0 0,-1 0 0 0 0,1 0 0 0 0,-1 0 0 0 0,0-1 1 0 0,1 1-1 0 0,-1 0 0 0 0,0-1 0 0 0,0 1 0 0 0,0-1 0 0 0,0 1 1 0 0,0-1-1 0 0,0 0 0 0 0,-1 1 0 0 0,1-1 0 0 0,0 0 0 0 0,-1 1 0 0 0,1-1 1 0 0,-1 0-1 0 0,0 0 0 0 0,1 0 0 0 0,-1 1 0 0 0,0-1 0 0 0,0 0 1 0 0,0 0-1 0 0,-1 0 0 0 0,1 1 0 0 0,0-1 0 0 0,-1-2 0 0 0,0 2-8 0 0,-24 6 76 0 0,20-2-78 0 0,1 1-1 0 0,-1-1 0 0 0,1 1 0 0 0,0 0 1 0 0,0 0-1 0 0,0 1 0 0 0,1-1 0 0 0,-7 8 1 0 0,-21 32 68 0 0,19-21-51 0 0,0 0-1 0 0,2 1 1 0 0,1 1 0 0 0,0-1 0 0 0,2 1 0 0 0,1 0 0 0 0,0 1 0 0 0,-1 26 0 0 0,0 33 76 0 0,4 86 0 0 0,3-120-84 0 0,7 128 51 0 0,-2 51-1 0 0,-5-227-73 0 0,-2 63 26 0 0,-21 126 1 0 0,19-172-19 0 0,0-1 0 0 0,-1 1 0 0 0,-1-1 0 0 0,-1 0 0 0 0,-1-1 0 0 0,0 0 0 0 0,-1 0 0 0 0,-1-1 0 0 0,-1 0 0 0 0,0-1 0 0 0,-20 22 0 0 0,24-31-1 0 0,0 0 0 0 0,0 0 0 0 0,-1-1-1 0 0,1 0 1 0 0,-1-1 0 0 0,0 1 0 0 0,-1-1-1 0 0,1-1 1 0 0,-1 0 0 0 0,1 0-1 0 0,-1-1 1 0 0,0 0 0 0 0,0 0 0 0 0,0-1-1 0 0,0 0 1 0 0,0 0 0 0 0,-12-2 0 0 0,9 0 11 0 0,0 0 0 0 0,0-1 0 0 0,1-1 0 0 0,-1 0 0 0 0,1-1 0 0 0,0 0 0 0 0,0 0 0 0 0,0-1 0 0 0,0-1 0 0 0,1 0 1 0 0,0 0-1 0 0,-18-15 0 0 0,21 14 0 0 0,0 1 0 0 0,0-1 0 0 0,0 0 0 0 0,1-1 0 0 0,0 1 0 0 0,-8-17 1 0 0,11 19-14 0 0,1 0 0 0 0,0 0 0 0 0,1 0 0 0 0,-1 0 0 0 0,1 0 0 0 0,0-1 0 0 0,0 1 0 0 0,0 0 0 0 0,1-1 0 0 0,0 1 0 0 0,0-1 0 0 0,0 1 0 0 0,1 0 0 0 0,1-7 0 0 0,2 0-3 0 0,0-1 0 0 0,1 1 0 0 0,0-1-1 0 0,1 1 1 0 0,0 1 0 0 0,12-18 0 0 0,-2 7 1 0 0,2 0 0 0 0,21-21 0 0 0,4 2 20 0 0,-21 21-3 0 0,0-2 1 0 0,34-43-1 0 0,-53 60-146 0 0,0-1 0 0 0,-1 1 0 0 0,1-1-1 0 0,-1 1 1 0 0,2-10 0 0 0,6-13-4281 0 0,-6 22 2794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3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60 5501 0 0,'-2'-3'4209'0'0,"-1"-4"-259"0"0,1 2-2445 0 0,-1 0 0 0 0,1 1 0 0 0,-1-1 0 0 0,0 1 0 0 0,-5-6 0 0 0,7 8-1314 0 0,-1 0 0 0 0,0 1-1 0 0,1 0 1 0 0,-1-1 0 0 0,0 1 0 0 0,0 0-1 0 0,0 0 1 0 0,0 0 0 0 0,0 0 0 0 0,-1 0-1 0 0,1 0 1 0 0,0 1 0 0 0,0-1 0 0 0,-1 1-1 0 0,1 0 1 0 0,0-1 0 0 0,-4 1 0 0 0,-2 1 14 0 0,-1-1 0 0 0,0 1 1 0 0,1 0-1 0 0,-1 1 0 0 0,1 0 0 0 0,-1 0 1 0 0,1 1-1 0 0,-11 5 0 0 0,14-6-160 0 0,1 1-1 0 0,-1 0 0 0 0,1-1 1 0 0,-1 2-1 0 0,1-1 0 0 0,0 0 1 0 0,0 1-1 0 0,1 0 0 0 0,-1 0 1 0 0,1 0-1 0 0,0 0 0 0 0,0 1 1 0 0,0-1-1 0 0,0 1 0 0 0,-2 6 1 0 0,4-9-60 0 0,1 1-1 0 0,-1 0 1 0 0,0-1 0 0 0,1 1 0 0 0,-1 0 0 0 0,1-1 0 0 0,0 1 0 0 0,0 0 0 0 0,0 0 0 0 0,0-1 0 0 0,1 1 0 0 0,-1 0-1 0 0,1 0 1 0 0,-1-1 0 0 0,1 1 0 0 0,2 3 0 0 0,-1-1-29 0 0,0-1-1 0 0,1 0 1 0 0,0 1-1 0 0,0-1 0 0 0,0 0 1 0 0,1 0-1 0 0,-1-1 1 0 0,6 5-1 0 0,0-1-97 0 0,0-1-1 0 0,0 0 0 0 0,0 0 1 0 0,0-1-1 0 0,1-1 0 0 0,0 1 1 0 0,20 5-1 0 0,15-2 606 0 0,-49-7-400 0 0,-9 3-22 0 0,0 1-1 0 0,0 0 1 0 0,0 1 0 0 0,0 0-1 0 0,1 1 1 0 0,0 0 0 0 0,1 1-1 0 0,-21 18 1 0 0,17-12-3 0 0,1 1 0 0 0,0 1 1 0 0,1 0-1 0 0,1 1 0 0 0,-16 28 0 0 0,25-39-15 0 0,0-1 0 0 0,1 0 0 0 0,0 1 0 0 0,0 0 0 0 0,0-1 0 0 0,1 1 0 0 0,0 0 0 0 0,0 0 0 0 0,0 0 0 0 0,1 0 0 0 0,0-1-1 0 0,0 1 1 0 0,0 0 0 0 0,1 0 0 0 0,2 9 0 0 0,-2-11 5 0 0,0-1 1 0 0,0 1-1 0 0,1-1 0 0 0,0 0 1 0 0,-1 1-1 0 0,1-1 0 0 0,1 0 1 0 0,-1 0-1 0 0,0 0 0 0 0,1-1 1 0 0,-1 1-1 0 0,1 0 0 0 0,0-1 1 0 0,0 0-1 0 0,0 0 0 0 0,0 0 1 0 0,0 0-1 0 0,1 0 0 0 0,-1 0 0 0 0,0-1 1 0 0,1 0-1 0 0,0 1 0 0 0,-1-1 1 0 0,1-1-1 0 0,-1 1 0 0 0,5 0 1 0 0,12 0 31 0 0,1-1 1 0 0,-1 0 0 0 0,1-2 0 0 0,-1 0-1 0 0,0-1 1 0 0,0-2 0 0 0,0 0 0 0 0,0-1-1 0 0,31-14 1 0 0,-11-1-4163 0 0,-33 17 2496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4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3000 0 0,'65'8'9336'0'0,"33"-1"-5983"0"0,611-22 1773 0 0,-509 7-4346 0 0,352-16 782 0 0,-161 12-783 0 0,529-5 55 0 0,-519 6-645 0 0,109-9-30 0 0,285-20 33 0 0,55 8 72 0 0,-8 0 412 0 0,535-15 364 0 0,-1181 41-947 0 0,72 0-52 0 0,-248 5-349 0 0,28 1-272 0 0,-22 6-3418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5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80 4628 0 0,'-1'-1'7027'0'0,"-7"4"-1992"0"0,4 5-4592 0 0,0 0 1 0 0,0 1-1 0 0,1-1 0 0 0,0 1 1 0 0,1 0-1 0 0,0 0 0 0 0,1 0 0 0 0,-1 0 1 0 0,2 0-1 0 0,-1 0 0 0 0,1 0 1 0 0,1 0-1 0 0,1 12 0 0 0,0-9-283 0 0,1 1 0 0 0,0 0 0 0 0,1-1 1 0 0,1 0-1 0 0,-1 1 0 0 0,2-2 0 0 0,0 1 0 0 0,0-1 0 0 0,1 0 0 0 0,10 13 0 0 0,-12-19-184 0 0,-1 0 0 0 0,1 0 0 0 0,0 0 0 0 0,0-1 0 0 0,0 0 0 0 0,0 1 0 0 0,1-2-1 0 0,0 1 1 0 0,0-1 0 0 0,0 0 0 0 0,0 0 0 0 0,0-1 0 0 0,1 1 0 0 0,-1-1 0 0 0,1-1 0 0 0,0 1-1 0 0,-1-1 1 0 0,1-1 0 0 0,0 1 0 0 0,0-1 0 0 0,10-1 0 0 0,-11 0-9 0 0,-1 0 0 0 0,1 0 1 0 0,-1-1-1 0 0,0 0 0 0 0,1 0 0 0 0,-1 0 1 0 0,0 0-1 0 0,0-1 0 0 0,-1 0 0 0 0,1 0 0 0 0,-1 0 1 0 0,1-1-1 0 0,-1 0 0 0 0,0 1 0 0 0,0-2 1 0 0,-1 1-1 0 0,1 0 0 0 0,4-9 0 0 0,3-6 216 0 0,-1 0 0 0 0,-1 0 0 0 0,10-33 0 0 0,-4 10 221 0 0,-5 14-103 0 0,13-29 375 0 0,-21 52-596 0 0,0 1 0 0 0,1-1 0 0 0,0 1 0 0 0,0 0 0 0 0,0 0 0 0 0,1 0 0 0 0,-1 0 1 0 0,1 0-1 0 0,4-3 0 0 0,-7 7-61 0 0,0-1 1 0 0,0 1-1 0 0,0-1 1 0 0,0 1-1 0 0,0 0 1 0 0,0-1-1 0 0,0 1 1 0 0,0 0-1 0 0,0 0 1 0 0,0 0-1 0 0,0-1 1 0 0,0 1-1 0 0,0 0 1 0 0,0 0-1 0 0,0 0 1 0 0,0 1 0 0 0,-1-1-1 0 0,1 0 1 0 0,0 0-1 0 0,0 0 1 0 0,2 1-1 0 0,0 1 11 0 0,-1-1 1 0 0,1 1-1 0 0,-1-1 0 0 0,1 1 1 0 0,-1 0-1 0 0,0 0 0 0 0,4 3 1 0 0,-1 1 18 0 0,0 0 1 0 0,0 1 0 0 0,-1-1-1 0 0,7 14 1 0 0,24 59 183 0 0,-16-32-110 0 0,2-1 0 0 0,47 75-1 0 0,-67-120-119 0 0,0 1 0 0 0,-1 0 0 0 0,1-1 0 0 0,1 0 0 0 0,-1 1 0 0 0,0-1 0 0 0,0 0 0 0 0,0 1 0 0 0,1-1 0 0 0,-1 0 0 0 0,1 0 0 0 0,-1 0 0 0 0,1 0 0 0 0,-1 0 0 0 0,1 0 0 0 0,-1-1 0 0 0,1 1 1 0 0,0 0-1 0 0,0-1 0 0 0,-1 0 0 0 0,1 1 0 0 0,0-1 0 0 0,0 0 0 0 0,-1 0 0 0 0,1 0 0 0 0,2 0 0 0 0,-1-1 3 0 0,-1 0 0 0 0,1 0 0 0 0,-1-1 0 0 0,0 1 0 0 0,1-1 0 0 0,-1 1 0 0 0,0-1 0 0 0,0 0 0 0 0,0 0 0 0 0,0 0 0 0 0,0 0 0 0 0,-1 0 0 0 0,1 0 0 0 0,-1 0 0 0 0,1-1 0 0 0,1-4 0 0 0,14-28 80 0 0,-1 0 0 0 0,16-57 0 0 0,11-80-49 0 0,-39 154-607 0 0,1 1 1 0 0,6-19-1 0 0,-8 29-2420 0 0,2 0 1381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3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1996 0 0,'4'-21'23692'0'0,"-15"144"-21113"0"0,11-95-2328 0 0,1 47 114 0 0,-1-67-349 0 0,1 0 1 0 0,1 0-1 0 0,-1 0 0 0 0,1 0 1 0 0,1 0-1 0 0,5 13 0 0 0,-5-15-12 0 0,0 0 0 0 0,0-1 0 0 0,1 0 0 0 0,0 0 1 0 0,0 0-1 0 0,0 0 0 0 0,5 4 0 0 0,-7-7-2 0 0,1 0 1 0 0,0 0-1 0 0,0 0 1 0 0,0-1-1 0 0,0 1 1 0 0,0-1 0 0 0,0 0-1 0 0,0 0 1 0 0,0 0-1 0 0,1 0 1 0 0,-1 0-1 0 0,0-1 1 0 0,0 1-1 0 0,6-1 1 0 0,-3-1 20 0 0,-1 1 1 0 0,1-1-1 0 0,-1-1 1 0 0,0 1-1 0 0,0-1 1 0 0,0 0-1 0 0,0 0 1 0 0,0 0-1 0 0,0-1 1 0 0,0 1-1 0 0,0-1 1 0 0,-1-1-1 0 0,0 1 1 0 0,5-5-1 0 0,6-6 137 0 0,-1 0 0 0 0,16-22-1 0 0,-17 17 24 0 0,0 0 1 0 0,-1-1-1 0 0,-1 0 0 0 0,11-30 0 0 0,-13 14 61 0 0,-9 29-245 0 0,2 1-1 0 0,-1-1 1 0 0,1 1 0 0 0,4-9-1 0 0,-5 12-245 0 0,-1 1-1 0 0,0 0 1 0 0,1-1 0 0 0,-1 1-1 0 0,0-1 1 0 0,0 1 0 0 0,0 0-1 0 0,-1-1 1 0 0,1 1 0 0 0,-1 0-1 0 0,1-1 1 0 0,-1 1 0 0 0,0 0-1 0 0,1-1 1 0 0,-3-1-1 0 0,-2-4-1324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3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97 18634 0 0,'0'-97'7836'0'0,"-5"118"-8368"0"0,4-18 305 0 0,0 0-1 0 0,0-1 0 0 0,0 1 0 0 0,1 0 0 0 0,-1 0 0 0 0,1 0 1 0 0,0-1-1 0 0,0 1 0 0 0,0 4 0 0 0,2 9-1374 0 0,-1 2 18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4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30 19426 0 0,'3'-9'4978'0'0,"1"-11"-3840"0"0,-4 19-980 0 0,2 2-78 0 0,0 0 1 0 0,0 0 0 0 0,0-1 0 0 0,-1 1-1 0 0,1 0 1 0 0,0 0 0 0 0,0 1 0 0 0,0-1-1 0 0,-1 0 1 0 0,1 1 0 0 0,-1-1 0 0 0,1 1-1 0 0,-1-1 1 0 0,0 1 0 0 0,1-1 0 0 0,-1 1-1 0 0,0 0 1 0 0,1 3 0 0 0,22 40 198 0 0,-24-43-247 0 0,21 44 83 0 0,-3 1 0 0 0,-1 1 0 0 0,-3 1 1 0 0,-1 0-1 0 0,-3 1 0 0 0,-3 0 0 0 0,4 92 0 0 0,-12-98-76 0 0,-11 86 0 0 0,7-105-20 0 0,-1 0 0 0 0,-1 0 0 0 0,-1-1 0 0 0,-19 42 0 0 0,20-54-7 0 0,0-1-1 0 0,0 0 1 0 0,-1 0 0 0 0,0 0-1 0 0,-11 9 1 0 0,14-14 12 0 0,0-2 0 0 0,0 1 0 0 0,-1-1 0 0 0,0 1 0 0 0,1-2 0 0 0,-1 1 0 0 0,-1-1 0 0 0,1 1 0 0 0,0-2 0 0 0,-1 1 0 0 0,-9 2 0 0 0,13-5 2 0 0,-1 0-1 0 0,1 0 0 0 0,-1 0 0 0 0,0-1 1 0 0,1 1-1 0 0,-1-1 0 0 0,1 0 0 0 0,-1 0 1 0 0,1 0-1 0 0,-1-1 0 0 0,1 1 0 0 0,0-1 1 0 0,0 0-1 0 0,0 1 0 0 0,0-1 0 0 0,0-1 1 0 0,0 1-1 0 0,0 0 0 0 0,0-1 0 0 0,1 0 1 0 0,0 1-1 0 0,-1-1 0 0 0,-1-4 1 0 0,0 2-8 0 0,0 0 0 0 0,1-1 0 0 0,-1 0 1 0 0,1 0-1 0 0,0 0 0 0 0,1 0 0 0 0,-1 0 1 0 0,1-1-1 0 0,1 1 0 0 0,-1 0 0 0 0,0-13 1 0 0,2 6-14 0 0,0 1 1 0 0,1-1 0 0 0,0 1-1 0 0,1 0 1 0 0,0-1 0 0 0,1 1-1 0 0,6-16 1 0 0,3 2-27 0 0,0 1 0 0 0,2 0 0 0 0,1 1 0 0 0,0 1 0 0 0,2 1 0 0 0,26-28 0 0 0,128-112-67 0 0,-149 144 86 0 0,83-79 198 0 0,-87 78 24 0 0,-1-1 0 0 0,0 0 0 0 0,19-33 0 0 0,-26 37-86 0 0,-1 1 132 0 0,14-29-1 0 0,-19 29-362 0 0,-3 13-94 0 0,-1 0 0 0 0,1 0 0 0 0,-1 0-1 0 0,1 0 1 0 0,0 0 0 0 0,0 1 0 0 0,0-1-1 0 0,0 0 1 0 0,0 0 0 0 0,0 1 0 0 0,0-1 0 0 0,2-1-1 0 0,-1 1-1296 0 0,0-3-79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4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 4428 0 0,'-1'0'4605'0'0,"-11"0"2292"0"0,5 3-6085 0 0,0 1 0 0 0,0-1 0 0 0,1 2 0 0 0,0-1 0 0 0,0 1 0 0 0,0 0 0 0 0,-6 6 0 0 0,5-3-171 0 0,0 1-1 0 0,1-1 1 0 0,0 1 0 0 0,-10 18 0 0 0,12-18-448 0 0,0 0 0 0 0,0 1 0 0 0,1-1 0 0 0,0 1 0 0 0,1-1 0 0 0,0 1 0 0 0,0 0 0 0 0,1 0 0 0 0,1 0 1 0 0,-1 0-1 0 0,2 0 0 0 0,1 16 0 0 0,0-16-112 0 0,1-1-1 0 0,0-1 1 0 0,0 1 0 0 0,0 0-1 0 0,1-1 1 0 0,1 1 0 0 0,-1-1-1 0 0,1 0 1 0 0,1-1 0 0 0,11 14-1 0 0,-14-18-64 0 0,0 0 0 0 0,0 0 0 0 0,1-1 0 0 0,-1 1-1 0 0,1-1 1 0 0,-1 1 0 0 0,1-1 0 0 0,0 0 0 0 0,0-1 0 0 0,0 1 0 0 0,0-1-1 0 0,0 0 1 0 0,0 1 0 0 0,0-2 0 0 0,0 1 0 0 0,0 0 0 0 0,1-1 0 0 0,-1 0 0 0 0,0 0-1 0 0,0 0 1 0 0,1-1 0 0 0,-1 1 0 0 0,0-1 0 0 0,0 0 0 0 0,0 0 0 0 0,6-3-1 0 0,-2 0 42 0 0,0 1 0 0 0,-1-1 0 0 0,0-1-1 0 0,1 0 1 0 0,-2 0 0 0 0,1 0 0 0 0,-1-1 0 0 0,1 0-1 0 0,-2 0 1 0 0,1 0 0 0 0,-1-1 0 0 0,0 0-1 0 0,0 0 1 0 0,-1 0 0 0 0,0-1 0 0 0,0 1 0 0 0,0-1-1 0 0,2-9 1 0 0,-2 4 50 0 0,0 0 0 0 0,-1 0 0 0 0,0 0-1 0 0,-1-1 1 0 0,0 1 0 0 0,-1-18 0 0 0,-1 23-70 0 0,-1 0 1 0 0,0 0-1 0 0,0 0 0 0 0,-1 0 1 0 0,0 0-1 0 0,0 0 0 0 0,-1 0 1 0 0,0 0-1 0 0,0 1 0 0 0,-1 0 1 0 0,-7-12-1 0 0,8 16-38 0 0,0-1 0 0 0,0 1 0 0 0,0 0 0 0 0,0 0 0 0 0,0 0 0 0 0,-1 0 0 0 0,1 1 0 0 0,-1-1 1 0 0,0 1-1 0 0,0 0 0 0 0,0 0 0 0 0,0 0 0 0 0,0 1 0 0 0,0-1 0 0 0,0 1 0 0 0,0 0 0 0 0,-1 0 0 0 0,1 1 0 0 0,-1-1 0 0 0,1 1 0 0 0,0 0 0 0 0,-1 0 0 0 0,1 0 0 0 0,0 1 0 0 0,-6 1 0 0 0,1 0-282 0 0,0 0 0 0 0,0 1-1 0 0,0 0 1 0 0,0 0 0 0 0,1 1 0 0 0,-1 1 0 0 0,1-1 0 0 0,0 1-1 0 0,0 0 1 0 0,-12 12 0 0 0,9-7-1221 0 0,1 0-68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4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27 4088 0 0,'1'-15'12973'0'0,"-2"14"-12454"0"0,0 0-93 0 0,1 1 0 0 0,-1-1 0 0 0,0 0 0 0 0,0 0 0 0 0,0 1 0 0 0,0-1 0 0 0,0 1 0 0 0,0-1 0 0 0,0 1 0 0 0,0-1 0 0 0,0 1 0 0 0,0 0 0 0 0,-1-1 0 0 0,-2 0-23 0 0,0 1 0 0 0,0-1 0 0 0,0 1 0 0 0,1 0 0 0 0,-1 0-1 0 0,0 0 1 0 0,-7 2 0 0 0,-6 2 40 0 0,0 1 0 0 0,1 0 0 0 0,0 2 0 0 0,0 0 0 0 0,-21 12 0 0 0,33-16-441 0 0,-1 0 0 0 0,1-1 0 0 0,0 2 0 0 0,0-1 0 0 0,0 0 0 0 0,1 1 1 0 0,-1 0-1 0 0,1 0 0 0 0,0 0 0 0 0,0 0 0 0 0,0 0 0 0 0,1 1 0 0 0,-1-1 0 0 0,1 1 0 0 0,0 0 0 0 0,0-1 0 0 0,1 1 0 0 0,-1 0 0 0 0,1 0 0 0 0,0 0 0 0 0,0 9 0 0 0,2-7-40 0 0,1 0-1 0 0,0 0 1 0 0,0 0 0 0 0,1 0-1 0 0,0 0 1 0 0,0 0 0 0 0,0-1-1 0 0,6 9 1 0 0,-1-2-40 0 0,20 37-133 0 0,-17-34 272 0 0,-1 1-1 0 0,-1 0 1 0 0,0 0-1 0 0,-2 1 0 0 0,11 34 1 0 0,-18-46-15 0 0,1-1 1 0 0,-1 1 0 0 0,0-1 0 0 0,-1 1 0 0 0,1-1-1 0 0,-1 1 1 0 0,0-1 0 0 0,0 1 0 0 0,-1-1-1 0 0,0 0 1 0 0,1 1 0 0 0,-5 6 0 0 0,0-1 45 0 0,0 1 0 0 0,-1-1 1 0 0,-1-1-1 0 0,-10 13 0 0 0,12-16-6 0 0,-1-1 0 0 0,0 0-1 0 0,0 0 1 0 0,0 0 0 0 0,-1-1 0 0 0,0 0-1 0 0,0 0 1 0 0,-1-1 0 0 0,1-1 0 0 0,-1 1-1 0 0,0-1 1 0 0,0 0 0 0 0,-9 1-1 0 0,-10 0-1041 0 0,-1 0-1 0 0,-53-2 1 0 0,79-2-549 0 0,-8-2-67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4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0 3760 0 0,'-20'9'2613'0'0,"0"1"0"0"0,1 1 0 0 0,-30 22 0 0 0,29-18-661 0 0,0 2-1 0 0,-31 36 1 0 0,31-29-1034 0 0,2 1 0 0 0,0 0 0 0 0,2 2 0 0 0,0 0 0 0 0,-22 57 0 0 0,33-67-747 0 0,0 0 1 0 0,1 0-1 0 0,0 0 0 0 0,2 0 0 0 0,0 1 1 0 0,1-1-1 0 0,0 0 0 0 0,1 1 0 0 0,2-1 1 0 0,0 1-1 0 0,0-1 0 0 0,2 0 0 0 0,0 0 1 0 0,1 0-1 0 0,10 24 0 0 0,-11-34-446 0 0,-1 0-1 0 0,1-1 0 0 0,1 1 0 0 0,-1-1 0 0 0,1 0 1 0 0,1-1-1 0 0,-1 1 0 0 0,1-1 0 0 0,-1 0 1 0 0,1-1-1 0 0,1 1 0 0 0,-1-1 0 0 0,1 0 1 0 0,10 4-1 0 0,6 4-1333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4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4052 0 0,'-3'-11'19952'0'0,"18"15"-16118"0"0,11 12-6190 0 0,-14-7 4570 0 0,57 56-772 0 0,62 60-378 0 0,-111-105-1083 0 0,-1 1 0 0 0,-1 1-1 0 0,-1 0 1 0 0,-1 1 0 0 0,15 28 0 0 0,7 14-1835 0 0,-32-55 1352 0 0,-1-3-3024 0 0,-2-3 1911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4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16 3044 0 0,'-3'-14'12157'0'0,"2"14"-11906"0"0,0 0 1 0 0,1-1-1 0 0,-1 1 0 0 0,0 0 1 0 0,1 0-1 0 0,-1 0 1 0 0,0 0-1 0 0,0 0 0 0 0,1 0 1 0 0,-1 0-1 0 0,0 0 1 0 0,1 0-1 0 0,-1 0 0 0 0,0 0 1 0 0,0 1-1 0 0,0-1 0 0 0,-13 9 1652 0 0,0 0 0 0 0,-23 21 0 0 0,-55 63 372 0 0,41-38-1356 0 0,3-5-346 0 0,-32 31 141 0 0,-99 89-145 0 0,154-140-4109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4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22230 0 0,'2'0'940'0'0,"3"-1"-6"0"0,0 0 1 0 0,-1 0-1 0 0,1 0 0 0 0,0 1 0 0 0,-1 0 0 0 0,10 0 0 0 0,-13 1-901 0 0,0-1 0 0 0,0 0 0 0 0,0 1-1 0 0,1-1 1 0 0,-1 1 0 0 0,0-1 0 0 0,0 1-1 0 0,0 0 1 0 0,0-1 0 0 0,0 1 0 0 0,0 0 0 0 0,-1 0-1 0 0,1-1 1 0 0,0 1 0 0 0,0 0 0 0 0,0 0-1 0 0,-1 0 1 0 0,1 0 0 0 0,-1 0 0 0 0,1 0-1 0 0,-1 1 1 0 0,1-1 0 0 0,-1 0 0 0 0,1 0 0 0 0,-1 0-1 0 0,0 0 1 0 0,0 0 0 0 0,0 1 0 0 0,1-1-1 0 0,-1 0 1 0 0,0 0 0 0 0,-1 0 0 0 0,1 2-1 0 0,-1 18-79 0 0,-1-1 0 0 0,0 0-1 0 0,-2 0 1 0 0,-11 35-1 0 0,-8-3-3400 0 0,18-42 1880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4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97 212 5913 0 0,'0'-3'4447'0'0,"2"-11"-123"0"0,1-14 3911 0 0,1 14-5820 0 0,-4 13-1651 0 0,0-7 3485 0 0,0 41-3899 0 0,6 40 0 0 0,-5-63-405 0 0,1 1 0 0 0,0-1 1 0 0,1 0-1 0 0,0 0 0 0 0,1 0 0 0 0,0-1 0 0 0,0 1 0 0 0,10 14 0 0 0,-12-20 26 0 0,1 0-82 0 0,0 1 0 0 0,0-1 1 0 0,1 0-1 0 0,-1 0 0 0 0,1 0 0 0 0,7 5 0 0 0,-9-8 57 0 0,0 0-1 0 0,0 0 1 0 0,0 0-1 0 0,0-1 1 0 0,1 1-1 0 0,-1-1 1 0 0,0 1-1 0 0,0-1 1 0 0,1 0-1 0 0,-1 1 1 0 0,1-1-1 0 0,-1 0 1 0 0,0-1-1 0 0,1 1 1 0 0,-1 0-1 0 0,0-1 1 0 0,0 1-1 0 0,4-2 1 0 0,7-3-79 0 0,-1 0 0 0 0,1 0 0 0 0,-1-2 0 0 0,0 0 0 0 0,0 0 0 0 0,0-1 0 0 0,-1 0 0 0 0,-1-1 0 0 0,1 0 0 0 0,-1-1 0 0 0,16-20 0 0 0,-12 11 265 0 0,0 0 0 0 0,-2-1 0 0 0,0 0 0 0 0,-1-1 0 0 0,-1 0 0 0 0,9-27 0 0 0,-13 29 167 0 0,9-33 635 0 0,-6 20 153 0 0,-8 27-864 0 0,1-3-17 0 0,-2 8-186 0 0,0 0 0 0 0,0 0-1 0 0,0 0 1 0 0,0 0-1 0 0,0 0 1 0 0,0 0 0 0 0,0 0-1 0 0,0 0 1 0 0,0 0 0 0 0,0 0-1 0 0,-1 0 1 0 0,1 0-1 0 0,0 0 1 0 0,0 0 0 0 0,0 0-1 0 0,0 0 1 0 0,0 0-1 0 0,0 0 1 0 0,0 0 0 0 0,0 0-1 0 0,0 0 1 0 0,0 0 0 0 0,0 0-1 0 0,0 0 1 0 0,0 0-1 0 0,0 0 1 0 0,0 0 0 0 0,0 0-1 0 0,0 0 1 0 0,0 0 0 0 0,0 0-1 0 0,-8 15 16 0 0,1 0 0 0 0,1 1 0 0 0,0 0 1 0 0,-5 26-1 0 0,-11 74 29 0 0,14-17-46 0 0,-7 80-15 0 0,7-66 0 0 0,2-36 2 0 0,-13 94 12 0 0,17-159 6 0 0,-1 0 0 0 0,0 0 0 0 0,0-1 0 0 0,-2 1 0 0 0,1-1 0 0 0,-2 0 0 0 0,1 0 0 0 0,-9 10 0 0 0,10-15-4 0 0,-1-1 0 0 0,0 1 0 0 0,0-1 0 0 0,0 0-1 0 0,0 0 1 0 0,-1-1 0 0 0,0 0 0 0 0,0 0 0 0 0,0 0 0 0 0,-1-1 0 0 0,1 0 0 0 0,-1 0-1 0 0,0 0 1 0 0,-13 2 0 0 0,0-1-96 0 0,-1-1 1 0 0,1-1-1 0 0,-1-2 0 0 0,0 1 0 0 0,1-2 0 0 0,-1-1 1 0 0,1-1-1 0 0,-1 0 0 0 0,-22-8 0 0 0,26 0-3542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5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21 3648 0 0,'21'-20'16757'0'0,"-169"275"-12018"0"0,111-201-4184 0 0,-3-2 1 0 0,-71 73-1 0 0,56-75-191 0 0,49-46-308 0 0,1 0 1 0 0,-1 0 0 0 0,1 0 0 0 0,-1-1 0 0 0,0 0-1 0 0,0-1 1 0 0,-1 1 0 0 0,-12 2 0 0 0,18-4-47 0 0,-1-1 1 0 0,0 0-1 0 0,1 0 1 0 0,-1 0-1 0 0,0 0 1 0 0,1-1 0 0 0,-1 1-1 0 0,1 0 1 0 0,-1-1-1 0 0,0 1 1 0 0,1-1 0 0 0,-1 1-1 0 0,1-1 1 0 0,-1 0-1 0 0,1 0 1 0 0,0 1 0 0 0,-1-1-1 0 0,1 0 1 0 0,0 0-1 0 0,-1-1 1 0 0,1 1-1 0 0,0 0 1 0 0,0 0 0 0 0,0 0-1 0 0,0-1 1 0 0,0 1-1 0 0,0-1 1 0 0,1 1 0 0 0,-1-1-1 0 0,0 1 1 0 0,1-1-1 0 0,-1 1 1 0 0,1-1 0 0 0,0 1-1 0 0,-1-4 1 0 0,-1-2 5 0 0,1-1 1 0 0,0 1-1 0 0,1-1 1 0 0,0 0 0 0 0,0 1-1 0 0,2-12 1 0 0,2-9 10 0 0,1-1 1 0 0,16-45-1 0 0,-17 63-13 0 0,0 0-1 0 0,1 0 1 0 0,0 1-1 0 0,1-1 1 0 0,0 2 0 0 0,1-1-1 0 0,0 0 1 0 0,0 1-1 0 0,15-13 1 0 0,-21 21-3 0 0,1 0 0 0 0,-1 0 0 0 0,0-1 1 0 0,1 1-1 0 0,0 0 0 0 0,-1 0 0 0 0,1 1 0 0 0,0-1 0 0 0,-1 0 0 0 0,1 1 0 0 0,0-1 1 0 0,0 1-1 0 0,0-1 0 0 0,0 1 0 0 0,-1 0 0 0 0,1 0 0 0 0,0 0 0 0 0,0 0 1 0 0,0 0-1 0 0,0 0 0 0 0,2 1 0 0 0,0 0 1 0 0,-1 0 0 0 0,0 1 0 0 0,0 0 0 0 0,1-1 0 0 0,-1 1 0 0 0,-1 0 0 0 0,1 0 0 0 0,0 1 0 0 0,0-1 0 0 0,3 5 0 0 0,4 5 20 0 0,0 1-1 0 0,-1 0 0 0 0,13 28 1 0 0,33 87-6 0 0,-12-23-4611 0 0,-37-95 2971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4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2 896 0 0,'1'0'982'0'0,"1"-1"1"0"0,-1 1-1 0 0,1 0 0 0 0,-1 0 0 0 0,1 0 0 0 0,-1 0 1 0 0,1 0-1 0 0,-1 0 0 0 0,0 1 0 0 0,1-1 0 0 0,-1 0 1 0 0,1 1-1 0 0,1 0 0 0 0,19 13 3368 0 0,14 25-2281 0 0,-12-7-1477 0 0,-2 2 0 0 0,-2 0 0 0 0,-1 2 0 0 0,-1 0 0 0 0,-2 1 0 0 0,-2 0 0 0 0,-2 1 0 0 0,-1 1 0 0 0,10 62 0 0 0,-15-62-376 0 0,-1-13 13 0 0,0 2 0 0 0,-3-1 0 0 0,0 0 0 0 0,-3 41 0 0 0,-2-36 17 0 0,-2 0 1 0 0,-2-1-1 0 0,-1 0 1 0 0,-22 55-1 0 0,22-65-123 0 0,-2-2 1 0 0,0 1-1 0 0,-2-2 0 0 0,0 1 1 0 0,-1-2-1 0 0,0 1 0 0 0,-32 28 0 0 0,24-28-129 0 0,-1-1-1 0 0,0-1 0 0 0,-30 16 1 0 0,41-28-305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4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99 20934 0 0,'-1'-1'425'0'0,"-1"0"1"0"0,1 0-1 0 0,0 1 1 0 0,0-1-1 0 0,-1 0 1 0 0,1 0-1 0 0,0 0 1 0 0,0 0-1 0 0,0 0 1 0 0,0-1-1 0 0,0 1 1 0 0,0 0-1 0 0,-1-3 1 0 0,2 3-343 0 0,0 1 0 0 0,-1-1 0 0 0,1 1 0 0 0,0-1 0 0 0,0 0 0 0 0,0 1 0 0 0,0-1 0 0 0,0 0 0 0 0,0 1 0 0 0,0-1 0 0 0,1 1 0 0 0,-1-1-1 0 0,0 0 1 0 0,0 1 0 0 0,0-1 0 0 0,0 1 0 0 0,1-1 0 0 0,-1 0 0 0 0,0 1 0 0 0,1-1 0 0 0,-1 1 0 0 0,0-1 0 0 0,1 0 0 0 0,2-1-40 0 0,0 0 0 0 0,-1 0 1 0 0,1 0-1 0 0,0 0 0 0 0,0 1 0 0 0,0-1 1 0 0,0 1-1 0 0,0-1 0 0 0,1 1 0 0 0,-1 0 0 0 0,4 0 1 0 0,80-15 466 0 0,141-6 1 0 0,-147 16-1544 0 0,-61 4-2516 0 0,-12 0 1947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4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4156 0 0,'-7'13'18806'0'0,"8"-12"-18718"0"0,-1 0-1 0 0,0-1 1 0 0,1 1 0 0 0,-1-1 0 0 0,1 1-1 0 0,-1-1 1 0 0,1 1 0 0 0,-1-1-1 0 0,1 0 1 0 0,-1 1 0 0 0,1-1-1 0 0,-1 0 1 0 0,1 1 0 0 0,0-1 0 0 0,-1 0-1 0 0,1 0 1 0 0,-1 1 0 0 0,1-1-1 0 0,0 0 1 0 0,-1 0 0 0 0,1 0 0 0 0,0 0-1 0 0,-1 0 1 0 0,1 0 0 0 0,0 0-1 0 0,77 8 2194 0 0,157-5 0 0 0,-123-5-1656 0 0,-94 3-761 0 0,38-3 607 0 0,-21-4-4105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4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16 2500 0 0,'-4'-2'1048'0'0,"1"0"0"0"0,0 0-1 0 0,-1 0 1 0 0,1 1-1 0 0,-1-1 1 0 0,0 1 0 0 0,1 0-1 0 0,-1 0 1 0 0,0 0 0 0 0,-5 0-1 0 0,2 1-207 0 0,0 0 0 0 0,1 0 0 0 0,-1 1 0 0 0,0 0-1 0 0,-9 2 1 0 0,-2 3-51 0 0,-1 1-1 0 0,1 1 0 0 0,-19 10 1 0 0,10-3-285 0 0,1 1 0 0 0,1 1 0 0 0,1 2 0 0 0,0 0 0 0 0,2 2 0 0 0,0 0 0 0 0,1 2 0 0 0,1 0 0 0 0,-27 43 0 0 0,19-23-49 0 0,3 2 1 0 0,2 1-1 0 0,2 1 1 0 0,-30 97-1 0 0,32-68-51 0 0,4 0 0 0 0,3 2 0 0 0,-3 87 0 0 0,11-69-704 0 0,3-33-3630 0 0,1-53 2356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4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57 1944 0 0,'-28'-22'24138'0'0,"33"21"-23606"0"0,0 1-394 0 0,363-20 3631 0 0,-340 19-3676 0 0,13-2-421 0 0,-13-3-3378 0 0,-15 2 2120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5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84 185 5501 0 0,'0'0'13225'0'0,"-2"4"-11870"0"0,-8 12 173 0 0,0-1 0 0 0,-13 15 0 0 0,-15 24 1384 0 0,76-111-2333 0 0,24-37-511 0 0,-27 40 81 0 0,-21 35 176 0 0,16-32 0 0 0,-14 23 389 0 0,-15 27-257 0 0,4 19-249 0 0,-4-14-170 0 0,0 0 0 0 0,-1 0 0 0 0,0 1 0 0 0,0-1 0 0 0,0 0 0 0 0,-2 7-1 0 0,1 7 48 0 0,-2 39 97 0 0,-12 73-1 0 0,2-29-74 0 0,-43 199 236 0 0,53-283-322 0 0,-3 5-144 0 0,-5 31 212 0 0,7-16-3038 0 0,5-30 1448 0 0,1-3-71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5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 21342 0 0,'4'-5'3431'0'0,"19"-13"1164"0"0,-22 17-3758 0 0,-2 17-633 0 0,-1 0 0 0 0,-1-1-1 0 0,0 1 1 0 0,-1-1 0 0 0,-8 19-1 0 0,-1 7-32 0 0,-4 0-60 0 0,14-34-378 0 0,-1 0 0 0 0,2-1 1 0 0,-1 1-1 0 0,1 1 0 0 0,0-1 1 0 0,0 0-1 0 0,-1 12 0 0 0,2-17-1155 0 0,-2 5-101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5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109 270 4784 0 0,'-12'-9'4083'0'0,"0"0"-1"0"0,-12-12 1 0 0,18 15-2848 0 0,-1-1 0 0 0,1 0 0 0 0,0 0 0 0 0,-8-15 0 0 0,12 19-1109 0 0,0 0 0 0 0,1 0 0 0 0,-1 0-1 0 0,1-1 1 0 0,-1 1 0 0 0,1-1 0 0 0,0 1-1 0 0,1-1 1 0 0,-1 1 0 0 0,0-1 0 0 0,1 0 0 0 0,0 1-1 0 0,0-1 1 0 0,0 0 0 0 0,1 1 0 0 0,-1-1 0 0 0,1 1-1 0 0,-1-1 1 0 0,1 0 0 0 0,1 1 0 0 0,-1 0 0 0 0,0-1-1 0 0,1 1 1 0 0,-1 0 0 0 0,1 0 0 0 0,0-1 0 0 0,0 1-1 0 0,1 1 1 0 0,-1-1 0 0 0,0 0 0 0 0,4-2-1 0 0,2-3 25 0 0,1 1 0 0 0,0 0-1 0 0,0 0 1 0 0,1 1-1 0 0,-1 0 1 0 0,1 1-1 0 0,0 0 1 0 0,1 0-1 0 0,-1 1 1 0 0,23-5-1 0 0,-26 8-107 0 0,0 0 0 0 0,0 0 0 0 0,1 1 0 0 0,-1-1 0 0 0,0 2 0 0 0,0-1-1 0 0,0 1 1 0 0,0 0 0 0 0,1 0 0 0 0,-1 1 0 0 0,0 0 0 0 0,-1 0 0 0 0,1 1-1 0 0,0 0 1 0 0,-1 0 0 0 0,0 1 0 0 0,1-1 0 0 0,6 7 0 0 0,-7-5-12 0 0,0 0 0 0 0,0 1 1 0 0,-1 0-1 0 0,1 0 0 0 0,-1 0 1 0 0,-1 0-1 0 0,1 1 0 0 0,-1 0 0 0 0,-1 0 1 0 0,1 0-1 0 0,-1 0 0 0 0,3 10 1 0 0,-3-6-7 0 0,-1 0 0 0 0,0-1 0 0 0,-1 1 0 0 0,-1 0 0 0 0,1 0 0 0 0,-2 0 0 0 0,1 0 0 0 0,-3 11 0 0 0,-3 7 7 0 0,-2-1 1 0 0,-1-1-1 0 0,-1 1 0 0 0,-1-2 1 0 0,-27 48-1 0 0,24-50-4 0 0,-2-2 0 0 0,0 1 0 0 0,-2-2 0 0 0,0-1 0 0 0,-1 0-1 0 0,-1-1 1 0 0,-28 20 0 0 0,42-34-21 0 0,0-1 0 0 0,-1 1 1 0 0,1-1-1 0 0,-1 0 0 0 0,0-1 0 0 0,-1 1 0 0 0,1-2 0 0 0,-1 1 0 0 0,1-1 0 0 0,-12 2 0 0 0,18-3-8 0 0,0-1-1 0 0,0 0 0 0 0,0 0 1 0 0,-1 0-1 0 0,1 0 0 0 0,0 0 1 0 0,0 0-1 0 0,0-1 0 0 0,0 1 1 0 0,0 0-1 0 0,0 0 0 0 0,0-1 1 0 0,-1 1-1 0 0,1-1 0 0 0,0 1 0 0 0,0-1 1 0 0,0 1-1 0 0,1-1 0 0 0,-1 0 1 0 0,0 1-1 0 0,0-1 0 0 0,0 0 1 0 0,0 0-1 0 0,1 0 0 0 0,-1 1 1 0 0,0-1-1 0 0,1 0 0 0 0,-1 0 1 0 0,1 0-1 0 0,-1 0 0 0 0,1 0 0 0 0,-1 0 1 0 0,1 0-1 0 0,0 0 0 0 0,-1-1 1 0 0,1 1-1 0 0,0 0 0 0 0,0 0 1 0 0,0 0-1 0 0,0 0 0 0 0,0 0 1 0 0,0 0-1 0 0,0-2 0 0 0,1-1 3 0 0,0-1 0 0 0,0 1-1 0 0,0-1 1 0 0,1 1-1 0 0,0 0 1 0 0,-1 0 0 0 0,1 0-1 0 0,5-6 1 0 0,-5 5 22 0 0,1 2 0 0 0,0-1 0 0 0,0 0 0 0 0,0 1 0 0 0,1-1 0 0 0,-1 1 0 0 0,1 0 0 0 0,0 0 0 0 0,0 0 1 0 0,0 1-1 0 0,0-1 0 0 0,1 1 0 0 0,-1 0 0 0 0,1 0 0 0 0,-1 1 0 0 0,1-1 0 0 0,-1 1 0 0 0,1 0 0 0 0,8 0 0 0 0,-4 1 19 0 0,0 0 0 0 0,0 1 0 0 0,0 1 0 0 0,-1-1 0 0 0,1 1 0 0 0,0 1 0 0 0,-1 0 0 0 0,0 0 0 0 0,15 8 0 0 0,7 5-112 0 0,40 28 0 0 0,-41-25-888 0 0,-16-13-1982 0 0,-5-4 1386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3648 0 0,'0'0'4299'0'0,"5"-8"1457"0"0,-4 7-5380 0 0,0 0-1 0 0,0 1 1 0 0,0-1-1 0 0,0 1 0 0 0,0-1 1 0 0,0 1-1 0 0,0-1 1 0 0,1 1-1 0 0,-1 0 0 0 0,0 0 1 0 0,0-1-1 0 0,0 1 1 0 0,1 0-1 0 0,-1 0 0 0 0,2 0 1 0 0,22 7 2157 0 0,19 16-813 0 0,-23-7-1483 0 0,1 1 0 0 0,-2 0 0 0 0,-1 1 1 0 0,0 2-1 0 0,-1 0 0 0 0,-1 0 0 0 0,-1 2 0 0 0,-1 0 1 0 0,-1 1-1 0 0,-1 0 0 0 0,-1 1 0 0 0,0 1 0 0 0,-3 0 1 0 0,0 0-1 0 0,-1 1 0 0 0,7 45 0 0 0,-10-36-111 0 0,-2 1 0 0 0,-1 0 0 0 0,-2 0 0 0 0,-1 0 0 0 0,-2 0 0 0 0,-2-1 0 0 0,-1 1 1 0 0,-13 42-1 0 0,-6 0 295 0 0,-3-2 1 0 0,-57 112 0 0 0,43-116 61 0 0,-6 14 224 0 0,47-85-672 0 0,1 1-69 0 0,-1 0 1 0 0,0 0-1 0 0,1 0 1 0 0,-1 0 0 0 0,0 0-1 0 0,0-1 1 0 0,0 1 0 0 0,-1 0-1 0 0,1-1 1 0 0,0 1-1 0 0,-1-1 1 0 0,-1 2 0 0 0,-5 3-3927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5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51 101 5272 0 0,'-20'-45'10990'0'0,"-4"4"-4392"0"0,20 32-5261 0 0,2 4-1539 0 0,7 31-5875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5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70 21150 0 0,'-11'-22'3424'0'0,"4"5"-2628"0"0,3 5-1208 0 0,2 3-436 0 0,2 4 192 0 0,9 1-2272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5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353 104 4228 0 0,'1'-2'853'0'0,"0"0"0"0"0,-1 0 0 0 0,1-1-1 0 0,0 1 1 0 0,-1 0 0 0 0,1-1 0 0 0,-1 1-1 0 0,1 0 1 0 0,-1-1 0 0 0,0 1 0 0 0,0-1-1 0 0,0 1 1 0 0,-1 0 0 0 0,1-1 0 0 0,-1 1-1 0 0,0-3 1 0 0,0 2-443 0 0,0 0 0 0 0,-1 0 0 0 0,1 0 0 0 0,-1 1 0 0 0,0-1 1 0 0,0 1-1 0 0,0-1 0 0 0,0 1 0 0 0,0-1 0 0 0,-1 1 0 0 0,-2-2 0 0 0,0 0-259 0 0,0 1 0 0 0,0 0 1 0 0,0 0-1 0 0,-1 0 0 0 0,1 1 0 0 0,-1 0 0 0 0,1 0 1 0 0,-1 0-1 0 0,0 1 0 0 0,0-1 0 0 0,0 2 0 0 0,-8-2 1 0 0,1 3 85 0 0,-1-1 1 0 0,1 2-1 0 0,0 0 1 0 0,-1 0-1 0 0,1 1 1 0 0,-18 7-1 0 0,24-7-150 0 0,-1 0 0 0 0,1 1-1 0 0,0 0 1 0 0,0 0 0 0 0,0 0-1 0 0,0 1 1 0 0,1 1-1 0 0,0-1 1 0 0,0 1 0 0 0,0 0-1 0 0,-8 11 1 0 0,13-15-75 0 0,-1 0 0 0 0,1 0 1 0 0,0-1-1 0 0,0 1 0 0 0,0 1 0 0 0,1-1 1 0 0,-1 0-1 0 0,0 0 0 0 0,1 0 0 0 0,0 0 1 0 0,-1 0-1 0 0,1 1 0 0 0,0-1 0 0 0,0 0 1 0 0,0 0-1 0 0,0 0 0 0 0,1 1 0 0 0,0 2 1 0 0,0-1-5 0 0,1 0 0 0 0,-1 0 0 0 0,1 0 1 0 0,0 0-1 0 0,0-1 0 0 0,1 1 0 0 0,-1-1 0 0 0,1 0 1 0 0,4 5-1 0 0,1-1-15 0 0,0 0 1 0 0,0 0-1 0 0,1-1 1 0 0,0 0-1 0 0,0-1 1 0 0,0 0-1 0 0,13 5 1 0 0,-2-2-56 0 0,-5-2-62 0 0,0 0 0 0 0,24 4 0 0 0,-45-8 99 0 0,0-1 0 0 0,1 1 1 0 0,0 0-1 0 0,-1 0 0 0 0,1 0 1 0 0,-8 5-1 0 0,-40 24 82 0 0,35-18-6 0 0,1 0-1 0 0,0 1 1 0 0,1 0-1 0 0,0 1 0 0 0,-13 18 1 0 0,26-28-25 0 0,-1 0 1 0 0,1 0-1 0 0,0 0 1 0 0,1 0-1 0 0,-1 1 1 0 0,1-1-1 0 0,0 1 1 0 0,0-1-1 0 0,1 1 1 0 0,-1 7-1 0 0,1-8 2 0 0,1-1-1 0 0,0 1 1 0 0,1-1-1 0 0,-1 1 1 0 0,1-1 0 0 0,0 0-1 0 0,0 1 1 0 0,0-1-1 0 0,1 0 1 0 0,0 0 0 0 0,-1 0-1 0 0,1 0 1 0 0,1 0-1 0 0,-1 0 1 0 0,4 5 0 0 0,-2-5 8 0 0,-1 0 0 0 0,0-1 0 0 0,1 1-1 0 0,0-1 1 0 0,0 1 0 0 0,0-1 0 0 0,0 0 0 0 0,1-1 0 0 0,-1 1 0 0 0,1-1 0 0 0,-1 0 0 0 0,9 3 0 0 0,-5-3 22 0 0,0 0 1 0 0,0-1-1 0 0,0 0 1 0 0,0 0-1 0 0,0-1 1 0 0,0 0-1 0 0,11-2 0 0 0,8-3 148 0 0,0-1-1 0 0,0-2 1 0 0,42-17-1 0 0,-50 18-107 0 0,23-14 273 0 0,-1 1-718 0 0,-12 12-3451 0 0,-20 6 2229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5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26 356 0 0,'7'-26'23980'0'0,"-5"29"-23082"0"0,1 1-614 0 0,0 0 1 0 0,-1 0-1 0 0,1 1 1 0 0,-1-1-1 0 0,0 1 0 0 0,-1-1 1 0 0,1 1-1 0 0,-1 0 1 0 0,0-1-1 0 0,1 9 1 0 0,3 59 909 0 0,-3-27-698 0 0,-1 55 81 0 0,1 2-1029 0 0,-2-85 51 0 0,-1-15 232 0 0,1 1 1 0 0,0-1-1 0 0,0 0 1 0 0,0 1-1 0 0,0-1 1 0 0,0 1-1 0 0,1-1 1 0 0,-1 0-1 0 0,1 1 1 0 0,0-1-1 0 0,0 3 1 0 0,0 8-4449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5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3836 0 0,'2'-3'1138'0'0,"0"0"0"0"0,0 1 0 0 0,0-1 0 0 0,1 0 0 0 0,-1 0 0 0 0,1 1 0 0 0,-1 0 0 0 0,1-1 0 0 0,0 1 0 0 0,0 0 0 0 0,0 0 0 0 0,0 1 0 0 0,5-3-1 0 0,-5 3-876 0 0,-1 1-1 0 0,1 0 0 0 0,-1 0 0 0 0,1 0 0 0 0,-1 0 0 0 0,1 0 0 0 0,-1 0 0 0 0,1 0 0 0 0,-1 1 1 0 0,1 0-1 0 0,-1-1 0 0 0,1 1 0 0 0,-1 0 0 0 0,0 0 0 0 0,0 0 0 0 0,1 0 0 0 0,-1 1 0 0 0,0-1 0 0 0,0 0 1 0 0,3 4-1 0 0,0-1-24 0 0,1 2 1 0 0,-1-1-1 0 0,-1 0 1 0 0,1 1 0 0 0,-1 0-1 0 0,0 0 1 0 0,5 8-1 0 0,19 48 547 0 0,-26-57-718 0 0,9 28 440 0 0,13 51 0 0 0,-21-70-416 0 0,16 42 269 0 0,-19-55-347 0 0,0 0 1 0 0,0 0-1 0 0,0 0 1 0 0,0 0 0 0 0,1-1-1 0 0,-1 1 1 0 0,0 0-1 0 0,1 0 1 0 0,-1 0 0 0 0,0 0-1 0 0,1 0 1 0 0,0 0-1 0 0,-1 0 1 0 0,1-1-1 0 0,-1 1 1 0 0,1 0 0 0 0,0 0-1 0 0,-1-1 1 0 0,1 1-1 0 0,0 0 1 0 0,0-1 0 0 0,1 1-1 0 0,-1-1 2 0 0,0 0-1 0 0,-1 0 1 0 0,1 0-1 0 0,0 0 1 0 0,0 0-1 0 0,0 0 1 0 0,0 0 0 0 0,-1-1-1 0 0,1 1 1 0 0,0 0-1 0 0,0-1 1 0 0,-1 1-1 0 0,1 0 1 0 0,0-1-1 0 0,-1 1 1 0 0,1-1-1 0 0,0 1 1 0 0,-1-1-1 0 0,1 0 1 0 0,0 0 0 0 0,4-5 40 0 0,-1 1 1 0 0,0-1 0 0 0,0 0 0 0 0,6-12 0 0 0,35-89 153 0 0,-27 59-1240 0 0,3 0 0 0 0,33-54 0 0 0,-47 92-533 0 0,3 0-36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5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102 104 1488 0 0,'-2'0'4686'0'0,"-12"2"1367"0"0,-25 36 1091 0 0,34-33-6654 0 0,1 1 0 0 0,1-1-1 0 0,-1 1 1 0 0,1 0-1 0 0,0 0 1 0 0,-4 11 0 0 0,4-6-179 0 0,0 0-1 0 0,0 1 1 0 0,1-1 0 0 0,1 1 0 0 0,0-1-1 0 0,1 1 1 0 0,0-1 0 0 0,0 1-1 0 0,1 0 1 0 0,1-1 0 0 0,3 13 0 0 0,-4-19-262 0 0,0-1-1 0 0,1 0 1 0 0,-1 0 0 0 0,1 0 0 0 0,0 0-1 0 0,0 0 1 0 0,0 0 0 0 0,1 0 0 0 0,0-1 0 0 0,-1 1-1 0 0,1-1 1 0 0,0 0 0 0 0,0 0 0 0 0,1 0-1 0 0,-1 0 1 0 0,1 0 0 0 0,-1-1 0 0 0,1 0-1 0 0,0 0 1 0 0,0 0 0 0 0,0 0 0 0 0,0 0 0 0 0,0-1-1 0 0,1 1 1 0 0,-1-1 0 0 0,0-1 0 0 0,1 1-1 0 0,-1 0 1 0 0,0-1 0 0 0,1 0 0 0 0,7-1 0 0 0,0 0-24 0 0,0-2 1 0 0,1 1 0 0 0,-1-2 0 0 0,0 1-1 0 0,-1-2 1 0 0,1 0 0 0 0,-1 0 0 0 0,0-1-1 0 0,0 0 1 0 0,0-1 0 0 0,-1 0 0 0 0,0-1-1 0 0,-1 0 1 0 0,1-1 0 0 0,7-9 0 0 0,-11 10 24 0 0,0-1 0 0 0,-1 1 1 0 0,-1-1-1 0 0,1 0 0 0 0,-1 0 1 0 0,-1-1-1 0 0,0 1 0 0 0,0-1 1 0 0,-1 0-1 0 0,0 0 1 0 0,0 1-1 0 0,-1-1 0 0 0,-1 0 1 0 0,0 0-1 0 0,0 0 0 0 0,-1 0 1 0 0,0 0-1 0 0,-3-12 0 0 0,3 15-39 0 0,-1 0 0 0 0,0 0-1 0 0,0 1 1 0 0,-1-1 0 0 0,0 1-1 0 0,0-1 1 0 0,-1 1-1 0 0,1 0 1 0 0,-1 0 0 0 0,-1 0-1 0 0,1 1 1 0 0,-1-1 0 0 0,0 1-1 0 0,0 0 1 0 0,0 1-1 0 0,-1-1 1 0 0,0 1 0 0 0,1 0-1 0 0,-2 0 1 0 0,1 1 0 0 0,0 0-1 0 0,-1 0 1 0 0,1 0-1 0 0,-1 1 1 0 0,0 0 0 0 0,0 1-1 0 0,0-1 1 0 0,0 1 0 0 0,0 0-1 0 0,0 1 1 0 0,0 0-1 0 0,0 0 1 0 0,-9 1 0 0 0,7 1-8 0 0,1-1 0 0 0,-1 1 0 0 0,0 1 1 0 0,1 0-1 0 0,0 0 0 0 0,0 0 0 0 0,0 1 0 0 0,0 0 1 0 0,0 1-1 0 0,1 0 0 0 0,-12 10 0 0 0,14-11-3 0 0,0 0 1 0 0,1 1-1 0 0,0-1 0 0 0,0 1 0 0 0,0 0 0 0 0,0 0 0 0 0,1 1 0 0 0,0-1 1 0 0,0 1-1 0 0,1-1 0 0 0,-1 1 0 0 0,1 0 0 0 0,0 0 0 0 0,1 0 1 0 0,0 0-1 0 0,-1 0 0 0 0,1 10 0 0 0,1-14-5 0 0,-1 12-207 0 0,1-1 0 0 0,0 1 0 0 0,1-1 0 0 0,1 1 0 0 0,0-1-1 0 0,0 0 1 0 0,2 0 0 0 0,-1 0 0 0 0,11 23 0 0 0,-12-32-212 0 0,1-1 1 0 0,-1 0-1 0 0,1 0 1 0 0,-1 0-1 0 0,1 0 1 0 0,6 4-1 0 0,-5-3-203 0 0,7 4-985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5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53 3684 0 0,'5'-16'9881'0'0,"-3"-20"4913"0"0,-8 54-14093 0 0,-1 0-362 0 0,2 25 317 0 0,2-26-554 0 0,0 0 1 0 0,2 0-1 0 0,0 0 1 0 0,1 1 0 0 0,1-1-1 0 0,3 20 1 0 0,-1-24-246 0 0,0 0 1 0 0,1 0 0 0 0,0 0-1 0 0,11 21 1 0 0,-11-27-529 0 0,1 0 1 0 0,-1 0 0 0 0,1 0 0 0 0,1-1-1 0 0,7 8 1 0 0,-3-4-931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5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20122 0 0,'17'-40'6522'0'0,"-3"4"-3057"0"0,-14 40-3275 0 0,-1 15 71 0 0,-1-1-1 0 0,-6 24 0 0 0,-2 14 24 0 0,9-45-337 0 0,0 0 1 0 0,0 0 0 0 0,1 0-1 0 0,1 0 1 0 0,0-1 0 0 0,0 1-1 0 0,4 13 1 0 0,-3-18-271 0 0,0 1 0 0 0,1-1 1 0 0,0 0-1 0 0,0 1 0 0 0,0-1 0 0 0,1 0 1 0 0,0-1-1 0 0,0 1 0 0 0,1-1 0 0 0,-1 0 1 0 0,1 0-1 0 0,7 6 0 0 0,9 6-1256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5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56 339 3292 0 0,'-4'-7'2695'0'0,"1"-1"-1"0"0,-1 1 0 0 0,-3-15 0 0 0,5 15-1526 0 0,1 1-1 0 0,0-1 1 0 0,0 0 0 0 0,0-10-1 0 0,1 10-848 0 0,1-1-1 0 0,0 0 1 0 0,1 0-1 0 0,0 1 1 0 0,0-1-1 0 0,0 1 1 0 0,1-1-1 0 0,0 1 1 0 0,0 0-1 0 0,1 0 1 0 0,0 0-1 0 0,0 1 1 0 0,1-1-1 0 0,0 1 0 0 0,7-7 1 0 0,1 0-59 0 0,0 0 0 0 0,1 1 0 0 0,0 0 0 0 0,1 2 0 0 0,0 0 0 0 0,1 0 0 0 0,0 1 0 0 0,1 1 0 0 0,0 1 0 0 0,29-9 0 0 0,-37 13-201 0 0,1 1 1 0 0,-1 0 0 0 0,1 1 0 0 0,0 0-1 0 0,0 1 1 0 0,0 0 0 0 0,0 0 0 0 0,0 1-1 0 0,-1 0 1 0 0,1 1 0 0 0,0 0-1 0 0,-1 0 1 0 0,1 1 0 0 0,-1 0 0 0 0,0 1-1 0 0,0 0 1 0 0,0 1 0 0 0,0 0 0 0 0,-1 0-1 0 0,0 0 1 0 0,11 10 0 0 0,-7-4-19 0 0,-1 1 1 0 0,0 0-1 0 0,-1 1 1 0 0,-1-1 0 0 0,0 2-1 0 0,0-1 1 0 0,12 30-1 0 0,-13-23 11 0 0,0 2 0 0 0,-2-1-1 0 0,-1 1 1 0 0,6 44 0 0 0,-8 0 30 0 0,-3 0 1 0 0,-16 123 0 0 0,15-186-83 0 0,-17 121-253 0 0,15-100 118 0 0,0 7-2953 0 0,-3-205 2327 0 0,2 136 1252 0 0,-1 0 0 0 0,-18-62 0 0 0,22 96-424 0 0,0 1 44 0 0,0 0-1 0 0,0-1 1 0 0,0 1 0 0 0,-1 0 0 0 0,1 0-1 0 0,-4-6 1 0 0,4 9-87 0 0,1-1 0 0 0,-1 0 1 0 0,0 1-1 0 0,0-1 0 0 0,1 0 0 0 0,-1 1 0 0 0,0-1 0 0 0,0 1 1 0 0,0-1-1 0 0,0 1 0 0 0,0 0 0 0 0,0-1 0 0 0,0 1 0 0 0,0 0 1 0 0,0 0-1 0 0,0 0 0 0 0,0-1 0 0 0,0 1 0 0 0,0 0 0 0 0,0 0 1 0 0,0 1-1 0 0,0-1 0 0 0,0 0 0 0 0,0 0 0 0 0,0 0 0 0 0,0 1 1 0 0,-1 0-1 0 0,-8 2 55 0 0,0 1 0 0 0,1 1 1 0 0,0 0-1 0 0,0 0 0 0 0,0 1 1 0 0,-11 10-1 0 0,-1 2 103 0 0,-23 26 1 0 0,19-17-77 0 0,-149 155 912 0 0,160-170-910 0 0,0 0 0 0 0,-1-2 0 0 0,-29 17 1 0 0,38-25-181 0 0,0 0 1 0 0,0 0 0 0 0,-1 0 0 0 0,1-1 0 0 0,0 0-1 0 0,-1 0 1 0 0,1 0 0 0 0,-8-1 0 0 0,12 0-187 0 0,-2-1-108 0 0,3 1 193 0 0,0 0 0 0 0,1 0 0 0 0,-1 0 0 0 0,1 0 0 0 0,-1 0 1 0 0,0 0-1 0 0,1 0 0 0 0,-1 0 0 0 0,0 0 0 0 0,1-1 0 0 0,-1 1 0 0 0,1 0 0 0 0,-1 0 0 0 0,0-1 0 0 0,1 1 0 0 0,-1 0 1 0 0,1-1-1 0 0,-1 1 0 0 0,1 0 0 0 0,-1-1 0 0 0,0 0 0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5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4328 0 0,'33'-41'15895'0'0,"-8"20"-8473"0"0,-24 23-7130 0 0,1 6-152 0 0,0 0 0 0 0,-1-1 0 0 0,0 1 0 0 0,0 0 0 0 0,-1 0 0 0 0,0 0 0 0 0,-1 0-1 0 0,0 0 1 0 0,-1 8 0 0 0,-2 28 73 0 0,4-23-124 0 0,3 63 69 0 0,-3-77-167 0 0,1 0 0 0 0,1 0 0 0 0,0 1 0 0 0,-1-1 1 0 0,2 0-1 0 0,-1-1 0 0 0,1 1 0 0 0,7 12 0 0 0,-8-17 10 0 0,-1 0 1 0 0,1 0-1 0 0,0 0 1 0 0,-1 0-1 0 0,1 0 1 0 0,0 0-1 0 0,0-1 0 0 0,0 1 1 0 0,0-1-1 0 0,0 1 1 0 0,1-1-1 0 0,-1 0 1 0 0,0 0-1 0 0,1 0 0 0 0,-1 0 1 0 0,1 0-1 0 0,-1 0 1 0 0,1-1-1 0 0,3 1 1 0 0,-1-1 15 0 0,-1 0 1 0 0,0-1-1 0 0,1 1 0 0 0,-1-1 1 0 0,0 0-1 0 0,1 0 1 0 0,-1 0-1 0 0,0-1 1 0 0,0 0-1 0 0,7-3 1 0 0,-1-1 30 0 0,0-1 1 0 0,0 0 0 0 0,-1-1 0 0 0,0 0-1 0 0,0 0 1 0 0,0-1 0 0 0,10-14 0 0 0,-8 7 9 0 0,-2 0 1 0 0,1-1-1 0 0,-2 1 1 0 0,0-2 0 0 0,11-34-1 0 0,-14 34-193 0 0,-1 0 1 0 0,-1 0-1 0 0,3-25 0 0 0,-11 3-3960 0 0,3 31 2497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5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45 5501 0 0,'-13'-45'20855'0'0,"11"49"-20613"0"0,-5 10-161 0 0,6-13-104 0 0,1 0-1 0 0,0 0 0 0 0,-1 0 1 0 0,1 0-1 0 0,0 0 0 0 0,0 0 1 0 0,0 0-1 0 0,0 0 1 0 0,0 0-1 0 0,0 0 0 0 0,0 0 1 0 0,1 0-1 0 0,-1 0 1 0 0,0 0-1 0 0,0-1 0 0 0,1 1 1 0 0,-1 0-1 0 0,1 0 1 0 0,-1 0-1 0 0,2 1 0 0 0,-1 1-111 0 0,7 49-3806 0 0,-5-34 2360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0:5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59 5749 0 0,'0'-2'4804'0'0,"-5"-9"2061"0"0,2 11-6486 0 0,1 0 0 0 0,-1 1 0 0 0,0 0 0 0 0,1-1 0 0 0,-1 1 0 0 0,1 0 0 0 0,-1 0 0 0 0,1 1 0 0 0,-1-1 0 0 0,1 0 0 0 0,0 1 0 0 0,0-1 0 0 0,0 1 0 0 0,0 0 0 0 0,0 0 0 0 0,-3 4 0 0 0,-30 42 1064 0 0,19-24-773 0 0,8-13-484 0 0,0 1 0 0 0,1 1 0 0 0,1-1 0 0 0,0 1 0 0 0,1 0 1 0 0,0 1-1 0 0,-3 14 0 0 0,5-17-130 0 0,1 0 1 0 0,1-1 0 0 0,0 1-1 0 0,0 0 1 0 0,1 0 0 0 0,0 0-1 0 0,1 0 1 0 0,0 0 0 0 0,5 18-1 0 0,-5-26-73 0 0,-1-1 0 0 0,1 1 0 0 0,0 0 0 0 0,0 0 0 0 0,1 0 0 0 0,-1-1 0 0 0,1 1 0 0 0,-1 0 0 0 0,1-1 0 0 0,0 1 0 0 0,0-1 0 0 0,0 0 0 0 0,0 0 0 0 0,0 0 0 0 0,0 0 0 0 0,1 0 0 0 0,-1 0 0 0 0,1 0 0 0 0,0-1 0 0 0,-1 0 0 0 0,5 2 0 0 0,-1-1-60 0 0,-1-1 1 0 0,1-1 0 0 0,-1 1 0 0 0,1-1-1 0 0,-1 0 1 0 0,1 0 0 0 0,0-1 0 0 0,-1 1-1 0 0,1-1 1 0 0,9-3 0 0 0,-6 1-12 0 0,1 0 1 0 0,-1 0-1 0 0,0-1 0 0 0,12-7 1 0 0,-17 9 86 0 0,-1 0 0 0 0,0 0 0 0 0,0 0 0 0 0,0-1 0 0 0,0 1 0 0 0,0-1 1 0 0,0 0-1 0 0,-1 0 0 0 0,1 0 0 0 0,-1 0 0 0 0,0 0 0 0 0,0-1 0 0 0,0 1 0 0 0,2-5 0 0 0,0-5 47 0 0,-3 12-36 0 0,0-1 1 0 0,0 1 0 0 0,0-1-1 0 0,-1 1 1 0 0,1-1 0 0 0,-1 0-1 0 0,1 1 1 0 0,-1-1 0 0 0,0 0-1 0 0,0 1 1 0 0,0-1 0 0 0,0 0-1 0 0,0 0 1 0 0,0 1 0 0 0,0-1-1 0 0,0 0 1 0 0,-1 1 0 0 0,1-1-1 0 0,-1 0 1 0 0,0-1 0 0 0,-26-68 351 0 0,19 58-187 0 0,-1 1 0 0 0,-13-16-1 0 0,15 19 63 0 0,0 1 0 0 0,0-1-1 0 0,1-1 1 0 0,0 1-1 0 0,-4-11 1 0 0,9 17-203 0 0,0 1-1 0 0,0 0 1 0 0,1-1-1 0 0,-1 1 1 0 0,1 0 0 0 0,-1-1-1 0 0,1 1 1 0 0,0 0-1 0 0,0-1 1 0 0,0 1 0 0 0,1-1-1 0 0,-1 1 1 0 0,0 0-1 0 0,1-1 1 0 0,0 1 0 0 0,-1 0-1 0 0,1 0 1 0 0,1-3-1 0 0,1 1 16 0 0,-1 0-1 0 0,1 0 1 0 0,0 1-1 0 0,0-1 1 0 0,0 1-1 0 0,0 0 0 0 0,0 0 1 0 0,1 0-1 0 0,4-3 1 0 0,2 0-683 0 0,0 0 1 0 0,1 0 0 0 0,0 1-1 0 0,0 1 1 0 0,1 0-1 0 0,16-4 1 0 0,-14 6-974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5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0 177 520 0 0,'2'54'12136'0'0,"4"-4"-7337"0"0,-4-43-4519 0 0,0 1 0 0 0,1-1 0 0 0,-1 1 1 0 0,2-1-1 0 0,-1 0 0 0 0,1 0 0 0 0,0 0 0 0 0,0-1 0 0 0,1 1 0 0 0,0-1 0 0 0,6 6 1 0 0,-2-4-65 0 0,0-1 0 0 0,0 0 0 0 0,1 0 0 0 0,0-1 0 0 0,1 0 0 0 0,-1-1 0 0 0,1 0 0 0 0,0-1 0 0 0,0 0 0 0 0,0 0 0 0 0,1-2 1 0 0,-1 1-1 0 0,1-1 0 0 0,22 0 0 0 0,-22-1-118 0 0,0-1 0 0 0,0-1 1 0 0,1 0-1 0 0,-1 0 1 0 0,-1-1-1 0 0,1-1 0 0 0,0 0 1 0 0,0 0-1 0 0,-1-2 0 0 0,0 1 1 0 0,0-1-1 0 0,0-1 0 0 0,0 0 1 0 0,14-11-1 0 0,-20 12-45 0 0,0 1 1 0 0,0-1-1 0 0,-1 0 0 0 0,1 0 1 0 0,-1-1-1 0 0,-1 1 1 0 0,1-1-1 0 0,-1 0 0 0 0,0 0 1 0 0,0 0-1 0 0,-1 0 0 0 0,1 0 1 0 0,-1-1-1 0 0,-1 1 0 0 0,1-1 1 0 0,0-10-1 0 0,-2 8 3 0 0,0 1-1 0 0,0-1 1 0 0,-1 0-1 0 0,-1 1 1 0 0,1-1-1 0 0,-1 1 1 0 0,0-1-1 0 0,-1 1 1 0 0,0 0-1 0 0,0 0 1 0 0,-1 0-1 0 0,-6-9 1 0 0,3 5 3 0 0,-1 0 0 0 0,0 1 0 0 0,0-1 0 0 0,-1 2 0 0 0,-1-1 0 0 0,0 1 1 0 0,-1 1-1 0 0,0 0 0 0 0,0 0 0 0 0,0 1 0 0 0,-1 1 0 0 0,-1 0 0 0 0,1 0 0 0 0,-1 1 0 0 0,0 1 0 0 0,-21-6 1 0 0,30 10-45 0 0,1 0 1 0 0,-1 1 0 0 0,1-1-1 0 0,-1 1 1 0 0,0 0 0 0 0,1 0 0 0 0,-1 0-1 0 0,0 0 1 0 0,1 0 0 0 0,-1 1 0 0 0,0 0-1 0 0,1 0 1 0 0,-1 0 0 0 0,1 0 0 0 0,-1 1-1 0 0,1-1 1 0 0,-6 4 0 0 0,5-2-3 0 0,0 1 1 0 0,0 0 0 0 0,0-1-1 0 0,1 1 1 0 0,-1 1 0 0 0,1-1 0 0 0,0 0-1 0 0,0 1 1 0 0,1-1 0 0 0,-1 1-1 0 0,-1 5 1 0 0,-2 9 14 0 0,0 0 0 0 0,1 1 0 0 0,1-1 0 0 0,1 1 0 0 0,0 26 0 0 0,1 215 107 0 0,-3 45-109 0 0,1-255-150 0 0,-9 69-672 0 0,3-37-952 0 0,9-49-1806 0 0,1-26 1955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0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3084 0 0,'-2'-6'20137'0'0,"5"9"-19937"0"0,0 1-1 0 0,-1-1 1 0 0,0 1 0 0 0,1-1-1 0 0,-1 1 1 0 0,0 0 0 0 0,-1 0 0 0 0,1 0-1 0 0,-1 0 1 0 0,0 0 0 0 0,1 0 0 0 0,-1 4-1 0 0,6 61 1101 0 0,-4-28-722 0 0,-5-3-157 0 0,1-35-369 0 0,0 1-1 0 0,1 0 1 0 0,0 0 0 0 0,-1-1-1 0 0,1 1 1 0 0,0 0 0 0 0,1 0-1 0 0,-1-1 1 0 0,1 1 0 0 0,-1 0-1 0 0,3 6 1 0 0,-2-7 14 0 0,1 5-3 0 0,-3-7-62 0 0,1-1 0 0 0,0 0-1 0 0,0 0 1 0 0,0 0-1 0 0,0 0 1 0 0,0 0 0 0 0,0 0-1 0 0,0 0 1 0 0,0 0-1 0 0,0 0 1 0 0,0 0 0 0 0,0 0-1 0 0,0 0 1 0 0,0 0-1 0 0,0 1 1 0 0,0-1 0 0 0,0 0-1 0 0,0 0 1 0 0,0 0-1 0 0,1 0 1 0 0,-1 0 0 0 0,0 0-1 0 0,0 0 1 0 0,0 0-1 0 0,0 0 1 0 0,0 0 0 0 0,0 0-1 0 0,0 0 1 0 0,0 0-1 0 0,0 0 1 0 0,0 1 0 0 0,0-1-1 0 0,0 0 1 0 0,0 0-1 0 0,0 0 1 0 0,0 0 0 0 0,0 0-1 0 0,0 0 1 0 0,1 0-1 0 0,-1 0 1 0 0,0 0 0 0 0,0 0-1 0 0,0 0 1 0 0,0 0-1 0 0,0 0 1 0 0,0 0 0 0 0,0 0-1 0 0,0 0 1 0 0,0 0-1 0 0,0 0 1 0 0,0 0 0 0 0,0 0-1 0 0,1 0 1 0 0,-1 0-1 0 0,0 0 1 0 0,0 0 0 0 0,0 0-1 0 0,0 0 1 0 0,0 0-1 0 0,0-1 1 0 0,0 1 0 0 0,0 0-1 0 0,0 0 1 0 0,0 0-1 0 0,0 0 1 0 0,0 0 0 0 0,0 0-1 0 0,0 0 1 0 0,29-46 49 0 0,50-71 66 0 0,-68 104-40 0 0,1 0-1 0 0,0 0 0 0 0,0 1 0 0 0,2 0 0 0 0,-1 1 0 0 0,18-10 0 0 0,-29 20-40 0 0,0-1-1 0 0,1 1 0 0 0,-1 0 1 0 0,0 0-1 0 0,0 0 0 0 0,1 0 1 0 0,-1 1-1 0 0,0-1 0 0 0,1 1 1 0 0,-1-1-1 0 0,1 1 0 0 0,-1 0 1 0 0,0 0-1 0 0,1 0 0 0 0,-1 0 1 0 0,1 0-1 0 0,-1 1 1 0 0,1-1-1 0 0,2 2 0 0 0,-1-1 7 0 0,-1 1 0 0 0,0 0 0 0 0,1 0 1 0 0,-1 0-1 0 0,0 0 0 0 0,0 1 0 0 0,0-1 0 0 0,-1 1 0 0 0,1 0 0 0 0,-1 0 0 0 0,4 4 0 0 0,1 4 40 0 0,0 1-1 0 0,0 1 0 0 0,-2-1 0 0 0,1 1 1 0 0,6 24-1 0 0,12 70-294 0 0,-21-87-1778 0 0,0 33-1 0 0,-3-41 421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0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5356 0 0,'2'-1'11015'0'0,"10"1"-5368"0"0,69 7-3777 0 0,-46-4-1485 0 0,0-1 0 0 0,-1-1 0 0 0,1-2 1 0 0,0-2-1 0 0,66-13 0 0 0,-98 16-290 0 0,1-1-1 0 0,-1 0 1 0 0,0 1 0 0 0,0-1 0 0 0,0-1-1 0 0,0 1 1 0 0,0 0 0 0 0,0-1-1 0 0,0 0 1 0 0,-1 1 0 0 0,1-1 0 0 0,0 0-1 0 0,-1-1 1 0 0,1 1 0 0 0,-1 0-1 0 0,3-5 1 0 0,-4 6 582 0 0,-4 1-576 0 0,-1 0-74 0 0,1 0 1 0 0,0 1-1 0 0,-1-1 0 0 0,1 1 1 0 0,0 0-1 0 0,0 0 1 0 0,0 0-1 0 0,-1 0 1 0 0,1 0-1 0 0,1 1 1 0 0,-1 0-1 0 0,0-1 1 0 0,0 1-1 0 0,0 0 0 0 0,1 0 1 0 0,-1 1-1 0 0,-3 3 1 0 0,-6 8 142 0 0,-22 30 1 0 0,27-33-142 0 0,-2 2 30 0 0,0 2 1 0 0,2-1-1 0 0,-1 1 1 0 0,2 1-1 0 0,-8 27 1 0 0,7-16 2 0 0,1-1 1 0 0,-3 47 0 0 0,9-62-137 0 0,0-1 1 0 0,0 0-1 0 0,1 1 0 0 0,1-1 0 0 0,-1 0 1 0 0,2 0-1 0 0,-1 0 0 0 0,2 0 0 0 0,-1 0 1 0 0,7 11-1 0 0,-7-15-425 0 0,1 1 1 0 0,0-1-1 0 0,0 1 0 0 0,1-1 1 0 0,0-1-1 0 0,0 1 0 0 0,0-1 1 0 0,13 9-1 0 0,-8-6-1112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0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59 110 3980 0 0,'-4'-6'18580'0'0,"2"7"-18417"0"0,-1 1 0 0 0,1 0-1 0 0,0 0 1 0 0,-1 0 0 0 0,1 1 0 0 0,0-1 0 0 0,0 0-1 0 0,1 1 1 0 0,-1-1 0 0 0,0 1 0 0 0,1 0 0 0 0,-1 0 0 0 0,1-1-1 0 0,0 1 1 0 0,0 0 0 0 0,0 0 0 0 0,1 0 0 0 0,-1 0-1 0 0,1 0 1 0 0,-1 0 0 0 0,1 4 0 0 0,-1 1-35 0 0,1 0 1 0 0,0-1 0 0 0,1 1 0 0 0,0 0-1 0 0,0-1 1 0 0,1 1 0 0 0,-1-1-1 0 0,2 1 1 0 0,-1-1 0 0 0,1 0 0 0 0,0 0-1 0 0,0 0 1 0 0,1 0 0 0 0,0-1-1 0 0,5 7 1 0 0,-6-10-99 0 0,-1 1-1 0 0,1-1 1 0 0,0 0-1 0 0,0-1 1 0 0,0 1-1 0 0,1 0 1 0 0,-1-1 0 0 0,1 0-1 0 0,-1 0 1 0 0,1 0-1 0 0,0 0 1 0 0,0 0-1 0 0,-1-1 1 0 0,1 0 0 0 0,0 0-1 0 0,1 0 1 0 0,-1 0-1 0 0,0-1 1 0 0,0 1-1 0 0,0-1 1 0 0,0 0-1 0 0,0 0 1 0 0,1-1 0 0 0,-1 1-1 0 0,0-1 1 0 0,0 0-1 0 0,0 0 1 0 0,0 0-1 0 0,6-3 1 0 0,-5 2 21 0 0,0 0 0 0 0,-1-1 0 0 0,1 0 0 0 0,0 1 0 0 0,-1-1 0 0 0,0-1 0 0 0,0 1 0 0 0,0-1 0 0 0,0 1 0 0 0,0-1 0 0 0,-1-1 0 0 0,1 1 0 0 0,-1 0 0 0 0,0-1 0 0 0,3-7 0 0 0,-3 6 4 0 0,-1-1-1 0 0,0 1 0 0 0,0 0 1 0 0,-1-1-1 0 0,0 0 0 0 0,0 1 1 0 0,0-1-1 0 0,-1 0 1 0 0,0 1-1 0 0,-1-1 0 0 0,-1-9 1 0 0,1 6-51 0 0,-2 1 0 0 0,1-1 0 0 0,-1 1 1 0 0,0 0-1 0 0,-1 0 0 0 0,0 0 0 0 0,-1 1 1 0 0,0-1-1 0 0,0 1 0 0 0,-1 0 1 0 0,0 1-1 0 0,0-1 0 0 0,0 1 0 0 0,-1 0 1 0 0,-1 1-1 0 0,1-1 0 0 0,-14-7 0 0 0,18 12-50 0 0,-1 0 0 0 0,0 1 0 0 0,0-1 0 0 0,0 1 0 0 0,0 0 0 0 0,0 0 0 0 0,0 1 0 0 0,0-1 0 0 0,0 1 0 0 0,0 0 0 0 0,0 0 0 0 0,0 0 0 0 0,-1 0 0 0 0,1 1 0 0 0,0 0 0 0 0,-7 2 0 0 0,3 0-506 0 0,1 0 1 0 0,0 0-1 0 0,0 0 0 0 0,0 1 1 0 0,0 0-1 0 0,1 1 0 0 0,-12 9 1 0 0,8-3-1057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0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5885 0 0,'9'-3'9010'0'0,"11"-3"-1002"0"0,-20 7-7919 0 0,1-1-1 0 0,0 0 1 0 0,0 0-1 0 0,-1 0 1 0 0,1 0-1 0 0,0 1 1 0 0,-1-1-1 0 0,1 0 1 0 0,0 1 0 0 0,-1-1-1 0 0,1 1 1 0 0,-1-1-1 0 0,1 0 1 0 0,0 1-1 0 0,-1-1 1 0 0,1 1-1 0 0,-1 0 1 0 0,1-1 0 0 0,-1 1-1 0 0,0-1 1 0 0,1 1-1 0 0,-1 0 1 0 0,0-1-1 0 0,1 1 1 0 0,-1 0-1 0 0,0-1 1 0 0,0 1-1 0 0,1 1 1 0 0,3 15 753 0 0,-1 1 0 0 0,2 27 1 0 0,-3-23-587 0 0,7 36 0 0 0,-7-52-237 0 0,-1 0 0 0 0,1-1 0 0 0,0 1 1 0 0,1-1-1 0 0,-1 0 0 0 0,1 0 0 0 0,0 0 0 0 0,0 0 0 0 0,1 0 0 0 0,-1 0 0 0 0,6 4 0 0 0,-6-6 2 0 0,1 0-1 0 0,0 0 0 0 0,-1 0 1 0 0,2-1-1 0 0,-1 1 0 0 0,0-1 1 0 0,0 0-1 0 0,1-1 0 0 0,-1 1 1 0 0,1 0-1 0 0,-1-1 0 0 0,1 0 1 0 0,0 0-1 0 0,5 0 0 0 0,-2-1 71 0 0,-1-1 0 0 0,0 1 0 0 0,0-1 0 0 0,0 0 0 0 0,0 0 0 0 0,0-1 0 0 0,0 0 0 0 0,13-6 1 0 0,-11 4 11 0 0,-1 0 0 0 0,1-1 0 0 0,-1-1 0 0 0,0 1 0 0 0,0-1 0 0 0,0 0 0 0 0,-1-1 0 0 0,0 0 0 0 0,0 0 0 0 0,-1 0 0 0 0,0-1 0 0 0,0 0 0 0 0,-1 0 0 0 0,5-10 1 0 0,-3-2 5 0 0,1-1 0 0 0,-2 0 0 0 0,5-33 0 0 0,-12 19-830 0 0,-1 13-512 0 0,-3 13-1090 0 0,3 8 1880 0 0,-2-6-1125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0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157 253 440 0 0,'0'-2'6227'0'0,"-1"-1"-5022"0"0,1 1 0 0 0,-1 0 1 0 0,0-1-1 0 0,0 1 1 0 0,0 0-1 0 0,0 0 1 0 0,0 0-1 0 0,0 0 0 0 0,0 0 1 0 0,-4-4-1 0 0,5 5-1023 0 0,-1 1 0 0 0,0-1 1 0 0,0 1-1 0 0,0-1 0 0 0,1 1 0 0 0,-1-1 0 0 0,0 1 1 0 0,0-1-1 0 0,0 1 0 0 0,0 0 0 0 0,0-1 0 0 0,0 1 0 0 0,0 0 1 0 0,0 0-1 0 0,0 0 0 0 0,0 0 0 0 0,0 0 0 0 0,0 0 0 0 0,0 0 1 0 0,0 0-1 0 0,0 0 0 0 0,0 0 0 0 0,0 0 0 0 0,1 1 0 0 0,-1-1 1 0 0,0 0-1 0 0,0 1 0 0 0,0-1 0 0 0,0 1 0 0 0,0-1 0 0 0,0 1 1 0 0,0 0-1 0 0,-5 4 65 0 0,0 0 0 0 0,1 0-1 0 0,0 0 1 0 0,0 0 0 0 0,0 1 0 0 0,1 0 0 0 0,0 0 0 0 0,-6 11 0 0 0,-23 56 498 0 0,33-72-731 0 0,-6 15 130 0 0,0 0 1 0 0,1 1 0 0 0,1 0 0 0 0,-3 31 0 0 0,6-41-128 0 0,1 1 0 0 0,0-1 1 0 0,0 0-1 0 0,0 1 0 0 0,1-1 1 0 0,0 0-1 0 0,1 1 0 0 0,-1-1 1 0 0,2 0-1 0 0,-1 0 0 0 0,1-1 1 0 0,0 1-1 0 0,7 12 0 0 0,-8-16-31 0 0,0 0 0 0 0,1 0 0 0 0,-1-1 0 0 0,1 1 0 0 0,0-1 0 0 0,0 1-1 0 0,0-1 1 0 0,0 0 0 0 0,0 0 0 0 0,0 0 0 0 0,1-1 0 0 0,-1 1 0 0 0,1-1 0 0 0,-1 0-1 0 0,6 2 1 0 0,-3-3-34 0 0,-1 1 0 0 0,1-1 0 0 0,0 1 0 0 0,-1-2 0 0 0,1 1 0 0 0,-1-1 0 0 0,1 1 0 0 0,0-2 0 0 0,8-2-1 0 0,-7 2-3 0 0,1-1-1 0 0,-1 0 1 0 0,1-1-1 0 0,-1 0 0 0 0,0 0 1 0 0,0-1-1 0 0,-1 1 1 0 0,0-1-1 0 0,1-1 0 0 0,-2 1 1 0 0,1-1-1 0 0,-1 0 1 0 0,1-1-1 0 0,4-8 0 0 0,-6 9 44 0 0,-1-1-1 0 0,-1 1 0 0 0,1-1 1 0 0,-1 1-1 0 0,0-1 1 0 0,0 0-1 0 0,-1 0 0 0 0,0 0 1 0 0,0 0-1 0 0,-1 0 0 0 0,0-11 1 0 0,-2 8 7 0 0,1 0 1 0 0,-2 0-1 0 0,1 0 1 0 0,-2 0-1 0 0,1 1 1 0 0,-1-1-1 0 0,-7-12 1 0 0,-4-2 24 0 0,-1 1 1 0 0,-27-32-1 0 0,27 36 119 0 0,14 17-120 0 0,0-1 1 0 0,0 1-1 0 0,1-1 1 0 0,-1 1-1 0 0,1-1 1 0 0,-1 0-1 0 0,1 0 1 0 0,0 0-1 0 0,0 1 0 0 0,0-1 1 0 0,0 0-1 0 0,1 0 1 0 0,-1 0-1 0 0,1 0 1 0 0,0-1-1 0 0,0 1 1 0 0,0-3-1 0 0,1 3-10 0 0,0 0-1 0 0,1 0 1 0 0,-1 0 0 0 0,1 0-1 0 0,-1 0 1 0 0,1 0-1 0 0,0 1 1 0 0,0-1 0 0 0,1 1-1 0 0,-1-1 1 0 0,0 1 0 0 0,6-4-1 0 0,-2 0 27 0 0,9-9-118 0 0,1 0 0 0 0,0 2-1 0 0,1 0 1 0 0,1 0 0 0 0,0 2 0 0 0,0 0-1 0 0,1 1 1 0 0,23-9 0 0 0,0 12-3477 0 0,-31 5 1943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0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 3492 0 0,'0'-2'6195'0'0,"-4"-15"4255"0"0,4 17-10385 0 0,0 0 0 0 0,0 0 1 0 0,0 0-1 0 0,-1-1 1 0 0,1 1-1 0 0,0 0 1 0 0,0 0-1 0 0,0 0 0 0 0,0 0 1 0 0,0 0-1 0 0,0 0 1 0 0,0-1-1 0 0,0 1 1 0 0,0 0-1 0 0,0 0 0 0 0,-1 0 1 0 0,1 0-1 0 0,0 0 1 0 0,0 0-1 0 0,0 0 1 0 0,0 0-1 0 0,0 0 0 0 0,0-1 1 0 0,-1 1-1 0 0,1 0 1 0 0,0 0-1 0 0,0 0 1 0 0,0 0-1 0 0,0 0 0 0 0,0 0 1 0 0,-1 0-1 0 0,1 0 1 0 0,0 0-1 0 0,0 0 1 0 0,0 0-1 0 0,0 0 0 0 0,-1 0 1 0 0,1 0-1 0 0,0 0 1 0 0,0 1-1 0 0,0-1 1 0 0,0 0-1 0 0,0 0 0 0 0,0 0 1 0 0,-1 0-1 0 0,1 0 1 0 0,0 0-1 0 0,0 0 1 0 0,0 0-1 0 0,0 0 0 0 0,0 0 1 0 0,0 1-1 0 0,0-1 1 0 0,-1 0-1 0 0,1 0 1 0 0,0 0-1 0 0,0 0 0 0 0,-9 14 1109 0 0,-7 20-205 0 0,11-21-811 0 0,1 0-1 0 0,0 1 1 0 0,1-1 0 0 0,0 1 0 0 0,1 0-1 0 0,1 0 1 0 0,0 0 0 0 0,1 0 0 0 0,0 0 0 0 0,1 0-1 0 0,1 0 1 0 0,0 0 0 0 0,1 0 0 0 0,0 0 0 0 0,1-1-1 0 0,1 1 1 0 0,10 20 0 0 0,-13-31-148 0 0,0 1 0 0 0,0-1-1 0 0,0 0 1 0 0,0 1 0 0 0,1-1 0 0 0,0 0 0 0 0,0 0 0 0 0,0-1-1 0 0,0 1 1 0 0,0-1 0 0 0,0 1 0 0 0,1-1 0 0 0,-1 0 0 0 0,1 0-1 0 0,-1-1 1 0 0,1 1 0 0 0,0-1 0 0 0,0 0 0 0 0,-1 1 0 0 0,1-2-1 0 0,0 1 1 0 0,0 0 0 0 0,0-1 0 0 0,0 0 0 0 0,0 0 0 0 0,0 0-1 0 0,0 0 1 0 0,0-1 0 0 0,0 0 0 0 0,0 1 0 0 0,0-1 0 0 0,4-2-1 0 0,1 0 54 0 0,0-1-1 0 0,0 0 0 0 0,0 0 0 0 0,-1-1 0 0 0,1 0 0 0 0,-1 0 0 0 0,-1-1 0 0 0,1 0 1 0 0,-1 0-1 0 0,0-1 0 0 0,0 0 0 0 0,7-11 0 0 0,-5 4 51 0 0,-1 0-1 0 0,0 0 0 0 0,-1 0 1 0 0,-1-1-1 0 0,9-29 1 0 0,9-82-2804 0 0,-21 112 1155 0 0,0 0-52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0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149 154 1300 0 0,'0'-2'9589'0'0,"-6"-6"-3280"0"0,2 9-5896 0 0,1 1 0 0 0,-1-1-1 0 0,0 1 1 0 0,1 0 0 0 0,-1 0-1 0 0,1 0 1 0 0,0 0 0 0 0,0 0 0 0 0,0 1-1 0 0,0-1 1 0 0,0 1 0 0 0,0 0-1 0 0,1 0 1 0 0,-4 6 0 0 0,-7 9 434 0 0,-13 25 1 0 0,21-35-552 0 0,-3 6-35 0 0,1 1 0 0 0,1-1 0 0 0,0 1-1 0 0,1 1 1 0 0,0-1 0 0 0,2 1 0 0 0,-3 18 0 0 0,5-28-204 0 0,1 1 1 0 0,0-1 0 0 0,0 0 0 0 0,0 0 0 0 0,1 0-1 0 0,0 0 1 0 0,0 0 0 0 0,1 0 0 0 0,3 10 0 0 0,-3-12-47 0 0,0-1 0 0 0,0 1 0 0 0,0-1 0 0 0,1 1 0 0 0,-1-1 0 0 0,1 0 0 0 0,-1 0 0 0 0,1-1 0 0 0,0 1 0 0 0,0 0 0 0 0,1-1 0 0 0,-1 0 0 0 0,0 0 0 0 0,1 0 0 0 0,0 0 1 0 0,4 2-1 0 0,-3-2-9 0 0,1-1 0 0 0,-1 0 0 0 0,1 1 0 0 0,-1-2 0 0 0,1 1 1 0 0,-1-1-1 0 0,1 1 0 0 0,-1-1 0 0 0,1-1 0 0 0,-1 1 0 0 0,1-1 0 0 0,-1 0 1 0 0,1-1-1 0 0,-1 1 0 0 0,1-1 0 0 0,-1 0 0 0 0,0 0 0 0 0,0 0 1 0 0,0-1-1 0 0,0 0 0 0 0,-1 0 0 0 0,1 0 0 0 0,-1-1 0 0 0,0 1 1 0 0,0-1-1 0 0,0 0 0 0 0,0-1 0 0 0,0 1 0 0 0,-1 0 0 0 0,0-1 0 0 0,0 0 1 0 0,0 0-1 0 0,-1 0 0 0 0,0 0 0 0 0,0 0 0 0 0,0 0 0 0 0,1-6 1 0 0,-2 1 45 0 0,0 0 1 0 0,0 0-1 0 0,-2 0 1 0 0,1 0-1 0 0,-1 0 1 0 0,0 0-1 0 0,-4-13 1 0 0,-4-7 187 0 0,-13-28 0 0 0,17 43-129 0 0,-13-48 466 0 0,19 60-560 0 0,0 0 1 0 0,-1 0 0 0 0,1 0-1 0 0,0 1 1 0 0,0-1 0 0 0,0 0-1 0 0,1 1 1 0 0,-1-1 0 0 0,1 1-1 0 0,-1-1 1 0 0,4-2 0 0 0,1-2 23 0 0,1 0-1 0 0,1 1 1 0 0,-1 0 0 0 0,1 0 0 0 0,0 0-1 0 0,1 1 1 0 0,12-5 0 0 0,66-24 216 0 0,-72 28-217 0 0,12-4-3 0 0,6-3-372 0 0,-8 7-3620 0 0,-15 4 2364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0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7 101 3724 0 0,'-6'-14'14916'0'0,"6"13"-14418"0"0,1-1-63 0 0,0 1 1 0 0,0 0 0 0 0,0 0-1 0 0,0 0 1 0 0,0 0 0 0 0,0 0-1 0 0,1 0 1 0 0,-1 1 0 0 0,0-1-1 0 0,0 0 1 0 0,3-1 0 0 0,8-2-561 0 0,-1 0 1 0 0,18-3-1 0 0,-19 4 1601 0 0,93-16 93 0 0,-68 15-1086 0 0,37-11 0 0 0,-59 12-303 0 0,-10 3-143 0 0,-1 0 1 0 0,0 0-1 0 0,0-1 0 0 0,0 1 1 0 0,0-1-1 0 0,0 1 0 0 0,0-1 1 0 0,0 0-1 0 0,0 0 1 0 0,0 0-1 0 0,0 0 0 0 0,0 0 1 0 0,-1 0-1 0 0,4-3 0 0 0,-5 4 25 0 0,-5 3-10 0 0,0 0 0 0 0,1 1 1 0 0,-1 0-1 0 0,1 0 1 0 0,0 0-1 0 0,0 1 0 0 0,-6 8 1 0 0,-36 49 102 0 0,30-36-26 0 0,0 1 0 0 0,2 1-1 0 0,-16 40 1 0 0,27-60-84 0 0,1 1 0 0 0,0-1 0 0 0,0 1 0 0 0,1 0 0 0 0,0-1 0 0 0,0 1 0 0 0,1 0 0 0 0,0 0 0 0 0,0 0 0 0 0,4 16 0 0 0,-3-20-77 0 0,0-1 1 0 0,1 0 0 0 0,-1 1 0 0 0,1-1-1 0 0,0 0 1 0 0,0 0 0 0 0,1 0 0 0 0,-1-1-1 0 0,1 1 1 0 0,0 0 0 0 0,0-1-1 0 0,0 0 1 0 0,0 0 0 0 0,0 0 0 0 0,1 0-1 0 0,-1 0 1 0 0,1-1 0 0 0,0 1-1 0 0,0-1 1 0 0,0 0 0 0 0,0 0 0 0 0,0-1-1 0 0,7 3 1 0 0,2-2-843 0 0,1 0-1 0 0,0 0 1 0 0,0-2-1 0 0,19 0 1 0 0,-11-1-738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0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18 119 3796 0 0,'-2'-3'1216'0'0,"0"0"1"0"0,0 1-1 0 0,0-1 0 0 0,1 0 0 0 0,-1-1 0 0 0,1 1 0 0 0,0 0 0 0 0,0 0 0 0 0,0-1 0 0 0,0 1 1 0 0,1 0-1 0 0,-1-6 0 0 0,1 7-960 0 0,0 0 0 0 0,1 0 0 0 0,-1-1 0 0 0,1 1 0 0 0,-1 0 1 0 0,1 0-1 0 0,0 0 0 0 0,0 0 0 0 0,0 0 0 0 0,0 0 0 0 0,0 0 0 0 0,0 0 0 0 0,1 0 1 0 0,-1 0-1 0 0,0 1 0 0 0,1-1 0 0 0,0 0 0 0 0,-1 1 0 0 0,4-3 0 0 0,-1 1-54 0 0,0 0 0 0 0,0 1 0 0 0,0-1 0 0 0,0 1 0 0 0,1-1 0 0 0,-1 1-1 0 0,1 0 1 0 0,-1 1 0 0 0,1-1 0 0 0,0 1 0 0 0,-1 0 0 0 0,10 0 0 0 0,-10 1-117 0 0,1 0 0 0 0,-1 1 0 0 0,1 0 1 0 0,-1 0-1 0 0,0 0 0 0 0,1 1 0 0 0,-1-1 0 0 0,0 1 0 0 0,0 0 1 0 0,0 1-1 0 0,0-1 0 0 0,0 0 0 0 0,0 1 0 0 0,3 3 1 0 0,3 3-9 0 0,0 1 0 0 0,-1-1 0 0 0,-1 1 1 0 0,1 1-1 0 0,-1 0 0 0 0,-1 0 0 0 0,0 1 1 0 0,-1-1-1 0 0,0 1 0 0 0,-1 1 0 0 0,0-1 0 0 0,6 25 1 0 0,-8-15 50 0 0,3-39-138 0 0,0 0 0 0 0,1 0 0 0 0,1 1 0 0 0,0 0 0 0 0,19-26 0 0 0,-19 31 32 0 0,1 1-1 0 0,0 0 0 0 0,1 1 0 0 0,0 0 0 0 0,0 0 0 0 0,1 1 0 0 0,14-8 0 0 0,-20 13 6 0 0,-1 1-1 0 0,1 0 0 0 0,0 0 1 0 0,0 1-1 0 0,0-1 0 0 0,0 1 1 0 0,0 0-1 0 0,0 1 0 0 0,0-1 1 0 0,0 1-1 0 0,0 0 0 0 0,1 0 1 0 0,-1 0-1 0 0,0 1 0 0 0,0 0 1 0 0,0 0-1 0 0,0 0 0 0 0,0 0 1 0 0,0 1-1 0 0,-1 0 0 0 0,1 0 1 0 0,4 3-1 0 0,-1 0 14 0 0,-1 0 0 0 0,0 0-1 0 0,0 0 1 0 0,0 1 0 0 0,-1 1 0 0 0,0-1-1 0 0,0 1 1 0 0,-1 0 0 0 0,0 0 0 0 0,0 0-1 0 0,7 16 1 0 0,-7-12-28 0 0,0 0 1 0 0,-1 0-1 0 0,-1 1 0 0 0,0-1 1 0 0,0 1-1 0 0,-1 0 0 0 0,-1 0 0 0 0,0 14 1 0 0,-1 5-994 0 0,-2 0 1 0 0,-6 36 0 0 0,6-57-551 0 0,-3-2-53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0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91 3648 0 0,'-4'-16'5597'0'0,"1"1"-1373"0"0,-1 3-1027 0 0,1 0-773 0 0,3 2-580 0 0,-4 3 524 0 0,0-5-1128 0 0,1 6-804 0 0,-1 29-6248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0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20866 0 0,'2'-28'3924'0'0,"-1"24"-3802"0"0,-1 1 0 0 0,1 0 0 0 0,0-1 0 0 0,1 1 0 0 0,-1 0 0 0 0,0 0 0 0 0,1 0 0 0 0,2-4 0 0 0,-1 4-155 0 0,0 0 1 0 0,0 0 0 0 0,-1 1-1 0 0,2-1 1 0 0,-1 1-1 0 0,0-1 1 0 0,0 1 0 0 0,1 0-1 0 0,-1 1 1 0 0,1-1-1 0 0,0 0 1 0 0,0 1-1 0 0,-1 0 1 0 0,8-1 0 0 0,139-21 103 0 0,-109 19-12 0 0,0-2 0 0 0,0-2 0 0 0,53-17 0 0 0,-91 24-19 0 0,0 0-1 0 0,0-1 1 0 0,1 1-1 0 0,-1-1 1 0 0,0 0 0 0 0,0 0-1 0 0,0 0 1 0 0,-1-1 0 0 0,1 1-1 0 0,3-5 1 0 0,-5 6 5 0 0,0 0 1 0 0,0 0 0 0 0,0 0-1 0 0,-1-1 1 0 0,1 1-1 0 0,-1 0 1 0 0,1 0-1 0 0,-1-1 1 0 0,1 1 0 0 0,-1 0-1 0 0,1-1 1 0 0,-1 1-1 0 0,0 0 1 0 0,0-1-1 0 0,0 1 1 0 0,0-1 0 0 0,0 1-1 0 0,0 0 1 0 0,0-1-1 0 0,0 1 1 0 0,-1-1 0 0 0,1 1-1 0 0,-1 0 1 0 0,1-1-1 0 0,-2-1 1 0 0,2 2-36 0 0,0 1 0 0 0,0 0 0 0 0,0 0 0 0 0,-1-1 0 0 0,1 1 0 0 0,0 0 0 0 0,0 0 0 0 0,-1 0 0 0 0,1-1 0 0 0,0 1 0 0 0,0 0 0 0 0,-1 0 0 0 0,1 0 0 0 0,0 0 0 0 0,0 0 0 0 0,-1-1 0 0 0,1 1 0 0 0,0 0 0 0 0,-1 0 0 0 0,1 0 0 0 0,0 0 0 0 0,-1 0 0 0 0,1 0 0 0 0,0 0 0 0 0,-1 0 0 0 0,1 0 0 0 0,0 0 0 0 0,0 0 0 0 0,-1 0 0 0 0,1 0 0 0 0,0 0 0 0 0,-1 1 0 0 0,1-1 0 0 0,0 0 1 0 0,0 0-1 0 0,-1 0 0 0 0,1 0 0 0 0,0 0 0 0 0,-1 1 0 0 0,-8 6 133 0 0,9-6-152 0 0,-5 3 44 0 0,1 1 0 0 0,1-1 0 0 0,-1 1 1 0 0,1 0-1 0 0,0 0 0 0 0,0 1 1 0 0,0-1-1 0 0,-2 7 0 0 0,-13 47 120 0 0,13-39-99 0 0,0-1-29 0 0,2-1 0 0 0,0 1 0 0 0,1 0 0 0 0,1 0-1 0 0,0 0 1 0 0,2 0 0 0 0,0 1 0 0 0,1-2 0 0 0,1 1 0 0 0,1 0 0 0 0,0 0 0 0 0,14 32 0 0 0,-15-43-84 0 0,2 0 1 0 0,-1-1-1 0 0,1 1 0 0 0,0-1 0 0 0,1 0 0 0 0,-1 0 0 0 0,2-1 1 0 0,-1 1-1 0 0,11 7 0 0 0,-14-12 5 0 0,0 0 1 0 0,-1 0-1 0 0,1 0 1 0 0,0-1-1 0 0,0 1 1 0 0,0-1-1 0 0,0 0 1 0 0,1 0-1 0 0,-1 0 1 0 0,0 0-1 0 0,0 0 0 0 0,1-1 1 0 0,-1 0-1 0 0,0 1 1 0 0,1-1-1 0 0,-1 0 1 0 0,0-1-1 0 0,1 1 1 0 0,-1-1-1 0 0,0 1 1 0 0,0-1-1 0 0,1 0 1 0 0,-1 0-1 0 0,0 0 1 0 0,0-1-1 0 0,0 1 1 0 0,0-1-1 0 0,3-2 0 0 0,10-9-7 0 0,-1 0-1 0 0,-1-2 0 0 0,0 1 0 0 0,-1-2 0 0 0,-1 1 0 0 0,0-2 0 0 0,-1 0 0 0 0,-1 0 0 0 0,12-28 0 0 0,3-1 176 0 0,-17 33 66 0 0,0 0 1 0 0,-1-1-1 0 0,7-20 0 0 0,3 3 1113 0 0,-14 49-1143 0 0,2 29 34 0 0,-5-35-160 0 0,1 0 0 0 0,1-1 0 0 0,0 1 0 0 0,0-1 0 0 0,1 0 0 0 0,7 16 0 0 0,-6-17-35 0 0,1-1-1 0 0,0 0 0 0 0,0 0 0 0 0,1-1 1 0 0,0 1-1 0 0,1-1 0 0 0,-1 0 1 0 0,2-1-1 0 0,13 12 0 0 0,-17-17-27 0 0,-1 1 0 0 0,1-1 0 0 0,0 0 0 0 0,0 0 0 0 0,0 0 0 0 0,0-1 0 0 0,0 1 0 0 0,1-1 0 0 0,-1 0 0 0 0,0-1 0 0 0,1 1 0 0 0,-1-1 0 0 0,0 1 0 0 0,1-1 0 0 0,-1 0 0 0 0,1-1 0 0 0,-1 1 0 0 0,0-1 0 0 0,1 0 0 0 0,-1 0 0 0 0,0 0 0 0 0,0-1 0 0 0,0 0 0 0 0,0 1 0 0 0,7-5 1 0 0,0-1 0 0 0,0-1 0 0 0,-1 0 0 0 0,1 0 0 0 0,-2-1 0 0 0,1 0 0 0 0,-1-1 0 0 0,-1 0 0 0 0,9-12 0 0 0,-1-3 190 0 0,-1 0-1 0 0,19-43 1 0 0,4-4 721 0 0,-38 71-792 0 0,3-4 83 0 0,2 10-17 0 0,5 9-32 0 0,-3 9-44 0 0,-1 0 1 0 0,6 41-1 0 0,2 10-10 0 0,1-11-129 0 0,-7-24-794 0 0,2 0 0 0 0,1-1 0 0 0,23 52 1 0 0,-27-77-741 0 0,1-2-14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0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3044 0 0,'32'-38'19968'0'0,"-25"43"-16572"0"0,-6-4-3352 0 0,0-1 1 0 0,-1 1 0 0 0,1-1-1 0 0,0 0 1 0 0,-1 1-1 0 0,1-1 1 0 0,-1 1 0 0 0,1-1-1 0 0,-1 1 1 0 0,1 0 0 0 0,-1-1-1 0 0,1 1 1 0 0,-1-1-1 0 0,0 1 1 0 0,1 0 0 0 0,-1 0-1 0 0,0-1 1 0 0,1 1 0 0 0,-1 0-1 0 0,0-1 1 0 0,0 1-1 0 0,0 0 1 0 0,0 0 0 0 0,0 0-1 0 0,1-1 1 0 0,-2 1 0 0 0,1 1-1 0 0,2 32 492 0 0,0 0-1 0 0,2 0 1 0 0,10 36-1 0 0,-13-64-564 0 0,1 0 0 0 0,-1 0 0 0 0,2 0 0 0 0,-1 0 0 0 0,0-1-1 0 0,1 1 1 0 0,0-1 0 0 0,0 1 0 0 0,1-1 0 0 0,0 0-1 0 0,5 5 1 0 0,-7-8-7 0 0,1 0 0 0 0,-1 0 0 0 0,1 0 0 0 0,-1-1 0 0 0,1 1 0 0 0,0-1 0 0 0,0 1 0 0 0,0-1 0 0 0,0 0 0 0 0,0-1 0 0 0,0 1 0 0 0,0 0 0 0 0,0-1 0 0 0,0 1 0 0 0,0-1 0 0 0,0 0 0 0 0,0 0 0 0 0,0-1 0 0 0,0 1 0 0 0,0 0 0 0 0,0-1 0 0 0,0 0 0 0 0,0 0 0 0 0,4-1 0 0 0,4-3 3 0 0,0 1 1 0 0,-1-2-1 0 0,0 1 1 0 0,0-2 0 0 0,0 1-1 0 0,-1-1 1 0 0,0 0 0 0 0,16-18-1 0 0,-8 5 457 0 0,0-1 1 0 0,25-41-1 0 0,-19 28 787 0 0,-22 33-1099 0 0,1-2 408 0 0,-2 13-480 0 0,1-1 0 0 0,-1 1 0 0 0,2 0 0 0 0,-1 0 0 0 0,1-1 0 0 0,7 19 0 0 0,-7-23-90 0 0,1 0 0 0 0,-1 1 0 0 0,1-1 0 0 0,1-1 0 0 0,-1 1 0 0 0,1 0 0 0 0,-1-1 0 0 0,1 0 0 0 0,1 0 0 0 0,-1 0 0 0 0,0 0 0 0 0,1-1 0 0 0,7 5 0 0 0,-6-5-374 0 0,-1 0-1 0 0,1 0 1 0 0,0-1 0 0 0,0 0 0 0 0,0 0-1 0 0,0 0 1 0 0,0-1 0 0 0,13 2-1 0 0,-8-3-1143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0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30 2052 0 0,'-10'-18'13217'0'0,"2"7"-5891"0"0,7 12-7193 0 0,-1 0 1 0 0,1 0-1 0 0,-1 0 0 0 0,1 0 0 0 0,-1 0 0 0 0,1 0 0 0 0,0 0 0 0 0,0 1 0 0 0,-1-1 0 0 0,1 1 0 0 0,0-1 1 0 0,0 1-1 0 0,0-1 0 0 0,1 1 0 0 0,-1-1 0 0 0,0 1 0 0 0,1 0 0 0 0,-1-1 0 0 0,0 3 0 0 0,-4 8 284 0 0,-10 17 93 0 0,1 1 0 0 0,2 0 0 0 0,-16 56 0 0 0,12-31-147 0 0,-9 29 264 0 0,-27 162 0 0 0,36-82-205 0 0,15-136-1265 0 0,2 0 0 0 0,0 1 1 0 0,10 48-1 0 0,-7-63-751 0 0,3-4-20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0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20 20178 0 0,'2'-3'1367'0'0,"18"-11"3082"0"0,-19 14-4437 0 0,0-1 0 0 0,0 1 0 0 0,0 0 1 0 0,-1-1-1 0 0,1 1 0 0 0,0 0 1 0 0,0 0-1 0 0,0 0 0 0 0,-1 0 1 0 0,1 0-1 0 0,0 0 0 0 0,0 0 1 0 0,0 0-1 0 0,0 0 0 0 0,0 0 1 0 0,-1 0-1 0 0,1 1 0 0 0,0-1 1 0 0,0 0-1 0 0,0 0 0 0 0,-1 1 0 0 0,1-1 1 0 0,1 1-1 0 0,-2 1-2 0 0,0-1-1 0 0,1 0 1 0 0,-1 0-1 0 0,0 1 1 0 0,0-1-1 0 0,0 0 1 0 0,0 0-1 0 0,-1 1 1 0 0,1-1 0 0 0,0 0-1 0 0,0 0 1 0 0,-1 2-1 0 0,-1 4 54 0 0,0 4 3 0 0,-1 0 1 0 0,0 1-1 0 0,-1-1 0 0 0,0 0 1 0 0,0 0-1 0 0,-13 19 1 0 0,-43 58 307 0 0,36-55-9 0 0,-56 57 1 0 0,71-82-258 0 0,-1 1 0 0 0,1-1 0 0 0,-1-1 0 0 0,-1 1 0 0 0,1-2 0 0 0,-1 1 0 0 0,-1-2 0 0 0,1 1 0 0 0,-1-2 0 0 0,-20 6 0 0 0,28-9-82 0 0,0 0 0 0 0,0-1 1 0 0,0 0-1 0 0,0 0 0 0 0,0 0 0 0 0,0 0 0 0 0,0-1 1 0 0,0 1-1 0 0,0-1 0 0 0,0 0 0 0 0,0-1 1 0 0,1 1-1 0 0,-1 0 0 0 0,0-1 0 0 0,1 0 0 0 0,-1 0 1 0 0,1 0-1 0 0,0 0 0 0 0,0-1 0 0 0,0 1 0 0 0,0-1 1 0 0,0 0-1 0 0,0 0 0 0 0,1 0 0 0 0,-5-6 0 0 0,3 2-3 0 0,-1 0 0 0 0,1 0-1 0 0,1-1 1 0 0,0 0-1 0 0,0 1 1 0 0,0-1 0 0 0,1 0-1 0 0,0 0 1 0 0,1 0 0 0 0,0-1-1 0 0,-1-11 1 0 0,2 17-18 0 0,0-1 0 0 0,0 1 1 0 0,1-1-1 0 0,-1 1 0 0 0,1-1 0 0 0,0 1 1 0 0,0 0-1 0 0,0-1 0 0 0,0 1 1 0 0,0 0-1 0 0,1 0 0 0 0,0 0 0 0 0,-1 0 1 0 0,1 0-1 0 0,0 0 0 0 0,1 1 1 0 0,-1-1-1 0 0,0 1 0 0 0,1-1 0 0 0,-1 1 1 0 0,1 0-1 0 0,0 0 0 0 0,0 0 0 0 0,0 0 1 0 0,0 0-1 0 0,0 1 0 0 0,0-1 1 0 0,0 1-1 0 0,0 0 0 0 0,1 0 0 0 0,4-1 1 0 0,0 1 1 0 0,0 0 0 0 0,1 0 0 0 0,-1 0 0 0 0,0 1 0 0 0,0 1 0 0 0,0-1 0 0 0,0 1 0 0 0,0 1 0 0 0,0-1 0 0 0,0 1 0 0 0,0 1 0 0 0,9 3 0 0 0,-1 2-1 0 0,-1 0 0 0 0,0 0 0 0 0,0 2 0 0 0,24 19 0 0 0,-31-22-346 0 0,-1 0-1 0 0,0 1 0 0 0,-1 0 1 0 0,0 0-1 0 0,0 0 1 0 0,0 1-1 0 0,-1-1 0 0 0,0 1 1 0 0,5 15-1 0 0,-6-15-1233 0 0,2-1-33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1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5328 0 0,'3'-3'6298'0'0,"13"-6"579"0"0,125 2-792 0 0,-100 7-5502 0 0,0-2 0 0 0,73-12-1 0 0,-99 11-416 0 0,0-1 0 0 0,-1 0 0 0 0,1-1 0 0 0,-1-1 0 0 0,0 0 0 0 0,-1-1 0 0 0,19-12 0 0 0,-31 18-133 0 0,0 1 1 0 0,0-1-1 0 0,0 0 0 0 0,0 1 1 0 0,-1-1-1 0 0,1 0 0 0 0,0 0 1 0 0,0 1-1 0 0,-1-1 1 0 0,1 0-1 0 0,0 0 0 0 0,-1 0 1 0 0,1 0-1 0 0,-1 0 0 0 0,1 0 1 0 0,-1 0-1 0 0,0 0 1 0 0,1 0-1 0 0,-1 0 0 0 0,0 0 1 0 0,0 0-1 0 0,0 0 0 0 0,0-1 1 0 0,0 1-1 0 0,0 0 1 0 0,0 0-1 0 0,0 0 0 0 0,0 0 1 0 0,0 0-1 0 0,-1 0 0 0 0,1 0 1 0 0,0 0-1 0 0,-1 0 1 0 0,1 0-1 0 0,-1 0 0 0 0,0-1 1 0 0,1 1-30 0 0,0 1 1 0 0,-1 0 0 0 0,1 0-1 0 0,0-1 1 0 0,0 1 0 0 0,0 0-1 0 0,0 0 1 0 0,-1 0-1 0 0,1 0 1 0 0,0-1 0 0 0,0 1-1 0 0,0 0 1 0 0,-1 0 0 0 0,1 0-1 0 0,0 0 1 0 0,0 0 0 0 0,-1 0-1 0 0,1-1 1 0 0,0 1 0 0 0,0 0-1 0 0,-1 0 1 0 0,1 0 0 0 0,0 0-1 0 0,0 0 1 0 0,-1 0 0 0 0,1 0-1 0 0,0 0 1 0 0,0 0 0 0 0,-1 0-1 0 0,1 0 1 0 0,0 0-1 0 0,0 1 1 0 0,-1-1 0 0 0,1 0-1 0 0,0 0 1 0 0,-4 1 168 0 0,-2 1-121 0 0,0 0 1 0 0,1 0 0 0 0,-1 1 0 0 0,1 0 0 0 0,0 0 0 0 0,0 0-1 0 0,0 0 1 0 0,0 1 0 0 0,1 0 0 0 0,-9 8 0 0 0,5-3 18 0 0,0 1 1 0 0,0 0 0 0 0,1 0-1 0 0,-9 17 1 0 0,3-2 17 0 0,6-14-53 0 0,1 0-1 0 0,1 1 0 0 0,0 0 1 0 0,-4 15-1 0 0,8-23-23 0 0,-5 19-94 0 0,-3 29 1 0 0,8-44-34 0 0,0 1 1 0 0,1-1-1 0 0,1 0 1 0 0,-1 1-1 0 0,1-1 1 0 0,1 0-1 0 0,2 10 1 0 0,0-4-1003 0 0,1-1 1 0 0,8 16 0 0 0,-7-17-482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1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29 105 18898 0 0,'0'-1'282'0'0,"0"0"0"0"0,1 0 0 0 0,-1 0 0 0 0,0 0 0 0 0,0 0 0 0 0,0 0 0 0 0,-1 0 0 0 0,1 0 0 0 0,0 0 0 0 0,0 0 0 0 0,0 0 0 0 0,-1 0 0 0 0,1 0 0 0 0,-1 0 1 0 0,1 0-1 0 0,0 1 0 0 0,-2-3 0 0 0,2 4-203 0 0,-1-1 0 0 0,1 0 0 0 0,-1 0 0 0 0,1 0 0 0 0,0 0 0 0 0,-1 0 0 0 0,1 1 0 0 0,-1-1 0 0 0,1 0 0 0 0,0 0 1 0 0,-1 0-1 0 0,1 1 0 0 0,0-1 0 0 0,-1 0 0 0 0,1 1 0 0 0,0-1 0 0 0,-1 0 0 0 0,1 1 0 0 0,0-1 0 0 0,0 0 0 0 0,-1 1 0 0 0,1-1 1 0 0,0 1-1 0 0,0-1 0 0 0,-1 1 0 0 0,-1 4 81 0 0,0-1 1 0 0,-1 1-1 0 0,2 0 1 0 0,-1 0-1 0 0,-2 9 1 0 0,3-3 5 0 0,1 0 0 0 0,-1-1-1 0 0,2 1 1 0 0,-1-1 0 0 0,2 1 0 0 0,-1-1 0 0 0,1 1 0 0 0,6 16 0 0 0,-6-22-134 0 0,0 0 0 0 0,1 0-1 0 0,-1-1 1 0 0,1 1 0 0 0,0 0 0 0 0,1-1 0 0 0,-1 0 0 0 0,1 1 0 0 0,0-2 0 0 0,0 1 0 0 0,0 0-1 0 0,0-1 1 0 0,0 1 0 0 0,1-1 0 0 0,0-1 0 0 0,0 1 0 0 0,0-1 0 0 0,8 4 0 0 0,-1-3 3 0 0,1 0 1 0 0,-1 0 0 0 0,1-1 0 0 0,0-1 0 0 0,0 0-1 0 0,0-1 1 0 0,0 0 0 0 0,0-1 0 0 0,0 0 0 0 0,-1-1-1 0 0,1-1 1 0 0,0 0 0 0 0,-1 0 0 0 0,1-2 0 0 0,-1 1-1 0 0,-1-2 1 0 0,1 1 0 0 0,16-12 0 0 0,-23 14 13 0 0,0-1 1 0 0,0 0-1 0 0,-1-1 1 0 0,0 1 0 0 0,1-1-1 0 0,-1 0 1 0 0,-1 0-1 0 0,1 0 1 0 0,-1 0-1 0 0,0-1 1 0 0,0 0 0 0 0,-1 1-1 0 0,1-1 1 0 0,-1 0-1 0 0,-1 0 1 0 0,1 0-1 0 0,-1 0 1 0 0,0-1 0 0 0,0 1-1 0 0,-1 0 1 0 0,0 0-1 0 0,0-1 1 0 0,0 1-1 0 0,-1 0 1 0 0,-2-12 0 0 0,1 9-21 0 0,-1 1 0 0 0,1-1 0 0 0,-1 1 0 0 0,-1 0 1 0 0,0 0-1 0 0,0 0 0 0 0,-7-11 0 0 0,7 15-47 0 0,1 0 0 0 0,-1 0 0 0 0,1 0 0 0 0,-1 1 0 0 0,0-1 0 0 0,-1 1 0 0 0,1 0 0 0 0,-1 0 0 0 0,1 0 0 0 0,-1 1-1 0 0,0 0 1 0 0,0 0 0 0 0,-7-2 0 0 0,4 2-46 0 0,1 0 0 0 0,-1 1-1 0 0,0 0 1 0 0,0 1 0 0 0,0 0-1 0 0,0 0 1 0 0,0 0 0 0 0,0 1-1 0 0,1 1 1 0 0,-1-1 0 0 0,-14 6-1 0 0,10-3-531 0 0,1 1 0 0 0,0 0-1 0 0,1 1 1 0 0,-1 0-1 0 0,1 1 1 0 0,-18 15 0 0 0,13-10-1002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1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63 4016 0 0,'1'-2'826'0'0,"0"0"0"0"0,0 1 0 0 0,-1-1 0 0 0,1 0 0 0 0,0 0 0 0 0,-1 0 0 0 0,0 0 0 0 0,1 0 0 0 0,-1 0-1 0 0,0 0 1 0 0,0 0 0 0 0,0 0 0 0 0,0 0 0 0 0,-1 0 0 0 0,1 0 0 0 0,0 0 0 0 0,-1 0 0 0 0,0 0 0 0 0,0-3-1 0 0,0 4-455 0 0,-1-1 0 0 0,1 1 0 0 0,0 0 0 0 0,0-1 0 0 0,-1 1 0 0 0,1 0 0 0 0,-1 0 0 0 0,1 0 0 0 0,-1 0 0 0 0,0 0 0 0 0,1 0 0 0 0,-1 0 0 0 0,0 0 0 0 0,1 1 0 0 0,-1-1 0 0 0,-4 0 0 0 0,-1 0-106 0 0,0 0 0 0 0,0 1 0 0 0,-1 0-1 0 0,1 0 1 0 0,-1 0 0 0 0,1 1 0 0 0,0 0-1 0 0,0 1 1 0 0,-10 3 0 0 0,11-3-211 0 0,0 0 0 0 0,1 1 0 0 0,0 0-1 0 0,-1 0 1 0 0,1 0 0 0 0,0 1 0 0 0,1-1 0 0 0,-1 1 0 0 0,1 1-1 0 0,-1-1 1 0 0,1 0 0 0 0,1 1 0 0 0,-1 0 0 0 0,1 0 0 0 0,-1 0 0 0 0,1 0-1 0 0,1 1 1 0 0,-1-1 0 0 0,1 1 0 0 0,0 0 0 0 0,0-1 0 0 0,1 1-1 0 0,-1 0 1 0 0,1 0 0 0 0,1 0 0 0 0,-1 10 0 0 0,2-3-56 0 0,1 1 0 0 0,1-1 1 0 0,0 0-1 0 0,1 0 0 0 0,0 0 1 0 0,1 0-1 0 0,0-1 0 0 0,1 0 0 0 0,11 17 1 0 0,-8-15 3 0 0,-2 0 1 0 0,0 0-1 0 0,-1 0 1 0 0,0 1-1 0 0,-1 0 1 0 0,4 22-1 0 0,-8-33 31 0 0,0-1 0 0 0,-1 1 0 0 0,1 0 1 0 0,-1-1-1 0 0,0 1 0 0 0,0 0 0 0 0,0-1 0 0 0,0 1 0 0 0,-1 0 0 0 0,0-1 0 0 0,0 1 1 0 0,0-1-1 0 0,0 1 0 0 0,0-1 0 0 0,0 1 0 0 0,-1-1 0 0 0,0 0 0 0 0,0 0 0 0 0,0 0 0 0 0,0 0 1 0 0,0 0-1 0 0,-1 0 0 0 0,-2 3 0 0 0,-2 0 27 0 0,0 0-1 0 0,-1-1 1 0 0,1 1 0 0 0,-1-1-1 0 0,0-1 1 0 0,-14 6 0 0 0,-54 15-18 0 0,27-10-1248 0 0,40-12-1310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1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 21506 0 0,'0'0'3276'0'0,"25"-4"1599"0"0,-24 8-4771 0 0,1-1 1 0 0,-1 1-1 0 0,-1 0 0 0 0,1 0 0 0 0,0 0 0 0 0,-1 0 0 0 0,0 0 0 0 0,0 1 0 0 0,0-1 0 0 0,-1 0 0 0 0,0 5 0 0 0,-13 46 239 0 0,0-15-203 0 0,-25 83 177 0 0,34-103-563 0 0,-2 1 0 0 0,0-1 1 0 0,-2-1-1 0 0,0 1 1 0 0,-19 28-1 0 0,27-47-462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1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 1300 0 0,'13'-7'22185'0'0,"-20"13"-17835"0"0,5-1-5443 0 0,5-2 1220 0 0,-3-3-99 0 0,0 0 0 0 0,0 1 1 0 0,0-1-1 0 0,0 0 0 0 0,0 0 0 0 0,0 0 0 0 0,0 1 0 0 0,0-1 0 0 0,0 0 0 0 0,0 0 0 0 0,1 0 1 0 0,-1 1-1 0 0,0-1 0 0 0,0 0 0 0 0,0 0 0 0 0,0 0 0 0 0,0 0 0 0 0,1 1 0 0 0,-1-1 0 0 0,0 0 1 0 0,0 0-1 0 0,0 0 0 0 0,0 0 0 0 0,1 0 0 0 0,-1 0 0 0 0,0 1 0 0 0,0-1 0 0 0,1 0 1 0 0,-1 0-1 0 0,0 0 0 0 0,0 0 0 0 0,0 0 0 0 0,1 0 0 0 0,-1 0 0 0 0,0 0 0 0 0,0 0 0 0 0,1 0 1 0 0,-1 0-1 0 0,0 0 0 0 0,1 0 0 0 0,8-8 159 0 0,-7 6 604 0 0,-3 1-773 0 0,0-1 0 0 0,0 1 0 0 0,0 0-1 0 0,0 0 1 0 0,0 0 0 0 0,0 0 0 0 0,0 0 0 0 0,0 0 0 0 0,0 0 0 0 0,-1 0 0 0 0,1 1-1 0 0,0-1 1 0 0,-1 0 0 0 0,1 1 0 0 0,0-1 0 0 0,-1 1 0 0 0,1 0 0 0 0,-1-1-1 0 0,1 1 1 0 0,-2 0 0 0 0,0-1-1 0 0,2 1-139 0 0,-19 5-4105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1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22 4228 0 0,'-8'-11'14690'0'0,"2"4"-8618"0"0,5 6-5983 0 0,1 1 0 0 0,-1 0 0 0 0,0-1 0 0 0,1 1 0 0 0,-1 0 0 0 0,1 0 0 0 0,-1-1 0 0 0,1 1 0 0 0,-1 0 0 0 0,0 0 0 0 0,1 0 0 0 0,-1 0 0 0 0,1 0 0 0 0,-1 0 0 0 0,0 0 0 0 0,1 0 0 0 0,-1 0 0 0 0,1 0 0 0 0,-1 0 0 0 0,0 0 0 0 0,1 1 0 0 0,-1-1 0 0 0,1 0 0 0 0,-1 0 0 0 0,1 1 0 0 0,-1-1 0 0 0,1 0 0 0 0,-1 0 0 0 0,1 1 0 0 0,-1-1 0 0 0,1 1 0 0 0,-1-1 1 0 0,1 1-1 0 0,-1-1 0 0 0,1 0 0 0 0,0 1 0 0 0,-1-1 0 0 0,1 1 0 0 0,0 0 0 0 0,0-1 0 0 0,-1 1 0 0 0,1-1 0 0 0,0 1 0 0 0,0-1 0 0 0,0 1 0 0 0,-1 0 0 0 0,1-1 0 0 0,0 1 0 0 0,0 0 0 0 0,-3 39 405 0 0,2-24-248 0 0,-1-1-140 0 0,0 1 1 0 0,1-1-1 0 0,2 20 0 0 0,-1-21-39 0 0,0 1 0 0 0,0-1 1 0 0,-2 0-1 0 0,-2 17 0 0 0,-1-8 18 0 0,3-15-54 0 0,0 0-1 0 0,0 0 0 0 0,0 0 0 0 0,-1 0 0 0 0,0 0 1 0 0,-6 9-1 0 0,5-10-17 0 0,-1 1 1 0 0,-1-1-1 0 0,1 0 1 0 0,-1 0-1 0 0,-1-1 1 0 0,1 0-1 0 0,-1 0 1 0 0,0 0-1 0 0,0-1 0 0 0,-1 0 1 0 0,1 0-1 0 0,-1-1 1 0 0,0 0-1 0 0,-1 0 1 0 0,1-1-1 0 0,0 0 1 0 0,-1-1-1 0 0,0 0 1 0 0,0 0-1 0 0,1 0 0 0 0,-11-1 1 0 0,-3 2-1 0 0,6-1 6 0 0,-1-1 0 0 0,0 0 0 0 0,0-1 0 0 0,0-1 0 0 0,-22-3 0 0 0,30 2-19 0 0,6 1-3 0 0,-1 0-2 0 0,3 1-3 0 0,2-3-576 0 0,1 0 315 0 0,0 1-1 0 0,0-1 0 0 0,1 0 1 0 0,-1 1-1 0 0,1 0 0 0 0,0-1 1 0 0,-1 1-1 0 0,1 0 1 0 0,0 0-1 0 0,0 1 0 0 0,6-3 1 0 0,-5 1-344 0 0,10-3-951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1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131 104 5300 0 0,'-1'-1'4349'0'0,"-12"-8"4295"0"0,10 9-7131 0 0,-15-3 3180 0 0,18 3-4634 0 0,0 0 0 0 0,0 0 0 0 0,-1 0 1 0 0,1 0-1 0 0,0 0 0 0 0,-1 0 0 0 0,1 0 0 0 0,0 0 0 0 0,0 0 0 0 0,-1 0 0 0 0,1 0 0 0 0,0 0 1 0 0,0 0-1 0 0,-1 0 0 0 0,1-1 0 0 0,0 1 0 0 0,0 0 0 0 0,-1 0 0 0 0,1 0 0 0 0,0 0 0 0 0,0 0 1 0 0,-1-1-1 0 0,1 1 0 0 0,0 0 0 0 0,0 0 0 0 0,0 0 0 0 0,0-1 0 0 0,-1 1 0 0 0,1 0 0 0 0,0 0 1 0 0,0-1-1 0 0,0 1 0 0 0,0 0 0 0 0,0 0 0 0 0,0-1 0 0 0,0 1 0 0 0,-1 0 0 0 0,1-1 0 0 0,22-35 363 0 0,-22 35-398 0 0,1 0 0 0 0,-1-1 0 0 0,0 1 0 0 0,1 0 0 0 0,-1-1 0 0 0,0 1 0 0 0,0 0-1 0 0,0 0 1 0 0,0-1 0 0 0,0 1 0 0 0,0 0 0 0 0,0-1 0 0 0,0 1 0 0 0,0 0 0 0 0,-1-1-1 0 0,1 1 1 0 0,0 0 0 0 0,-1 0 0 0 0,1-1 0 0 0,-1 1 0 0 0,0 0 0 0 0,1 0-1 0 0,-1 0 1 0 0,0 0 0 0 0,0 0 0 0 0,1 0 0 0 0,-3-2 0 0 0,2 2 4 0 0,0 0 0 0 0,0 0 1 0 0,1 0-1 0 0,-1 0 0 0 0,0 1 0 0 0,0-1 1 0 0,0 0-1 0 0,0 0 0 0 0,0 1 0 0 0,0-1 1 0 0,-1 1-1 0 0,1-1 0 0 0,0 1 0 0 0,0-1 1 0 0,0 1-1 0 0,0 0 0 0 0,-1-1 0 0 0,1 1 1 0 0,0 0-1 0 0,0 0 0 0 0,-1 0 1 0 0,1 0-1 0 0,0 0 0 0 0,0 0 0 0 0,-1 0 1 0 0,1 1-1 0 0,0-1 0 0 0,0 0 0 0 0,-2 1 1 0 0,-7 5 104 0 0,4-2-42 0 0,0 0 1 0 0,0 0-1 0 0,0 0 0 0 0,1 0 0 0 0,-6 7 0 0 0,10-10-77 0 0,0 0 0 0 0,0 0 0 0 0,0 0 0 0 0,0 1 0 0 0,0-1 0 0 0,0 0 0 0 0,1 1 0 0 0,-1-1 0 0 0,1 0 0 0 0,-1 1 0 0 0,1-1 0 0 0,-1 1 0 0 0,1-1 0 0 0,0 1 0 0 0,0-1 0 0 0,-1 1 0 0 0,1-1 0 0 0,0 1 0 0 0,1-1 0 0 0,-1 0 0 0 0,0 1 0 0 0,0-1 0 0 0,1 1 0 0 0,-1-1 0 0 0,0 1 0 0 0,1-1 0 0 0,0 1 0 0 0,-1-1 0 0 0,1 0 0 0 0,0 0 0 0 0,1 2 0 0 0,-2-2-10 0 0,1 0 0 0 0,0-1 1 0 0,-1 1-1 0 0,1-1 0 0 0,0 1 1 0 0,0-1-1 0 0,0 1 0 0 0,-1-1 1 0 0,1 1-1 0 0,0-1 0 0 0,0 0 1 0 0,0 1-1 0 0,0-1 0 0 0,0 0 1 0 0,0 0-1 0 0,0 0 0 0 0,0 0 1 0 0,-1 0-1 0 0,1 0 0 0 0,0 0 1 0 0,0 0-1 0 0,0 0 0 0 0,0 0 1 0 0,0-1-1 0 0,0 1 0 0 0,0 0 1 0 0,0 0-1 0 0,0-1 0 0 0,-1 1 1 0 0,1-1-1 0 0,0 1 0 0 0,1-1 1 0 0,1-1 9 0 0,0 0 1 0 0,0 0-1 0 0,-1 0 1 0 0,1 0-1 0 0,0 0 0 0 0,-1 0 1 0 0,4-5-1 0 0,-6 7-6 0 0,1-1-1 0 0,-1 0 1 0 0,0 0-1 0 0,1 0 1 0 0,-1 0-1 0 0,0 0 0 0 0,0 0 1 0 0,0 0-1 0 0,0 0 1 0 0,0 0-1 0 0,0 0 0 0 0,0-1 1 0 0,0 1-1 0 0,0 0 1 0 0,-1 0-1 0 0,1 0 1 0 0,0 1-1 0 0,-1-1 0 0 0,1 0 1 0 0,0 0-1 0 0,-1 0 1 0 0,1 0-1 0 0,-1 0 1 0 0,0 0-1 0 0,1 0 0 0 0,-1 1 1 0 0,0-1-1 0 0,1 0 1 0 0,-1 1-1 0 0,-1-2 0 0 0,1 2 28 0 0,0 0-27 0 0,0 1 0 0 0,0-1 1 0 0,1 1-1 0 0,-1-1 0 0 0,0 0 0 0 0,0 1 0 0 0,0-1 1 0 0,0 0-1 0 0,0 0 0 0 0,0 0 0 0 0,0 1 0 0 0,0-1 1 0 0,1 0-1 0 0,-3 0 0 0 0,2-1-4 0 0,0 1 0 0 0,1 0 0 0 0,-1 0 0 0 0,0 0 0 0 0,0 0 1 0 0,0 1-1 0 0,0-1 0 0 0,1 0 0 0 0,-1 0 0 0 0,0 0 0 0 0,0 1 0 0 0,0-1 0 0 0,1 0 0 0 0,-1 1 0 0 0,0-1 1 0 0,1 1-1 0 0,-1-1 0 0 0,-1 2 0 0 0,-11 9 73 0 0,12-10-78 0 0,-1 0 0 0 0,1 0 1 0 0,0-1-1 0 0,0 1 0 0 0,0 0 1 0 0,0 0-1 0 0,0 0 1 0 0,0 0-1 0 0,0 0 0 0 0,0 1 1 0 0,1-1-1 0 0,-2 2 0 0 0,1-2-2 0 0,2 0 5 0 0,-1-1 0 0 0,0 0-1 0 0,1 0 1 0 0,-1 0 0 0 0,1 0-1 0 0,-1 0 1 0 0,0 1 0 0 0,1-1 0 0 0,-1 0-1 0 0,1 0 1 0 0,-1 0 0 0 0,1 0-1 0 0,-1 0 1 0 0,0 0 0 0 0,1-1-1 0 0,-1 1 1 0 0,1 0 0 0 0,-1 0 0 0 0,0 0-1 0 0,1 0 1 0 0,-1 0 0 0 0,1-1-1 0 0,-1 1 1 0 0,0 0 0 0 0,1 0 0 0 0,-1 0-1 0 0,0-1 1 0 0,1 1 0 0 0,-1 0-1 0 0,0-1 1 0 0,0 1 0 0 0,1 0-1 0 0,-1-1 1 0 0,-3-13-87 0 0,3 10-31 0 0,-10-4-1156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0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58 19882 0 0,'1'-3'273'0'0,"-1"1"1"0"0,0-1-1 0 0,-1 1 1 0 0,1-1-1 0 0,0 1 1 0 0,-1-1-1 0 0,0 1 1 0 0,1 0-1 0 0,-1-1 1 0 0,0 1-1 0 0,0 0 1 0 0,0-1-1 0 0,0 1 1 0 0,-1 0-1 0 0,1 0 1 0 0,-1 0-1 0 0,1 0 0 0 0,-1 0 1 0 0,0 0-1 0 0,0 1 1 0 0,-2-3-1 0 0,2 3-254 0 0,0 0 0 0 0,0 0-1 0 0,-1 0 1 0 0,1 1-1 0 0,0-1 1 0 0,-1 0-1 0 0,1 1 1 0 0,-1 0-1 0 0,1-1 1 0 0,0 1-1 0 0,-1 0 1 0 0,1 0 0 0 0,-1 1-1 0 0,1-1 1 0 0,-1 0-1 0 0,1 1 1 0 0,0 0-1 0 0,-1-1 1 0 0,1 1-1 0 0,0 0 1 0 0,0 0 0 0 0,-4 2-1 0 0,-10 6 88 0 0,1 1 0 0 0,0 0 0 0 0,1 1 0 0 0,0 1 0 0 0,0 0 0 0 0,1 1 0 0 0,-15 20 0 0 0,8-7 39 0 0,0 2 0 0 0,2 1 0 0 0,-14 31 0 0 0,26-48-109 0 0,1 1 1 0 0,0-1-1 0 0,1 1 1 0 0,1 0-1 0 0,0 0 1 0 0,1 1-1 0 0,0-1 1 0 0,1 0 0 0 0,1 1-1 0 0,0-1 1 0 0,0 0-1 0 0,2 1 1 0 0,-1-1-1 0 0,2 0 1 0 0,0 0-1 0 0,0 0 1 0 0,9 19 0 0 0,-8-24-50 0 0,0 0 0 0 0,1 0 1 0 0,0-1-1 0 0,0 0 1 0 0,1 1-1 0 0,-1-2 0 0 0,2 1 1 0 0,-1-1-1 0 0,1 0 1 0 0,0 0-1 0 0,0-1 0 0 0,10 6 1 0 0,-12-8-5 0 0,0 0 1 0 0,-1 0 0 0 0,1-1-1 0 0,0 0 1 0 0,0 0 0 0 0,0 0-1 0 0,0-1 1 0 0,0 0 0 0 0,1 0-1 0 0,-1 0 1 0 0,0 0 0 0 0,1-1-1 0 0,-1 0 1 0 0,0 0 0 0 0,1 0-1 0 0,-1-1 1 0 0,0 0 0 0 0,0 0-1 0 0,1 0 1 0 0,-1-1 0 0 0,8-3-1 0 0,-10 4 31 0 0,1-1-1 0 0,-1 0 0 0 0,0-1 1 0 0,0 1-1 0 0,0-1 0 0 0,0 1 1 0 0,0-1-1 0 0,-1 0 0 0 0,1 0 1 0 0,-1 0-1 0 0,1 0 0 0 0,-1 0 1 0 0,0 0-1 0 0,-1-1 1 0 0,1 1-1 0 0,-1-1 0 0 0,1 0 1 0 0,-1 1-1 0 0,0-1 0 0 0,0 0 1 0 0,-1 1-1 0 0,1-7 0 0 0,-1 4 19 0 0,0-1 0 0 0,-1 0 0 0 0,1 0 0 0 0,-2 0 0 0 0,1 1 0 0 0,-1-1 0 0 0,0 1 0 0 0,0-1 0 0 0,-1 1-1 0 0,0 0 1 0 0,-5-9 0 0 0,3 7 2 0 0,-1 0-1 0 0,0 0 0 0 0,-1 0 1 0 0,0 0-1 0 0,0 1 0 0 0,-1 0 1 0 0,1 1-1 0 0,-12-7 0 0 0,16 11-90 0 0,0 0-1 0 0,-1 0 1 0 0,1 0-1 0 0,-1 1 0 0 0,0-1 1 0 0,0 1-1 0 0,1 0 1 0 0,-1 0-1 0 0,0 1 1 0 0,-6-1-1 0 0,7 1-87 0 0,1 0 0 0 0,-1 0 0 0 0,1 1 0 0 0,-1-1 0 0 0,1 1 0 0 0,-1 0 0 0 0,1 0 0 0 0,-1 0 0 0 0,1 0 0 0 0,0 0-1 0 0,0 0 1 0 0,-1 1 0 0 0,1-1 0 0 0,0 1 0 0 0,0-1 0 0 0,0 1 0 0 0,-2 3 0 0 0,-5 5-1458 0 0,-1-1-9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1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 5444 0 0,'0'-6'20917'0'0,"3"27"-20488"0"0,-2 0 0 0 0,0 0 0 0 0,-3 24 0 0 0,-5 22-27 0 0,1-41-266 0 0,5-18-76 0 0,-1 0 0 0 0,0 1 0 0 0,0-1 0 0 0,-5 11 0 0 0,-8 12 152 0 0,11-20-106 0 0,-1 0 1 0 0,0-1 0 0 0,-1 0-1 0 0,0 0 1 0 0,-12 15 0 0 0,13-21-21 0 0,1 0 0 0 0,0 0 1 0 0,-1 0-1 0 0,1-1 0 0 0,-1 0 0 0 0,-8 4 1 0 0,10-6 24 0 0,-1 1-3 0 0,-94 39 306 0 0,97-41-593 0 0,-7 3-421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1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83 5993 0 0,'-9'-13'12785'0'0,"1"10"-8536"0"0,3 4-3420 0 0,-1 0 3227 0 0,7-2-4058 0 0,1 0 65 0 0,-1 0 1 0 0,1-1-1 0 0,-1 1 1 0 0,1-1-1 0 0,-1 1 1 0 0,1-1-1 0 0,-1 1 1 0 0,0-1-1 0 0,0 0 1 0 0,0 0-1 0 0,0 1 1 0 0,0-1-1 0 0,0 0 1 0 0,0 0-1 0 0,-1 0 1 0 0,2-3-1 0 0,-2 4 125 0 0,-3-7 124 0 0,3 7-288 0 0,0 1 0 0 0,0-1 0 0 0,0 0 1 0 0,0 0-1 0 0,0 0 0 0 0,-1 0 0 0 0,1 1 0 0 0,0-1 0 0 0,0 0 0 0 0,-1 0 0 0 0,1 0 1 0 0,-1 1-1 0 0,1-1 0 0 0,0 0 0 0 0,-1 1 0 0 0,0-1 0 0 0,0-1 0 0 0,-9-2 142 0 0,7 3-342 0 0,-1-1 1 0 0,1 1-1 0 0,-1 0 1 0 0,1 0-1 0 0,-1 0 1 0 0,1 0-1 0 0,-1 1 1 0 0,-3-1-1 0 0,5 1-1175 0 0,0 0-222 0 0,-10 0-34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55 359 3684 0 0,'0'0'6296'0'0,"-1"3"-4043"0"0,-6 17-385 0 0,1 1 0 0 0,1-1 0 0 0,-3 29 0 0 0,-2 68 204 0 0,10-103-1749 0 0,-10 181 1715 0 0,2-97-2053 0 0,8-97-232 0 0,0-8-1104 0 0,3-434 1369 0 0,11 201 1651 0 0,-10 182-592 0 0,-4 57-1061 0 0,0 1 1 0 0,0 0-1 0 0,0 0 1 0 0,0 0-1 0 0,0 0 1 0 0,0 0-1 0 0,0 0 0 0 0,0 0 1 0 0,-1-1-1 0 0,1 1 1 0 0,0 0-1 0 0,0 0 1 0 0,0 0-1 0 0,0 0 0 0 0,0 0 1 0 0,0 0-1 0 0,0 0 1 0 0,1-1-1 0 0,-1 1 1 0 0,0 0-1 0 0,0 0 0 0 0,0 0 1 0 0,0 0-1 0 0,0 0 1 0 0,0 0-1 0 0,0 0 1 0 0,0-1-1 0 0,0 1 0 0 0,0 0 1 0 0,0 0-1 0 0,0 0 1 0 0,0 0-1 0 0,0 0 1 0 0,1 0-1 0 0,-1 0 0 0 0,0 0 1 0 0,0 0-1 0 0,0 0 1 0 0,0 0-1 0 0,0 0 0 0 0,0 0 1 0 0,0-1-1 0 0,0 1 1 0 0,1 0-1 0 0,-1 0 1 0 0,0 0-1 0 0,0 0 0 0 0,0 0 1 0 0,0 0-1 0 0,0 0 1 0 0,0 0-1 0 0,0 0 1 0 0,1 0-1 0 0,-1 0 0 0 0,0 0 1 0 0,0 0-1 0 0,0 1 1 0 0,0-1-1 0 0,0 0 1 0 0,9 8 233 0 0,7 17-95 0 0,98 168 395 0 0,-83-137-468 0 0,2 5 32 0 0,3-1-1 0 0,63 80 1 0 0,-93-133-111 0 0,-2-1-4 0 0,0-1-1 0 0,1 0 1 0 0,0 0-1 0 0,-1-1 1 0 0,2 0-1 0 0,-1 1 1 0 0,0-2 0 0 0,12 7-1 0 0,-15-9 3 0 0,0 0 0 0 0,0-1 0 0 0,0 1-1 0 0,1-1 1 0 0,-1 0 0 0 0,0 0 0 0 0,0 1 0 0 0,0-1-1 0 0,1-1 1 0 0,-1 1 0 0 0,0 0 0 0 0,0-1 0 0 0,0 1-1 0 0,0-1 1 0 0,0 1 0 0 0,0-1 0 0 0,1 0 0 0 0,-2 0-1 0 0,1 0 1 0 0,0 0 0 0 0,0 0 0 0 0,0-1 0 0 0,2-1 0 0 0,1-3 29 0 0,1 1 1 0 0,-2-1-1 0 0,1-1 1 0 0,-1 1 0 0 0,0 0-1 0 0,0-1 1 0 0,-1 0 0 0 0,0 0-1 0 0,0 0 1 0 0,0 0 0 0 0,-1-1-1 0 0,2-9 1 0 0,1-14 310 0 0,3-52-1 0 0,-7 60-227 0 0,-3-174 691 0 0,-2 72-429 0 0,-3-35-480 0 0,7 159 37 0 0,1 0 0 0 0,-1 0 0 0 0,0 0 0 0 0,0 0 1 0 0,0 0-1 0 0,1 0 0 0 0,-1 0 0 0 0,0 0 0 0 0,1 0 1 0 0,-1 0-1 0 0,1 0 0 0 0,-1 0 0 0 0,2-1 0 0 0,-2 1-71 0 0,0 1 1 0 0,1 0-1 0 0,-1 0 0 0 0,0-1 0 0 0,1 1 0 0 0,-1 0 0 0 0,0 0 1 0 0,1-1-1 0 0,-1 1 0 0 0,1 0 0 0 0,-1 0 0 0 0,0 0 0 0 0,1 0 1 0 0,-1-1-1 0 0,1 1 0 0 0,-1 0 0 0 0,0 0 0 0 0,1 0 0 0 0,-1 0 1 0 0,1 0-1 0 0,-1 0 0 0 0,1 0 0 0 0,-1 0 0 0 0,0 1 0 0 0,1-1 1 0 0,11 3-1470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70 1996 0 0,'-34'49'11061'0'0,"6"8"-5938"0"0,23-48-4668 0 0,2 1 1 0 0,0 0-1 0 0,0-1 1 0 0,1 1-1 0 0,0 1 1 0 0,0-1-1 0 0,1 0 1 0 0,1 0-1 0 0,-1 0 1 0 0,3 11-1 0 0,-2-17-392 0 0,0-1 0 0 0,1 1 0 0 0,0-1-1 0 0,-1 1 1 0 0,1-1 0 0 0,1 0 0 0 0,-1 1 0 0 0,0-1-1 0 0,1 0 1 0 0,0 0 0 0 0,0 0 0 0 0,-1 0 0 0 0,2 0-1 0 0,-1-1 1 0 0,0 1 0 0 0,1-1 0 0 0,-1 1-1 0 0,1-1 1 0 0,0 0 0 0 0,-1 0 0 0 0,1 0 0 0 0,0 0-1 0 0,0 0 1 0 0,1-1 0 0 0,-1 1 0 0 0,0-1 0 0 0,0 0-1 0 0,1 0 1 0 0,-1 0 0 0 0,1-1 0 0 0,-1 1 0 0 0,1-1-1 0 0,-1 0 1 0 0,1 0 0 0 0,-1 0 0 0 0,1 0 0 0 0,-1-1-1 0 0,1 1 1 0 0,-1-1 0 0 0,0 0 0 0 0,5-1 0 0 0,1-2-30 0 0,-1 0 1 0 0,0 0-1 0 0,0-1 1 0 0,0 0 0 0 0,0 0-1 0 0,-1-1 1 0 0,0 0-1 0 0,0 0 1 0 0,-1 0-1 0 0,1-1 1 0 0,-2 0 0 0 0,1-1-1 0 0,-1 1 1 0 0,0-1-1 0 0,0 0 1 0 0,-1 0-1 0 0,0-1 1 0 0,3-9 0 0 0,-3 8 34 0 0,-1 0 0 0 0,-1-1 1 0 0,1 0-1 0 0,-2 1 1 0 0,1-1-1 0 0,-2 0 0 0 0,1 0 1 0 0,-2 0-1 0 0,1 0 1 0 0,-1 0-1 0 0,-1 0 0 0 0,0 1 1 0 0,-1-1-1 0 0,0 1 0 0 0,-4-11 1 0 0,5 17-51 0 0,1 1 0 0 0,-1 0 0 0 0,0-1 0 0 0,0 1-1 0 0,-1 0 1 0 0,1 0 0 0 0,-1 0 0 0 0,0 0 0 0 0,1 0 0 0 0,-1 1 0 0 0,-1 0 0 0 0,1-1 0 0 0,0 1 0 0 0,0 0 0 0 0,-1 0-1 0 0,1 1 1 0 0,-1-1 0 0 0,0 1 0 0 0,1-1 0 0 0,-1 1 0 0 0,0 1 0 0 0,0-1 0 0 0,1 0 0 0 0,-1 1 0 0 0,0 0 0 0 0,0 0 0 0 0,0 0-1 0 0,0 0 1 0 0,-6 2 0 0 0,0-1-7 0 0,0 1-1 0 0,0 1 0 0 0,0 0 0 0 0,0 0 1 0 0,1 1-1 0 0,0 0 0 0 0,-1 1 1 0 0,1 0-1 0 0,1 0 0 0 0,-10 8 1 0 0,12-8-7 0 0,-1 1 1 0 0,1 0-1 0 0,-1 0 0 0 0,2 0 1 0 0,-1 1-1 0 0,1 0 1 0 0,0 0-1 0 0,0 0 1 0 0,1 1-1 0 0,0-1 1 0 0,0 1-1 0 0,1 0 1 0 0,0 1-1 0 0,1-1 0 0 0,0 0 1 0 0,0 1-1 0 0,0-1 1 0 0,0 18-1 0 0,2-20-40 0 0,0-1-1 0 0,1 1 1 0 0,-1 0-1 0 0,1 0 1 0 0,0 0-1 0 0,1 0 1 0 0,0 0-1 0 0,0-1 1 0 0,0 1-1 0 0,0-1 1 0 0,1 1-1 0 0,0-1 1 0 0,0 0-1 0 0,0 0 1 0 0,1 0-1 0 0,-1-1 1 0 0,8 8 0 0 0,-6-9-420 0 0,-1 1 0 0 0,1-1 0 0 0,0 1 1 0 0,1-1-1 0 0,-1-1 0 0 0,0 1 1 0 0,1-1-1 0 0,0 0 0 0 0,-1 0 0 0 0,1-1 1 0 0,8 2-1 0 0,-1-1-1132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 2644 0 0,'-2'-13'14820'0'0,"-2"25"-7326"0"0,2-4-8971 0 0,-1 2 2042 0 0,0 1-1 0 0,1 0 1 0 0,1-1 0 0 0,-1 15 0 0 0,1-12-210 0 0,0 4-67 0 0,1 0 0 0 0,0 0 1 0 0,1 0-1 0 0,1 0 1 0 0,0 0-1 0 0,6 20 0 0 0,-6-30-367 0 0,0 0-1 0 0,1-1 0 0 0,0 1 1 0 0,0-1-1 0 0,0 0 1 0 0,0 0-1 0 0,1 0 0 0 0,0 0 1 0 0,1 0-1 0 0,-1-1 1 0 0,1 0-1 0 0,0 0 0 0 0,0 0 1 0 0,1-1-1 0 0,-1 1 1 0 0,1-1-1 0 0,0-1 0 0 0,8 5 1 0 0,5 0-1417 0 0,37 10 0 0 0,-20-10-116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113 149 4972 0 0,'-6'9'2282'0'0,"-1"-1"-1"0"0,1 1 0 0 0,-7 14 1 0 0,6-10-568 0 0,2 1 0 0 0,0 0 0 0 0,-7 28 1 0 0,11-38-1562 0 0,0 0 1 0 0,1 1-1 0 0,-1-1 1 0 0,1 1 0 0 0,0-1-1 0 0,0 1 1 0 0,1-1 0 0 0,-1 0-1 0 0,1 1 1 0 0,0-1-1 0 0,0 0 1 0 0,0 1 0 0 0,1-1-1 0 0,0 0 1 0 0,-1 0-1 0 0,2 0 1 0 0,-1 0 0 0 0,0-1-1 0 0,1 1 1 0 0,-1 0 0 0 0,1-1-1 0 0,0 0 1 0 0,0 0-1 0 0,1 0 1 0 0,5 5 0 0 0,-4-5-125 0 0,-1 0 1 0 0,1-1-1 0 0,0 0 1 0 0,0 0-1 0 0,0 0 0 0 0,0 0 1 0 0,0-1-1 0 0,0 1 1 0 0,0-1-1 0 0,0-1 1 0 0,0 1-1 0 0,1-1 1 0 0,-1 0-1 0 0,0 0 1 0 0,0 0-1 0 0,1-1 1 0 0,-1 0-1 0 0,0 0 1 0 0,0 0-1 0 0,0 0 1 0 0,7-4-1 0 0,-3 1-31 0 0,0 0 0 0 0,-1-1 0 0 0,1 0 0 0 0,-1 0 0 0 0,-1-1 0 0 0,1 0 0 0 0,-1 0 1 0 0,1-1-1 0 0,-2 0 0 0 0,1 0 0 0 0,-1-1 0 0 0,0 0 0 0 0,-1 0 0 0 0,0 0 0 0 0,0-1 0 0 0,-1 0 0 0 0,0 1 0 0 0,0-1 0 0 0,-1-1 0 0 0,0 1 0 0 0,-1-1 0 0 0,0 1 1 0 0,-1-1-1 0 0,0 1 0 0 0,0-1 0 0 0,-1 0 0 0 0,0 0 0 0 0,0 1 0 0 0,-4-15 0 0 0,2 14 67 0 0,0 0 0 0 0,-1 0 0 0 0,0 0 0 0 0,-1 1-1 0 0,0-1 1 0 0,-1 1 0 0 0,0 0 0 0 0,-11-16 0 0 0,12 20-46 0 0,1 1 1 0 0,-1 1-1 0 0,0-1 0 0 0,1 0 0 0 0,-2 1 0 0 0,1 0 1 0 0,0 0-1 0 0,-1 0 0 0 0,1 1 0 0 0,-1-1 1 0 0,0 1-1 0 0,0 0 0 0 0,0 0 0 0 0,0 1 1 0 0,0 0-1 0 0,0 0 0 0 0,-1 0 0 0 0,1 0 1 0 0,-7 1-1 0 0,5 0 21 0 0,0 0 0 0 0,-1 1 1 0 0,1 0-1 0 0,0 0 1 0 0,0 1-1 0 0,0 0 0 0 0,0 0 1 0 0,0 1-1 0 0,0 0 0 0 0,0 0 1 0 0,1 1-1 0 0,-10 6 1 0 0,8-4 9 0 0,0 0 0 0 0,1 1 1 0 0,0 0-1 0 0,1 1 1 0 0,-1-1-1 0 0,1 1 1 0 0,1 0-1 0 0,-8 16 1 0 0,6-11-38 0 0,2 0 0 0 0,0 0 1 0 0,0 1-1 0 0,1-1 0 0 0,1 1 0 0 0,1 0 1 0 0,0 0-1 0 0,0 1 0 0 0,1-1 0 0 0,1 0 1 0 0,1 0-1 0 0,0 0 0 0 0,3 16 1 0 0,-3-26-246 0 0,0 0 1 0 0,0 0 0 0 0,1 0 0 0 0,0 0-1 0 0,-1 0 1 0 0,1-1 0 0 0,0 1 0 0 0,1-1 0 0 0,-1 1-1 0 0,1-1 1 0 0,-1 0 0 0 0,1 0 0 0 0,0 0 0 0 0,0 0-1 0 0,1 0 1 0 0,-1-1 0 0 0,0 0 0 0 0,1 1-1 0 0,0-1 1 0 0,-1 0 0 0 0,1-1 0 0 0,0 1 0 0 0,5 1-1 0 0,5-1-1353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27 3944 0 0,'-3'-12'7077'0'0,"-2"-2"3302"0"0,5 14-10259 0 0,-1 0 0 0 0,1 0 0 0 0,-1 0 0 0 0,1 0 0 0 0,-1 0 0 0 0,1 1 0 0 0,-1-1 0 0 0,1 0 0 0 0,-1 0 0 0 0,1 0 0 0 0,0 1 0 0 0,-1-1 1 0 0,1 0-1 0 0,-1 1 0 0 0,1-1 0 0 0,0 0 0 0 0,-1 1 0 0 0,1-1 0 0 0,0 0 0 0 0,-1 1 0 0 0,1-1 0 0 0,0 0 0 0 0,0 1 0 0 0,-1-1 0 0 0,1 1 0 0 0,0-1 0 0 0,0 1 0 0 0,0-1 0 0 0,0 1 0 0 0,-2 4 96 0 0,0-1 0 0 0,0 1-1 0 0,1 0 1 0 0,0-1 0 0 0,0 1 0 0 0,0 0 0 0 0,1 0 0 0 0,-1 0 0 0 0,1 0-1 0 0,1 9 1 0 0,0-2 62 0 0,1 40 62 0 0,3 1 1 0 0,19 83 0 0 0,-23-129-853 0 0,1 0-1 0 0,1 0 0 0 0,-1 0 0 0 0,1 0 1 0 0,1 0-1 0 0,-1-1 0 0 0,1 0 1 0 0,0 1-1 0 0,8 9 0 0 0,-2-8-1093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22 4464 0 0,'-4'-22'13397'0'0,"-5"23"-6957"0"0,5 6-6051 0 0,0 0 0 0 0,1 0 0 0 0,-1 1 0 0 0,2-1 0 0 0,-1 1 0 0 0,1-1 0 0 0,-2 13 1 0 0,-6 61 942 0 0,8-60-1300 0 0,0-3 215 0 0,1 0 0 0 0,0-1 0 0 0,4 27-1 0 0,-3-40-461 0 0,1 0 0 0 0,0 0 0 0 0,0 0 0 0 0,0 1-1 0 0,0-1 1 0 0,1 0 0 0 0,0-1 0 0 0,-1 1-1 0 0,2 0 1 0 0,-1 0 0 0 0,0-1 0 0 0,1 0 0 0 0,-1 1-1 0 0,1-1 1 0 0,0 0 0 0 0,0 0 0 0 0,0 0-1 0 0,0-1 1 0 0,8 5 0 0 0,0 1-1396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1424 0 0,'1'-2'892'0'0,"0"0"0"0"0,0 0 0 0 0,0 1 0 0 0,0-1 1 0 0,0 1-1 0 0,0-1 0 0 0,1 1 0 0 0,-1-1 0 0 0,1 1 0 0 0,2-2 0 0 0,22-10 3468 0 0,33 0-1828 0 0,-46 11-1457 0 0,68-9 921 0 0,-42 7-970 0 0,59-15 0 0 0,-94 18-964 0 0,-1 0-1 0 0,0 0 1 0 0,0 0-1 0 0,0 0 0 0 0,0-1 1 0 0,0 1-1 0 0,0-1 1 0 0,0 0-1 0 0,-1 0 1 0 0,1 0-1 0 0,-1 0 1 0 0,1 0-1 0 0,-1-1 1 0 0,3-3 1744 0 0,-8 6-1726 0 0,-1 1 0 0 0,1 0 0 0 0,-1 0 0 0 0,1 0 0 0 0,0 0 0 0 0,-1 1 1 0 0,1-1-1 0 0,0 1 0 0 0,0 0 0 0 0,0 0 0 0 0,0 0 0 0 0,0 1 0 0 0,-3 3 0 0 0,-33 36 617 0 0,24-22-462 0 0,0 1 1 0 0,2 0 0 0 0,0 1 0 0 0,2 0 0 0 0,-13 32 0 0 0,20-41-170 0 0,0 0-1 0 0,0 1 1 0 0,2-1 0 0 0,-1 1 0 0 0,2 0-1 0 0,0 0 1 0 0,0 0 0 0 0,1-1 0 0 0,1 1-1 0 0,1 0 1 0 0,3 16 0 0 0,-4-24-94 0 0,1 0 1 0 0,0 0 0 0 0,1 0-1 0 0,-1 0 1 0 0,1-1 0 0 0,0 1-1 0 0,0-1 1 0 0,1 0 0 0 0,0 0-1 0 0,0 0 1 0 0,5 5 0 0 0,-6-7-370 0 0,1 0 0 0 0,-1 0 0 0 0,1-1 0 0 0,0 1 0 0 0,0-1 0 0 0,0 0 1 0 0,0 0-1 0 0,0 0 0 0 0,0-1 0 0 0,5 2 0 0 0,0-1-1212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46 968 0 0,'3'-9'5209'0'0,"-2"8"-4420"0"0,-1 0 1 0 0,1-1-1 0 0,-1 1 1 0 0,1 0-1 0 0,-1-1 0 0 0,1 1 1 0 0,-1 0-1 0 0,0-1 1 0 0,0 1-1 0 0,0-1 1 0 0,0 1-1 0 0,0-1 1 0 0,0 1-1 0 0,0-1 1 0 0,0 1-1 0 0,0 0 0 0 0,-1-1 1 0 0,1 1-1 0 0,-1 0 1 0 0,1-1-1 0 0,-1 1 1 0 0,1 0-1 0 0,-4-4 2045 0 0,1 8-2342 0 0,-2 3-286 0 0,0 1 0 0 0,0 0-1 0 0,1-1 1 0 0,0 2 0 0 0,0-1 0 0 0,0 0 0 0 0,1 1 0 0 0,-4 15-1 0 0,3-8-50 0 0,1 0 0 0 0,0-1-1 0 0,1 1 1 0 0,0 20-1 0 0,2-27-143 0 0,1 0 0 0 0,0 0 0 0 0,0 0 0 0 0,1 0 0 0 0,0 0 0 0 0,1-1 0 0 0,0 1 0 0 0,0-1-1 0 0,0 1 1 0 0,1-1 0 0 0,0 0 0 0 0,0 0 0 0 0,1-1 0 0 0,0 1 0 0 0,0-1 0 0 0,1 0 0 0 0,-1-1-1 0 0,1 1 1 0 0,1-1 0 0 0,8 6 0 0 0,5 2-642 0 0,0-1 0 0 0,1-1 1 0 0,0-1-1 0 0,1-1 0 0 0,39 12 0 0 0,-24-12-948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0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19058 0 0,'14'-16'3247'0'0,"-4"2"-1872"0"0,23-21-1 0 0,-30 32-1315 0 0,0 1-1 0 0,0-1 0 0 0,-1 1 0 0 0,1 0 0 0 0,1 0 0 0 0,-1 0 0 0 0,0 1 0 0 0,0-1 0 0 0,1 1 0 0 0,-1 0 0 0 0,0 0 0 0 0,1 0 1 0 0,0 0-1 0 0,5 0 0 0 0,-8 1-30 0 0,0 0 1 0 0,0 1-1 0 0,1-1 1 0 0,-1 1-1 0 0,0-1 1 0 0,0 1 0 0 0,0-1-1 0 0,0 1 1 0 0,0 0-1 0 0,0 0 1 0 0,0-1-1 0 0,0 1 1 0 0,0 0-1 0 0,0 0 1 0 0,0 0-1 0 0,0 0 1 0 0,0 1-1 0 0,12 19 172 0 0,-8-8-119 0 0,0-1 1 0 0,-1 1-1 0 0,0 1 0 0 0,-1-1 0 0 0,-1 0 0 0 0,2 14 1 0 0,7 36 101 0 0,-11-62-190 0 0,0-1 0 0 0,0 1 1 0 0,0 0-1 0 0,0-1 1 0 0,1 1-1 0 0,-1 0 1 0 0,0-1-1 0 0,0 1 1 0 0,1-1-1 0 0,-1 1 1 0 0,0 0-1 0 0,1-1 1 0 0,-1 1-1 0 0,1-1 1 0 0,-1 1-1 0 0,1-1 1 0 0,-1 0-1 0 0,1 1 1 0 0,-1-1-1 0 0,1 1 1 0 0,0-1-1 0 0,-1 0 1 0 0,1 0-1 0 0,-1 1 1 0 0,1-1-1 0 0,0 0 1 0 0,-1 0-1 0 0,1 0 1 0 0,1 1-1 0 0,0-1-2 0 0,0-1 0 0 0,-1 1 0 0 0,1 0 1 0 0,0-1-1 0 0,0 1 0 0 0,0-1 0 0 0,0 0 0 0 0,0 0 0 0 0,-1 1 0 0 0,4-3 1 0 0,5-4-11 0 0,0-1 0 0 0,15-14 0 0 0,-20 18 10 0 0,33-29 4 0 0,40-41 149 0 0,-62 57 87 0 0,0 1 0 0 0,1 1 0 0 0,1 0 0 0 0,37-23 0 0 0,-54 37-197 0 0,1 0-1 0 0,0 1 1 0 0,0-1-1 0 0,0 0 1 0 0,0 0 0 0 0,0 1-1 0 0,0-1 1 0 0,0 1 0 0 0,-1 0-1 0 0,1 0 1 0 0,0 0-1 0 0,0-1 1 0 0,0 2 0 0 0,0-1-1 0 0,0 0 1 0 0,0 0 0 0 0,0 1-1 0 0,0-1 1 0 0,3 2 0 0 0,-2-1-3 0 0,0 1 0 0 0,0 0 0 0 0,0 0 0 0 0,0 0 0 0 0,0 0 0 0 0,0 0 0 0 0,-1 1 0 0 0,1-1 0 0 0,-1 1 0 0 0,3 3 0 0 0,2 4 17 0 0,-1 0 1 0 0,0 0-1 0 0,-1 1 0 0 0,0-1 1 0 0,6 19-1 0 0,3 22-141 0 0,10 56 1 0 0,-12 0-3589 0 0,-10-78 2079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78 3532 0 0,'-3'1'6375'0'0,"-11"4"-1491"0"0,5 3-2957 0 0,1 0 0 0 0,0 0 0 0 0,-10 15 1 0 0,13-16-1367 0 0,0 1 1 0 0,0 0 0 0 0,1 1-1 0 0,0-1 1 0 0,-3 10 0 0 0,5-14-495 0 0,1 0 1 0 0,0 0-1 0 0,0 0 1 0 0,0 0-1 0 0,1 0 1 0 0,-1 0-1 0 0,1 0 0 0 0,0 0 1 0 0,0 0-1 0 0,0 0 1 0 0,1 0-1 0 0,-1 0 1 0 0,1 0-1 0 0,0-1 1 0 0,0 1-1 0 0,0 0 1 0 0,1 0-1 0 0,-1 0 1 0 0,1-1-1 0 0,0 1 1 0 0,0-1-1 0 0,0 0 1 0 0,1 1-1 0 0,-1-1 0 0 0,1 0 1 0 0,0 0-1 0 0,0-1 1 0 0,0 1-1 0 0,0 0 1 0 0,4 1-1 0 0,-2-1-37 0 0,-1-1 0 0 0,2 0-1 0 0,-1 0 1 0 0,0 0 0 0 0,0 0-1 0 0,0-1 1 0 0,1 0 0 0 0,-1 0-1 0 0,1-1 1 0 0,-1 0 0 0 0,1 0-1 0 0,-1 0 1 0 0,1 0 0 0 0,8-2-1 0 0,-4 0-5 0 0,0 0 1 0 0,0-1-1 0 0,0 0 0 0 0,-1-1 0 0 0,1 0 1 0 0,15-9-1 0 0,-19 10 29 0 0,0 0 0 0 0,-1-1 0 0 0,0 0 1 0 0,0 0-1 0 0,0-1 0 0 0,0 0 0 0 0,-1 1 0 0 0,1-2 0 0 0,-1 1 0 0 0,-1 0 1 0 0,1-1-1 0 0,-1 1 0 0 0,0-1 0 0 0,0 0 0 0 0,0 0 0 0 0,-1-1 1 0 0,0 1-1 0 0,0 0 0 0 0,-1-1 0 0 0,0 1 0 0 0,0-1 0 0 0,0 1 0 0 0,-1-1 1 0 0,0 0-1 0 0,0 1 0 0 0,-1-1 0 0 0,0 1 0 0 0,0-1 0 0 0,0 1 1 0 0,-1-1-1 0 0,0 1 0 0 0,0 0 0 0 0,-1 0 0 0 0,1 0 0 0 0,-6-8 0 0 0,5 9-17 0 0,-1-1-1 0 0,0 1 1 0 0,-1 0-1 0 0,1 0 0 0 0,-1 0 1 0 0,0 1-1 0 0,0 0 1 0 0,0 0-1 0 0,-1 0 0 0 0,1 0 1 0 0,-1 1-1 0 0,0 0 1 0 0,0 0-1 0 0,0 1 1 0 0,-1 0-1 0 0,-12-3 0 0 0,16 4-170 0 0,-1 0-1 0 0,0 1 1 0 0,1 0-1 0 0,-1 0 1 0 0,0 0-1 0 0,1 0 1 0 0,-1 0-1 0 0,0 1 1 0 0,1 0-1 0 0,-1 0 1 0 0,0 0-1 0 0,1 0 1 0 0,-1 0 0 0 0,1 1-1 0 0,0-1 1 0 0,-1 1-1 0 0,1 0 1 0 0,0 0-1 0 0,0 0 1 0 0,0 0-1 0 0,0 1 1 0 0,1-1-1 0 0,-1 1 1 0 0,1 0-1 0 0,-1 0 1 0 0,1 0-1 0 0,0 0 1 0 0,0 0-1 0 0,0 0 1 0 0,0 1-1 0 0,-1 5 1 0 0,-2 5-1447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2 164 1488 0 0,'0'-4'881'0'0,"-1"0"0"0"0,1 1 0 0 0,-1-1 1 0 0,1 0-1 0 0,0 1 0 0 0,1-1 0 0 0,-1 0 0 0 0,1 1 0 0 0,-1-1 0 0 0,1 1 0 0 0,0-1 1 0 0,0 1-1 0 0,3-6 0 0 0,-1 3-173 0 0,1 0 0 0 0,0 0 0 0 0,0 0 0 0 0,0 1 0 0 0,0-1 0 0 0,11-8 1 0 0,-7 7-298 0 0,0 1 0 0 0,0 0 0 0 0,1 0 0 0 0,-1 1 1 0 0,1 0-1 0 0,0 1 0 0 0,1-1 0 0 0,-1 2 1 0 0,1 0-1 0 0,10-3 0 0 0,-13 5-231 0 0,0 0 0 0 0,-1 1 0 0 0,1 0 0 0 0,0 0 0 0 0,0 0 0 0 0,0 1 0 0 0,0 0 0 0 0,-1 0 0 0 0,1 1 0 0 0,-1 0 0 0 0,1 0 0 0 0,-1 0 0 0 0,8 5 0 0 0,-5-2-45 0 0,0 1-1 0 0,-1-1 0 0 0,0 2 0 0 0,-1-1 1 0 0,1 1-1 0 0,-1 0 0 0 0,0 1 0 0 0,7 10 1 0 0,-2 0-14 0 0,0 2 1 0 0,-1 0-1 0 0,-1 0 1 0 0,-1 1 0 0 0,-1 0-1 0 0,-1 1 1 0 0,6 29-1 0 0,31 264 573 0 0,-42-280-645 0 0,-2-26-65 0 0,0 0 0 0 0,1 0 0 0 0,0 0 1 0 0,2 11-1 0 0,2-7-334 0 0,-2-19 82 0 0,-1-6 296 0 0,0 5-37 0 0,-1-1-1 0 0,0 0 1 0 0,0 0 0 0 0,-1 0-1 0 0,0 0 1 0 0,0 0-1 0 0,-3-12 1 0 0,1-4 26 0 0,1 3 96 0 0,-1 1-1 0 0,-1 0 1 0 0,-1 0 0 0 0,-1 0-1 0 0,0 0 1 0 0,-1 1-1 0 0,-16-32 1 0 0,21 50-103 0 0,1-1 0 0 0,-1 1-1 0 0,0 0 1 0 0,0 0 0 0 0,0 0 0 0 0,0-1-1 0 0,0 1 1 0 0,0 0 0 0 0,0 1 0 0 0,0-1 0 0 0,0 0-1 0 0,-1 0 1 0 0,1 0 0 0 0,0 1 0 0 0,0-1 0 0 0,-1 0-1 0 0,1 1 1 0 0,-1 0 0 0 0,1-1 0 0 0,0 1 0 0 0,-1 0-1 0 0,1-1 1 0 0,-1 1 0 0 0,1 0 0 0 0,-1 0-1 0 0,1 0 1 0 0,-1 0 0 0 0,1 1 0 0 0,-1-1 0 0 0,1 0-1 0 0,0 1 1 0 0,-1-1 0 0 0,1 0 0 0 0,0 1 0 0 0,-1 0-1 0 0,1-1 1 0 0,-2 2 0 0 0,-6 3 24 0 0,1 0 0 0 0,0 1 0 0 0,0 0 0 0 0,-9 8 0 0 0,12-10-25 0 0,-17 18-40 0 0,1 1-1 0 0,0 1 0 0 0,2 1 1 0 0,1 0-1 0 0,1 2 0 0 0,-27 56 0 0 0,40-75-490 0 0,1 1-1 0 0,0 0 1 0 0,0 0-1 0 0,1 0 1 0 0,0 0-1 0 0,0 0 1 0 0,0 16-1 0 0,2-13-1090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74 2732 0 0,'-3'1'4228'0'0,"1"1"-3543"0"0,-1 0 0 0 0,0 0 0 0 0,1 0 1 0 0,-1 0-1 0 0,1 0 0 0 0,0 1 0 0 0,0-1 0 0 0,0 1 1 0 0,0 0-1 0 0,0-1 0 0 0,1 1 0 0 0,-1 0 0 0 0,1 0 0 0 0,-2 4 1 0 0,1-1-149 0 0,1 0 1 0 0,-1 0 0 0 0,1 0 0 0 0,0 0 0 0 0,1 0 0 0 0,-1 1 0 0 0,2 9 0 0 0,-1-11-405 0 0,0 1 0 0 0,1-1 1 0 0,0 1-1 0 0,0-1 0 0 0,0 0 1 0 0,1 1-1 0 0,0-1 0 0 0,0 0 0 0 0,0 0 1 0 0,1 0-1 0 0,-1 0 0 0 0,1 0 1 0 0,0-1-1 0 0,1 1 0 0 0,-1-1 1 0 0,1 0-1 0 0,0 0 0 0 0,0 0 1 0 0,6 4-1 0 0,-6-6-63 0 0,0 0 0 0 0,1 0 0 0 0,-1 0 0 0 0,0 0 0 0 0,1-1 1 0 0,-1 0-1 0 0,1 0 0 0 0,-1 0 0 0 0,1 0 0 0 0,0-1 0 0 0,-1 0 0 0 0,1 0 0 0 0,0 0 0 0 0,-1-1 0 0 0,1 1 1 0 0,5-3-1 0 0,-3 2 92 0 0,-1-2 0 0 0,0 1-1 0 0,0-1 1 0 0,0 0 0 0 0,0 0 0 0 0,-1-1 0 0 0,1 1 0 0 0,-1-1 0 0 0,0-1 0 0 0,9-8 0 0 0,-9 8 32 0 0,0-2 0 0 0,0 1 0 0 0,0-1 0 0 0,-1 1-1 0 0,0-1 1 0 0,-1 0 0 0 0,1-1 0 0 0,4-14 0 0 0,-7 17-117 0 0,1-1 0 0 0,-1 1 1 0 0,-1 0-1 0 0,1-1 0 0 0,-1 1 1 0 0,0-1-1 0 0,0 1 0 0 0,0-1 0 0 0,-1 1 1 0 0,0-1-1 0 0,0 1 0 0 0,0 0 0 0 0,-3-7 1 0 0,1 6-38 0 0,0 0 0 0 0,0 1-1 0 0,0-1 1 0 0,-1 1 0 0 0,0 0 0 0 0,0 0 0 0 0,0 0 0 0 0,-1 0 0 0 0,1 1 0 0 0,-1-1 0 0 0,0 1 0 0 0,-1 1 0 0 0,1-1 0 0 0,-9-4-1 0 0,11 7-119 0 0,-1-1-1 0 0,1 1 0 0 0,-1 0 0 0 0,0-1 1 0 0,0 2-1 0 0,0-1 0 0 0,0 0 0 0 0,1 1 0 0 0,-1 0 1 0 0,0 0-1 0 0,0 0 0 0 0,0 0 0 0 0,0 0 1 0 0,0 1-1 0 0,0 0 0 0 0,0 0 0 0 0,1 0 0 0 0,-1 0 1 0 0,0 1-1 0 0,1-1 0 0 0,-1 1 0 0 0,1 0 1 0 0,-1 0-1 0 0,1 0 0 0 0,-5 4 0 0 0,-13 14-2850 0 0,11-9 1327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43 18230 0 0,'-8'-16'5421'0'0,"-2"-9"-3077"0"0,10 23-2019 0 0,-1 3-259 0 0,0 0 1 0 0,0-1-1 0 0,0 1 0 0 0,0 0 1 0 0,0 0-1 0 0,0 0 1 0 0,0 0-1 0 0,0 0 0 0 0,1 0 1 0 0,-1 0-1 0 0,0 0 0 0 0,1 0 1 0 0,-1 0-1 0 0,0 0 1 0 0,1 0-1 0 0,-1 0 0 0 0,1 1 1 0 0,0-1-1 0 0,-1 0 1 0 0,1 0-1 0 0,0 1 0 0 0,0-1 1 0 0,0 0-1 0 0,0 3 1 0 0,-3 36 243 0 0,-4 110 461 0 0,6-82-622 0 0,-4 0-1 0 0,-2 0 1 0 0,-4-1 0 0 0,-2 0 0 0 0,-28 80 0 0 0,34-127-109 0 0,0-1 1 0 0,-17 30-1 0 0,20-42-27 0 0,0 0 1 0 0,-1 0-1 0 0,0-1 0 0 0,0 1 0 0 0,0-1 0 0 0,-1 0 0 0 0,1-1 0 0 0,-1 1 1 0 0,-12 7-1 0 0,16-12-11 0 0,1 0 0 0 0,0-1-1 0 0,0 1 1 0 0,-1-1 0 0 0,1 1 0 0 0,0-1 0 0 0,0 1 0 0 0,-1-1 0 0 0,1 0 0 0 0,-1 0-1 0 0,1 1 1 0 0,0-1 0 0 0,-1 0 0 0 0,1 0 0 0 0,-1 0 0 0 0,1-1 0 0 0,0 1 0 0 0,-1 0-1 0 0,1 0 1 0 0,0-1 0 0 0,-1 1 0 0 0,-1-2 0 0 0,1 1-1 0 0,0-1-1 0 0,0 1 1 0 0,0-1 0 0 0,0 0 0 0 0,1 0 0 0 0,-1 0-1 0 0,0 1 1 0 0,1-2 0 0 0,0 1 0 0 0,-1 0-1 0 0,-1-4 1 0 0,0-2-1 0 0,0 0 0 0 0,1 0 0 0 0,0 0 0 0 0,0 0-1 0 0,1 0 1 0 0,-1-14 0 0 0,2-7 3 0 0,-1 13-3 0 0,0 1 1 0 0,2 0 0 0 0,-1 0-1 0 0,2-1 1 0 0,0 1 0 0 0,1 0-1 0 0,1 1 1 0 0,0-1 0 0 0,7-16-1 0 0,2 7 10 0 0,0 1-1 0 0,1 1 0 0 0,2 0 1 0 0,22-25-1 0 0,80-72 105 0 0,-88 91-87 0 0,-10 8-244 0 0,2 1 0 0 0,0 1 0 0 0,1 0-1 0 0,43-23 1 0 0,-25 27-3153 0 0,-28 10 1769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1776 0 0,'0'-2'1000'0'0,"1"1"-1"0"0,-1-1 1 0 0,0 0-1 0 0,1 0 1 0 0,0 0-1 0 0,-1 0 1 0 0,1 0 0 0 0,0 1-1 0 0,0-1 1 0 0,0 0-1 0 0,0 1 1 0 0,2-3-1 0 0,-1 2-461 0 0,-1 0 0 0 0,0 1 0 0 0,1-1 0 0 0,0 1 0 0 0,-1 0 0 0 0,1-1 0 0 0,0 1 0 0 0,-1 0-1 0 0,1 0 1 0 0,4-2 0 0 0,-5 3 248 0 0,9 5 562 0 0,-9-5-1290 0 0,0 1-1 0 0,0-1 1 0 0,0 0-1 0 0,0 1 1 0 0,0-1-1 0 0,0 1 0 0 0,0-1 1 0 0,-1 1-1 0 0,1-1 1 0 0,0 1-1 0 0,0-1 0 0 0,-1 1 1 0 0,1 0-1 0 0,0-1 1 0 0,-1 1-1 0 0,2 2 1 0 0,2 5 140 0 0,0 0 1 0 0,-1 0 0 0 0,0 1-1 0 0,0-1 1 0 0,-1 1 0 0 0,0 0 0 0 0,0 0-1 0 0,-1 0 1 0 0,0 0 0 0 0,-1 11 0 0 0,-1 15 279 0 0,-7 42 0 0 0,7-70-404 0 0,-2 8 63 0 0,2-13-99 0 0,0 0 0 0 0,1 0 0 0 0,-1 0-1 0 0,1 1 1 0 0,0-1 0 0 0,-1 0 0 0 0,1 0 0 0 0,0 0 0 0 0,0 0 0 0 0,0 0-1 0 0,1 3 1 0 0,12-18-2 0 0,68-79 26 0 0,-45 55 97 0 0,2 2 0 0 0,2 2 1 0 0,43-29-1 0 0,-80 60-117 0 0,-1 1 1 0 0,0-1-1 0 0,0 1 0 0 0,0-1 1 0 0,1 1-1 0 0,-1 0 1 0 0,0 0-1 0 0,1 0 0 0 0,-1 1 1 0 0,1-1-1 0 0,0 1 1 0 0,-1-1-1 0 0,1 1 0 0 0,-1 0 1 0 0,1 0-1 0 0,0 0 0 0 0,-1 0 1 0 0,1 0-1 0 0,3 1 1 0 0,-3 1-13 0 0,-1-1 1 0 0,0 0 0 0 0,0 1 0 0 0,0-1-1 0 0,0 1 1 0 0,-1-1 0 0 0,1 1 0 0 0,0 0-1 0 0,-1 0 1 0 0,1 0 0 0 0,-1 0 0 0 0,0 0-1 0 0,1 0 1 0 0,-1 0 0 0 0,0 1 0 0 0,0-1-1 0 0,-1 0 1 0 0,1 0 0 0 0,0 1 0 0 0,0 3-1 0 0,3 21 23 0 0,-1 0-1 0 0,-2 1 0 0 0,0-1 0 0 0,-2 1 1 0 0,-5 34-1 0 0,3-29-195 0 0,-10 76-1949 0 0,10-80-928 0 0,2-19 1410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74 2956 0 0,'-4'-14'5029'0'0,"1"2"-1213"0"0,-1 2-952 0 0,1-2-671 0 0,3 5-493 0 0,-4-1 740 0 0,4-2 96 0 0,-7 29-5180 0 0,7-9 1088 0 0,5 6 60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68 6069 0 0,'-1'-1'5057'0'0,"-12"-2"2059"0"0,8 5-6651 0 0,0 1 0 0 0,0-1 0 0 0,1 1 0 0 0,-1 1 0 0 0,0-1 0 0 0,1 1 0 0 0,0 0 0 0 0,0 0 0 0 0,0 0 0 0 0,0 0 0 0 0,1 1 0 0 0,0-1 0 0 0,-4 7 0 0 0,-1 4 50 0 0,-1 0 0 0 0,2 1 0 0 0,-7 20 0 0 0,11-26-361 0 0,0 1 1 0 0,1 0-1 0 0,0 0 1 0 0,1 0 0 0 0,0 0-1 0 0,0 0 1 0 0,2 13-1 0 0,-1-21-130 0 0,0 1 0 0 0,1-1-1 0 0,-1 1 1 0 0,1-1 0 0 0,-1 0 0 0 0,1 1-1 0 0,0-1 1 0 0,1 0 0 0 0,-1 0-1 0 0,0 1 1 0 0,1-1 0 0 0,0 0 0 0 0,-1 0-1 0 0,1-1 1 0 0,1 1 0 0 0,-1 0-1 0 0,0-1 1 0 0,1 1 0 0 0,-1-1 0 0 0,1 0-1 0 0,0 0 1 0 0,-1 0 0 0 0,1 0-1 0 0,0 0 1 0 0,0 0 0 0 0,6 1 0 0 0,-7-2-24 0 0,1-1 1 0 0,0 1-1 0 0,0-1 0 0 0,0 0 1 0 0,-1 0-1 0 0,1 0 1 0 0,0 0-1 0 0,0 0 1 0 0,0-1-1 0 0,-1 1 1 0 0,1-1-1 0 0,0 0 1 0 0,-1 1-1 0 0,1-2 0 0 0,0 1 1 0 0,-1 0-1 0 0,1 0 1 0 0,-1-1-1 0 0,0 1 1 0 0,1-1-1 0 0,-1 0 1 0 0,0 0-1 0 0,0 0 0 0 0,0 0 1 0 0,0 0-1 0 0,0 0 1 0 0,-1 0-1 0 0,3-5 1 0 0,-1 3 6 0 0,-1 0 0 0 0,1 0 0 0 0,-1-1 0 0 0,-1 1 0 0 0,1-1 1 0 0,0 0-1 0 0,-1 1 0 0 0,0-1 0 0 0,0 0 0 0 0,-1 0 0 0 0,1 0 0 0 0,-1 0 1 0 0,0 1-1 0 0,-1-1 0 0 0,0-8 0 0 0,-4-3 117 0 0,0 1 0 0 0,-2 0 0 0 0,-13-25 0 0 0,5 10 139 0 0,11 22-160 0 0,2 5-43 0 0,0-1 0 0 0,0 1 0 0 0,0 0 0 0 0,1-1 0 0 0,-1 1 0 0 0,1-1 0 0 0,0 0 0 0 0,0 0 0 0 0,0 1 0 0 0,1-1 1 0 0,-1 0-1 0 0,1 0 0 0 0,0-4 0 0 0,1 5-44 0 0,1 1 0 0 0,-1 0 1 0 0,1 0-1 0 0,0 0 0 0 0,0 0 0 0 0,0 0 0 0 0,0 1 1 0 0,0-1-1 0 0,0 0 0 0 0,0 1 0 0 0,1 0 1 0 0,3-2-1 0 0,36-17 46 0 0,-37 18-44 0 0,14-6-102 0 0,1 2 0 0 0,0-1 0 0 0,37-5-1 0 0,-33 9-1948 0 0,33 1-1 0 0,-40 2 442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74 3412 0 0,'-2'-7'2434'0'0,"1"1"-550"0"0,-1 0 0 0 0,-1 0-1 0 0,1 0 1 0 0,-1 0 0 0 0,0 0 0 0 0,-6-8-1 0 0,8 12-1666 0 0,-1 1 0 0 0,1-1 0 0 0,-1 1 1 0 0,1 0-1 0 0,-1-1 0 0 0,0 1 0 0 0,1 0 0 0 0,-1 0 0 0 0,0 0 0 0 0,0 1 0 0 0,0-1 0 0 0,0 0 0 0 0,0 1 0 0 0,0-1 0 0 0,0 1 0 0 0,0 0 0 0 0,0-1 0 0 0,0 1 0 0 0,0 0 0 0 0,0 0 0 0 0,0 1 0 0 0,0-1 0 0 0,-1 0 0 0 0,1 1 0 0 0,-2 0 0 0 0,-3 1-63 0 0,1 0 0 0 0,0 0 0 0 0,0 0 0 0 0,1 1 1 0 0,-1 0-1 0 0,0 0 0 0 0,1 1 0 0 0,0-1 0 0 0,0 1 0 0 0,0 0 0 0 0,0 1 0 0 0,0-1 1 0 0,1 1-1 0 0,0 0 0 0 0,0 0 0 0 0,0 0 0 0 0,1 1 0 0 0,-5 9 0 0 0,6-10-145 0 0,0 0 0 0 0,0 0 0 0 0,1 0 0 0 0,-1-1 0 0 0,1 1 0 0 0,1 1 0 0 0,-1-1 0 0 0,1 0 0 0 0,-1 0 0 0 0,2 0 0 0 0,-1 0 0 0 0,0 0 0 0 0,1 0 0 0 0,0 0 0 0 0,0 0 0 0 0,1 0 0 0 0,-1 0 0 0 0,1 0 0 0 0,0-1 0 0 0,1 1 0 0 0,-1 0 0 0 0,1-1 0 0 0,0 0 0 0 0,4 5 0 0 0,-1-1-120 0 0,1-1-1 0 0,0 1 1 0 0,15 10 0 0 0,-19-16 81 0 0,0 0 1 0 0,1 1-1 0 0,-1-1 1 0 0,1-1 0 0 0,-1 1-1 0 0,1 0 1 0 0,0-1-1 0 0,0 0 1 0 0,0 0 0 0 0,0 0-1 0 0,0 0 1 0 0,5 0-1 0 0,-8-1 706 0 0,-5-1-532 0 0,-3 0-71 0 0,1 0 0 0 0,0 1 0 0 0,-1 0 1 0 0,1 0-1 0 0,0 1 0 0 0,-1-1 0 0 0,1 1 0 0 0,0 1 0 0 0,0-1 1 0 0,0 1-1 0 0,0 0 0 0 0,-6 4 0 0 0,-11 4 280 0 0,-39 25-1 0 0,50-26-251 0 0,0-1 0 0 0,1 2 0 0 0,0-1 0 0 0,-18 21-1 0 0,26-27-78 0 0,0 1-1 0 0,0 0 0 0 0,0 0 0 0 0,0 0 0 0 0,1 0 0 0 0,-1 0 0 0 0,1 1 0 0 0,0-1 0 0 0,0 1 1 0 0,1-1-1 0 0,-1 1 0 0 0,1 0 0 0 0,0-1 0 0 0,0 1 0 0 0,1 0 0 0 0,0 0 0 0 0,-1 0 0 0 0,2 5 0 0 0,0-6-52 0 0,1 0-1 0 0,-1-1 1 0 0,1 1-1 0 0,0 0 0 0 0,0-1 1 0 0,1 1-1 0 0,-1-1 0 0 0,1 0 1 0 0,0 0-1 0 0,-1 0 1 0 0,2 0-1 0 0,-1 0 0 0 0,0 0 1 0 0,0-1-1 0 0,1 0 0 0 0,-1 0 1 0 0,1 0-1 0 0,0 0 1 0 0,-1 0-1 0 0,8 2 0 0 0,6 1-943 0 0,1 0 0 0 0,0 0 0 0 0,23 2-1 0 0,-14-5-626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3836 0 0,'3'-11'10613'0'0,"-2"10"-10220"0"0,15-5 4132 0 0,25 4-3813 0 0,-29 2 444 0 0,53 0 557 0 0,-45 1-1092 0 0,0 0 0 0 0,-1-2 0 0 0,1-1 0 0 0,29-5 0 0 0,-47 6-493 0 0,-1 1 0 0 0,1 0 0 0 0,0-1 0 0 0,-1 1 0 0 0,1-1-1 0 0,-1 1 1 0 0,1-1 0 0 0,-1 0 0 0 0,1 0 0 0 0,-1 0 0 0 0,1 0 0 0 0,-1 0 0 0 0,0 0 0 0 0,1 0 0 0 0,-1 0-1 0 0,0 0 1 0 0,2-3 0 0 0,-3 3 559 0 0,-5 1-580 0 0,2-1-48 0 0,-1 1-1 0 0,1 0 1 0 0,0 0 0 0 0,-1 1 0 0 0,1-1-1 0 0,-1 1 1 0 0,1-1 0 0 0,0 1 0 0 0,0 0-1 0 0,-1 0 1 0 0,1 1 0 0 0,0-1 0 0 0,-4 3-1 0 0,-7 7 21 0 0,0-1-1 0 0,1 2 1 0 0,1 0 0 0 0,0 0-1 0 0,1 1 1 0 0,0 0-1 0 0,1 1 1 0 0,-16 29-1 0 0,16-24-38 0 0,1 1 0 0 0,1 0-1 0 0,0 0 1 0 0,2 1 0 0 0,0 0-1 0 0,-4 35 1 0 0,9-46-102 0 0,1-1 0 0 0,0 1 0 0 0,0-1 0 0 0,1 1 0 0 0,0-1 0 0 0,1 0 0 0 0,0 1 0 0 0,0-1 0 0 0,1 0 0 0 0,7 15 0 0 0,-6-15-465 0 0,0-1 0 0 0,1 0 0 0 0,1 0 0 0 0,-1 0 0 0 0,1-1 0 0 0,10 10 0 0 0,-2-5-1056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2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53 4016 0 0,'1'-1'649'0'0,"0"0"0"0"0,0 0 0 0 0,-1-1 0 0 0,1 1 0 0 0,-1 0 0 0 0,0-1 0 0 0,1 1 0 0 0,-1 0 0 0 0,0-1 0 0 0,0 1 0 0 0,0-1 0 0 0,1 1 0 0 0,-2-1 0 0 0,1 1 0 0 0,0 0 0 0 0,0-1 0 0 0,0 1 0 0 0,-1-1 0 0 0,1 1 0 0 0,-1 0 0 0 0,1-1 0 0 0,-1 1 0 0 0,0-1 0 0 0,0 0-268 0 0,-1 1-1 0 0,1-1 1 0 0,-1 1 0 0 0,1 0-1 0 0,-1-1 1 0 0,0 1-1 0 0,1 0 1 0 0,-1 0-1 0 0,0 0 1 0 0,0 1-1 0 0,0-1 1 0 0,0 0-1 0 0,1 1 1 0 0,-4-1-1 0 0,-3-1-55 0 0,0 1 0 0 0,0 1-1 0 0,0-1 1 0 0,0 1 0 0 0,0 1-1 0 0,0-1 1 0 0,-9 3 0 0 0,4 0-74 0 0,1 1-1 0 0,0 1 1 0 0,0-1-1 0 0,0 2 1 0 0,1 0 0 0 0,-18 11-1 0 0,24-14-208 0 0,1 0-1 0 0,0 0 0 0 0,1 0 0 0 0,-1 0 0 0 0,1 1 1 0 0,-1-1-1 0 0,1 1 0 0 0,0 0 0 0 0,0 0 0 0 0,0 0 1 0 0,1 1-1 0 0,0-1 0 0 0,0 1 0 0 0,0-1 0 0 0,0 1 0 0 0,1 0 1 0 0,-1-1-1 0 0,1 1 0 0 0,0 0 0 0 0,0 5 0 0 0,2-6-29 0 0,-1 0 0 0 0,1 0 0 0 0,-1 0 0 0 0,1-1 0 0 0,0 1 0 0 0,1 0-1 0 0,-1-1 1 0 0,0 1 0 0 0,1-1 0 0 0,0 1 0 0 0,0-1 0 0 0,0 0 0 0 0,0 0-1 0 0,1 0 1 0 0,4 5 0 0 0,0-1 5 0 0,0-1-1 0 0,1 1 1 0 0,0-1 0 0 0,16 9-1 0 0,-23-15-7 0 0,-4 3-3 0 0,0-1-1 0 0,-1 0 1 0 0,1 0-1 0 0,-1-1 1 0 0,0 1-1 0 0,-4 1 1 0 0,6-2 1 0 0,-40 15 116 0 0,-50 28 0 0 0,79-36-75 0 0,0 0 0 0 0,0 1 0 0 0,1 0 0 0 0,0 1 0 0 0,0 0-1 0 0,1 1 1 0 0,-13 16 0 0 0,22-24-34 0 0,-1 0 0 0 0,1 0 1 0 0,1 0-1 0 0,-1 0 0 0 0,0 0 0 0 0,1 0 0 0 0,-1 1 0 0 0,1-1 0 0 0,0 0 0 0 0,0 1 0 0 0,0-1 1 0 0,1 1-1 0 0,-1-1 0 0 0,1 1 0 0 0,0 0 0 0 0,0-1 0 0 0,1 7 0 0 0,-1-7-7 0 0,1 0 0 0 0,1 0 0 0 0,-1 0 0 0 0,0 0 1 0 0,1-1-1 0 0,-1 1 0 0 0,1 0 0 0 0,0 0 0 0 0,0-1 0 0 0,0 1 0 0 0,0-1 0 0 0,1 0 0 0 0,-1 0 0 0 0,1 0 0 0 0,-1 0 0 0 0,1 0 0 0 0,0 0 0 0 0,5 2 0 0 0,10 4-29 0 0,0-1 0 0 0,1 0 0 0 0,-1-1 0 0 0,1-1-1 0 0,0-1 1 0 0,1-1 0 0 0,-1 0 0 0 0,1-2 0 0 0,21 0 0 0 0,-25-2-867 0 0,0 0 0 0 0,1-2 0 0 0,24-5 0 0 0,-27 3-638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0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614 114 4912 0 0,'-3'-7'1133'0'0,"1"0"-1"0"0,-1-1 1 0 0,-1 1-1 0 0,1 0 1 0 0,-1 1-1 0 0,0-1 0 0 0,-1 1 1 0 0,1 0-1 0 0,-1 0 1 0 0,-1 0-1 0 0,-8-8 1 0 0,9 11-830 0 0,1 0 1 0 0,-1 0 0 0 0,1 0 0 0 0,-1 1 0 0 0,0 0 0 0 0,0 0 0 0 0,0 0 0 0 0,-1 0 0 0 0,1 1-1 0 0,0 0 1 0 0,0 0 0 0 0,-1 0 0 0 0,1 1 0 0 0,-1 0 0 0 0,1 0 0 0 0,-1 0 0 0 0,-8 2 0 0 0,4 0-166 0 0,1 0 0 0 0,0 1 1 0 0,0 0-1 0 0,-1 1 0 0 0,2 0 1 0 0,-1 0-1 0 0,0 1 0 0 0,1 0 1 0 0,0 1-1 0 0,0-1 1 0 0,1 1-1 0 0,-1 1 0 0 0,1 0 1 0 0,-7 9-1 0 0,5-5-56 0 0,1 1 1 0 0,0 0-1 0 0,0 1 0 0 0,1 0 1 0 0,1 0-1 0 0,0 0 0 0 0,0 1 0 0 0,-5 27 1 0 0,1 6 46 0 0,3 0 0 0 0,2 1 0 0 0,2 0 0 0 0,3 53 0 0 0,8 44 42 0 0,-1-57-53 0 0,-5 0 0 0 0,-9 105 1 0 0,6-180-81 0 0,-2 0 0 0 0,1 0 0 0 0,-1-1 0 0 0,-1 1 0 0 0,0-1 0 0 0,-1 0 0 0 0,-1 0 0 0 0,-6 12 0 0 0,9-20-19 0 0,0 0 1 0 0,0 0-1 0 0,0 0 1 0 0,0 0 0 0 0,-1 0-1 0 0,1-1 1 0 0,-1 1-1 0 0,0-1 1 0 0,0 0 0 0 0,0 0-1 0 0,0-1 1 0 0,-1 1 0 0 0,1-1-1 0 0,-1 0 1 0 0,0 0-1 0 0,1-1 1 0 0,-1 1 0 0 0,0-1-1 0 0,0 0 1 0 0,0 0-1 0 0,0 0 1 0 0,0-1 0 0 0,-8 0-1 0 0,8 0-102 0 0,0-1 0 0 0,-1 0 1 0 0,1 0-1 0 0,0 0 0 0 0,0 0 0 0 0,0-1 0 0 0,0 0 0 0 0,0 0 0 0 0,-6-3 0 0 0,8 3-332 0 0,1 0 0 0 0,-1 0 0 0 0,0 0 0 0 0,1-1 0 0 0,-1 1-1 0 0,1-1 1 0 0,0 1 0 0 0,0-1 0 0 0,-3-5 0 0 0,-2-3-1194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4528 0 0,'0'-4'11269'0'0,"9"-2"-7181"0"0,12 0-3758 0 0,393-44 4627 0 0,-378 49-4771 0 0,-10 1-1893 0 0,-9-1-4110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8 676 0 0,'-20'-1'10446'0'0,"2"-2"-4379"0"0,-12-1-799 0 0,29 4-5146 0 0,0 1-1 0 0,-1-1 0 0 0,1 1 1 0 0,0-1-1 0 0,0 1 0 0 0,-1-1 0 0 0,1 1 1 0 0,0 0-1 0 0,0 0 0 0 0,0-1 1 0 0,0 1-1 0 0,0 0 0 0 0,0 0 0 0 0,0 0 1 0 0,1 0-1 0 0,-1 0 0 0 0,0 0 1 0 0,0 1-1 0 0,0 1 0 0 0,-11 22 970 0 0,11-24-1081 0 0,-11 31 1100 0 0,-15 56-1 0 0,24-76-1083 0 0,1 1-1 0 0,0 0 0 0 0,1 0 1 0 0,0 0-1 0 0,1-1 0 0 0,0 1 1 0 0,4 24-1 0 0,-2-31-435 0 0,-1-1 1 0 0,1 1-1 0 0,0-1 0 0 0,1 0 1 0 0,-1 0-1 0 0,1 0 0 0 0,0 0 1 0 0,1 0-1 0 0,6 7 1 0 0,7 4-1203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1548 0 0,'24'-28'9071'0'0,"5"4"-3975"0"0,-18 17-4219 0 0,0 0-1 0 0,0 1 0 0 0,1 0 0 0 0,0 1 0 0 0,0 0 0 0 0,21-5 1 0 0,-30 9-767 0 0,0 0 0 0 0,0 1 0 0 0,0-1 0 0 0,0 1 0 0 0,-1 0 0 0 0,1 0-1 0 0,0 0 1 0 0,0 0 0 0 0,0 0 0 0 0,0 1 0 0 0,0-1 0 0 0,0 1 0 0 0,0 0 0 0 0,-1 0 0 0 0,1 0 0 0 0,0 0 0 0 0,0 0 0 0 0,4 4 0 0 0,-4-3-17 0 0,0 1 0 0 0,-1 0 0 0 0,1 0 0 0 0,-1 0 0 0 0,1 0 0 0 0,-1 0 0 0 0,0 1-1 0 0,0-1 1 0 0,-1 1 0 0 0,1-1 0 0 0,-1 1 0 0 0,2 6 0 0 0,0 2 49 0 0,-1 1 0 0 0,-1-1 0 0 0,0 1 0 0 0,0 0-1 0 0,-1-1 1 0 0,-1 1 0 0 0,-3 21 0 0 0,1-18-48 0 0,-1-1-1 0 0,0 1 1 0 0,-1-1-1 0 0,-1 0 1 0 0,0 0 0 0 0,-1 0-1 0 0,-10 14 1 0 0,17-28-114 0 0,0-8-62 0 0,1 0 77 0 0,0 0 1 0 0,1 1-1 0 0,0-1 0 0 0,0 0 0 0 0,0 1 0 0 0,1-1 0 0 0,-1 1 0 0 0,7-10 1 0 0,40-54-51 0 0,-35 51 50 0 0,11-15 201 0 0,46-48 0 0 0,-63 73-155 0 0,1 1 0 0 0,0 0-1 0 0,1 0 1 0 0,-1 1 0 0 0,2 0-1 0 0,-1 1 1 0 0,1 0 0 0 0,-1 1-1 0 0,2 0 1 0 0,12-4 0 0 0,-23 9-20 0 0,1 0 0 0 0,-1 0 0 0 0,1 0 1 0 0,-1 0-1 0 0,1 0 0 0 0,-1 0 1 0 0,0 0-1 0 0,1 0 0 0 0,-1 1 0 0 0,1-1 1 0 0,-1 1-1 0 0,0-1 0 0 0,1 1 0 0 0,-1-1 1 0 0,0 1-1 0 0,0 0 0 0 0,0 0 1 0 0,1 0-1 0 0,-1-1 0 0 0,0 1 0 0 0,0 0 1 0 0,0 0-1 0 0,0 0 0 0 0,0 1 1 0 0,-1-1-1 0 0,1 0 0 0 0,1 2 0 0 0,2 4 77 0 0,-1 0-1 0 0,1 0 0 0 0,2 12 0 0 0,-4-15-51 0 0,5 23 90 0 0,-2 0-1 0 0,-1 0 1 0 0,0 0-1 0 0,-2 1 1 0 0,-3 40-1 0 0,1-48-94 0 0,-3 48-352 0 0,-1 1-4387 0 0,4-61 3084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4784 0 0,'3'-2'1317'0'0,"-1"0"0"0"0,1 1 0 0 0,0-1 0 0 0,0 1 0 0 0,0-1 0 0 0,5 0 0 0 0,-6 1-738 0 0,0 1 0 0 0,0 0 1 0 0,0-1-1 0 0,0 1 0 0 0,0 0 0 0 0,0 0 0 0 0,0 1 1 0 0,0-1-1 0 0,4 1 0 0 0,-3 0-269 0 0,0 1 0 0 0,-1-1 1 0 0,1 1-1 0 0,0-1 0 0 0,0 1 1 0 0,-1 0-1 0 0,1 0 0 0 0,-1 0 1 0 0,0 0-1 0 0,1 1 0 0 0,-1-1 1 0 0,0 1-1 0 0,0-1 0 0 0,2 5 1 0 0,6 11 364 0 0,-1 0 0 0 0,-1 1 0 0 0,-1 0 0 0 0,11 40 0 0 0,5 15 320 0 0,-19-57-789 0 0,-3-15-168 0 0,-1 0 1 0 0,1 0-1 0 0,-1 0 0 0 0,1 0 0 0 0,0 0 0 0 0,-1 0 1 0 0,1 0-1 0 0,0 0 0 0 0,1 0 0 0 0,-1 0 0 0 0,2 3 1 0 0,-2-5-14 0 0,0 1 0 0 0,0 0 0 0 0,0 0 0 0 0,0 0-1 0 0,0-1 1 0 0,0 1 0 0 0,0 0 0 0 0,0-1 0 0 0,0 1 0 0 0,1-1 0 0 0,-1 1 0 0 0,0-1 0 0 0,0 0 0 0 0,0 1 0 0 0,1-1 0 0 0,-1 0 0 0 0,0 0 0 0 0,0 0 0 0 0,0 0 0 0 0,1 0 0 0 0,-1 0 0 0 0,2-1 0 0 0,1 0 14 0 0,0 0 1 0 0,-1 0 0 0 0,1-1-1 0 0,-1 1 1 0 0,0-1-1 0 0,0 0 1 0 0,6-4-1 0 0,0-2 20 0 0,0 0 0 0 0,-1 0-1 0 0,0 0 1 0 0,10-13 0 0 0,-4-3 0 0 0,0 0 0 0 0,-1-1 0 0 0,12-34 0 0 0,8-15-681 0 0,-30 68 19 0 0,0 1 0 0 0,0-1 0 0 0,1 0 0 0 0,0 1 0 0 0,8-9 0 0 0,-3 8-980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0 2500 0 0,'3'20'9991'0'0,"-7"1"-6391"0"0,-16 20-2222 0 0,15-32-154 0 0,-16 30-127 0 0,-2 0 0 0 0,-2-2 0 0 0,-2-1 1 0 0,-1-1-1 0 0,-1-1 0 0 0,-58 50 0 0 0,68-69-645 0 0,0 0 1 0 0,-2-2-1 0 0,-39 21 0 0 0,54-31-393 0 0,0-1-1 0 0,0 1 1 0 0,0-1-1 0 0,-1 0 1 0 0,1 0-1 0 0,-1-1 1 0 0,1 0-1 0 0,-1 0 1 0 0,1 0-1 0 0,-1-1 1 0 0,0 0-1 0 0,1 0 1 0 0,-1-1-1 0 0,1 0 0 0 0,-1 0 1 0 0,1 0-1 0 0,-1-1 1 0 0,-11-5-1 0 0,14 5-45 0 0,0 0-1 0 0,1-1 0 0 0,-1 1 1 0 0,1-1-1 0 0,0 1 0 0 0,0-1 1 0 0,0 0-1 0 0,0-1 0 0 0,0 1 0 0 0,1 0 1 0 0,-1-1-1 0 0,1 1 0 0 0,0-1 1 0 0,0 0-1 0 0,0 0 0 0 0,1 0 1 0 0,-1 0-1 0 0,-1-8 0 0 0,2 6-2 0 0,1 0 0 0 0,-1 0 0 0 0,1-1 0 0 0,0 1 0 0 0,1 0 0 0 0,0 0 0 0 0,0 0 0 0 0,0-1 0 0 0,0 1 0 0 0,1 0 0 0 0,0 0 0 0 0,3-6 0 0 0,-2 6 0 0 0,0 0-1 0 0,1 0 1 0 0,-1 0-1 0 0,1 1 1 0 0,0-1-1 0 0,1 1 1 0 0,-1 0-1 0 0,1 0 1 0 0,0 1-1 0 0,0-1 1 0 0,8-4-1 0 0,-9 7 2 0 0,0 0-1 0 0,0 0 1 0 0,0 0-1 0 0,1 0 1 0 0,-1 0-1 0 0,0 1 1 0 0,1 0-1 0 0,-1 0 0 0 0,1 0 1 0 0,0 1-1 0 0,-1 0 1 0 0,1-1-1 0 0,-1 1 1 0 0,1 1-1 0 0,0-1 1 0 0,-1 1-1 0 0,7 1 0 0 0,0 2 16 0 0,-1 0 0 0 0,1 1 0 0 0,-1 0 0 0 0,0 0 0 0 0,0 1-1 0 0,-1 1 1 0 0,0-1 0 0 0,0 1 0 0 0,-1 1 0 0 0,12 12-1 0 0,6 11-1224 0 0,36 54 0 0 0,-39-52-1204 0 0,-16-21 795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3332 0 0,'3'3'16149'0'0,"-3"11"-12830"0"0,-2 8-4860 0 0,1-15 3405 0 0,-11 32-327 0 0,-11 64 0 0 0,14-54-3311 0 0,6-33-1296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4724 0 0,'8'-31'9120'0'0,"4"6"-3779"0"0,-10 23-5090 0 0,0 0 0 0 0,0-1 0 0 0,0 1 0 0 0,1 0 0 0 0,-1 0-1 0 0,0 0 1 0 0,1 0 0 0 0,0 0 0 0 0,-1 1 0 0 0,1-1 0 0 0,0 1-1 0 0,0 0 1 0 0,0-1 0 0 0,0 1 0 0 0,0 1 0 0 0,5-2-1 0 0,56-10 1367 0 0,-21 6-1084 0 0,0-3 1 0 0,-1-1-1 0 0,-1-2 0 0 0,41-18 0 0 0,-37-5 1019 0 0,-41 29-1234 0 0,-2 3-137 0 0,-3 3 454 0 0,-20 37-430 0 0,1 0-1 0 0,3 2 1 0 0,-17 50-1 0 0,24-64-154 0 0,-3 15-109 0 0,1 0 0 0 0,2 1 1 0 0,1 0-1 0 0,3 1 0 0 0,1 0 0 0 0,1 60 1 0 0,3-46-3033 0 0,2-39 1549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41 19414 0 0,'15'-11'3643'0'0,"-9"6"-3130"0"0,1 0 0 0 0,-1 1 0 0 0,1 0 0 0 0,14-7 0 0 0,-20 10 113 0 0,-1 6-540 0 0,-1-1 0 0 0,1 0 0 0 0,-1 1 1 0 0,0-1-1 0 0,-1 0 0 0 0,1 0 0 0 0,0 0 1 0 0,-1 0-1 0 0,-4 6 0 0 0,-24 34 186 0 0,19-29-153 0 0,-19 24 165 0 0,0-2 1 0 0,-3-1 0 0 0,-52 45-1 0 0,59-60-128 0 0,-1 0 0 0 0,-1-2-1 0 0,0-1 1 0 0,-2-1 0 0 0,-54 22-1 0 0,73-35-111 0 0,1-1-1 0 0,-1 0 0 0 0,0 0 1 0 0,-1-1-1 0 0,1-1 0 0 0,0 0 1 0 0,0-1-1 0 0,-1 0 1 0 0,-18-2-1 0 0,26 1-42 0 0,1 1-1 0 0,-1-1 1 0 0,1 0 0 0 0,-1 0-1 0 0,1 0 1 0 0,-1 0 0 0 0,1-1 0 0 0,0 1-1 0 0,0-1 1 0 0,0 0 0 0 0,0 0 0 0 0,0 0-1 0 0,0-1 1 0 0,0 1 0 0 0,1-1-1 0 0,-1 1 1 0 0,1-1 0 0 0,-1 0 0 0 0,1 0-1 0 0,0 0 1 0 0,0 0 0 0 0,1 0-1 0 0,-1 0 1 0 0,1-1 0 0 0,-1 1 0 0 0,1-1-1 0 0,0 1 1 0 0,0-1 0 0 0,1 1 0 0 0,-1-1-1 0 0,1 0 1 0 0,0 1 0 0 0,0-6-1 0 0,0-4-8 0 0,0-1 0 0 0,1 0 0 0 0,5-22 1 0 0,-5 32 16 0 0,0 0 0 0 0,1 0 1 0 0,-1 0-1 0 0,1 0 1 0 0,0 0-1 0 0,0 0 1 0 0,0 0-1 0 0,0 0 1 0 0,1 1-1 0 0,-1-1 0 0 0,1 1 1 0 0,0 0-1 0 0,0 0 1 0 0,0 0-1 0 0,7-5 1 0 0,-7 7 0 0 0,-1 0 0 0 0,0 1 1 0 0,0-1-1 0 0,0 1 0 0 0,1 0 0 0 0,-1 0 1 0 0,0-1-1 0 0,1 1 0 0 0,-1 1 0 0 0,0-1 1 0 0,0 0-1 0 0,1 1 0 0 0,-1-1 1 0 0,0 1-1 0 0,0-1 0 0 0,0 1 0 0 0,0 0 1 0 0,0 0-1 0 0,0 0 0 0 0,0 0 0 0 0,0 1 1 0 0,0-1-1 0 0,0 0 0 0 0,0 1 1 0 0,2 2-1 0 0,6 5 22 0 0,-1-1 0 0 0,-1 2 0 0 0,10 11-1 0 0,4 8-411 0 0,-1 2-1 0 0,-2 0 0 0 0,-1 1 1 0 0,21 51-1 0 0,-27-59-2533 0 0,-11-15 1308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12 130 19502 0 0,'-5'-27'3488'0'0,"3"6"-2136"0"0,2 1-700 0 0,-4 5-228 0 0,4 3-124 0 0,0 1-80 0 0,0 3 36 0 0,4-4-200 0 0,-2 8-388 0 0,9 16-3472 0 0,-1 0 2220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2500 0 0,'6'5'2090'0'0,"-1"0"1"0"0,-1 0-1 0 0,1 1 0 0 0,4 7 1 0 0,13 29 2929 0 0,6 48-1617 0 0,-20-61-1821 0 0,-2-5-710 0 0,-5-17-576 0 0,1 0 1 0 0,0 0-1 0 0,0 0 0 0 0,0 0 0 0 0,1-1 0 0 0,0 1 0 0 0,0-1 0 0 0,8 11 0 0 0,-10-16-259 0 0,-1-1 0 0 0,1 1 0 0 0,-1 0 0 0 0,1-1 0 0 0,0 1 0 0 0,0-1-1 0 0,-1 1 1 0 0,1-1 0 0 0,0 0 0 0 0,0 1 0 0 0,-1-1 0 0 0,1 0 0 0 0,0 0 0 0 0,0 1-1 0 0,0-1 1 0 0,0 0 0 0 0,-1 0 0 0 0,1 0 0 0 0,0 0 0 0 0,0 0 0 0 0,0 0-1 0 0,0 0 1 0 0,1-1 0 0 0,1 1 47 0 0,0-1 1 0 0,0 0-1 0 0,0 0 0 0 0,-1-1 0 0 0,1 1 1 0 0,0-1-1 0 0,2-1 0 0 0,5-5 215 0 0,0 0 0 0 0,11-12 0 0 0,-20 19-270 0 0,14-17 180 0 0,-2 0 0 0 0,0-1 0 0 0,-1-1 0 0 0,-1 0 0 0 0,-1 0 0 0 0,10-29 0 0 0,-4 12-47 0 0,-2 8-51 0 0,-5 9 11 0 0,13-35 1 0 0,-21 52-162 0 0,0 1 1 0 0,-1 0 0 0 0,1-1 0 0 0,0 1 0 0 0,1 0-1 0 0,-1 0 1 0 0,0 0 0 0 0,1 0 0 0 0,-1 0 0 0 0,1 0 0 0 0,2-3-1 0 0,-3 5-176 0 0,0-1 0 0 0,0 1 0 0 0,0-1 0 0 0,0 0 0 0 0,0 1-1 0 0,0 0 1 0 0,0-1 0 0 0,0 1 0 0 0,0 0 0 0 0,0-1 0 0 0,0 1 0 0 0,1 0-1 0 0,-1 0 1 0 0,0 0 0 0 0,0 0 0 0 0,0 0 0 0 0,0 0 0 0 0,0 0 0 0 0,2 1-1 0 0,5 1-1380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0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8 120 1720 0 0,'-2'-8'4832'0'0,"1"5"-3261"0"0,0 0-1 0 0,0 0 1 0 0,0 0 0 0 0,1-1 0 0 0,-1 1-1 0 0,1 0 1 0 0,0-5 0 0 0,0 6-1400 0 0,1 1 0 0 0,-1-1 1 0 0,1 1-1 0 0,-1-1 1 0 0,1 1-1 0 0,0-1 0 0 0,-1 1 1 0 0,1 0-1 0 0,0-1 1 0 0,0 1-1 0 0,0 0 0 0 0,0 0 1 0 0,0 0-1 0 0,0 0 0 0 0,1 0 1 0 0,-1 0-1 0 0,0 0 1 0 0,1 0-1 0 0,1-1 0 0 0,11-6 153 0 0,1 1 0 0 0,0 0 0 0 0,0 1 0 0 0,1 1 0 0 0,-1 0 0 0 0,1 1 0 0 0,23-3-1 0 0,0 3-1903 0 0,0 2-1 0 0,40 2 1 0 0,-50 1 43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4016 0 0,'1'-2'809'0'0,"0"1"-1"0"0,0-1 1 0 0,0 0-1 0 0,0 1 1 0 0,0-1-1 0 0,0 1 1 0 0,1-1-1 0 0,-1 1 1 0 0,1 0-1 0 0,-1-1 0 0 0,1 1 1 0 0,-1 0-1 0 0,3-2 1 0 0,0 2-80 0 0,0-1 1 0 0,0 1-1 0 0,0-1 1 0 0,-1 1-1 0 0,1 0 0 0 0,5 0 1 0 0,7-1-156 0 0,0 2-1 0 0,26 1 1 0 0,-16 0 787 0 0,-2-1-909 0 0,-11 1-94 0 0,1 0 0 0 0,-1-1 0 0 0,1-1 0 0 0,-1-1 0 0 0,0 1 1 0 0,0-2-1 0 0,1 0 0 0 0,-1-1 0 0 0,-1 0 0 0 0,16-7 0 0 0,-9-3 681 0 0,-19 12-584 0 0,-11 10-420 0 0,-7 7 57 0 0,0 0-1 0 0,1 2 1 0 0,0 0 0 0 0,2 1 0 0 0,0 0 0 0 0,1 1 0 0 0,0 1-1 0 0,2 1 1 0 0,1-1 0 0 0,0 2 0 0 0,-11 33 0 0 0,20-49-110 0 0,1 0 1 0 0,-1 0 0 0 0,1 1 0 0 0,1-1-1 0 0,-1 0 1 0 0,1 1 0 0 0,0-1-1 0 0,0 0 1 0 0,1 1 0 0 0,0-1-1 0 0,0 0 1 0 0,1 0 0 0 0,-1 1-1 0 0,1-1 1 0 0,1 0 0 0 0,-1-1 0 0 0,1 1-1 0 0,0 0 1 0 0,0-1 0 0 0,1 1-1 0 0,0-1 1 0 0,0 0 0 0 0,0 0-1 0 0,0-1 1 0 0,8 7 0 0 0,-2-3-200 0 0,-1-1 0 0 0,1-1 0 0 0,-1 0 0 0 0,2 0 0 0 0,-1-1 0 0 0,1 0 0 0 0,-1-1 0 0 0,1 0 0 0 0,15 3 0 0 0,-18-6-599 0 0,1 1-1 0 0,-1-2 1 0 0,1 1 0 0 0,11-1 0 0 0,-7-2-794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9753 0 0,'8'-7'1040'0'0,"-1"-1"1"0"0,1 1-1 0 0,-2-1 1 0 0,1-1 0 0 0,-1 1-1 0 0,7-13 1 0 0,22-56 2891 0 0,-11 20-667 0 0,9-22 798 0 0,-31 75-4006 0 0,5-8 1227 0 0,4 20-580 0 0,-10-6-676 0 0,0 1-1 0 0,-1-1 1 0 0,1 1 0 0 0,-1-1 0 0 0,1 1-1 0 0,-1-1 1 0 0,0 1 0 0 0,0-1-1 0 0,0 1 1 0 0,0 0 0 0 0,0-1-1 0 0,-1 4 1 0 0,0 1 30 0 0,0 12 37 0 0,0-13-101 0 0,1-1-1 0 0,-1 0 1 0 0,1 0 0 0 0,0 0-1 0 0,1 0 1 0 0,-1 0-1 0 0,1 0 1 0 0,0 0-1 0 0,2 8 1 0 0,0-2-128 0 0,2 2-21 0 0,-4-12 135 0 0,0 0 0 0 0,0 0 0 0 0,0 0 0 0 0,0 0 0 0 0,0-1-1 0 0,0 1 1 0 0,0 0 0 0 0,1-1 0 0 0,-1 1 0 0 0,0-1 0 0 0,0 1 0 0 0,1-1 0 0 0,-1 0 0 0 0,0 0-1 0 0,1 1 1 0 0,-1-1 0 0 0,0 0 0 0 0,1 0 0 0 0,-1 0 0 0 0,0-1 0 0 0,1 1 0 0 0,-1 0 0 0 0,0 0-1 0 0,0-1 1 0 0,1 1 0 0 0,-1 0 0 0 0,0-1 0 0 0,2 0 0 0 0,5-3-8 0 0,0 0-1 0 0,-1-1 1 0 0,10-6-1 0 0,-7 4-21 0 0,108-84 26 0 0,-2 2 655 0 0,-89 75-284 0 0,-27 14-338 0 0,1 0 0 0 0,0 0 0 0 0,-1 0-1 0 0,1 0 1 0 0,0 0 0 0 0,-1 0 0 0 0,1 0 0 0 0,-1 0 0 0 0,1 0-1 0 0,0 0 1 0 0,-1 0 0 0 0,1 0 0 0 0,-1 0 0 0 0,1 0-1 0 0,0 0 1 0 0,-1 1 0 0 0,1-1 0 0 0,-1 0 0 0 0,1 1 0 0 0,0-1-1 0 0,-1 0 1 0 0,1 1 0 0 0,-1-1 0 0 0,1 0 0 0 0,-1 1-1 0 0,0-1 1 0 0,1 1 0 0 0,-1-1 0 0 0,1 1 0 0 0,-1-1 0 0 0,0 1-1 0 0,1-1 1 0 0,-1 1 0 0 0,0 0 0 0 0,0-1 0 0 0,1 1 0 0 0,-1-1-1 0 0,0 1 1 0 0,0 0 0 0 0,0-1 0 0 0,0 1 0 0 0,0-1-1 0 0,0 1 1 0 0,0 0 0 0 0,0-1 0 0 0,0 1 0 0 0,0 0 0 0 0,0-1-1 0 0,-1 1 1 0 0,0 27 171 0 0,-8 46-1 0 0,-2-15-153 0 0,-8 70-726 0 0,14-78-2424 0 0,1-36 1579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197 119 6121 0 0,'0'-1'910'0'0,"-4"-24"9144"0"0,4 25-9852 0 0,0-1 0 0 0,-1 0 0 0 0,1 1 1 0 0,0-1-1 0 0,-1 1 0 0 0,1-1 0 0 0,-1 1 1 0 0,1-1-1 0 0,-1 0 0 0 0,0 1 0 0 0,1 0 1 0 0,-1-1-1 0 0,1 1 0 0 0,-1-1 0 0 0,0 1 1 0 0,1 0-1 0 0,-1-1 0 0 0,0 1 0 0 0,1 0 1 0 0,-1 0-1 0 0,0 0 0 0 0,0-1 0 0 0,1 1 1 0 0,-1 0-1 0 0,0 0 0 0 0,0 0 0 0 0,1 0 1 0 0,-1 0-1 0 0,0 0 0 0 0,0 1 0 0 0,1-1 1 0 0,-1 0-1 0 0,0 0 0 0 0,0 0 0 0 0,0 1 1 0 0,-8 3 136 0 0,-1 0 1 0 0,1 0 0 0 0,1 1 0 0 0,-1 0 0 0 0,1 1-1 0 0,0 0 1 0 0,0 0 0 0 0,0 1 0 0 0,1 0 0 0 0,-13 15 0 0 0,12-12-182 0 0,0 0 0 0 0,1 1 0 0 0,0 0 0 0 0,1 0 0 0 0,0 1 0 0 0,0-1 0 0 0,1 1 1 0 0,-5 19-1 0 0,9-26-118 0 0,0 1 1 0 0,1-1 0 0 0,-1 1-1 0 0,1-1 1 0 0,0 0 0 0 0,1 1-1 0 0,-1-1 1 0 0,1 1 0 0 0,0-1-1 0 0,0 0 1 0 0,3 8 0 0 0,-3-10-53 0 0,0-1 0 0 0,1 1 0 0 0,-1-1 0 0 0,0 1 0 0 0,1-1 1 0 0,0 0-1 0 0,-1 0 0 0 0,1 1 0 0 0,0-1 0 0 0,0 0 0 0 0,1-1 1 0 0,-1 1-1 0 0,0 0 0 0 0,0-1 0 0 0,1 1 0 0 0,-1-1 1 0 0,1 1-1 0 0,-1-1 0 0 0,1 0 0 0 0,0 0 0 0 0,0-1 0 0 0,-1 1 1 0 0,4 0-1 0 0,-3-1 1 0 0,-1 0 0 0 0,1 0 1 0 0,0 0-1 0 0,-1 0 0 0 0,1 0 0 0 0,0-1 1 0 0,-1 1-1 0 0,1-1 0 0 0,0 0 0 0 0,-1 0 1 0 0,1 0-1 0 0,-1 0 0 0 0,0 0 0 0 0,1-1 1 0 0,-1 1-1 0 0,0-1 0 0 0,0 1 0 0 0,0-1 1 0 0,0 0-1 0 0,0 0 0 0 0,0 0 1 0 0,0 0-1 0 0,-1 0 0 0 0,1 0 0 0 0,-1-1 1 0 0,1 1-1 0 0,-1 0 0 0 0,0-1 0 0 0,0 1 1 0 0,1-4-1 0 0,1-1 44 0 0,-1 0 1 0 0,0-1-1 0 0,0 1 1 0 0,-1-1-1 0 0,1 1 0 0 0,-2-1 1 0 0,1 0-1 0 0,-1 1 1 0 0,-1-11-1 0 0,-24-99 1018 0 0,16 83-504 0 0,8 32-525 0 0,1 0 0 0 0,-1 0 0 0 0,1 0 1 0 0,0 0-1 0 0,0-1 0 0 0,0 1 0 0 0,0 0 1 0 0,1 0-1 0 0,-1 0 0 0 0,0 0 0 0 0,1 0 1 0 0,0 0-1 0 0,-1 1 0 0 0,1-1 0 0 0,0 0 0 0 0,0 0 1 0 0,0 0-1 0 0,0 0 0 0 0,1-1 0 0 0,2-1 3 0 0,-1-1 0 0 0,1 1-1 0 0,0 0 1 0 0,0 0 0 0 0,6-5-1 0 0,-3 4-67 0 0,0 0-1 0 0,0 1 1 0 0,1-1 0 0 0,-1 1-1 0 0,1 1 1 0 0,0 0-1 0 0,0 0 1 0 0,9-2 0 0 0,-9 3-687 0 0,1 1 0 0 0,-1 0 1 0 0,1 1-1 0 0,15 1 0 0 0,-10 1-803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5 123 4296 0 0,'-1'-2'1188'0'0,"0"0"0"0"0,1 0 0 0 0,-1 0 0 0 0,1 0 0 0 0,-1-1 0 0 0,1 1 0 0 0,0 0 0 0 0,0 0 0 0 0,0 0 0 0 0,0-1 0 0 0,1-3 0 0 0,0 3-574 0 0,0 0 0 0 0,0 0 0 0 0,0 0 1 0 0,0 0-1 0 0,1 0 0 0 0,-1 0 0 0 0,3-3 0 0 0,3-3-164 0 0,1 1 0 0 0,-1 0-1 0 0,16-12 1 0 0,-18 16 520 0 0,-2 2-870 0 0,-1 0 1 0 0,1 0-1 0 0,0 1 1 0 0,0-1-1 0 0,0 1 0 0 0,-1 0 1 0 0,1-1-1 0 0,0 1 1 0 0,0 1-1 0 0,1-1 1 0 0,-1 0-1 0 0,4 0 1 0 0,-6 1-73 0 0,1 0 1 0 0,-1 0-1 0 0,1 0 1 0 0,0 0 0 0 0,-1 1-1 0 0,1-1 1 0 0,0 0 0 0 0,-1 1-1 0 0,1-1 1 0 0,-1 1 0 0 0,1-1-1 0 0,-1 1 1 0 0,1 0-1 0 0,-1 0 1 0 0,0 0 0 0 0,1 0-1 0 0,-1 0 1 0 0,0 0 0 0 0,0 0-1 0 0,1 0 1 0 0,-1 0-1 0 0,0 0 1 0 0,0 1 0 0 0,0-1-1 0 0,0 0 1 0 0,0 2 0 0 0,2 5-36 0 0,0 0 1 0 0,-1-1-1 0 0,0 1 1 0 0,0 0-1 0 0,-1 0 1 0 0,0 0-1 0 0,-1 0 1 0 0,0 0-1 0 0,0 0 1 0 0,0 1-1 0 0,-1-1 1 0 0,0 0-1 0 0,-1 0 1 0 0,-4 13-1 0 0,-16 59-282 0 0,21-75 298 0 0,-1-1 43 0 0,0 1 0 0 0,1-1 0 0 0,0 1 0 0 0,0 0 1 0 0,-1 5-1 0 0,6-12 9 0 0,16-11 253 0 0,34-28 0 0 0,-32 23-34 0 0,34-22 0 0 0,-30 23-122 0 0,-18 12-88 0 0,0-1 1 0 0,1 1-1 0 0,-1 0 1 0 0,1 1-1 0 0,0 0 1 0 0,0 0-1 0 0,19-4 1 0 0,-26 8-60 0 0,-1 0 0 0 0,1 0 0 0 0,-1 0 0 0 0,1 0 0 0 0,-1 0 0 0 0,1 0 0 0 0,-1 0 0 0 0,1 0 0 0 0,-1 1 0 0 0,1-1 0 0 0,-1 1 0 0 0,1-1 0 0 0,-1 1 1 0 0,0 0-1 0 0,1-1 0 0 0,-1 1 0 0 0,0 0 0 0 0,1 0 0 0 0,-1 0 0 0 0,0 0 0 0 0,0 0 0 0 0,0 0 0 0 0,0 0 0 0 0,0 0 0 0 0,0 1 0 0 0,0-1 0 0 0,0 0 0 0 0,-1 1 0 0 0,1-1 0 0 0,0 0 0 0 0,-1 1 1 0 0,1-1-1 0 0,-1 1 0 0 0,1-1 0 0 0,-1 1 0 0 0,0-1 0 0 0,0 4 0 0 0,2 5 11 0 0,-2 1 0 0 0,1 0-1 0 0,-2 0 1 0 0,-1 12 0 0 0,1-15-40 0 0,-15 91-607 0 0,9-48-161 0 0,4-25-1852 0 0,-8 26-1 0 0,8-46 1027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20218 0 0,'3'-40'3745'0'0,"3"-61"664"0"0,0 58-3211 0 0,-14 116-4585 0 0,7-53 1790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145 162 4052 0 0,'0'0'7794'0'0,"-15"-1"-1066"0"0,8 4-6283 0 0,1-1 0 0 0,0 1 0 0 0,-1 1 0 0 0,2-1 0 0 0,-1 1 0 0 0,0 0 1 0 0,1 0-1 0 0,-1 1 0 0 0,1-1 0 0 0,1 1 0 0 0,-1 0 0 0 0,1 1 0 0 0,-1-1 0 0 0,2 1 1 0 0,-6 8-1 0 0,3-2-141 0 0,-1 1 1 0 0,2 0-1 0 0,0 0 1 0 0,0 0-1 0 0,1 0 1 0 0,-3 24-1 0 0,6-35-285 0 0,1 1 0 0 0,0-1 0 0 0,0 0-1 0 0,0 1 1 0 0,0-1 0 0 0,0 0 0 0 0,1 0 0 0 0,-1 1-1 0 0,1-1 1 0 0,-1 0 0 0 0,1 0 0 0 0,0 0 0 0 0,0 0-1 0 0,0 0 1 0 0,0 0 0 0 0,0 0 0 0 0,0 0 0 0 0,1 0-1 0 0,-1 0 1 0 0,1 0 0 0 0,-1-1 0 0 0,1 1-1 0 0,0-1 1 0 0,-1 1 0 0 0,1-1 0 0 0,0 0 0 0 0,0 1-1 0 0,0-1 1 0 0,0 0 0 0 0,0 0 0 0 0,1-1 0 0 0,-1 1-1 0 0,0 0 1 0 0,0-1 0 0 0,0 1 0 0 0,5-1 0 0 0,-3 0-23 0 0,0 0 0 0 0,0-1 0 0 0,0 0 0 0 0,-1 0 0 0 0,1 0 0 0 0,0 0 0 0 0,-1-1 0 0 0,1 1 0 0 0,-1-1 0 0 0,1 0 0 0 0,-1 0 0 0 0,0 0 0 0 0,1-1 0 0 0,-1 1 0 0 0,-1-1 0 0 0,1 0 1 0 0,0 1-1 0 0,-1-1 0 0 0,1-1 0 0 0,-1 1 0 0 0,0 0 0 0 0,0 0 0 0 0,0-1 0 0 0,0 1 0 0 0,-1-1 0 0 0,1 0 0 0 0,-1 1 0 0 0,1-5 0 0 0,0 1 8 0 0,0 1-1 0 0,-1-1 1 0 0,0 1-1 0 0,0-1 1 0 0,-1 1-1 0 0,1-1 1 0 0,-1 0-1 0 0,-1 1 0 0 0,1-1 1 0 0,-1 0-1 0 0,0 1 1 0 0,-1-1-1 0 0,0 1 1 0 0,0-1-1 0 0,0 1 1 0 0,-5-8-1 0 0,-13-18 171 0 0,-51-56 0 0 0,49 54 218 0 0,22 33-274 0 0,1-1-48 0 0,0-1-49 0 0,1 1 0 0 0,0-1 0 0 0,0 1-1 0 0,0 0 1 0 0,0 0 0 0 0,1 0 0 0 0,-1 0-1 0 0,0 0 1 0 0,1 1 0 0 0,-1-1 0 0 0,1 1 0 0 0,0 0-1 0 0,3-2 1 0 0,48-15 447 0 0,-12 5-270 0 0,-39 12-550 0 0,1 0 0 0 0,0-1 0 0 0,0 2 1 0 0,0-1-1 0 0,0 0 0 0 0,0 1 0 0 0,0 0 0 0 0,0-1 0 0 0,0 2 0 0 0,-1-1 0 0 0,1 0 0 0 0,0 1 1 0 0,7 1-1 0 0,0 2-1256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4428 0 0,'0'0'10826'0'0,"-2"5"-9246"0"0,-9 16-560 0 0,0-1 1 0 0,2 2-1 0 0,0-1 0 0 0,2 1 0 0 0,0 0 0 0 0,-3 25 1 0 0,10-43-962 0 0,-1 1 0 0 0,1 0 1 0 0,0 0-1 0 0,0 0 0 0 0,1 0 0 0 0,-1 0 1 0 0,1-1-1 0 0,0 1 0 0 0,0 0 1 0 0,1 0-1 0 0,-1-1 0 0 0,1 1 1 0 0,0-1-1 0 0,1 0 0 0 0,-1 1 1 0 0,1-1-1 0 0,-1 0 0 0 0,1 0 1 0 0,1-1-1 0 0,-1 1 0 0 0,0-1 1 0 0,1 1-1 0 0,0-1 0 0 0,-1 0 1 0 0,9 4-1 0 0,-7-4-28 0 0,1 0 0 0 0,-1-1 1 0 0,1 0-1 0 0,-1 0 0 0 0,1-1 0 0 0,0 0 0 0 0,-1 0 0 0 0,1 0 1 0 0,0 0-1 0 0,0-1 0 0 0,0 0 0 0 0,0 0 0 0 0,0-1 0 0 0,-1 1 1 0 0,1-1-1 0 0,0-1 0 0 0,0 1 0 0 0,-1-1 0 0 0,1 0 0 0 0,-1 0 1 0 0,7-4-1 0 0,-8 3 72 0 0,0 0 0 0 0,0 0 0 0 0,0 0 0 0 0,0-1 0 0 0,0 1 0 0 0,-1-1 0 0 0,0 0 1 0 0,1 0-1 0 0,-1 0 0 0 0,-1-1 0 0 0,1 1 0 0 0,-1-1 0 0 0,0 1 0 0 0,0-1 0 0 0,0 0 0 0 0,0 0 1 0 0,-1 0-1 0 0,0 0 0 0 0,1-7 0 0 0,-1 4 19 0 0,0-1 0 0 0,-1 1 0 0 0,0-1 0 0 0,-1 1 0 0 0,1-1 0 0 0,-2 1 0 0 0,1-1 0 0 0,-1 1 0 0 0,0 0 0 0 0,-7-15 0 0 0,7 18-86 0 0,-1-1 0 0 0,-1 1 1 0 0,1 0-1 0 0,-1 0 0 0 0,1 1 0 0 0,-2-1 0 0 0,1 1 0 0 0,0 0 0 0 0,-1 0 1 0 0,0 0-1 0 0,0 1 0 0 0,0-1 0 0 0,0 1 0 0 0,0 0 0 0 0,-1 1 1 0 0,1-1-1 0 0,-9-1 0 0 0,9 2-21 0 0,0 1 1 0 0,0 0-1 0 0,0 0 0 0 0,1 1 1 0 0,-1 0-1 0 0,0 0 1 0 0,0 0-1 0 0,0 0 0 0 0,0 1 1 0 0,0-1-1 0 0,0 1 1 0 0,0 1-1 0 0,0-1 0 0 0,0 1 1 0 0,1 0-1 0 0,-1 0 1 0 0,1 0-1 0 0,-1 0 0 0 0,1 1 1 0 0,0 0-1 0 0,-6 5 0 0 0,5-3-57 0 0,-1 0 0 0 0,1 0 0 0 0,1 0-1 0 0,-1 1 1 0 0,1 0 0 0 0,0 0-1 0 0,0 0 1 0 0,1 1 0 0 0,-1-1-1 0 0,2 1 1 0 0,-1 0 0 0 0,1 0 0 0 0,0 0-1 0 0,0 0 1 0 0,1 0 0 0 0,0 0-1 0 0,-1 14 1 0 0,3-19-163 0 0,-1 0 1 0 0,1 0-1 0 0,-1 0 0 0 0,1 0 0 0 0,0 0 0 0 0,0 0 1 0 0,0-1-1 0 0,0 1 0 0 0,0 0 0 0 0,0 0 0 0 0,1-1 1 0 0,-1 1-1 0 0,1-1 0 0 0,-1 1 0 0 0,1-1 1 0 0,-1 1-1 0 0,1-1 0 0 0,0 0 0 0 0,-1 0 0 0 0,1 0 1 0 0,0 0-1 0 0,0 0 0 0 0,0 0 0 0 0,0-1 1 0 0,0 1-1 0 0,0 0 0 0 0,3-1 0 0 0,2 1-1407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11945 0 0,'7'-4'1102'0'0,"0"-1"-1"0"0,0 1 1 0 0,0-1 0 0 0,9-10-1 0 0,-7 6-361 0 0,-1-1 1 0 0,0 1-1 0 0,-1-2 0 0 0,0 1 0 0 0,-1-1 0 0 0,0 0 0 0 0,-1 0 0 0 0,6-17 0 0 0,2-1 957 0 0,-10 24-1364 0 0,0 1-1 0 0,-1-1 1 0 0,0 0-1 0 0,0 0 0 0 0,-1 0 1 0 0,1 0-1 0 0,-1-1 0 0 0,1-5 1 0 0,-1 7 133 0 0,1-4-59 0 0,-2 8-374 0 0,-1 0 1 0 0,1 0-1 0 0,0 0 1 0 0,0 0 0 0 0,0 0-1 0 0,0 0 1 0 0,0 0-1 0 0,0 0 1 0 0,0 0-1 0 0,0 0 1 0 0,0 0 0 0 0,0 0-1 0 0,0 0 1 0 0,0 0-1 0 0,0 0 1 0 0,0 0 0 0 0,0 0-1 0 0,0 0 1 0 0,0 0-1 0 0,0 0 1 0 0,0 0 0 0 0,-1 0-1 0 0,1 0 1 0 0,0 0-1 0 0,0 0 1 0 0,0 0 0 0 0,0 0-1 0 0,0 0 1 0 0,0 0-1 0 0,0 0 35 0 0,0 0-35 0 0,-6 10 50 0 0,1 1 0 0 0,0 0 0 0 0,1 0 0 0 0,0 0 0 0 0,1 0-1 0 0,-4 22 1 0 0,-6 80 2 0 0,12-95-166 0 0,0-6-203 0 0,1 1-1 0 0,1-1 1 0 0,3 25 0 0 0,5-8-3047 0 0,-6-22 1753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3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72 4088 0 0,'2'-2'1143'0'0,"0"0"1"0"0,0-1-1 0 0,0 1 0 0 0,-1-1 0 0 0,1 1 0 0 0,-1-1 0 0 0,1 0 0 0 0,-1 1 0 0 0,0-1 1 0 0,0 0-1 0 0,0 0 0 0 0,-1 0 0 0 0,1 0 0 0 0,0 0 0 0 0,-1 0 0 0 0,0-5 0 0 0,0 8-1037 0 0,0-1-1 0 0,0 0 0 0 0,-1 0 1 0 0,1 1-1 0 0,0-1 0 0 0,-1 0 1 0 0,1 1-1 0 0,0-1 0 0 0,-1 0 1 0 0,1 1-1 0 0,-1-1 0 0 0,1 0 1 0 0,-1 1-1 0 0,1-1 0 0 0,-1 1 1 0 0,1-1-1 0 0,-1 1 0 0 0,0-1 1 0 0,1 1-1 0 0,-1 0 0 0 0,0-1 1 0 0,1 1-1 0 0,-1 0 0 0 0,0-1 1 0 0,0 1-1 0 0,1 0 0 0 0,-2 0 0 0 0,-21-4 763 0 0,21 4-715 0 0,-13-1 186 0 0,1 0-1 0 0,-1 1 0 0 0,0 1 1 0 0,1 0-1 0 0,-1 1 0 0 0,1 0 1 0 0,-25 9-1 0 0,34-10-310 0 0,1 0 0 0 0,0 1 0 0 0,-1 0 1 0 0,1 0-1 0 0,0 1 0 0 0,0-1 0 0 0,0 1 0 0 0,1-1 0 0 0,-1 1 0 0 0,1 0 0 0 0,-1 1 1 0 0,1-1-1 0 0,0 1 0 0 0,0-1 0 0 0,1 1 0 0 0,-1 0 0 0 0,1 0 0 0 0,0 0 0 0 0,0 0 1 0 0,0 0-1 0 0,0 1 0 0 0,1-1 0 0 0,0 0 0 0 0,0 1 0 0 0,0 0 0 0 0,0-1 0 0 0,0 10 1 0 0,2-3-10 0 0,0 0 1 0 0,0 0 0 0 0,1 0 0 0 0,0 0 0 0 0,1 0 0 0 0,5 14 0 0 0,32 59 22 0 0,-29-63-24 0 0,0 2-1 0 0,-1-1 1 0 0,7 25 0 0 0,-16-42 11 0 0,0 0 0 0 0,0-1 0 0 0,0 1 0 0 0,0 0 0 0 0,-1 0 0 0 0,0-1 0 0 0,0 1 0 0 0,-1 7 0 0 0,0-9-8 0 0,1 0 0 0 0,-1 0 0 0 0,-1 0 0 0 0,1 0 0 0 0,0-1-1 0 0,-1 1 1 0 0,1-1 0 0 0,-1 1 0 0 0,0-1 0 0 0,0 1 0 0 0,0-1 0 0 0,0 0 0 0 0,0 0 0 0 0,0 0 0 0 0,-4 2 0 0 0,-7 5-8 0 0,0-1 0 0 0,-1-1 1 0 0,0-1-1 0 0,-15 6 1 0 0,6-2-365 0 0,3-7-2482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4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23294 0 0,'9'0'3680'0'0,"-2"-2"-2279"0"0,4 2-709 0 0,-4-2-80 0 0,6 0-488 0 0,-9 0-80 0 0,10-2-464 0 0,-11 2 116 0 0,4-2-2737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0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4596 0 0,'-3'1'4269'0'0,"-5"0"-3024"0"0,0 1 1 0 0,0 1-1 0 0,1-1 0 0 0,-1 1 1 0 0,1 1-1 0 0,-1-1 1 0 0,1 1-1 0 0,-11 8 0 0 0,11-6-697 0 0,0 0 0 0 0,1 0-1 0 0,-1 1 1 0 0,1 0 0 0 0,0 0-1 0 0,1 0 1 0 0,-6 10 0 0 0,6-6-367 0 0,-1 0 1 0 0,2 0-1 0 0,-1 1 1 0 0,2-1 0 0 0,-1 1-1 0 0,2 0 1 0 0,0 0 0 0 0,0 0-1 0 0,1 0 1 0 0,0 0 0 0 0,1 0-1 0 0,2 19 1 0 0,1-13-80 0 0,0 0 1 0 0,2 1-1 0 0,0-1 0 0 0,1 0 1 0 0,14 29-1 0 0,-14-35-601 0 0,1 0-1 0 0,0 0 1 0 0,1-1-1 0 0,0 0 0 0 0,0 0 1 0 0,2-1-1 0 0,-1 0 1 0 0,18 13-1 0 0,-9-10-1100 0 0</inkml:trace>
  <inkml:trace contextRef="#ctx0" brushRef="#br0" timeOffset="1">442 181 5272 0 0,'1'-5'7172'0'0,"2"-17"2276"0"0,1 24-8629 0 0,8 7-261 0 0,0 1 1 0 0,-1 0-1 0 0,0 1 1 0 0,13 15-1 0 0,38 57 363 0 0,-9-12-398 0 0,52 61-96 0 0,-61-74-3423 0 0,-36-49 1387 0 0,-1-3 10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4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21 866 4724 0 0,'-20'-17'17979'0'0,"62"0"-17664"0"0,0-1-1 0 0,-2-2 1 0 0,0-2-1 0 0,-1-2 0 0 0,67-54 1 0 0,-66 44-199 0 0,-2-1 0 0 0,-2-3 0 0 0,-1 0 1 0 0,59-86-1 0 0,-84 107-2 0 0,1-1-1 0 0,-2 0 1 0 0,-1 0 0 0 0,0-1-1 0 0,-1 0 1 0 0,-1 0 0 0 0,-1-1-1 0 0,0 0 1 0 0,-2 1 0 0 0,0-2-1 0 0,-1 1 1 0 0,-2 0 0 0 0,0 0-1 0 0,-1 0 1 0 0,-5-33 0 0 0,5 50-81 0 0,0-1 1 0 0,0 0-1 0 0,0 1 1 0 0,-1-1 0 0 0,1 1-1 0 0,-1-1 1 0 0,0 1-1 0 0,0 0 1 0 0,0 0-1 0 0,0 0 1 0 0,-1 0-1 0 0,-4-5 1 0 0,5 7-24 0 0,0 0 1 0 0,0 0-1 0 0,1-1 1 0 0,-1 1-1 0 0,0 0 0 0 0,0 1 1 0 0,0-1-1 0 0,0 0 1 0 0,0 0-1 0 0,0 1 0 0 0,0 0 1 0 0,0-1-1 0 0,0 1 1 0 0,-1 0-1 0 0,1 0 0 0 0,0 0 1 0 0,0 0-1 0 0,0 0 1 0 0,0 0-1 0 0,0 1 0 0 0,0-1 1 0 0,0 1-1 0 0,0 0 1 0 0,-4 1-1 0 0,-13 8 14 0 0,0 0 0 0 0,1 2 1 0 0,1 0-1 0 0,0 1 0 0 0,0 1 0 0 0,1 0 0 0 0,1 1 1 0 0,-24 31-1 0 0,12-10 3 0 0,2 1 1 0 0,1 1-1 0 0,-22 50 1 0 0,29-51-7 0 0,1 1 1 0 0,2 0-1 0 0,1 1 1 0 0,2 1-1 0 0,2 0 1 0 0,2 0-1 0 0,-4 83 1 0 0,12-100-14 0 0,1 0 0 0 0,1 0 0 0 0,6 26 0 0 0,-6-35-4 0 0,1 1 0 0 0,0 0-1 0 0,0 0 1 0 0,2 0 0 0 0,0-1-1 0 0,0 1 1 0 0,1-1 0 0 0,1-1-1 0 0,0 0 1 0 0,13 15 0 0 0,-17-23-9 0 0,0 0 1 0 0,1 0-1 0 0,0 0 0 0 0,0-1 0 0 0,0 1 1 0 0,1-1-1 0 0,-1-1 0 0 0,1 1 1 0 0,0-1-1 0 0,0 0 0 0 0,1 0 1 0 0,-1-1-1 0 0,0 1 0 0 0,1-1 1 0 0,-1-1-1 0 0,1 0 0 0 0,0 1 1 0 0,0-2-1 0 0,-1 1 0 0 0,1-1 1 0 0,0 0-1 0 0,0-1 0 0 0,8-1 1 0 0,-3-1-8 0 0,1 0 1 0 0,-1-1 0 0 0,0 0 0 0 0,0-1 0 0 0,0-1 0 0 0,-1 0 0 0 0,0 0 0 0 0,18-14 0 0 0,-23 15 47 0 0,0 0 1 0 0,0 0-1 0 0,0-1 1 0 0,-1 0-1 0 0,0 0 1 0 0,0 0-1 0 0,-1 0 1 0 0,1-1-1 0 0,-1 0 1 0 0,-1 1-1 0 0,1-2 1 0 0,-1 1-1 0 0,-1 0 1 0 0,1-1-1 0 0,1-12 1 0 0,-3 13 19 0 0,-1 0 0 0 0,0 0 0 0 0,-1 0 0 0 0,1 0 1 0 0,-1 0-1 0 0,-1 0 0 0 0,1 0 0 0 0,-1 0 0 0 0,0 1 1 0 0,-5-10-1 0 0,1 4 10 0 0,0 1 0 0 0,-1-1 0 0 0,0 1 0 0 0,-13-15 0 0 0,15 21-76 0 0,0 0-1 0 0,0 0 1 0 0,0 0 0 0 0,-1 0 0 0 0,1 1 0 0 0,-1 0-1 0 0,0 0 1 0 0,0 1 0 0 0,-1 0 0 0 0,1 0 0 0 0,-1 0-1 0 0,0 1 1 0 0,0 0 0 0 0,-12-2 0 0 0,8 2-523 0 0,0 2-1 0 0,0 0 1 0 0,0 0 0 0 0,0 1 0 0 0,1 0 0 0 0,-1 1 0 0 0,0 0 0 0 0,-18 6 0 0 0,11-2-1081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4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7 676 0 0,'9'-6'13259'0'0,"-9"6"-12891"0"0,14 8 3645 0 0,14 22-3809 0 0,-25-27 678 0 0,178 238 2635 0 0,-139-171-2655 0 0,63 146 1 0 0,-85-168-567 0 0,-3 1-1 0 0,-2 1 1 0 0,-2 0 0 0 0,-2 1 0 0 0,5 62 0 0 0,-13-72-59 0 0,-2 1-1 0 0,-2 0 0 0 0,-2 0 1 0 0,-2-1-1 0 0,-1 1 0 0 0,-2-1 1 0 0,-14 41-1 0 0,6-36-52 0 0,-2 0 1 0 0,-2-1-1 0 0,-2-1 0 0 0,-2-1 0 0 0,-1-1 1 0 0,-40 49-1 0 0,52-75-244 0 0,-38 42 144 0 0,45-52-460 0 0,-1 0 1 0 0,0 0 0 0 0,0-1-1 0 0,-1 1 1 0 0,1-2-1 0 0,-12 6 1 0 0,12-8-1203 0 0,0-3-30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4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2956 0 0,'2'5'3537'0'0,"2"4"-2491"0"0,-1 0 0 0 0,0 0 0 0 0,-1 0 0 0 0,0 0 0 0 0,0 1 0 0 0,0 11 0 0 0,1 67 1877 0 0,-2-55-2224 0 0,-3 406 5170 0 0,-5-312-5177 0 0,7-126-966 0 0,-1-7-1660 0 0,-4-99 892 0 0,3 32 748 0 0,-5-443 441 0 0,12 385 519 0 0,-5 113-376 0 0,0 0 0 0 0,2 0-1 0 0,0 0 1 0 0,7-25-1 0 0,-9 42-257 0 0,0 0-1 0 0,0 0 1 0 0,1 0-1 0 0,-1 0 1 0 0,0 0-1 0 0,1 1 1 0 0,-1-1 0 0 0,1 0-1 0 0,-1 0 1 0 0,1 1-1 0 0,0-1 1 0 0,-1 0-1 0 0,1 1 1 0 0,0-1-1 0 0,-1 0 1 0 0,1 1-1 0 0,0-1 1 0 0,0 1-1 0 0,-1 0 1 0 0,1-1-1 0 0,0 1 1 0 0,0-1-1 0 0,0 1 1 0 0,0 0-1 0 0,0 0 1 0 0,-1-1-1 0 0,1 1 1 0 0,0 0-1 0 0,0 0 1 0 0,0 0-1 0 0,0 0 1 0 0,0 0-1 0 0,0 0 1 0 0,0 0-1 0 0,0 1 1 0 0,0-1-1 0 0,-1 0 1 0 0,1 0-1 0 0,0 1 1 0 0,0-1-1 0 0,1 1 1 0 0,2 1 66 0 0,0 1 0 0 0,0-1 0 0 0,0 0 0 0 0,0 1 0 0 0,0 0 0 0 0,-1 0 1 0 0,4 4-1 0 0,16 20 154 0 0,-1 1 0 0 0,-1 1 1 0 0,-2 1-1 0 0,16 33 1 0 0,53 132 325 0 0,-61-131-422 0 0,2 8-9 0 0,30 61 114 0 0,-51-114-206 0 0,-3-8-23 0 0,0 0 0 0 0,10 14 1 0 0,-14-23-26 0 0,1-1 1 0 0,-1 1-1 0 0,0 0 1 0 0,0-1-1 0 0,1 1 1 0 0,-1-1-1 0 0,1 1 1 0 0,0-1-1 0 0,-1 0 1 0 0,1 0 0 0 0,0 1-1 0 0,0-1 1 0 0,0 0-1 0 0,0-1 1 0 0,-1 1-1 0 0,1 0 1 0 0,1-1-1 0 0,-1 1 1 0 0,0-1-1 0 0,2 1 1 0 0,0-2 8 0 0,-1 1-1 0 0,1-1 1 0 0,0 0 0 0 0,-1 0 0 0 0,1 0 0 0 0,0 0-1 0 0,-1-1 1 0 0,0 1 0 0 0,1-1 0 0 0,-1 0-1 0 0,0 0 1 0 0,0 0 0 0 0,6-6 0 0 0,0 0 51 0 0,0-1 0 0 0,14-19 1 0 0,1-6 82 0 0,-2-1 0 0 0,-2-1 1 0 0,-1 0-1 0 0,-2-1 1 0 0,19-59-1 0 0,-13 19 272 0 0,22-149-1 0 0,-31 75-107 0 0,-14 132-360 0 0,0 16-54 0 0,-1 1-1 0 0,1-1 1 0 0,0 1 0 0 0,0-1 0 0 0,1 1 0 0 0,-1-1-1 0 0,0 1 1 0 0,1-1 0 0 0,-1 1 0 0 0,1-1 0 0 0,1-2-1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4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77 138 2780 0 0,'-15'26'3896'0'0,"1"1"0"0"0,-11 27-1 0 0,21-44-3404 0 0,1 1-1 0 0,0-1 0 0 0,1 0 0 0 0,0 1 0 0 0,1 0 0 0 0,0-1 1 0 0,0 1-1 0 0,1 0 0 0 0,1 12 0 0 0,1-6-58 0 0,1 0-1 0 0,0-1 1 0 0,1 1 0 0 0,1-1-1 0 0,11 26 1 0 0,-14-37-361 0 0,1-1 0 0 0,-1 1 1 0 0,1-1-1 0 0,0 0 0 0 0,0 1 1 0 0,1-2-1 0 0,-1 1 0 0 0,1 0 1 0 0,0-1-1 0 0,0 1 0 0 0,0-1 1 0 0,0 0-1 0 0,0 0 0 0 0,1-1 1 0 0,0 1-1 0 0,-1-1 0 0 0,1 0 1 0 0,0-1-1 0 0,0 1 0 0 0,0-1 1 0 0,0 0-1 0 0,0 0 0 0 0,7 1 1 0 0,-3-2-19 0 0,1-1-1 0 0,-1 0 1 0 0,1 0 0 0 0,-1 0 0 0 0,0-1-1 0 0,0-1 1 0 0,0 1 0 0 0,0-2 0 0 0,0 1-1 0 0,0-1 1 0 0,-1 0 0 0 0,1-1 0 0 0,-1 0-1 0 0,-1-1 1 0 0,1 1 0 0 0,-1-1 0 0 0,0-1-1 0 0,0 1 1 0 0,0-1 0 0 0,5-9 0 0 0,-3 5 53 0 0,-1 0 0 0 0,-1-1 0 0 0,0 0 0 0 0,0 0 0 0 0,-1-1 1 0 0,-1 0-1 0 0,0 0 0 0 0,-1 0 0 0 0,0-1 0 0 0,-1 1 1 0 0,0-1-1 0 0,-2 0 0 0 0,2-16 0 0 0,-4 11 79 0 0,0 0 0 0 0,-1 0-1 0 0,-1 0 1 0 0,-1 0 0 0 0,-8-25 0 0 0,9 35-112 0 0,0-1 0 0 0,-1 1 0 0 0,0 0 1 0 0,-1 0-1 0 0,0 1 0 0 0,0 0 0 0 0,-1 0 0 0 0,0 0 1 0 0,-1 0-1 0 0,1 1 0 0 0,-1 0 0 0 0,-10-8 0 0 0,13 13-53 0 0,0-1 1 0 0,0 1-1 0 0,0 0 0 0 0,-1 0 0 0 0,1 0 1 0 0,0 0-1 0 0,-1 1 0 0 0,1 0 0 0 0,-1 0 1 0 0,1 0-1 0 0,-1 1 0 0 0,0-1 0 0 0,1 1 0 0 0,-9 1 1 0 0,6 0-6 0 0,-1 0 0 0 0,1 1-1 0 0,0 0 1 0 0,0 0 0 0 0,0 1 0 0 0,1 0 0 0 0,-1 0 0 0 0,-10 7 0 0 0,4-1-5 0 0,0 1 1 0 0,1 0-1 0 0,1 1 0 0 0,-1 1 0 0 0,2-1 1 0 0,-1 2-1 0 0,-15 24 0 0 0,20-26-17 0 0,1 0 0 0 0,-1 0 0 0 0,2 0 0 0 0,0 1 0 0 0,0 0 0 0 0,1 0-1 0 0,0 0 1 0 0,1 0 0 0 0,1 1 0 0 0,0-1 0 0 0,0 1 0 0 0,2 17 0 0 0,0-21-299 0 0,0-1 1 0 0,1 1 0 0 0,0 0-1 0 0,0-1 1 0 0,1 1 0 0 0,0-1-1 0 0,0 0 1 0 0,1 1 0 0 0,0-2-1 0 0,1 1 1 0 0,0 0 0 0 0,0-1-1 0 0,0 0 1 0 0,1 0 0 0 0,0-1-1 0 0,0 1 1 0 0,13 9 0 0 0,-1-6-1298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4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32 4596 0 0,'0'-3'1280'0'0,"-1"1"0"0"0,0-1 0 0 0,1 1 0 0 0,-1 0 0 0 0,0-1 0 0 0,0 1 0 0 0,0 0 0 0 0,-1 0-1 0 0,1 0 1 0 0,-1 0 0 0 0,-3-4 1453 0 0,-9 15-544 0 0,12-5-1974 0 0,-1 0-1 0 0,1 0 1 0 0,0 0 0 0 0,0 0 0 0 0,0 0 0 0 0,1 0 0 0 0,-1 1-1 0 0,1-1 1 0 0,0 0 0 0 0,1 1 0 0 0,-1-1 0 0 0,1 6-1 0 0,-2 2 124 0 0,0 3-115 0 0,1 0 0 0 0,0 0 0 0 0,2 0 0 0 0,0 0 0 0 0,0 0 0 0 0,1-1 0 0 0,8 27 0 0 0,-4-23-276 0 0,1-1 0 0 0,0 0 0 0 0,2 0 0 0 0,0 0 0 0 0,17 23-1 0 0,-12-21-1859 0 0,33 32-1 0 0,-27-34 299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4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1548 0 0,'0'-6'1079'0'0,"0"-1"-1"0"0,1 1 1 0 0,0 0 0 0 0,0-1-1 0 0,1 1 1 0 0,2-6 0 0 0,0 1 62 0 0,1 1 0 0 0,11-17 0 0 0,0 4 550 0 0,34-37 0 0 0,-38 46-1151 0 0,1 1-1 0 0,1 0 1 0 0,0 1-1 0 0,0 0 1 0 0,1 2-1 0 0,0-1 1 0 0,1 2-1 0 0,0 0 1 0 0,1 1-1 0 0,24-8 1 0 0,-37 15-418 0 0,0 0 0 0 0,1 0 1 0 0,-1 0-1 0 0,0 1 1 0 0,1 0-1 0 0,-1 0 0 0 0,0 0 1 0 0,1 1-1 0 0,-1-1 1 0 0,0 1-1 0 0,0 0 0 0 0,1 0 1 0 0,4 3-1 0 0,-2-1 5 0 0,0 1-1 0 0,0 0 1 0 0,0 0-1 0 0,-1 0 1 0 0,0 1-1 0 0,11 10 1 0 0,-2 1 56 0 0,0 1 0 0 0,-2 1 0 0 0,0 0 1 0 0,13 26-1 0 0,-8-8 94 0 0,-1 1-1 0 0,23 73 1 0 0,7 84 240 0 0,14 239 340 0 0,-57-362-857 0 0,-4-70-57 0 0,-2-5-306 0 0,-6-23 267 0 0,0 0 0 0 0,1-1-1 0 0,-3-39 1 0 0,-7-30 6 0 0,-3-11 67 0 0,14 70 306 0 0,-20-74 1 0 0,26 111-261 0 0,0 0 0 0 0,-1-1 0 0 0,1 1 0 0 0,-1 0 0 0 0,1 0 0 0 0,-1 0 0 0 0,0-1 0 0 0,0 1 0 0 0,1 0 0 0 0,-1 0 0 0 0,0 0-1 0 0,0 0 1 0 0,-1-1 0 0 0,1 2-13 0 0,1 0 1 0 0,-1 0-1 0 0,1-1 0 0 0,0 1 0 0 0,-1 0 0 0 0,1 0 0 0 0,-1 0 0 0 0,1 0 0 0 0,-1 0 1 0 0,1 0-1 0 0,-1 0 0 0 0,1 0 0 0 0,-1 0 0 0 0,1 0 0 0 0,-1 0 0 0 0,1 0 0 0 0,-1 0 0 0 0,1 0 1 0 0,-1 0-1 0 0,1 1 0 0 0,-1-1 0 0 0,1 0 0 0 0,0 0 0 0 0,-1 1 0 0 0,-3 2 29 0 0,1 0 1 0 0,0 0-1 0 0,0 0 0 0 0,0 0 0 0 0,0 1 0 0 0,-3 4 1 0 0,2-1-25 0 0,-26 38 265 0 0,-29 59 0 0 0,35-59 105 0 0,-47 68 0 0 0,59-98-270 0 0,-5 8 110 0 0,-1-1-1 0 0,-31 31 1 0 0,44-48-183 0 0,-1 0-1 0 0,0 0 1 0 0,0-1-1 0 0,0 0 1 0 0,0 0-1 0 0,-1 0 1 0 0,0-1-1 0 0,1 0 1 0 0,-1 0-1 0 0,0-1 1 0 0,0 0-1 0 0,-1 0 1 0 0,1-1-1 0 0,-15 2 1 0 0,20-3-53 0 0,0 0-1 0 0,0 0 1 0 0,-1-1 0 0 0,1 1 0 0 0,0 0 0 0 0,0-1 0 0 0,0 1-1 0 0,0-1 1 0 0,0 0 0 0 0,0 0 0 0 0,0 0 0 0 0,0 0-1 0 0,-2-1 1 0 0,3 1-87 0 0,1 1 0 0 0,-1-1 0 0 0,0 0 0 0 0,0 1 0 0 0,1-1 1 0 0,-1 0-1 0 0,1 0 0 0 0,-1 0 0 0 0,0 1 0 0 0,1-1 0 0 0,0 0 0 0 0,-1 0 0 0 0,1 0 0 0 0,-1 0 0 0 0,1 0 0 0 0,0 0 0 0 0,0 0 0 0 0,0 0 0 0 0,-1-2 0 0 0,14-5-2819 0 0,-5 7 1311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4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4816 0 0,'3'-7'3111'0'0,"5"-20"6988"0"0,-8 27-10019 0 0,0 0 0 0 0,0 0 0 0 0,0-1 0 0 0,1 1 0 0 0,-1 0 0 0 0,0 0 0 0 0,0 0 0 0 0,0 0 0 0 0,0 0 0 0 0,0 0 0 0 0,0-1 0 0 0,0 1 0 0 0,0 0 0 0 0,0 0 0 0 0,1 0 0 0 0,-1 0 0 0 0,0 0 0 0 0,0 0 0 0 0,0 0 0 0 0,0 0 0 0 0,0 0 0 0 0,0-1 0 0 0,1 1 0 0 0,-1 0 0 0 0,0 0 0 0 0,0 0 0 0 0,0 0 0 0 0,0 0 0 0 0,1 0 0 0 0,-1 0 0 0 0,0 0 0 0 0,0 0 0 0 0,0 0 0 0 0,0 0-1 0 0,0 0 1 0 0,1 0 0 0 0,-1 0 0 0 0,0 0 0 0 0,0 0 0 0 0,0 1 0 0 0,0-1 0 0 0,0 0 0 0 0,1 0 0 0 0,-1 0 0 0 0,0 0 0 0 0,0 0 0 0 0,0 0 0 0 0,0 0 0 0 0,0 0 0 0 0,0 0 0 0 0,0 1 0 0 0,1-1 0 0 0,-1 0 0 0 0,0 0 0 0 0,0 0 0 0 0,0 0 0 0 0,0 0 0 0 0,0 0 0 0 0,0 1 0 0 0,0 54 841 0 0,3 1 0 0 0,1-1-1 0 0,4 0 1 0 0,16 63 0 0 0,-23-112-884 0 0,1 0 0 0 0,0 0 0 0 0,1 0 0 0 0,0 0 0 0 0,-1 0 0 0 0,2-1 0 0 0,-1 1 0 0 0,1-1 0 0 0,0 0 0 0 0,6 6 0 0 0,-8-9-26 0 0,0 0 1 0 0,1 0 0 0 0,0 0-1 0 0,-1 0 1 0 0,1-1-1 0 0,0 1 1 0 0,0-1 0 0 0,0 0-1 0 0,0 1 1 0 0,0-2-1 0 0,0 1 1 0 0,1 0 0 0 0,-1-1-1 0 0,0 1 1 0 0,0-1-1 0 0,1 0 1 0 0,-1 0 0 0 0,0 0-1 0 0,0 0 1 0 0,1-1-1 0 0,-1 1 1 0 0,3-2 0 0 0,4-1 30 0 0,-1-1 0 0 0,0 0 0 0 0,0 0 0 0 0,0-1 0 0 0,-1 0 0 0 0,0 0 0 0 0,1-1 0 0 0,-2 0 0 0 0,1-1 1 0 0,-1 1-1 0 0,0-2 0 0 0,-1 1 0 0 0,1-1 0 0 0,-1 0 0 0 0,-1 0 0 0 0,7-13 0 0 0,-4 7 46 0 0,-1 0 1 0 0,-1-1-1 0 0,0 0 0 0 0,-1-1 1 0 0,-1 1-1 0 0,0-1 0 0 0,-1 0 1 0 0,-1 0-1 0 0,1-22 0 0 0,-8-22-520 0 0,-4 22-3017 0 0,5 27 1847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4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34 4396 0 0,'-4'-12'4673'0'0,"2"2"-1165"0"0,-5-2 5989 0 0,-4 25-8957 0 0,11-4-352 0 0,0 9-548 0 0,0 2-1232 0 0,4 9 44 0 0,-1 2 56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4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164 189 3332 0 0,'-3'3'4081'0'0,"-7"4"-2270"0"0,1 0 0 0 0,-1 1-1 0 0,1 1 1 0 0,-13 15-1 0 0,11-9-473 0 0,1-1-1 0 0,-16 30 0 0 0,17-24-776 0 0,0 0-1 0 0,1 1 1 0 0,1 0 0 0 0,1 0-1 0 0,-6 40 1 0 0,11-45-324 0 0,0 0 0 0 0,1 0 1 0 0,0 0-1 0 0,1 0 0 0 0,4 20 0 0 0,-4-30-183 0 0,0-1 0 0 0,1 0-1 0 0,-1 1 1 0 0,1-1 0 0 0,0 0 0 0 0,0 0-1 0 0,0 0 1 0 0,1 0 0 0 0,0 0-1 0 0,0-1 1 0 0,0 1 0 0 0,1-1 0 0 0,-1 0-1 0 0,1 0 1 0 0,0 0 0 0 0,0 0-1 0 0,1-1 1 0 0,7 6 0 0 0,-8-7-38 0 0,1-1 0 0 0,-1 0 1 0 0,0 0-1 0 0,1 0 0 0 0,-1 0 1 0 0,1-1-1 0 0,0 0 0 0 0,-1 0 1 0 0,1 0-1 0 0,-1 0 0 0 0,1-1 1 0 0,-1 1-1 0 0,1-1 0 0 0,-1-1 1 0 0,0 1-1 0 0,1 0 0 0 0,-1-1 0 0 0,0 0 1 0 0,0 0-1 0 0,0 0 0 0 0,7-6 1 0 0,-4 3-4 0 0,0 0 0 0 0,0-1 0 0 0,-1 1 0 0 0,1-2 1 0 0,-1 1-1 0 0,-1-1 0 0 0,1 1 0 0 0,-1-2 0 0 0,0 1 0 0 0,5-13 0 0 0,-7 12-2 0 0,-1 1 0 0 0,0-1-1 0 0,0 0 1 0 0,-1 0-1 0 0,0 0 1 0 0,0 0-1 0 0,-1 0 1 0 0,0-1-1 0 0,-1 1 1 0 0,-1-10-1 0 0,-2-5 14 0 0,-2 0 0 0 0,-9-27-1 0 0,1 16 175 0 0,-2 2-1 0 0,-1-1 0 0 0,-37-50 1 0 0,49 75-113 0 0,1 2 18 0 0,0 0-1 0 0,0 0 1 0 0,0-1-1 0 0,1 0 1 0 0,-4-10-1 0 0,7 15-85 0 0,-1 0 0 0 0,1 0 0 0 0,0 0 0 0 0,-1 0-1 0 0,1 0 1 0 0,0-1 0 0 0,0 1 0 0 0,1 0 0 0 0,-1 0 0 0 0,0 0-1 0 0,1 0 1 0 0,-1 0 0 0 0,1 0 0 0 0,-1 0 0 0 0,1 0 0 0 0,0 0-1 0 0,0 1 1 0 0,0-1 0 0 0,0 0 0 0 0,0 0 0 0 0,1 1-1 0 0,-1-1 1 0 0,0 1 0 0 0,3-3 0 0 0,11-9-101 0 0,1 0 0 0 0,1 1 0 0 0,0 1 0 0 0,1 1 0 0 0,0 0 0 0 0,1 1 1 0 0,-1 1-1 0 0,2 1 0 0 0,-1 1 0 0 0,31-6 0 0 0,-45 11-296 0 0,0 1 1 0 0,-1-1-1 0 0,1 1 1 0 0,0 1-1 0 0,0-1 0 0 0,4 1 1 0 0,0 0-574 0 0,8 1-658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4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16 4692 0 0,'-4'-3'1033'0'0,"-1"1"-1"0"0,0 0 0 0 0,0 0 0 0 0,0 0 1 0 0,0 1-1 0 0,-1 0 0 0 0,1 0 0 0 0,0 0 1 0 0,0 1-1 0 0,-1-1 0 0 0,-7 2 0 0 0,5-1-446 0 0,1 2-1 0 0,-1-1 1 0 0,0 1-1 0 0,1 0 0 0 0,-1 1 1 0 0,1-1-1 0 0,-10 6 1 0 0,8-2-331 0 0,0-1 0 0 0,0 1-1 0 0,0 0 1 0 0,1 1 0 0 0,0 0 0 0 0,0 0 0 0 0,1 1 0 0 0,0 0 0 0 0,0 0 0 0 0,1 1 0 0 0,-10 17 0 0 0,14-22-181 0 0,0 1-1 0 0,1 0 1 0 0,-1 0 0 0 0,1 0 0 0 0,-1 0 0 0 0,2 0 0 0 0,-1 0 0 0 0,0 0 0 0 0,1 0-1 0 0,0 0 1 0 0,0 0 0 0 0,1 1 0 0 0,-1-1 0 0 0,1 0 0 0 0,0 0 0 0 0,1 0 0 0 0,-1 0-1 0 0,1 0 1 0 0,0-1 0 0 0,0 1 0 0 0,4 5 0 0 0,-3-4-52 0 0,1-1 1 0 0,0 1-1 0 0,0-1 0 0 0,1 0 0 0 0,0 0 1 0 0,0-1-1 0 0,0 0 0 0 0,0 0 1 0 0,0 0-1 0 0,1 0 0 0 0,0-1 0 0 0,0 0 1 0 0,0 0-1 0 0,0 0 0 0 0,0-1 1 0 0,7 2-1 0 0,-7-2-41 0 0,1-1 0 0 0,0 1 0 0 0,-1-1 0 0 0,1 0 0 0 0,0 0 0 0 0,0-1 0 0 0,-1 0 0 0 0,1-1 0 0 0,0 1 0 0 0,0-1 0 0 0,-1 0 0 0 0,11-4 0 0 0,-16 5 19 0 0,-1 0 0 0 0,1 0-1 0 0,-1 0 1 0 0,1 0 0 0 0,0 0 0 0 0,-1 0-1 0 0,1-1 1 0 0,-1 1 0 0 0,1 0-1 0 0,-1-1 1 0 0,1 1 0 0 0,-1 0 0 0 0,1-1-1 0 0,-1 1 1 0 0,1 0 0 0 0,-1-1 0 0 0,1 1-1 0 0,-1-1 1 0 0,0 1 0 0 0,1-1 0 0 0,-1 1-1 0 0,0-1 1 0 0,1 1 0 0 0,-1-1 0 0 0,0 1-1 0 0,0-1 1 0 0,1 1 0 0 0,-1-1-1 0 0,0 0 1 0 0,0 1 0 0 0,0-1 0 0 0,0 1-1 0 0,0-1 1 0 0,0 0 0 0 0,0 1 0 0 0,0-1-1 0 0,0 0 1 0 0,0 1 0 0 0,0-1 0 0 0,0 1-1 0 0,0-1 1 0 0,-1 1 0 0 0,1-2 0 0 0,-1 1 6 0 0,1 0 0 0 0,-1 0 1 0 0,0 1-1 0 0,0-1 1 0 0,1 0-1 0 0,-1 0 1 0 0,0 0-1 0 0,0 1 1 0 0,0-1-1 0 0,0 0 1 0 0,0 1-1 0 0,0-1 0 0 0,0 1 1 0 0,0-1-1 0 0,0 1 1 0 0,0 0-1 0 0,0-1 1 0 0,0 1-1 0 0,0 0 1 0 0,-3-1-1 0 0,-6 2 72 0 0,-1 0 0 0 0,0 1 0 0 0,0 0 0 0 0,1 0 0 0 0,-1 1 0 0 0,1 0 0 0 0,-15 7 0 0 0,5 0 108 0 0,1 1 0 0 0,-30 20 0 0 0,42-25-132 0 0,-1 0-1 0 0,0 0 0 0 0,1 1 1 0 0,0 0-1 0 0,1 1 0 0 0,0 0 1 0 0,0 0-1 0 0,0 0 0 0 0,1 0 1 0 0,1 1-1 0 0,-1 0 1 0 0,1 0-1 0 0,1 0 0 0 0,-1 0 1 0 0,-2 18-1 0 0,5-19-28 0 0,0 0-1 0 0,0-1 1 0 0,1 1-1 0 0,0-1 1 0 0,1 1-1 0 0,-1 0 1 0 0,2-1-1 0 0,-1 1 1 0 0,1-1-1 0 0,0 0 1 0 0,0 1-1 0 0,1-1 1 0 0,0 0-1 0 0,0-1 1 0 0,1 1-1 0 0,0 0 1 0 0,0-1-1 0 0,1 0 1 0 0,-1 0-1 0 0,10 9 1 0 0,-9-11-26 0 0,0 0 1 0 0,0 0-1 0 0,0 0 1 0 0,0-1-1 0 0,1 1 0 0 0,-1-1 1 0 0,1-1-1 0 0,0 1 0 0 0,0-1 1 0 0,0 0-1 0 0,0-1 1 0 0,0 1-1 0 0,8 0 0 0 0,2-1-1030 0 0,1 0-1 0 0,-1-2 1 0 0,32-3 0 0 0,-17-2-579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0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15 356 0 0,'-1'-15'21587'0'0,"0"45"-20662"0"0,1 0 1 0 0,2 0-1 0 0,1 0 1 0 0,8 36-1 0 0,-9-57-806 0 0,0-1 0 0 0,1 1 0 0 0,0-1 1 0 0,5 10-1 0 0,-6-15-81 0 0,-1 0 1 0 0,1 0-1 0 0,0 0 1 0 0,0 0 0 0 0,0 0-1 0 0,0-1 1 0 0,1 1 0 0 0,-1-1-1 0 0,1 1 1 0 0,-1-1 0 0 0,1 0-1 0 0,0 0 1 0 0,0 0 0 0 0,3 1-1 0 0,-2-2-10 0 0,1 0 1 0 0,0-1-1 0 0,-1 1 0 0 0,1-1 0 0 0,-1 0 1 0 0,1-1-1 0 0,-1 1 0 0 0,1-1 0 0 0,-1 0 1 0 0,1 0-1 0 0,-1 0 0 0 0,1-1 0 0 0,-1 1 0 0 0,0-1 1 0 0,6-4-1 0 0,3-1 13 0 0,0 0 0 0 0,0-2 1 0 0,16-13-1 0 0,-17 12-6 0 0,1-1 1 0 0,-2 0-1 0 0,1-1 1 0 0,-2 0-1 0 0,1-1 1 0 0,-2 0-1 0 0,0 0 1 0 0,0-1-1 0 0,-1 0 1 0 0,5-16-1 0 0,-5 15 53 0 0,-6 13-58 0 0,-1 0-1 0 0,0 0 1 0 0,0 0 0 0 0,0 1-1 0 0,0-1 1 0 0,-1 0 0 0 0,1 0-1 0 0,0-1 1 0 0,0-3 0 0 0,6-6 382 0 0,-1 6 201 0 0,-8 19-575 0 0,2 0 0 0 0,-1 0-1 0 0,2 0 1 0 0,0 0 0 0 0,0 0-1 0 0,1 0 1 0 0,1 0 0 0 0,0-1-1 0 0,1 1 1 0 0,0-1 0 0 0,1 0 0 0 0,0 0-1 0 0,1 0 1 0 0,0-1 0 0 0,1 0-1 0 0,0 0 1 0 0,13 14 0 0 0,-12-16-120 0 0,1 0 1 0 0,0-1 0 0 0,0 0-1 0 0,0-1 1 0 0,1 0 0 0 0,0 0-1 0 0,1-1 1 0 0,15 7 0 0 0,-16-9-290 0 0,0 0 0 0 0,0-1 0 0 0,0-1 0 0 0,1 0 0 0 0,-1 0 0 0 0,1-1 0 0 0,0 0 0 0 0,-1-1 0 0 0,1 0 0 0 0,13-2 0 0 0,-10 0-1227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0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54 1548 0 0,'-1'-3'786'0'0,"1"0"0"0"0,-1 1 0 0 0,1-1 0 0 0,-1 0 0 0 0,0 1 0 0 0,0-1 0 0 0,0 1 0 0 0,-1-1 0 0 0,1 1 0 0 0,0 0 0 0 0,-1 0 0 0 0,0-1 0 0 0,1 1-1 0 0,-1 0 1 0 0,0 0 0 0 0,0 1 0 0 0,0-1 0 0 0,-5-3 0 0 0,4 4-360 0 0,0 0-1 0 0,0 0 1 0 0,0 0-1 0 0,0 0 1 0 0,-1 0-1 0 0,1 1 1 0 0,0 0-1 0 0,-1-1 1 0 0,1 1-1 0 0,0 0 0 0 0,-1 1 1 0 0,1-1-1 0 0,-4 1 1 0 0,-7 3-51 0 0,1 0-1 0 0,0 0 1 0 0,1 1-1 0 0,-1 1 1 0 0,1 0 0 0 0,-15 11-1 0 0,-7 5-122 0 0,1 1 0 0 0,1 2 0 0 0,1 1-1 0 0,1 2 1 0 0,1 1 0 0 0,2 1 0 0 0,-30 43-1 0 0,25-31-3998 0 0,25-30 2142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5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4 106 4940 0 0,'-4'-7'11865'0'0,"17"3"-11110"0"0,0 1-1 0 0,1 0 1 0 0,-1 1 0 0 0,0 1 0 0 0,1 0 0 0 0,23 1 0 0 0,10-1-67 0 0,-1-1-173 0 0,-1 0 84 0 0,1-1 1 0 0,83-19-1 0 0,-125 22-511 0 0,-1-1 1 0 0,0 0-1 0 0,0 0 0 0 0,0 0 0 0 0,-1 0 0 0 0,1-1 0 0 0,0 1 0 0 0,0-1 0 0 0,-1 1 0 0 0,1-1 1 0 0,-1 0-1 0 0,1 0 0 0 0,-1 0 0 0 0,0-1 0 0 0,0 1 0 0 0,0 0 0 0 0,0-1 0 0 0,3-4 0 0 0,-5 5 76 0 0,-8-10 257 0 0,5 11-377 0 0,0 0 0 0 0,0 0 1 0 0,0 0-1 0 0,-1 1 0 0 0,1 0 0 0 0,0-1 0 0 0,0 1 0 0 0,0 0 0 0 0,0 1 1 0 0,-1-1-1 0 0,1 0 0 0 0,0 1 0 0 0,0 0 0 0 0,0 0 0 0 0,-3 1 0 0 0,0 1 4 0 0,1-1 0 0 0,1 1 0 0 0,-1 0 0 0 0,0 0 0 0 0,1 1 0 0 0,0-1 0 0 0,0 1 0 0 0,-4 5 0 0 0,-2 3 27 0 0,0 0 0 0 0,2 1 0 0 0,-1 1 0 0 0,2-1 0 0 0,-9 21 0 0 0,8-12-23 0 0,1-1-1 0 0,1 1 0 0 0,0 0 1 0 0,2 0-1 0 0,1 0 1 0 0,0 1-1 0 0,2-1 0 0 0,2 30 1 0 0,0-33-216 0 0,1 0 0 0 0,1 0 1 0 0,0-1-1 0 0,2 1 0 0 0,0-1 1 0 0,1 0-1 0 0,1 0 0 0 0,1-1 1 0 0,0 0-1 0 0,12 18 0 0 0,-14-27-576 0 0,1 0 1 0 0,-1 0-1 0 0,13 10 0 0 0,-2-2-870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5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47 3944 0 0,'-1'-2'707'0'0,"0"-1"0"0"0,1 1-1 0 0,-1-1 1 0 0,0 1 0 0 0,0-1-1 0 0,0 1 1 0 0,-1 0-1 0 0,1 0 1 0 0,0 0 0 0 0,-1-1-1 0 0,0 1 1 0 0,1 1 0 0 0,-1-1-1 0 0,0 0 1 0 0,0 0 0 0 0,0 1-1 0 0,0-1 1 0 0,-4-1-1 0 0,3 1-286 0 0,0 1-1 0 0,0 1 1 0 0,0-1-1 0 0,0 0 1 0 0,0 1-1 0 0,0-1 1 0 0,-1 1-1 0 0,1 0 1 0 0,0 0-1 0 0,0 0 1 0 0,0 1-1 0 0,0-1 1 0 0,-4 2-1 0 0,-3 1-70 0 0,1 0-1 0 0,-1 1 0 0 0,1 0 0 0 0,0 0 1 0 0,0 1-1 0 0,0 0 0 0 0,1 1 0 0 0,-10 8 1 0 0,11-7-175 0 0,0-1 0 0 0,0 1 0 0 0,1 0 1 0 0,0 1-1 0 0,0 0 0 0 0,1 0 0 0 0,-9 17 0 0 0,13-22-136 0 0,-1 1-1 0 0,1-1 0 0 0,0 1 1 0 0,0 0-1 0 0,0-1 0 0 0,0 1 1 0 0,0 0-1 0 0,1 0 0 0 0,0 0 0 0 0,0-1 1 0 0,0 1-1 0 0,0 0 0 0 0,1 0 1 0 0,-1 0-1 0 0,1-1 0 0 0,0 1 1 0 0,0 0-1 0 0,0-1 0 0 0,1 1 0 0 0,-1 0 1 0 0,1-1-1 0 0,3 4 0 0 0,-1-1-84 0 0,1-1 0 0 0,0 0 0 0 0,0-1 0 0 0,0 1 0 0 0,1-1 0 0 0,0 0 0 0 0,0 0 0 0 0,0-1 0 0 0,0 0 0 0 0,0 0 0 0 0,1 0 0 0 0,-1-1 0 0 0,1 0 0 0 0,0 0 0 0 0,0-1 0 0 0,0 0 0 0 0,0 0 0 0 0,0 0 0 0 0,0-1 0 0 0,0 0 0 0 0,0 0 0 0 0,7-2 0 0 0,-10 0-15 0 0,-13 3 94 0 0,-23 6 160 0 0,12 3 39 0 0,0 1 1 0 0,0 0 0 0 0,-31 25-1 0 0,42-29-140 0 0,1 0-1 0 0,0 1 1 0 0,0 0-1 0 0,1 1 1 0 0,0-1-1 0 0,1 2 0 0 0,-1-1 1 0 0,2 0-1 0 0,-8 17 1 0 0,12-23-70 0 0,0 0 1 0 0,0 0 0 0 0,0-1 0 0 0,0 1-1 0 0,1 0 1 0 0,-1 0 0 0 0,1 0 0 0 0,0 0-1 0 0,0 0 1 0 0,0 0 0 0 0,0 0 0 0 0,0 0-1 0 0,1 0 1 0 0,-1 0 0 0 0,1 0 0 0 0,0 0-1 0 0,0 0 1 0 0,2 3 0 0 0,-1-2 0 0 0,0 0 0 0 0,1 0 0 0 0,0-1 0 0 0,0 0 0 0 0,0 1 0 0 0,0-1 0 0 0,1 0 0 0 0,-1 0 0 0 0,1-1 0 0 0,-1 1 0 0 0,6 1 0 0 0,4 3-11 0 0,0-2 1 0 0,0 0-1 0 0,0 0 0 0 0,1-2 1 0 0,-1 1-1 0 0,27 2 0 0 0,-10-4-1855 0 0,36 0-1 0 0,-45-2 259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5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1776 0 0,'2'-9'13056'0'0,"3"6"-12355"0"0,0 0 1 0 0,0 1-1 0 0,1 0 0 0 0,-1 0 1 0 0,1 0-1 0 0,-1 1 0 0 0,8-2 1 0 0,47-4 865 0 0,-29 4-839 0 0,308-41 2349 0 0,-329 44-3264 0 0,-1-2-1 0 0,0 1 1 0 0,0-1-1 0 0,0 0 1 0 0,17-8-1 0 0,-25 10-9 0 0,-4-2-642 0 0,0 2 885 0 0,1-1-1 0 0,-1 0 0 0 0,1 1 1 0 0,-1 0-1 0 0,0-1 0 0 0,1 1 1 0 0,-1 0-1 0 0,1 1 0 0 0,-1-1 1 0 0,0 0-1 0 0,1 1 0 0 0,-1-1 1 0 0,1 1-1 0 0,-1 0 0 0 0,1 0 1 0 0,-1 0-1 0 0,1 0 0 0 0,0 0 1 0 0,-1 0-1 0 0,-2 3 0 0 0,-1 1 108 0 0,-1 0 0 0 0,2 1 0 0 0,-1-1 0 0 0,0 1 0 0 0,1 1 0 0 0,0-1 0 0 0,1 1 0 0 0,-1 0 0 0 0,1 0 1 0 0,1 0-1 0 0,-6 15 0 0 0,1 2 184 0 0,1 1 1 0 0,-6 37 0 0 0,10-32-138 0 0,2 1 1 0 0,1 0-1 0 0,1 0 0 0 0,2-1 1 0 0,11 51-1 0 0,3-4-247 0 0,-14-68-194 0 0,0 0 0 0 0,1 0 0 0 0,0-1 0 0 0,0 1-1 0 0,1-1 1 0 0,6 10 0 0 0,-8-15-185 0 0,0 0-1 0 0,-1-1 1 0 0,1 1 0 0 0,0-1 0 0 0,0 0-1 0 0,4 3 1 0 0,7 1-1183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5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41 130 896 0 0,'-8'-5'9936'0'0,"1"7"-4093"0"0,6-1-5372 0 0,-1 0 0 0 0,1 1 0 0 0,0-1 0 0 0,0 0 0 0 0,-1 1 0 0 0,1-1 0 0 0,1 1 0 0 0,-1 0 0 0 0,-2 3 0 0 0,1 2 97 0 0,-1 0 0 0 0,1 1 1 0 0,-3 15-1 0 0,5-19-429 0 0,0 1 0 0 0,0 0 0 0 0,1 0 0 0 0,-1-1 0 0 0,1 1 0 0 0,0 0 0 0 0,1-1 0 0 0,-1 1-1 0 0,1-1 1 0 0,0 1 0 0 0,0-1 0 0 0,0 0 0 0 0,0 0 0 0 0,1 0 0 0 0,0 0 0 0 0,0 0 0 0 0,0-1 0 0 0,0 1 0 0 0,6 4 0 0 0,-2-2-45 0 0,1 0 1 0 0,0 0 0 0 0,0 0 0 0 0,1-1 0 0 0,0-1 0 0 0,0 1 0 0 0,0-1 0 0 0,11 3 0 0 0,-3-3-9 0 0,0 0-1 0 0,0-1 1 0 0,0-1-1 0 0,0-1 1 0 0,1 0-1 0 0,-1-2 1 0 0,0 0-1 0 0,25-4 1 0 0,-31 3-6 0 0,1 0-1 0 0,-1-1 1 0 0,0-1 0 0 0,0 1 0 0 0,0-2 0 0 0,0 0-1 0 0,-1 0 1 0 0,0-1 0 0 0,0 0 0 0 0,0-1 0 0 0,-1 0-1 0 0,0 0 1 0 0,11-12 0 0 0,-17 16-20 0 0,0-1 0 0 0,0 0 0 0 0,-1 0 0 0 0,1 0 0 0 0,-1 0 0 0 0,0 0 0 0 0,0-1 1 0 0,0 1-1 0 0,0-1 0 0 0,-1 1 0 0 0,0-1 0 0 0,0 0 0 0 0,0 0 0 0 0,-1 1 0 0 0,1-10 0 0 0,-2 8-5 0 0,0-1-1 0 0,0 1 1 0 0,0 0 0 0 0,-1-1-1 0 0,0 1 1 0 0,0 0-1 0 0,-1 0 1 0 0,0 0 0 0 0,0 1-1 0 0,-6-11 1 0 0,2 8-20 0 0,1-1 0 0 0,-1 1 0 0 0,-1 1 0 0 0,0-1 0 0 0,0 1 0 0 0,0 1 1 0 0,0-1-1 0 0,-1 1 0 0 0,0 1 0 0 0,-1 0 0 0 0,1 0 0 0 0,-1 1 0 0 0,0 0 0 0 0,-12-3 0 0 0,13 5-86 0 0,1 1 0 0 0,-1 0 0 0 0,1 0 1 0 0,-1 1-1 0 0,0 0 0 0 0,1 1 0 0 0,-1 0 0 0 0,1 0 0 0 0,-1 1 0 0 0,-12 4 0 0 0,15-4-341 0 0,1 0 0 0 0,-1 1-1 0 0,1 0 1 0 0,-1 0 0 0 0,1 1 0 0 0,0-1-1 0 0,0 1 1 0 0,1 0 0 0 0,-8 8 0 0 0,2-1-1190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5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53 4296 0 0,'-3'-2'1045'0'0,"0"1"-1"0"0,-1 0 0 0 0,1-1 1 0 0,0 1-1 0 0,0 1 0 0 0,0-1 1 0 0,-1 0-1 0 0,1 1 0 0 0,-1 0 1 0 0,-5 0-1 0 0,2 0-171 0 0,0 1 0 0 0,0 0 1 0 0,1 1-1 0 0,-14 4 0 0 0,3 1-159 0 0,1 1-1 0 0,-1 1 1 0 0,-16 12 0 0 0,19-11-460 0 0,-1 2 0 0 0,2-1 0 0 0,-1 2 0 0 0,1 0 0 0 0,1 0 0 0 0,1 2 0 0 0,0-1 0 0 0,1 1 0 0 0,0 1 0 0 0,1 0 0 0 0,1 0 0 0 0,0 0 0 0 0,2 1 0 0 0,0 1 0 0 0,0-1 0 0 0,-3 23 0 0 0,8-33-207 0 0,1 1 1 0 0,-1 0-1 0 0,1 0 1 0 0,1 0-1 0 0,-1 0 1 0 0,1 0 0 0 0,1-1-1 0 0,-1 1 1 0 0,1 0-1 0 0,1-1 1 0 0,-1 1-1 0 0,1-1 1 0 0,1 0 0 0 0,-1 0-1 0 0,1 0 1 0 0,10 12-1 0 0,-11-14-75 0 0,1-1-1 0 0,0 0 0 0 0,1 0 0 0 0,-1 0 0 0 0,1 0 1 0 0,-1-1-1 0 0,1 0 0 0 0,0 1 0 0 0,0-2 1 0 0,1 1-1 0 0,-1-1 0 0 0,1 0 0 0 0,-1 0 0 0 0,1 0 1 0 0,-1-1-1 0 0,1 0 0 0 0,0 0 0 0 0,0 0 0 0 0,0-1 1 0 0,0 0-1 0 0,-1 0 0 0 0,1-1 0 0 0,7 0 1 0 0,-7 0-18 0 0,-1 0 0 0 0,1 0 0 0 0,-1-1 0 0 0,1 0-1 0 0,-1 0 1 0 0,0 0 0 0 0,0 0 0 0 0,0-1 0 0 0,0 0 0 0 0,0 0 0 0 0,-1 0 0 0 0,1 0 0 0 0,-1-1 0 0 0,0 0 0 0 0,0 0 0 0 0,0 0 0 0 0,0 0 0 0 0,-1-1 0 0 0,0 0 0 0 0,0 1 0 0 0,0-1 0 0 0,-1 0 0 0 0,1 0 0 0 0,2-9 0 0 0,-2 4-6 0 0,-1 1 0 0 0,0-1 1 0 0,-1 1-1 0 0,0-1 0 0 0,0 0 0 0 0,-1 0 0 0 0,0 1 0 0 0,-1-1 0 0 0,0 0 0 0 0,0 0 0 0 0,-1 1 0 0 0,0-1 0 0 0,-1 1 0 0 0,0 0 0 0 0,-5-11 0 0 0,-2-1 26 0 0,0 1 200 0 0,-18-31 0 0 0,4 4 654 0 0,23 45-739 0 0,1 1-79 0 0,0 1-1 0 0,0-1 1 0 0,0 0 0 0 0,0 1 0 0 0,0-1 0 0 0,0 0-1 0 0,0 1 1 0 0,0-1 0 0 0,1 0 0 0 0,-1 1-1 0 0,0-1 1 0 0,0 0 0 0 0,1 1 0 0 0,-1-1 0 0 0,0 1-1 0 0,1-1 1 0 0,-1 0 0 0 0,1 1 0 0 0,-1-1 0 0 0,1 1-1 0 0,-1-1 1 0 0,1 1 0 0 0,-1 0 0 0 0,1-1 0 0 0,-1 1-1 0 0,1-1 1 0 0,-1 1 0 0 0,2-1 0 0 0,16-11 175 0 0,9-3 96 0 0,51-17-1 0 0,11-6 10 0 0,-68 27-437 0 0,41-20 254 0 0,-57 29-732 0 0,0 1 1 0 0,0-1-1 0 0,-1 1 1 0 0,1 0-1 0 0,0 0 1 0 0,6 0-1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5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2780 0 0,'0'-2'4493'0'0,"6"-33"12894"0"0,-5 39-16812 0 0,0 50 951 0 0,-2-41-1249 0 0,1 0 1 0 0,0 1 0 0 0,4 19 0 0 0,2 4 51 0 0,-4-22-206 0 0,1 0-1 0 0,0 0 0 0 0,1 0 0 0 0,10 24 1 0 0,-12-35-108 0 0,0 0 0 0 0,0-1 1 0 0,0 1-1 0 0,1-1 0 0 0,-1 0 1 0 0,1 1-1 0 0,0-1 1 0 0,0 0-1 0 0,0-1 0 0 0,0 1 1 0 0,0 0-1 0 0,1-1 0 0 0,-1 0 1 0 0,1 0-1 0 0,0 0 0 0 0,0 0 1 0 0,-1-1-1 0 0,1 1 1 0 0,0-1-1 0 0,0 0 0 0 0,0 0 1 0 0,6 0-1 0 0,-1 0-1 0 0,1-1 1 0 0,-1-1-1 0 0,0 0 1 0 0,1 0-1 0 0,-1 0 1 0 0,0-1-1 0 0,1-1 0 0 0,-1 0 1 0 0,0 0-1 0 0,-1 0 1 0 0,1-1-1 0 0,-1-1 1 0 0,1 1-1 0 0,12-11 0 0 0,-9 6 37 0 0,-1 0 0 0 0,0-1 0 0 0,0 0-1 0 0,-1-1 1 0 0,0 0 0 0 0,-1 0-1 0 0,-1-1 1 0 0,14-24 0 0 0,-15 21 4 0 0,0 0 0 0 0,-2-1 0 0 0,0 1 0 0 0,0-1 0 0 0,-2 0 0 0 0,0-1 0 0 0,0 1 0 0 0,-2-1 0 0 0,0 1 0 0 0,-1-1 0 0 0,-1 1-1 0 0,-3-22 1 0 0,-6-12-562 0 0,-1 17-3161 0 0,7 25 2076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5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34 752 0 0,'-3'-10'5917'0'0,"-3"0"-1849"0"0,-1-1 2973 0 0,-1 8-3937 0 0,1 17-2896 0 0,7-4-720 0 0,4 7-1028 0 0,-1 6 56 0 0,1 4 63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5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78 180 6149 0 0,'0'0'9844'0'0,"-3"4"-7827"0"0,-6 12-102 0 0,0 0 0 0 0,-12 34-1 0 0,13-26-1152 0 0,0 1-1 0 0,2 0 1 0 0,-5 43-1 0 0,9-53-539 0 0,2 1 0 0 0,0-1 0 0 0,1 0 0 0 0,4 24 0 0 0,-4-33-184 0 0,0-1 0 0 0,0 1 1 0 0,1-1-1 0 0,0 1 0 0 0,0-1 1 0 0,0 0-1 0 0,1 0 0 0 0,0 0 1 0 0,0 0-1 0 0,0 0 0 0 0,0 0 0 0 0,1-1 1 0 0,0 0-1 0 0,0 0 0 0 0,5 5 1 0 0,-5-7-55 0 0,0 0 1 0 0,0 0-1 0 0,0 0 1 0 0,0 0-1 0 0,0-1 1 0 0,1 1 0 0 0,-1-1-1 0 0,1 0 1 0 0,-1 0-1 0 0,1-1 1 0 0,-1 1-1 0 0,1-1 1 0 0,-1 0 0 0 0,1-1-1 0 0,0 1 1 0 0,-1-1-1 0 0,1 1 1 0 0,-1-1-1 0 0,0-1 1 0 0,1 1 0 0 0,-1-1-1 0 0,0 1 1 0 0,0-1-1 0 0,5-3 1 0 0,-4 2-3 0 0,0 0-1 0 0,-1 0 1 0 0,1 0 0 0 0,-1-1 0 0 0,0 0-1 0 0,0 1 1 0 0,0-1 0 0 0,-1-1 0 0 0,1 1-1 0 0,-1 0 1 0 0,0-1 0 0 0,0 0 0 0 0,-1 0-1 0 0,1 0 1 0 0,-1 0 0 0 0,0 0 0 0 0,0 0-1 0 0,-1 0 1 0 0,2-10 0 0 0,-2 1 26 0 0,-1 0 0 0 0,-1 0 0 0 0,0 0 0 0 0,0 1 1 0 0,-2-1-1 0 0,-6-22 0 0 0,-35-74 426 0 0,20 54 20 0 0,6 10 118 0 0,18 44-557 0 0,0 1 0 0 0,-1-1-1 0 0,1 1 1 0 0,0 0 0 0 0,0-1-1 0 0,0 1 1 0 0,-1-1 0 0 0,2 1-1 0 0,-1-1 1 0 0,0 1 0 0 0,0-1-1 0 0,0 1 1 0 0,1 0 0 0 0,-1-1-1 0 0,1 1 1 0 0,-1-1 0 0 0,1 1-1 0 0,-1 0 1 0 0,1-1-1 0 0,0 1 1 0 0,0 0 0 0 0,0 0-1 0 0,-1 0 1 0 0,1 0 0 0 0,0 0-1 0 0,0 0 1 0 0,2-2 0 0 0,2-1 10 0 0,-1 0 1 0 0,1 0 0 0 0,0 1-1 0 0,0-1 1 0 0,6-2-1 0 0,32-14-29 0 0,1 2 0 0 0,1 1 0 0 0,54-11 0 0 0,4 10-3917 0 0,-85 17 2319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5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4260 0 0,'0'0'9459'0'0,"5"0"-7511"0"0,24 0 284 0 0,130-5 3091 0 0,-135 3-4920 0 0,-1-1 1 0 0,1-1-1 0 0,-1-1 1 0 0,39-14-1 0 0,-58 17-277 0 0,1 1 0 0 0,-1-1-1 0 0,0 0 1 0 0,-1 0 0 0 0,1 0 0 0 0,0 0 0 0 0,0-1 0 0 0,-1 0-1 0 0,0 1 1 0 0,1-1 0 0 0,-1-1 0 0 0,0 1 0 0 0,0 0 0 0 0,-1-1-1 0 0,1 1 1 0 0,-1-1 0 0 0,3-6 0 0 0,-4 8 21 0 0,-18-15 658 0 0,14 17-757 0 0,-1 1 1 0 0,1-1-1 0 0,-1 1 1 0 0,1 0-1 0 0,0 0 1 0 0,-1 1-1 0 0,1-1 1 0 0,0 1-1 0 0,0-1 1 0 0,0 1-1 0 0,0 0 1 0 0,0 0-1 0 0,0 0 1 0 0,0 1-1 0 0,-2 2 0 0 0,-7 8 123 0 0,-20 26-1 0 0,21-25-65 0 0,3-3-59 0 0,1 0-1 0 0,0 1 0 0 0,0 0 1 0 0,1 0-1 0 0,0 1 0 0 0,1 0 0 0 0,1 0 1 0 0,0 0-1 0 0,1 0 0 0 0,0 0 1 0 0,1 1-1 0 0,0 16 0 0 0,1-14-22 0 0,1 0 0 0 0,1 1-1 0 0,1-1 1 0 0,1 0 0 0 0,0 0 0 0 0,1 0-1 0 0,0 0 1 0 0,1 0 0 0 0,12 23-1 0 0,-9-23-146 0 0,1-1-1 0 0,1 0 1 0 0,0 0-1 0 0,1-2 1 0 0,0 1-1 0 0,1-1 0 0 0,1-1 1 0 0,18 15-1 0 0,-14-15-776 0 0,-1 0 0 0 0,2-2 0 0 0,34 16 0 0 0,-19-12-701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5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12 217 184 0 0,'-2'-4'1312'0'0,"0"0"1"0"0,1-1-1 0 0,-1 1 1 0 0,1 0-1 0 0,0 0 1 0 0,0-1-1 0 0,0 1 1 0 0,1-1-1 0 0,0-4 0 0 0,0 5-668 0 0,0 0 0 0 0,1 1 0 0 0,-1-1-1 0 0,1 0 1 0 0,0 0 0 0 0,0 0 0 0 0,1 1-1 0 0,-1-1 1 0 0,3-4 0 0 0,-1 3-370 0 0,0 1 1 0 0,0 0-1 0 0,1 0 0 0 0,-1 0 1 0 0,1 0-1 0 0,0 1 0 0 0,0-1 1 0 0,0 1-1 0 0,0 0 1 0 0,1 0-1 0 0,-1 1 0 0 0,1-1 1 0 0,0 1-1 0 0,0 0 0 0 0,-1 0 1 0 0,9-1-1 0 0,-5 1-175 0 0,0 1 0 0 0,-1 0 1 0 0,1 0-1 0 0,0 1 0 0 0,0 0 0 0 0,0 0 0 0 0,0 1 0 0 0,0 0 0 0 0,0 1 1 0 0,0 0-1 0 0,-1 0 0 0 0,1 0 0 0 0,-1 1 0 0 0,1 0 0 0 0,-1 1 0 0 0,0-1 0 0 0,0 1 1 0 0,-1 1-1 0 0,1-1 0 0 0,-1 1 0 0 0,0 0 0 0 0,0 1 0 0 0,0 0 0 0 0,-1 0 0 0 0,0 0 1 0 0,0 0-1 0 0,-1 1 0 0 0,0-1 0 0 0,0 1 0 0 0,0 0 0 0 0,-1 1 0 0 0,0-1 0 0 0,2 9 1 0 0,-1-5-69 0 0,0 1 0 0 0,-1 0 0 0 0,0 0 1 0 0,-1 0-1 0 0,0 0 0 0 0,-1 0 0 0 0,-1 0 1 0 0,-1 13-1 0 0,-5 22-364 0 0,5-45 266 0 0,2-8-290 0 0,3-10 357 0 0,1 0 0 0 0,0 0 1 0 0,2 1-1 0 0,-1 0 0 0 0,2 1 0 0 0,12-20 0 0 0,65-84 226 0 0,-75 104-178 0 0,-1 3 52 0 0,0 0-1 0 0,1 1 1 0 0,0 0 0 0 0,0 0 0 0 0,1 1 0 0 0,0 1 0 0 0,22-13-1 0 0,-29 19-62 0 0,-1 0 0 0 0,1 0-1 0 0,0 0 1 0 0,0 1 0 0 0,0-1-1 0 0,1 1 1 0 0,-1 0 0 0 0,0 0-1 0 0,0 0 1 0 0,1 1 0 0 0,-1 0-1 0 0,0 0 1 0 0,1 0 0 0 0,-1 0-1 0 0,0 0 1 0 0,1 1-1 0 0,-1 0 1 0 0,0 0 0 0 0,0 0-1 0 0,0 1 1 0 0,0-1 0 0 0,0 1-1 0 0,0 0 1 0 0,0 0 0 0 0,0 0-1 0 0,-1 0 1 0 0,1 1 0 0 0,5 5-1 0 0,-2 0 8 0 0,-1-1-1 0 0,0 1 0 0 0,-1-1 1 0 0,0 2-1 0 0,0-1 1 0 0,-1 0-1 0 0,0 1 0 0 0,0 0 1 0 0,-1 0-1 0 0,0 0 0 0 0,1 10 1 0 0,2 16-526 0 0,3 59 1 0 0,-4-28-2944 0 0,-1-48 1821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0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2156 0 0,'6'-3'1286'0'0,"-1"1"0"0"0,0-1 0 0 0,1 1 0 0 0,0 1 0 0 0,-1-1 0 0 0,1 1 0 0 0,0 0-1 0 0,0 1 1 0 0,-1-1 0 0 0,1 1 0 0 0,11 1 0 0 0,-8 0-641 0 0,0 1 1 0 0,0 0-1 0 0,0 1 1 0 0,0 0-1 0 0,-1 0 1 0 0,0 1-1 0 0,9 4 1 0 0,1 4-258 0 0,0 0 0 0 0,-1 1 1 0 0,0 1-1 0 0,-1 1 1 0 0,25 28-1 0 0,-24-23-168 0 0,0 1 0 0 0,-2 0 0 0 0,0 1 0 0 0,-1 1 0 0 0,-2 0 0 0 0,0 1 0 0 0,-1 0 1 0 0,-2 1-1 0 0,0 0 0 0 0,-2 0 0 0 0,-1 1 0 0 0,5 41 0 0 0,-10-51-168 0 0,-2 1 0 0 0,1 0 0 0 0,-2-1 0 0 0,-1 1 0 0 0,0-1-1 0 0,0 0 1 0 0,-2 0 0 0 0,0 0 0 0 0,-1-1 0 0 0,0 0 0 0 0,-2 0 0 0 0,-10 17 0 0 0,3-8-631 0 0,-1-1 0 0 0,-1 0 0 0 0,-1-2 1 0 0,-1 0-1 0 0,-1-1 0 0 0,-30 23 0 0 0,16-19-1032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5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3648 0 0,'8'-14'21678'0'0,"-8"14"-21552"0"0,-4 36 5 0 0,1-7-1405 0 0,2-15 3470 0 0,1 2-2034 0 0,1-1 0 0 0,1 1-1 0 0,0-1 1 0 0,1 0 0 0 0,1 0 0 0 0,0 0-1 0 0,1-1 1 0 0,1 1 0 0 0,0-1 0 0 0,1 0 0 0 0,13 19-1 0 0,-16-27-144 0 0,0 0 0 0 0,0 0 0 0 0,1-1 0 0 0,0 1 0 0 0,0-1 0 0 0,1-1 0 0 0,-1 1 1 0 0,1-1-1 0 0,0 0 0 0 0,0 0 0 0 0,1 0 0 0 0,-1-1 0 0 0,1 0 0 0 0,-1 0 0 0 0,1-1 0 0 0,0 0 0 0 0,0 0 0 0 0,0-1 0 0 0,1 0 0 0 0,-1 0 0 0 0,0 0 0 0 0,0-1 0 0 0,0 0 0 0 0,1 0 0 0 0,-1-1 0 0 0,11-2 0 0 0,-8 0-11 0 0,1 0 0 0 0,-1-1 0 0 0,0 0-1 0 0,0 0 1 0 0,0-1 0 0 0,-1 0 0 0 0,0-1 0 0 0,0 0 0 0 0,0 0 0 0 0,-1-1 0 0 0,0 0-1 0 0,0-1 1 0 0,13-16 0 0 0,-8 5 142 0 0,0 0 0 0 0,-2 0-1 0 0,0-1 1 0 0,-1-1 0 0 0,11-34 0 0 0,-4 0 470 0 0,-16 49-502 0 0,0 1-1 0 0,1 0 1 0 0,-1-1-1 0 0,1 1 1 0 0,5-9-1 0 0,-6 13 357 0 0,-1 6-424 0 0,0 6-40 0 0,2 0 0 0 0,0 1 0 0 0,0-1 0 0 0,1 0 0 0 0,0 0 0 0 0,1 0 0 0 0,0-1 0 0 0,1 1 0 0 0,0-1 0 0 0,1 0 0 0 0,0 0 0 0 0,0-1 0 0 0,1 0 0 0 0,11 11 0 0 0,54 53-1029 0 0,-39-46-1861 0 0,-25-20 1349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19 4296 0 0,'-1'-1'615'0'0,"-1"-1"0"0"0,1 1 1 0 0,0-1-1 0 0,0 1 0 0 0,-1 0 0 0 0,1 0 0 0 0,-1 0 0 0 0,1 0 0 0 0,-1 0 0 0 0,1 0 0 0 0,-1 0 0 0 0,0 0 0 0 0,1 0 0 0 0,-1 1 0 0 0,0-1 0 0 0,0 1 0 0 0,0-1 0 0 0,1 1 0 0 0,-1 0 0 0 0,0 0 0 0 0,0 0 0 0 0,-2 0 0 0 0,1 1-308 0 0,0 0 0 0 0,1 0 0 0 0,-1 0 0 0 0,1 0-1 0 0,-1 1 1 0 0,1-1 0 0 0,0 1 0 0 0,-1-1 0 0 0,1 1 0 0 0,0 0-1 0 0,0 0 1 0 0,0 0 0 0 0,1 0 0 0 0,-3 4 0 0 0,-9 11 213 0 0,2 1 0 0 0,0 1 0 0 0,1-1 0 0 0,1 2 0 0 0,1-1 0 0 0,-10 37 0 0 0,-19 130 852 0 0,32-157-1136 0 0,-7 76 513 0 0,3 190 0 0 0,9-252-743 0 0,7 166-3067 0 0,-3-189 1472 0 0,0-4-24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1:5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58 18490 0 0,'8'-7'1978'0'0,"35"-27"1761"0"0,-40 32-3631 0 0,1 0-1 0 0,-1 0 0 0 0,1 0 0 0 0,-1 1 0 0 0,1-1 0 0 0,0 1 1 0 0,-1 0-1 0 0,1 0 0 0 0,0 0 0 0 0,7-1 0 0 0,-11 3-81 0 0,1-1-1 0 0,-1 0 1 0 0,1 1-1 0 0,-1-1 1 0 0,1 1-1 0 0,-1-1 1 0 0,0 0-1 0 0,1 1 1 0 0,-1-1-1 0 0,0 1 1 0 0,1-1-1 0 0,-1 1 1 0 0,0-1-1 0 0,0 1 1 0 0,1-1-1 0 0,-1 1 1 0 0,0-1-1 0 0,0 1 1 0 0,0 0-1 0 0,0-1 1 0 0,0 1-1 0 0,0-1 1 0 0,0 1-1 0 0,0-1 1 0 0,0 1-1 0 0,0-1 0 0 0,0 1 1 0 0,0 0-1 0 0,0-1 1 0 0,0 1-1 0 0,0-1 1 0 0,-1 1-1 0 0,1 0 1 0 0,-4 16 213 0 0,0-5-123 0 0,-1 0-1 0 0,0-1 1 0 0,0 1-1 0 0,-2-1 1 0 0,-12 17-1 0 0,-43 47 247 0 0,58-71-336 0 0,-21 23 169 0 0,0-1 0 0 0,-2-2 0 0 0,-58 41-1 0 0,69-55-109 0 0,1 0 0 0 0,-2-2 0 0 0,1 0 0 0 0,-1 0 0 0 0,0-2 0 0 0,-1 0 0 0 0,1-1 0 0 0,-1-1-1 0 0,-32 4 1 0 0,44-8-59 0 0,1 0 0 0 0,0 0 1 0 0,-1 0-1 0 0,1-1 0 0 0,0 0 0 0 0,-1 0 0 0 0,1 0 0 0 0,0 0 0 0 0,0-1 0 0 0,0 0 0 0 0,0 0 0 0 0,0 0 0 0 0,-9-7 0 0 0,11 7-13 0 0,0-1-1 0 0,0 1 1 0 0,1-1-1 0 0,-1 0 1 0 0,1 0 0 0 0,-1 0-1 0 0,1 0 1 0 0,0-1-1 0 0,0 1 1 0 0,1-1-1 0 0,-1 1 1 0 0,0-1 0 0 0,1 0-1 0 0,0 1 1 0 0,0-1-1 0 0,0 0 1 0 0,1 0-1 0 0,-1 0 1 0 0,1 1 0 0 0,0-5-1 0 0,0 0 10 0 0,1 1 0 0 0,0-1 0 0 0,0 1-1 0 0,1 0 1 0 0,0 0 0 0 0,0 0 0 0 0,1 0 0 0 0,0 0 0 0 0,0 0 0 0 0,0 1-1 0 0,1-1 1 0 0,5-6 0 0 0,-6 8 6 0 0,0 1 1 0 0,1 0-1 0 0,0 0 0 0 0,-1 0 0 0 0,1 1 1 0 0,1-1-1 0 0,-1 1 0 0 0,0 0 0 0 0,1 0 1 0 0,-1 1-1 0 0,1-1 0 0 0,0 1 1 0 0,0 0-1 0 0,0 0 0 0 0,0 1 0 0 0,1-1 1 0 0,7 0-1 0 0,-7 2-3 0 0,0 0-1 0 0,-1 1 1 0 0,1 0 0 0 0,0 0 0 0 0,0 0 0 0 0,0 1-1 0 0,-1 0 1 0 0,1 0 0 0 0,-1 0 0 0 0,1 1 0 0 0,-1 0-1 0 0,0 0 1 0 0,0 0 0 0 0,0 1 0 0 0,4 4 0 0 0,5 4 22 0 0,-1 1 1 0 0,0 0 0 0 0,17 22-1 0 0,-17-16-24 0 0,0 0-1 0 0,11 21 1 0 0,-20-32-454 0 0,-1 0 0 0 0,1 0 1 0 0,-1 0-1 0 0,-1 0 0 0 0,0 0 0 0 0,0 1 1 0 0,0-1-1 0 0,0 14 0 0 0,-2-10-1128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1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 3168 0 0,'-2'1'3559'0'0,"-7"7"2899"0"0,9-7-6335 0 0,0 0 1 0 0,0-1 0 0 0,0 1 0 0 0,0-1-1 0 0,0 1 1 0 0,0-1 0 0 0,0 1 0 0 0,0-1-1 0 0,0 1 1 0 0,1-1 0 0 0,-1 1 0 0 0,0-1-1 0 0,0 1 1 0 0,1-1 0 0 0,-1 1 0 0 0,0-1-1 0 0,1 1 1 0 0,-1-1 0 0 0,0 0 0 0 0,1 1-1 0 0,-1-1 1 0 0,1 0 0 0 0,-1 1 0 0 0,1-1-1 0 0,-1 0 1 0 0,0 1 0 0 0,1-1 0 0 0,-1 0-1 0 0,1 0 1 0 0,0 0 0 0 0,-1 1 0 0 0,1-1 0 0 0,-1 0-1 0 0,1 0 1 0 0,-1 0 0 0 0,1 0 0 0 0,-1 0-1 0 0,1 0 1 0 0,-1 0 0 0 0,1 0 0 0 0,0 0-1 0 0,0-1 1 0 0,23-6 2735 0 0,-23 6-2650 0 0,1 0 1 0 0,-1 0 0 0 0,0-1 0 0 0,0 1 0 0 0,0 0-1 0 0,0-1 1 0 0,0 1 0 0 0,0-1 0 0 0,0 1 0 0 0,0-1-1 0 0,0 1 1 0 0,-1-1 0 0 0,1 1 0 0 0,-1-1 0 0 0,1 0 0 0 0,-1 1-1 0 0,0-1 1 0 0,0 0 0 0 0,1 1 0 0 0,-1-1 0 0 0,-1-2-1 0 0,1 3 231 0 0,-13-35 1622 0 0,13 35-2011 0 0,-1 0-144 0 0,1 1 1 0 0,-1 0-1 0 0,0-1 1 0 0,1 1 0 0 0,-1 0-1 0 0,0 0 1 0 0,1-1 0 0 0,-1 1-1 0 0,0 0 1 0 0,0 0-1 0 0,1 0 1 0 0,-1 0 0 0 0,0 0-1 0 0,1 0 1 0 0,-3 0-1 0 0,-5 8-2887 0 0,4 0 1368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1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2156 0 0,'0'2'353'0'0,"-1"-1"91"0"0,0 0 0 0 0,1 0 1 0 0,-1 0-1 0 0,1 0 0 0 0,-1 0 1 0 0,1 0-1 0 0,-1 0 0 0 0,1 1 1 0 0,0-1-1 0 0,0 0 0 0 0,0 0 0 0 0,-1 0 1 0 0,1 1-1 0 0,0-1 0 0 0,1 0 1 0 0,-1 0-1 0 0,0 0 0 0 0,0 1 1 0 0,0-1-1 0 0,1 0 0 0 0,-1 0 0 0 0,0 0 1 0 0,1 0-1 0 0,-1 0 0 0 0,1 1 1 0 0,0-1-1 0 0,-1 0 0 0 0,1 0 1 0 0,0 0-1 0 0,0-1 0 0 0,-1 1 0 0 0,1 0 1 0 0,0 0-1 0 0,0 0 0 0 0,1 0 1 0 0,-1 0-291 0 0,-1-1 0 0 0,0 0 0 0 0,0 0 0 0 0,1 1 1 0 0,-1-1-1 0 0,0 0 0 0 0,0 0 0 0 0,0 0 0 0 0,1 0 0 0 0,-1 1 1 0 0,0-1-1 0 0,1 0 0 0 0,-1 0 0 0 0,0 0 0 0 0,0 0 0 0 0,1 0 1 0 0,-1 0-1 0 0,0 0 0 0 0,1 0 0 0 0,-1 0 0 0 0,0 0 0 0 0,1 0 1 0 0,-1 0-1 0 0,0 0 0 0 0,0 0 0 0 0,1 0 0 0 0,-1 0 1 0 0,0 0-1 0 0,1 0 0 0 0,-1 0 0 0 0,0-1 0 0 0,0 1 0 0 0,1 0 1 0 0,-1 0-1 0 0,0 0 0 0 0,0 0 0 0 0,1-1 0 0 0,-1 1 0 0 0,0 0 1 0 0,0 0-1 0 0,1 0 0 0 0,-1-1 0 0 0,0 1 0 0 0,0 0 0 0 0,0 0 1 0 0,0-1-1 0 0,0 1 0 0 0,1 0 0 0 0,-1-1 0 0 0,0 1 1 0 0,3-6 2976 0 0,-18-2-3126 0 0,-2 15-4210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1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173 281 5184 0 0,'3'-14'15374'0'0,"-58"151"-12095"0"0,16-42-2614 0 0,-36 108 493 0 0,69-188-1327 0 0,8-24 85 0 0,14-38 31 0 0,-10 28 6 0 0,104-371-178 0 0,-58 207 1077 0 0,-51 177-782 0 0,1-2 128 0 0,0 0 0 0 0,0-1 0 0 0,1 1 1 0 0,0 0-1 0 0,8-13 0 0 0,-11 21-47 0 0,1 0-140 0 0,1 1 0 0 0,-1 0 0 0 0,0-1 0 0 0,0 1 0 0 0,0 0 0 0 0,1 0 0 0 0,-1 0 0 0 0,0 0 0 0 0,0 0 0 0 0,0 1 0 0 0,1 1-1 0 0,-1-2 9 0 0,7 9 24 0 0,0 1-1 0 0,0 0 1 0 0,-1 0 0 0 0,-1 1 0 0 0,8 17-1 0 0,0 1 8 0 0,61 103 169 0 0,-32-58-39 0 0,44 104 0 0 0,31 96 726 0 0,-113-256-588 0 0,-5-17-239 0 0,1 0-1 0 0,-1 1 1 0 0,1-1-1 0 0,-1 0 0 0 0,1 0 1 0 0,0 0-1 0 0,0 0 0 0 0,0 0 1 0 0,0 0-1 0 0,1 3 0 0 0,-1-5-62 0 0,-1 0-1 0 0,0 1 0 0 0,0-1 0 0 0,1 0 0 0 0,-1 1 0 0 0,0-1 0 0 0,0 1 0 0 0,0-1 0 0 0,0 1 0 0 0,0-1 0 0 0,0 0 1 0 0,0 1-1 0 0,0-1 0 0 0,0 1 0 0 0,0-1 0 0 0,0 1 0 0 0,0-1 0 0 0,0 0 0 0 0,0 1 0 0 0,0-1 0 0 0,0 1 0 0 0,0-1 1 0 0,0 0-1 0 0,0 1 0 0 0,-1-1 0 0 0,1 1 0 0 0,0-1 0 0 0,0 0 0 0 0,-1 1 0 0 0,1-1 0 0 0,0 0 0 0 0,0 1 0 0 0,-1-1 0 0 0,1 0 1 0 0,0 1-1 0 0,-1-1 0 0 0,1 0 0 0 0,0 0 0 0 0,-1 1 0 0 0,-18 8 301 0 0,-138 25-231 0 0,-161 12 1 0 0,318-46-89 0 0,-8 1-464 0 0,0 0-1 0 0,0-1 1 0 0,0 0 0 0 0,0 0 0 0 0,-11-2-1 0 0,2-2-1011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0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45 3372 0 0,'0'-1'472'0'0,"1"0"-1"0"0,-1 0 1 0 0,0 0-1 0 0,0 0 0 0 0,0 0 1 0 0,-1 0-1 0 0,1 0 1 0 0,0 0-1 0 0,0 0 1 0 0,0 0-1 0 0,-1 0 1 0 0,1 0-1 0 0,-1 0 0 0 0,1 0 1 0 0,0 0-1 0 0,-1 0 1 0 0,0 0-1 0 0,1 0 1 0 0,-1 1-1 0 0,0-1 0 0 0,1 0 1 0 0,-1 0-1 0 0,0 1 1 0 0,0-1-1 0 0,1 0 1 0 0,-1 1-1 0 0,0-1 1 0 0,0 1-1 0 0,-2-1 0 0 0,2 0-312 0 0,0 1 0 0 0,0 0-1 0 0,-1 0 1 0 0,1 0-1 0 0,0 0 1 0 0,0 0-1 0 0,0 0 1 0 0,-1 1-1 0 0,1-1 1 0 0,0 0 0 0 0,0 1-1 0 0,0-1 1 0 0,0 1-1 0 0,-1-1 1 0 0,1 1-1 0 0,0-1 1 0 0,0 1 0 0 0,0 0-1 0 0,0-1 1 0 0,-1 3-1 0 0,-5 5 114 0 0,1 0 0 0 0,0 1 0 0 0,1 0 0 0 0,0 0 0 0 0,0 1 0 0 0,1-1 0 0 0,0 1 0 0 0,-4 14 0 0 0,1-4 57 0 0,-8 25-12 0 0,1 1 0 0 0,2 0 0 0 0,3 1 0 0 0,1 0 0 0 0,3 0 0 0 0,1 1 0 0 0,3 0 0 0 0,2-1 0 0 0,2 1 0 0 0,13 70 0 0 0,-8-81-191 0 0,1-1-1 0 0,2 0 0 0 0,2-1 1 0 0,1 0-1 0 0,2-1 0 0 0,36 59 1 0 0,-41-78-78 0 0,0-1 0 0 0,0-1 0 0 0,1 0 1 0 0,1 0-1 0 0,0-1 0 0 0,1-1 1 0 0,17 11-1 0 0,-20-15-25 0 0,1 0 1 0 0,1-1-1 0 0,-1-1 1 0 0,1 0-1 0 0,0-1 1 0 0,0 0-1 0 0,1-1 1 0 0,-1 0-1 0 0,1-1 1 0 0,17 0-1 0 0,-12-2-12 0 0,0-1-1 0 0,0-1 1 0 0,0 0-1 0 0,-1-2 0 0 0,1 0 1 0 0,-1-1-1 0 0,1-1 1 0 0,28-13-1 0 0,-25 8-10 0 0,0-1 0 0 0,-1-1 0 0 0,-1 0 1 0 0,0-2-1 0 0,-1 0 0 0 0,22-24 0 0 0,-22 17 2 0 0,-2-1-1 0 0,26-43 1 0 0,-39 60-2 0 0,10-20 10 0 0,-2-1-1 0 0,-1 0 1 0 0,-1 0-1 0 0,-1-1 1 0 0,-1 0-1 0 0,-2 0 1 0 0,5-48-1 0 0,-10 54 23 0 0,0 0 0 0 0,0 0 1 0 0,-2 0-1 0 0,-1 1 0 0 0,-1-1 0 0 0,-1 1 0 0 0,-1-1 0 0 0,0 1 0 0 0,-2 0 0 0 0,0 1 0 0 0,-1 0 0 0 0,-13-22 0 0 0,4 14 11 0 0,-1 0-1 0 0,-1 1 0 0 0,-2 1 0 0 0,0 0 0 0 0,-2 2 1 0 0,-1 1-1 0 0,-34-27 0 0 0,37 34-14 0 0,0 0-1 0 0,-1 2 1 0 0,0 0 0 0 0,-1 2-1 0 0,-1 0 1 0 0,-29-10-1 0 0,42 19-19 0 0,-1-1-1 0 0,0 2 0 0 0,-1-1 0 0 0,1 2 0 0 0,0 0 1 0 0,-1 0-1 0 0,1 1 0 0 0,0 0 0 0 0,-1 1 0 0 0,1 1 1 0 0,0 0-1 0 0,0 1 0 0 0,0 0 0 0 0,0 0 1 0 0,-18 9-1 0 0,3 1 6 0 0,1 1 1 0 0,1 2-1 0 0,-43 32 1 0 0,55-37-70 0 0,0 1-1 0 0,1 0 1 0 0,0 0 0 0 0,1 1-1 0 0,1 1 1 0 0,0 0 0 0 0,0 0-1 0 0,-8 19 1 0 0,13-21-242 0 0,1 0-1 0 0,-6 24 0 0 0,8-31-88 0 0,1 1 0 0 0,1 0-1 0 0,-1-1 1 0 0,1 1 0 0 0,0-1-1 0 0,0 1 1 0 0,0 0 0 0 0,1-1-1 0 0,1 7 1 0 0,5 5-1224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0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3000 0 0,'-7'1'17027'0'0,"32"1"-15868"0"0,1-1 0 0 0,-1-1 0 0 0,31-5 1 0 0,-18 2-686 0 0,-4 1-141 0 0,84-4-400 0 0,-39 9-3538 0 0,-50 1 2024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0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57 1888 0 0,'-31'-29'12369'0'0,"26"25"-11133"0"0,0 1 0 0 0,-1-1 0 0 0,1 1 0 0 0,-8-3 0 0 0,9 4-970 0 0,0 1 0 0 0,0 0 1 0 0,-1 0-1 0 0,1 0 0 0 0,0 0 0 0 0,-1 1 0 0 0,1-1 0 0 0,0 1 0 0 0,-1 0 1 0 0,1 1-1 0 0,-1-1 0 0 0,1 1 0 0 0,0 0 0 0 0,-1 0 0 0 0,1 0 0 0 0,-7 3 1 0 0,-3 3-36 0 0,0 0 1 0 0,0 1-1 0 0,0 0 1 0 0,1 1 0 0 0,0 1-1 0 0,1 0 1 0 0,0 1-1 0 0,1 0 1 0 0,-17 22 0 0 0,14-16-92 0 0,2 1 0 0 0,0 1-1 0 0,1 0 1 0 0,1 1 0 0 0,1 0 0 0 0,-10 31 0 0 0,15-36-92 0 0,1 1-1 0 0,0-1 0 0 0,1 1 0 0 0,1-1 1 0 0,1 1-1 0 0,0 0 0 0 0,1-1 1 0 0,0 1-1 0 0,2-1 0 0 0,0 1 1 0 0,0-1-1 0 0,1 0 0 0 0,1 0 0 0 0,1-1 1 0 0,9 18-1 0 0,-11-23-41 0 0,1 0 0 0 0,0-1-1 0 0,1 0 1 0 0,0 0 0 0 0,0-1 0 0 0,1 1 0 0 0,0-2 0 0 0,0 1-1 0 0,0-1 1 0 0,1 0 0 0 0,12 8 0 0 0,-8-8 56 0 0,0 0 0 0 0,0-1 1 0 0,0 0-1 0 0,1-1 0 0 0,0-1 0 0 0,-1 0 0 0 0,25 2 1 0 0,-15-3-339 0 0,1-1 1 0 0,0-2-1 0 0,43-6 1 0 0,-36 2-1302 0 0,-1-2 1 0 0,37-14 0 0 0,-52 17-33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0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81 18442 0 0,'-37'3'5638'0'0,"-19"-2"-3815"0"0,55-1-1728 0 0,-1 0 791 0 0,3-1-859 0 0,0 0-1 0 0,0-1 0 0 0,0 1 1 0 0,0 0-1 0 0,1 0 0 0 0,-1 0 0 0 0,0 0 1 0 0,1 0-1 0 0,-1 0 0 0 0,3-1 0 0 0,-4 2 1 0 0,10-6 84 0 0,0 1 0 0 0,1 0 0 0 0,-1 1 0 0 0,18-5 0 0 0,-2 1-243 0 0,46-21-4307 0 0,-60 24 2833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0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 4596 0 0,'1'0'4863'0'0,"10"-1"1483"0"0,-10 1-6067 0 0,0 0-1 0 0,-1 0 0 0 0,1 0 0 0 0,0 1 0 0 0,0-1 0 0 0,0 0 0 0 0,0 1 0 0 0,0-1 0 0 0,0 1 0 0 0,-1-1 1 0 0,1 1-1 0 0,0-1 0 0 0,0 1 0 0 0,-1 0 0 0 0,1-1 0 0 0,0 1 0 0 0,-1 0 0 0 0,1-1 0 0 0,0 1 0 0 0,-1 0 0 0 0,1 0 1 0 0,-1 0-1 0 0,0 0 0 0 0,1 0 0 0 0,0 1 0 0 0,-1 1-26 0 0,0-1 0 0 0,1 1 0 0 0,-1 0 0 0 0,0 0 0 0 0,0-1 0 0 0,0 1 0 0 0,-1 0 0 0 0,1-1 0 0 0,-2 5 0 0 0,-1 2-47 0 0,0 1 0 0 0,-1-1 0 0 0,0 0 1 0 0,-8 12-1 0 0,10-17-192 0 0,-72 107 440 0 0,56-87-2296 0 0,-23 21-1 0 0,25-27 241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0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45 5184 0 0,'-7'-12'4181'0'0,"3"2"-1077"0"0,-6 1-848 0 0,6 2-708 0 0,1 1 53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0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2308 0 0,'1'-30'15673'0'0,"1"42"-9129"0"0,0 49-4909 0 0,3 75-489 0 0,-3-118-1040 0 0,1 0 0 0 0,0-1 1 0 0,1 1-1 0 0,1-1 0 0 0,12 27 0 0 0,-16-40-101 0 0,1 0 1 0 0,0 0-1 0 0,1-1 0 0 0,-1 1 0 0 0,1 0 0 0 0,-1-1 0 0 0,1 0 1 0 0,0 1-1 0 0,1-1 0 0 0,-1 0 0 0 0,0-1 0 0 0,1 1 1 0 0,-1-1-1 0 0,1 1 0 0 0,5 1 0 0 0,-6-3-15 0 0,1 0 0 0 0,-1 0 0 0 0,1 0 0 0 0,-1-1 0 0 0,1 0 0 0 0,-1 1 0 0 0,1-1 0 0 0,0-1 0 0 0,-1 1 0 0 0,1 0 0 0 0,-1-1 0 0 0,1 0 0 0 0,-1 0-1 0 0,1 0 1 0 0,-1 0 0 0 0,1 0 0 0 0,-1-1 0 0 0,0 0 0 0 0,4-2 0 0 0,4-3 20 0 0,-1 0-1 0 0,0-1 0 0 0,0 0 1 0 0,0 0-1 0 0,-1-1 0 0 0,-1-1 1 0 0,1 1-1 0 0,-2-1 0 0 0,1-1 1 0 0,11-21-1 0 0,-1-6 347 0 0,26-80 0 0 0,-14 33 507 0 0,-25 69-468 0 0,3-6 272 0 0,-7 21-381 0 0,0 31-187 0 0,2-1 1 0 0,11 53 0 0 0,-9-62-106 0 0,0 0 1 0 0,1-1 0 0 0,2 1 0 0 0,17 34 0 0 0,-19-44-90 0 0,1 1 0 0 0,0-1-1 0 0,0 0 1 0 0,1-1 0 0 0,0 0 0 0 0,1 0 0 0 0,0-1-1 0 0,0 0 1 0 0,16 10 0 0 0,-21-16-148 0 0,0 0 0 0 0,0 0 1 0 0,0-1-1 0 0,0 1 0 0 0,0-1 0 0 0,1 0 0 0 0,-1 0 0 0 0,0-1 0 0 0,1 1 1 0 0,-1-1-1 0 0,0 0 0 0 0,1 0 0 0 0,-1-1 0 0 0,0 1 0 0 0,1-1 1 0 0,7-2-1 0 0,2-3-1355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1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 5300 0 0,'-1'-1'464'0'0,"0"1"-1"0"0,0 0 1 0 0,1 0-1 0 0,-1 0 1 0 0,0 0-1 0 0,0 0 0 0 0,0 0 1 0 0,1 0-1 0 0,-1 0 1 0 0,0 0-1 0 0,0 1 1 0 0,1-1-1 0 0,-1 0 0 0 0,0 0 1 0 0,0 1-1 0 0,1-1 1 0 0,-2 1-1 0 0,-9 12 3056 0 0,0 22-1804 0 0,10-31-1087 0 0,-10 44 1023 0 0,3 0 0 0 0,-4 84 0 0 0,12 100 461 0 0,2-187-1748 0 0,16 507 1838 0 0,-14-448-1971 0 0,3 149-16 0 0,-7-223-799 0 0,6 49 0 0 0,5-33-2630 0 0,-5-33 1605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1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17 19286 0 0,'4'-10'5259'0'0,"-3"4"-4779"0"0,-3 7 773 0 0,-11 20-1139 0 0,1 0 1 0 0,-18 43 0 0 0,-9 17 71 0 0,-90 123 344 0 0,106-173-345 0 0,-1-1-1 0 0,-2-2 1 0 0,0 0 0 0 0,-40 31-1 0 0,61-55-129 0 0,-1-1 0 0 0,1 1 0 0 0,-1-1 0 0 0,0 1 0 0 0,0-2 0 0 0,0 1 0 0 0,-7 2 0 0 0,12-5-53 0 0,-1 1 1 0 0,0-1-1 0 0,0 0 1 0 0,0 1 0 0 0,0-1-1 0 0,1 0 1 0 0,-1 0-1 0 0,0 0 1 0 0,0 0-1 0 0,0-1 1 0 0,0 1 0 0 0,0 0-1 0 0,1-1 1 0 0,-1 1-1 0 0,0-1 1 0 0,0 0-1 0 0,1 1 1 0 0,-1-1 0 0 0,0 0-1 0 0,1 0 1 0 0,-1 0-1 0 0,1 0 1 0 0,-1-1 0 0 0,1 1-1 0 0,0 0 1 0 0,-1-1-1 0 0,1 1 1 0 0,0-1-1 0 0,-1-1 1 0 0,-3-6-31 0 0,1 1 1 0 0,0-1-1 0 0,0 0 1 0 0,1 0-1 0 0,1 0 1 0 0,-1-1-1 0 0,2 1 1 0 0,-2-15-1 0 0,2 9 14 0 0,0 1-1 0 0,1-1 1 0 0,1 0-1 0 0,5-27 0 0 0,-4 36 44 0 0,-1-1-1 0 0,1 1 1 0 0,0 0-1 0 0,1 0 0 0 0,0 0 1 0 0,0 0-1 0 0,0 1 1 0 0,0-1-1 0 0,1 1 1 0 0,0 0-1 0 0,0 0 0 0 0,0 0 1 0 0,7-5-1 0 0,-7 7 0 0 0,0 0 0 0 0,0 0 0 0 0,0 1 0 0 0,0 0 0 0 0,0 0 0 0 0,1 0 0 0 0,-1 0 0 0 0,1 1 0 0 0,-1 0 0 0 0,1-1 0 0 0,-1 2-1 0 0,1-1 1 0 0,0 1 0 0 0,0-1 0 0 0,-1 1 0 0 0,1 0 0 0 0,0 1 0 0 0,8 1 0 0 0,-5 0 10 0 0,1 1 0 0 0,-1 0-1 0 0,1 0 1 0 0,-1 1 0 0 0,0 0 0 0 0,0 1 0 0 0,-1-1-1 0 0,1 2 1 0 0,6 5 0 0 0,12 12-28 0 0,23 26 1 0 0,-29-27-185 0 0,-9-11-37 0 0,2 3-342 0 0,0-1 1 0 0,0 0-1 0 0,2 0 1 0 0,-1-2-1 0 0,1 0 0 0 0,1 0 1 0 0,17 7-1 0 0,-5-6-1060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1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31 676 0 0,'0'-7'4393'0'0,"0"5"-3434"0"0,0 1 1 0 0,0-1-1 0 0,0 1 1 0 0,0-1-1 0 0,0 1 0 0 0,0-1 1 0 0,0 1-1 0 0,0-1 1 0 0,-1 1-1 0 0,1-1 1 0 0,-1 1-1 0 0,1 0 1 0 0,-3-4 2722 0 0,2 9-2696 0 0,-17 41 755 0 0,-20 77 0 0 0,16-45-1216 0 0,16-55-410 0 0,-70 210 1037 0 0,41-123-596 0 0,34-108-554 0 0,1 0 0 0 0,0 0 0 0 0,-1 0 1 0 0,1 0-1 0 0,0-1 0 0 0,0 1 0 0 0,0 0 0 0 0,0 0 0 0 0,0 0 1 0 0,0 0-1 0 0,0 0 0 0 0,0 0 0 0 0,0 0 0 0 0,0 0 1 0 0,1 0-1 0 0,-1 0 0 0 0,0-1 0 0 0,0 1 0 0 0,1 0 0 0 0,-1 0 1 0 0,1 0-1 0 0,-1-1 0 0 0,1 1 0 0 0,-1 0 0 0 0,1 0 0 0 0,-1-1 1 0 0,1 1-1 0 0,0 0 0 0 0,-1-1 0 0 0,1 1 0 0 0,0-1 0 0 0,0 1 1 0 0,0-1-1 0 0,-1 1 0 0 0,1-1 0 0 0,0 1 0 0 0,0-1 1 0 0,0 0-1 0 0,0 0 0 0 0,1 1 0 0 0,6 0 4 0 0,-1 1-1 0 0,1-2 1 0 0,0 1-1 0 0,10-1 1 0 0,7 1 1 0 0,2 4 34 0 0,0 1-1 0 0,0 1 1 0 0,28 12 0 0 0,51 14-2668 0 0,-104-33 2333 0 0,0 1 1 0 0,-1-1 0 0 0,1 0-1 0 0,0 0 1 0 0,0 0 0 0 0,0 0-1 0 0,-1 0 1 0 0,1 0-1 0 0,0 0 1 0 0,0-1 0 0 0,-1 1-1 0 0,1-1 1 0 0,0 1 0 0 0,0-1-1 0 0,-1 0 1 0 0,1 0 0 0 0,-1 1-1 0 0,3-3 1 0 0,3-2-1239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1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54 285 1776 0 0,'2'-44'5559'0'0,"-4"-71"1"0"0,-2 22 2764 0 0,4 89-7365 0 0,-1 0-1 0 0,0 0 1 0 0,1 0-1 0 0,-1 1 1 0 0,-1-1-1 0 0,-1-5 400 0 0,-14 109-321 0 0,-5 127 1 0 0,20-166-846 0 0,3 251 499 0 0,0-276-678 0 0,-1-23-207 0 0,1 1 1 0 0,0-1 0 0 0,0 0-1 0 0,2 1 1 0 0,-1-1 0 0 0,6 14-1 0 0,-8-27 44 0 0,1 1 0 0 0,-1 0 0 0 0,0 0-1 0 0,1 0 1 0 0,0-1 0 0 0,-1 1 0 0 0,1 0-1 0 0,-1 0 1 0 0,1-1 0 0 0,0 1 0 0 0,-1 0-1 0 0,1-1 1 0 0,0 1 0 0 0,0-1 0 0 0,-1 1-1 0 0,1-1 1 0 0,0 1 0 0 0,0-1 0 0 0,0 0 0 0 0,0 0-1 0 0,0 1 1 0 0,1-1 0 0 0,5 1-1438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1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95 4660 0 0,'0'0'13953'0'0,"-2"3"-12599"0"0,-1-1-1124 0 0,1 0-1 0 0,-1 0 1 0 0,1 1-1 0 0,0-1 1 0 0,0 1-1 0 0,0-1 0 0 0,0 1 1 0 0,0 0-1 0 0,1 0 1 0 0,-1 0-1 0 0,1 0 1 0 0,0 0-1 0 0,0 0 1 0 0,0 0-1 0 0,0 5 1 0 0,0-2 4 0 0,0 1 0 0 0,1-1-1 0 0,0 1 1 0 0,0 0 0 0 0,1-1 0 0 0,-1 1 0 0 0,4 9 0 0 0,-2-7-119 0 0,1 1 0 0 0,0-1 0 0 0,1 0 1 0 0,0-1-1 0 0,0 1 0 0 0,1-1 0 0 0,0 1 0 0 0,1-1 0 0 0,-1-1 0 0 0,1 1 1 0 0,9 7-1 0 0,-11-12-76 0 0,0 0-1 0 0,0 0 1 0 0,0 0 0 0 0,1-1-1 0 0,0 1 1 0 0,-1-1 0 0 0,1 0 0 0 0,0 0-1 0 0,0-1 1 0 0,0 1 0 0 0,0-1-1 0 0,0 0 1 0 0,0-1 0 0 0,1 1 0 0 0,-1-1-1 0 0,0 0 1 0 0,0 0 0 0 0,0-1-1 0 0,1 0 1 0 0,-1 1 0 0 0,0-2-1 0 0,0 1 1 0 0,0-1 0 0 0,0 1 0 0 0,-1-1-1 0 0,1-1 1 0 0,7-3 0 0 0,-6 2 39 0 0,0 0 0 0 0,0 0 1 0 0,-1-1-1 0 0,1 1 0 0 0,-1-1 1 0 0,0 0-1 0 0,-1-1 0 0 0,1 1 1 0 0,-1-1-1 0 0,0 0 0 0 0,0 0 1 0 0,-1 0-1 0 0,0-1 0 0 0,0 1 0 0 0,0-1 1 0 0,-1 0-1 0 0,0 1 0 0 0,0-1 1 0 0,1-12-1 0 0,-2 10 12 0 0,-1 0-1 0 0,0 1 1 0 0,0-1 0 0 0,-1 0 0 0 0,0 1-1 0 0,-1-1 1 0 0,0 1 0 0 0,0-1-1 0 0,-1 1 1 0 0,0 0 0 0 0,0 0 0 0 0,-1 0-1 0 0,0 0 1 0 0,0 0 0 0 0,-1 1-1 0 0,0 0 1 0 0,0 0 0 0 0,-1 0-1 0 0,-10-10 1 0 0,12 14-122 0 0,0 0 0 0 0,-1 0 0 0 0,1 0 1 0 0,0 0-1 0 0,-1 1 0 0 0,0-1 0 0 0,1 1 0 0 0,-1 0 0 0 0,0 1 0 0 0,0-1 0 0 0,0 1 0 0 0,0 0 0 0 0,0 0 0 0 0,0 1 0 0 0,-1-1 1 0 0,1 1-1 0 0,0 1 0 0 0,0-1 0 0 0,0 0 0 0 0,0 1 0 0 0,-1 0 0 0 0,1 1 0 0 0,0-1 0 0 0,1 1 0 0 0,-1 0 0 0 0,0 0 0 0 0,0 0 0 0 0,1 0 1 0 0,-1 1-1 0 0,1 0 0 0 0,0 0 0 0 0,0 0 0 0 0,0 1 0 0 0,0-1 0 0 0,1 1 0 0 0,-1 0 0 0 0,1 0 0 0 0,0 0 0 0 0,-3 5 0 0 0,2-2-403 0 0,1-1 0 0 0,0 1 0 0 0,0 0-1 0 0,0 0 1 0 0,1 0 0 0 0,0 0-1 0 0,-1 9 1 0 0,-1 7-1152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1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2596 0 0,'0'0'10360'0'0,"3"0"-8198"0"0,6 0-797 0 0,0 1 0 0 0,0-2-1 0 0,13-1 1 0 0,59-15 2038 0 0,-60 12-2908 0 0,13-4 105 0 0,29-5-248 0 0,-20 10-4427 0 0,-32 4 2509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1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5124 0 0,'1'9'12148'0'0,"1"-8"-11632"0"0,0 0 0 0 0,0 1 0 0 0,0-1 0 0 0,1 0-1 0 0,-1 0 1 0 0,0 0 0 0 0,1-1 0 0 0,3 2 0 0 0,42 3 1814 0 0,-29-4-1535 0 0,42 3 150 0 0,58 6 91 0 0,-41 2-3565 0 0,-61-8 918 0 0,-7 0 12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2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1236 0 0,'12'-2'6673'0'0,"198"-19"1272"0"0,0 10-4070 0 0,214 6-2733 0 0,-72 1-292 0 0,333 3 275 0 0,-68 2-790 0 0,-79-17-245 0 0,-23 1-51 0 0,-165-2 63 0 0,-197 8-49 0 0,50-2-24 0 0,474-30 143 0 0,382-26 181 0 0,-937 60-342 0 0,200-7 14 0 0,95-7 90 0 0,-120 12-1412 0 0,-289 7-1686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0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1832 0 0,'9'-39'20330'0'0,"1"104"-16960"0"0,-8-49-2912 0 0,0 0-1 0 0,9 30 0 0 0,-9-40-377 0 0,1 4 65 0 0,0 0 1 0 0,1 0 0 0 0,0 0-1 0 0,10 15 1 0 0,-12-22-126 0 0,0-1 0 0 0,0 1 0 0 0,0-1 1 0 0,1 1-1 0 0,-1-1 0 0 0,1 0 0 0 0,-1 0 0 0 0,1 0 0 0 0,0 0 1 0 0,0-1-1 0 0,-1 1 0 0 0,2-1 0 0 0,-1 0 0 0 0,0 0 0 0 0,0 0 1 0 0,0 0-1 0 0,0 0 0 0 0,1 0 0 0 0,4-1 0 0 0,-1 0-17 0 0,0 0 0 0 0,1 0-1 0 0,-1-1 1 0 0,0 0 0 0 0,0-1-1 0 0,0 1 1 0 0,0-1 0 0 0,0-1-1 0 0,0 0 1 0 0,-1 1 0 0 0,1-2-1 0 0,-1 1 1 0 0,0-1 0 0 0,0 0 0 0 0,0 0-1 0 0,6-7 1 0 0,-3 3 26 0 0,-1 0 1 0 0,0-1 0 0 0,-1 0-1 0 0,0 0 1 0 0,0-1-1 0 0,-1 0 1 0 0,0 0-1 0 0,-1 0 1 0 0,6-17 0 0 0,19-31 663 0 0,-30 56-608 0 0,4-10 129 0 0,-4 12-204 0 0,0 0 1 0 0,0-1 0 0 0,0 1-1 0 0,0 0 1 0 0,0 0-1 0 0,0 0 1 0 0,0 0-1 0 0,0-1 1 0 0,0 1-1 0 0,0 0 1 0 0,0 0-1 0 0,0 0 1 0 0,0 0-1 0 0,0-1 1 0 0,0 1-1 0 0,0 0 1 0 0,1 0-1 0 0,-1 0 1 0 0,0 0 0 0 0,0 0-1 0 0,0-1 1 0 0,0 1-1 0 0,0 0 1 0 0,0 0-1 0 0,0 0 1 0 0,0 0-1 0 0,1 0 1 0 0,-1 0-1 0 0,0-1 1 0 0,0 1-1 0 0,0 0 1 0 0,0 0-1 0 0,0 0 1 0 0,1 0 0 0 0,-1 0-1 0 0,0 0 1 0 0,0 0-1 0 0,0 0 1 0 0,0 0-1 0 0,1 0 1 0 0,-1 0-1 0 0,0 0 1 0 0,0 0-1 0 0,0 0 1 0 0,0 0-1 0 0,1 0 1 0 0,-1 0-1 0 0,0 0 1 0 0,0 0 0 0 0,0 0-1 0 0,24 58 162 0 0,-19-43-148 0 0,1 0 0 0 0,0 0 0 0 0,10 16-1 0 0,1-7-277 0 0,1 0 0 0 0,1-1 0 0 0,1-2 0 0 0,1 1 0 0 0,37 28 0 0 0,-23-29-2610 0 0,-21-14 1265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2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1832 0 0,'-3'-13'25157'0'0,"8"82"-24143"0"0,-1 29-319 0 0,4-32-1156 0 0,-8-60 201 0 0,1 0 0 0 0,1 0 1 0 0,-1 0-1 0 0,4 8 0 0 0,-5-12-20 0 0,1-1-1 0 0,0 1 1 0 0,-1-1-1 0 0,1 0 1 0 0,0 1-1 0 0,0-1 1 0 0,0 0-1 0 0,0 0 1 0 0,0 1 0 0 0,0-1-1 0 0,0 0 1 0 0,3 1-1 0 0,-1 1-1325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73 122 18958 0 0,'-11'-22'3420'0'0,"1"5"-2084"0"0,4 1-644 0 0,-5 3-204 0 0,4 3-92 0 0,3 0-84 0 0,-3 4-68 0 0,4-1-68 0 0,-1 1-44 0 0,-3-2-260 0 0,5 1-1052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2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4088 0 0,'0'-2'933'0'0,"10"-26"8345"0"0,-9 27-9074 0 0,-1 0 0 0 0,0 0 1 0 0,0 1-1 0 0,1-1 1 0 0,-1 0-1 0 0,0 0 0 0 0,1 1 1 0 0,-1-1-1 0 0,1 0 0 0 0,-1 1 1 0 0,1-1-1 0 0,-1 1 0 0 0,1-1 1 0 0,0 1-1 0 0,-1-1 0 0 0,1 1 1 0 0,0-1-1 0 0,-1 1 1 0 0,1-1-1 0 0,0 1 0 0 0,-1 0 1 0 0,1 0-1 0 0,0-1 0 0 0,0 1 1 0 0,0 0-1 0 0,-1 0 0 0 0,1 0 1 0 0,0 0-1 0 0,0 0 1 0 0,-1 0-1 0 0,1 0 0 0 0,0 0 1 0 0,0 0-1 0 0,1 0 0 0 0,5 4 96 0 0,0 1 0 0 0,0 0-1 0 0,0 0 1 0 0,0 0 0 0 0,-1 1 0 0 0,0 0-1 0 0,0 0 1 0 0,-1 0 0 0 0,0 1 0 0 0,0 0-1 0 0,6 11 1 0 0,8 16 218 0 0,17 41-1 0 0,-31-63-356 0 0,8 21 96 0 0,-11-24-187 0 0,1-1-1 0 0,0 1 1 0 0,1-1 0 0 0,-1 0-1 0 0,2-1 1 0 0,-1 1-1 0 0,1-1 1 0 0,0 1 0 0 0,8 7-1 0 0,-13-15-55 0 0,1 1 0 0 0,-1-1 0 0 0,1 0 0 0 0,0 1 1 0 0,-1-1-1 0 0,1 0 0 0 0,0 0 0 0 0,-1 1 0 0 0,1-1 0 0 0,0 0 0 0 0,-1 0 0 0 0,1 0 0 0 0,0 0 0 0 0,-1 0 0 0 0,1 0 0 0 0,0 0 1 0 0,-1 0-1 0 0,1 0 0 0 0,0 0 0 0 0,0 0 0 0 0,-1 0 0 0 0,1-1 0 0 0,-1 1 0 0 0,1 0 0 0 0,0 0 0 0 0,-1-1 0 0 0,1 1 0 0 0,0 0 1 0 0,-1-1-1 0 0,1 1 0 0 0,-1-1 0 0 0,1 1 0 0 0,-1-1 0 0 0,1 1 0 0 0,0-2 0 0 0,17-23 183 0 0,-14 17-97 0 0,16-25 153 0 0,21-52 0 0 0,-20 39-102 0 0,27-79-746 0 0,-34 88-2892 0 0,-6 27 1873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2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33 3608 0 0,'-1'-2'751'0'0,"-1"-1"-1"0"0,0 1 1 0 0,0 0-1 0 0,0-1 1 0 0,-1 1-1 0 0,1 0 0 0 0,0 0 1 0 0,-1 0-1 0 0,1 0 1 0 0,-1 1-1 0 0,0-1 1 0 0,1 1-1 0 0,-1 0 1 0 0,0-1-1 0 0,0 1 0 0 0,0 0 1 0 0,0 1-1 0 0,0-1 1 0 0,-4 0-1 0 0,3 1-359 0 0,0 0 0 0 0,0 1 0 0 0,0-1 0 0 0,-1 1 0 0 0,1 0 0 0 0,0 0 0 0 0,0 0 0 0 0,0 1 0 0 0,0-1 0 0 0,0 1 0 0 0,0 0 0 0 0,-5 4 0 0 0,2-1-256 0 0,0 0-1 0 0,1 0 1 0 0,-1 1 0 0 0,1 0-1 0 0,1 0 1 0 0,-1 1 0 0 0,1 0 0 0 0,0-1-1 0 0,1 2 1 0 0,-1-1 0 0 0,1 0-1 0 0,1 1 1 0 0,-5 13 0 0 0,7-16-136 0 0,0 0 0 0 0,0 0 0 0 0,0 0 0 0 0,1 0 1 0 0,0-1-1 0 0,0 1 0 0 0,0 0 0 0 0,1 0 0 0 0,0 0 0 0 0,-1 0 1 0 0,2-1-1 0 0,-1 1 0 0 0,1 0 0 0 0,-1-1 0 0 0,1 1 0 0 0,0-1 1 0 0,1 0-1 0 0,-1 0 0 0 0,1 0 0 0 0,0 0 0 0 0,4 5 1 0 0,-1-3-57 0 0,0 0 0 0 0,1-1 0 0 0,0 0 1 0 0,0 0-1 0 0,0 0 0 0 0,1-1 1 0 0,0 0-1 0 0,0-1 0 0 0,0 1 0 0 0,0-2 1 0 0,14 4-1 0 0,20-1 1870 0 0,-46-3-1702 0 0,-9 6-7 0 0,0 1 0 0 0,1-1 0 0 0,0 2 0 0 0,1 0 0 0 0,0 0 0 0 0,0 1 0 0 0,1 1 0 0 0,-13 18 0 0 0,20-25-86 0 0,0 0 0 0 0,0 1-1 0 0,0-1 1 0 0,1 1 0 0 0,-1 0-1 0 0,1 0 1 0 0,1 0 0 0 0,-1 0-1 0 0,1 0 1 0 0,-1 11 0 0 0,2-13-19 0 0,1 0 1 0 0,-1 0-1 0 0,1 0 1 0 0,-1 0-1 0 0,1 0 1 0 0,1 0-1 0 0,-1 0 1 0 0,1 0-1 0 0,-1 0 1 0 0,1 0-1 0 0,0-1 1 0 0,0 1 0 0 0,1-1-1 0 0,-1 0 1 0 0,1 1-1 0 0,-1-1 1 0 0,6 5-1 0 0,0-2-30 0 0,0 0 0 0 0,1 0 0 0 0,-1 0 0 0 0,1-1-1 0 0,0 0 1 0 0,1-1 0 0 0,-1 0 0 0 0,1-1 0 0 0,15 5 0 0 0,-6-5-917 0 0,-1 1 1 0 0,1-2-1 0 0,0-1 1 0 0,27 0 0 0 0,-18-3-656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2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2688 0 0,'3'-3'730'0'0,"-1"1"-1"0"0,1-1 1 0 0,-1 1-1 0 0,1 0 0 0 0,0 0 1 0 0,-1 1-1 0 0,1-1 1 0 0,0 1-1 0 0,0-1 0 0 0,1 1 1 0 0,-1 0-1 0 0,6-2 1 0 0,48-7 2300 0 0,-38 8-2255 0 0,185-27 3340 0 0,-179 26-3644 0 0,18-2 835 0 0,-41 4-1129 0 0,0 1-1 0 0,0-1 1 0 0,0 1 0 0 0,1-1 0 0 0,-1 0-1 0 0,0 0 1 0 0,0 0 0 0 0,0 0 0 0 0,0 0-1 0 0,0-1 1 0 0,-1 1 0 0 0,1 0-1 0 0,0-1 1 0 0,1-1 0 0 0,-2 2 120 0 0,-1 0-263 0 0,0 1-1 0 0,0 0 1 0 0,1-1-1 0 0,-1 1 1 0 0,0-1 0 0 0,0 1-1 0 0,0-1 1 0 0,0 1-1 0 0,0-1 1 0 0,0 1-1 0 0,0-1 1 0 0,0 0-1 0 0,0 1 1 0 0,0-1 0 0 0,0 1-1 0 0,0-1 1 0 0,0 1-1 0 0,-1 0 1 0 0,1-1-1 0 0,0 1 1 0 0,0-1-1 0 0,0 1 1 0 0,-1-1-1 0 0,1 1 1 0 0,0-1 0 0 0,-1 1-1 0 0,1 0 1 0 0,0-1-1 0 0,-1 1 1 0 0,1 0-1 0 0,0-1 1 0 0,-1 1-1 0 0,1 0 1 0 0,-1-1 0 0 0,1 1-1 0 0,-1 0 1 0 0,1 0-1 0 0,-1-1 1 0 0,1 1-1 0 0,-1 0 1 0 0,1 0-1 0 0,-1 0 1 0 0,1 0-1 0 0,-1 0 1 0 0,1 0 0 0 0,-1 0-1 0 0,1 0 1 0 0,-1 0-1 0 0,0 0 1 0 0,-8 3 46 0 0,-1 1 1 0 0,1 0 0 0 0,0 0-1 0 0,0 1 1 0 0,0 0 0 0 0,1 0-1 0 0,-1 1 1 0 0,1 0 0 0 0,1 1-1 0 0,-1 0 1 0 0,-6 8 0 0 0,4-4 20 0 0,1 0 1 0 0,0 1-1 0 0,1 0 0 0 0,0 0 1 0 0,1 1-1 0 0,0 0 1 0 0,-6 20-1 0 0,10-23-73 0 0,0 0-1 0 0,1 0 0 0 0,0 1 1 0 0,1-1-1 0 0,0 1 0 0 0,1-1 1 0 0,0 1-1 0 0,0-1 0 0 0,1 1 1 0 0,1-1-1 0 0,0 1 0 0 0,0-1 1 0 0,1 0-1 0 0,0 0 1 0 0,1 0-1 0 0,0 0 0 0 0,11 17 1 0 0,-7-14-436 0 0,1-1 0 0 0,0 0 0 0 0,1 0 0 0 0,0-1 0 0 0,1 0 0 0 0,0-1 0 0 0,0 0 0 0 0,1-1 1 0 0,1 0-1 0 0,0-1 0 0 0,26 12 0 0 0,-13-8-1201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2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0 600 0 0,'-6'5'23111'0'0,"-1"2"-22318"0"0,-8 9-3451 0 0,8-5 4618 0 0,-48 72-643 0 0,18-23-389 0 0,-4-1 0 0 0,-93 105 0 0 0,131-161-882 0 0,-1 1 1 0 0,1-1 0 0 0,-1 0 0 0 0,0 0 0 0 0,0 0 0 0 0,-1 0 0 0 0,1-1 0 0 0,0 0 0 0 0,-1 0-1 0 0,0 0 1 0 0,1 0 0 0 0,-9 1 0 0 0,11-3-46 0 0,-1 0 0 0 0,1 0 0 0 0,0 0 0 0 0,0 0 0 0 0,0-1 0 0 0,0 1 0 0 0,0-1 0 0 0,0 1 0 0 0,0-1 0 0 0,0 0-1 0 0,0 0 1 0 0,0 1 0 0 0,1-1 0 0 0,-1-1 0 0 0,0 1 0 0 0,0 0 0 0 0,1 0 0 0 0,-1-1 0 0 0,1 1 0 0 0,-1-1 0 0 0,1 1 0 0 0,0-1 0 0 0,-1 0 0 0 0,1 1 0 0 0,0-1 0 0 0,0 0 0 0 0,0 0 0 0 0,1 0-1 0 0,-1 0 1 0 0,0 0 0 0 0,1 0 0 0 0,-1-3 0 0 0,-2-4-15 0 0,1-1 1 0 0,1 0-1 0 0,-1 0 0 0 0,2 1 0 0 0,-1-1 1 0 0,1 0-1 0 0,1 0 0 0 0,0 0 0 0 0,0 0 0 0 0,5-16 1 0 0,-4 18 25 0 0,1 0 0 0 0,0 0 0 0 0,0 0 1 0 0,0 0-1 0 0,1 0 0 0 0,0 1 1 0 0,1 0-1 0 0,0-1 0 0 0,0 2 0 0 0,0-1 1 0 0,1 1-1 0 0,10-10 0 0 0,-13 14 5 0 0,0-1-1 0 0,0 1 1 0 0,1 0 0 0 0,-1 1-1 0 0,0-1 1 0 0,1 1-1 0 0,-1-1 1 0 0,1 1-1 0 0,0 0 1 0 0,-1 0 0 0 0,1 0-1 0 0,0 1 1 0 0,-1 0-1 0 0,1-1 1 0 0,0 1-1 0 0,0 0 1 0 0,0 1 0 0 0,-1-1-1 0 0,1 1 1 0 0,0 0-1 0 0,-1 0 1 0 0,1 0 0 0 0,0 0-1 0 0,-1 0 1 0 0,7 4-1 0 0,-2 0 4 0 0,0 0 0 0 0,-1 1 0 0 0,1 0-1 0 0,-1 0 1 0 0,-1 1 0 0 0,1 0 0 0 0,-1 0-1 0 0,0 0 1 0 0,5 9 0 0 0,4 10-393 0 0,22 46-1 0 0,-8-3-3865 0 0,-22-55 2627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2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20194 0 0,'5'-14'2471'0'0,"11"-40"2057"0"0,-6 34-2282 0 0,-17 308-586 0 0,8-198-1721 0 0,6-59-1264 0 0,-3-16-1894 0 0,-2-9 1631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2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2 166 2452 0 0,'-1'-2'769'0'0,"1"-1"-1"0"0,0 0 0 0 0,-1 0 1 0 0,1 1-1 0 0,0-1 0 0 0,1 0 1 0 0,-1 0-1 0 0,0 0 0 0 0,1 1 1 0 0,0-4-1 0 0,1 1-78 0 0,0 1 0 0 0,0-1 0 0 0,0 1 0 0 0,0 0 0 0 0,5-6-1 0 0,3-3 266 0 0,1 1-1 0 0,20-18 1 0 0,-14 13 481 0 0,-16 16-1351 0 0,1 0 0 0 0,-1 0 0 0 0,0-1-1 0 0,0 1 1 0 0,1 0 0 0 0,-1 0 0 0 0,1 0 0 0 0,-1 1-1 0 0,1-1 1 0 0,-1 0 0 0 0,1 0 0 0 0,0 1 0 0 0,-1-1-1 0 0,1 1 1 0 0,0 0 0 0 0,-1-1 0 0 0,1 1 0 0 0,0 0-1 0 0,-1 0 1 0 0,1 0 0 0 0,0 0 0 0 0,2 1 0 0 0,-1 0-16 0 0,0 0 0 0 0,-1 0 0 0 0,1 0-1 0 0,0 1 1 0 0,-1-1 0 0 0,0 1 0 0 0,1 0 0 0 0,-1 0 0 0 0,0-1 0 0 0,0 1 0 0 0,0 1 0 0 0,2 2 0 0 0,5 8 51 0 0,0 0 0 0 0,-2 1 0 0 0,12 28-1 0 0,-17-39-88 0 0,4 15 51 0 0,0 0 0 0 0,-2 0 0 0 0,5 31 1 0 0,4 19 157 0 0,-13-65-173 0 0,4 13-413 0 0,-4-16 339 0 0,0 1 0 0 0,1-1 1 0 0,-1 0-1 0 0,0 0 0 0 0,0 0 0 0 0,0 1 0 0 0,0-1 0 0 0,1 0 0 0 0,-1 0 0 0 0,0 0 0 0 0,0 1 0 0 0,0-1 0 0 0,1 0 0 0 0,-1 0 0 0 0,0 0 0 0 0,0 0 0 0 0,1 0 0 0 0,-1 1 0 0 0,0-1 0 0 0,0 0 0 0 0,1 0 0 0 0,-1 0 0 0 0,0 0 1 0 0,0 0-1 0 0,1 0 0 0 0,-1 0 0 0 0,0 0 0 0 0,0 0 0 0 0,1 0 0 0 0,-1 0 0 0 0,0 0 0 0 0,0 0 0 0 0,1 0 0 0 0,-1 0 0 0 0,0-1 0 0 0,0 1 0 0 0,1 0 0 0 0,-1 0 0 0 0,0 0 0 0 0,0 0 0 0 0,1 0 0 0 0,-1-1 0 0 0,0 1 1 0 0,0 0-1 0 0,0 0 0 0 0,1 0 0 0 0,-1 0 0 0 0,0-1 0 0 0,0 1 0 0 0,0 0 0 0 0,0 0 0 0 0,0-1 0 0 0,1 1 0 0 0,-1 0 0 0 0,0 0 0 0 0,0-1 0 0 0,0 1 0 0 0,0 0 0 0 0,0 0 0 0 0,0-1 0 0 0,0 1 0 0 0,55-90-362 0 0,16-23 584 0 0,-62 101-157 0 0,-3 2 101 0 0,1 1 0 0 0,0 0 0 0 0,1 0 0 0 0,0 0 0 0 0,0 1 0 0 0,0 0 0 0 0,1 0 0 0 0,1 1 0 0 0,17-11 1 0 0,-25 18-96 0 0,1-1 1 0 0,-1 1-1 0 0,0-1 1 0 0,0 1-1 0 0,0 0 1 0 0,1 0-1 0 0,-1 0 1 0 0,0 0-1 0 0,0 0 1 0 0,1 0-1 0 0,-1 1 1 0 0,0-1-1 0 0,0 1 1 0 0,0 0-1 0 0,0-1 1 0 0,0 1 0 0 0,0 0-1 0 0,0 0 1 0 0,0 0-1 0 0,0 1 1 0 0,0-1-1 0 0,0 0 1 0 0,1 2-1 0 0,4 3 97 0 0,0 1-1 0 0,-1-1 1 0 0,1 1 0 0 0,5 9-1 0 0,-1-1 25 0 0,-2 1 1 0 0,1 1-1 0 0,-2 0 1 0 0,0 0-1 0 0,-1 1 0 0 0,5 21 1 0 0,20 114 394 0 0,-11-40-1911 0 0,-7-72-1658 0 0,-2-21 1380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2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11 5004 0 0,'-3'-2'808'0'0,"0"1"-1"0"0,1 0 0 0 0,-1-1 0 0 0,0 1 0 0 0,0 0 0 0 0,0 0 1 0 0,0 1-1 0 0,0-1 0 0 0,0 1 0 0 0,-1-1 0 0 0,1 1 0 0 0,0 0 1 0 0,0 0-1 0 0,-5 1 0 0 0,2 0-222 0 0,-1 1 0 0 0,1-1 0 0 0,-1 2 0 0 0,1-1 0 0 0,0 0 0 0 0,-9 6 0 0 0,-2 3-152 0 0,0 1 1 0 0,1 0-1 0 0,-21 21 0 0 0,14-12 18 0 0,1 1 0 0 0,1 1 0 0 0,0 2 0 0 0,2 0 0 0 0,2 0 0 0 0,-28 52 0 0 0,40-66-395 0 0,0 1 0 0 0,1 0 0 0 0,0 0 0 0 0,0 0-1 0 0,2 0 1 0 0,-1 0 0 0 0,2 1 0 0 0,-1-1 0 0 0,2 1 0 0 0,0 0-1 0 0,0-1 1 0 0,1 1 0 0 0,1-1 0 0 0,0 0 0 0 0,0 1 0 0 0,1-1-1 0 0,1 0 1 0 0,0 0 0 0 0,11 20 0 0 0,-12-26-69 0 0,1 0-1 0 0,0-1 1 0 0,0 1 0 0 0,1-1-1 0 0,-1 0 1 0 0,1 0 0 0 0,0-1-1 0 0,1 1 1 0 0,-1-1 0 0 0,1 0 0 0 0,-1-1-1 0 0,1 1 1 0 0,0-1 0 0 0,1 0-1 0 0,-1-1 1 0 0,0 0 0 0 0,1 0-1 0 0,0 0 1 0 0,-1-1 0 0 0,1 1 0 0 0,0-2-1 0 0,0 1 1 0 0,-1-1 0 0 0,1 0-1 0 0,0 0 1 0 0,0-1 0 0 0,0 0-1 0 0,-1 0 1 0 0,1-1 0 0 0,-1 1 0 0 0,1-1-1 0 0,-1-1 1 0 0,1 0 0 0 0,-1 1-1 0 0,0-2 1 0 0,0 1 0 0 0,-1-1-1 0 0,1 0 1 0 0,8-7 0 0 0,-12 9 59 0 0,1 0 0 0 0,-1-1 0 0 0,1 1 0 0 0,-1 0 0 0 0,0-1 0 0 0,0 0 0 0 0,0 1 0 0 0,0-1 0 0 0,0 0 0 0 0,-1 0 0 0 0,1 0 0 0 0,-1 0 0 0 0,0 0 0 0 0,0 0 0 0 0,0-1 0 0 0,0 1 0 0 0,0 0 0 0 0,-1 0 0 0 0,0-1 0 0 0,0 1 0 0 0,1 0-1 0 0,-2-1 1 0 0,1 1 0 0 0,0 0 0 0 0,-1-1 0 0 0,1 1 0 0 0,-1 0 0 0 0,0 0 0 0 0,0 0 0 0 0,-1-1 0 0 0,1 1 0 0 0,-1 0 0 0 0,1 1 0 0 0,-1-1 0 0 0,0 0 0 0 0,-3-4 0 0 0,0 2-37 0 0,1 1 0 0 0,0-1 0 0 0,-1 1 0 0 0,0 0 0 0 0,0 0 0 0 0,-1 1 0 0 0,1-1 0 0 0,0 1 0 0 0,-1 0 0 0 0,0 1 0 0 0,0-1 0 0 0,0 1 0 0 0,0 1 0 0 0,0-1 0 0 0,0 1 0 0 0,-1 0 0 0 0,1 0 0 0 0,-11 0 0 0 0,11 2-329 0 0,0-1-1 0 0,0 1 1 0 0,0 0 0 0 0,0 0 0 0 0,1 0-1 0 0,-1 1 1 0 0,0 0 0 0 0,1 0 0 0 0,-1 1-1 0 0,1-1 1 0 0,0 1 0 0 0,-1 1-1 0 0,-6 4 1 0 0,5 2-1288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2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3836 0 0,'0'0'10073'0'0,"-3"3"-8512"0"0,-2 3-1062 0 0,1 0 1 0 0,0 0-1 0 0,0 0 0 0 0,1 1 1 0 0,0 0-1 0 0,0-1 0 0 0,0 1 1 0 0,1 0-1 0 0,0 0 0 0 0,-1 9 1 0 0,0-2-77 0 0,0 2 1 0 0,2-1-1 0 0,0 0 1 0 0,1 20-1 0 0,1-21-271 0 0,1 0-1 0 0,0 0 1 0 0,8 22-1 0 0,-8-29-130 0 0,1 0 0 0 0,0 0 1 0 0,0-1-1 0 0,0 1 0 0 0,1 0 0 0 0,0-1 0 0 0,1 0 1 0 0,7 9-1 0 0,-9-12-13 0 0,0-1 1 0 0,0 1-1 0 0,1-1 0 0 0,-1 1 1 0 0,1-1-1 0 0,-1 0 1 0 0,1 0-1 0 0,0-1 0 0 0,0 1 1 0 0,0-1-1 0 0,0 0 1 0 0,0 0-1 0 0,8 1 0 0 0,-5-1 35 0 0,-1-1-1 0 0,1 0 0 0 0,0-1 0 0 0,-1 0 0 0 0,1 0 1 0 0,0 0-1 0 0,-1-1 0 0 0,8-2 0 0 0,-4 0 103 0 0,0-1-1 0 0,0 0 1 0 0,0 0-1 0 0,-1-1 1 0 0,1 0-1 0 0,-1-1 1 0 0,-1 0-1 0 0,1 0 1 0 0,-1-1-1 0 0,8-10 1 0 0,-9 8-18 0 0,0 0 0 0 0,-1-1 0 0 0,0 1 1 0 0,-1-1-1 0 0,0-1 0 0 0,-1 1 0 0 0,0-1 1 0 0,3-19-1 0 0,-2-22-4646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0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4692 0 0,'0'0'6606'0'0,"0"5"-4221"0"0,-9 93 3212 0 0,4 5-3373 0 0,-5 66-438 0 0,-32 332 1037 0 0,28-338-2308 0 0,-7 152-10 0 0,23-260-1582 0 0,4-20-2824 0 0,-3-27 2316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2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1488 0 0,'3'-2'6859'0'0,"12"-5"-1977"0"0,-11 7-4163 0 0,0-1 1 0 0,0 2-1 0 0,0-1 0 0 0,0 0 0 0 0,0 1 0 0 0,0 0 0 0 0,0 0 1 0 0,0 0-1 0 0,7 3 0 0 0,-3 0-153 0 0,-1 0-1 0 0,0 0 1 0 0,-1 0-1 0 0,11 9 1 0 0,-6-2-179 0 0,0 0 0 0 0,0 0 0 0 0,-1 1 0 0 0,14 21 0 0 0,4 17 607 0 0,39 92 0 0 0,-54-110-769 0 0,-7-21-60 0 0,-1 0 0 0 0,2 0 0 0 0,7 9 0 0 0,-10-15 61 0 0,-4-5-212 0 0,0 1 0 0 0,1-1 0 0 0,-1 0 0 0 0,0 0 1 0 0,1 0-1 0 0,-1 1 0 0 0,0-1 0 0 0,1 0 1 0 0,-1 0-1 0 0,0 0 0 0 0,1 0 0 0 0,-1 0 0 0 0,0 0 1 0 0,1 0-1 0 0,-1 0 0 0 0,1 1 0 0 0,-1-1 0 0 0,0 0 1 0 0,1-1-1 0 0,-1 1 0 0 0,0 0 0 0 0,1 0 1 0 0,-1 0-1 0 0,0 0 0 0 0,1 0 0 0 0,-1 0 0 0 0,0 0 1 0 0,1 0-1 0 0,-1-1 0 0 0,0 1 0 0 0,1 0 0 0 0,-1 0 1 0 0,0 0-1 0 0,1-1 0 0 0,-1 1 0 0 0,12-11 249 0 0,-11 11-241 0 0,6-9 73 0 0,-1 0 1 0 0,1 0-1 0 0,-2-1 0 0 0,1 1 0 0 0,-1-1 0 0 0,5-16 0 0 0,1 1 37 0 0,34-98 296 0 0,-15 40-1116 0 0,-21 57-3056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2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9 2596 0 0,'5'-8'16197'0'0,"-11"23"-13192"0"0,-7 14-5014 0 0,6-13 3743 0 0,-30 48-332 0 0,-85 114 1 0 0,95-143-1070 0 0,10-13-58 0 0,0 0 0 0 0,-1-2 0 0 0,-1 0 0 0 0,-1-1 0 0 0,-28 21-1 0 0,44-37-250 0 0,0-1-1 0 0,0 0 0 0 0,0 1 0 0 0,0-2 0 0 0,0 1 1 0 0,-1 0-1 0 0,1-1 0 0 0,0 0 0 0 0,-1 0 0 0 0,0 0 0 0 0,1-1 1 0 0,-1 1-1 0 0,-6-1 0 0 0,9-1-32 0 0,-1 1 0 0 0,1-1 0 0 0,0 1 1 0 0,-1-1-1 0 0,1 0 0 0 0,0 0 0 0 0,0 0 0 0 0,-1 0 0 0 0,1 0 0 0 0,0-1 1 0 0,0 1-1 0 0,0-1 0 0 0,1 1 0 0 0,-1-1 0 0 0,0 0 0 0 0,1 1 0 0 0,-1-1 1 0 0,1 0-1 0 0,-1 0 0 0 0,1 0 0 0 0,0 0 0 0 0,0-1 0 0 0,0 1 0 0 0,0 0 1 0 0,0 0-1 0 0,0-1 0 0 0,0-2 0 0 0,-3-16-1 0 0,0 0 1 0 0,2 0-1 0 0,0 0 0 0 0,2 0 1 0 0,0 0-1 0 0,1 0 0 0 0,1-1 1 0 0,1 1-1 0 0,1 1 0 0 0,1-1 1 0 0,11-28-1 0 0,-14 43 61 0 0,1-1 0 0 0,-1 1 1 0 0,2 0-1 0 0,-1 0 0 0 0,1 1 0 0 0,-1-1 0 0 0,1 1 1 0 0,7-8-1 0 0,-9 12-18 0 0,0-1 1 0 0,0 1-1 0 0,0-1 0 0 0,0 1 1 0 0,0-1-1 0 0,0 1 0 0 0,0 0 1 0 0,0 0-1 0 0,0 0 0 0 0,1 0 1 0 0,-1 1-1 0 0,0-1 0 0 0,1 0 1 0 0,-1 1-1 0 0,0 0 0 0 0,1-1 1 0 0,-1 1-1 0 0,1 0 0 0 0,-1 0 1 0 0,0 1-1 0 0,1-1 0 0 0,-1 0 1 0 0,1 1-1 0 0,-1 0 0 0 0,0-1 1 0 0,3 2-1 0 0,9 5 57 0 0,0 0 0 0 0,-1 1-1 0 0,1 0 1 0 0,-2 1 0 0 0,1 1 0 0 0,-1 0 0 0 0,-1 0 0 0 0,0 1-1 0 0,0 1 1 0 0,-1 0 0 0 0,10 16 0 0 0,-4-3-261 0 0,-1 0 0 0 0,-2 2 0 0 0,0-1-1 0 0,-2 2 1 0 0,8 28 0 0 0,-17-48-54 0 0,4 9-2104 0 0,4 32 1 0 0,-7-38 729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2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98 18498 0 0,'-7'-22'3420'0'0,"0"5"-2072"0"0,3 3-724 0 0,1 4-292 0 0,-1 1-148 0 0,4 1-92 0 0,-2 0-56 0 0,-3-1-248 0 0,30 20-5788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2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3492 0 0,'0'0'3215'0'0,"0"4"-592"0"0,1 7-1031 0 0,0-1 1 0 0,0 1 0 0 0,1-1-1 0 0,5 17 1 0 0,-4-18-1273 0 0,0 0-1 0 0,0 0 0 0 0,1-1 1 0 0,0 1-1 0 0,1-1 1 0 0,0 0-1 0 0,0 0 0 0 0,1-1 1 0 0,0 0-1 0 0,8 8 1 0 0,-10-12-215 0 0,-1 0 1 0 0,1 0 0 0 0,1-1 0 0 0,-1 0-1 0 0,0 1 1 0 0,0-2 0 0 0,1 1 0 0 0,-1 0 0 0 0,1-1-1 0 0,0 0 1 0 0,-1 0 0 0 0,1 0 0 0 0,0-1 0 0 0,-1 1-1 0 0,1-1 1 0 0,0-1 0 0 0,0 1 0 0 0,-1 0-1 0 0,1-1 1 0 0,0 0 0 0 0,-1 0 0 0 0,1-1 0 0 0,0 1-1 0 0,-1-1 1 0 0,0 0 0 0 0,5-3 0 0 0,-1 1-3 0 0,0 0 1 0 0,-1-1-1 0 0,0 0 1 0 0,0-1 0 0 0,0 1-1 0 0,-1-1 1 0 0,1-1-1 0 0,-2 1 1 0 0,1-1 0 0 0,-1 0-1 0 0,0 0 1 0 0,0-1-1 0 0,4-9 1 0 0,-5 8 4 0 0,-1 0 0 0 0,-1-1 0 0 0,1 1 0 0 0,-1-1 0 0 0,-1 1 0 0 0,0-1 0 0 0,0 0 0 0 0,-1 1 0 0 0,0-1 0 0 0,-1 0 0 0 0,0 0 0 0 0,-3-9 0 0 0,3 12-54 0 0,-1 0-1 0 0,0 0 1 0 0,0 1-1 0 0,-1-1 1 0 0,0 1-1 0 0,0 0 1 0 0,-1-1-1 0 0,1 1 1 0 0,-1 1-1 0 0,-1-1 1 0 0,1 1-1 0 0,-1-1 1 0 0,0 1-1 0 0,0 1 1 0 0,0-1-1 0 0,-1 1 1 0 0,-8-6 0 0 0,10 8-37 0 0,0 0 0 0 0,0 1 1 0 0,0-1-1 0 0,0 1 1 0 0,-1 0-1 0 0,1 0 1 0 0,0 0-1 0 0,-1 1 0 0 0,1-1 1 0 0,0 1-1 0 0,-1 0 1 0 0,1 0-1 0 0,0 1 1 0 0,0 0-1 0 0,-1-1 1 0 0,1 1-1 0 0,0 0 0 0 0,0 1 1 0 0,0-1-1 0 0,0 1 1 0 0,0 0-1 0 0,0 0 1 0 0,-5 3-1 0 0,2 0 19 0 0,0 1-1 0 0,0-1 1 0 0,1 1-1 0 0,-1 0 1 0 0,1 1 0 0 0,0 0-1 0 0,1 0 1 0 0,0 0-1 0 0,0 0 1 0 0,-6 13 0 0 0,5-4 19 0 0,0 0 1 0 0,1 0-1 0 0,0 1 1 0 0,1-1-1 0 0,1 1 1 0 0,1 0-1 0 0,-1 26 1 0 0,12 121 201 0 0,-3-99-203 0 0,30 219-83 0 0,-21-167-930 0 0,-9-58-1909 0 0,-5-48 1257 0 0,5 0 2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3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2104 0 0,'3'-3'5191'0'0,"12"-10"-508"0"0,41 3 363 0 0,30 2-2037 0 0,6-1-1299 0 0,66-18 1423 0 0,-154 26-2929 0 0,-1 0 1 0 0,0 0 0 0 0,0 0 0 0 0,0 0 0 0 0,0 0 0 0 0,0-1-1 0 0,0 1 1 0 0,0-1 0 0 0,5-3 0 0 0,-7 4-1 0 0,-2 0-130 0 0,0 1-1 0 0,0 0 1 0 0,0 0 0 0 0,0 1 0 0 0,0-1 0 0 0,0 0-1 0 0,0 0 1 0 0,0 0 0 0 0,1 0 0 0 0,-1 1-1 0 0,0-1 1 0 0,0 1 0 0 0,0-1 0 0 0,-1 1 0 0 0,-5 5-28 0 0,1 0 1 0 0,0 0-1 0 0,1 0 1 0 0,-1 1 0 0 0,1 0-1 0 0,0 0 1 0 0,-6 13-1 0 0,2-4 34 0 0,1 1-1 0 0,0 0 0 0 0,2 0 1 0 0,0 0-1 0 0,1 0 0 0 0,-6 35 1 0 0,10-44-89 0 0,1 1 0 0 0,0-1 0 0 0,0 1 0 0 0,1 0 0 0 0,0-1 0 0 0,0 1 1 0 0,1-1-1 0 0,0 0 0 0 0,1 1 0 0 0,-1-1 0 0 0,2 0 0 0 0,-1-1 0 0 0,1 1 1 0 0,0 0-1 0 0,1-1 0 0 0,9 13 0 0 0,-3-9-355 0 0,-1 0-1 0 0,1-1 1 0 0,0 0 0 0 0,1-1-1 0 0,1-1 1 0 0,-1 1 0 0 0,1-2 0 0 0,0 0-1 0 0,1 0 1 0 0,0-1 0 0 0,19 5-1 0 0,-5-3-1245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3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0 202 968 0 0,'0'-8'2034'0'0,"1"0"0"0"0,0 1 1 0 0,0-1-1 0 0,4-15 0 0 0,-3 17-1166 0 0,1 0 1 0 0,-1 0-1 0 0,1 0 0 0 0,1 0 1 0 0,6-10-1 0 0,-7 12-568 0 0,1-1-1 0 0,0 1 1 0 0,0 0-1 0 0,0 1 1 0 0,0-1-1 0 0,1 1 1 0 0,-1-1-1 0 0,1 1 1 0 0,0 1 0 0 0,0-1-1 0 0,0 1 1 0 0,0 0-1 0 0,1 0 1 0 0,-1 0-1 0 0,0 1 1 0 0,11-2-1 0 0,-10 2-196 0 0,-1 1-1 0 0,1 0 0 0 0,0 0 1 0 0,0 0-1 0 0,0 1 1 0 0,-1 0-1 0 0,1 0 0 0 0,0 1 1 0 0,-1-1-1 0 0,1 1 1 0 0,-1 0-1 0 0,0 1 0 0 0,0-1 1 0 0,1 1-1 0 0,-2 0 1 0 0,1 0-1 0 0,0 1 0 0 0,-1-1 1 0 0,1 1-1 0 0,-1 0 1 0 0,0 0-1 0 0,0 1 0 0 0,-1-1 1 0 0,1 1-1 0 0,-1 0 1 0 0,0 0-1 0 0,4 8 0 0 0,-1 1-46 0 0,0 1 0 0 0,0 0 0 0 0,-1 1 0 0 0,-1-1 0 0 0,-1 1 0 0 0,0 0 0 0 0,-1 0 0 0 0,0 26 0 0 0,-2-31 72 0 0,0-9 9 0 0,1-3-2 0 0,2-15-67 0 0,8-11 45 0 0,0 1 0 0 0,2 1-1 0 0,0 0 1 0 0,23-30 0 0 0,-19 28 55 0 0,-7 11 77 0 0,0 1-1 0 0,22-25 0 0 0,-30 37-186 0 0,2 0 0 0 0,-1 0 0 0 0,0 0 0 0 0,0 0 0 0 0,1 1 0 0 0,0-1 0 0 0,-1 1 0 0 0,1 0 0 0 0,0 0 0 0 0,0 0 0 0 0,0 1 0 0 0,1-1 0 0 0,-1 1 0 0 0,0 0 0 0 0,0 0 0 0 0,9 0 0 0 0,-9 2-22 0 0,1-1 0 0 0,0 1 0 0 0,0 1 0 0 0,-1-1 0 0 0,1 1 0 0 0,-1-1 0 0 0,1 1 0 0 0,-1 0 1 0 0,0 1-1 0 0,0-1 0 0 0,0 1 0 0 0,0 0 0 0 0,0 0 0 0 0,0 0 0 0 0,-1 0 0 0 0,6 7 1 0 0,1 2 26 0 0,0 1 0 0 0,-1 0 1 0 0,13 24-1 0 0,21 54-1010 0 0,35 110 0 0 0,-66-169-271 0 0,-3-9-389 0 0,2-3-2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3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68 19394 0 0,'0'-4'536'0'0,"0"0"0"0"0,-1 0 1 0 0,1 0-1 0 0,-1 0 0 0 0,0 0 1 0 0,0 0-1 0 0,0 0 0 0 0,0 0 0 0 0,-1 1 1 0 0,-3-7-1 0 0,5 8-514 0 0,-1 1 1 0 0,-1 0-1 0 0,1-1 0 0 0,0 1 0 0 0,0 0 1 0 0,0 0-1 0 0,-1 0 0 0 0,1 0 1 0 0,-1 0-1 0 0,1 0 0 0 0,-1 0 0 0 0,1 0 1 0 0,-1 0-1 0 0,1 1 0 0 0,-1-1 1 0 0,0 1-1 0 0,1-1 0 0 0,-1 1 0 0 0,0-1 1 0 0,1 1-1 0 0,-1 0 0 0 0,0 0 1 0 0,0 0-1 0 0,1 0 0 0 0,-1 0 0 0 0,0 1 1 0 0,-1-1-1 0 0,-6 2 55 0 0,0 1-1 0 0,1 0 1 0 0,0 0 0 0 0,0 1 0 0 0,0 0-1 0 0,0 0 1 0 0,0 0 0 0 0,1 1-1 0 0,0 1 1 0 0,-7 5 0 0 0,-2 4 83 0 0,1 0 0 0 0,-25 33 0 0 0,29-33-68 0 0,1 0 0 0 0,1 0 0 0 0,1 1-1 0 0,0 1 1 0 0,1-1 0 0 0,-9 30 0 0 0,13-34-65 0 0,0 0 1 0 0,1 0 0 0 0,1 0 0 0 0,0 0 0 0 0,0 0-1 0 0,1 0 1 0 0,1 0 0 0 0,0 0 0 0 0,0 0-1 0 0,7 23 1 0 0,-4-23-65 0 0,0-1 0 0 0,1 0 0 0 0,0 0 0 0 0,1 0 1 0 0,0 0-1 0 0,1-1 0 0 0,0 0 0 0 0,14 14 0 0 0,-18-21 43 0 0,0 0 0 0 0,0 1 0 0 0,1-1 0 0 0,-1-1 0 0 0,1 1 0 0 0,0 0 0 0 0,0-1 0 0 0,0 0 0 0 0,0 0 0 0 0,1 0 0 0 0,-1-1 0 0 0,0 1 0 0 0,1-1 0 0 0,-1 0 0 0 0,1 0 0 0 0,-1 0 0 0 0,1-1 0 0 0,0 0 0 0 0,-1 0 0 0 0,1 0 0 0 0,-1 0 0 0 0,1-1 0 0 0,0 0 0 0 0,-1 0 0 0 0,8-2 0 0 0,-9 2 65 0 0,1-1 0 0 0,-1 1-1 0 0,0-1 1 0 0,0 1 0 0 0,0-1 0 0 0,0 0-1 0 0,0 0 1 0 0,0-1 0 0 0,-1 1-1 0 0,1 0 1 0 0,-1-1 0 0 0,1 0 0 0 0,-1 0-1 0 0,0 1 1 0 0,0-1 0 0 0,0 0-1 0 0,-1 0 1 0 0,1-1 0 0 0,-1 1 0 0 0,0 0-1 0 0,1-1 1 0 0,-2 1 0 0 0,1 0 0 0 0,1-8-1 0 0,-2 8-51 0 0,0 0 0 0 0,-1-1-1 0 0,1 1 1 0 0,-1 0 0 0 0,1 0-1 0 0,-1-1 1 0 0,0 1 0 0 0,0 0-1 0 0,0 0 1 0 0,-1 0 0 0 0,1 0-1 0 0,-1 0 1 0 0,0 1 0 0 0,0-1-1 0 0,0 0 1 0 0,0 1 0 0 0,0-1-1 0 0,0 1 1 0 0,-1 0 0 0 0,1 0-1 0 0,-1 0 1 0 0,0 0 0 0 0,1 0-1 0 0,-1 0 1 0 0,0 1 0 0 0,0-1-1 0 0,-3 0 1 0 0,1 0-110 0 0,1 1 0 0 0,-1 0 0 0 0,1 0 0 0 0,-1 0 0 0 0,1 0-1 0 0,-1 1 1 0 0,1 0 0 0 0,-1 0 0 0 0,0 0 0 0 0,1 1 0 0 0,-1-1 0 0 0,1 1 0 0 0,-8 2 0 0 0,5 0-416 0 0,-1-1 0 0 0,1 1 0 0 0,0 1 1 0 0,0 0-1 0 0,1 0 0 0 0,-1 0 1 0 0,-7 7-1 0 0,0 2-1106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3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3212 0 0,'1'-3'675'0'0,"1"-1"0"0"0,-1 0 0 0 0,1 1 0 0 0,0-1 0 0 0,1 1-1 0 0,-1 0 1 0 0,1 0 0 0 0,-1 0 0 0 0,1 0 0 0 0,0 0 0 0 0,0 0 0 0 0,0 1 0 0 0,0 0-1 0 0,1-1 1 0 0,-1 1 0 0 0,1 0 0 0 0,6-2 0 0 0,-6 3-338 0 0,1 0 1 0 0,-1 0-1 0 0,1 1 1 0 0,-1-1 0 0 0,1 1-1 0 0,-1 0 1 0 0,1 0-1 0 0,-1 1 1 0 0,1 0-1 0 0,-1-1 1 0 0,0 1-1 0 0,1 1 1 0 0,-1-1-1 0 0,0 1 1 0 0,0-1-1 0 0,5 4 1 0 0,-1-1-125 0 0,0 1 0 0 0,0 1 1 0 0,0-1-1 0 0,-1 1 0 0 0,0 1 1 0 0,0-1-1 0 0,0 1 0 0 0,-1 0 0 0 0,0 1 1 0 0,-1 0-1 0 0,6 9 0 0 0,-3-2 36 0 0,0 0-1 0 0,-1 1 0 0 0,-1 0 1 0 0,-1 0-1 0 0,6 25 1 0 0,-10-7 83 0 0,-1-33-324 0 0,1-7-151 0 0,2-11 286 0 0,2 0-1 0 0,0 0 1 0 0,1 1 0 0 0,0 0-1 0 0,2 0 1 0 0,0 0-1 0 0,0 1 1 0 0,2 0 0 0 0,0 1-1 0 0,0 0 1 0 0,1 1 0 0 0,1 0-1 0 0,26-23 1 0 0,-35 34-82 0 0,0 0-1 0 0,1 0 1 0 0,-1 0 0 0 0,1 0 0 0 0,-1 0 0 0 0,1 1-1 0 0,-1 0 1 0 0,1 0 0 0 0,0 0 0 0 0,0 0 0 0 0,-1 0-1 0 0,1 1 1 0 0,0-1 0 0 0,0 1 0 0 0,5 0 0 0 0,-3 1 10 0 0,0 0 0 0 0,1 1 1 0 0,-1-1-1 0 0,0 1 1 0 0,0 0-1 0 0,0 1 0 0 0,0 0 1 0 0,8 5-1 0 0,-1 0 38 0 0,0 1 0 0 0,-1 1 0 0 0,0 1 0 0 0,-1-1 1 0 0,0 2-1 0 0,15 20 0 0 0,-17-20-48 0 0,-2 0-1 0 0,0 0 1 0 0,-1 1 0 0 0,0 0 0 0 0,0 0 0 0 0,-2 1-1 0 0,5 20 1 0 0,-1 7-541 0 0,2 51 0 0 0,-5-36-1290 0 0,-5-36 209 0 0,0-3-41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3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533 112 2500 0 0,'-3'-32'11761'0'0,"-8"5"-5893"0"0,9 23-5615 0 0,-1 1 0 0 0,1-1-1 0 0,-1 1 1 0 0,0-1 0 0 0,0 1 0 0 0,0 0 0 0 0,-1 0-1 0 0,1 0 1 0 0,-1 1 0 0 0,1-1 0 0 0,-1 1 0 0 0,0 0-1 0 0,0 0 1 0 0,0 0 0 0 0,0 1 0 0 0,0-1 0 0 0,-1 1 0 0 0,-5-1-1 0 0,2 0-28 0 0,0 1-1 0 0,-1 1 1 0 0,1-1-1 0 0,0 1 0 0 0,-1 0 1 0 0,1 1-1 0 0,0 0 1 0 0,-1 1-1 0 0,-10 2 1 0 0,5 1-19 0 0,0 1 0 0 0,1 0 0 0 0,0 0 0 0 0,-18 12 0 0 0,24-12-146 0 0,0-1 1 0 0,0 1-1 0 0,1 0 1 0 0,0 1-1 0 0,0-1 0 0 0,1 1 1 0 0,-1 1-1 0 0,1-1 1 0 0,1 1-1 0 0,-8 15 0 0 0,6-8 11 0 0,0 1 0 0 0,1-1-1 0 0,1 1 1 0 0,-5 31-1 0 0,6 2 35 0 0,2-1 0 0 0,2 0 0 0 0,14 85 0 0 0,-6-56-42 0 0,13 82 55 0 0,7 81 59 0 0,-28-198-88 0 0,-5 52 0 0 0,1-74 17 0 0,0 1-1 0 0,-1 0 0 0 0,-1-1 1 0 0,-11 30-1 0 0,13-44-48 0 0,0 0 0 0 0,0 1 0 0 0,-1-1 0 0 0,0-1 0 0 0,0 1 0 0 0,0-1 0 0 0,-1 1 1 0 0,0-1-1 0 0,0 0 0 0 0,0-1 0 0 0,-1 1 0 0 0,1-1 0 0 0,-1 0 0 0 0,-12 5 0 0 0,13-6-196 0 0,0-1 1 0 0,-1 0-1 0 0,1 0 1 0 0,-1-1-1 0 0,1 0 1 0 0,-1 0-1 0 0,0 0 1 0 0,1 0-1 0 0,-1-1 1 0 0,0 0-1 0 0,0 0 1 0 0,1-1-1 0 0,-1 0 1 0 0,0 0-1 0 0,1 0 1 0 0,-1 0-1 0 0,0-1 0 0 0,-6-3 1 0 0,5 1-1347 0 0,3-2-74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3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4 124 3292 0 0,'-1'-5'7011'0'0,"-1"-15"2254"0"0,3 18-8900 0 0,1-1-1 0 0,0 1 0 0 0,-1 0 0 0 0,1 0 0 0 0,0 0 1 0 0,0 0-1 0 0,1 0 0 0 0,-1 0 0 0 0,0 0 0 0 0,1 1 1 0 0,-1-1-1 0 0,1 1 0 0 0,-1 0 0 0 0,5-2 0 0 0,44-14 854 0 0,-35 12-777 0 0,127-28-1647 0 0,-99 24-1366 0 0,-16 4 970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0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37 4464 0 0,'-1'-2'764'0'0,"0"1"-1"0"0,1-1 1 0 0,-1 0-1 0 0,0 0 1 0 0,0 0-1 0 0,0 1 1 0 0,0-1-1 0 0,0 1 1 0 0,0-1-1 0 0,0 1 1 0 0,-1-1-1 0 0,1 1 1 0 0,0-1-1 0 0,-1 1 0 0 0,0 0 1 0 0,1 0-1 0 0,-1 0 1 0 0,-2-1-1 0 0,1 0-217 0 0,-1 1-1 0 0,0 0 0 0 0,0 0 0 0 0,1 0 0 0 0,-1 0 1 0 0,0 1-1 0 0,0 0 0 0 0,-7 0 0 0 0,0 0-233 0 0,1 2 0 0 0,-1-1-1 0 0,0 2 1 0 0,1-1-1 0 0,-20 9 1 0 0,23-9-195 0 0,1 2 0 0 0,-1-1 0 0 0,1 1-1 0 0,0 0 1 0 0,0 0 0 0 0,0 0 0 0 0,0 1 0 0 0,1 0 0 0 0,0 0-1 0 0,-9 11 1 0 0,13-14-95 0 0,-1 1 0 0 0,0 0-1 0 0,1 0 1 0 0,0 0-1 0 0,-1 0 1 0 0,1 0 0 0 0,0 0-1 0 0,1 0 1 0 0,-1 0 0 0 0,0 0-1 0 0,1 0 1 0 0,0 0-1 0 0,0 1 1 0 0,0-1 0 0 0,0 0-1 0 0,0 0 1 0 0,1 0 0 0 0,-1 0-1 0 0,1 1 1 0 0,0-1-1 0 0,0 0 1 0 0,0 0 0 0 0,0 0-1 0 0,1-1 1 0 0,-1 1 0 0 0,1 0-1 0 0,2 3 1 0 0,-1-2-10 0 0,1 1 1 0 0,0-1 0 0 0,1 0-1 0 0,-1 0 1 0 0,1 0-1 0 0,-1 0 1 0 0,1-1-1 0 0,0 0 1 0 0,0 0-1 0 0,1 0 1 0 0,-1-1-1 0 0,1 1 1 0 0,-1-1 0 0 0,1-1-1 0 0,11 3 1 0 0,-4-2 4 0 0,0 0 0 0 0,-1-1 0 0 0,1-1 0 0 0,0 0 0 0 0,0-1 0 0 0,17-2 1 0 0,-29 2 132 0 0,-5 2-124 0 0,-11 2 17 0 0,1 1 0 0 0,1 1 0 0 0,-1 0-1 0 0,1 1 1 0 0,0 0 0 0 0,0 1 0 0 0,0 1 0 0 0,1 0 0 0 0,1 0-1 0 0,-1 1 1 0 0,1 1 0 0 0,1 0 0 0 0,-19 22 0 0 0,27-30-32 0 0,0 1 1 0 0,0 0 0 0 0,0 0 0 0 0,0 0 0 0 0,1 1 0 0 0,-1-1-1 0 0,1 0 1 0 0,-1 0 0 0 0,1 1 0 0 0,0-1 0 0 0,1 1-1 0 0,-1-1 1 0 0,1 1 0 0 0,-1-1 0 0 0,1 1 0 0 0,0 0 0 0 0,0-1-1 0 0,1 1 1 0 0,-1-1 0 0 0,1 1 0 0 0,0-1 0 0 0,-1 1-1 0 0,2-1 1 0 0,-1 0 0 0 0,0 1 0 0 0,1-1 0 0 0,-1 0-1 0 0,1 0 1 0 0,0 0 0 0 0,0 0 0 0 0,0 0 0 0 0,0 0 0 0 0,1-1-1 0 0,3 4 1 0 0,5 4 25 0 0,0-1-1 0 0,0-1 0 0 0,0 0 0 0 0,1-1 1 0 0,0 0-1 0 0,1 0 0 0 0,21 7 1 0 0,-7-6-250 0 0,0-1 0 0 0,0 0 0 0 0,41 2 0 0 0,-64-8-90 0 0,-2-1-70 0 0,0 1 0 0 0,0-1 0 0 0,0 0 0 0 0,0 0-1 0 0,0 0 1 0 0,0 0 0 0 0,0-1 0 0 0,0 1 0 0 0,2-1 0 0 0,5-2-1238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3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79 18242 0 0,'20'-40'6137'0'0,"-9"16"-4586"0"0,-11 24-1507 0 0,0-1 0 0 0,0 1 0 0 0,0-1 0 0 0,0 0 0 0 0,0 1 0 0 0,0-1 0 0 0,-1 0 0 0 0,1 1 0 0 0,0-1 0 0 0,0 1 0 0 0,0-1 1 0 0,-1 1-1 0 0,1-1 0 0 0,0 0 0 0 0,-1 1 0 0 0,1-1 0 0 0,-1 1 0 0 0,1 0 0 0 0,0-1 0 0 0,-1 1 0 0 0,1-1 0 0 0,-1 1 0 0 0,1-1 0 0 0,-1 1 0 0 0,1 0 0 0 0,-1 0 1 0 0,0-1-1 0 0,1 1 0 0 0,-1 0 0 0 0,1 0 0 0 0,-1-1 0 0 0,0 1 0 0 0,1 0 0 0 0,-1 0 0 0 0,1 0 0 0 0,-1 0 0 0 0,0 0 0 0 0,1 0 0 0 0,-1 0 0 0 0,0 0 0 0 0,0 0 1 0 0,-7 6 66 0 0,0-1 0 0 0,0 1 0 0 0,0 1 1 0 0,1-1-1 0 0,0 1 0 0 0,0 0 1 0 0,0 1-1 0 0,1 0 0 0 0,1 0 1 0 0,-1 0-1 0 0,1 1 0 0 0,0-1 0 0 0,1 1 1 0 0,-4 13-1 0 0,4-9-65 0 0,0 0-1 0 0,1 1 1 0 0,1-1 0 0 0,0 1-1 0 0,1 0 1 0 0,0 0 0 0 0,1-1-1 0 0,1 1 1 0 0,4 26 0 0 0,-3-30-124 0 0,0-1 0 0 0,1 1 1 0 0,0-1-1 0 0,0 1 1 0 0,1-1-1 0 0,0 0 0 0 0,1-1 1 0 0,0 1-1 0 0,0-1 0 0 0,7 8 1 0 0,-6-10-434 0 0,0 0 0 0 0,0 0 1 0 0,0 0-1 0 0,1-1 0 0 0,0 0 0 0 0,0-1 1 0 0,12 6-1 0 0,-2-2-1102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3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6069 0 0,'0'-2'4269'0'0,"0"0"-3795"0"0,0 1 0 0 0,0 0-1 0 0,0 0 1 0 0,0-1 0 0 0,1 1-1 0 0,-1 0 1 0 0,0 0-1 0 0,0-1 1 0 0,1 1 0 0 0,-1 0-1 0 0,1 0 1 0 0,-1 0 0 0 0,1-1-1 0 0,-1 1 1 0 0,1 0 0 0 0,0 0-1 0 0,0 0 1 0 0,-1 0 0 0 0,1 0-1 0 0,0 0 1 0 0,0 1 0 0 0,0-1-1 0 0,0 0 1 0 0,0 0-1 0 0,0 1 1 0 0,2-2 0 0 0,-2 2 300 0 0,15 5 463 0 0,4 5-722 0 0,-1 0 1 0 0,0 1-1 0 0,0 1 0 0 0,29 26 1 0 0,-23-18-272 0 0,38 35-59 0 0,-41-34-3052 0 0,31 22-1 0 0,-46-39 1277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3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21 6045 0 0,'0'-1'589'0'0,"-1"0"0"0"0,1 0 0 0 0,0 0 0 0 0,-1 0 0 0 0,1 0 0 0 0,0 0 0 0 0,-1 0 0 0 0,0 0 0 0 0,1 0 1 0 0,-1 0-1 0 0,1 1 0 0 0,-1-1 0 0 0,0 0 0 0 0,0 0 0 0 0,1 1 0 0 0,-1-1 0 0 0,0 0 0 0 0,0 1 1 0 0,0-1-1 0 0,0 1 0 0 0,0-1 0 0 0,-1 0 0 0 0,0 1-205 0 0,0-1 0 0 0,0 1 1 0 0,0 0-1 0 0,0 0 0 0 0,0 0 0 0 0,0 0 0 0 0,0 0 0 0 0,0 0 1 0 0,0 1-1 0 0,1-1 0 0 0,-4 1 0 0 0,-2 2-19 0 0,0 0-1 0 0,0 0 0 0 0,0 0 1 0 0,1 1-1 0 0,-13 8 0 0 0,-139 129 2151 0 0,45-39-2456 0 0,24-19-4299 0 0,78-70 2626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3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5885 0 0,'5'0'1334'0'0,"1"0"0"0"0,-1 1 0 0 0,1 0 0 0 0,-1 0 0 0 0,0 1 0 0 0,0-1 0 0 0,0 1 0 0 0,0 0 0 0 0,7 4 0 0 0,-3-1-389 0 0,-1 0 0 0 0,0 1 0 0 0,0 0 1 0 0,11 12-1 0 0,-4-2-272 0 0,-2 0 1 0 0,0 2 0 0 0,22 36-1 0 0,-28-40-462 0 0,-1 0 0 0 0,0 1-1 0 0,0 0 1 0 0,-2 0 0 0 0,0 0 0 0 0,0 0 0 0 0,-2 1-1 0 0,0-1 1 0 0,0 1 0 0 0,-2-1 0 0 0,0 1-1 0 0,-1 0 1 0 0,0-1 0 0 0,-6 23 0 0 0,3-18-196 0 0,-1-1-1 0 0,-2 0 1 0 0,0-1 0 0 0,0 0-1 0 0,-2 0 1 0 0,0 0 0 0 0,-1-1 0 0 0,-1-1-1 0 0,-1 1 1 0 0,0-2 0 0 0,-15 15-1 0 0,12-17-940 0 0,7-10-1969 0 0,2-1 1299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22250 0 0,'5'-9'5973'0'0,"8"-9"-5455"0"0,-6 14-498 0 0,0 1 0 0 0,0 0 0 0 0,0 0 0 0 0,1 0 0 0 0,-1 1 0 0 0,1 1 0 0 0,-1-1 0 0 0,9 0 0 0 0,-12 1-12 0 0,104-12-649 0 0,-36 7-3736 0 0,-60 6 2768 0 0</inkml:trace>
  <inkml:trace contextRef="#ctx0" brushRef="#br0" timeOffset="1">90 163 2356 0 0,'0'7'16879'0'0,"12"-4"-15523"0"0,0-1-1 0 0,0 0 1 0 0,13 0-1 0 0,41-1 70 0 0,15 0-4047 0 0,-54 2 1024 0 0,-2-2 18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3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4156 0 0,'3'1'6886'0'0,"8"6"-5284"0"0,-1 1-1 0 0,-1-1 0 0 0,1 2 0 0 0,-1-1 1 0 0,14 18-1 0 0,38 56 655 0 0,-31-39-1016 0 0,-13-20-763 0 0,0 2-1 0 0,-2 0 1 0 0,0 1 0 0 0,18 46-1 0 0,-30-64-563 0 0,10 26-996 0 0,-2-18-3283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3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8 896 0 0,'-12'-8'14584'0'0,"11"9"-14114"0"0,-19 9 4203 0 0,-17 29-5144 0 0,31-32 2163 0 0,-270 317 4105 0 0,264-311-5808 0 0,8-8-436 0 0,-1 0 0 0 0,1 0 0 0 0,1 0 0 0 0,-1 0 0 0 0,1 0 0 0 0,-4 9 0 0 0,6-9-1164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3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2 127 824 0 0,'-1'-3'727'0'0,"1"-1"0"0"0,0 1 0 0 0,0-1 1 0 0,0 1-1 0 0,0-1 0 0 0,0 1 0 0 0,1 0 0 0 0,-1-1 0 0 0,1 1 0 0 0,0 0 0 0 0,0 0 1 0 0,0-1-1 0 0,1 1 0 0 0,-1 0 0 0 0,3-4 0 0 0,-1 3-193 0 0,1-1 1 0 0,0 1-1 0 0,0-1 0 0 0,0 1 1 0 0,0 0-1 0 0,0 1 0 0 0,1-1 0 0 0,8-4 1 0 0,-6 4-192 0 0,0 0 0 0 0,0 0 0 0 0,1 1 0 0 0,-1 0 0 0 0,1 1 0 0 0,0-1 0 0 0,0 2 0 0 0,0-1 0 0 0,0 1 0 0 0,0 0 0 0 0,0 1 0 0 0,16 0 0 0 0,-22 0-292 0 0,0 1 0 0 0,-1-1 0 0 0,1 0 0 0 0,-1 1 0 0 0,1-1 1 0 0,-1 1-1 0 0,1-1 0 0 0,-1 1 0 0 0,1-1 0 0 0,-1 1 0 0 0,1 0 0 0 0,-1 0 0 0 0,0 0 0 0 0,0 0 0 0 0,1 0 0 0 0,-1 0 1 0 0,0 0-1 0 0,0 0 0 0 0,0 1 0 0 0,0-1 0 0 0,0 0 0 0 0,0 1 0 0 0,0-1 0 0 0,-1 1 0 0 0,1-1 0 0 0,-1 1 0 0 0,1-1 1 0 0,-1 1-1 0 0,1-1 0 0 0,-1 1 0 0 0,0-1 0 0 0,1 1 0 0 0,-1 0 0 0 0,0-1 0 0 0,0 1 0 0 0,0-1 0 0 0,-1 3 0 0 0,0 3 54 0 0,-1-1-1 0 0,1 1 0 0 0,-1-1 0 0 0,0 0 0 0 0,-1 0 0 0 0,0 0 0 0 0,-6 10 0 0 0,3-8-12 0 0,0 0 0 0 0,0-1 0 0 0,-13 11 0 0 0,-14 16 110 0 0,23-26-300 0 0,10-8 76 0 0,-1 1 0 0 0,0-1 0 0 0,1 0 0 0 0,-1 1 1 0 0,0-1-1 0 0,1 1 0 0 0,-1-1 0 0 0,0 0 0 0 0,1 1 0 0 0,-1 0 0 0 0,1-1 0 0 0,-1 1 0 0 0,1-1 0 0 0,0 1 0 0 0,-1-1 0 0 0,0 2 0 0 0,1-1-135 0 0,-1 0-61 0 0,1-1 197 0 0,0 0-1 0 0,0 0 1 0 0,-1 1-1 0 0,1-1 0 0 0,0 0 1 0 0,0 0-1 0 0,0 0 1 0 0,0 0-1 0 0,0 0 1 0 0,0 0-1 0 0,0 1 1 0 0,-1-1-1 0 0,1 0 0 0 0,0 0 1 0 0,0 0-1 0 0,0 0 1 0 0,0 1-1 0 0,0-1 1 0 0,0 0-1 0 0,0 0 0 0 0,0 0 1 0 0,0 0-1 0 0,0 1 1 0 0,0-1-1 0 0,0 0 1 0 0,0 0-1 0 0,0 0 0 0 0,0 0 1 0 0,0 1-1 0 0,0-1 1 0 0,0 0-1 0 0,0 0 1 0 0,0 0-1 0 0,0 0 1 0 0,0 1-1 0 0,0-1 0 0 0,1 0 1 0 0,29 18-589 0 0,-24-15 590 0 0,0-1-1 0 0,-1 1 1 0 0,1 0-1 0 0,-1 1 1 0 0,0-1-1 0 0,0 1 1 0 0,0 0-1 0 0,-1 1 1 0 0,0-1-1 0 0,1 1 1 0 0,-1 0-1 0 0,5 8 1 0 0,-6-6 198 0 0,0 0 0 0 0,0-1 0 0 0,-1 1 1 0 0,0 0-1 0 0,0 0 0 0 0,0 1 0 0 0,-1-1 1 0 0,-1 0-1 0 0,1 0 0 0 0,-1 1 0 0 0,0-1 1 0 0,0 0-1 0 0,-1 1 0 0 0,0-1 0 0 0,-1 0 1 0 0,0 0-1 0 0,0 0 0 0 0,0 0 0 0 0,-1 0 1 0 0,0 0-1 0 0,0 0 0 0 0,0-1 0 0 0,-8 10 0 0 0,6-8-77 0 0,0-1 0 0 0,0 1-1 0 0,-1-1 1 0 0,-1 0 0 0 0,1 0 0 0 0,-1-1-1 0 0,0 0 1 0 0,0 0 0 0 0,-1 0-1 0 0,0-1 1 0 0,0-1 0 0 0,0 1-1 0 0,-1-1 1 0 0,1 0 0 0 0,-1-1-1 0 0,0 0 1 0 0,0-1 0 0 0,-10 2-1 0 0,17-3-379 0 0,-2 0 386 0 0,-1-2-3336 0 0,-4-2 1621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3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5300 0 0,'0'0'7326'0'0,"3"-2"-4695"0"0,4-1-1766 0 0,1 0 1 0 0,-1 1-1 0 0,0-1 0 0 0,1 2 1 0 0,-1-1-1 0 0,13 0 1 0 0,56-2 2088 0 0,-50 3-2255 0 0,31-2 301 0 0,42-1 812 0 0,-35 3-6727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3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 5240 0 0,'-6'-5'14714'0'0,"3"6"-14388"0"0,1 0 1 0 0,0 1-1 0 0,-1-1 1 0 0,1 1-1 0 0,0-1 1 0 0,0 1-1 0 0,0 0 0 0 0,0 0 1 0 0,0 0-1 0 0,0 0 1 0 0,1 0-1 0 0,-1 0 1 0 0,1 1-1 0 0,-1-1 1 0 0,1 0-1 0 0,-2 5 1 0 0,-17 49 1324 0 0,14-37-1215 0 0,-22 90 607 0 0,23-82-1109 0 0,2-12-1324 0 0,0 0-1 0 0,1 29 1 0 0,2-33-225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0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3084 0 0,'0'0'10162'0'0,"-3"4"-8073"0"0,0 1-1663 0 0,-1 0 185 0 0,0 1 1 0 0,0 0-1 0 0,1 0 1 0 0,0 0-1 0 0,-5 13 1 0 0,4-4-51 0 0,-7 26 287 0 0,1 0 0 0 0,-5 52 0 0 0,7-53-4617 0 0,5-32 2289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3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128 153 92 0 0,'-1'-13'6272'0'0,"2"-15"1073"0"0,-1 24-6875 0 0,0 1 1 0 0,1-1-1 0 0,0 0 1 0 0,-1 0 0 0 0,1 1-1 0 0,1-1 1 0 0,-1 0 0 0 0,4-5-1 0 0,-1 2 92 0 0,0 0 0 0 0,0 1 0 0 0,1-1-1 0 0,0 1 1 0 0,1 0 0 0 0,-1 1-1 0 0,13-10 1 0 0,-16 13-419 0 0,1 1 0 0 0,-1-1 0 0 0,1 1-1 0 0,0-1 1 0 0,0 1 0 0 0,0 0 0 0 0,0 0 0 0 0,0 1-1 0 0,0-1 1 0 0,0 0 0 0 0,0 1 0 0 0,5 0 0 0 0,-6 0-58 0 0,1 0 0 0 0,0 1 0 0 0,0-1 0 0 0,0 1 0 0 0,0 0 0 0 0,0 0 0 0 0,-1 0 0 0 0,1 0 0 0 0,3 2 0 0 0,-1 0-16 0 0,-1 0 0 0 0,1 0 0 0 0,-1 0 0 0 0,1 1 0 0 0,-1 0 0 0 0,-1 0 0 0 0,1 0 0 0 0,0 0 0 0 0,-1 1 0 0 0,0-1 0 0 0,0 1 0 0 0,4 9 0 0 0,-3-5-10 0 0,-1 0 1 0 0,0 1-1 0 0,-1-1 0 0 0,0 1 0 0 0,0-1 0 0 0,0 18 0 0 0,-3-2-28 0 0,0-1 0 0 0,-1 0 0 0 0,-2 1 0 0 0,0-1 0 0 0,-9 23 0 0 0,5-21-10 0 0,-2-1 0 0 0,0 0 0 0 0,-2 0 0 0 0,-1-1 0 0 0,-18 25 1 0 0,7-15 95 0 0,-2-1 1 0 0,-50 48 0 0 0,69-73-59 0 0,-1-1-1 0 0,0 0 1 0 0,-1 0 0 0 0,1-1 0 0 0,-1 0-1 0 0,-1-1 1 0 0,-11 6 0 0 0,15-10-50 0 0,6 0-10 0 0,-1-1-1 0 0,1 0 1 0 0,0 0-1 0 0,-1 0 1 0 0,1 0-1 0 0,-1 0 1 0 0,1 0-1 0 0,-1 0 0 0 0,1 0 1 0 0,-1 0-1 0 0,1 0 1 0 0,0 0-1 0 0,-1 0 1 0 0,1-1-1 0 0,-1 1 1 0 0,1 0-1 0 0,-1 0 1 0 0,1 0-1 0 0,0-1 1 0 0,-1 1-1 0 0,1 0 1 0 0,0 0-1 0 0,-1-1 1 0 0,1 1-1 0 0,0 0 0 0 0,-1-1 1 0 0,1 1-1 0 0,0 0 1 0 0,0-1-1 0 0,-1 1 1 0 0,1 0-1 0 0,0-1 1 0 0,0 1-1 0 0,0-1 1 0 0,-1 1-1 0 0,1-1 1 0 0,0 1-1 0 0,0 0 1 0 0,0-1-1 0 0,0 1 1 0 0,0-1-1 0 0,0 1 1 0 0,0-1-1 0 0,0 1 0 0 0,0-1 1 0 0,0 1-1 0 0,0 0 1 0 0,0-1-1 0 0,0 1 1 0 0,1-1-1 0 0,2-18-36 0 0,-3 19 37 0 0,4-6 70 0 0,1 1 1 0 0,-1-1-1 0 0,1 1 0 0 0,10-9 0 0 0,-12 13-16 0 0,0-1 0 0 0,-1 1 1 0 0,1 0-1 0 0,0 0 0 0 0,0 0 0 0 0,0 0 0 0 0,1 0 0 0 0,-1 1 1 0 0,0-1-1 0 0,0 1 0 0 0,0 0 0 0 0,5 0 0 0 0,2 0 30 0 0,0 1-1 0 0,-1 0 0 0 0,1 1 0 0 0,-1 0 0 0 0,1 0 1 0 0,-1 1-1 0 0,0 0 0 0 0,14 8 0 0 0,-3-1-1056 0 0,-1 2-1 0 0,29 22 0 0 0,-36-27-621 0 0,-2 1-15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4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5184 0 0,'11'-11'12663'0'0,"1"7"-7897"0"0,-10 5-4526 0 0,1-1 1 0 0,0 1-1 0 0,-1-1 1 0 0,1 1-1 0 0,-1 0 0 0 0,1 0 1 0 0,-1 0-1 0 0,0 0 1 0 0,4 3-1 0 0,21 13 394 0 0,0 1-1 0 0,-2 2 1 0 0,0 0 0 0 0,-1 2-1 0 0,-1 0 1 0 0,38 50 0 0 0,-36-35-2056 0 0,-17-21-2404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4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17 4088 0 0,'-3'-9'12838'0'0,"-1"2"-6843"0"0,3 7-5857 0 0,0 1 0 0 0,-1-1 0 0 0,1 1 0 0 0,0 0 0 0 0,0-1 1 0 0,0 1-1 0 0,0 0 0 0 0,0-1 0 0 0,0 1 0 0 0,0 0 0 0 0,0 0 0 0 0,0 1 1 0 0,-1 0 145 0 0,-114 98 3342 0 0,-33 29-2690 0 0,135-115-2317 0 0,-20 26-1 0 0,27-32-56 0 0,-3 2-170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4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11 5697 0 0,'10'-10'15751'0'0,"-23"50"-13509"0"0,-33 61-1333 0 0,-4-1 0 0 0,-4-2-1 0 0,-125 168 1 0 0,161-244-682 0 0,-25 25-1 0 0,37-41-170 0 0,0 0-1 0 0,0-1 1 0 0,-1 0 0 0 0,0 0-1 0 0,0 0 1 0 0,-1-1 0 0 0,1 0 0 0 0,-13 5-1 0 0,19-9-60 0 0,-1 1 0 0 0,1-1 0 0 0,-1 0 0 0 0,1 1 0 0 0,-1-1 0 0 0,0 0 0 0 0,1 0 0 0 0,-1 0 0 0 0,1 0 0 0 0,-1 0 0 0 0,0-1 0 0 0,1 1-1 0 0,-1 0 1 0 0,1-1 0 0 0,-1 1 0 0 0,1-1 0 0 0,-1 1 0 0 0,1-1 0 0 0,-1 0 0 0 0,1 0 0 0 0,-2-1 0 0 0,1 0-9 0 0,0 0 1 0 0,0 0 0 0 0,0-1-1 0 0,0 1 1 0 0,0-1-1 0 0,1 1 1 0 0,-1-1-1 0 0,1 0 1 0 0,-1 1 0 0 0,0-6-1 0 0,-1-3-27 0 0,0 1 0 0 0,1-1 0 0 0,1 0 0 0 0,-1-22 0 0 0,2 14 24 0 0,2 0 0 0 0,0 0-1 0 0,1 1 1 0 0,0-1 0 0 0,2 1 0 0 0,0 0-1 0 0,2 0 1 0 0,-1 1 0 0 0,2-1-1 0 0,0 1 1 0 0,13-18 0 0 0,-17 30 44 0 0,-1 1 0 0 0,0 0 0 0 0,1 0 0 0 0,0 0 0 0 0,-1 1 0 0 0,2-1 0 0 0,-1 1 0 0 0,0 0 0 0 0,1 0 0 0 0,-1 0 0 0 0,1 1 0 0 0,0 0 0 0 0,0 0 0 0 0,0 0 0 0 0,0 0 0 0 0,0 1 0 0 0,0 0 0 0 0,0 0 0 0 0,1 0 0 0 0,-1 1 0 0 0,0-1 0 0 0,1 1 0 0 0,-1 1 0 0 0,0-1 0 0 0,1 1 0 0 0,-1 0 0 0 0,0 0 0 0 0,0 0 0 0 0,0 1 0 0 0,0 0 0 0 0,0 0 0 0 0,0 0 0 0 0,0 0 0 0 0,0 1 0 0 0,-1 0 0 0 0,5 4 0 0 0,9 7 108 0 0,-1 0-1 0 0,-1 2 1 0 0,0 0 0 0 0,-1 1 0 0 0,-1 0 0 0 0,13 20 0 0 0,-1 5 151 0 0,35 74-1 0 0,-39-66-310 0 0,9 18-643 0 0,-7-27-4778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4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1036 0 0,'10'-2'11561'0'0,"1"7"-7132"0"0,9 10-2023 0 0,-6-1-1490 0 0,-1 1 1 0 0,-1 0 0 0 0,-1 1-1 0 0,20 33 1 0 0,28 76 665 0 0,-49-102-1235 0 0,22 54 290 0 0,-3 2 1 0 0,-4 1 0 0 0,22 121 0 0 0,-36-142-320 0 0,-3 1 1 0 0,-2-1-1 0 0,-3 1 1 0 0,-3 0-1 0 0,-2 0 1 0 0,-19 109-1 0 0,15-142-226 0 0,-4 23 213 0 0,-22 65 0 0 0,26-97-281 0 0,-33 79-331 0 0,28-82-709 0 0,5-11-2757 0 0,-2-1 2181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4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2688 0 0,'-3'150'8536'0'0,"-12"74"-5220"0"0,14-213-3883 0 0,-1 0-1 0 0,0 0 1 0 0,-6 17-1 0 0,8-26-50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4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1 766 4228 0 0,'9'-145'2303'0'0,"-4"32"-1964"0"0,30-232 5854 0 0,-34 338-5627 0 0,0 1 0 0 0,0-1 0 0 0,0 1 1 0 0,4-10 1019 0 0,-3 17-1494 0 0,-1 1 0 0 0,1-1 1 0 0,-1 1-1 0 0,0 0 0 0 0,0-1 1 0 0,1 1-1 0 0,-1 0 0 0 0,0 0 1 0 0,-1 0-1 0 0,1-1 1 0 0,0 1-1 0 0,0 3 0 0 0,64 251 1790 0 0,-58-221-1767 0 0,-4-21-63 0 0,0-1 0 0 0,5 16 1 0 0,5 7 26 0 0,36 81-125 0 0,-45-109-3 0 0,1 1 0 0 0,0 0 1 0 0,0-1-1 0 0,1 0 0 0 0,0 0 1 0 0,0-1-1 0 0,10 9 0 0 0,-13-14 46 0 0,-1 0 0 0 0,0-1-1 0 0,1 1 1 0 0,-1-1 0 0 0,1 1-1 0 0,-1-1 1 0 0,1 0 0 0 0,0 0-1 0 0,0 0 1 0 0,-1-1 0 0 0,1 1-1 0 0,0 0 1 0 0,0-1 0 0 0,0 0-1 0 0,0 0 1 0 0,0 0 0 0 0,0 0-1 0 0,-1 0 1 0 0,1-1 0 0 0,0 1-1 0 0,0-1 1 0 0,0 1 0 0 0,0-1-1 0 0,-1 0 1 0 0,1 0 0 0 0,0-1-1 0 0,-1 1 1 0 0,4-3-1 0 0,4-3 145 0 0,0 0 0 0 0,0-1 0 0 0,-1 0 0 0 0,0 0 0 0 0,-1-1 0 0 0,0 0 0 0 0,0-1 0 0 0,8-13 0 0 0,-4 3 196 0 0,-1 0 1 0 0,0-1-1 0 0,10-30 1 0 0,-7-1 356 0 0,-1 0 0 0 0,-3-1 0 0 0,-2 0 0 0 0,2-59 0 0 0,-9 87-375 0 0,0 0 0 0 0,-2-1 1 0 0,-1 1-1 0 0,-7-37 0 0 0,4 33-1494 0 0,5 28 540 0 0,-2-6-2381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5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92 0 0,'-17'65'7406'0'0,"-36"115"1192"0"0,45-160-8004 0 0,-1 0 1 0 0,-1 0-1 0 0,-1-1 0 0 0,0 0 1 0 0,-1-1-1 0 0,-23 26 1 0 0,27-36-406 0 0,1 1 0 0 0,-2-2 0 0 0,1 1 0 0 0,-1-1 0 0 0,-14 10 0 0 0,21-16-197 0 0,0 0-1 0 0,0 0 1 0 0,0 0 0 0 0,0 0 0 0 0,-1-1 0 0 0,1 1-1 0 0,0-1 1 0 0,0 1 0 0 0,0-1 0 0 0,0 0-1 0 0,-1 1 1 0 0,1-1 0 0 0,0 0 0 0 0,0-1 0 0 0,-1 1-1 0 0,1 0 1 0 0,0-1 0 0 0,0 1 0 0 0,0-1 0 0 0,0 0-1 0 0,-1 1 1 0 0,1-1 0 0 0,0 0 0 0 0,0 0-1 0 0,1-1 1 0 0,-1 1 0 0 0,0 0 0 0 0,0-1 0 0 0,0 1-1 0 0,1-1 1 0 0,-1 1 0 0 0,1-1 0 0 0,-1 0-1 0 0,-1-2 1 0 0,0-2-24 0 0,-1 1-1 0 0,1-1 0 0 0,0 1 0 0 0,0-1 1 0 0,1 0-1 0 0,0 0 0 0 0,0 0 0 0 0,-1-8 1 0 0,-5-52 48 0 0,4 27 194 0 0,4 34-134 0 0,0-1 0 0 0,-1 0 1 0 0,2 0-1 0 0,-1 0 1 0 0,1 1-1 0 0,0-1 0 0 0,0 0 1 0 0,0 1-1 0 0,4-10 0 0 0,-3 12 6 0 0,-1 0 0 0 0,0 0-1 0 0,1 1 1 0 0,-1-1 0 0 0,1 0-1 0 0,0 1 1 0 0,0-1 0 0 0,0 1-1 0 0,0 0 1 0 0,0 0 0 0 0,1 0-1 0 0,-1 0 1 0 0,1 0 0 0 0,-1 0-1 0 0,1 0 1 0 0,0 1 0 0 0,-1 0-1 0 0,6-3 1 0 0,-4 4-5 0 0,0-1-1 0 0,0 1 1 0 0,0 0-1 0 0,-1 0 1 0 0,1 0-1 0 0,0 0 1 0 0,0 1-1 0 0,-1 0 1 0 0,1 0-1 0 0,0 0 1 0 0,-1 0 0 0 0,5 2-1 0 0,42 21 489 0 0,-41-19-476 0 0,20 13 249 0 0,47 37 0 0 0,-50-34-1891 0 0,1-2 0 0 0,29 17 1 0 0,-32-24-7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5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3684 0 0,'0'2'13346'0'0,"1"18"-12710"0"0,1 95 3134 0 0,1 12-2298 0 0,-1-98-1171 0 0,-1-13-211 0 0,0 0-1 0 0,1 0 0 0 0,1 0 1 0 0,6 21-1 0 0,-9-37-91 0 0,0 0-1 0 0,1 1 0 0 0,-1-1 1 0 0,0 1-1 0 0,0-1 0 0 0,0 1 1 0 0,1-1-1 0 0,-1 1 0 0 0,0-1 1 0 0,1 0-1 0 0,-1 1 0 0 0,0-1 1 0 0,1 0-1 0 0,-1 1 0 0 0,1-1 1 0 0,-1 0-1 0 0,0 1 0 0 0,1-1 1 0 0,-1 0-1 0 0,1 0 1 0 0,-1 1-1 0 0,1-1 0 0 0,-1 0 1 0 0,1 0-1 0 0,-1 0 0 0 0,1 0 1 0 0,-1 0-1 0 0,1 0 0 0 0,0 0 1 0 0,17-6-64 0 0,-13 3 55 0 0,0 0 1 0 0,-1-1-1 0 0,1 1 0 0 0,6-8 0 0 0,0-5 3 0 0,0 0-1 0 0,-1 0 0 0 0,10-24 0 0 0,3-3 60 0 0,0-1 350 0 0,19-48-1 0 0,-31 55 261 0 0,-10 30-344 0 0,1-1 0 0 0,1 0 0 0 0,0 1 0 0 0,0 0 0 0 0,6-11 0 0 0,-9 17-127 0 0,2-4 25 0 0,-1 3-124 0 0,-1 6 458 0 0,-2 10-500 0 0,1 1 1 0 0,1 0-1 0 0,0 0 1 0 0,1 0-1 0 0,0 0 0 0 0,1 0 1 0 0,1-1-1 0 0,1 1 1 0 0,0-1-1 0 0,1 0 1 0 0,0 0-1 0 0,1 0 1 0 0,11 18-1 0 0,-12-23-74 0 0,1 0 0 0 0,1 0 0 0 0,0-1 0 0 0,0 0 0 0 0,1 0 0 0 0,0 0 0 0 0,0-1 0 0 0,13 9 0 0 0,-14-12-546 0 0,0 0 1 0 0,0-1-1 0 0,1 0 0 0 0,0 0 1 0 0,-1 0-1 0 0,1-1 0 0 0,11 2 1 0 0,-7-2-1040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5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2356 0 0,'-15'97'8319'0'0,"-1"18"-4418"0"0,12 295 3316 0 0,5-396-7096 0 0,37 408 2677 0 0,-24-353-7219 0 0,-10-56 2888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0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4328 0 0,'2'-6'915'0'0,"-1"1"0"0"0,1 0 0 0 0,0-1 0 0 0,0 1 0 0 0,1 0 0 0 0,-1 0 0 0 0,1 0 0 0 0,1 0 0 0 0,-1 1 0 0 0,6-7 0 0 0,-4 7-286 0 0,0-1 0 0 0,0 1 0 0 0,1-1 0 0 0,-1 2 0 0 0,1-1 0 0 0,0 1 0 0 0,11-5 0 0 0,6 1-230 0 0,0 0 0 0 0,0 2 0 0 0,1 0 0 0 0,24-1 0 0 0,36-7 437 0 0,-62 9-768 0 0,-16 3 97 0 0,1 0 1 0 0,-1 0-1 0 0,1-1 0 0 0,-1 0 1 0 0,0 0-1 0 0,0 0 0 0 0,0-1 1 0 0,11-6-1 0 0,-17 9-141 0 0,0 0-1 0 0,0 0 0 0 0,0 0 1 0 0,0 0-1 0 0,0 0 1 0 0,0 0-1 0 0,0 0 0 0 0,0 0 1 0 0,0 0-1 0 0,0 0 1 0 0,0-1-1 0 0,0 1 1 0 0,0 0-1 0 0,1 0 0 0 0,-1 0 1 0 0,0 0-1 0 0,0 0 1 0 0,0 0-1 0 0,0 0 0 0 0,0 0 1 0 0,0 0-1 0 0,0 0 1 0 0,0 0-1 0 0,0 0 1 0 0,0 0-1 0 0,1 0 0 0 0,-1 0 1 0 0,0 0-1 0 0,0 0 1 0 0,0 0-1 0 0,0 0 0 0 0,0 0 1 0 0,0 0-1 0 0,0 0 1 0 0,0 0-1 0 0,0 0 1 0 0,0 0-1 0 0,1 0 0 0 0,-1 0 1 0 0,0 0-1 0 0,0 0 1 0 0,0 0-1 0 0,0 0 0 0 0,0 1 1 0 0,0-1-1 0 0,0 0 1 0 0,0 0-1 0 0,0 0 1 0 0,0 0-1 0 0,0 0 0 0 0,0 0 1 0 0,0 0-1 0 0,0 0 1 0 0,0 0-1 0 0,0 0 0 0 0,0 0 1 0 0,1 1-1 0 0,-1 8 437 0 0,-3 17-563 0 0,2-20 260 0 0,-12 77 61 0 0,-6 68-18 0 0,17-116-358 0 0,-3 71-31 0 0,6-90-811 0 0,0-1 1 0 0,0 1-1 0 0,2-1 0 0 0,7 27 1 0 0,-4-28-552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5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20 3000 0 0,'-1'-1'656'0'0,"0"-1"0"0"0,0 1 0 0 0,0-1 0 0 0,0 1 0 0 0,-1 0 0 0 0,1-1-1 0 0,0 1 1 0 0,-1 0 0 0 0,1 0 0 0 0,-1 0 0 0 0,0 0 0 0 0,1 0 0 0 0,-1 0 0 0 0,0 1 0 0 0,1-1-1 0 0,-1 0 1 0 0,0 1 0 0 0,-2-1 0 0 0,3 1-346 0 0,-1 0 0 0 0,0 0 0 0 0,0 0 0 0 0,0 1 0 0 0,0-1-1 0 0,0 0 1 0 0,0 1 0 0 0,1 0 0 0 0,-1-1 0 0 0,0 1 0 0 0,0 0 0 0 0,1 0 0 0 0,-1 0 0 0 0,-3 2 0 0 0,2 0-157 0 0,0 0 0 0 0,0 0 0 0 0,0 0 1 0 0,0 0-1 0 0,0 0 0 0 0,1 1 0 0 0,-1-1 1 0 0,1 1-1 0 0,0 0 0 0 0,0 0 0 0 0,1 0 1 0 0,-1 0-1 0 0,1 0 0 0 0,-2 7 0 0 0,3-5-128 0 0,0 1 0 0 0,0-1 0 0 0,1 0 0 0 0,-1 0 0 0 0,1 0 0 0 0,1 1 0 0 0,-1-1 0 0 0,1 0 0 0 0,0 0 0 0 0,1-1 0 0 0,-1 1 0 0 0,1 0 0 0 0,0-1 0 0 0,1 0 0 0 0,-1 0 0 0 0,1 0 0 0 0,0 0 0 0 0,0 0 0 0 0,1-1 0 0 0,-1 1 0 0 0,8 4 0 0 0,-9-8-13 0 0,-1-1 0 0 0,1 1 0 0 0,-1-1 0 0 0,0 1 0 0 0,1-1 0 0 0,-1 0 0 0 0,1 0 0 0 0,-1 0 0 0 0,1 0 0 0 0,-1-1 0 0 0,0 1 0 0 0,1-1 0 0 0,3 0 0 0 0,-3 0 32 0 0,-1 0 691 0 0,-6 5-633 0 0,-6 3-4 0 0,1 2-1 0 0,0-1 1 0 0,1 1-1 0 0,0 0 1 0 0,0 1-1 0 0,1 0 0 0 0,0 0 1 0 0,0 1-1 0 0,1 0 1 0 0,1 0-1 0 0,0 0 1 0 0,1 0-1 0 0,0 1 1 0 0,0 0-1 0 0,1 0 1 0 0,1 0-1 0 0,0 0 1 0 0,1 1-1 0 0,0-1 1 0 0,1 14-1 0 0,1-22-103 0 0,0 0 0 0 0,0-1-1 0 0,0 1 1 0 0,0 0 0 0 0,1-1 0 0 0,-1 0-1 0 0,1 1 1 0 0,0-1 0 0 0,0 0 0 0 0,0 0 0 0 0,0 0-1 0 0,1 0 1 0 0,0 0 0 0 0,-1-1 0 0 0,1 1-1 0 0,0-1 1 0 0,0 1 0 0 0,0-1 0 0 0,0 0 0 0 0,1 0-1 0 0,-1-1 1 0 0,0 1 0 0 0,5 1 0 0 0,6 2-573 0 0,0-1 1 0 0,0 0-1 0 0,0-1 1 0 0,27 3-1 0 0,-10-4-1015 0 0,2-4 21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5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19 520 0 0,'2'-2'772'0'0,"1"0"-1"0"0,0 0 1 0 0,0 0-1 0 0,-1 1 1 0 0,1-1-1 0 0,0 1 1 0 0,0 0-1 0 0,0-1 1 0 0,1 1-1 0 0,-1 1 1 0 0,0-1 0 0 0,0 0-1 0 0,1 1 1 0 0,-1 0-1 0 0,0-1 1 0 0,1 2-1 0 0,-1-1 1 0 0,4 0-1 0 0,-3 2-452 0 0,0-1 0 0 0,0 0 0 0 0,0 1 0 0 0,-1 0 0 0 0,1 0 0 0 0,-1 0 0 0 0,1 0 0 0 0,-1 0 0 0 0,1 1 0 0 0,-1 0 0 0 0,0-1 0 0 0,0 1 0 0 0,-1 0 0 0 0,5 5 0 0 0,9 16 261 0 0,0 0-1 0 0,-2 1 1 0 0,0 1 0 0 0,-2 0 0 0 0,-1 1-1 0 0,10 34 1 0 0,-4 1 129 0 0,14 109 0 0 0,-24-119-618 0 0,-2 1 0 0 0,-3 0 0 0 0,-8 92 0 0 0,6-115-181 0 0,0-25 39 0 0,1-1 1 0 0,-1 1 0 0 0,0-1-1 0 0,0 1 1 0 0,-1 0 0 0 0,1-1-1 0 0,-1 1 1 0 0,0-1-1 0 0,0 0 1 0 0,-3 6 0 0 0,3-5-216 0 0,1-5 241 0 0,0 0-1 0 0,0 0 1 0 0,0 0-1 0 0,0 0 1 0 0,0 0-1 0 0,0 0 1 0 0,0 0-1 0 0,0 0 1 0 0,0 0 0 0 0,0 0-1 0 0,0 0 1 0 0,0 0-1 0 0,-1 0 1 0 0,1 0-1 0 0,0 0 1 0 0,0 0-1 0 0,0 0 1 0 0,0 0-1 0 0,0 0 1 0 0,0 0 0 0 0,0 1-1 0 0,0-1 1 0 0,0 0-1 0 0,0 0 1 0 0,0 0-1 0 0,0 0 1 0 0,0 0-1 0 0,0 0 1 0 0,0 0-1 0 0,0 0 1 0 0,0 0 0 0 0,0 0-1 0 0,-1 0 1 0 0,1 0-1 0 0,0 0 1 0 0,0 0-1 0 0,0 0 1 0 0,0 0-1 0 0,0 0 1 0 0,0 1-1 0 0,0-1 1 0 0,0 0 0 0 0,0 0-1 0 0,0 0 1 0 0,0 0-1 0 0,0 0 1 0 0,0 0-1 0 0,0 0 1 0 0,-4-10 13 0 0,-1-1 1 0 0,2 1-1 0 0,-1-1 1 0 0,2 0-1 0 0,-1 0 1 0 0,-1-19-1 0 0,-2-8 182 0 0,-1-1 22 0 0,2 11 293 0 0,-1 1 1 0 0,-1-1-1 0 0,-14-35 1 0 0,20 61-441 0 0,1 0 1 0 0,-1 0 0 0 0,0 1-1 0 0,0-1 1 0 0,0 0 0 0 0,0 1-1 0 0,0-1 1 0 0,0 1 0 0 0,0-1-1 0 0,0 1 1 0 0,-1 0 0 0 0,1-1 0 0 0,0 1-1 0 0,-1 0 1 0 0,1 0 0 0 0,-1 0-1 0 0,0 0 1 0 0,1 0 0 0 0,-3-1-1 0 0,2 2-27 0 0,1 0 0 0 0,-1 1 0 0 0,0-1 0 0 0,0 0 0 0 0,0 0 0 0 0,0 1 0 0 0,1-1-1 0 0,-1 1 1 0 0,0 0 0 0 0,0-1 0 0 0,1 1 0 0 0,-1 0 0 0 0,0 0 0 0 0,1 0 0 0 0,-1 0 0 0 0,1 0 0 0 0,0 1-1 0 0,-1-1 1 0 0,1 0 0 0 0,-2 3 0 0 0,-18 20 68 0 0,1 1 0 0 0,1 1-1 0 0,1 0 1 0 0,-23 49 0 0 0,-3 2 60 0 0,27-48-268 0 0,2-1 0 0 0,-16 40 0 0 0,15-13-4334 0 0,15-46 2854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5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97 3252 0 0,'-5'-38'9868'0'0,"0"4"-4198"0"0,5 33-5572 0 0,0 0 0 0 0,0 0 0 0 0,0 1 0 0 0,0-1 0 0 0,0 0 0 0 0,0 0 1 0 0,0 0-1 0 0,0 0 0 0 0,0 0 0 0 0,0 0 0 0 0,-1 0 0 0 0,1 1 0 0 0,0-1 0 0 0,-1 0 1 0 0,1 0-1 0 0,-1 0 0 0 0,1 1 0 0 0,-1-1 0 0 0,1 0 0 0 0,-1 0 0 0 0,0 1 0 0 0,1-1 1 0 0,-1 1-1 0 0,0-1 0 0 0,1 0 0 0 0,-1 1 0 0 0,0-1 0 0 0,0 1 0 0 0,1 0 0 0 0,-1-1 1 0 0,0 1-1 0 0,0 0 0 0 0,0-1 0 0 0,0 1 0 0 0,0 0 0 0 0,1 0 0 0 0,-1 0 0 0 0,0 0 0 0 0,0 0 1 0 0,0 0-1 0 0,0 0 0 0 0,0 0 0 0 0,0 0 0 0 0,-1 0 0 0 0,0 1 12 0 0,-1-1 0 0 0,0 1 0 0 0,1 0 1 0 0,-1 0-1 0 0,1 0 0 0 0,-1 0 0 0 0,1 1 0 0 0,-1-1 0 0 0,1 1 0 0 0,0-1 0 0 0,0 1 0 0 0,0 0 0 0 0,-4 3 0 0 0,1 2-38 0 0,0 1 0 0 0,0-1 0 0 0,1 1 0 0 0,0 1 0 0 0,0-1 1 0 0,1 0-1 0 0,0 1 0 0 0,1 0 0 0 0,-1 0 0 0 0,2-1 0 0 0,-1 1 0 0 0,1 0 0 0 0,1 0 0 0 0,0 1 0 0 0,0-1 0 0 0,0 0 0 0 0,1 0 0 0 0,3 9 0 0 0,-3-14-82 0 0,1 1-1 0 0,0-1 1 0 0,0 0 0 0 0,0 1-1 0 0,0-1 1 0 0,1 0 0 0 0,0-1-1 0 0,0 1 1 0 0,0 0 0 0 0,0-1-1 0 0,0 0 1 0 0,1 1 0 0 0,0-1-1 0 0,3 2 1 0 0,0-1-9 0 0,-1 0 0 0 0,1 0 0 0 0,0 0 0 0 0,-1-1 0 0 0,1-1 0 0 0,1 1 0 0 0,12 2 0 0 0,-11-3 151 0 0,-8-2 318 0 0,-12 4-81 0 0,6-1-307 0 0,0 0-1 0 0,0 0 1 0 0,0 1-1 0 0,0-1 1 0 0,0 1-1 0 0,1 1 1 0 0,0-1-1 0 0,0 0 1 0 0,-5 7 0 0 0,-25 47 350 0 0,32-55-390 0 0,-2 3 7 0 0,1 1-1 0 0,0 0 1 0 0,1 0 0 0 0,-1 0-1 0 0,1 0 1 0 0,1 0 0 0 0,-1 0-1 0 0,1 1 1 0 0,1-1 0 0 0,-1 0-1 0 0,1 1 1 0 0,1-1-1 0 0,0 8 1 0 0,0-12-98 0 0,-1 1 0 0 0,1-1 1 0 0,0 0-1 0 0,1 0 0 0 0,-1 1 0 0 0,0-1 0 0 0,1 0 0 0 0,0 0 0 0 0,0 0 1 0 0,0 0-1 0 0,0-1 0 0 0,0 1 0 0 0,0-1 0 0 0,1 1 0 0 0,-1-1 0 0 0,1 0 1 0 0,0 1-1 0 0,0-2 0 0 0,0 1 0 0 0,0 0 0 0 0,0 0 0 0 0,0-1 0 0 0,0 0 1 0 0,0 1-1 0 0,1-1 0 0 0,-1-1 0 0 0,0 1 0 0 0,1 0 0 0 0,4 0 0 0 0,27 0-2947 0 0,-18-2 1414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5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3252 0 0,'35'-20'7606'0'0,"8"6"-3282"0"0,-39 13-4017 0 0,0 0 0 0 0,0 0 0 0 0,0 0-1 0 0,0 1 1 0 0,0-1 0 0 0,0 1-1 0 0,0 0 1 0 0,0 0 0 0 0,0 1 0 0 0,0-1-1 0 0,0 1 1 0 0,0 0 0 0 0,0 0-1 0 0,0 0 1 0 0,0 1 0 0 0,0-1 0 0 0,-1 1-1 0 0,7 4 1 0 0,-7-4-160 0 0,-1 1-1 0 0,0-1 1 0 0,0 1 0 0 0,1 0-1 0 0,-2 0 1 0 0,1 0 0 0 0,0 0 0 0 0,0 0-1 0 0,-1 0 1 0 0,0 0 0 0 0,0 0-1 0 0,0 1 1 0 0,0-1 0 0 0,0 0-1 0 0,-1 1 1 0 0,1-1 0 0 0,-1 1 0 0 0,0-1-1 0 0,0 5 1 0 0,-1 6 140 0 0,-1 1-1 0 0,-1-1 1 0 0,-5 19 0 0 0,1-6 22 0 0,-34 160 1123 0 0,39-180-1389 0 0,1 0 1 0 0,1-1-1 0 0,-1 1 0 0 0,1 0 1 0 0,1 0-1 0 0,-1-1 0 0 0,1 1 1 0 0,0 0-1 0 0,1-1 1 0 0,-1 1-1 0 0,1-1 0 0 0,1 1 1 0 0,2 6-1 0 0,-3-11-124 0 0,-1 1 1 0 0,1-1-1 0 0,-1 1 0 0 0,1-1 0 0 0,0 1 0 0 0,0-1 1 0 0,0 0-1 0 0,0 0 0 0 0,1 0 0 0 0,-1 0 1 0 0,0-1-1 0 0,1 1 0 0 0,0 0 0 0 0,-1-1 0 0 0,1 0 1 0 0,0 0-1 0 0,-1 0 0 0 0,1 0 0 0 0,0 0 1 0 0,0 0-1 0 0,0-1 0 0 0,0 1 0 0 0,0-1 0 0 0,0 0 1 0 0,0 0-1 0 0,0 0 0 0 0,0 0 0 0 0,0-1 1 0 0,0 1-1 0 0,0-1 0 0 0,3-1 0 0 0,29-8-2935 0 0,-15 5 1432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5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4088 0 0,'8'-18'20890'0'0,"-12"46"-20008"0"0,1 34 0 0 0,3-52-756 0 0,0 1 1 0 0,1 0-1 0 0,1-1 1 0 0,0 1 0 0 0,0 0-1 0 0,7 18 1 0 0,-7-24-120 0 0,1 0 0 0 0,-1 0 1 0 0,1 0-1 0 0,0 0 0 0 0,0-1 1 0 0,1 1-1 0 0,-1-1 0 0 0,1 0 1 0 0,7 7-1 0 0,-8-9-45 0 0,0 0 0 0 0,0 0 0 0 0,0-1 0 0 0,0 1 0 0 0,0-1 0 0 0,1 1 0 0 0,-1-1-1 0 0,0 0 1 0 0,1 0 0 0 0,-1-1 0 0 0,1 1 0 0 0,-1-1 0 0 0,1 0 0 0 0,-1 1 0 0 0,1-2 0 0 0,-1 1 0 0 0,5-1 0 0 0,-1 0-4 0 0,-1-1 1 0 0,0 0-1 0 0,1 0 0 0 0,-1-1 1 0 0,0 0-1 0 0,0 0 0 0 0,0 0 1 0 0,-1-1-1 0 0,1 0 1 0 0,-1 0-1 0 0,7-7 0 0 0,5-6 134 0 0,26-34 0 0 0,-30 35 7 0 0,27-43 898 0 0,-14 18 816 0 0,-25 40-1225 0 0,-1 2-571 0 0,1-1 0 0 0,0 1-1 0 0,-1 0 1 0 0,1-1 0 0 0,-1 1 0 0 0,1 0-1 0 0,-1-1 1 0 0,1 1 0 0 0,-1 0-1 0 0,0 0 1 0 0,1-1 0 0 0,-1 1-1 0 0,0 0 1 0 0,0 0 0 0 0,1 0-1 0 0,-1 0 1 0 0,0 0 0 0 0,0-1-1 0 0,0 2 1 0 0,2 17 138 0 0,2 103 223 0 0,-7 12-256 0 0,1-65-1259 0 0,0 2-3432 0 0,2-62 2959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5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66 2104 0 0,'-4'-13'4493'0'0,"4"1"1475"0"0,-3-6-2532 0 0,3 5-1679 0 0,-4 4-1229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5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15 2204 0 0,'-3'-3'6892'0'0,"-9"-8"-151"0"0,9 11-6334 0 0,1 0 0 0 0,0 0 0 0 0,-1 0 1 0 0,1 0-1 0 0,-1 0 0 0 0,1 0 0 0 0,0 1 1 0 0,-1-1-1 0 0,1 1 0 0 0,0 0 0 0 0,0 0 1 0 0,-1-1-1 0 0,-3 4 0 0 0,1-1-21 0 0,0 1 1 0 0,0-1-1 0 0,1 1 0 0 0,-1 0 0 0 0,-4 6 1 0 0,-3 5 179 0 0,0 0 0 0 0,-14 26 0 0 0,17-24-399 0 0,1 0 0 0 0,0 1 1 0 0,1-1-1 0 0,1 1 0 0 0,0 1 1 0 0,2-1-1 0 0,0 1 0 0 0,1 0 1 0 0,1 0-1 0 0,1 0 1 0 0,0 0-1 0 0,2 0 0 0 0,0 0 1 0 0,5 24-1 0 0,-3-32-138 0 0,0 1 1 0 0,1-1-1 0 0,0 1 1 0 0,0-1-1 0 0,2 0 1 0 0,-1 0-1 0 0,1-1 1 0 0,12 15-1 0 0,-14-20-31 0 0,0-1 0 0 0,0 1 1 0 0,0-1-1 0 0,1 0 0 0 0,-1 0 0 0 0,1-1 1 0 0,0 1-1 0 0,0-1 0 0 0,0 0 0 0 0,1-1 0 0 0,-1 1 1 0 0,1-1-1 0 0,-1 0 0 0 0,1 0 0 0 0,0-1 1 0 0,0 0-1 0 0,0 0 0 0 0,10 1 0 0 0,-14-2 19 0 0,0 0 0 0 0,0-1-1 0 0,0 1 1 0 0,0-1 0 0 0,0 1 0 0 0,0-1-1 0 0,0 1 1 0 0,0-1 0 0 0,0 0-1 0 0,0 0 1 0 0,-1 0 0 0 0,1 0 0 0 0,0 0-1 0 0,-1 0 1 0 0,1-1 0 0 0,-1 1-1 0 0,1 0 1 0 0,-1-1 0 0 0,1 0 0 0 0,-1 1-1 0 0,0-1 1 0 0,0 1 0 0 0,0-1-1 0 0,0 0 1 0 0,0 0 0 0 0,0 0 0 0 0,-1 0-1 0 0,1 0 1 0 0,-1 0 0 0 0,1 1-1 0 0,-1-1 1 0 0,0 0 0 0 0,1 0 0 0 0,-1-4-1 0 0,0 1 43 0 0,0 0 0 0 0,0 0 0 0 0,0 0 0 0 0,0 0-1 0 0,-1 1 1 0 0,0-1 0 0 0,0 0 0 0 0,0 0 0 0 0,0 0-1 0 0,-1 0 1 0 0,0 1 0 0 0,-4-9 0 0 0,5 11-66 0 0,0 1 0 0 0,0-1 1 0 0,0 0-1 0 0,0 0 1 0 0,-1 1-1 0 0,1-1 0 0 0,0 1 1 0 0,-1-1-1 0 0,1 1 0 0 0,-1 0 1 0 0,1-1-1 0 0,-1 1 1 0 0,0 0-1 0 0,1 0 0 0 0,-1 0 1 0 0,0 0-1 0 0,0 0 0 0 0,0 1 1 0 0,0-1-1 0 0,0 0 1 0 0,0 1-1 0 0,0 0 0 0 0,0-1 1 0 0,0 1-1 0 0,0 0 0 0 0,0 0 1 0 0,0 0-1 0 0,0 0 1 0 0,0 0-1 0 0,0 1 0 0 0,-2 0 1 0 0,-3 1-162 0 0,1 0 1 0 0,-1 1-1 0 0,1-1 1 0 0,-1 2 0 0 0,1-1-1 0 0,-5 5 1 0 0,6-5-463 0 0,1 0 1 0 0,1 0 0 0 0,-1 1 0 0 0,0-1-1 0 0,-5 9 1 0 0,4-3-982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5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35 3372 0 0,'-3'-3'1236'0'0,"0"0"0"0"0,0-1-1 0 0,0 1 1 0 0,0 1 0 0 0,0-1 0 0 0,-1 0-1 0 0,1 1 1 0 0,-1 0 0 0 0,-7-4-1 0 0,8 5-916 0 0,1 0 1 0 0,-1 1-1 0 0,0-1 0 0 0,0 1 0 0 0,0-1 0 0 0,0 1 0 0 0,1 0 0 0 0,-1 0 0 0 0,0 0 0 0 0,0 1 0 0 0,0-1 0 0 0,0 1 0 0 0,0-1 0 0 0,1 1 0 0 0,-6 2 0 0 0,-1 1-10 0 0,1 0-1 0 0,0 1 1 0 0,0 0 0 0 0,0 0 0 0 0,0 1-1 0 0,1-1 1 0 0,0 2 0 0 0,0-1 0 0 0,0 1-1 0 0,1 0 1 0 0,0 1 0 0 0,0-1 0 0 0,-6 14 0 0 0,9-16-255 0 0,0 1 1 0 0,1-1-1 0 0,-1 1 1 0 0,1 0 0 0 0,1-1-1 0 0,-1 1 1 0 0,1 0 0 0 0,0 0-1 0 0,0 0 1 0 0,1 0-1 0 0,0 0 1 0 0,0 0 0 0 0,0 0-1 0 0,1 0 1 0 0,0 0 0 0 0,0 0-1 0 0,0 0 1 0 0,1 0 0 0 0,0 0-1 0 0,0-1 1 0 0,6 12-1 0 0,-5-13-73 0 0,0 1-1 0 0,1-1 1 0 0,0 1-1 0 0,0-1 1 0 0,0 0-1 0 0,0-1 1 0 0,0 1-1 0 0,1-1 1 0 0,0 0-1 0 0,-1 0 1 0 0,1 0-1 0 0,0 0 1 0 0,1-1-1 0 0,-1 0 1 0 0,0 0-1 0 0,1-1 1 0 0,-1 1-1 0 0,1-1 1 0 0,-1 0-1 0 0,1-1 1 0 0,5 1-1 0 0,-10-1 735 0 0,-4 2-599 0 0,-7 3-17 0 0,1 0-1 0 0,0 1 1 0 0,0 1-1 0 0,1-1 1 0 0,0 1-1 0 0,0 1 0 0 0,0 0 1 0 0,1 0-1 0 0,0 0 1 0 0,1 1-1 0 0,0 0 0 0 0,0 0 1 0 0,1 1-1 0 0,0-1 1 0 0,1 1-1 0 0,-5 12 1 0 0,7-16-85 0 0,0 1 0 0 0,1-1 0 0 0,0 0 0 0 0,0 1 0 0 0,0-1 0 0 0,0 1 1 0 0,1-1-1 0 0,0 0 0 0 0,1 1 0 0 0,-1-1 0 0 0,1 1 0 0 0,0-1 1 0 0,1 0-1 0 0,0 1 0 0 0,0-1 0 0 0,0 0 0 0 0,1 0 0 0 0,0 0 0 0 0,0-1 1 0 0,0 1-1 0 0,1-1 0 0 0,-1 1 0 0 0,1-1 0 0 0,1-1 0 0 0,-1 1 1 0 0,1 0-1 0 0,0-1 0 0 0,10 7 0 0 0,-9-6-164 0 0,2-1-1 0 0,-1 0 1 0 0,0 0-1 0 0,1-1 1 0 0,0 0-1 0 0,-1-1 1 0 0,13 3-1 0 0,32 0-3459 0 0,-34-5 1998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5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3760 0 0,'0'-2'595'0'0,"0"0"-1"0"0,0 1 1 0 0,1-1 0 0 0,-1 1-1 0 0,0-1 1 0 0,1 1-1 0 0,-1-1 1 0 0,1 1-1 0 0,-1-1 1 0 0,1 1-1 0 0,0-1 1 0 0,-1 1 0 0 0,1-1-1 0 0,0 1 1 0 0,0 0-1 0 0,2-2 1 0 0,-1 1-115 0 0,0 0 0 0 0,1 0 1 0 0,-1 1-1 0 0,0-1 0 0 0,1 1 0 0 0,0-1 1 0 0,-1 1-1 0 0,5-1 0 0 0,6-2-163 0 0,-1 2-1 0 0,1 0 0 0 0,18-1 1 0 0,-12 1 712 0 0,24-3-232 0 0,-23 4-316 0 0,1-1-1 0 0,-1-1 0 0 0,1-2 0 0 0,33-10 1 0 0,-21-4 3658 0 0,-38 22-3961 0 0,-6 4-48 0 0,1 1-1 0 0,0 0 0 0 0,0 1 1 0 0,1 0-1 0 0,-13 18 0 0 0,4-5 39 0 0,1 1 0 0 0,1 1 0 0 0,-26 50-1 0 0,35-58-179 0 0,0 0 0 0 0,1 1 0 0 0,1-1 0 0 0,0 1 1 0 0,1 0-1 0 0,1 0 0 0 0,-1 32 0 0 0,4-40-248 0 0,1-1 1 0 0,0 0 0 0 0,0 1 0 0 0,1-1 0 0 0,1 0-1 0 0,-1 0 1 0 0,1 0 0 0 0,0 0 0 0 0,1 0 0 0 0,0-1-1 0 0,0 1 1 0 0,1-1 0 0 0,0 0 0 0 0,0-1 0 0 0,1 1-1 0 0,10 9 1 0 0,2 0-1353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5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46 4880 0 0,'-3'-3'1532'0'0,"0"-1"0"0"0,0 1 0 0 0,0 0 0 0 0,0 0 0 0 0,0 0 0 0 0,-5-3 0 0 0,2 2-281 0 0,0 1 0 0 0,0 0 0 0 0,0 0 0 0 0,0 1 0 0 0,-11-3 0 0 0,15 5-1118 0 0,0 0 0 0 0,-1 0 0 0 0,1 0 0 0 0,0 1 0 0 0,0-1 0 0 0,0 1 0 0 0,0-1 0 0 0,-1 1 0 0 0,1 0 0 0 0,-3 1 0 0 0,-3 1 241 0 0,4-1-239 0 0,-1 0 0 0 0,0 0 0 0 0,0 0 1 0 0,1 1-1 0 0,0 0 0 0 0,-1 0 0 0 0,1 0 0 0 0,0 0 1 0 0,1 1-1 0 0,-1-1 0 0 0,0 1 0 0 0,1 0 0 0 0,0 0 0 0 0,0 0 1 0 0,0 1-1 0 0,-4 7 0 0 0,6-8-106 0 0,-1 0 0 0 0,1 0 0 0 0,-1-1 0 0 0,1 1 0 0 0,0 0 1 0 0,1 0-1 0 0,-1 0 0 0 0,1 0 0 0 0,0 0 0 0 0,-1 0 0 0 0,2 0 0 0 0,-1 0 0 0 0,0 0 0 0 0,1 0 1 0 0,0 0-1 0 0,0 0 0 0 0,0 0 0 0 0,0 0 0 0 0,1-1 0 0 0,0 1 0 0 0,2 5 0 0 0,0-4-54 0 0,0 0 0 0 0,0 0 1 0 0,0 0-1 0 0,1 0 0 0 0,-1-1 0 0 0,1 0 0 0 0,0 0 0 0 0,0 0 0 0 0,1-1 1 0 0,-1 1-1 0 0,9 3 0 0 0,18 10-175 0 0,-32-16 204 0 0,0-1-1 0 0,0 0 0 0 0,0 1 1 0 0,0-1-1 0 0,0 0 1 0 0,0 1-1 0 0,0-1 0 0 0,0 0 1 0 0,0 1-1 0 0,0-1 1 0 0,0 0-1 0 0,0 1 0 0 0,0-1 1 0 0,0 0-1 0 0,0 1 1 0 0,0-1-1 0 0,-1 0 0 0 0,1 0 1 0 0,0 1-1 0 0,0-1 1 0 0,0 0-1 0 0,0 1 0 0 0,-1-1 1 0 0,1 0-1 0 0,0 0 1 0 0,0 1-1 0 0,-1-1 1 0 0,1 0-1 0 0,0 0 0 0 0,0 0 1 0 0,-1 1-1 0 0,1-1 1 0 0,0 0-1 0 0,0 0 0 0 0,-1 0 1 0 0,1 0-1 0 0,0 0 1 0 0,-1 1-1 0 0,1-1 0 0 0,0 0 1 0 0,-1 0-1 0 0,-17 9 117 0 0,2-3 39 0 0,1 1 1 0 0,0 1 0 0 0,0 0-1 0 0,0 1 1 0 0,1 1 0 0 0,1 0-1 0 0,0 1 1 0 0,0 1 0 0 0,1 0-1 0 0,0 0 1 0 0,1 1-1 0 0,0 0 1 0 0,-14 25 0 0 0,24-35-135 0 0,-1 1 1 0 0,1-1-1 0 0,-1 0 1 0 0,1 1-1 0 0,0-1 1 0 0,0 0-1 0 0,0 1 1 0 0,1-1-1 0 0,-1 1 1 0 0,1-1-1 0 0,0 1 1 0 0,0 0 0 0 0,0-1-1 0 0,1 1 1 0 0,-1-1-1 0 0,1 1 1 0 0,0-1-1 0 0,0 1 1 0 0,0-1-1 0 0,0 0 1 0 0,0 1-1 0 0,1-1 1 0 0,0 0-1 0 0,0 0 1 0 0,-1 0-1 0 0,2 0 1 0 0,-1 0-1 0 0,0-1 1 0 0,1 1-1 0 0,-1 0 1 0 0,5 2-1 0 0,8 6 22 0 0,1-1-1 0 0,0 0 1 0 0,1-1-1 0 0,0-1 0 0 0,0 0 1 0 0,36 9-1 0 0,-23-10-11 0 0,37 5 0 0 0,-57-11-583 0 0,0-1-1 0 0,-1 1 1 0 0,1-2 0 0 0,0 1 0 0 0,0-1 0 0 0,-1-1 0 0 0,1 0 0 0 0,9-3-1 0 0,-8 1-1047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0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68 18322 0 0,'-1'-4'391'0'0,"0"1"1"0"0,-1 0-1 0 0,0 0 1 0 0,1 0-1 0 0,-1 0 1 0 0,0 0 0 0 0,-1 0-1 0 0,1 1 1 0 0,0-1-1 0 0,-1 1 1 0 0,1 0-1 0 0,-4-3 1 0 0,1 1-203 0 0,-1 1-1 0 0,1 0 1 0 0,-1 0 0 0 0,0 0-1 0 0,1 0 1 0 0,-13-3 0 0 0,14 5-201 0 0,-1 0 0 0 0,1 1 1 0 0,0-1-1 0 0,0 1 0 0 0,-1-1 1 0 0,1 1-1 0 0,0 1 0 0 0,-1-1 1 0 0,1 1-1 0 0,-7 1 1 0 0,9-1 48 0 0,0-1 0 0 0,0 1 0 0 0,0 0 0 0 0,-1 0 1 0 0,1 1-1 0 0,0-1 0 0 0,0 0 0 0 0,0 1 1 0 0,1-1-1 0 0,-1 1 0 0 0,0 0 0 0 0,1-1 0 0 0,-1 1 1 0 0,1 0-1 0 0,-1 0 0 0 0,1 0 0 0 0,0 0 1 0 0,0 0-1 0 0,-2 4 0 0 0,2-3-20 0 0,0 1 1 0 0,0-1-1 0 0,1 1 1 0 0,-1-1-1 0 0,1 1 1 0 0,0-1-1 0 0,0 1 1 0 0,0-1-1 0 0,0 1 1 0 0,1-1-1 0 0,-1 1 1 0 0,1-1-1 0 0,0 1 0 0 0,0-1 1 0 0,0 1-1 0 0,0-1 1 0 0,1 0-1 0 0,0 0 1 0 0,-1 0-1 0 0,1 0 1 0 0,5 6-1 0 0,3 3-590 0 0,0-1 0 0 0,1 1 1 0 0,21 15-1 0 0,-22-19-542 0 0,-6-6 603 0 0,-17 3-1188 0 0,0 0 2021 0 0,0 0 0 0 0,0 0-1 0 0,1 1 1 0 0,0 1 0 0 0,0 0 0 0 0,0 0 0 0 0,1 1 0 0 0,0 1 0 0 0,0 0 0 0 0,-10 12 0 0 0,15-15-155 0 0,1 1 0 0 0,0-1 0 0 0,1 1 0 0 0,0 0 0 0 0,0 0 0 0 0,0 1 0 0 0,1-1-1 0 0,0 1 1 0 0,0-1 0 0 0,-2 14 0 0 0,5-17-122 0 0,0-1 0 0 0,0 1 1 0 0,0-1-1 0 0,1 1 0 0 0,0-1 0 0 0,-1 1 0 0 0,1-1 0 0 0,0 1 0 0 0,1-1 0 0 0,-1 0 0 0 0,0 1 0 0 0,1-1 0 0 0,0 0 0 0 0,0 0 0 0 0,0 0 0 0 0,0-1 0 0 0,0 1 0 0 0,4 3 0 0 0,2 2-37 0 0,0 0-1 0 0,1-1 0 0 0,0 0 0 0 0,14 8 0 0 0,-11-8-677 0 0,1 0-1 0 0,0-1 0 0 0,1 0 0 0 0,-1-1 0 0 0,1 0 0 0 0,24 4 0 0 0,-14-5-905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5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1424 0 0,'-4'-2'22206'0'0,"62"4"-21545"0"0,-13-1-375 0 0,45-4 0 0 0,-40-4-399 0 0,0-2 0 0 0,76-25 0 0 0,-100 23 703 0 0,-37 16-595 0 0,0 1-1 0 0,0 0 1 0 0,1 1-1 0 0,-18 14 1 0 0,-37 38 7 0 0,63-57-1 0 0,-5 6 15 0 0,0 0-1 0 0,1 0 0 0 0,1 1 1 0 0,0 0-1 0 0,0 0 0 0 0,0 1 1 0 0,1-1-1 0 0,1 1 0 0 0,-5 15 0 0 0,4-11 33 0 0,1-5-10 0 0,1 0 1 0 0,1-1-1 0 0,0 1 0 0 0,0 0 1 0 0,0 0-1 0 0,1 0 0 0 0,1 0 1 0 0,-1 0-1 0 0,1-1 1 0 0,1 1-1 0 0,2 10 0 0 0,-2-11-86 0 0,1-1-1 0 0,-1 0 1 0 0,1 0-1 0 0,1 0 1 0 0,-1 0-1 0 0,1-1 1 0 0,0 1-1 0 0,1-1 1 0 0,-1 0-1 0 0,1 0 1 0 0,0-1-1 0 0,1 1 1 0 0,6 4-1 0 0,-9-8-137 0 0,1 0-1 0 0,-1 0 0 0 0,1-1 1 0 0,-1 0-1 0 0,1 0 0 0 0,0 0 1 0 0,0 0-1 0 0,-1 0 0 0 0,1-1 1 0 0,0 1-1 0 0,6-1 0 0 0,41-5-4117 0 0,-37 3 2834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3:5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4052 0 0,'4'-11'6183'0'0,"-4"10"-5843"0"0,0 0 0 0 0,1 0-1 0 0,-1-1 1 0 0,1 1 0 0 0,-1 0-1 0 0,0 0 1 0 0,1 0 0 0 0,0 0-1 0 0,-1 0 1 0 0,1 0 0 0 0,0 0-1 0 0,0 0 1 0 0,-1 0 0 0 0,1 0-1 0 0,0 1 1 0 0,0-1 0 0 0,0 0-1 0 0,0 0 1 0 0,0 1 0 0 0,0-1-1 0 0,0 1 1 0 0,3-2 2058 0 0,-2 5-2187 0 0,0-1 1 0 0,-1 1-1 0 0,1-1 1 0 0,-1 1-1 0 0,1 0 1 0 0,-1 0-1 0 0,0 0 1 0 0,0-1 0 0 0,0 1-1 0 0,0 0 1 0 0,0 4-1 0 0,4 37 813 0 0,-4-30-716 0 0,0 32 360 0 0,0-27-300 0 0,3 29-1 0 0,-2-23-165 0 0,2 10-415 0 0,-4-35 209 0 0,1 1-1 0 0,-1-1 0 0 0,0 0 0 0 0,0 0 1 0 0,0 0-1 0 0,0 0 0 0 0,0 1 0 0 0,0-1 1 0 0,0 0-1 0 0,1 0 0 0 0,-1 0 0 0 0,0 0 1 0 0,0 0-1 0 0,0 1 0 0 0,0-1 0 0 0,1 0 1 0 0,-1 0-1 0 0,0 0 0 0 0,0 0 1 0 0,0 0-1 0 0,1 0 0 0 0,-1 0 0 0 0,0 0 1 0 0,0 0-1 0 0,0 0 0 0 0,1 0 0 0 0,-1 0 1 0 0,0 0-1 0 0,0 0 0 0 0,0 0 0 0 0,1 0 1 0 0,-1 0-1 0 0,0 0 0 0 0,0 0 0 0 0,0 0 1 0 0,1 0-1 0 0,-1 0 0 0 0,0 0 0 0 0,1 0 1 0 0,10-8-79 0 0,11-12-18 0 0,239-239 777 0 0,-259 257-589 0 0,0 0-1 0 0,1 0 1 0 0,-1 0 0 0 0,1 0 0 0 0,0 0-1 0 0,0 0 1 0 0,0 1 0 0 0,0 0 0 0 0,0-1-1 0 0,6-1 1 0 0,-7 3-51 0 0,-1 0-1 0 0,1 1 0 0 0,-1-1 1 0 0,1 0-1 0 0,-1 1 1 0 0,1-1-1 0 0,-1 0 0 0 0,1 1 1 0 0,-1 0-1 0 0,1-1 1 0 0,-1 1-1 0 0,0 0 0 0 0,1 0 1 0 0,-1 0-1 0 0,0 0 1 0 0,0 0-1 0 0,0 0 1 0 0,0 0-1 0 0,0 0 0 0 0,0 0 1 0 0,0 1-1 0 0,0-1 1 0 0,0 0-1 0 0,0 1 0 0 0,-1-1 1 0 0,2 2-1 0 0,3 7 67 0 0,-1 0 0 0 0,0 0 0 0 0,0 0 1 0 0,-1 0-1 0 0,3 16 0 0 0,6 58 193 0 0,-6-33-134 0 0,7 76 64 0 0,-9-88-374 0 0,7 51-295 0 0,-8-79-211 0 0,0 0-1 0 0,0 0 1 0 0,1 0-1 0 0,0 0 0 0 0,11 18 1 0 0,-2-10-956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0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12 2824 0 0,'-13'-8'7588'0'0,"-7"4"-3872"0"0,-17 7-73 0 0,22 0-3007 0 0,0 2 0 0 0,1 0 1 0 0,-1 0-1 0 0,1 1 0 0 0,0 1 1 0 0,-19 12-1 0 0,7-1-81 0 0,2 0 0 0 0,-29 26 0 0 0,41-33-351 0 0,1 1-1 0 0,0 0 1 0 0,1 0-1 0 0,0 1 1 0 0,1 0 0 0 0,1 1-1 0 0,0 0 1 0 0,0 1-1 0 0,-9 27 1 0 0,15-35-181 0 0,0-1 1 0 0,1 1-1 0 0,0-1 1 0 0,0 1-1 0 0,0-1 1 0 0,1 1-1 0 0,0-1 1 0 0,0 1-1 0 0,0 0 1 0 0,1-1-1 0 0,0 1 1 0 0,1-1-1 0 0,-1 1 1 0 0,1-1-1 0 0,0 0 1 0 0,1 0-1 0 0,0 0 1 0 0,0 0-1 0 0,0 0 1 0 0,0 0-1 0 0,1-1 1 0 0,0 0-1 0 0,0 0 1 0 0,1 0-1 0 0,-1 0 1 0 0,8 5-1 0 0,-7-6-39 0 0,1 0-1 0 0,0 0 1 0 0,1-1-1 0 0,-1 1 1 0 0,1-2-1 0 0,-1 1 1 0 0,1-1-1 0 0,0 1 1 0 0,0-2-1 0 0,0 1 1 0 0,0-1-1 0 0,0 0 1 0 0,12-1-1 0 0,-8 0 47 0 0,0 0-1 0 0,0-1 0 0 0,0-1 1 0 0,0 0-1 0 0,0 0 1 0 0,0-1-1 0 0,-1-1 0 0 0,12-5 1 0 0,-20 9 12 0 0,0-1-1 0 0,-1 0 1 0 0,1 0 0 0 0,0 0 0 0 0,-1 0-1 0 0,1 0 1 0 0,-1 0 0 0 0,1 0 0 0 0,-1 0 0 0 0,0-1-1 0 0,1 1 1 0 0,-1 0 0 0 0,0-1 0 0 0,0 1-1 0 0,0-1 1 0 0,0 1 0 0 0,0-1 0 0 0,0 0 0 0 0,-1 1-1 0 0,1-1 1 0 0,-1 0 0 0 0,1 0 0 0 0,-1 0-1 0 0,1 1 1 0 0,-1-1 0 0 0,0 0 0 0 0,0 0 0 0 0,0 0-1 0 0,0 0 1 0 0,0-3 0 0 0,-1 3-28 0 0,0 0 0 0 0,0 0 0 0 0,0 0 0 0 0,0 0 0 0 0,0 0 0 0 0,0 0 0 0 0,0 0 0 0 0,-1 0 0 0 0,1 0 0 0 0,-1 1 0 0 0,1-1 0 0 0,-1 0 0 0 0,0 1 0 0 0,1-1 1 0 0,-1 1-1 0 0,0 0 0 0 0,0 0 0 0 0,0-1 0 0 0,0 1 0 0 0,0 1 0 0 0,0-1 0 0 0,-1 0 0 0 0,1 0 0 0 0,-3 0 0 0 0,-4 0-83 0 0,-1 0 0 0 0,1 0 0 0 0,-1 1 0 0 0,1 1 0 0 0,-1-1 1 0 0,1 1-1 0 0,-1 1 0 0 0,1 0 0 0 0,-15 5 0 0 0,11-3-763 0 0,-1 1-1 0 0,1 1 1 0 0,0 1-1 0 0,1 0 1 0 0,-20 13 0 0 0,20-10-767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0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24 4228 0 0,'0'-1'902'0'0,"-3"-21"14513"0"0,-2 25-15160 0 0,-1 1 1 0 0,2 0 0 0 0,-1 0-1 0 0,0 1 1 0 0,1 0 0 0 0,0-1-1 0 0,0 1 1 0 0,0 1 0 0 0,1-1-1 0 0,-1 0 1 0 0,1 1 0 0 0,1 0 0 0 0,-1 0-1 0 0,1-1 1 0 0,-3 12 0 0 0,2-6-80 0 0,1 0 1 0 0,0 0 0 0 0,0 1 0 0 0,1-1 0 0 0,1 1 0 0 0,0-1-1 0 0,0 0 1 0 0,3 15 0 0 0,-2-20-152 0 0,0 0 0 0 0,1 0 0 0 0,0 0 0 0 0,0 0 0 0 0,0 0-1 0 0,1 0 1 0 0,0-1 0 0 0,0 1 0 0 0,0-1 0 0 0,1 0 0 0 0,-1 0 0 0 0,1 0 0 0 0,1 0 0 0 0,-1-1-1 0 0,0 1 1 0 0,1-1 0 0 0,0-1 0 0 0,0 1 0 0 0,10 5 0 0 0,-8-6-35 0 0,0 0-1 0 0,0-1 1 0 0,1 0 0 0 0,-1 0 0 0 0,1 0-1 0 0,0-1 1 0 0,-1 0 0 0 0,1-1-1 0 0,0 0 1 0 0,0 0 0 0 0,-1 0 0 0 0,1-1-1 0 0,0 0 1 0 0,-1-1 0 0 0,13-4-1 0 0,-11 3 15 0 0,0 0 0 0 0,0-1 0 0 0,0-1-1 0 0,-1 1 1 0 0,1-1 0 0 0,-1-1 0 0 0,0 1 0 0 0,-1-2-1 0 0,0 1 1 0 0,1-1 0 0 0,-2 0 0 0 0,1 0-1 0 0,-1-1 1 0 0,-1 0 0 0 0,1 0 0 0 0,-1 0-1 0 0,0-1 1 0 0,-1 1 0 0 0,5-15 0 0 0,0-7 260 0 0,20-45 0 0 0,-28 73-228 0 0,1-1-1 0 0,-1 0 0 0 0,0 1 0 0 0,1 0 0 0 0,0-1 0 0 0,-1 1 0 0 0,1 0 0 0 0,0 0 0 0 0,0 0 0 0 0,0 0 0 0 0,1 0 0 0 0,-1 0 0 0 0,0 1 0 0 0,1-1 0 0 0,-1 1 0 0 0,1-1 0 0 0,-1 1 0 0 0,1 0 0 0 0,0 0 0 0 0,0 0 0 0 0,-1 1 0 0 0,1-1 0 0 0,0 1 0 0 0,0-1 0 0 0,0 1 0 0 0,0 0 0 0 0,-1 0 0 0 0,1 0 0 0 0,0 1 0 0 0,0-1 0 0 0,0 1 0 0 0,4 1 0 0 0,1 0 12 0 0,-1 1-1 0 0,0 0 0 0 0,0 0 1 0 0,0 1-1 0 0,0 0 0 0 0,0 1 0 0 0,-1-1 1 0 0,1 1-1 0 0,-1 0 0 0 0,9 11 0 0 0,2 6 30 0 0,-2 0 0 0 0,0 0 0 0 0,-2 2 0 0 0,15 32-1 0 0,-18-36-44 0 0,-8-15 33 0 0,1 1 1 0 0,0-1-1 0 0,1-1 1 0 0,-1 1 0 0 0,1 0-1 0 0,7 6 1 0 0,-10-11-54 0 0,0 1 0 0 0,0-1 0 0 0,0 0 0 0 0,0 0 1 0 0,0 0-1 0 0,0 0 0 0 0,0-1 0 0 0,0 1 0 0 0,0 0 1 0 0,0 0-1 0 0,0-1 0 0 0,0 1 0 0 0,0 0 0 0 0,0-1 0 0 0,0 1 1 0 0,0-1-1 0 0,0 1 0 0 0,1-2 0 0 0,18-12 105 0 0,8-10-220 0 0,-1-1-1 0 0,-2-2 1 0 0,0 0 0 0 0,41-62 0 0 0,-55 73-3378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0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14 3044 0 0,'9'-7'4974'0'0,"-9"7"-4439"0"0,1-1-1 0 0,0 0 1 0 0,0 1-1 0 0,0-1 0 0 0,0 0 1 0 0,0 1-1 0 0,0-1 1 0 0,0 1-1 0 0,0 0 0 0 0,0-1 1 0 0,0 1-1 0 0,0 0 1 0 0,1-1-1 0 0,-1 1 0 0 0,2 0 1 0 0,-4 21 1943 0 0,-1-11-2124 0 0,-1 0-1 0 0,-1-1 1 0 0,1 1-1 0 0,-2-1 0 0 0,1 1 1 0 0,-11 13-1 0 0,-39 50 556 0 0,48-66-792 0 0,-20 25 622 0 0,-56 52 0 0 0,69-73-547 0 0,0 0 0 0 0,-1-1 1 0 0,0 0-1 0 0,0-1 0 0 0,-1-1 0 0 0,-1 0 1 0 0,-19 7-1 0 0,31-13-162 0 0,0-1 1 0 0,0 0-1 0 0,-1 0 0 0 0,1 0 0 0 0,0-1 1 0 0,0 1-1 0 0,-1-1 0 0 0,1 0 1 0 0,0 0-1 0 0,0-1 0 0 0,-1 1 0 0 0,1-1 1 0 0,0 0-1 0 0,0 0 0 0 0,0 0 1 0 0,0-1-1 0 0,0 0 0 0 0,-5-2 1 0 0,6 2-27 0 0,0-1 0 0 0,-1 1 0 0 0,1-1 0 0 0,1 0 0 0 0,-1 0 0 0 0,0 0 0 0 0,1-1 0 0 0,-1 1 0 0 0,1 0 0 0 0,0-1 0 0 0,0 0 0 0 0,1 1 0 0 0,-1-1 0 0 0,1 0 0 0 0,-1 0 1 0 0,1 0-1 0 0,1 0 0 0 0,-2-7 0 0 0,1 1 25 0 0,1 0 0 0 0,-1 0 0 0 0,2 0 0 0 0,0-1 0 0 0,0 1 0 0 0,1 0 0 0 0,0 0 0 0 0,0 0 0 0 0,1 1-1 0 0,1-1 1 0 0,-1 1 0 0 0,2-1 0 0 0,-1 1 0 0 0,11-15 0 0 0,-12 20 19 0 0,1-1 1 0 0,0 1-1 0 0,0-1 0 0 0,0 1 0 0 0,0 0 0 0 0,1 0 0 0 0,-1 1 0 0 0,1 0 0 0 0,0-1 0 0 0,0 1 0 0 0,0 1 0 0 0,0-1 0 0 0,1 1 0 0 0,-1 0 1 0 0,1 0-1 0 0,0 1 0 0 0,-1 0 0 0 0,1-1 0 0 0,0 2 0 0 0,0-1 0 0 0,-1 1 0 0 0,1 0 0 0 0,0 0 0 0 0,0 1 0 0 0,0-1 0 0 0,-1 1 0 0 0,7 2 1 0 0,-4 0-10 0 0,-1 0 0 0 0,0 0 0 0 0,0 0 0 0 0,-1 1 0 0 0,1 0 1 0 0,-1 1-1 0 0,0-1 0 0 0,0 1 0 0 0,0 0 0 0 0,8 10 0 0 0,-7-8-22 0 0,-1 0 0 0 0,-1 1 0 0 0,1 0 0 0 0,-1 0 0 0 0,0 1 1 0 0,-1-1-1 0 0,0 1 0 0 0,3 10 0 0 0,2 11-271 0 0,11 46-764 0 0,-14-24-3303 0 0,-6-42 2719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0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4260 0 0,'0'-10'4501'0'0,"-3"3"1563"0"0,-1-5 1577 0 0,-3 41-9593 0 0,7-13 416 0 0,0-1 60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0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176 139 2204 0 0,'-2'28'4979'0'0,"1"-21"-3967"0"0,0-1 1 0 0,1 0-1 0 0,0 1 1 0 0,1 8 0 0 0,0-9-414 0 0,0 0-1 0 0,0 0 1 0 0,1 0 0 0 0,-1 0-1 0 0,2 0 1 0 0,-1-1 0 0 0,6 11 0 0 0,-7-15-453 0 0,0 1 0 0 0,1 0 0 0 0,-1 0 1 0 0,1-1-1 0 0,-1 1 0 0 0,1-1 0 0 0,0 1 1 0 0,-1-1-1 0 0,1 0 0 0 0,0 1 0 0 0,0-1 1 0 0,0 0-1 0 0,0 0 0 0 0,0-1 1 0 0,0 1-1 0 0,1 0 0 0 0,-1-1 0 0 0,0 1 1 0 0,0-1-1 0 0,0 0 0 0 0,1 1 0 0 0,-1-1 1 0 0,0 0-1 0 0,0-1 0 0 0,1 1 0 0 0,2-1 1 0 0,1 0 7 0 0,0-1 0 0 0,0 0 0 0 0,0 0 0 0 0,0-1 1 0 0,0 1-1 0 0,-1-2 0 0 0,1 1 0 0 0,-1 0 0 0 0,0-1 1 0 0,0 0-1 0 0,0 0 0 0 0,0-1 0 0 0,-1 1 0 0 0,0-1 1 0 0,1 0-1 0 0,-2 0 0 0 0,6-9 0 0 0,-6 10-53 0 0,-1-1 1 0 0,1 0-1 0 0,-1 0 1 0 0,0 0-1 0 0,0 0 0 0 0,-1 0 1 0 0,0 0-1 0 0,0-1 0 0 0,0 1 1 0 0,0 0-1 0 0,-1-1 0 0 0,0 1 1 0 0,0 0-1 0 0,0-1 0 0 0,-1 1 1 0 0,0 0-1 0 0,0-1 0 0 0,0 1 1 0 0,0 0-1 0 0,-1 0 0 0 0,-5-10 1 0 0,2 4 51 0 0,-2 0 0 0 0,0 1 0 0 0,-11-15 0 0 0,15 22-118 0 0,-1-1-1 0 0,1 1 0 0 0,-1 0 0 0 0,0 0 0 0 0,0 1 1 0 0,0-1-1 0 0,0 1 0 0 0,0 0 0 0 0,0 0 1 0 0,0 0-1 0 0,-1 1 0 0 0,-7-2 0 0 0,10 2-2 0 0,-1 1-1 0 0,1 0 1 0 0,-1-1-1 0 0,1 1 1 0 0,0 0-1 0 0,-1 1 1 0 0,1-1-1 0 0,-1 0 1 0 0,1 1-1 0 0,-1-1 1 0 0,1 1-1 0 0,0 0 1 0 0,-1 0-1 0 0,1 0 1 0 0,0 0-1 0 0,-4 2 1 0 0,1 1 19 0 0,1-1-1 0 0,0 1 1 0 0,1-1 0 0 0,-1 1 0 0 0,1 0 0 0 0,-1 0 0 0 0,-3 8 0 0 0,-2 4 84 0 0,0 2 0 0 0,2-1 0 0 0,-8 24 0 0 0,15-40-128 0 0,-32 111 489 0 0,-25 160 0 0 0,27-92-774 0 0,19-104-3388 0 0,9-63 2514 0 0,-1-5-463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0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3212 0 0,'2'-2'822'0'0,"0"0"-1"0"0,0 0 0 0 0,-1 1 0 0 0,1-1 1 0 0,1 0-1 0 0,-1 0 0 0 0,0 1 0 0 0,0 0 1 0 0,1-1-1 0 0,2 0 0 0 0,32-8 3269 0 0,-15 8-2864 0 0,35 0 0 0 0,-41 3-168 0 0,-8-1-769 0 0,36-1 1840 0 0,49 8-1 0 0,-91-7-1965 0 0,0 0-1 0 0,0 0 0 0 0,0 1 0 0 0,0-1 1 0 0,0 1-1 0 0,0-1 0 0 0,0 1 1 0 0,0 0-1 0 0,-1 0 0 0 0,4 2 1 0 0,-4-3-120 0 0,-1 1 0 0 0,1 0 1 0 0,-1 0-1 0 0,1 0 1 0 0,0 0-1 0 0,-1 0 1 0 0,0 0-1 0 0,1 0 1 0 0,-1 0-1 0 0,0 0 1 0 0,1 0-1 0 0,-1 0 1 0 0,0 0-1 0 0,0 0 1 0 0,0 0-1 0 0,0 1 1 0 0,0-1-1 0 0,0 0 1 0 0,0 0-1 0 0,0 0 1 0 0,0 0-1 0 0,-1 0 1 0 0,1 0-1 0 0,0 0 1 0 0,-1 0-1 0 0,0 1 1 0 0,-45 118 775 0 0,-10 34-237 0 0,50-132-526 0 0,-12 47 87 0 0,17-63-174 0 0,0 0 0 0 0,1 1 0 0 0,0-1 0 0 0,0 0 1 0 0,0 0-1 0 0,0 0 0 0 0,1 0 0 0 0,0 0 0 0 0,2 7 0 0 0,-2-11-13 0 0,0 0-1 0 0,0 1 0 0 0,0-1 1 0 0,1 0-1 0 0,-1 0 0 0 0,0 1 1 0 0,1-1-1 0 0,-1 0 0 0 0,1 0 1 0 0,0-1-1 0 0,0 1 0 0 0,0 0 1 0 0,0-1-1 0 0,0 1 0 0 0,0-1 1 0 0,0 1-1 0 0,3 0 1 0 0,0 0-92 0 0,-1-1 0 0 0,0 1 0 0 0,1-1 0 0 0,-1-1 0 0 0,0 1 0 0 0,1-1 0 0 0,-1 1 1 0 0,1-1-1 0 0,5-1 0 0 0,4-1-279 0 0,0 0 1 0 0,-1-1 0 0 0,1-1-1 0 0,-1 0 1 0 0,17-8-1 0 0,-12 3 131 0 0,-1 0 0 0 0,-1-1 0 0 0,0 0 0 0 0,0-1 0 0 0,23-23 0 0 0,63-75 880 0 0,-66 68 39 0 0,18-29 1900 0 0,-35 39 762 0 0,-20 36-3201 0 0,-6 18 17 0 0,-1 4 33 0 0,-8 56-1 0 0,15-76-188 0 0,0 0-1 0 0,1 1 1 0 0,0-1 0 0 0,0 0 0 0 0,1 0 0 0 0,0 1 0 0 0,0-1 0 0 0,0 0-1 0 0,1 0 1 0 0,0 0 0 0 0,1 0 0 0 0,-1 0 0 0 0,6 7 0 0 0,-7-12-3 0 0,0 0 0 0 0,0 0 0 0 0,1-1 0 0 0,-1 1 0 0 0,1 0 0 0 0,-1-1 0 0 0,1 0 0 0 0,0 1 0 0 0,0-1 0 0 0,0 0 0 0 0,-1 0 0 0 0,1 0 0 0 0,0 0 0 0 0,0 0 0 0 0,0 0 0 0 0,1 0 0 0 0,-1-1 0 0 0,2 1 0 0 0,1-1-42 0 0,-1 1 0 0 0,0-1 0 0 0,0 0 0 0 0,1-1 0 0 0,-1 1-1 0 0,0-1 1 0 0,0 0 0 0 0,8-2 0 0 0,-2-1 17 0 0,-1 0-1 0 0,0 0 0 0 0,-1-1 0 0 0,1 0 1 0 0,-1 0-1 0 0,0-1 0 0 0,11-11 0 0 0,-2-1 421 0 0,-2-1-1 0 0,0-1 0 0 0,-1 0 0 0 0,-1-1 0 0 0,20-44 0 0 0,-32 62-295 0 0,3-5 199 0 0,0 1-1 0 0,0-1 1 0 0,7-10 0 0 0,-11 18-242 0 0,0 0 0 0 0,0 0 0 0 0,0 0 1 0 0,1-1-1 0 0,-1 1 0 0 0,0 0 0 0 0,0 0 0 0 0,0 0 0 0 0,0 0 1 0 0,0-1-1 0 0,0 1 0 0 0,0 0 0 0 0,0 0 0 0 0,1 0 1 0 0,-1 0-1 0 0,0 0 0 0 0,0-1 0 0 0,0 1 0 0 0,0 0 0 0 0,0 0 1 0 0,1 0-1 0 0,-1 0 0 0 0,0 0 0 0 0,0 0 0 0 0,0 0 1 0 0,1 0-1 0 0,-1 0 0 0 0,0 0 0 0 0,0 0 0 0 0,0 0 0 0 0,0 0 1 0 0,1 0-1 0 0,-1 0 0 0 0,0 0 0 0 0,0 0 0 0 0,0 0 1 0 0,1 0-1 0 0,-1 0 0 0 0,0 0 0 0 0,0 0 0 0 0,0 0 0 0 0,1 0 1 0 0,-1 0-1 0 0,0 0 0 0 0,0 0 0 0 0,0 0 0 0 0,0 1 1 0 0,0-1-1 0 0,1 0 0 0 0,-1 0 0 0 0,0 0 0 0 0,0 0 0 0 0,0 0 1 0 0,0 0-1 0 0,0 1 0 0 0,0-1 0 0 0,1 0 0 0 0,-1 0 1 0 0,0 0-1 0 0,0 0 0 0 0,0 1 0 0 0,0-1 0 0 0,2 22 191 0 0,-8 34-191 0 0,6-52 28 0 0,-4 31-541 0 0,1-1-1 0 0,1 1 1 0 0,3-1 0 0 0,0 1 0 0 0,3-1 0 0 0,9 47 0 0 0,-7-54-1058 0 0,-2-2-41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0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14 5749 0 0,'0'-1'4334'0'0,"-1"-10"1252"0"0,-2 10-5162 0 0,0 1 1 0 0,1 0-1 0 0,-1 0 0 0 0,0 0 1 0 0,1 0-1 0 0,-1 0 1 0 0,0 0-1 0 0,1 1 0 0 0,-1-1 1 0 0,1 1-1 0 0,-1 0 0 0 0,0 0 1 0 0,1 0-1 0 0,0 0 1 0 0,-1 0-1 0 0,1 0 0 0 0,-4 3 1 0 0,-41 33 922 0 0,38-29-744 0 0,-6 6-355 0 0,0 0 0 0 0,2 1-1 0 0,0 1 1 0 0,0 0 0 0 0,2 1-1 0 0,0 0 1 0 0,1 1 0 0 0,1 0 0 0 0,0 1-1 0 0,2 0 1 0 0,0 0 0 0 0,1 0-1 0 0,1 1 1 0 0,0 0 0 0 0,-1 26-1 0 0,6-38-238 0 0,0 0-1 0 0,1 0 0 0 0,-1 0 1 0 0,2 0-1 0 0,-1 0 0 0 0,1 0 0 0 0,1 0 1 0 0,-1 0-1 0 0,1-1 0 0 0,1 0 1 0 0,-1 1-1 0 0,1-1 0 0 0,1 0 1 0 0,-1-1-1 0 0,1 1 0 0 0,0-1 1 0 0,1 0-1 0 0,-1 0 0 0 0,8 5 1 0 0,-8-6-14 0 0,1-1 1 0 0,-1 0 0 0 0,1 0 0 0 0,0-1 0 0 0,0 0 0 0 0,0 0 0 0 0,0 0 0 0 0,0-1 0 0 0,1 0 0 0 0,-1 0 0 0 0,1 0 0 0 0,-1-1 0 0 0,1 0 0 0 0,0-1 0 0 0,0 1 0 0 0,-1-1 0 0 0,1 0 0 0 0,0-1 0 0 0,0 0 0 0 0,-1 0 0 0 0,1 0 0 0 0,0-1 0 0 0,7-3 0 0 0,-11 4 44 0 0,1-1 1 0 0,-1 0-1 0 0,1 0 1 0 0,-1-1 0 0 0,0 1-1 0 0,0-1 1 0 0,0 1-1 0 0,0-1 1 0 0,-1 0-1 0 0,1 0 1 0 0,-1-1 0 0 0,1 1-1 0 0,-1 0 1 0 0,0-1-1 0 0,0 1 1 0 0,-1-1 0 0 0,1 0-1 0 0,-1 1 1 0 0,0-1-1 0 0,0 0 1 0 0,1-7-1 0 0,-1 8-28 0 0,-1 0 0 0 0,0 0 0 0 0,0 0 0 0 0,0 0 0 0 0,0 0 0 0 0,-1 0 0 0 0,1 0 0 0 0,-1 0 0 0 0,1 0 0 0 0,-1 0 0 0 0,0 1 0 0 0,0-1 0 0 0,-1 0 0 0 0,1 0 0 0 0,0 1 0 0 0,-1-1 0 0 0,0 1 0 0 0,0-1 0 0 0,0 1 0 0 0,0 0 0 0 0,0-1-1 0 0,0 1 1 0 0,0 0 0 0 0,0 0 0 0 0,-1 1 0 0 0,1-1 0 0 0,-1 0 0 0 0,0 1 0 0 0,-4-2 0 0 0,2 1-81 0 0,-1 0 0 0 0,0 0 0 0 0,0 1-1 0 0,0 0 1 0 0,0 0 0 0 0,0 0 0 0 0,-1 1 0 0 0,1 0 0 0 0,0 0-1 0 0,0 1 1 0 0,0-1 0 0 0,-12 4 0 0 0,11-2-523 0 0,0 1 1 0 0,0-1-1 0 0,0 1 1 0 0,0 1-1 0 0,1-1 0 0 0,-8 7 1 0 0,0-2-1017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0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40 272 0 0,'16'-7'9999'0'0,"0"8"-4080"0"0,-14 0-5513 0 0,1 0-1 0 0,-1 0 1 0 0,0 1-1 0 0,1-1 1 0 0,-1 0-1 0 0,0 1 1 0 0,0 0-1 0 0,0-1 1 0 0,0 1-1 0 0,-1 0 1 0 0,3 2-1 0 0,0 2-81 0 0,1 0 1 0 0,-2 1-1 0 0,1-1 0 0 0,-1 1 1 0 0,0 0-1 0 0,0 0 0 0 0,3 13 1 0 0,0 5 422 0 0,-2 0-1 0 0,0 0 1 0 0,0 28 0 0 0,-4-52-757 0 0,3-3-242 0 0,13-11 269 0 0,-1 0 0 0 0,-1-1 0 0 0,21-25 1 0 0,-17 19 191 0 0,33-30-1 0 0,-25 27 51 0 0,-9 8 120 0 0,33-23 0 0 0,-46 35-281 0 0,1 1 1 0 0,-1-1-1 0 0,0 1 1 0 0,1 0-1 0 0,0 0 1 0 0,0 0-1 0 0,-1 1 1 0 0,1-1-1 0 0,0 1 1 0 0,0 0-1 0 0,0 1 1 0 0,0-1 0 0 0,8 1-1 0 0,-8 1-35 0 0,0 1 0 0 0,0 0 0 0 0,0-1 0 0 0,-1 2-1 0 0,1-1 1 0 0,-1 0 0 0 0,1 1 0 0 0,-1 0 0 0 0,0 0 0 0 0,0 0 0 0 0,0 1-1 0 0,0-1 1 0 0,-1 1 0 0 0,1 0 0 0 0,-1 0 0 0 0,0 0 0 0 0,4 7 0 0 0,4 8 83 0 0,0 0 1 0 0,13 34-1 0 0,-10-14-138 0 0,14 52 0 0 0,-19-52-1869 0 0,6 42-1 0 0,-15-64 294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0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224 691 18802 0 0,'-2'-19'4438'0'0,"-7"-4"-2965"0"0,7 18-1376 0 0,1 5-76 0 0,1-1-1 0 0,0 1 1 0 0,-1-1 0 0 0,0 1-1 0 0,1 0 1 0 0,-1-1-1 0 0,1 1 1 0 0,-1-1 0 0 0,1 1-1 0 0,-1 0 1 0 0,0 0-1 0 0,1-1 1 0 0,-1 1-1 0 0,0 0 1 0 0,1 0 0 0 0,-1 0-1 0 0,0 0 1 0 0,1 0-1 0 0,-1 0 1 0 0,0 0 0 0 0,1 0-1 0 0,-1 0 1 0 0,0 0-1 0 0,1 0 1 0 0,-1 0-1 0 0,-1 1 1 0 0,-15 5 246 0 0,11-2-209 0 0,1 0 0 0 0,0 0-1 0 0,1 1 1 0 0,-1 0 0 0 0,1 0 0 0 0,0 0 0 0 0,0 1-1 0 0,0-1 1 0 0,1 1 0 0 0,0 0 0 0 0,0 0 0 0 0,1 0-1 0 0,-1 0 1 0 0,-1 9 0 0 0,2-8-22 0 0,0 1 0 0 0,1-1 1 0 0,0 1-1 0 0,1 0 0 0 0,-1-1 0 0 0,1 1 0 0 0,1 0 1 0 0,0-1-1 0 0,0 1 0 0 0,0-1 0 0 0,5 14 0 0 0,-4-16-42 0 0,1 0 0 0 0,-1 0 0 0 0,1 0 0 0 0,1 0 0 0 0,-1 0 0 0 0,1 0-1 0 0,0-1 1 0 0,0 0 0 0 0,0 0 0 0 0,0 0 0 0 0,1 0 0 0 0,-1-1 0 0 0,1 1-1 0 0,0-1 1 0 0,0-1 0 0 0,1 1 0 0 0,-1-1 0 0 0,1 0 0 0 0,-1 0 0 0 0,1 0-1 0 0,-1-1 1 0 0,1 1 0 0 0,7-1 0 0 0,-5 0-112 0 0,0 0-1 0 0,0-1 1 0 0,-1 0-1 0 0,1 0 1 0 0,0-1 0 0 0,0 0-1 0 0,0-1 1 0 0,-1 1-1 0 0,1-1 1 0 0,-1-1 0 0 0,1 0-1 0 0,-1 0 1 0 0,0 0-1 0 0,0-1 1 0 0,0 0 0 0 0,11-9-1 0 0,-15 11 105 0 0,-1-1 0 0 0,0 1 0 0 0,0-1 0 0 0,0 0 0 0 0,0 0 0 0 0,0 1 0 0 0,-1-1 0 0 0,1-1 0 0 0,-1 1 0 0 0,0 0 0 0 0,0 0 0 0 0,0 0 0 0 0,0-1 0 0 0,0 1 0 0 0,-1 0-1 0 0,0-1 1 0 0,1 1 0 0 0,-1 0 0 0 0,-1-1 0 0 0,1 1 0 0 0,0-1 0 0 0,-1 1 0 0 0,0 0 0 0 0,1 0 0 0 0,-4-7 0 0 0,-1-5 92 0 0,-1 1 1 0 0,-1-1-1 0 0,-17-26 0 0 0,23 41-78 0 0,-36-52 276 0 0,-2 1-1 0 0,-3 2 0 0 0,-59-55 1 0 0,64 67-19 0 0,27 27-182 0 0,-4-3 211 0 0,2 0 0 0 0,-22-29 1 0 0,32 38-234 0 0,-1 0 0 0 0,1 0 0 0 0,0 0 0 0 0,0-1 0 0 0,0 1 0 0 0,0-1 0 0 0,1 1 0 0 0,0-1 0 0 0,0 1 0 0 0,0-1 0 0 0,0 0 0 0 0,1 1 0 0 0,0-1 0 0 0,0 0 0 0 0,0 1 1 0 0,1-8-1 0 0,1 3-8 0 0,1 1 0 0 0,0-1 0 0 0,0 1 0 0 0,1 0 0 0 0,0 0 0 0 0,0 0 0 0 0,1 1 1 0 0,11-15-1 0 0,-6 11 5 0 0,1-1 0 0 0,0 2 0 0 0,1 0 1 0 0,21-15-1 0 0,-3 7 23 0 0,2 1 1 0 0,0 1-1 0 0,58-20 1 0 0,-80 33-183 0 0,0 0 0 0 0,0 1 1 0 0,1 0-1 0 0,-1 0 0 0 0,19 1 0 0 0,-23 1-518 0 0,1 0 0 0 0,0 1 0 0 0,0 0 0 0 0,0 0 0 0 0,11 4 0 0 0,-1 1-984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0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731 46 1720 0 0,'-1'-1'4767'0'0,"-3"-14"1177"0"0,4 14-5621 0 0,-1-1 0 0 0,1 1 1 0 0,0 0-1 0 0,-1-1 0 0 0,1 1 0 0 0,-1-1 0 0 0,0 1 1 0 0,0 0-1 0 0,1-1 0 0 0,-1 1 0 0 0,0 0 0 0 0,0 0 0 0 0,0 0 1 0 0,0 0-1 0 0,0 0 0 0 0,-1 0 0 0 0,1 0 0 0 0,0 0 0 0 0,0 0 1 0 0,-1 0-1 0 0,1 0 0 0 0,-3 0 0 0 0,1 0-85 0 0,0 0 0 0 0,0 1-1 0 0,-1 0 1 0 0,1-1 0 0 0,0 1-1 0 0,0 0 1 0 0,-1 1 0 0 0,1-1-1 0 0,0 1 1 0 0,-5 0 0 0 0,-7 4-35 0 0,0 1 1 0 0,0 0 0 0 0,-20 11 0 0 0,33-15-79 0 0,-13 7 10 0 0,0 1 1 0 0,1 1-1 0 0,0 1 1 0 0,-20 21-1 0 0,16-15-27 0 0,6-5-53 0 0,0 0 0 0 0,1 1 1 0 0,0 1-1 0 0,1 0 0 0 0,1 0 1 0 0,0 1-1 0 0,1 0 0 0 0,1 0 1 0 0,1 1-1 0 0,0 0 0 0 0,1 0 1 0 0,-4 25-1 0 0,1 18 36 0 0,3 0 1 0 0,2 83-1 0 0,2-18-5 0 0,-1-84-48 0 0,-9 146 107 0 0,6-146 60 0 0,-1 0 0 0 0,-18 60 0 0 0,16-73 109 0 0,-1 0 0 0 0,-2-1 0 0 0,0 0 0 0 0,-19 31 0 0 0,25-50-173 0 0,-1-1 0 0 0,0 0 1 0 0,0 1-1 0 0,0-2 0 0 0,-1 1 1 0 0,0-1-1 0 0,0 0 1 0 0,0-1-1 0 0,-1 1 0 0 0,-11 5 1 0 0,13-8-196 0 0,0-1 1 0 0,0 1 0 0 0,0-1-1 0 0,0 0 1 0 0,0-1 0 0 0,0 0-1 0 0,0 0 1 0 0,-1 0 0 0 0,1 0-1 0 0,0-1 1 0 0,-1 0-1 0 0,1-1 1 0 0,0 1 0 0 0,-1-1-1 0 0,1 0 1 0 0,-10-4 0 0 0,15 5-138 0 0,-12-7-242 0 0,6-3-3013 0 0,5 1 1831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0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7 112 3532 0 0,'0'-1'5524'0'0,"-7"-15"3986"0"0,8 14-9301 0 0,-1 1 0 0 0,0 0-1 0 0,1-1 1 0 0,-1 1 0 0 0,1 0 0 0 0,-1-1-1 0 0,1 1 1 0 0,0 0 0 0 0,-1 0-1 0 0,1-1 1 0 0,0 1 0 0 0,0 0 0 0 0,0 0-1 0 0,0 0 1 0 0,0 0 0 0 0,0 0-1 0 0,0 0 1 0 0,0 0 0 0 0,1 1-1 0 0,-1-1 1 0 0,0 0 0 0 0,0 1 0 0 0,1-1-1 0 0,-1 0 1 0 0,0 1 0 0 0,2-1-1 0 0,47-10 393 0 0,-32 7-132 0 0,167-29-315 0 0,-60 18-3984 0 0,-90 12 2253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0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82 896 0 0,'-4'-8'15244'0'0,"-3"14"-14567"0"0,-1 1 0 0 0,1 0 0 0 0,0 0-1 0 0,1 0 1 0 0,-1 1 0 0 0,2 0 0 0 0,-9 15 0 0 0,-2 5 320 0 0,-12 34 1 0 0,20-44-609 0 0,2 1 0 0 0,-7 31 0 0 0,11-40-286 0 0,0-1-1 0 0,1 1 1 0 0,0 0 0 0 0,1-1-1 0 0,0 1 1 0 0,1 0 0 0 0,2 12-1 0 0,-3-19-93 0 0,1-1 0 0 0,-1 0 0 0 0,1 1 0 0 0,0-1 0 0 0,0 0 0 0 0,-1 1 0 0 0,1-1 0 0 0,1 0 0 0 0,-1 0 0 0 0,0 0 0 0 0,1 0 0 0 0,-1 0 0 0 0,1 0 0 0 0,-1 0 0 0 0,1 0 0 0 0,0-1-1 0 0,0 1 1 0 0,0-1 0 0 0,0 1 0 0 0,0-1 0 0 0,0 0 0 0 0,0 1 0 0 0,0-1 0 0 0,4 1 0 0 0,-3-2-18 0 0,1 0-1 0 0,0 1 1 0 0,0-1-1 0 0,-1 0 1 0 0,1-1 0 0 0,0 1-1 0 0,0-1 1 0 0,-1 0-1 0 0,1 0 1 0 0,0 0 0 0 0,-1 0-1 0 0,1 0 1 0 0,-1-1-1 0 0,0 0 1 0 0,4-2 0 0 0,7-4-16 0 0,0-1 0 0 0,-1-1 0 0 0,-1-1 1 0 0,0 1-1 0 0,0-2 0 0 0,16-20 0 0 0,-4 0 170 0 0,31-54 0 0 0,-45 66 108 0 0,10-14 820 0 0,-19 33-562 0 0,-2 5-442 0 0,-13 58 145 0 0,7-36-192 0 0,1 0 0 0 0,-3 29-1 0 0,9-48-43 0 0,-1 1 0 0 0,1-1 0 0 0,1 0 0 0 0,-1 1 0 0 0,1-1 0 0 0,0 1 0 0 0,1-1 0 0 0,0 0 0 0 0,0 0 0 0 0,0 0 0 0 0,1 0 0 0 0,4 8 0 0 0,-4-11 10 0 0,0-1 1 0 0,-1 0-1 0 0,1 0 1 0 0,0 0 0 0 0,1 0-1 0 0,-1 0 1 0 0,0 0-1 0 0,1-1 1 0 0,-1 0 0 0 0,1 1-1 0 0,0-2 1 0 0,0 1-1 0 0,0 0 1 0 0,0-1 0 0 0,0 1-1 0 0,0-1 1 0 0,0 0-1 0 0,1-1 1 0 0,-1 1 0 0 0,0-1-1 0 0,1 0 1 0 0,-1 0-1 0 0,0 0 1 0 0,8-2 0 0 0,4 0-17 0 0,0-1 1 0 0,-1 0 0 0 0,1-1 0 0 0,-1-1 0 0 0,22-10-1 0 0,-15 4 19 0 0,0 0 0 0 0,-1-1 0 0 0,-1-2 0 0 0,36-29 0 0 0,-43 32 84 0 0,0-2 0 0 0,-2 0 0 0 0,1 0 0 0 0,-2-1-1 0 0,1 0 1 0 0,-2-1 0 0 0,15-29 0 0 0,-15 24 101 0 0,-1 0 1 0 0,-1-1-1 0 0,-1 1 0 0 0,-1-1 1 0 0,0 0-1 0 0,-2-1 0 0 0,2-29 1 0 0,-10 26-599 0 0,5 24 246 0 0,0 0 0 0 0,-1 0 0 0 0,1 0-1 0 0,0 0 1 0 0,-1 0 0 0 0,1 1 0 0 0,-1-1 0 0 0,1 0-1 0 0,-1 0 1 0 0,1 1 0 0 0,-1-1 0 0 0,1 0-1 0 0,-1 0 1 0 0,0 1 0 0 0,0-1 0 0 0,1 1-1 0 0,-1-1 1 0 0,0 1 0 0 0,0-1 0 0 0,1 1-1 0 0,-1-1 1 0 0,0 1 0 0 0,0 0 0 0 0,0 0-1 0 0,0-1 1 0 0,-1 1 0 0 0,-7 0-1433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0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33 5557 0 0,'0'-2'597'0'0,"0"1"1"0"0,0-1 0 0 0,-1 0 0 0 0,1 1-1 0 0,-1-1 1 0 0,1 1 0 0 0,-1-1 0 0 0,1 1 0 0 0,-1 0-1 0 0,0-1 1 0 0,0 1 0 0 0,0 0 0 0 0,0-1 0 0 0,0 1-1 0 0,0 0 1 0 0,0 0 0 0 0,0 0 0 0 0,0 0 0 0 0,-1 0-1 0 0,1 0 1 0 0,-2-1 0 0 0,1 1-307 0 0,-1 1 0 0 0,0-1 0 0 0,1 1 0 0 0,-1 0 0 0 0,1-1 0 0 0,-1 1-1 0 0,1 0 1 0 0,-1 1 0 0 0,1-1 0 0 0,-1 0 0 0 0,0 1 0 0 0,-3 1 0 0 0,2-1-175 0 0,0 0-1 0 0,0 1 1 0 0,0-1-1 0 0,0 1 0 0 0,0 0 1 0 0,1 0-1 0 0,-1 1 1 0 0,1-1-1 0 0,-1 1 1 0 0,1-1-1 0 0,0 1 1 0 0,0 0-1 0 0,0 0 1 0 0,1 1-1 0 0,-1-1 1 0 0,1 0-1 0 0,-1 1 1 0 0,1 0-1 0 0,0-1 1 0 0,1 1-1 0 0,-3 8 1 0 0,2-5-55 0 0,0 0 1 0 0,1 0-1 0 0,0 1 1 0 0,0-1-1 0 0,1 1 1 0 0,0-1-1 0 0,0 1 0 0 0,1-1 1 0 0,0 1-1 0 0,0-1 1 0 0,4 12-1 0 0,3 5 55 0 0,18 33-1 0 0,5 17 48 0 0,-27-63-30 0 0,-1 0 0 0 0,0-1 0 0 0,-1 1 0 0 0,-1 0 0 0 0,1 1 0 0 0,-2-1 0 0 0,0 16 0 0 0,-1-19 8 0 0,0 0 0 0 0,-1 0 1 0 0,0 0-1 0 0,0-1 0 0 0,-1 1 0 0 0,0-1 0 0 0,0 1 0 0 0,-1-1 0 0 0,0 0 0 0 0,0-1 0 0 0,-7 9 0 0 0,2-5-9 0 0,0 0 1 0 0,0 0-1 0 0,-1-1 0 0 0,-1 0 0 0 0,0-1 0 0 0,0 0 0 0 0,0 0 0 0 0,-1-1 0 0 0,-14 6 1 0 0,13-8-531 0 0,1-1 0 0 0,-1 1 0 0 0,0-2 0 0 0,0 0 1 0 0,-21 2-1 0 0,24-5-1149 0 0,2-1-46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0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54 17994 0 0,'9'-21'4167'0'0,"-7"16"-3829"0"0,0 1 1 0 0,0-1-1 0 0,0 1 0 0 0,7-9 1 0 0,-8 12 225 0 0,-2 5-517 0 0,0-1-1 0 0,0 1 1 0 0,-1 0 0 0 0,1 0-1 0 0,-1-1 1 0 0,0 1 0 0 0,-4 6-1 0 0,-1 1 64 0 0,-18 47 150 0 0,19-43-1075 0 0,-1 1 0 0 0,0-1 0 0 0,-1 0 0 0 0,-17 24 0 0 0,19-33-736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0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1424 0 0,'13'-32'6058'0'0,"-11"23"-5180"0"0,2 0 1 0 0,-1 1 0 0 0,1-1 0 0 0,0 1 0 0 0,1 0-1 0 0,0 0 1 0 0,0 0 0 0 0,1 1 0 0 0,0 0-1 0 0,9-9 1 0 0,0 4 1 0 0,0 1 0 0 0,1 0 0 0 0,0 1 0 0 0,33-15 0 0 0,-43 22-670 0 0,1 0-1 0 0,-1 1 1 0 0,1 0-1 0 0,-1 0 1 0 0,1 1 0 0 0,0-1-1 0 0,-1 1 1 0 0,1 1-1 0 0,0 0 1 0 0,0 0 0 0 0,0 0-1 0 0,0 1 1 0 0,-1-1 0 0 0,1 2-1 0 0,0-1 1 0 0,-1 1-1 0 0,7 2 1 0 0,-9-1-109 0 0,0-1 0 0 0,0 1 0 0 0,0 0 0 0 0,-1 0 0 0 0,0 0 0 0 0,1 0 0 0 0,-1 0 0 0 0,0 1 0 0 0,-1-1 0 0 0,1 1 0 0 0,0 0-1 0 0,-1 0 1 0 0,0 0 0 0 0,0 0 0 0 0,0 0 0 0 0,-1 1 0 0 0,0-1 0 0 0,1 0 0 0 0,-1 1 0 0 0,-1-1 0 0 0,1 1 0 0 0,-1 0 0 0 0,0 6 0 0 0,1 6 69 0 0,-2 0 1 0 0,-1 0-1 0 0,0 0 1 0 0,-8 32-1 0 0,0-13-474 0 0,2-1 0 0 0,1 1-1 0 0,-2 62 1 0 0,9-97 150 0 0,0 1-1 0 0,0-1 1 0 0,0 0 0 0 0,0 0-1 0 0,0 0 1 0 0,1 0 0 0 0,-1 0-1 0 0,0 0 1 0 0,1 0 0 0 0,-1 0-1 0 0,1 0 1 0 0,-1 0 0 0 0,1 0-1 0 0,0 0 1 0 0,-1-1 0 0 0,1 1-1 0 0,1 1 1 0 0,-1-1-37 0 0,6 9-1421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0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163 130 4396 0 0,'-2'-2'2316'0'0,"1"2"-1930"0"0,1 0 0 0 0,-1-1 0 0 0,1 1 0 0 0,-1 0 0 0 0,1 0-1 0 0,-1 0 1 0 0,1 0 0 0 0,-1 0 0 0 0,1 0 0 0 0,-1 0 0 0 0,1 0 0 0 0,-1 0 0 0 0,1 0 0 0 0,-1 0 0 0 0,1 0 0 0 0,0 0 0 0 0,-1 0 0 0 0,1 0 0 0 0,-1 0-1 0 0,1 1 1 0 0,-2-1 0 0 0,-9 13 3546 0 0,-5 27-2722 0 0,14-34 130 0 0,1-2-1198 0 0,0-1 0 0 0,0 0 0 0 0,1 0-1 0 0,0 1 1 0 0,0-1 0 0 0,0 0 0 0 0,0 1 0 0 0,0-1 0 0 0,1 0 0 0 0,-1 0-1 0 0,1 1 1 0 0,0-1 0 0 0,0 0 0 0 0,0 0 0 0 0,0 0 0 0 0,4 6 0 0 0,-2-3 5 0 0,1 0-1 0 0,0-1 1 0 0,0 1 0 0 0,1-1 0 0 0,-1 0 0 0 0,1 0 0 0 0,6 5 0 0 0,-5-6-82 0 0,1 0 0 0 0,0 0 0 0 0,1-1-1 0 0,-1 0 1 0 0,1 0 0 0 0,-1 0 0 0 0,1-1 0 0 0,0 0 0 0 0,0-1 0 0 0,0 0 0 0 0,0 0-1 0 0,0 0 1 0 0,9-2 0 0 0,-2 1-3 0 0,0-1 0 0 0,0-1 0 0 0,0 0 1 0 0,0-1-1 0 0,0-1 0 0 0,15-6 0 0 0,-19 6-8 0 0,0-1-1 0 0,0 0 1 0 0,0-1 0 0 0,-1 0 0 0 0,0-1 0 0 0,16-13-1 0 0,-20 14 5 0 0,0-1-1 0 0,0 0 0 0 0,-1 0 1 0 0,1 0-1 0 0,-2-1 0 0 0,1 0 1 0 0,-1 0-1 0 0,0 0 1 0 0,4-14-1 0 0,-6 16 13 0 0,1 0 0 0 0,-1 0 0 0 0,-1 0 1 0 0,1-1-1 0 0,-1 1 0 0 0,0-1 0 0 0,-1 1 0 0 0,0-1 1 0 0,0 1-1 0 0,0-1 0 0 0,-1 0 0 0 0,1 1 0 0 0,-2-1 0 0 0,-2-9 1 0 0,0 7 3 0 0,3 6-56 0 0,0 1-1 0 0,0-1 0 0 0,0 1 0 0 0,0-1 1 0 0,0 1-1 0 0,0 0 0 0 0,-1-1 1 0 0,1 1-1 0 0,-1 0 0 0 0,0 0 0 0 0,0 0 1 0 0,0 0-1 0 0,0 0 0 0 0,0 0 0 0 0,0 1 1 0 0,0-1-1 0 0,0 1 0 0 0,-1-1 1 0 0,1 1-1 0 0,-1 0 0 0 0,1 0 0 0 0,-1 0 1 0 0,-4-1-1 0 0,1 1-3 0 0,0 0 0 0 0,-1 1 0 0 0,1 0 0 0 0,-1 0 0 0 0,1 0 1 0 0,0 1-1 0 0,-1 0 0 0 0,1 0 0 0 0,0 0 0 0 0,0 1 0 0 0,0 0 0 0 0,0 0 0 0 0,0 1 0 0 0,0-1 0 0 0,0 2 1 0 0,1-1-1 0 0,-1 0 0 0 0,-4 6 0 0 0,-11 7 17 0 0,1 2 0 0 0,1 1 0 0 0,-17 20-1 0 0,23-24-12 0 0,-5 7 3 0 0,1 2 1 0 0,1-1-1 0 0,1 2 1 0 0,1 0-1 0 0,1 1 1 0 0,-11 30-1 0 0,-46 167 76 0 0,67-210-94 0 0,-56 250-633 0 0,39-149-4044 0 0,19-104 3063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78 184 0 0,'-39'26'13729'0'0,"2"10"-8004"0"0,34-32-5495 0 0,0 0 0 0 0,0 0 0 0 0,0 1 1 0 0,0-1-1 0 0,0 0 0 0 0,1 1 0 0 0,0 0 0 0 0,0-1 1 0 0,0 1-1 0 0,1 0 0 0 0,0 0 0 0 0,-1 0 0 0 0,2 0 1 0 0,-1 0-1 0 0,1 1 0 0 0,-1-1 0 0 0,2 5 1 0 0,-1-6-149 0 0,1 0 1 0 0,0 0 0 0 0,0 0 0 0 0,0 0 0 0 0,0 0 0 0 0,1-1-1 0 0,0 1 1 0 0,-1-1 0 0 0,1 1 0 0 0,0-1 0 0 0,1 0 0 0 0,-1 1 0 0 0,1-1-1 0 0,-1 0 1 0 0,1-1 0 0 0,0 1 0 0 0,4 3 0 0 0,-2-3-22 0 0,0 0 1 0 0,0-1-1 0 0,1 0 1 0 0,-1 1-1 0 0,0-2 1 0 0,1 1 0 0 0,-1-1-1 0 0,1 0 1 0 0,0 0-1 0 0,-1 0 1 0 0,7-1-1 0 0,3 0 70 0 0,0-1 0 0 0,0-1-1 0 0,0 0 1 0 0,0-1 0 0 0,-1 0 0 0 0,1-2-1 0 0,-1 1 1 0 0,19-10 0 0 0,-23 8 8 0 0,0 0-1 0 0,-1-1 1 0 0,1 0 0 0 0,-1 0 0 0 0,-1-1 0 0 0,0 0-1 0 0,0 0 1 0 0,0-1 0 0 0,-1 0 0 0 0,-1-1-1 0 0,1 1 1 0 0,-2-1 0 0 0,1 0 0 0 0,-1-1 0 0 0,-1 1-1 0 0,0-1 1 0 0,0 0 0 0 0,3-18 0 0 0,-7 26-113 0 0,1 0 1 0 0,-1 0 0 0 0,0-1 0 0 0,0 1-1 0 0,0 0 1 0 0,0-1 0 0 0,-1 1 0 0 0,1 0-1 0 0,-1 0 1 0 0,0-1 0 0 0,0 1 0 0 0,0 0-1 0 0,0 0 1 0 0,0 0 0 0 0,-1 0-1 0 0,0 0 1 0 0,1 1 0 0 0,-1-1 0 0 0,0 0-1 0 0,0 1 1 0 0,-1-1 0 0 0,1 1 0 0 0,0 0-1 0 0,-1 0 1 0 0,-3-3 0 0 0,3 3-56 0 0,-1 0-1 0 0,0 0 1 0 0,-1 0 0 0 0,1 0-1 0 0,0 1 1 0 0,0-1 0 0 0,-1 1-1 0 0,1 0 1 0 0,-1 1 0 0 0,1-1-1 0 0,-1 1 1 0 0,1 0 0 0 0,-1 0-1 0 0,0 0 1 0 0,1 1 0 0 0,-1-1-1 0 0,-7 3 1 0 0,-1 1-386 0 0,0 1-1 0 0,1 0 1 0 0,0 1-1 0 0,0 0 1 0 0,0 1 0 0 0,0 0-1 0 0,1 1 1 0 0,1 0-1 0 0,-1 1 1 0 0,1 0-1 0 0,-13 15 1 0 0,6-3-1194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60 896 0 0,'-4'-13'6541'0'0,"-8"-16"3971"0"0,11 28-10245 0 0,-1-1 0 0 0,1 1 0 0 0,0 0 0 0 0,-1-1 1 0 0,1 1-1 0 0,0 0 0 0 0,-1 0 0 0 0,0 0 0 0 0,1 0 0 0 0,-1 0 0 0 0,1 0 0 0 0,-1 1 1 0 0,0-1-1 0 0,0 1 0 0 0,0-1 0 0 0,-2 0 0 0 0,0 1-87 0 0,1-1-1 0 0,-1 1 1 0 0,0 0 0 0 0,0 0-1 0 0,0 1 1 0 0,1-1 0 0 0,-1 1-1 0 0,0 0 1 0 0,1 0 0 0 0,-1 0-1 0 0,0 0 1 0 0,1 0 0 0 0,-1 1-1 0 0,1 0 1 0 0,0 0 0 0 0,-1 0-1 0 0,1 0 1 0 0,0 0 0 0 0,0 1-1 0 0,0-1 1 0 0,-4 6 0 0 0,4-4-132 0 0,-1 0 0 0 0,1 1 0 0 0,0-1 0 0 0,0 1 0 0 0,0 0 0 0 0,1 0 1 0 0,0 0-1 0 0,0 0 0 0 0,0 0 0 0 0,0 0 0 0 0,1 1 0 0 0,0-1 0 0 0,0 1 0 0 0,0 7 0 0 0,1 3 5 0 0,0 1-1 0 0,1-1 1 0 0,1 0-1 0 0,1 0 1 0 0,0 0-1 0 0,8 22 1 0 0,-8-30 45 0 0,-1-1 1 0 0,1 1-1 0 0,-1-1 1 0 0,-1 1-1 0 0,0 0 1 0 0,0 0 0 0 0,0 0-1 0 0,-1-1 1 0 0,0 1-1 0 0,-1 0 1 0 0,1 0-1 0 0,-4 12 1 0 0,2-14-9 0 0,0-1-1 0 0,0 0 1 0 0,0 1 0 0 0,-1-1 0 0 0,1 0 0 0 0,-1 0-1 0 0,-1-1 1 0 0,1 1 0 0 0,-1-1 0 0 0,0 1 0 0 0,1-1 0 0 0,-2 0-1 0 0,1-1 1 0 0,0 1 0 0 0,-1-1 0 0 0,0 0 0 0 0,-9 5-1 0 0,7-4-161 0 0,-1-1-1 0 0,0 1 1 0 0,0-2-1 0 0,0 1 0 0 0,-9 1 1 0 0,-24-3-3404 0 0,31-3 1888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3980 0 0,'11'-5'3092'0'0,"1"1"0"0"0,25-7-1 0 0,-34 10-2598 0 0,1 0 0 0 0,0 1 0 0 0,0-1-1 0 0,0 1 1 0 0,0 0 0 0 0,0 0 0 0 0,0 0-1 0 0,0 0 1 0 0,0 1 0 0 0,0 0 0 0 0,0 0-1 0 0,0 0 1 0 0,6 3 0 0 0,-9-4-373 0 0,0 1 0 0 0,0 0 0 0 0,0 0-1 0 0,0 0 1 0 0,-1 0 0 0 0,1 0 0 0 0,0 0 0 0 0,-1 0 0 0 0,1 1 0 0 0,0-1 0 0 0,-1 0 0 0 0,1 0-1 0 0,-1 0 1 0 0,0 1 0 0 0,1-1 0 0 0,-1 0 0 0 0,0 0 0 0 0,0 1 0 0 0,0-1 0 0 0,0 0 0 0 0,0 1-1 0 0,0-1 1 0 0,0 0 0 0 0,0 0 0 0 0,0 1 0 0 0,-1-1 0 0 0,0 2 0 0 0,-13 38 979 0 0,11-34-909 0 0,-31 74 952 0 0,12-32-526 0 0,-15 53 0 0 0,37-100-618 0 0,-1-1 0 0 0,0 1 0 0 0,1 0-1 0 0,-1 0 1 0 0,1 0 0 0 0,0-1 0 0 0,0 1-1 0 0,0 0 1 0 0,0 0 0 0 0,0 0 0 0 0,0 0-1 0 0,0-1 1 0 0,0 1 0 0 0,1 0 0 0 0,-1 0-1 0 0,1 0 1 0 0,-1-1 0 0 0,1 1-1 0 0,0 0 1 0 0,0-1 0 0 0,0 1 0 0 0,0 0-1 0 0,0-1 1 0 0,0 1 0 0 0,0-1 0 0 0,0 0-1 0 0,1 1 1 0 0,-1-1 0 0 0,0 0 0 0 0,3 2-1 0 0,-1-2-37 0 0,1 1 0 0 0,0-1 0 0 0,-1 1 0 0 0,1-1 1 0 0,0-1-1 0 0,0 1 0 0 0,-1 0 0 0 0,1-1 0 0 0,0 0 0 0 0,0 1 0 0 0,0-2 0 0 0,0 1 0 0 0,0 0 0 0 0,4-2 0 0 0,4-1 12 0 0,0 0-1 0 0,-1-1 1 0 0,1 0 0 0 0,-1-1-1 0 0,0 0 1 0 0,-1-1 0 0 0,1 0-1 0 0,-1-1 1 0 0,0 0 0 0 0,16-15-1 0 0,2-6 352 0 0,-2 0 0 0 0,24-35-1 0 0,-35 43 3 0 0,-8 9 52 0 0,1 1-1 0 0,0 0 1 0 0,11-9-1 0 0,-18 18 21 0 0,-1 15-257 0 0,-7 17 13 0 0,3-18-117 0 0,2-5-31 0 0,1 0-1 0 0,0 0 1 0 0,1 0-1 0 0,-1 0 1 0 0,2 0-1 0 0,-1 1 1 0 0,1-1 0 0 0,0 0-1 0 0,1 0 1 0 0,0 0-1 0 0,0-1 1 0 0,0 1-1 0 0,1 0 1 0 0,0-1 0 0 0,9 14-1 0 0,-10-17-34 0 0,1 0 0 0 0,0 0-1 0 0,0 0 1 0 0,0-1 0 0 0,1 1-1 0 0,-1-1 1 0 0,1 0 0 0 0,0 0 0 0 0,0 0-1 0 0,0 0 1 0 0,0-1 0 0 0,0 0-1 0 0,0 0 1 0 0,1 0 0 0 0,-1 0-1 0 0,1-1 1 0 0,0 1 0 0 0,-1-1 0 0 0,1 0-1 0 0,0-1 1 0 0,0 1 0 0 0,0-1-1 0 0,-1 0 1 0 0,1 0 0 0 0,0 0 0 0 0,0-1-1 0 0,0 0 1 0 0,4-1 0 0 0,1-1-3 0 0,-1 0 1 0 0,1 0 0 0 0,-1-1 0 0 0,0-1 0 0 0,0 0-1 0 0,-1 0 1 0 0,1 0 0 0 0,-1-1 0 0 0,-1 0-1 0 0,9-8 1 0 0,-1-2 136 0 0,0-1-1 0 0,-1 0 1 0 0,17-28-1 0 0,11-17 759 0 0,-34 51-601 0 0,2-3 223 0 0,-6 21-396 0 0,-4-7-85 0 0,0 1 0 0 0,1-1 0 0 0,-1 0 0 0 0,0 1 0 0 0,0-1 0 0 0,1 0 0 0 0,-1 1 0 0 0,0-1 0 0 0,0 0 0 0 0,0 1 0 0 0,1-1 0 0 0,-1 1 0 0 0,0-1 0 0 0,0 0 0 0 0,0 1 0 0 0,0-1 0 0 0,0 1 0 0 0,0-1 0 0 0,0 0 0 0 0,0 1 0 0 0,0-1 0 0 0,0 1 0 0 0,0-1 0 0 0,0 1 0 0 0,0-1 0 0 0,0 0 0 0 0,0 1 0 0 0,-1 0 0 0 0,-20 106 274 0 0,-9 38-138 0 0,-11 34-890 0 0,29-119-827 0 0,9-39-1327 0 0,3-13 1303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0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4912 0 0,'0'0'9282'0'0,"-1"4"-7161"0"0,-3 17-539 0 0,1 1 0 0 0,0 0 0 0 0,2 38 1 0 0,-1 10-470 0 0,-91 656 3472 0 0,62-430-3762 0 0,30-285-928 0 0,1-1 1 0 0,1 20-1 0 0,-1-27-151 0 0,1 0-1 0 0,-1 0 0 0 0,1 0 0 0 0,0 0 0 0 0,-1 0 1 0 0,2 0-1 0 0,-1 0 0 0 0,0-1 0 0 0,0 1 1 0 0,1 0-1 0 0,0-1 0 0 0,-1 1 0 0 0,1-1 0 0 0,4 4 1 0 0,6 2-1354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0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3 968 0 0,'0'0'636'0'0,"1"-1"1"0"0,0 1-1 0 0,-1 0 1 0 0,1 0-1 0 0,0-1 1 0 0,0 1-1 0 0,0 0 0 0 0,-1 0 1 0 0,1 0-1 0 0,0 0 1 0 0,0 0-1 0 0,0 0 0 0 0,0 0 1 0 0,-1 0-1 0 0,1 0 1 0 0,0 0-1 0 0,0 1 0 0 0,4 1 3819 0 0,-4-1-3818 0 0,1 1-169 0 0,-1-1-1 0 0,0 0 1 0 0,0 1 0 0 0,0-1 0 0 0,0 1 0 0 0,-1 0 0 0 0,1-1 0 0 0,0 1 0 0 0,-1 0 0 0 0,1-1 0 0 0,0 4 0 0 0,0 6-402 0 0,0 1 0 0 0,0 0 0 0 0,-1 12-1 0 0,0-13 1318 0 0,3 126 660 0 0,5-47-6533 0 0,-6-80 2899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5613 0 0,'14'-15'7321'0'0,"7"-2"164"0"0,-20 17-7248 0 0,1 0 0 0 0,-1 0 1 0 0,1 1-1 0 0,0-1 1 0 0,-1 0-1 0 0,1 1 1 0 0,-1-1-1 0 0,0 1 1 0 0,1 0-1 0 0,-1 0 1 0 0,1-1-1 0 0,-1 1 1 0 0,0 0-1 0 0,0 0 0 0 0,1 0 1 0 0,-1 0-1 0 0,0 0 1 0 0,1 2-1 0 0,3 8 160 0 0,0 0 0 0 0,-1 0-1 0 0,0 0 1 0 0,0 0 0 0 0,-2 1 0 0 0,4 23-1 0 0,3 12 141 0 0,8 33 852 0 0,-16-78-1268 0 0,-1-2-110 0 0,0 1-1 0 0,1-1 1 0 0,-1 0 0 0 0,0 0-1 0 0,1 0 1 0 0,-1 1 0 0 0,1-1-1 0 0,-1 0 1 0 0,1 0-1 0 0,-1 0 1 0 0,0 0 0 0 0,1 0-1 0 0,-1 0 1 0 0,1 0 0 0 0,-1 0-1 0 0,1 0 1 0 0,-1 0-1 0 0,1 0 1 0 0,-1 0 0 0 0,0 0-1 0 0,1 0 1 0 0,-1-1 0 0 0,1 1-1 0 0,-1 0 1 0 0,0 0 0 0 0,1 0-1 0 0,-1-1 1 0 0,1 1-1 0 0,-1 0 1 0 0,0 0 0 0 0,1-1-1 0 0,-1 1 1 0 0,0 0 0 0 0,1-1-1 0 0,16-9 100 0 0,-17 9-116 0 0,15-11 57 0 0,0 0-1 0 0,-1-1 1 0 0,0-1-1 0 0,22-30 1 0 0,-27 31-285 0 0,0-1 1 0 0,-1 0 0 0 0,11-26-1 0 0,-7 5-3112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2644 0 0,'0'-7'17306'0'0,"25"-1"-16236"0"0,-1 1 1 0 0,2 2 0 0 0,38-4-1 0 0,32 2-5060 0 0,-79 7 2458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36 1996 0 0,'-2'-12'9581'0'0,"2"10"-9061"0"0,-1 1 1 0 0,1-1-1 0 0,-1 1 0 0 0,1 0 1 0 0,-1-1-1 0 0,0 1 0 0 0,1 0 1 0 0,-1-1-1 0 0,0 1 0 0 0,0 0 1 0 0,0 0-1 0 0,0 0 0 0 0,0 0 1 0 0,0 0-1 0 0,0 0 1 0 0,-1 0-1 0 0,-1-1 0 0 0,2 1 358 0 0,-2 4-131 0 0,-6 7-407 0 0,1 0 0 0 0,0 1 0 0 0,0 0 0 0 0,1 1 0 0 0,1-1 0 0 0,0 1 0 0 0,-6 16 0 0 0,4-7-41 0 0,2 0 0 0 0,0 0 0 0 0,-5 42 0 0 0,10-54-227 0 0,1 0 1 0 0,0 0-1 0 0,0 1 1 0 0,0-1-1 0 0,1 0 1 0 0,1 0 0 0 0,2 12-1 0 0,-3-19-68 0 0,0 1 0 0 0,0-1 0 0 0,0 1 0 0 0,0-1 0 0 0,0 0 0 0 0,0 1 0 0 0,1-1 0 0 0,-1 0 0 0 0,1 0 0 0 0,-1 0 0 0 0,1 0 0 0 0,0 0 0 0 0,0 0 0 0 0,0-1 0 0 0,0 1 0 0 0,0 0 0 0 0,0-1 0 0 0,1 0 0 0 0,-1 1 0 0 0,0-1 0 0 0,1 0 0 0 0,-1 0 0 0 0,1 0 0 0 0,-1-1 0 0 0,1 1 0 0 0,-1-1 0 0 0,1 1 0 0 0,-1-1 0 0 0,4 0 0 0 0,3-1-59 0 0,0 0-1 0 0,1 0 1 0 0,-1-1 0 0 0,-1 0-1 0 0,1-1 1 0 0,0 0 0 0 0,-1 0-1 0 0,17-10 1 0 0,3-4-92 0 0,29-21 0 0 0,-44 28 106 0 0,0-1 0 0 0,-1 0 0 0 0,-1-1 0 0 0,0 0 1 0 0,0-1-1 0 0,13-20 0 0 0,-1-6 1136 0 0,20-46 1 0 0,-43 84-564 0 0,-1 4-419 0 0,-2 7-63 0 0,0 0 0 0 0,0-1 0 0 0,1 1 0 0 0,1 0 0 0 0,-1 0 0 0 0,2 1 0 0 0,-1-1 0 0 0,2 0 0 0 0,-1 0 0 0 0,1 0 1 0 0,1 0-1 0 0,-1 0 0 0 0,2 0 0 0 0,4 13 0 0 0,-3-12-43 0 0,0 1 0 0 0,1-1 0 0 0,0 0-1 0 0,1 0 1 0 0,0-1 0 0 0,1 0 0 0 0,0 0 0 0 0,0-1 0 0 0,1 1 0 0 0,0-2 0 0 0,1 1 0 0 0,11 8 0 0 0,-15-14-97 0 0,1 0 0 0 0,-1 0 1 0 0,1 0-1 0 0,0 0 0 0 0,0-1 0 0 0,0 0 1 0 0,0-1-1 0 0,1 1 0 0 0,-1-1 0 0 0,8 1 1 0 0,-8-2-530 0 0,0 0 1 0 0,1 0 0 0 0,-1-1-1 0 0,1 1 1 0 0,11-4 0 0 0,-7 0-994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3492 0 0,'-33'118'8849'0'0,"8"2"-3731"0"0,-8 125-706 0 0,23-159-3224 0 0,-24 311 690 0 0,34-385-2750 0 0,0-1 0 0 0,1 1 0 0 0,0 0 0 0 0,4 14 0 0 0,-2-11-675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35 157 1424 0 0,'-6'12'3104'0'0,"0"1"0"0"0,2-1 0 0 0,-5 16 0 0 0,6-17-1956 0 0,1 0 1 0 0,0 0-1 0 0,1 0 0 0 0,-1 20 0 0 0,2-26-983 0 0,1-1-1 0 0,-1 1 1 0 0,1-1 0 0 0,-1 1-1 0 0,1-1 1 0 0,1 0-1 0 0,-1 1 1 0 0,1-1 0 0 0,-1 0-1 0 0,1 0 1 0 0,1 0 0 0 0,-1 0-1 0 0,3 3 1 0 0,-3-4-82 0 0,1-1 1 0 0,0 1 0 0 0,-1-1-1 0 0,1 0 1 0 0,0 0-1 0 0,0 0 1 0 0,0 0 0 0 0,0-1-1 0 0,1 1 1 0 0,-1-1-1 0 0,0 0 1 0 0,1 0 0 0 0,-1 0-1 0 0,1 0 1 0 0,-1-1-1 0 0,1 1 1 0 0,-1-1 0 0 0,7 0-1 0 0,1-1-15 0 0,0 0 0 0 0,0-1-1 0 0,0 0 1 0 0,-1-1 0 0 0,1 0-1 0 0,-1 0 1 0 0,1-1 0 0 0,-1-1 0 0 0,-1 0-1 0 0,1 0 1 0 0,-1-1 0 0 0,12-8-1 0 0,-10 5 86 0 0,-1 1 0 0 0,0-1 0 0 0,0-1 0 0 0,-1 0 0 0 0,0 0 0 0 0,-1-1 0 0 0,0 0 0 0 0,-1 0 0 0 0,10-20 0 0 0,-13 22 39 0 0,-1-1-1 0 0,-1 1 0 0 0,1-1 1 0 0,-1 1-1 0 0,-1-1 0 0 0,0 0 1 0 0,-1 0-1 0 0,1 1 0 0 0,-2-1 0 0 0,1 0 1 0 0,-2 0-1 0 0,-2-13 0 0 0,3 19-194 0 0,0 0-1 0 0,0 0 1 0 0,0 1-1 0 0,-1-1 1 0 0,1 0-1 0 0,-1 1 1 0 0,0-1-1 0 0,0 1 1 0 0,0 0-1 0 0,0 0 1 0 0,-1 0-1 0 0,1 0 0 0 0,-1 0 1 0 0,0 0-1 0 0,0 1 1 0 0,0-1-1 0 0,0 1 1 0 0,0 0-1 0 0,-1 0 1 0 0,1 0-1 0 0,0 0 1 0 0,-1 1-1 0 0,0-1 1 0 0,1 1-1 0 0,-1 0 1 0 0,0 0-1 0 0,0 0 0 0 0,1 1 1 0 0,-1-1-1 0 0,0 1 1 0 0,0 0-1 0 0,0 0 1 0 0,-6 1-1 0 0,2 1-369 0 0,0-1 0 0 0,1 2-1 0 0,-1-1 1 0 0,0 1-1 0 0,1 0 1 0 0,0 0 0 0 0,-1 1-1 0 0,2 0 1 0 0,-1 1 0 0 0,0-1-1 0 0,-6 7 1 0 0,-7 5-1236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2644 0 0,'1'-1'434'0'0,"0"0"-1"0"0,-1 0 0 0 0,1 0 1 0 0,0 0-1 0 0,0 0 1 0 0,0 0-1 0 0,0 1 0 0 0,0-1 1 0 0,0 0-1 0 0,0 1 0 0 0,0-1 1 0 0,0 1-1 0 0,0-1 1 0 0,0 1-1 0 0,0-1 0 0 0,0 1 1 0 0,1 0-1 0 0,-1 0 1 0 0,0-1-1 0 0,0 1 0 0 0,0 0 1 0 0,1 0-1 0 0,-1 0 0 0 0,0 0 1 0 0,0 0-1 0 0,0 1 1 0 0,0-1-1 0 0,2 1 0 0 0,0 0-38 0 0,-1 0-1 0 0,0 1 0 0 0,1 0 0 0 0,-1-1 0 0 0,0 1 0 0 0,0 0 1 0 0,0 0-1 0 0,0 0 0 0 0,0 1 0 0 0,0-1 0 0 0,1 4 1 0 0,5 8 154 0 0,-1 0 1 0 0,0 0 0 0 0,5 19-1 0 0,0 5 109 0 0,14 36 508 0 0,-21-56-850 0 0,-5-16-272 0 0,0 0 0 0 0,0 0 0 0 0,1-1 1 0 0,-1 1-1 0 0,0-1 0 0 0,1 1 0 0 0,0 0 0 0 0,-1-1 0 0 0,1 1 0 0 0,0-1 0 0 0,0 1 0 0 0,-1-1 0 0 0,1 0 0 0 0,0 1 0 0 0,1-1 1 0 0,-1 0-1 0 0,0 0 0 0 0,0 1 0 0 0,0-1 0 0 0,1 0 0 0 0,1 1 0 0 0,-2-2-21 0 0,-1 0-1 0 0,1 0 1 0 0,0 0-1 0 0,0 0 1 0 0,0 0 0 0 0,-1 0-1 0 0,1 0 1 0 0,0 0-1 0 0,0 0 1 0 0,0-1 0 0 0,-1 1-1 0 0,1 0 1 0 0,0 0-1 0 0,0-1 1 0 0,-1 1-1 0 0,1 0 1 0 0,0-1 0 0 0,-1 1-1 0 0,1-1 1 0 0,0 1-1 0 0,-1-1 1 0 0,2 0 0 0 0,12-15 276 0 0,84-134 763 0 0,-66 96-830 0 0,24-41-1721 0 0,-56 95 1323 0 0,1-1 1 0 0,-1 0-1 0 0,1 0 1 0 0,-1 1-1 0 0,1-1 1 0 0,-1 1-1 0 0,1-1 1 0 0,0 0-1 0 0,-1 1 1 0 0,1-1-1 0 0,0 1 1 0 0,-1-1-1 0 0,1 1 0 0 0,0 0 1 0 0,0-1-1 0 0,1 1 1 0 0,-1-1-31 0 0,4-1-1403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3332 0 0,'-2'1'662'0'0,"0"-1"1"0"0,0 0-1 0 0,1 0 0 0 0,-1 1 0 0 0,0-1 0 0 0,0 1 0 0 0,0-1 0 0 0,1 1 0 0 0,-1 0 0 0 0,0-1 0 0 0,1 1 1 0 0,-1 0-1 0 0,1 0 0 0 0,-3 3 0 0 0,1-1-75 0 0,0 0-1 0 0,0 0 1 0 0,1 0 0 0 0,-1 0-1 0 0,1 1 1 0 0,-3 4 0 0 0,-1 6 81 0 0,0 1-1 0 0,-7 24 1 0 0,11-29 117 0 0,-2 3-448 0 0,1 1 0 0 0,1 0 0 0 0,0-1 0 0 0,1 1 0 0 0,1 0 0 0 0,0 0 0 0 0,0 0 0 0 0,6 23 0 0 0,-5-29-263 0 0,1-1 1 0 0,0 0-1 0 0,1 0 0 0 0,-1-1 0 0 0,1 1 0 0 0,1 0 0 0 0,-1-1 1 0 0,6 7-1 0 0,-6-10-48 0 0,0 1 0 0 0,0-1 1 0 0,0 1-1 0 0,0-1 0 0 0,1 0 1 0 0,0-1-1 0 0,0 1 0 0 0,-1-1 1 0 0,1 1-1 0 0,1-1 0 0 0,-1 0 1 0 0,0-1-1 0 0,8 3 0 0 0,-6-3-5 0 0,0 0 0 0 0,0-1 0 0 0,0 0 0 0 0,0 0 0 0 0,-1 0 0 0 0,1 0 0 0 0,0-1 0 0 0,0 0 0 0 0,0-1 0 0 0,-1 1 0 0 0,1-1 0 0 0,0 0 0 0 0,-1 0 0 0 0,0-1 0 0 0,9-5 0 0 0,-6 4 68 0 0,-1-1 0 0 0,0-1 0 0 0,0 1-1 0 0,-1-1 1 0 0,1 0 0 0 0,-1-1 0 0 0,0 1-1 0 0,-1-1 1 0 0,9-14 0 0 0,-11 13 14 0 0,0 1 0 0 0,0-1 0 0 0,-1 0 0 0 0,0 1 0 0 0,0-1-1 0 0,-1 0 1 0 0,0 0 0 0 0,0 0 0 0 0,-1 0 0 0 0,0-1 0 0 0,-1 1 0 0 0,0 0 0 0 0,0 0 0 0 0,0 0 0 0 0,-1 1 0 0 0,-1-1 0 0 0,1 0 0 0 0,-1 1 0 0 0,0-1 0 0 0,-1 1 0 0 0,0 0 0 0 0,0 0 0 0 0,0 0 0 0 0,-1 1 0 0 0,0-1 0 0 0,0 1 0 0 0,-1 1 0 0 0,0-1 0 0 0,0 1 0 0 0,0-1 0 0 0,-11-5 0 0 0,14 9-147 0 0,1 1 0 0 0,-1 0 1 0 0,0 0-1 0 0,0 1 1 0 0,0-1-1 0 0,0 0 1 0 0,0 1-1 0 0,0 0 1 0 0,1 0-1 0 0,-1 0 0 0 0,0 0 1 0 0,0 0-1 0 0,0 0 1 0 0,0 1-1 0 0,0 0 1 0 0,0-1-1 0 0,0 1 0 0 0,1 0 1 0 0,-1 0-1 0 0,0 1 1 0 0,1-1-1 0 0,-1 0 1 0 0,-3 4-1 0 0,0-1-249 0 0,1 0-1 0 0,0 0 1 0 0,0 1-1 0 0,0 0 1 0 0,1 0 0 0 0,-1 0-1 0 0,1 0 1 0 0,0 1-1 0 0,-4 8 1 0 0,-3 7-1320 0 0,-2-2 13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2732 0 0,'2'-2'5053'0'0,"13"-8"-2025"0"0,2 5-1780 0 0,0 1 0 0 0,0 1 0 0 0,1 1-1 0 0,29 0 1 0 0,0-1-192 0 0,11-1-77 0 0,-18 2 270 0 0,-1-2 0 0 0,66-15 0 0 0,-102 19-1040 0 0,-1-1 1 0 0,1 0-1 0 0,-1 0 1 0 0,0 0-1 0 0,1 0 0 0 0,-1-1 1 0 0,0 1-1 0 0,0-1 0 0 0,0 1 1 0 0,0-1-1 0 0,0 0 0 0 0,0 0 1 0 0,0 0-1 0 0,-1 0 0 0 0,1 0 1 0 0,2-4-1 0 0,-3 5 62 0 0,-1 0-229 0 0,0 1 0 0 0,0-1-1 0 0,0 0 1 0 0,0 1 0 0 0,0-1 0 0 0,0 1 0 0 0,0-1 0 0 0,0 1 0 0 0,0-1-1 0 0,0 1 1 0 0,0-1 0 0 0,0 0 0 0 0,0 1 0 0 0,-1-1 0 0 0,1 1 0 0 0,0-1-1 0 0,0 1 1 0 0,-1-1 0 0 0,0 0-12 0 0,-1 0 0 0 0,1 1 0 0 0,0 0 0 0 0,-1-1 0 0 0,1 1 0 0 0,0 0 0 0 0,-1-1 0 0 0,1 1 0 0 0,-1 0 0 0 0,1 0 0 0 0,0 0 0 0 0,-1 0 0 0 0,1 0 0 0 0,-1 1 1 0 0,1-1-1 0 0,0 0 0 0 0,-1 1 0 0 0,1-1 0 0 0,-3 2 0 0 0,1 0 1 0 0,-1 0 1 0 0,1 0-1 0 0,-1 1 1 0 0,1-1 0 0 0,0 1-1 0 0,-5 5 1 0 0,-1 4 8 0 0,0-1 0 0 0,1 1 0 0 0,-7 14 0 0 0,1 0-8 0 0,2 0 1 0 0,0 1-1 0 0,2 0 1 0 0,-13 56-1 0 0,20-72-373 0 0,1 0-1 0 0,1 0 1 0 0,0 0 0 0 0,0 1-1 0 0,1-1 1 0 0,0 0-1 0 0,1 0 1 0 0,0 1-1 0 0,1-1 1 0 0,1 0-1 0 0,0 0 1 0 0,0 0-1 0 0,1-1 1 0 0,0 1 0 0 0,9 15-1 0 0,1-6-1260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 2452 0 0,'-4'2'996'0'0,"1"-1"1"0"0,-1 1-1 0 0,1 0 0 0 0,0 0 0 0 0,0 0 0 0 0,0 0 0 0 0,0 0 0 0 0,0 1 1 0 0,0 0-1 0 0,0-1 0 0 0,1 1 0 0 0,-4 5 0 0 0,3-3-384 0 0,0 1 0 0 0,0-1 0 0 0,0 1 0 0 0,0 0 0 0 0,1 0 0 0 0,0 0 0 0 0,-1 7 0 0 0,1-4-354 0 0,1 1-1 0 0,0-1 1 0 0,1 0 0 0 0,0 1-1 0 0,0-1 1 0 0,0 0 0 0 0,2 1-1 0 0,-1-1 1 0 0,1 0-1 0 0,4 12 1 0 0,-5-18-205 0 0,1 1 0 0 0,-1 0 0 0 0,1 0 0 0 0,0-1 0 0 0,1 1 0 0 0,-1-1 0 0 0,1 0 0 0 0,-1 0 0 0 0,1 0-1 0 0,0 0 1 0 0,0 0 0 0 0,0 0 0 0 0,0-1 0 0 0,1 1 0 0 0,-1-1 0 0 0,1 0 0 0 0,-1 0 0 0 0,6 1 0 0 0,-3-1-4 0 0,0 0 0 0 0,0-1 0 0 0,0 0 0 0 0,0 0 1 0 0,0-1-1 0 0,0 1 0 0 0,0-1 0 0 0,1-1 0 0 0,-1 1 0 0 0,0-1 1 0 0,8-2-1 0 0,-5 1 33 0 0,0-1 0 0 0,-1 0 0 0 0,1 0 0 0 0,-1-1 0 0 0,0 0 0 0 0,0-1 0 0 0,12-8 0 0 0,-15 9 19 0 0,0 0-1 0 0,-1 0 1 0 0,0 0-1 0 0,1-1 1 0 0,-2 1-1 0 0,1-1 0 0 0,0 0 1 0 0,-1 0-1 0 0,0 0 1 0 0,0 0-1 0 0,3-9 1 0 0,-4 7 27 0 0,0-1 0 0 0,-1 0 0 0 0,0 0 0 0 0,0 0 0 0 0,0 0 0 0 0,-1 0 0 0 0,-1 0 0 0 0,1 0 1 0 0,-1 0-1 0 0,0 0 0 0 0,-1 0 0 0 0,0 0 0 0 0,-3-8 0 0 0,4 13-125 0 0,-1 0 1 0 0,1-1-1 0 0,-1 1 0 0 0,1 0 1 0 0,-1 0-1 0 0,0 0 0 0 0,0 0 1 0 0,-1 0-1 0 0,1 0 0 0 0,-1 0 0 0 0,1 1 1 0 0,-1-1-1 0 0,0 1 0 0 0,0 0 1 0 0,0 0-1 0 0,0 0 0 0 0,0 0 1 0 0,0 0-1 0 0,-1 1 0 0 0,1 0 1 0 0,-1-1-1 0 0,1 1 0 0 0,-1 0 1 0 0,1 1-1 0 0,-1-1 0 0 0,0 1 1 0 0,1-1-1 0 0,-1 1 0 0 0,0 0 1 0 0,-5 1-1 0 0,2 1-131 0 0,0-1 0 0 0,1 1 0 0 0,-1 1 0 0 0,1-1 0 0 0,0 1 0 0 0,0 0-1 0 0,0 0 1 0 0,0 1 0 0 0,0 0 0 0 0,-5 4 0 0 0,2 0-513 0 0,1-1-1 0 0,0 1 0 0 0,0 0 1 0 0,1 1-1 0 0,-9 12 0 0 0,5 1-967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19438 0 0,'17'-22'3701'0'0,"-12"15"-3389"0"0,1 0 0 0 0,-1 0 1 0 0,1 0-1 0 0,1 1 1 0 0,-1 0-1 0 0,12-9 1 0 0,-17 14-294 0 0,1 1 0 0 0,-1-1 0 0 0,1 0 0 0 0,0 1 0 0 0,-1-1 0 0 0,1 1 0 0 0,0-1 0 0 0,-1 1 0 0 0,1 0 0 0 0,0 0 0 0 0,0 0 0 0 0,-1 0 0 0 0,1 0 0 0 0,0 0 0 0 0,-1 0 0 0 0,1 1 0 0 0,0-1 0 0 0,0 0 0 0 0,1 2 0 0 0,1-1 6 0 0,-1 1 1 0 0,0 0 0 0 0,1 0 0 0 0,-1 0 0 0 0,0 1-1 0 0,0-1 1 0 0,-1 1 0 0 0,5 4 0 0 0,0 2 19 0 0,0 1 0 0 0,0-1-1 0 0,-1 1 1 0 0,8 19 0 0 0,8 32 81 0 0,-15-39-72 0 0,15 32 0 0 0,-19-48 0 0 0,1 0 0 0 0,-1-1 0 0 0,1 1 0 0 0,8 8 0 0 0,-11-13-36 0 0,-1-1 0 0 0,1 0 0 0 0,0 1 0 0 0,-1-1 0 0 0,1 0 0 0 0,0 0 0 0 0,-1 0 0 0 0,1 0 0 0 0,0 0 0 0 0,-1 0 0 0 0,1 0 0 0 0,0 0 0 0 0,-1 0 0 0 0,1 0 0 0 0,0 0 0 0 0,-1 0 0 0 0,1 0 0 0 0,0 0 0 0 0,-1-1 0 0 0,1 1 0 0 0,0 0 0 0 0,-1-1 0 0 0,1 1 0 0 0,-1 0 0 0 0,2-1 0 0 0,15-12 339 0 0,-14 11-285 0 0,14-13 207 0 0,-1-1 0 0 0,0 0 1 0 0,22-32-1 0 0,35-61 284 0 0,-73 109-557 0 0,17-29-20 0 0,-10 15-54 0 0,2 1 0 0 0,13-18 0 0 0,-19 27-437 0 0,0 1-1 0 0,0 0 1 0 0,1-1-1 0 0,-1 1 1 0 0,1 1-1 0 0,0-1 1 0 0,6-3-1 0 0,-1 3-1107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1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20706 0 0,'0'-27'3520'0'0,"0"4"-2244"0"0,0 3-768 0 0,0 4-352 0 0,4 2-188 0 0,-4 2-184 0 0,0 2-28 0 0,3 1-48 0 0,1 3-76 0 0,-4 0-120 0 0,10 0-1836 0 0,3 10-800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21586 0 0,'17'-14'4877'0'0,"7"-9"-3389"0"0,-12 12-632 0 0,-12 11-590 0 0,4 7-75 0 0,-3-7-185 0 0,-1 1-1 0 0,1-1 1 0 0,-1 1-1 0 0,1-1 1 0 0,-1 1 0 0 0,0-1-1 0 0,1 1 1 0 0,-1-1-1 0 0,0 1 1 0 0,1 0 0 0 0,-1-1-1 0 0,0 1 1 0 0,0-1-1 0 0,0 1 1 0 0,1 0 0 0 0,-1-1-1 0 0,0 2 1 0 0,-19 246-440 0 0,11-183-2087 0 0,7-53 931 0 0,-2-2-20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49 185 19938 0 0,'-4'-33'3516'0'0,"-3"1"-2156"0"0,0 7-744 0 0,3 3-248 0 0,2 3-104 0 0,-3 4-48 0 0,3 2-52 0 0,-2 3-56 0 0,1 0-48 0 0,3 5-20 0 0,-11 32-4572 0 0,11-12 2952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46 21410 0 0,'24'-24'5241'0'0,"-4"4"-4393"0"0,-19 19-754 0 0,-1 2-91 0 0,1 0 1 0 0,-1-1-1 0 0,0 1 0 0 0,1 0 1 0 0,-1 0-1 0 0,0 0 0 0 0,1 0 0 0 0,-1 0 1 0 0,0 0-1 0 0,0 0 0 0 0,0-1 0 0 0,0 1 1 0 0,0 0-1 0 0,0 0 0 0 0,0 0 0 0 0,0 0 1 0 0,0 0-1 0 0,-1 0 0 0 0,1 0 1 0 0,0 0-1 0 0,-1 0 0 0 0,0 1 0 0 0,-11 24 15 0 0,8-20-10 0 0,-17 34 5 0 0,-3-2 1 0 0,-1 0-1 0 0,-1-2 1 0 0,-37 38-1 0 0,39-48 43 0 0,-2-2 0 0 0,0-1 0 0 0,-1-1-1 0 0,-2-2 1 0 0,-59 34 0 0 0,83-51-25 0 0,0-1-1 0 0,-1 0 1 0 0,1 0 0 0 0,0 0 0 0 0,-1-1-1 0 0,1 0 1 0 0,0 0 0 0 0,-1 0 0 0 0,0-1 0 0 0,1 0-1 0 0,-7 0 1 0 0,10-1-24 0 0,0 1-1 0 0,0 0 0 0 0,1-1 1 0 0,-1 1-1 0 0,0-1 1 0 0,0 0-1 0 0,0 1 0 0 0,1-1 1 0 0,-1 0-1 0 0,0 0 1 0 0,1 0-1 0 0,-1-1 1 0 0,0 1-1 0 0,1 0 0 0 0,0 0 1 0 0,-1-1-1 0 0,1 1 1 0 0,0-1-1 0 0,0 1 1 0 0,0-1-1 0 0,0 0 0 0 0,0 1 1 0 0,0-1-1 0 0,0 0 1 0 0,0 0-1 0 0,1 0 1 0 0,-1 1-1 0 0,1-1 0 0 0,-1 0 1 0 0,1 0-1 0 0,0 0 1 0 0,0 0-1 0 0,0 0 1 0 0,0-3-1 0 0,0 0 11 0 0,0 0 1 0 0,1 1 0 0 0,0-1-1 0 0,-1 1 1 0 0,1-1-1 0 0,1 1 1 0 0,-1-1-1 0 0,1 1 1 0 0,0 0-1 0 0,0 0 1 0 0,0 0-1 0 0,0 0 1 0 0,1 0-1 0 0,-1 0 1 0 0,1 0-1 0 0,0 1 1 0 0,0 0-1 0 0,1-1 1 0 0,-1 1-1 0 0,1 0 1 0 0,-1 1-1 0 0,1-1 1 0 0,0 1-1 0 0,0-1 1 0 0,0 1-1 0 0,0 0 1 0 0,1 1-1 0 0,-1-1 1 0 0,0 1-1 0 0,1 0 1 0 0,-1 0 0 0 0,6-1-1 0 0,2 3-14 0 0,0 0 0 0 0,0 0 0 0 0,-1 1-1 0 0,1 1 1 0 0,-1 0 0 0 0,0 1 0 0 0,0 0 0 0 0,0 0 0 0 0,0 1-1 0 0,-1 0 1 0 0,0 1 0 0 0,0 1 0 0 0,0-1 0 0 0,-1 2 0 0 0,12 10-1 0 0,-18-16-217 0 0,-1 1-1 0 0,0-1 0 0 0,1 1 0 0 0,-1 0 1 0 0,0-1-1 0 0,0 1 0 0 0,-1 0 0 0 0,1 0 1 0 0,-1 0-1 0 0,1 1 0 0 0,-1-1 0 0 0,0 0 0 0 0,0 0 1 0 0,-1 1-1 0 0,1-1 0 0 0,-1 0 0 0 0,1 6 1 0 0,-7 6-1393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29 578 968 0 0,'4'4'7271'0'0,"8"3"-1976"0"0,-9-7-4930 0 0,0 0 1 0 0,0 0 0 0 0,0 0-1 0 0,1-1 1 0 0,-2 1-1 0 0,1-1 1 0 0,0 0-1 0 0,0 0 1 0 0,0 0-1 0 0,0 0 1 0 0,3-3-1 0 0,31-19 1060 0 0,-30 17-1042 0 0,28-18 474 0 0,-2-3-1 0 0,51-49 0 0 0,-69 60-578 0 0,-1 0-1 0 0,-1 0 0 0 0,-1-1 0 0 0,-1-1 0 0 0,0 0 1 0 0,-1 0-1 0 0,12-32 0 0 0,-14 28-13 0 0,-2 0-1 0 0,0-1 1 0 0,2-23 0 0 0,-7 37-146 0 0,0 0 1 0 0,-1 0 0 0 0,0 0-1 0 0,0-1 1 0 0,-1 1-1 0 0,0 0 1 0 0,-1 0 0 0 0,0 0-1 0 0,0 0 1 0 0,-6-13-1 0 0,8 21-102 0 0,-1-1-1 0 0,0 1 0 0 0,0-1 0 0 0,1 0 0 0 0,-1 1 0 0 0,0-1 0 0 0,0 1 0 0 0,-1 0 0 0 0,1-1 0 0 0,0 1 0 0 0,0 0 0 0 0,-1 0 0 0 0,1 0 0 0 0,0 0 0 0 0,-1 0 0 0 0,0 0 0 0 0,1 0 0 0 0,-1 0 0 0 0,1 0 0 0 0,-1 1 0 0 0,0-1 1 0 0,1 1-1 0 0,-1-1 0 0 0,0 1 0 0 0,0 0 0 0 0,1 0 0 0 0,-1 0 0 0 0,0-1 0 0 0,0 2 0 0 0,1-1 0 0 0,-1 0 0 0 0,0 0 0 0 0,0 1 0 0 0,1-1 0 0 0,-1 0 0 0 0,0 1 0 0 0,1 0 0 0 0,-1-1 0 0 0,0 1 0 0 0,1 0 0 0 0,-3 1 0 0 0,-5 4 9 0 0,1 0-1 0 0,-1 0 0 0 0,1 1 0 0 0,0 0 1 0 0,-10 12-1 0 0,-10 17 17 0 0,1 1-1 0 0,2 1 1 0 0,-32 64-1 0 0,55-98-37 0 0,-22 42 13 0 0,3 0 0 0 0,2 2 1 0 0,1 0-1 0 0,3 1 0 0 0,3 0 0 0 0,1 1 1 0 0,-8 93-1 0 0,19-131-24 0 0,0 1 1 0 0,0-1 0 0 0,1 0-1 0 0,1 0 1 0 0,0 0-1 0 0,1 0 1 0 0,0 0-1 0 0,1-1 1 0 0,5 12 0 0 0,-8-19 5 0 0,1 0 0 0 0,0 0 1 0 0,0-1-1 0 0,0 1 1 0 0,0-1-1 0 0,1 1 1 0 0,-1-1-1 0 0,1 0 0 0 0,0 0 1 0 0,0 0-1 0 0,0-1 1 0 0,0 1-1 0 0,1-1 1 0 0,-1 0-1 0 0,1 1 0 0 0,-1-1 1 0 0,1-1-1 0 0,0 1 1 0 0,0-1-1 0 0,0 1 1 0 0,0-1-1 0 0,0 0 0 0 0,0 0 1 0 0,0-1-1 0 0,0 1 1 0 0,0-1-1 0 0,0 0 1 0 0,0 0-1 0 0,0-1 0 0 0,5 0 1 0 0,2-1 21 0 0,1-1 0 0 0,-1 0 0 0 0,0-1 0 0 0,0-1 0 0 0,0 0 0 0 0,0 0 0 0 0,-1-1 0 0 0,0 0 0 0 0,0-1 0 0 0,-1 0 0 0 0,0 0 0 0 0,0-1 0 0 0,0 0-1 0 0,-1-1 1 0 0,0 0 0 0 0,-1 0 0 0 0,0-1 0 0 0,-1 1 0 0 0,0-2 0 0 0,0 1 0 0 0,-1-1 0 0 0,0 1 0 0 0,-1-2 0 0 0,0 1 0 0 0,-1 0 0 0 0,0-1 0 0 0,-1 1 0 0 0,0-1 0 0 0,-1 0 0 0 0,0 0 0 0 0,-1 1 0 0 0,-2-13 0 0 0,2 16 30 0 0,-1 1 1 0 0,0-1-1 0 0,-1 1 0 0 0,0 0 1 0 0,0 0-1 0 0,-1 0 0 0 0,-5-11 1 0 0,7 16-55 0 0,0 1 0 0 0,0-1 0 0 0,-1 0 1 0 0,1 1-1 0 0,-1-1 0 0 0,1 1 0 0 0,-1-1 1 0 0,1 1-1 0 0,-1 0 0 0 0,0-1 0 0 0,0 1 1 0 0,0 0-1 0 0,1 0 0 0 0,-1 0 0 0 0,0 1 1 0 0,0-1-1 0 0,0 0 0 0 0,-1 1 0 0 0,1-1 1 0 0,0 1-1 0 0,0 0 0 0 0,0 0 0 0 0,0 0 1 0 0,0 0-1 0 0,0 0 0 0 0,0 0 0 0 0,-1 0 1 0 0,1 1-1 0 0,0-1 0 0 0,-3 2 0 0 0,-2 1-93 0 0,1-1-1 0 0,0 1 1 0 0,-1 0 0 0 0,1 0-1 0 0,1 1 1 0 0,-1 0-1 0 0,1 0 1 0 0,-11 9 0 0 0,6-3-653 0 0,1 1 0 0 0,0 0 0 0 0,-10 16 0 0 0,12-14-857 0 0,4-2 6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1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5356 0 0,'18'18'7977'0'0,"-3"6"-3949"0"0,8 30-1535 0 0,-16-37-1620 0 0,18 56-45 0 0,-3 1 1 0 0,-2 2 0 0 0,-5 0-1 0 0,-2 0 1 0 0,-4 1 0 0 0,-3 1-1 0 0,-9 153 1 0 0,-6-149-430 0 0,-2-1-1 0 0,-4 0 1 0 0,-49 149 0 0 0,41-170-151 0 0,-2 0-1 0 0,-38 66 1 0 0,-79 98-840 0 0,138-218 32 0 0,0 0 0 0 0,-1 0 0 0 0,0 0 1 0 0,0 0-1 0 0,0-1 0 0 0,-10 8 0 0 0,5-9-1049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2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117 232 1944 0 0,'0'0'5762'0'0,"0"5"-3716"0"0,-3 58 883 0 0,-16 82 0 0 0,7-66-1999 0 0,-51 218 2560 0 0,63-295-3461 0 0,0-1 0 0 0,0 0 0 0 0,0 0 0 0 0,-1 0 0 0 0,1 0 0 0 0,0 1 0 0 0,-1-1 0 0 0,1 0 0 0 0,-1 0 0 0 0,1 0 0 0 0,-1 0 0 0 0,0 0 0 0 0,1 0 0 0 0,-1 0 0 0 0,0 0 0 0 0,0 0 0 0 0,0 0 0 0 0,0-1-25 0 0,1 0 1 0 0,-1-1-1 0 0,1 1 0 0 0,-1-1 1 0 0,1 1-1 0 0,-1-1 1 0 0,1 1-1 0 0,0-1 1 0 0,-1 0-1 0 0,1 1 0 0 0,0-1 1 0 0,-1 1-1 0 0,1-1 1 0 0,0 0-1 0 0,0 1 1 0 0,0-1-1 0 0,0 0 0 0 0,-1 1 1 0 0,1-1-1 0 0,0-1 1 0 0,-4-49-69 0 0,5-60 314 0 0,5 0 0 0 0,39-206 0 0 0,-45 316-224 0 0,0-1-1 0 0,0 1 1 0 0,0 0-1 0 0,1-1 1 0 0,-1 1-1 0 0,0-1 1 0 0,1 1-1 0 0,0 0 1 0 0,-1-1-1 0 0,1 1 1 0 0,0 0-1 0 0,-1 0 1 0 0,1 0-1 0 0,0-1 1 0 0,0 1-1 0 0,0 0 1 0 0,0 0-1 0 0,0 0 1 0 0,0 0-1 0 0,0 1 1 0 0,1-1-1 0 0,-1 0 1 0 0,0 0 0 0 0,0 1-1 0 0,1-1 1 0 0,1 0-1 0 0,-2 1-8 0 0,0 1 1 0 0,0-1-1 0 0,0 1 0 0 0,0-1 1 0 0,0 1-1 0 0,0 0 1 0 0,0-1-1 0 0,0 1 0 0 0,-1 0 1 0 0,1 0-1 0 0,0 0 0 0 0,0 0 1 0 0,-1-1-1 0 0,2 3 1 0 0,-2-2 13 0 0,8 8 34 0 0,-1 2 1 0 0,-1-1-1 0 0,0 1 1 0 0,0 0-1 0 0,-1 0 0 0 0,-1 1 1 0 0,5 15-1 0 0,-1-3-10 0 0,41 125 145 0 0,-28-80-27 0 0,47 107-1 0 0,-65-169-190 0 0,1 0-1 0 0,-1-1 0 0 0,1 0 0 0 0,1 0 0 0 0,-1 0 0 0 0,1 0 0 0 0,9 9 0 0 0,-12-14 14 0 0,0 1-1 0 0,0-1 1 0 0,0 0-1 0 0,0 0 1 0 0,0 0-1 0 0,0 0 1 0 0,0 0-1 0 0,0 0 0 0 0,1-1 1 0 0,-1 1-1 0 0,0-1 1 0 0,0 1-1 0 0,1-1 1 0 0,-1 0-1 0 0,0 0 1 0 0,1 0-1 0 0,-1 0 1 0 0,0 0-1 0 0,1-1 0 0 0,-1 1 1 0 0,0-1-1 0 0,0 1 1 0 0,1-1-1 0 0,-1 0 1 0 0,0 0-1 0 0,0 0 1 0 0,0 0-1 0 0,4-3 0 0 0,3-2 12 0 0,0-1-1 0 0,-1 0 1 0 0,0-1-1 0 0,0 0 1 0 0,0 0-1 0 0,-1 0 1 0 0,10-16-1 0 0,37-72 299 0 0,-41 70-178 0 0,23-54 515 0 0,-3-1 0 0 0,23-91 0 0 0,-44 133-379 0 0,-5 9 128 0 0,0 1 1 0 0,2-44 0 0 0,-3 23-26 0 0,5 4-2580 0 0,-6 44-806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2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91 1036 0 0,'-7'14'1915'0'0,"0"0"1"0"0,1 0-1 0 0,0 1 0 0 0,-4 19 1 0 0,6-19-1202 0 0,1 0 0 0 0,1 1 0 0 0,0-1 1 0 0,1 1-1 0 0,1 0 0 0 0,0-1 1 0 0,4 25-1 0 0,-3-34-628 0 0,0 0 1 0 0,0 0 0 0 0,1 0-1 0 0,0-1 1 0 0,0 1 0 0 0,0-1-1 0 0,0 1 1 0 0,1-1-1 0 0,0 0 1 0 0,0 0 0 0 0,1 0-1 0 0,0 0 1 0 0,-1 0-1 0 0,1-1 1 0 0,1 0 0 0 0,-1 0-1 0 0,1 0 1 0 0,-1 0-1 0 0,1-1 1 0 0,0 0 0 0 0,0 0-1 0 0,1 0 1 0 0,-1 0 0 0 0,1-1-1 0 0,-1 0 1 0 0,1 0-1 0 0,0-1 1 0 0,0 0 0 0 0,0 0-1 0 0,-1 0 1 0 0,1 0-1 0 0,0-1 1 0 0,0 0 0 0 0,0 0-1 0 0,0-1 1 0 0,0 0-1 0 0,0 0 1 0 0,0 0 0 0 0,0 0-1 0 0,-1-1 1 0 0,1 0 0 0 0,9-5-1 0 0,-2 1-56 0 0,0-1 0 0 0,0-1 0 0 0,-1 0 0 0 0,0 0 0 0 0,0-2 0 0 0,-1 1 0 0 0,0-1 0 0 0,-1-1 0 0 0,0 0 0 0 0,-1 0 0 0 0,0-1 0 0 0,-1 0 0 0 0,9-16 0 0 0,-12 17 135 0 0,1-1 0 0 0,-2 1 0 0 0,0-1 1 0 0,0 0-1 0 0,-1-1 0 0 0,0 1 1 0 0,-1 0-1 0 0,-1-1 0 0 0,0 0 1 0 0,0 1-1 0 0,-1-1 0 0 0,-1 0 1 0 0,0 1-1 0 0,-1-1 0 0 0,-5-19 0 0 0,6 28-116 0 0,0 1-1 0 0,0-1 0 0 0,-1 1 1 0 0,1-1-1 0 0,-1 1 0 0 0,1-1 0 0 0,-1 1 1 0 0,0 0-1 0 0,-1 0 0 0 0,1 0 0 0 0,0 0 1 0 0,-1 0-1 0 0,0 1 0 0 0,1-1 0 0 0,-1 1 1 0 0,0 0-1 0 0,0 0 0 0 0,0 0 1 0 0,-1 0-1 0 0,1 0 0 0 0,0 0 0 0 0,-1 1 1 0 0,1 0-1 0 0,-1 0 0 0 0,-5-1 0 0 0,2 1-15 0 0,0 1 0 0 0,0 0 0 0 0,0 0 0 0 0,0 1 0 0 0,0 0 0 0 0,0 0 0 0 0,0 1 0 0 0,0 0 0 0 0,0 0 0 0 0,1 0 0 0 0,-1 1 0 0 0,1 0 0 0 0,-7 4 0 0 0,-7 6-81 0 0,1 0 0 0 0,1 2 0 0 0,0 0 0 0 0,0 1 0 0 0,2 0 0 0 0,0 2 0 0 0,1 0 0 0 0,1 1-1 0 0,0 0 1 0 0,2 1 0 0 0,0 0 0 0 0,1 1 0 0 0,1 1 0 0 0,-9 28 0 0 0,16-42-395 0 0,1 0 0 0 0,0 0-1 0 0,0 0 1 0 0,1 0 0 0 0,0 0 0 0 0,0 1 0 0 0,1-1-1 0 0,0 0 1 0 0,1 10 0 0 0,5-2-1070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2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5669 0 0,'-1'2'15458'0'0,"-6"18"-14992"0"0,2 3-125 0 0,0 0-1 0 0,1 0 0 0 0,2 1 0 0 0,0-1 1 0 0,1 1-1 0 0,2-1 0 0 0,0 0 1 0 0,1 1-1 0 0,2-1 0 0 0,7 27 0 0 0,-7-36-647 0 0,1 1-1 0 0,1-1 1 0 0,0-1-1 0 0,1 1 1 0 0,0-1 0 0 0,1-1-1 0 0,0 1 1 0 0,1-1-1 0 0,1 0 1 0 0,0-1-1 0 0,0-1 1 0 0,1 1-1 0 0,15 10 1 0 0,14 5-1251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2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26 2688 0 0,'-4'-3'969'0'0,"0"0"1"0"0,0 0-1 0 0,0 1 0 0 0,-1-1 0 0 0,0 1 0 0 0,1 0 1 0 0,-1 1-1 0 0,0-1 0 0 0,0 1 0 0 0,0 0 0 0 0,-5-1 1 0 0,3 2-346 0 0,1-1 0 0 0,0 1 0 0 0,0 1 0 0 0,-1-1 0 0 0,1 1 0 0 0,0 1 0 0 0,0-1 0 0 0,-8 4 0 0 0,6-2-347 0 0,0 0-1 0 0,0 1 1 0 0,0 1 0 0 0,1-1 0 0 0,-1 1 0 0 0,1 1 0 0 0,1-1 0 0 0,-1 1 0 0 0,1 0 0 0 0,0 1 0 0 0,0-1 0 0 0,1 1 0 0 0,-6 9 0 0 0,9-13-205 0 0,0 1 1 0 0,0 0 0 0 0,0-1 0 0 0,1 1 0 0 0,-1 0-1 0 0,1 0 1 0 0,0 0 0 0 0,0 0 0 0 0,0 0 0 0 0,1 0-1 0 0,0 0 1 0 0,-1 0 0 0 0,1 0 0 0 0,1 1 0 0 0,-1-1-1 0 0,2 8 1 0 0,0-7-68 0 0,0 0 0 0 0,0 0 1 0 0,0 0-1 0 0,1 0 0 0 0,0 0 0 0 0,0-1 0 0 0,0 1 0 0 0,0-1 0 0 0,1 0 0 0 0,0 0 0 0 0,6 6 0 0 0,-2-4-222 0 0,1 0-1 0 0,-1 0 1 0 0,1 0-1 0 0,0-1 1 0 0,1-1 0 0 0,-1 1-1 0 0,1-2 1 0 0,0 1-1 0 0,0-1 1 0 0,0-1-1 0 0,0 0 1 0 0,0 0-1 0 0,12 0 1 0 0,-22-2 232 0 0,0 0 1 0 0,0 0-1 0 0,0-1 0 0 0,0 1 1 0 0,0 0-1 0 0,0 0 0 0 0,0 0 1 0 0,-1 0-1 0 0,1 0 0 0 0,0 0 1 0 0,0 0-1 0 0,0 0 1 0 0,0 0-1 0 0,0 0 0 0 0,0-1 1 0 0,0 1-1 0 0,0 0 0 0 0,0 0 1 0 0,0 0-1 0 0,0 0 0 0 0,0 0 1 0 0,0 0-1 0 0,0-1 0 0 0,0 1 1 0 0,0 0-1 0 0,0 0 0 0 0,0 0 1 0 0,0 0-1 0 0,0 0 0 0 0,0 0 1 0 0,0 0-1 0 0,0-1 0 0 0,0 1 1 0 0,0 0-1 0 0,0 0 0 0 0,0 0 1 0 0,0 0-1 0 0,0 0 0 0 0,0 0 1 0 0,0 0-1 0 0,0-1 1 0 0,1 1-1 0 0,-1 0 0 0 0,0 0 1 0 0,0 0-1 0 0,0 0 0 0 0,0 0 1 0 0,0 0-1 0 0,0 0 0 0 0,0 0 1 0 0,0 0-1 0 0,1 0 0 0 0,-1 0 1 0 0,0 0-1 0 0,0 0 0 0 0,0 0 1 0 0,0 0-1 0 0,0 0 0 0 0,0 0 1 0 0,0 0-1 0 0,1 0 0 0 0,-1 0 1 0 0,0 0-1 0 0,0 0 0 0 0,-7-1 95 0 0,1 1-1 0 0,-1 0 0 0 0,0 0 0 0 0,0 0 0 0 0,0 1 0 0 0,1 0 0 0 0,-1 1 0 0 0,1-1 0 0 0,-1 1 0 0 0,1 1 0 0 0,-1-1 0 0 0,-7 5 1 0 0,4-2 12 0 0,0 1 1 0 0,1 0 0 0 0,0 0 0 0 0,1 1 0 0 0,-1 0-1 0 0,1 1 1 0 0,0 0 0 0 0,1 0 0 0 0,0 1-1 0 0,1-1 1 0 0,-1 1 0 0 0,-5 12 0 0 0,9-15-80 0 0,0 0-1 0 0,1 1 1 0 0,0-1 0 0 0,0 1-1 0 0,0-1 1 0 0,1 1 0 0 0,0-1-1 0 0,0 1 1 0 0,0 0 0 0 0,1 0 0 0 0,0 0-1 0 0,1-1 1 0 0,-1 1 0 0 0,1 0-1 0 0,1-1 1 0 0,-1 1 0 0 0,1 0-1 0 0,0-1 1 0 0,1 0 0 0 0,5 11-1 0 0,-4-10-93 0 0,0 0 0 0 0,1-1 0 0 0,0 0 0 0 0,0 0 0 0 0,0 0-1 0 0,1-1 1 0 0,0 0 0 0 0,0 0 0 0 0,0 0 0 0 0,1-1-1 0 0,0 1 1 0 0,-1-2 0 0 0,1 1 0 0 0,14 4 0 0 0,-6-3-602 0 0,1-1 0 0 0,-1-1 0 0 0,1 0-1 0 0,-1-1 1 0 0,1-1 0 0 0,23 0 0 0 0,-4-4-924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2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40 2156 0 0,'48'7'4245'0'0,"-19"-2"-3074"0"0,0-1-1 0 0,0-2 1 0 0,1 0-1 0 0,-1-2 0 0 0,51-6 1 0 0,-70 4-699 0 0,-1 0-1 0 0,1-1 1 0 0,0 0-1 0 0,-1 0 1 0 0,0-1 0 0 0,0 0-1 0 0,13-8 1 0 0,-21 12-382 0 0,-1 0 1 0 0,1-1 0 0 0,-1 1-1 0 0,1 0 1 0 0,0-1-1 0 0,-1 1 1 0 0,1-1-1 0 0,-1 1 1 0 0,1-1-1 0 0,-1 1 1 0 0,1-1-1 0 0,-1 1 1 0 0,0-1-1 0 0,1 1 1 0 0,-1-1-1 0 0,0 1 1 0 0,1-1-1 0 0,-1 0 1 0 0,0 1 0 0 0,0-1-1 0 0,1 0 1 0 0,-1 1-1 0 0,0-2 1 0 0,0 1-42 0 0,-1 1 1 0 0,1-1-1 0 0,0 1 1 0 0,-1-1-1 0 0,1 1 1 0 0,-1 0-1 0 0,1-1 0 0 0,-1 1 1 0 0,1-1-1 0 0,-1 1 1 0 0,1 0-1 0 0,-1-1 1 0 0,1 1-1 0 0,-1 0 1 0 0,1 0-1 0 0,-1 0 1 0 0,0-1-1 0 0,1 1 1 0 0,-1 0-1 0 0,-1 0 1 0 0,-1-1 174 0 0,-14 7 221 0 0,9-2-338 0 0,0 0 1 0 0,0 0-1 0 0,1 1 0 0 0,-1 0 0 0 0,1 0 1 0 0,0 1-1 0 0,1 0 0 0 0,-1 0 1 0 0,1 1-1 0 0,0 0 0 0 0,-5 8 1 0 0,2-2-12 0 0,1-1 1 0 0,1 1 0 0 0,0 0-1 0 0,1 1 1 0 0,-9 26-1 0 0,13-32-202 0 0,0 1 0 0 0,0-1-1 0 0,0 1 1 0 0,1 0-1 0 0,1-1 1 0 0,-1 1-1 0 0,1 0 1 0 0,1 0 0 0 0,0-1-1 0 0,0 1 1 0 0,1 0-1 0 0,0-1 1 0 0,0 1-1 0 0,1-1 1 0 0,0 0 0 0 0,0 0-1 0 0,1 0 1 0 0,0 0-1 0 0,1 0 1 0 0,0-1 0 0 0,0 0-1 0 0,0 0 1 0 0,1 0-1 0 0,0-1 1 0 0,0 0-1 0 0,1 0 1 0 0,-1 0 0 0 0,13 7-1 0 0,-10-9-313 0 0,-9-4 498 0 0,1 0 0 0 0,-1 0 0 0 0,1 0 0 0 0,0 0 0 0 0,-1 0 1 0 0,1 0-1 0 0,-1 1 0 0 0,1-1 0 0 0,-1 0 0 0 0,1 0 0 0 0,-1 1 0 0 0,1-1 1 0 0,-1 0-1 0 0,1 1 0 0 0,-1-1 0 0 0,1 0 0 0 0,-1 1 0 0 0,1-1 0 0 0,-1 1 1 0 0,0-1-1 0 0,1 1 0 0 0,-1-1 0 0 0,0 1 0 0 0,1-1 0 0 0,-1 1 0 0 0,0-1 0 0 0,0 1 1 0 0,1-1-1 0 0,-1 1 0 0 0,0 0 0 0 0,0-1 0 0 0,0 1 0 0 0,0-1 0 0 0,0 1 1 0 0,0 0-1 0 0,0-1 0 0 0,0 1 0 0 0,0-1 0 0 0,0 1 0 0 0,0-1 0 0 0,0 1 0 0 0,-1 0 1 0 0,1-1-1 0 0,0 1 0 0 0,0-1 0 0 0,0 1 0 0 0,-1-1 0 0 0,1 2 0 0 0,-13 26 40 0 0,2 2 0 0 0,1-1 0 0 0,1 1-1 0 0,2 1 1 0 0,1 0 0 0 0,1 0-1 0 0,0 32 1 0 0,3 19 70 0 0,13 123 0 0 0,20 15 17 0 0,-5-40-56 0 0,-24-167-118 0 0,-1 0 0 0 0,0-1 0 0 0,-1 1 1 0 0,0 0-1 0 0,-4 19 0 0 0,4-29-4 0 0,-1 0 0 0 0,0 0 0 0 0,0 0 1 0 0,0 0-1 0 0,0 0 0 0 0,0 0 0 0 0,-1-1 0 0 0,1 1 0 0 0,-1 0 1 0 0,0-1-1 0 0,0 0 0 0 0,0 1 0 0 0,0-1 0 0 0,0 0 0 0 0,0 0 1 0 0,-1 0-1 0 0,1 0 0 0 0,-1 0 0 0 0,1-1 0 0 0,-1 1 0 0 0,0-1 1 0 0,1 0-1 0 0,-1 1 0 0 0,0-1 0 0 0,0-1 0 0 0,0 1 0 0 0,0 0 1 0 0,-6 0-1 0 0,-2-1 62 0 0,1 0 0 0 0,-1 0 0 0 0,0-1 0 0 0,1 0 1 0 0,-1-1-1 0 0,1 0 0 0 0,-1-1 0 0 0,1 0 0 0 0,-13-6 0 0 0,6 1 6 0 0,0-1 0 0 0,0 0-1 0 0,1-1 1 0 0,-20-15-1 0 0,32 21-95 0 0,0 1-1 0 0,-1-1 1 0 0,2 0-1 0 0,-1 0 1 0 0,0 0-1 0 0,1-1 1 0 0,0 1-1 0 0,0-1 0 0 0,-5-9 1 0 0,7 12-62 0 0,1 0 0 0 0,-1-1 0 0 0,1 1 1 0 0,-1 0-1 0 0,1-1 0 0 0,0 1 0 0 0,-1 0 0 0 0,1-1 1 0 0,1 1-1 0 0,-1 0 0 0 0,0-1 0 0 0,0 1 0 0 0,1 0 0 0 0,0-1 1 0 0,-1 1-1 0 0,1 0 0 0 0,0 0 0 0 0,0 0 0 0 0,0-1 1 0 0,0 1-1 0 0,0 0 0 0 0,1 0 0 0 0,-1 1 0 0 0,1-1 1 0 0,2-2-1 0 0,4-5-731 0 0,1 1 0 0 0,1 1 0 0 0,-1 0 0 0 0,18-9 0 0 0,6-3-776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1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5212 0 0,'-1'4'7256'0'0,"-7"17"-3857"0"0,5-12-2508 0 0,-1 0-1 0 0,2 0 1 0 0,-1 0-1 0 0,1 1 0 0 0,0-1 1 0 0,1 1-1 0 0,0 16 1 0 0,2-11-502 0 0,1 0-1 0 0,0-1 1 0 0,1 1 0 0 0,0-1-1 0 0,2 0 1 0 0,9 24 0 0 0,-12-33-335 0 0,1-1 1 0 0,-1 1-1 0 0,1-1 1 0 0,0 0-1 0 0,0 0 1 0 0,1 0-1 0 0,-1 0 1 0 0,1 0-1 0 0,0-1 0 0 0,-1 1 1 0 0,2-1-1 0 0,-1 0 1 0 0,0 0-1 0 0,1-1 1 0 0,-1 1-1 0 0,1-1 1 0 0,0 0-1 0 0,0 0 1 0 0,0-1-1 0 0,0 1 1 0 0,0-1-1 0 0,10 1 0 0 0,-5-1 10 0 0,0-1 0 0 0,1-1 0 0 0,-1 1 0 0 0,0-2 0 0 0,0 1 0 0 0,1-1 0 0 0,-1-1 0 0 0,-1 0 0 0 0,1 0 0 0 0,14-8 0 0 0,-20 10-1 0 0,-1-2 0 0 0,1 1 0 0 0,0 0 0 0 0,-1-1 0 0 0,0 1 0 0 0,1-1 0 0 0,-1 0 0 0 0,0 0 0 0 0,-1 0 0 0 0,1-1 0 0 0,0 1 0 0 0,-1-1 0 0 0,0 1 0 0 0,0-1 0 0 0,0 0 0 0 0,0 0 0 0 0,-1 0 0 0 0,1 0 0 0 0,-1 0 1 0 0,0 0-1 0 0,0 0 0 0 0,-1-1 0 0 0,1 1 0 0 0,-1 0 0 0 0,0 0 0 0 0,0-1 0 0 0,-1-5 0 0 0,0 3 5 0 0,0-1 0 0 0,0 1-1 0 0,0-1 1 0 0,-1 1 0 0 0,-1 0 0 0 0,1 0 0 0 0,-1 0 0 0 0,0 0 0 0 0,-1 0 0 0 0,1 1 0 0 0,-1-1 0 0 0,-1 1 0 0 0,1 0 0 0 0,-1 0 0 0 0,0 1 0 0 0,-10-9-1 0 0,6 6-40 0 0,-1 2 0 0 0,1-1 0 0 0,-1 2-1 0 0,0-1 1 0 0,0 1 0 0 0,-1 1 0 0 0,0-1-1 0 0,0 2 1 0 0,0 0 0 0 0,0 0-1 0 0,-15-1 1 0 0,11 3-724 0 0,0 0-1 0 0,0 1 1 0 0,0 1-1 0 0,-28 5 1 0 0,18 0-862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2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21 4816 0 0,'-4'-2'1227'0'0,"1"-1"-1"0"0,-1 0 1 0 0,-1 1-1 0 0,1 0 1 0 0,0 0-1 0 0,0 0 1 0 0,-1 1-1 0 0,-5-2 1 0 0,8 3-991 0 0,-1-1 1 0 0,1 1 0 0 0,-1 0 0 0 0,1 1 0 0 0,-1-1-1 0 0,1 0 1 0 0,-1 1 0 0 0,1-1 0 0 0,-1 1-1 0 0,1 0 1 0 0,0-1 0 0 0,-1 1 0 0 0,1 0-1 0 0,0 1 1 0 0,0-1 0 0 0,0 0 0 0 0,-4 3 0 0 0,3 0-123 0 0,-1-1 0 0 0,1 1 0 0 0,-1-1 0 0 0,1 1 0 0 0,0 0 0 0 0,1 0 0 0 0,-1 0 0 0 0,1 1 1 0 0,-1-1-1 0 0,1 1 0 0 0,1-1 0 0 0,-1 1 0 0 0,1 0 0 0 0,0 0 0 0 0,0-1 0 0 0,0 1 0 0 0,0 0 1 0 0,1 0-1 0 0,0 0 0 0 0,0 0 0 0 0,0 0 0 0 0,1 0 0 0 0,0 0 0 0 0,-1 0 0 0 0,2-1 0 0 0,-1 1 1 0 0,1 0-1 0 0,-1-1 0 0 0,1 1 0 0 0,1-1 0 0 0,-1 1 0 0 0,4 4 0 0 0,1 1-209 0 0,1 1-1 0 0,1-2 1 0 0,0 1-1 0 0,14 12 1 0 0,-19-19-75 0 0,1 0 0 0 0,-1 1 1 0 0,1-2-1 0 0,-1 1 1 0 0,1 0-1 0 0,0-1 1 0 0,0 0-1 0 0,0 0 1 0 0,0-1-1 0 0,0 1 1 0 0,1-1-1 0 0,-1 0 1 0 0,8 0-1 0 0,-12-1-24 0 0,4-2-105 0 0,-5 2 307 0 0,0 0 0 0 0,0 0 0 0 0,0 0 0 0 0,0 0 0 0 0,0 0 0 0 0,0 0 0 0 0,0 0 0 0 0,0 0 0 0 0,0 0 0 0 0,0 0-1 0 0,0 0 1 0 0,-1 0 0 0 0,1 0 0 0 0,0 0 0 0 0,0 0 0 0 0,0 0 0 0 0,0 0 0 0 0,0 0 0 0 0,0 0 0 0 0,0-1 0 0 0,0 1 0 0 0,0 0 0 0 0,0 0 0 0 0,0 0 0 0 0,0 0 0 0 0,0 0 0 0 0,0 0 0 0 0,0 0 0 0 0,0 0 0 0 0,0 0 0 0 0,0 0 0 0 0,0-1-1 0 0,0 1 1 0 0,0 0 0 0 0,0 0 0 0 0,0 0 0 0 0,0 0 0 0 0,0 0 0 0 0,0 0 0 0 0,0 0 0 0 0,0 0 0 0 0,0 0 0 0 0,0 0 0 0 0,0-1 0 0 0,0 1 0 0 0,0 0 0 0 0,0 0 0 0 0,0 0 0 0 0,0 0 0 0 0,0 0 0 0 0,0 0 0 0 0,0 0 0 0 0,1 0 0 0 0,-1 0-1 0 0,0 0 1 0 0,0 0 0 0 0,0 0 0 0 0,0 0 0 0 0,0 0 0 0 0,-3-2 76 0 0,-1 1-1 0 0,1 0 0 0 0,0 1 1 0 0,-1-1-1 0 0,1 1 0 0 0,-1-1 1 0 0,1 1-1 0 0,-1 0 0 0 0,1 0 1 0 0,-1 1-1 0 0,1-1 0 0 0,-1 1 1 0 0,1 0-1 0 0,-5 1 0 0 0,2 0 61 0 0,0 1 0 0 0,1 0-1 0 0,-1 0 1 0 0,1 0 0 0 0,-1 0-1 0 0,1 1 1 0 0,-8 7 0 0 0,6-4-12 0 0,1 0 0 0 0,-1 0 0 0 0,1 1 0 0 0,1 0 0 0 0,-1 0 0 0 0,1 0 0 0 0,1 1 0 0 0,-1 0 0 0 0,1-1 0 0 0,1 2 1 0 0,-3 8-1 0 0,5-12-88 0 0,0 0 1 0 0,0 1-1 0 0,1-1 1 0 0,0 0-1 0 0,0 0 1 0 0,0 0-1 0 0,1 0 1 0 0,0 0-1 0 0,0 0 1 0 0,0 0 0 0 0,1 0-1 0 0,0 0 1 0 0,0 0-1 0 0,1 0 1 0 0,-1-1-1 0 0,1 1 1 0 0,1-1-1 0 0,5 8 1 0 0,-4-7-115 0 0,0-1 1 0 0,0 1-1 0 0,1-1 0 0 0,0 0 1 0 0,0-1-1 0 0,0 1 0 0 0,0-1 1 0 0,1-1-1 0 0,0 1 0 0 0,-1-1 1 0 0,1 0-1 0 0,1 0 0 0 0,-1-1 1 0 0,13 2-1 0 0,-9-2-573 0 0,0-1 0 0 0,0 0 1 0 0,1-1-1 0 0,-1 0 0 0 0,0-1 1 0 0,14-2-1 0 0,1-4-897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2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3872 0 0,'3'-2'4106'0'0,"12"-7"-1145"0"0,-7 6-2206 0 0,0 1-1 0 0,1 1 1 0 0,-1 0-1 0 0,1 0 1 0 0,13 1 0 0 0,-1-1-151 0 0,208-22 3714 0 0,-229 23-4237 0 0,1 0 1 0 0,0 0-1 0 0,-1 0 1 0 0,1 0 0 0 0,0 0-1 0 0,-1 0 1 0 0,1 0 0 0 0,-1-1-1 0 0,1 1 1 0 0,0 0 0 0 0,-1 0-1 0 0,1 0 1 0 0,-1-1 0 0 0,1 1-1 0 0,-1 0 1 0 0,1-1-1 0 0,-1 1 1 0 0,1-1 0 0 0,-1 1-1 0 0,1 0 1 0 0,-1-1 0 0 0,1 1-1 0 0,0-2 1 0 0,-6-9 1626 0 0,2 10-1626 0 0,1-1-1 0 0,0 1 1 0 0,-1 0-1 0 0,1 1 1 0 0,-1-1 0 0 0,0 0-1 0 0,1 1 1 0 0,-1-1-1 0 0,0 1 1 0 0,1 0 0 0 0,-1 0-1 0 0,-3 0 1 0 0,1 0 95 0 0,1 0-120 0 0,1 0-1 0 0,0-1 1 0 0,-1 2 0 0 0,1-1 0 0 0,0 0 0 0 0,0 1 0 0 0,-1-1 0 0 0,1 1 0 0 0,0 0 0 0 0,0 0-1 0 0,0 0 1 0 0,0 1 0 0 0,0-1 0 0 0,0 1 0 0 0,0-1 0 0 0,0 1 0 0 0,0 0 0 0 0,-3 4-1 0 0,-2 1 37 0 0,1 0 0 0 0,0 1 0 0 0,1 0 0 0 0,-9 12 0 0 0,8-8-35 0 0,1 0 0 0 0,0 0 0 0 0,0 1 0 0 0,1 0 0 0 0,1 0 0 0 0,-5 19 0 0 0,4-4 8 0 0,1 0 1 0 0,0 31 0 0 0,3-39-259 0 0,2 1 1 0 0,0-1-1 0 0,2 0 1 0 0,0 0 0 0 0,1 0-1 0 0,1 0 1 0 0,1-1 0 0 0,1 0-1 0 0,0 0 1 0 0,17 30 0 0 0,-18-39-322 0 0,0-1 1 0 0,0 1 0 0 0,1-1 0 0 0,0-1 0 0 0,14 13 0 0 0,12 7-1077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2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4192 0 0,'0'0'10777'0'0,"-2"7"-9305"0"0,-12 41-64 0 0,-3 1 1 0 0,-1-2-1 0 0,-45 81 0 0 0,47-102-1197 0 0,-1 1-1 0 0,-1-2 1 0 0,-1-1-1 0 0,-1 0 1 0 0,-1-1-1 0 0,-1-1 1 0 0,-43 31-1 0 0,61-50-180 0 0,0 0 0 0 0,0 0-1 0 0,-1-1 1 0 0,1 0 0 0 0,0 0-1 0 0,-1 0 1 0 0,0-1 0 0 0,1 1-1 0 0,-1-1 1 0 0,0 0 0 0 0,-9 0 0 0 0,12-1-31 0 0,0 0 1 0 0,0 0-1 0 0,0-1 1 0 0,0 1-1 0 0,-1 0 1 0 0,1-1-1 0 0,0 0 1 0 0,0 1-1 0 0,0-1 1 0 0,0 0-1 0 0,1 0 1 0 0,-1 0-1 0 0,0 0 1 0 0,0-1-1 0 0,1 1 1 0 0,-1 0-1 0 0,0-1 1 0 0,1 1-1 0 0,-1-1 1 0 0,1 1 0 0 0,0-1-1 0 0,0 0 1 0 0,0 0-1 0 0,-1 0 1 0 0,2 1-1 0 0,-1-1 1 0 0,0 0-1 0 0,0 0 1 0 0,0-3-1 0 0,-1-4-8 0 0,0-1-1 0 0,0 0 0 0 0,1 0 1 0 0,0 0-1 0 0,1-1 1 0 0,0 1-1 0 0,1 0 0 0 0,0 0 1 0 0,1 0-1 0 0,4-16 0 0 0,0 6 28 0 0,1 0-1 0 0,0 1 1 0 0,1 1-1 0 0,15-25 1 0 0,-19 35 32 0 0,1 1 0 0 0,0-1 0 0 0,0 1 1 0 0,1 0-1 0 0,-1 1 0 0 0,2-1 0 0 0,6-5 1 0 0,-11 11-17 0 0,0-1 0 0 0,1 1 0 0 0,-1 0 0 0 0,1-1 0 0 0,-1 1 0 0 0,1 0 1 0 0,-1 0-1 0 0,1 1 0 0 0,0-1 0 0 0,-1 1 0 0 0,1-1 0 0 0,0 1 0 0 0,0 0 0 0 0,-1 0 1 0 0,1 0-1 0 0,0 0 0 0 0,0 0 0 0 0,-1 1 0 0 0,1-1 0 0 0,0 1 0 0 0,-1 0 0 0 0,1 0 0 0 0,-1 0 1 0 0,1 0-1 0 0,-1 0 0 0 0,5 3 0 0 0,2 2 21 0 0,-1 1 0 0 0,0-1 0 0 0,-1 1 0 0 0,0 1-1 0 0,0-1 1 0 0,0 1 0 0 0,-1 0 0 0 0,0 1 0 0 0,0 0 0 0 0,5 12 0 0 0,4 10-390 0 0,19 57 0 0 0,-9 2-4287 0 0,-22-73 3071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2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18 113 20782 0 0,'-7'-29'3492'0'0,"3"8"-2472"0"0,1 4-1036 0 0,-1 1-428 0 0,4 4-116 0 0,0 4 4 0 0,4-1-784 0 0,10 28-1928 0 0,-7-3 1780 0 0,0 7 71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2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297 136 19922 0 0,'-1'-14'1395'0'0,"-1"-1"0"0"0,-1 1 1 0 0,-8-24-1 0 0,10 35-1369 0 0,0 0 1 0 0,0 0-1 0 0,0 0 0 0 0,-1 0 1 0 0,1 0-1 0 0,-1 0 1 0 0,0 0-1 0 0,0 1 0 0 0,0-1 1 0 0,0 1-1 0 0,0-1 0 0 0,-1 1 1 0 0,1 0-1 0 0,-1 0 1 0 0,1 0-1 0 0,-1 0 0 0 0,0 0 1 0 0,0 1-1 0 0,0-1 1 0 0,0 1-1 0 0,0 0 0 0 0,-5-2 1 0 0,4 3 2 0 0,0 0 1 0 0,0 0 0 0 0,0 0-1 0 0,0 1 1 0 0,0 0-1 0 0,0 0 1 0 0,0 0 0 0 0,1 0-1 0 0,-1 0 1 0 0,0 1-1 0 0,1-1 1 0 0,-1 1 0 0 0,1 0-1 0 0,-1 0 1 0 0,1 1 0 0 0,-5 3-1 0 0,-1 2 24 0 0,0 0 0 0 0,1 0 0 0 0,0 1 0 0 0,-7 10 0 0 0,1 1 28 0 0,0 1-1 0 0,2 0 0 0 0,0 0 0 0 0,2 1 0 0 0,0 1 0 0 0,2 0 0 0 0,-10 41 0 0 0,14-47-56 0 0,2 0 1 0 0,0 1-1 0 0,1-1 0 0 0,0 1 0 0 0,2 0 1 0 0,0-1-1 0 0,1 1 0 0 0,0-1 1 0 0,2 0-1 0 0,0 0 0 0 0,10 25 1 0 0,-11-34-79 0 0,1-1 0 0 0,0 1 0 0 0,0-1 0 0 0,1 1 0 0 0,0-1 0 0 0,0-1 0 0 0,0 1 0 0 0,1-1 0 0 0,0 0 0 0 0,1 0 0 0 0,-1 0 1 0 0,1-1-1 0 0,14 8 0 0 0,-17-11 26 0 0,0 0 0 0 0,0 0 0 0 0,0 0 0 0 0,1-1 0 0 0,-1 0 0 0 0,0 0 0 0 0,0 0 0 0 0,1 0 0 0 0,-1-1 0 0 0,1 0 0 0 0,-1 0 0 0 0,0 0 0 0 0,1 0 0 0 0,-1-1 0 0 0,1 1 0 0 0,-1-1 0 0 0,0 0 0 0 0,0-1 0 0 0,1 1 0 0 0,-1-1 0 0 0,0 0 0 0 0,0 0 0 0 0,-1 0 0 0 0,1 0 0 0 0,0-1 0 0 0,-1 1 0 0 0,1-1 0 0 0,3-4 0 0 0,-4 3 65 0 0,1 1 0 0 0,-1-1 0 0 0,0 0 0 0 0,-1 0 0 0 0,1 0-1 0 0,-1-1 1 0 0,0 1 0 0 0,0-1 0 0 0,0 1 0 0 0,0-1 0 0 0,-1 0-1 0 0,0 0 1 0 0,0 1 0 0 0,0-1 0 0 0,0 0 0 0 0,-1 0 0 0 0,0 0-1 0 0,0 0 1 0 0,0 0 0 0 0,-1 0 0 0 0,0 0 0 0 0,0 0 0 0 0,0 1-1 0 0,0-1 1 0 0,-1 0 0 0 0,0 1 0 0 0,0-1 0 0 0,0 1 0 0 0,0-1-1 0 0,-1 1 1 0 0,0 0 0 0 0,-3-5 0 0 0,1 3 26 0 0,-1 0 0 0 0,1 1-1 0 0,-1-1 1 0 0,0 1 0 0 0,-12-7 0 0 0,16 11-72 0 0,-1 0 0 0 0,1-1 0 0 0,-1 2 0 0 0,1-1 0 0 0,-1 0 0 0 0,0 0-1 0 0,1 1 1 0 0,-1 0 0 0 0,0-1 0 0 0,0 1 0 0 0,1 0 0 0 0,-1 0 0 0 0,0 0 0 0 0,1 1 0 0 0,-1-1 0 0 0,0 1 0 0 0,1 0 0 0 0,-1-1 0 0 0,0 1 0 0 0,-3 2 0 0 0,1 0-304 0 0,0-1 0 0 0,1 1 0 0 0,0 0 0 0 0,0 0 0 0 0,0 0 0 0 0,0 0 1 0 0,0 1-1 0 0,0-1 0 0 0,1 1 0 0 0,0 0 0 0 0,0 0 0 0 0,0 1 0 0 0,0-1 0 0 0,1 0 1 0 0,-3 6-1 0 0,1 3-1286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2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70 4260 0 0,'-7'-11'2414'0'0,"-18"-25"5185"0"0,23 34-7183 0 0,0 0 1 0 0,0 0 0 0 0,0 0-1 0 0,0 0 1 0 0,0 0 0 0 0,-1 1-1 0 0,1-1 1 0 0,0 1 0 0 0,-1-1-1 0 0,1 1 1 0 0,-1 0 0 0 0,1 0-1 0 0,-4 0 1 0 0,5 1-297 0 0,-1 0 0 0 0,1 0 0 0 0,-1 0 0 0 0,1 0 0 0 0,-1 0 0 0 0,1 1 1 0 0,-1-1-1 0 0,1 1 0 0 0,-1-1 0 0 0,1 1 0 0 0,0-1 0 0 0,-1 1 0 0 0,1 0 0 0 0,0 0 0 0 0,0 0 1 0 0,0 0-1 0 0,-1 0 0 0 0,0 2 0 0 0,-17 19 885 0 0,15-14-882 0 0,1 0 0 0 0,-1 0 0 0 0,1 1 0 0 0,1-1 0 0 0,-1 0 0 0 0,1 1 0 0 0,1 0 0 0 0,0-1 0 0 0,0 1 0 0 0,1 0 0 0 0,0 0 0 0 0,0 0 0 0 0,1-1 0 0 0,0 1 0 0 0,0 0 0 0 0,1-1 0 0 0,4 11 0 0 0,-3-10-201 0 0,0 0 0 0 0,1-1-1 0 0,0 1 1 0 0,0-1 0 0 0,1 0 0 0 0,0 0 0 0 0,1-1 0 0 0,0 1 0 0 0,0-1 0 0 0,0 0 0 0 0,1-1-1 0 0,0 0 1 0 0,0 0 0 0 0,0 0 0 0 0,1-1 0 0 0,9 5 0 0 0,-1-4-244 0 0,-18-9 586 0 0,0 2-222 0 0,0 0-1 0 0,0 0 1 0 0,1 1 0 0 0,-1-1-1 0 0,0 1 1 0 0,0-1 0 0 0,0 1 0 0 0,0 0-1 0 0,0 0 1 0 0,0 0 0 0 0,0 0-1 0 0,0 0 1 0 0,0 0 0 0 0,1 0 0 0 0,-5 2-1 0 0,-2 1 45 0 0,0 0-1 0 0,0 1 0 0 0,1 0 0 0 0,-1 1 1 0 0,1-1-1 0 0,0 2 0 0 0,0-1 0 0 0,1 1 1 0 0,-1 0-1 0 0,1 0 0 0 0,1 0 0 0 0,-1 1 1 0 0,1 0-1 0 0,0 0 0 0 0,1 1 0 0 0,0-1 1 0 0,0 1-1 0 0,0 0 0 0 0,1 0 0 0 0,0 0 1 0 0,1 1-1 0 0,0-1 0 0 0,0 1 0 0 0,1-1 1 0 0,0 1-1 0 0,0-1 0 0 0,1 1 0 0 0,0 0 1 0 0,1-1-1 0 0,0 1 0 0 0,3 12 1 0 0,-3-16-80 0 0,1-1 0 0 0,0 1 0 0 0,0-1 0 0 0,0 0 0 0 0,1 0 0 0 0,0 1 0 0 0,0-2 1 0 0,0 1-1 0 0,0 0 0 0 0,0-1 0 0 0,8 7 0 0 0,-6-6-63 0 0,0 0 0 0 0,1 0-1 0 0,-1 0 1 0 0,1-1 0 0 0,0 1 0 0 0,0-1 0 0 0,1-1-1 0 0,6 3 1 0 0,-5-4-98 0 0,0 1 0 0 0,0-2 1 0 0,0 1-1 0 0,0-1 0 0 0,0 0 0 0 0,0-1 0 0 0,0 0 0 0 0,0 0 0 0 0,0-1 0 0 0,0 0 1 0 0,-1 0-1 0 0,11-5 0 0 0,6-4-438 0 0,-1-1 1 0 0,31-20 0 0 0,-39 21 277 0 0,0-1 0 0 0,0 0 0 0 0,-1 0 0 0 0,-1-1 0 0 0,0-1 0 0 0,-1-1 0 0 0,17-26 0 0 0,-15 20 282 0 0,-2-2 0 0 0,0 1 0 0 0,-2-2 0 0 0,-1 1 0 0 0,8-29 0 0 0,-12 27 1288 0 0,4-34-1 0 0,0-1 1744 0 0,-8 58-2928 0 0,0 0 1 0 0,0 0 0 0 0,0 0 0 0 0,0 0-1 0 0,0 0 1 0 0,1 0 0 0 0,-1 0 0 0 0,0 0-1 0 0,1 0 1 0 0,0 1 0 0 0,-1-1 0 0 0,1 0-1 0 0,0 1 1 0 0,0 0 0 0 0,0-1 0 0 0,0 1-1 0 0,0 0 1 0 0,0 0 0 0 0,1 0 0 0 0,-1 0-1 0 0,0 1 1 0 0,3-2 0 0 0,9-1 60 0 0,0 0-1 0 0,21-2 1 0 0,-26 4-39 0 0,17-2 21 0 0,5 0-20 0 0,-1-1 0 0 0,-1-1-1 0 0,1-2 1 0 0,45-16 0 0 0,-74 22-88 0 0,1 1-1 0 0,-1-1 1 0 0,0 1-1 0 0,1-1 1 0 0,-1 0 0 0 0,0 1-1 0 0,0-1 1 0 0,0 0-1 0 0,0 0 1 0 0,0 0 0 0 0,0 0-1 0 0,0 0 1 0 0,0 0-1 0 0,0 0 1 0 0,0 0 0 0 0,0 0-1 0 0,0 0 1 0 0,-1 0-1 0 0,2-3 1 0 0,1-1 8 0 0,-3 4 11 0 0,-2-1-13 0 0,-5-4-2 0 0,5 4-1 0 0,-10 3 28 0 0,7 3-27 0 0,-1 0-1 0 0,1-1 0 0 0,0 2 1 0 0,0-1-1 0 0,1 1 1 0 0,-1-1-1 0 0,1 1 0 0 0,0 1 1 0 0,0-1-1 0 0,-5 9 0 0 0,-5 13 15 0 0,-11 28 1 0 0,11-23-8 0 0,1-4-151 0 0,2 0 0 0 0,0 1 1 0 0,-11 56-1 0 0,19-70-372 0 0,1 1 1 0 0,1 0-1 0 0,0 0 1 0 0,1 0-1 0 0,1 0 1 0 0,0 0 0 0 0,2 0-1 0 0,-1-1 1 0 0,7 18-1 0 0,-2-5-1105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2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74 968 0 0,'-2'-6'1931'0'0,"1"-1"-1"0"0,-1 1 1 0 0,0 0 0 0 0,0 0 0 0 0,-1 0-1 0 0,1 0 1 0 0,-8-11 0 0 0,9 16-1646 0 0,0 0 1 0 0,0 0 0 0 0,-1 0 0 0 0,1 0 0 0 0,0 0-1 0 0,0 0 1 0 0,0 0 0 0 0,-1 0 0 0 0,1 0-1 0 0,-1 1 1 0 0,1-1 0 0 0,0 0 0 0 0,-1 1 0 0 0,1 0-1 0 0,-4-1 1 0 0,3 1-97 0 0,-1 0-1 0 0,1 0 0 0 0,-1 0 1 0 0,0 1-1 0 0,1-1 1 0 0,-1 1-1 0 0,1-1 0 0 0,-1 1 1 0 0,1 0-1 0 0,0 0 1 0 0,-1 0-1 0 0,-2 2 0 0 0,-2 2-4 0 0,1-1-1 0 0,0 1 0 0 0,1 0 0 0 0,-1 0 0 0 0,1 1 0 0 0,0 0 1 0 0,0 0-1 0 0,0 0 0 0 0,1 1 0 0 0,0-1 0 0 0,0 1 0 0 0,1 0 0 0 0,0 0 1 0 0,0 0-1 0 0,1 0 0 0 0,0 1 0 0 0,0-1 0 0 0,0 1 0 0 0,0 10 0 0 0,2-13-139 0 0,1 1-1 0 0,0-1 1 0 0,-1 0-1 0 0,2 0 0 0 0,-1 0 1 0 0,1 0-1 0 0,0 0 0 0 0,0 0 1 0 0,0 0-1 0 0,0 0 0 0 0,1-1 1 0 0,0 1-1 0 0,5 5 0 0 0,-5-6-40 0 0,-1-1 0 0 0,1 0 0 0 0,0 0-1 0 0,0-1 1 0 0,1 1 0 0 0,-1-1-1 0 0,0 1 1 0 0,1-1 0 0 0,0 0-1 0 0,-1-1 1 0 0,1 1 0 0 0,0 0-1 0 0,0-1 1 0 0,0 0 0 0 0,0 0-1 0 0,0 0 1 0 0,0-1 0 0 0,5 1 0 0 0,-17 0 82 0 0,1 0 1 0 0,-1 0 0 0 0,1 0 0 0 0,-1 1 0 0 0,1 0 0 0 0,0 1 0 0 0,0 0-1 0 0,-11 6 1 0 0,0 1 273 0 0,-32 24-1 0 0,44-30-296 0 0,1 1-1 0 0,-1 0 1 0 0,1 0 0 0 0,0 0 0 0 0,0 1-1 0 0,1 0 1 0 0,0 0 0 0 0,0 0 0 0 0,0 0-1 0 0,1 1 1 0 0,0-1 0 0 0,-4 10 0 0 0,6-11-38 0 0,0-1 1 0 0,0 1-1 0 0,1-1 1 0 0,-1 1 0 0 0,1 0-1 0 0,0-1 1 0 0,0 1-1 0 0,0 0 1 0 0,1-1-1 0 0,0 1 1 0 0,0-1 0 0 0,0 1-1 0 0,0-1 1 0 0,1 1-1 0 0,-1-1 1 0 0,1 0 0 0 0,1 0-1 0 0,-1 0 1 0 0,0 0-1 0 0,5 5 1 0 0,0-1-14 0 0,0-1 0 0 0,1 0 0 0 0,0 0-1 0 0,0-1 1 0 0,1 0 0 0 0,-1-1 0 0 0,1 1 0 0 0,1-2 0 0 0,-1 1 0 0 0,1-1 0 0 0,-1-1 0 0 0,1 0 0 0 0,0 0-1 0 0,15 2 1 0 0,3-1-245 0 0,0-1 0 0 0,-1-2 0 0 0,1 0 0 0 0,35-4-1 0 0,26-9-3270 0 0,-64 5 1907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2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5 3372 0 0,'2'-2'1506'0'0,"-1"2"-1004"0"0,-1 0-1 0 0,1-1 1 0 0,-1 1 0 0 0,1 0 0 0 0,0-1 0 0 0,-1 1 0 0 0,1 0-1 0 0,0 0 1 0 0,-1 0 0 0 0,1-1 0 0 0,0 1 0 0 0,0 0 0 0 0,-1 0-1 0 0,1 0 1 0 0,0 0 0 0 0,-1 0 0 0 0,1 1 0 0 0,0-1 0 0 0,-1 0-1 0 0,2 0 1 0 0,-1 1-269 0 0,-1-1 0 0 0,1 1 0 0 0,-1 0 0 0 0,0-1 0 0 0,1 1 0 0 0,-1-1 0 0 0,0 1 0 0 0,1 0 0 0 0,-1-1 0 0 0,0 1 0 0 0,0 0 0 0 0,1 0 0 0 0,-1-1 0 0 0,0 1 0 0 0,0 0 0 0 0,0-1 0 0 0,0 1 0 0 0,0 1 0 0 0,-7 40 535 0 0,5-36 301 0 0,-2 11-738 0 0,-2 0-1 0 0,0 0 1 0 0,-1-1-1 0 0,0 0 1 0 0,-11 16-1 0 0,-55 72 504 0 0,55-81-661 0 0,-1-1 0 0 0,-1 0 0 0 0,-32 26 0 0 0,43-41-137 0 0,0 0-1 0 0,0 0 1 0 0,-1-1-1 0 0,1-1 1 0 0,-1 1-1 0 0,-1-2 1 0 0,1 1-1 0 0,-1-1 0 0 0,0-1 1 0 0,0 0-1 0 0,-21 3 1 0 0,29-6-47 0 0,0 0 0 0 0,0 0-1 0 0,0 0 1 0 0,0 0 0 0 0,0-1 0 0 0,1 1 0 0 0,-1-1-1 0 0,0 0 1 0 0,0 0 0 0 0,0 0 0 0 0,1 0-1 0 0,-1 0 1 0 0,1 0 0 0 0,-1-1 0 0 0,1 1 0 0 0,-1-1-1 0 0,1 0 1 0 0,0 0 0 0 0,0 0 0 0 0,0 0-1 0 0,0 0 1 0 0,0 0 0 0 0,0-1 0 0 0,1 1 0 0 0,-1-1-1 0 0,1 1 1 0 0,-3-6 0 0 0,2 2-7 0 0,0 0-1 0 0,0-1 1 0 0,0 1-1 0 0,1-1 1 0 0,0 1-1 0 0,1-1 1 0 0,-1 0-1 0 0,1 1 1 0 0,0-1 0 0 0,1 1-1 0 0,1-9 1 0 0,0 7 7 0 0,0-6 13 0 0,1 0 0 0 0,1 0 0 0 0,10-24 0 0 0,-13 35 12 0 0,0 0 0 0 0,0 0-1 0 0,1 1 1 0 0,-1-1 0 0 0,1 1-1 0 0,0-1 1 0 0,-1 1-1 0 0,1 0 1 0 0,1 0 0 0 0,-1 0-1 0 0,0 0 1 0 0,0 0 0 0 0,1 0-1 0 0,-1 1 1 0 0,1-1-1 0 0,-1 1 1 0 0,1-1 0 0 0,0 1-1 0 0,0 0 1 0 0,-1 0 0 0 0,1 0-1 0 0,0 1 1 0 0,0-1-1 0 0,0 1 1 0 0,3-1 0 0 0,-1 1 19 0 0,-1 1 1 0 0,0 0-1 0 0,0-1 1 0 0,0 2 0 0 0,1-1-1 0 0,-1 0 1 0 0,0 1-1 0 0,-1 0 1 0 0,1 0 0 0 0,6 3-1 0 0,35 30 176 0 0,-30-23-153 0 0,15 15-243 0 0,-1 0 1 0 0,-1 2 0 0 0,30 41-1 0 0,-5 8-4460 0 0,-40-64 3096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2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4428 0 0,'1'3'3247'0'0,"14"28"2151"0"0,-7-15-2900 0 0,13 35 1 0 0,25 80 1592 0 0,-40-112-3410 0 0,1-1 0 0 0,10 19 0 0 0,-16-37-641 0 0,-1 1-1 0 0,0 0 1 0 0,1-1-1 0 0,-1 1 1 0 0,1 0-1 0 0,-1-1 1 0 0,0 1-1 0 0,1-1 1 0 0,-1 1-1 0 0,1-1 1 0 0,0 1-1 0 0,-1-1 1 0 0,1 1-1 0 0,-1-1 1 0 0,1 1-1 0 0,0-1 1 0 0,-1 0-1 0 0,1 1 1 0 0,0-1-1 0 0,-1 0 1 0 0,1 0-1 0 0,0 1 1 0 0,0-1-1 0 0,-1 0 0 0 0,3 0 1 0 0,-2 0 14 0 0,1-1 1 0 0,0 1-1 0 0,-1 0 0 0 0,1-1 0 0 0,-1 0 0 0 0,1 1 1 0 0,-1-1-1 0 0,1 0 0 0 0,-1 0 0 0 0,1 0 1 0 0,1-1-1 0 0,4-4 79 0 0,0-1 1 0 0,0 0-1 0 0,6-10 0 0 0,-10 14-109 0 0,27-38 174 0 0,46-85 1 0 0,-3 3-2007 0 0,-40 85-541 0 0,-22 26 1633 0 0,11-14-865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3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1 269 356 0 0,'1'-4'3030'0'0,"2"-4"-2333"0"0,0 1 0 0 0,1-1 0 0 0,0 1 0 0 0,0 0 0 0 0,1 0 0 0 0,-1 1-1 0 0,2-1 1 0 0,-1 1 0 0 0,1 0 0 0 0,0 0 0 0 0,0 1 0 0 0,0 0 0 0 0,1 0 0 0 0,0 0-1 0 0,13-6 1 0 0,-15 8-525 0 0,0 1 1 0 0,0-1-1 0 0,0 1 0 0 0,0 1 0 0 0,0-1 1 0 0,0 1-1 0 0,0 0 0 0 0,1 0 0 0 0,-1 0 0 0 0,0 1 1 0 0,1 0-1 0 0,-1 0 0 0 0,0 0 0 0 0,1 1 0 0 0,-1-1 1 0 0,0 1-1 0 0,1 0 0 0 0,-1 1 0 0 0,0 0 0 0 0,0 0 1 0 0,0 0-1 0 0,0 0 0 0 0,0 1 0 0 0,-1-1 1 0 0,9 7-1 0 0,-5-1-33 0 0,0 1-1 0 0,0 0 1 0 0,-1 0 0 0 0,0 1 0 0 0,-1-1-1 0 0,0 1 1 0 0,0 1 0 0 0,-1-1 0 0 0,4 13-1 0 0,1 6 184 0 0,-1-1 0 0 0,5 41 0 0 0,-7-51-206 0 0,-6-17-118 0 0,2-3-1 0 0,0 0 1 0 0,-1 0-1 0 0,1 0 1 0 0,0 0-1 0 0,-1-1 1 0 0,1 1 0 0 0,-1-1-1 0 0,0 1 1 0 0,0-1-1 0 0,0 0 1 0 0,2-4-1 0 0,41-60 276 0 0,65-76-1 0 0,-91 122-14 0 0,0 1 0 0 0,1 1-1 0 0,1 0 1 0 0,0 2 0 0 0,2 1 0 0 0,0 0-1 0 0,36-17 1 0 0,-52 30-148 0 0,-1 0-1 0 0,1 1 1 0 0,0-1-1 0 0,0 2 1 0 0,0-1 0 0 0,0 1-1 0 0,0 0 1 0 0,12 0-1 0 0,-16 1-74 0 0,-1 0-1 0 0,1 0 0 0 0,0 1 1 0 0,-1-1-1 0 0,1 1 0 0 0,-1 0 1 0 0,0-1-1 0 0,1 1 0 0 0,-1 0 1 0 0,1 0-1 0 0,-1 1 0 0 0,0-1 1 0 0,0 0-1 0 0,0 1 0 0 0,0-1 1 0 0,0 1-1 0 0,0 0 0 0 0,0 0 1 0 0,0 0-1 0 0,-1 0 0 0 0,1 0 1 0 0,-1 0-1 0 0,0 0 0 0 0,1 0 1 0 0,-1 0-1 0 0,0 1 0 0 0,1 3 1 0 0,4 14 74 0 0,-1-1 0 0 0,-1 1-1 0 0,-1 0 1 0 0,-1 0 0 0 0,-1 32 0 0 0,-1-16-58 0 0,4 130-931 0 0,-1-135-981 0 0,11 47 0 0 0,-3-40 279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1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103 150 4364 0 0,'-2'0'617'0'0,"-1"0"-1"0"0,1 0 1 0 0,-1 1-1 0 0,1-1 0 0 0,0 1 1 0 0,-1 0-1 0 0,1 0 0 0 0,0 0 1 0 0,0 0-1 0 0,0 0 1 0 0,0 0-1 0 0,-1 0 0 0 0,0 2 1 0 0,-2 1 99 0 0,1 0 1 0 0,-1 0 0 0 0,1 1 0 0 0,1-1-1 0 0,-5 6 1 0 0,2 0-30 0 0,0 1 0 0 0,0-1 1 0 0,1 1-1 0 0,-6 19 0 0 0,9-24-549 0 0,1-1 0 0 0,0 1 1 0 0,0-1-1 0 0,0 1 0 0 0,1 0 1 0 0,0-1-1 0 0,0 1 0 0 0,0 0 1 0 0,1-1-1 0 0,0 1 0 0 0,0-1 0 0 0,0 1 1 0 0,1-1-1 0 0,-1 0 0 0 0,2 1 1 0 0,-1-1-1 0 0,0 0 0 0 0,1 0 1 0 0,0 0-1 0 0,0-1 0 0 0,7 9 0 0 0,-6-9-184 0 0,0 0-1 0 0,0 0 0 0 0,1-1 0 0 0,0 1 0 0 0,-1-1 1 0 0,1 0-1 0 0,0 0 0 0 0,1-1 0 0 0,-1 1 0 0 0,0-1 1 0 0,1 0-1 0 0,-1-1 0 0 0,1 1 0 0 0,0-1 0 0 0,-1 0 1 0 0,1-1-1 0 0,0 1 0 0 0,0-1 0 0 0,0 0 0 0 0,-1-1 1 0 0,8-1-1 0 0,-3 1-82 0 0,0-2 1 0 0,0 1 0 0 0,0-2 0 0 0,-1 1-1 0 0,1-1 1 0 0,-1 0 0 0 0,0-1-1 0 0,-1 0 1 0 0,1-1 0 0 0,-1 0 0 0 0,0 0-1 0 0,0-1 1 0 0,-1 1 0 0 0,1-2-1 0 0,-2 1 1 0 0,8-11 0 0 0,-9 11 245 0 0,0-1 1 0 0,-1 1-1 0 0,0-1 1 0 0,-1 0 0 0 0,0 0-1 0 0,0-1 1 0 0,-1 1-1 0 0,0 0 1 0 0,0-1-1 0 0,-1 0 1 0 0,0 1-1 0 0,0-1 1 0 0,-1 0-1 0 0,0 1 1 0 0,-1-1 0 0 0,0 0-1 0 0,0 1 1 0 0,-1-1-1 0 0,-4-11 1 0 0,1 5 225 0 0,-1 0 0 0 0,-1 0 1 0 0,0 1-1 0 0,-10-14 0 0 0,13 21-195 0 0,-1 0-1 0 0,0 1 1 0 0,0 0-1 0 0,-1 0 1 0 0,1 0-1 0 0,-1 1 0 0 0,-1-1 1 0 0,1 2-1 0 0,-13-8 1 0 0,17 11-147 0 0,-1 0 1 0 0,0 0 0 0 0,0 0-1 0 0,0 1 1 0 0,0-1 0 0 0,0 1-1 0 0,1 0 1 0 0,-1-1 0 0 0,0 1-1 0 0,0 1 1 0 0,0-1 0 0 0,0 0-1 0 0,0 1 1 0 0,0 0 0 0 0,0-1 0 0 0,1 1-1 0 0,-1 0 1 0 0,0 1 0 0 0,1-1-1 0 0,-1 0 1 0 0,0 1 0 0 0,1-1-1 0 0,0 1 1 0 0,-1 0 0 0 0,1 0-1 0 0,0 0 1 0 0,-3 3 0 0 0,-1 1-362 0 0,1 1 0 0 0,-1-1 0 0 0,1 1 1 0 0,0 0-1 0 0,1 0 0 0 0,0 1 0 0 0,0 0 1 0 0,-3 9-1 0 0,-1 10-1238 0 0,1 2 25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3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29 1604 0 0,'-2'-2'568'0'0,"1"0"0"0"0,0 0 0 0 0,0 0 0 0 0,-1 0 0 0 0,1 0 0 0 0,-1 1 0 0 0,0-1 0 0 0,1 0 0 0 0,-1 1 0 0 0,0 0 0 0 0,0-1 0 0 0,0 1 0 0 0,0 0 0 0 0,0 0 0 0 0,0 0 0 0 0,0 0 1 0 0,0 0-1 0 0,-1 1 0 0 0,-3-2 0 0 0,3 2-165 0 0,-1 0 0 0 0,0 0 0 0 0,1 0 1 0 0,-1 1-1 0 0,0-1 0 0 0,1 1 1 0 0,-1 0-1 0 0,1 0 0 0 0,-1 0 1 0 0,1 1-1 0 0,-5 1 0 0 0,-2 3-23 0 0,-1 1 0 0 0,1 0-1 0 0,1 0 1 0 0,-1 1 0 0 0,1 0 0 0 0,-11 13 0 0 0,2 0 64 0 0,1 1 0 0 0,1 0 0 0 0,0 2 0 0 0,2 0 0 0 0,1 0 0 0 0,-15 37 1 0 0,25-51-358 0 0,-1 0 0 0 0,1 0 0 0 0,1 1 0 0 0,0-1 0 0 0,0 0 1 0 0,1 1-1 0 0,0-1 0 0 0,1 1 0 0 0,0 0 0 0 0,1-1 0 0 0,0 1 1 0 0,0-1-1 0 0,1 0 0 0 0,1 1 0 0 0,0-1 0 0 0,0 0 0 0 0,1 0 1 0 0,0-1-1 0 0,10 16 0 0 0,-9-18-128 0 0,0 0 0 0 0,1-1 0 0 0,0 0-1 0 0,0 0 1 0 0,1-1 0 0 0,-1 0 0 0 0,1 0 0 0 0,0 0 0 0 0,1-1-1 0 0,-1 0 1 0 0,1 0 0 0 0,0-1 0 0 0,0 0 0 0 0,0-1 0 0 0,0 1-1 0 0,0-1 1 0 0,17 1 0 0 0,-14-2-26 0 0,1 0 0 0 0,-1-1 0 0 0,1 0 0 0 0,-1-1 0 0 0,1 0 0 0 0,-1-1 0 0 0,0 0 0 0 0,1-1-1 0 0,-1 0 1 0 0,-1-1 0 0 0,1 0 0 0 0,18-10 0 0 0,-26 12 65 0 0,1 0-1 0 0,0-1 1 0 0,-1 1 0 0 0,0-1-1 0 0,0 0 1 0 0,0 0-1 0 0,0 0 1 0 0,0 0 0 0 0,0 0-1 0 0,-1-1 1 0 0,0 1-1 0 0,0-1 1 0 0,0 0 0 0 0,0 1-1 0 0,0-1 1 0 0,-1 0 0 0 0,1 0-1 0 0,-1 0 1 0 0,0 0-1 0 0,0-1 1 0 0,-1 1 0 0 0,1 0-1 0 0,-1 0 1 0 0,0 0-1 0 0,0-1 1 0 0,-1 1 0 0 0,1 0-1 0 0,-1 0 1 0 0,0 0-1 0 0,0 0 1 0 0,0 0 0 0 0,0 0-1 0 0,-1 0 1 0 0,0 0-1 0 0,0 0 1 0 0,0 0 0 0 0,0 1-1 0 0,-6-7 1 0 0,4 4 28 0 0,-2 0-1 0 0,1 1 1 0 0,-1-1 0 0 0,1 2-1 0 0,-2-1 1 0 0,1 0 0 0 0,0 1-1 0 0,-9-4 1 0 0,11 6-50 0 0,-1 1-1 0 0,1-1 1 0 0,-1 1-1 0 0,1 0 1 0 0,-1 0 0 0 0,1 0-1 0 0,-1 1 1 0 0,1 0-1 0 0,-1 0 1 0 0,0 0 0 0 0,1 0-1 0 0,-1 1 1 0 0,1-1-1 0 0,-1 1 1 0 0,-6 2-1 0 0,1 1-453 0 0,-1 1-1 0 0,1-1 0 0 0,1 1 1 0 0,-1 1-1 0 0,1 0 0 0 0,0 0 1 0 0,0 1-1 0 0,1 0 0 0 0,0 1 0 0 0,-15 16 1 0 0,9-4-980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3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4464 0 0,'-2'0'6822'0'0,"0"0"-6483"0"0,1 0 0 0 0,0 0 0 0 0,0 0 0 0 0,-1 1 0 0 0,1-1 0 0 0,0 1 0 0 0,0-1 0 0 0,0 1 0 0 0,0-1 0 0 0,0 1 0 0 0,-1-1 1 0 0,1 1-1 0 0,0 0 0 0 0,0 0 0 0 0,1 0 0 0 0,-1 0 0 0 0,0 0 0 0 0,-1 1 0 0 0,-1 2 130 0 0,1 0 1 0 0,-1 0-1 0 0,1 0 0 0 0,0 0 0 0 0,-2 6 1 0 0,1-1-104 0 0,0 0 0 0 0,1 1 0 0 0,0-1 0 0 0,1 0 1 0 0,-1 12-1 0 0,2-5-70 0 0,1 0 0 0 0,0 0 0 0 0,2 0 0 0 0,0 0 0 0 0,9 29 0 0 0,-10-38-294 0 0,1 0 0 0 0,0 0-1 0 0,1 0 1 0 0,-1 0-1 0 0,1-1 1 0 0,1 1-1 0 0,-1-1 1 0 0,1 0-1 0 0,0-1 1 0 0,0 1 0 0 0,1-1-1 0 0,0 0 1 0 0,0 0-1 0 0,11 6 1 0 0,-12-8-69 0 0,0-1 1 0 0,1-1-1 0 0,-1 1 1 0 0,0-1-1 0 0,1 1 1 0 0,-1-1-1 0 0,1-1 1 0 0,0 1 0 0 0,-1-1-1 0 0,1 0 1 0 0,0-1-1 0 0,-1 1 1 0 0,1-1-1 0 0,-1 0 1 0 0,1 0-1 0 0,-1-1 1 0 0,1 0-1 0 0,5-2 1 0 0,-2 0 13 0 0,0 0 0 0 0,-1-1 1 0 0,1 0-1 0 0,-1 0 1 0 0,0-1-1 0 0,0 0 1 0 0,0 0-1 0 0,-1-1 1 0 0,9-11-1 0 0,1-5 281 0 0,-2-1 0 0 0,0 0 0 0 0,18-46 0 0 0,5-8 792 0 0,-36 74-960 0 0,0 0 1 0 0,0 1-1 0 0,1-1 1 0 0,0 0-1 0 0,0 1 1 0 0,0 0-1 0 0,0 0 1 0 0,0 0-1 0 0,1 0 1 0 0,-1 0-1 0 0,1 0 1 0 0,4-2-1 0 0,-6 5-38 0 0,-1 0 0 0 0,1 0 0 0 0,-1 0 1 0 0,1 0-1 0 0,-1 1 0 0 0,1-1 0 0 0,-1 0 0 0 0,1 1 0 0 0,-1-1 0 0 0,0 1 0 0 0,1-1 0 0 0,-1 1 0 0 0,0 0 0 0 0,1 0 0 0 0,-1-1 0 0 0,0 1 0 0 0,0 0 0 0 0,0 0 0 0 0,0 0 0 0 0,0 0 0 0 0,0 0 1 0 0,0 1-1 0 0,0-1 0 0 0,0 0 0 0 0,0 0 0 0 0,-1 1 0 0 0,2 1 0 0 0,16 36 200 0 0,-10-11-67 0 0,6 35 0 0 0,-10-44-111 0 0,0 0 1 0 0,0-1-1 0 0,2 1 0 0 0,0-1 1 0 0,11 19-1 0 0,-17-35-37 0 0,1-1 0 0 0,0 1 1 0 0,0-1-1 0 0,-1 0 0 0 0,1 1 0 0 0,0-1 1 0 0,0 0-1 0 0,0 0 0 0 0,1 0 0 0 0,-1 0 0 0 0,0 0 1 0 0,0 0-1 0 0,1 0 0 0 0,-1 0 0 0 0,0 0 1 0 0,1-1-1 0 0,-1 1 0 0 0,1 0 0 0 0,-1-1 1 0 0,1 1-1 0 0,-1-1 0 0 0,4 1 0 0 0,-3-2 5 0 0,1 1 0 0 0,0 0 0 0 0,-1-1 0 0 0,1 1-1 0 0,-1-1 1 0 0,0 0 0 0 0,1 0 0 0 0,-1 0-1 0 0,0 0 1 0 0,1-1 0 0 0,-1 1 0 0 0,4-3-1 0 0,5-6 50 0 0,0-1 0 0 0,-1 0-1 0 0,18-22 1 0 0,-24 27-40 0 0,78-113 17 0 0,-72 103-234 0 0,8-19-1393 0 0,-12 22-1316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3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7 1104 0 0,'14'-6'12194'0'0,"-20"23"-6739"0"0,3-11-6782 0 0,-11 23 1916 0 0,-1-2 1 0 0,-2 0-1 0 0,-27 36 0 0 0,-68 63 674 0 0,85-98-752 0 0,-48 37 0 0 0,61-54-332 0 0,-2-1 0 0 0,0 0 0 0 0,0-1 0 0 0,0 0 0 0 0,-25 7 0 0 0,36-14-119 0 0,0 0 1 0 0,0-1-1 0 0,0 0 0 0 0,0-1 1 0 0,0 1-1 0 0,0-1 0 0 0,0 0 1 0 0,0 0-1 0 0,-10-1 0 0 0,13 0-45 0 0,0 1 0 0 0,0-1 0 0 0,1 1 0 0 0,-1-1 0 0 0,0 0 0 0 0,0 1 0 0 0,1-1 0 0 0,-1 0 0 0 0,1 0 0 0 0,-1-1 0 0 0,1 1 0 0 0,-1 0-1 0 0,1 0 1 0 0,-1-1 0 0 0,1 1 0 0 0,0-1 0 0 0,0 1 0 0 0,0-1 0 0 0,0 1 0 0 0,0-1 0 0 0,0 0 0 0 0,0 1 0 0 0,0-1 0 0 0,1 0 0 0 0,-1 0 0 0 0,1 0 0 0 0,-1 1 0 0 0,1-1 0 0 0,0-3 0 0 0,-1-9 29 0 0,1 0 0 0 0,1 0 1 0 0,0 0-1 0 0,1 1 0 0 0,1-1 1 0 0,0 1-1 0 0,0-1 1 0 0,6-12-1 0 0,2 0 109 0 0,1 0 0 0 0,29-47 0 0 0,-35 64-63 0 0,0 0 0 0 0,0 0-1 0 0,1 1 1 0 0,0 0-1 0 0,1 0 1 0 0,0 1 0 0 0,0-1-1 0 0,0 2 1 0 0,1-1 0 0 0,0 1-1 0 0,0 1 1 0 0,1 0-1 0 0,10-5 1 0 0,-17 10-55 0 0,0-1 1 0 0,0 1-1 0 0,0 0 0 0 0,0-1 0 0 0,1 1 1 0 0,-1 1-1 0 0,0-1 0 0 0,0 0 0 0 0,0 1 1 0 0,0 0-1 0 0,0 0 0 0 0,0 0 0 0 0,0 0 1 0 0,0 0-1 0 0,0 0 0 0 0,-1 1 0 0 0,1-1 1 0 0,0 1-1 0 0,-1 0 0 0 0,1 0 0 0 0,-1 0 1 0 0,4 4-1 0 0,2 2 31 0 0,0 1 0 0 0,-1 0 0 0 0,0 0 0 0 0,10 18 1 0 0,-5-4-100 0 0,0 2 0 0 0,-2-1 0 0 0,11 38 1 0 0,11 78-5084 0 0,-31-139 5093 0 0,2 13-1562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3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0 356 0 0,'0'0'13345'0'0,"18"14"-12625"0"0,-9 1-548 0 0,9 7-2884 0 0,6 8 368 0 0,-3 5 380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3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13 191 4088 0 0,'2'7'656'0'0,"-1"-1"-1"0"0,1 0 0 0 0,0 1 1 0 0,0-1-1 0 0,1 0 0 0 0,-1 0 1 0 0,1-1-1 0 0,1 1 0 0 0,-1 0 1 0 0,1-1-1 0 0,0 0 0 0 0,0 0 1 0 0,1 0-1 0 0,-1-1 0 0 0,7 5 1 0 0,-5-4-321 0 0,1-1 0 0 0,0 1 1 0 0,0-2-1 0 0,0 1 0 0 0,1-1 1 0 0,-1 0-1 0 0,1 0 0 0 0,0-1 0 0 0,-1 0 1 0 0,1-1-1 0 0,10 1 0 0 0,-9-1-170 0 0,0 0-1 0 0,0-1 0 0 0,1-1 1 0 0,-1 0-1 0 0,0 0 0 0 0,0 0 0 0 0,-1-1 1 0 0,1-1-1 0 0,0 1 0 0 0,-1-1 1 0 0,1-1-1 0 0,-1 0 0 0 0,0 0 0 0 0,0 0 1 0 0,0-1-1 0 0,-1-1 0 0 0,1 1 1 0 0,-2-1-1 0 0,1 0 0 0 0,0 0 0 0 0,-1-1 1 0 0,6-8-1 0 0,-10 10-78 0 0,1 0-1 0 0,-1 0 1 0 0,0 0 0 0 0,0 0-1 0 0,-1 0 1 0 0,0 0 0 0 0,1-1-1 0 0,-2 1 1 0 0,1 0-1 0 0,-1-1 1 0 0,0 1 0 0 0,0-1-1 0 0,0 1 1 0 0,-1 0 0 0 0,0-1-1 0 0,0 1 1 0 0,0 0 0 0 0,0-1-1 0 0,-4-6 1 0 0,1 1 50 0 0,-1 1-1 0 0,0-1 1 0 0,-1 1 0 0 0,0 0-1 0 0,-1 1 1 0 0,0 0 0 0 0,0 0 0 0 0,-10-9-1 0 0,15 15-98 0 0,-1 1-1 0 0,0-1 0 0 0,0 1 1 0 0,0-1-1 0 0,0 1 0 0 0,-1 0 1 0 0,1 1-1 0 0,-1-1 0 0 0,1 0 0 0 0,-1 1 1 0 0,1 0-1 0 0,-1 0 0 0 0,0 0 1 0 0,0 0-1 0 0,1 1 0 0 0,-1-1 1 0 0,0 1-1 0 0,0 0 0 0 0,0 0 1 0 0,0 0-1 0 0,1 1 0 0 0,-1-1 1 0 0,0 1-1 0 0,0 0 0 0 0,1 0 1 0 0,-1 1-1 0 0,0-1 0 0 0,1 1 0 0 0,-1-1 1 0 0,1 1-1 0 0,-6 4 0 0 0,-1 2 8 0 0,0 0 0 0 0,0 1 0 0 0,0 0-1 0 0,2 1 1 0 0,-1 0 0 0 0,1 0-1 0 0,0 0 1 0 0,-6 14 0 0 0,-1 3 7 0 0,2-1 0 0 0,2 2 0 0 0,0 0 0 0 0,2 0 0 0 0,1 1 1 0 0,1 0-1 0 0,1 0 0 0 0,2 1 0 0 0,-1 39 0 0 0,0 80-1083 0 0,4-49-3781 0 0,2-82 3239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3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3084 0 0,'12'-12'2615'0'0,"0"2"-1"0"0,1-1 1 0 0,15-8-1 0 0,-19 13-1978 0 0,1 1 0 0 0,-1 1 1 0 0,1-1-1 0 0,1 2 0 0 0,-1-1 0 0 0,0 1 0 0 0,1 1 0 0 0,0 0 0 0 0,13-1 0 0 0,-17 3-397 0 0,1-1 0 0 0,-1 1 0 0 0,0 1 0 0 0,0-1 0 0 0,0 1 1 0 0,0 1-1 0 0,0-1 0 0 0,0 1 0 0 0,0 1 0 0 0,-1-1 0 0 0,1 1 0 0 0,6 4 0 0 0,-9-5-155 0 0,-1 0-1 0 0,0 0 1 0 0,-1 0-1 0 0,1 1 1 0 0,0 0 0 0 0,-1-1-1 0 0,1 1 1 0 0,-1 0-1 0 0,0 0 1 0 0,0 0 0 0 0,0 0-1 0 0,0 1 1 0 0,-1-1-1 0 0,1 1 1 0 0,-1-1 0 0 0,0 1-1 0 0,0-1 1 0 0,0 1-1 0 0,0-1 1 0 0,-1 1 0 0 0,1 0-1 0 0,-1 0 1 0 0,0-1-1 0 0,-1 6 1 0 0,-1 8 86 0 0,-1-1 1 0 0,-1 0-1 0 0,-6 18 0 0 0,-2 7 44 0 0,1-2-38 0 0,7-27-119 0 0,0 0 1 0 0,1 0-1 0 0,0 1 0 0 0,1-1 0 0 0,0 0 0 0 0,1 1 1 0 0,1 23-1 0 0,0-34-71 0 0,0 1 1 0 0,1-1-1 0 0,-1 1 1 0 0,1-1-1 0 0,0 1 1 0 0,-1-1-1 0 0,1 1 1 0 0,1-1-1 0 0,-1 0 1 0 0,0 1-1 0 0,0-1 1 0 0,1 0-1 0 0,-1 0 1 0 0,1 0-1 0 0,0 0 1 0 0,-1 0-1 0 0,1 0 1 0 0,0-1-1 0 0,0 1 1 0 0,0-1-1 0 0,3 2 1 0 0,-1-1-73 0 0,-1-1 1 0 0,1 0-1 0 0,0 0 1 0 0,-1-1 0 0 0,1 1-1 0 0,0-1 1 0 0,-1 1-1 0 0,1-1 1 0 0,0-1-1 0 0,-1 1 1 0 0,1 0-1 0 0,0-1 1 0 0,3-1 0 0 0,6-1-248 0 0,0-2-1 0 0,0 1 1 0 0,-1-2 0 0 0,0 0 0 0 0,0 0 0 0 0,21-16 0 0 0,-19 11 156 0 0,-1-1 0 0 0,0-1 0 0 0,-1 0-1 0 0,20-27 1 0 0,33-65 1364 0 0,-48 76-407 0 0,0 5 515 0 0,-16 23-649 0 0,-1 1-629 0 0,1 0 1 0 0,-1 0-1 0 0,1 0 0 0 0,-1 1 1 0 0,1-1-1 0 0,-1 0 0 0 0,1 0 0 0 0,-1 1 1 0 0,1-1-1 0 0,-1 0 0 0 0,0 1 1 0 0,1-1-1 0 0,-1 0 0 0 0,1 1 1 0 0,-1-1-1 0 0,0 1 0 0 0,1-1 0 0 0,-1 1 1 0 0,0-1-1 0 0,0 1 0 0 0,1-1 1 0 0,-1 1-1 0 0,0-1 0 0 0,0 1 1 0 0,0-1-1 0 0,0 1 0 0 0,1-1 0 0 0,-1 1 1 0 0,0-1-1 0 0,0 2 0 0 0,1 23 388 0 0,-1-13-273 0 0,1-1-53 0 0,1 0 0 0 0,0 0 0 0 0,0 0 0 0 0,8 20 0 0 0,-8-27-79 0 0,0 0 1 0 0,0 0-1 0 0,1 0 1 0 0,-1 0 0 0 0,1 0-1 0 0,0-1 1 0 0,0 1-1 0 0,0-1 1 0 0,0 0 0 0 0,1 1-1 0 0,-1-2 1 0 0,1 1 0 0 0,0 0-1 0 0,7 4 1 0 0,-6-5-27 0 0,0 0 1 0 0,1 0-1 0 0,-1-1 0 0 0,0 0 1 0 0,1 0-1 0 0,-1 0 0 0 0,0 0 1 0 0,1-1-1 0 0,-1 0 0 0 0,1 0 1 0 0,-1 0-1 0 0,1-1 1 0 0,-1 1-1 0 0,0-1 0 0 0,1-1 1 0 0,-1 1-1 0 0,0-1 0 0 0,0 0 1 0 0,8-4-1 0 0,-4 1 37 0 0,0-1 0 0 0,0 0 0 0 0,-1 0 1 0 0,1-1-1 0 0,-2 0 0 0 0,1-1 0 0 0,-1 0 0 0 0,0 0 0 0 0,7-10 0 0 0,3-8 526 0 0,0 0-1 0 0,-2-1 1 0 0,21-50-1 0 0,-36 76-259 0 0,1 1-272 0 0,-1 1 0 0 0,1-1 0 0 0,0 0 0 0 0,-1 1 0 0 0,1-1 0 0 0,-1 1 0 0 0,1-1 0 0 0,0 1 1 0 0,-1-1-1 0 0,1 1 0 0 0,-1-1 0 0 0,0 1 0 0 0,1 0 0 0 0,-1-1 0 0 0,1 1 0 0 0,-1 0 0 0 0,0-1 0 0 0,0 1 0 0 0,1 0 0 0 0,-1-1 0 0 0,0 1 0 0 0,0 0 0 0 0,0-1 0 0 0,0 1 0 0 0,0 0 0 0 0,0 0 0 0 0,0-1 0 0 0,0 1 0 0 0,0 0 0 0 0,0 0 0 0 0,0-1 0 0 0,0 1 0 0 0,-1 1 0 0 0,-3 32 97 0 0,3-28-97 0 0,-3 21-457 0 0,2-1 0 0 0,3 53 0 0 0,1-61-821 0 0,0 0 0 0 0,10 32 0 0 0,-5-30-341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3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5240 0 0,'0'0'12703'0'0,"-2"6"-11312"0"0,-8 20 608 0 0,-19 35 0 0 0,16-37-1184 0 0,1 1 0 0 0,-12 38 1 0 0,21-52-638 0 0,-1 1 1 0 0,2 1-1 0 0,-1-1 1 0 0,2 0-1 0 0,0 1 1 0 0,0-1-1 0 0,2 18 1 0 0,0-26-166 0 0,-1 0 0 0 0,1 0 1 0 0,1 0-1 0 0,-1 0 1 0 0,0 0-1 0 0,1 0 0 0 0,0 0 1 0 0,0 0-1 0 0,0-1 0 0 0,0 1 1 0 0,1-1-1 0 0,-1 0 0 0 0,1 1 1 0 0,0-1-1 0 0,0 0 1 0 0,0-1-1 0 0,0 1 0 0 0,0-1 1 0 0,1 1-1 0 0,-1-1 0 0 0,1 0 1 0 0,0 0-1 0 0,-1 0 0 0 0,1-1 1 0 0,0 1-1 0 0,5 0 1 0 0,-2 0-25 0 0,1 0 1 0 0,-1-1 0 0 0,1 0 0 0 0,0-1 0 0 0,0 0 0 0 0,-1 0 0 0 0,1 0 0 0 0,0-1 0 0 0,0 0 0 0 0,-1-1-1 0 0,15-4 1 0 0,-17 5 41 0 0,0-1 1 0 0,-1 0-1 0 0,1 0 0 0 0,-1 0 0 0 0,0-1 0 0 0,0 1 0 0 0,1-1 0 0 0,-2 0 0 0 0,1 0 0 0 0,0-1 0 0 0,-1 1 0 0 0,1-1 0 0 0,-1 0 0 0 0,0 0 0 0 0,0 0 0 0 0,-1 0 0 0 0,1 0 0 0 0,-1 0 1 0 0,4-10-1 0 0,-5 12 18 0 0,-1-1 0 0 0,1 0 0 0 0,0 0 0 0 0,-1 0 0 0 0,1 0 0 0 0,-1 0 0 0 0,0-1 0 0 0,0 1 0 0 0,-1 0 0 0 0,1 0 1 0 0,-1-3-1 0 0,0 4-37 0 0,1 1 1 0 0,-1 0 0 0 0,0-1 0 0 0,1 1 0 0 0,-1 0 0 0 0,0 0 0 0 0,0 0-1 0 0,0 0 1 0 0,0 0 0 0 0,0 0 0 0 0,0 0 0 0 0,0 0 0 0 0,0 0-1 0 0,0 0 1 0 0,0 1 0 0 0,-1-1 0 0 0,1 0 0 0 0,0 1 0 0 0,-1-1 0 0 0,1 1-1 0 0,0 0 1 0 0,-1-1 0 0 0,1 1 0 0 0,0 0 0 0 0,-1 0 0 0 0,1-1-1 0 0,-2 2 1 0 0,-6-2-53 0 0,0 1 0 0 0,0 1 0 0 0,1 0 0 0 0,-1 0 0 0 0,0 1 0 0 0,1 0 0 0 0,-1 1 0 0 0,1-1 0 0 0,0 2 0 0 0,-13 5 0 0 0,14-5-522 0 0,-1 1 0 0 0,1 0 0 0 0,0 0 0 0 0,0 0-1 0 0,0 1 1 0 0,-7 8 0 0 0,4-2-1048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3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18958 0 0,'6'-17'3149'0'0,"5"-15"-1380"0"0,-10 31-1764 0 0,0-1 1 0 0,-1 1 0 0 0,1 0 0 0 0,0-1 0 0 0,0 1 0 0 0,0 0 0 0 0,0 0 0 0 0,0 0 0 0 0,0-1 0 0 0,0 1 0 0 0,0 0 0 0 0,0 0 0 0 0,1 1 0 0 0,-1-1 0 0 0,0 0 0 0 0,3-1 0 0 0,-3 2 45 0 0,1 0-40 0 0,-1 1 0 0 0,1-1 0 0 0,-1 1 0 0 0,0-1 0 0 0,1 1 0 0 0,-1 0-1 0 0,0 0 1 0 0,1-1 0 0 0,-1 1 0 0 0,0 0 0 0 0,0 0 0 0 0,0 0 0 0 0,0 0 0 0 0,0 1 0 0 0,0-1 0 0 0,0 0-1 0 0,0 0 1 0 0,-1 1 0 0 0,1-1 0 0 0,1 3 0 0 0,11 28 115 0 0,-9-17-81 0 0,-1 0 1 0 0,-1 0-1 0 0,0 0 0 0 0,-1 1 1 0 0,0-1-1 0 0,-1 1 0 0 0,-1-1 1 0 0,-1 1-1 0 0,-4 21 0 0 0,5-9-667 0 0,1-26 400 0 0,0-2 205 0 0,0 0 0 0 0,0 0 0 0 0,0 1-1 0 0,1-1 1 0 0,-1 0 0 0 0,0 0 0 0 0,0 0-1 0 0,0 0 1 0 0,0 1 0 0 0,0-1 0 0 0,0 0 0 0 0,0 0-1 0 0,1 0 1 0 0,-1 0 0 0 0,0 1 0 0 0,0-1-1 0 0,0 0 1 0 0,0 0 0 0 0,1 0 0 0 0,-1 0 0 0 0,0 0-1 0 0,0 0 1 0 0,0 0 0 0 0,0 0 0 0 0,1 0 0 0 0,-1 0-1 0 0,0 0 1 0 0,0 0 0 0 0,0 0 0 0 0,1 0-1 0 0,-1 0 1 0 0,0 0 0 0 0,0 0 0 0 0,0 0 0 0 0,1 0-1 0 0,-1 0 1 0 0,0 0 0 0 0,0 0 0 0 0,0 0-1 0 0,1 0 1 0 0,-1 0 0 0 0,0 0 0 0 0,0 0 0 0 0,0 0-1 0 0,1-1 1 0 0,19-9 68 0 0,0-1 1 0 0,-1-1-1 0 0,0 0 1 0 0,27-25-1 0 0,19-12 737 0 0,-40 31-267 0 0,-14 9-137 0 0,1 1-1 0 0,0 0 1 0 0,16-7-1 0 0,-24 13-273 0 0,-1 1-1 0 0,0 0 1 0 0,0 0-1 0 0,0 0 1 0 0,1 0-1 0 0,-1 0 1 0 0,0 1-1 0 0,1-1 1 0 0,-1 1 0 0 0,0 0-1 0 0,1 0 1 0 0,-1 1-1 0 0,0-1 1 0 0,1 0-1 0 0,-1 1 1 0 0,0 0-1 0 0,0 0 1 0 0,7 3-1 0 0,-1 1 25 0 0,-1 1 0 0 0,0 0 0 0 0,1 0-1 0 0,-2 0 1 0 0,1 1 0 0 0,-1 1 0 0 0,0-1 0 0 0,7 13 0 0 0,44 73 193 0 0,-52-83-287 0 0,4 8-71 0 0,-1 1 0 0 0,-1-1 1 0 0,-1 1-1 0 0,-1 1 0 0 0,8 36 1 0 0,-10-30-1167 0 0,-2 1 1 0 0,1 27-1 0 0,-3-24-396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28 3084 0 0,'-5'-3'1167'0'0,"-1"-1"1"0"0,0 1-1 0 0,0 0 0 0 0,0 0 0 0 0,-1 1 0 0 0,1 0 1 0 0,-1 0-1 0 0,-11-2 0 0 0,8 3-416 0 0,0 0 0 0 0,1 1-1 0 0,-1 0 1 0 0,1 1 0 0 0,-17 3 0 0 0,12-1-399 0 0,1 0 0 0 0,0 2 0 0 0,0 0 0 0 0,1 0 0 0 0,-1 1 0 0 0,1 0 0 0 0,0 1 1 0 0,-17 14-1 0 0,21-14-234 0 0,0 1 0 0 0,0 0 0 0 0,1 1 1 0 0,0 0-1 0 0,1 0 0 0 0,0 0 0 0 0,0 1 1 0 0,1 0-1 0 0,0 0 0 0 0,1 0 1 0 0,0 1-1 0 0,1-1 0 0 0,0 1 0 0 0,1 0 1 0 0,0 0-1 0 0,-1 20 0 0 0,1 12 50 0 0,3 0 0 0 0,11 81 0 0 0,-10-103-128 0 0,16 106 147 0 0,-5-42-119 0 0,4 166 1 0 0,-17-225-26 0 0,-2 0 0 0 0,0 0 0 0 0,-2 0 0 0 0,-1-1 0 0 0,-1 1 0 0 0,-1-1 0 0 0,-2-1 0 0 0,0 1 0 0 0,-2-1 0 0 0,-23 39 0 0 0,27-51 147 0 0,-2-1-1 0 0,0 1 0 0 0,0-2 1 0 0,-1 1-1 0 0,-1-1 0 0 0,-12 9 1 0 0,17-14-55 0 0,-1-1 0 0 0,1 0-1 0 0,-1 0 1 0 0,0 0 0 0 0,0-1 0 0 0,-1 0 0 0 0,1 0 0 0 0,0-1 0 0 0,-1 0 0 0 0,0 0 0 0 0,0-1 0 0 0,-12 1 0 0 0,19-2-137 0 0,-1 0 0 0 0,0 0 0 0 0,0 0 1 0 0,0-1-1 0 0,1 1 0 0 0,-1 0 0 0 0,0-1 0 0 0,1 0 1 0 0,-1 1-1 0 0,0-1 0 0 0,1 0 0 0 0,-1 0 0 0 0,1 1 1 0 0,-1-1-1 0 0,1 0 0 0 0,0-1 0 0 0,-2 0 0 0 0,2 1-254 0 0,0 0 1 0 0,0 0-1 0 0,1-1 0 0 0,-1 1 0 0 0,0 0 0 0 0,1 0 0 0 0,-1 0 0 0 0,1-1 0 0 0,-1 1 0 0 0,1 0 0 0 0,0-1 0 0 0,-1 1 0 0 0,1 0 0 0 0,0-1 0 0 0,0 0 0 0 0,0-12-1352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4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1944 0 0,'0'0'4865'0'0,"0"-12"1639"0"0,4-2-4308 0 0,3 7-435 0 0,6-3-349 0 0,8 0-276 0 0,6 1-204 0 0,15-7-156 0 0,7 2-140 0 0,6 4-200 0 0,1 1-260 0 0,6 1-520 0 0,0 1-1248 0 0,0 1 44 0 0,4 0 60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1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69 378 2548 0 0,'2'10'1102'0'0,"1"-1"0"0"0,-1 0 1 0 0,1 0-1 0 0,1 0 0 0 0,-1 0 0 0 0,9 12 0 0 0,-8-14-615 0 0,1 0 0 0 0,0 0 0 0 0,1-1-1 0 0,-1 0 1 0 0,1 0 0 0 0,0-1 0 0 0,9 8 0 0 0,-9-10-341 0 0,0 1 0 0 0,0-1 1 0 0,0 0-1 0 0,0 0 1 0 0,1 0-1 0 0,-1-1 0 0 0,1 0 1 0 0,-1-1-1 0 0,1 1 1 0 0,0-1-1 0 0,-1 0 0 0 0,1-1 1 0 0,0 0-1 0 0,0 0 1 0 0,0 0-1 0 0,-1-1 0 0 0,1 0 1 0 0,0 0-1 0 0,0-1 0 0 0,-1 0 1 0 0,8-3-1 0 0,-6 2-76 0 0,0-1 0 0 0,0 0 0 0 0,0-1 0 0 0,-1 1-1 0 0,1-2 1 0 0,-1 1 0 0 0,-1-1 0 0 0,1 0 0 0 0,-1 0-1 0 0,0 0 1 0 0,0-1 0 0 0,-1 0 0 0 0,0 0 0 0 0,0-1 0 0 0,0 1-1 0 0,-1-1 1 0 0,-1 0 0 0 0,1 0 0 0 0,-1-1 0 0 0,2-11-1 0 0,-2 7 280 0 0,0-1-1 0 0,-2 0 0 0 0,1-1 0 0 0,-2 1 0 0 0,0 0 1 0 0,-1 0-1 0 0,0 0 0 0 0,-1 0 0 0 0,-1 0 0 0 0,0 0 1 0 0,-10-26-1 0 0,3 10 376 0 0,1 5 189 0 0,-19-37 1 0 0,25 56-757 0 0,-1 0 0 0 0,0 0-1 0 0,0 0 1 0 0,0 1 0 0 0,0-1-1 0 0,-1 1 1 0 0,0 0 0 0 0,0 0-1 0 0,-1 1 1 0 0,-10-8 0 0 0,14 11-126 0 0,-1 0 0 0 0,0 0 1 0 0,1 1-1 0 0,-1-1 0 0 0,1 0 1 0 0,-1 1-1 0 0,0 0 0 0 0,1-1 0 0 0,-1 1 1 0 0,0 0-1 0 0,0 1 0 0 0,1-1 1 0 0,-1 0-1 0 0,0 1 0 0 0,1-1 1 0 0,-1 1-1 0 0,1 0 0 0 0,-1 0 0 0 0,1 0 1 0 0,-1 0-1 0 0,1 1 0 0 0,0-1 1 0 0,-1 1-1 0 0,1-1 0 0 0,-4 4 1 0 0,-3 3 7 0 0,0 1 1 0 0,0-1-1 0 0,1 1 1 0 0,-8 13-1 0 0,-4 7 11 0 0,1 1 0 0 0,2 1 0 0 0,2 0 0 0 0,0 1 0 0 0,2 1 0 0 0,-14 54 0 0 0,9-8 32 0 0,-15 140 0 0 0,27-132-247 0 0,8 156 1 0 0,-2-242 138 0 0,0 8-586 0 0,1-1-1 0 0,0 1 0 0 0,0 0 0 0 0,1 0 0 0 0,0 0 1 0 0,6 13-1 0 0,-2-13-996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4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29 3608 0 0,'-48'-18'9745'0'0,"3"8"-4220"0"0,37 10-5118 0 0,1 0 0 0 0,-1 0-1 0 0,0 0 1 0 0,1 1 0 0 0,-1 0 0 0 0,1 1 0 0 0,-1 0-1 0 0,1 0 1 0 0,0 0 0 0 0,-12 6 0 0 0,7-1-168 0 0,0-1 1 0 0,0 1 0 0 0,0 1-1 0 0,1 0 1 0 0,1 1 0 0 0,-1 0-1 0 0,1 1 1 0 0,-10 12 0 0 0,14-15-166 0 0,1 0 1 0 0,0 1 0 0 0,0-1 0 0 0,1 1 0 0 0,0 0-1 0 0,0 1 1 0 0,1-1 0 0 0,0 0 0 0 0,0 1-1 0 0,1 0 1 0 0,0 0 0 0 0,1-1 0 0 0,-1 16-1 0 0,2-19-67 0 0,0 1 0 0 0,1-1 0 0 0,0 1-1 0 0,0-1 1 0 0,0 1 0 0 0,1-1 0 0 0,0 0-1 0 0,0 1 1 0 0,0-1 0 0 0,1 0 0 0 0,0 0-1 0 0,0-1 1 0 0,0 1 0 0 0,0-1-1 0 0,1 1 1 0 0,-1-1 0 0 0,1 0 0 0 0,0 0-1 0 0,1-1 1 0 0,-1 1 0 0 0,6 3 0 0 0,1-1-119 0 0,-1 0 0 0 0,1-1 0 0 0,0 0 0 0 0,1 0 1 0 0,-1-1-1 0 0,1-1 0 0 0,-1 0 0 0 0,22 2 0 0 0,-29-4 60 0 0,0-1 0 0 0,-1 0 0 0 0,1-1 0 0 0,-1 1-1 0 0,1 0 1 0 0,0-1 0 0 0,4-1 0 0 0,-7 1 27 0 0,-7 2 101 0 0,-11 2 66 0 0,0 1 0 0 0,0 0 1 0 0,1 2-1 0 0,0 0 0 0 0,0 0 0 0 0,0 1 1 0 0,1 1-1 0 0,-17 12 0 0 0,20-13-36 0 0,2 1-1 0 0,-1 0 0 0 0,1 1 1 0 0,0 0-1 0 0,0 1 0 0 0,1 0 1 0 0,1 0-1 0 0,0 1 0 0 0,0 0 1 0 0,1 0-1 0 0,-9 19 1 0 0,15-26-75 0 0,-1 1 0 0 0,1-1 0 0 0,0 0 1 0 0,0 0-1 0 0,0 1 0 0 0,1-1 1 0 0,0 1-1 0 0,-1-1 0 0 0,1 0 1 0 0,1 1-1 0 0,-1-1 0 0 0,1 1 0 0 0,0-1 1 0 0,2 7-1 0 0,-1-5-3 0 0,1 1 0 0 0,0-1 0 0 0,0-1 0 0 0,1 1 0 0 0,-1 0 0 0 0,1-1 0 0 0,1 0 0 0 0,8 9 0 0 0,1-2 7 0 0,1-1 0 0 0,0 0-1 0 0,1-1 1 0 0,0 0-1 0 0,32 13 1 0 0,-25-14-72 0 0,0-1 0 0 0,1-1 1 0 0,0-1-1 0 0,0-1 0 0 0,32 2 0 0 0,-36-5-1042 0 0,0-2 0 0 0,0 0 0 0 0,38-6 0 0 0,-35 0-536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4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 5444 0 0,'-5'-8'7785'0'0,"1"-3"-4510"0"0,-1-4 5683 0 0,-5 30-7905 0 0,9-12-959 0 0,0 0-1 0 0,1 0 1 0 0,-1 0 0 0 0,0 1-1 0 0,1-1 1 0 0,0 0 0 0 0,0 0-1 0 0,0 1 1 0 0,0-1 0 0 0,0 0-1 0 0,1 1 1 0 0,-1-1 0 0 0,3 6-1 0 0,1 13 172 0 0,1 29 121 0 0,16 66 1 0 0,-10-64-990 0 0,-5-11-2874 0 0,-5-30 1867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4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76 3372 0 0,'-6'-20'4325'0'0,"2"5"-1049"0"0,1 2-800 0 0,-4 2-584 0 0,3 1-451 0 0,4 4 539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4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4088 0 0,'3'-1'792'0'0,"0"1"-1"0"0,0-1 0 0 0,0 1 1 0 0,0 0-1 0 0,0 0 0 0 0,0 0 1 0 0,0 1-1 0 0,0-1 0 0 0,0 1 1 0 0,0-1-1 0 0,0 1 0 0 0,-1 0 1 0 0,1 0-1 0 0,3 2 0 0 0,0 0-243 0 0,-1 0-1 0 0,0 1 1 0 0,0 0-1 0 0,0 0 0 0 0,0 0 1 0 0,5 7-1 0 0,2 3-41 0 0,-1 0-1 0 0,-1 1 1 0 0,16 29 0 0 0,-8-11 186 0 0,-7-13-225 0 0,0 0 0 0 0,7 22 0 0 0,-13-30 235 0 0,0-1 1 0 0,1 0-1 0 0,12 18 0 0 0,-17-28-129 0 0,4-4-202 0 0,-4 3-359 0 0,-1 0-1 0 0,0 0 1 0 0,1 0 0 0 0,-1-1-1 0 0,1 1 1 0 0,-1 0 0 0 0,0 0 0 0 0,1 0-1 0 0,-1 0 1 0 0,0 0 0 0 0,1 0 0 0 0,-1-1-1 0 0,0 1 1 0 0,1 0 0 0 0,-1 0 0 0 0,0-1-1 0 0,1 1 1 0 0,-1 0 0 0 0,0 0-1 0 0,0-1 1 0 0,1 1 0 0 0,-1 0 0 0 0,0-1-1 0 0,0 1 1 0 0,1 0 0 0 0,-1-1 0 0 0,0 1-1 0 0,21-57 699 0 0,-4 13-474 0 0,30-73 168 0 0,-37 92-943 0 0,25-42 0 0 0,-18 47-2366 0 0,-9 13 1293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4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307 157 2356 0 0,'-2'0'621'0'0,"0"0"0"0"0,0 1-1 0 0,1-1 1 0 0,-1 0 0 0 0,0 1-1 0 0,1-1 1 0 0,-1 1 0 0 0,0 0-1 0 0,1 0 1 0 0,-1-1 0 0 0,1 1-1 0 0,-2 1 1 0 0,-18 19 3557 0 0,-10 29-899 0 0,27-42-2701 0 0,-3 5-205 0 0,2 1 1 0 0,-1 0-1 0 0,2 0 0 0 0,0 0 0 0 0,0 0 0 0 0,1 1 0 0 0,1 0 0 0 0,1-1 0 0 0,0 1 0 0 0,1 0 0 0 0,1 17 1 0 0,1-22-252 0 0,-1-1 1 0 0,1 1 0 0 0,0-1 0 0 0,1 0-1 0 0,0 0 1 0 0,1 0 0 0 0,0 0 0 0 0,5 9-1 0 0,-6-13-60 0 0,1 0-1 0 0,0 1 0 0 0,0-2 1 0 0,0 1-1 0 0,1 0 0 0 0,-1-1 1 0 0,1 0-1 0 0,0 0 0 0 0,1 0 1 0 0,-1-1-1 0 0,1 1 0 0 0,10 4 1 0 0,-11-6-29 0 0,0-1 1 0 0,1 1 0 0 0,-1-1-1 0 0,0 0 1 0 0,1 0 0 0 0,-1 0-1 0 0,0-1 1 0 0,1 0 0 0 0,-1 0-1 0 0,1 0 1 0 0,-1-1 0 0 0,1 0-1 0 0,7-2 1 0 0,-5 0-2 0 0,-1 0 1 0 0,1 0-1 0 0,-1 0 0 0 0,0-1 1 0 0,0 0-1 0 0,-1-1 0 0 0,1 1 1 0 0,9-10-1 0 0,-7 5 16 0 0,-1 1 0 0 0,0-2-1 0 0,-1 1 1 0 0,0-1 0 0 0,0 0-1 0 0,-1-1 1 0 0,0 0 0 0 0,-1 0 0 0 0,0 0-1 0 0,-1 0 1 0 0,0-1 0 0 0,2-11-1 0 0,-5 16-24 0 0,0 1-1 0 0,0-1 0 0 0,-1 0 0 0 0,0 1 0 0 0,0-1 1 0 0,-1 1-1 0 0,0-1 0 0 0,0 1 0 0 0,0-1 0 0 0,-1 1 1 0 0,0 0-1 0 0,-1 0 0 0 0,1 0 0 0 0,-1 0 0 0 0,0 0 1 0 0,0 0-1 0 0,-1 1 0 0 0,0-1 0 0 0,0 1 0 0 0,0 0 1 0 0,0 0-1 0 0,-1 1 0 0 0,0-1 0 0 0,0 1 1 0 0,0 0-1 0 0,-6-3 0 0 0,1 1 7 0 0,-1 0 1 0 0,0 1 0 0 0,1 0-1 0 0,-2 1 1 0 0,1 0-1 0 0,0 1 1 0 0,-1 0-1 0 0,1 1 1 0 0,-1 0 0 0 0,0 1-1 0 0,0 0 1 0 0,0 1-1 0 0,-19 2 1 0 0,14 0 14 0 0,1 1 1 0 0,-1 1-1 0 0,1 0 0 0 0,0 2 1 0 0,0-1-1 0 0,0 2 1 0 0,1 0-1 0 0,0 1 0 0 0,-16 11 1 0 0,22-12-17 0 0,0 0 0 0 0,1 0 0 0 0,-1 0 0 0 0,1 1-1 0 0,1 1 1 0 0,0-1 0 0 0,0 1 0 0 0,1 1 0 0 0,0-1 0 0 0,0 1 0 0 0,1 0 0 0 0,0 0 0 0 0,1 0 0 0 0,-5 19 0 0 0,8-23-25 0 0,0-1 0 0 0,1 1 1 0 0,-1 0-1 0 0,1 0 1 0 0,0 0-1 0 0,1-1 1 0 0,-1 1-1 0 0,1 0 0 0 0,0 0 1 0 0,1-1-1 0 0,-1 1 1 0 0,1-1-1 0 0,0 1 1 0 0,1-1-1 0 0,-1 0 1 0 0,1 0-1 0 0,0 0 0 0 0,1 0 1 0 0,-1 0-1 0 0,8 7 1 0 0,-4-4-76 0 0,1-1 0 0 0,0 0 1 0 0,0-1-1 0 0,1 1 0 0 0,-1-2 1 0 0,1 1-1 0 0,1-1 0 0 0,-1-1 1 0 0,1 1-1 0 0,17 4 1 0 0,-18-7-53 0 0,1 0 0 0 0,1-1 0 0 0,-1 0 0 0 0,0 0 1 0 0,0-1-1 0 0,0 0 0 0 0,0-1 0 0 0,0 0 0 0 0,0-1 1 0 0,0 0-1 0 0,0-1 0 0 0,17-6 0 0 0,-15 4 71 0 0,-1-1-1 0 0,0 0 0 0 0,0 0 1 0 0,0-1-1 0 0,-1-1 1 0 0,0 0-1 0 0,0 0 0 0 0,-1-1 1 0 0,15-18-1 0 0,-12 12 182 0 0,0 0-1 0 0,-1-1 1 0 0,-1 0 0 0 0,-1-1-1 0 0,0 0 1 0 0,-1-1 0 0 0,-1 0-1 0 0,-1 0 1 0 0,7-31 0 0 0,-11 35 109 0 0,3-9 492 0 0,-2-1-1 0 0,1-28 1 0 0,-4 52-720 0 0,0 0 1 0 0,0 0 0 0 0,0 0 0 0 0,0 0-1 0 0,0-1 1 0 0,0 1 0 0 0,0 0-1 0 0,0 0 1 0 0,-1 0 0 0 0,1 0 0 0 0,0 0-1 0 0,0 0 1 0 0,0-1 0 0 0,0 1 0 0 0,0 0-1 0 0,0 0 1 0 0,0 0 0 0 0,0 0-1 0 0,0 0 1 0 0,0 0 0 0 0,0 0 0 0 0,-1 0-1 0 0,1-1 1 0 0,0 1 0 0 0,0 0-1 0 0,0 0 1 0 0,0 0 0 0 0,0 0 0 0 0,0 0-1 0 0,-1 0 1 0 0,1 0 0 0 0,0 0 0 0 0,0 0-1 0 0,0 0 1 0 0,0 0 0 0 0,0 0-1 0 0,0 0 1 0 0,-1 0 0 0 0,1 0 0 0 0,0 0-1 0 0,0 0 1 0 0,0 0 0 0 0,0 0 0 0 0,0 0-1 0 0,-1 0 1 0 0,1 0 0 0 0,0 0-1 0 0,0 0 1 0 0,0 0 0 0 0,0 0 0 0 0,0 0-1 0 0,0 0 1 0 0,-1 1 0 0 0,1-1-1 0 0,0 0 1 0 0,0 0 0 0 0,0 0 0 0 0,-3 9 28 0 0,0 1 0 0 0,0-1 0 0 0,1 0 0 0 0,1 1 0 0 0,0 0 0 0 0,0-1 0 0 0,1 13 0 0 0,1 9 31 0 0,5 34 0 0 0,-4-52-68 0 0,1 1-1 0 0,0-1 1 0 0,1 0 0 0 0,1 0 0 0 0,0 0 0 0 0,0-1 0 0 0,2 1-1 0 0,-1-1 1 0 0,1-1 0 0 0,1 1 0 0 0,0-1 0 0 0,1-1 0 0 0,0 1-1 0 0,20 16 1 0 0,-22-21-37 0 0,1 0-1 0 0,0-1 0 0 0,0 0 0 0 0,1 0 1 0 0,-1-1-1 0 0,1 0 0 0 0,0-1 0 0 0,0 1 1 0 0,0-2-1 0 0,0 1 0 0 0,1-2 1 0 0,-1 1-1 0 0,1-1 0 0 0,-1 0 0 0 0,1-1 1 0 0,0 0-1 0 0,-1-1 0 0 0,1 0 1 0 0,-1 0-1 0 0,1-1 0 0 0,-1 0 0 0 0,10-4 1 0 0,-2-1 0 0 0,0-1 0 0 0,-1 0 0 0 0,0-1 0 0 0,0-1 0 0 0,-1 0 0 0 0,22-20 0 0 0,75-83-45 0 0,-91 89 79 0 0,6-7 161 0 0,-1-1 0 0 0,-2-1 1 0 0,-2-1-1 0 0,-1-1 0 0 0,-1-1 0 0 0,23-60 1 0 0,-38 83-10 0 0,-1 4-31 0 0,-1 1 0 0 0,1-1 0 0 0,-2 0 0 0 0,1 1-1 0 0,1-14 1 0 0,5 2 559 0 0,-13 42-603 0 0,0 0 1 0 0,1 0-1 0 0,1 0 1 0 0,1 1-1 0 0,2 22 1 0 0,16 117 13 0 0,-12-139-311 0 0,11 36 0 0 0,-2-6-1781 0 0,-10-39 574 0 0,2-1-95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 2500 0 0,'-6'-8'4357'0'0,"1"-1"-1057"0"0,3 3-816 0 0,-2 2-552 0 0,1-2 781 0 0,-1-1-101 0 0,1 30-5672 0 0,6-6 1675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115 131 3128 0 0,'-2'2'2792'0'0,"-3"1"-2062"0"0,0 1 1 0 0,1 0-1 0 0,0-1 0 0 0,0 2 1 0 0,0-1-1 0 0,0 0 0 0 0,1 1 1 0 0,-5 6-1 0 0,3-1 2 0 0,-1 1-1 0 0,1 0 0 0 0,-5 17 1 0 0,2 1 71 0 0,1 1 0 0 0,-3 38 0 0 0,9-52-613 0 0,0 0-1 0 0,1 0 1 0 0,1 0 0 0 0,0 0 0 0 0,1 0 0 0 0,1-1 0 0 0,1 1 0 0 0,0 0 0 0 0,8 19-1 0 0,-10-31-158 0 0,0 0 0 0 0,-1 0 0 0 0,2 0-1 0 0,-1 0 1 0 0,0 0 0 0 0,1 0 0 0 0,0-1-1 0 0,0 1 1 0 0,0-1 0 0 0,0 0-1 0 0,0 0 1 0 0,1 0 0 0 0,0 0 0 0 0,-1-1-1 0 0,1 1 1 0 0,0-1 0 0 0,7 3 0 0 0,-5-3-7 0 0,0-1 1 0 0,0 1 0 0 0,0-1 0 0 0,0-1 0 0 0,1 1 0 0 0,-1-1-1 0 0,0 0 1 0 0,0 0 0 0 0,0-1 0 0 0,1 0 0 0 0,9-3-1 0 0,-3 1-42 0 0,-1-2 0 0 0,1 0 0 0 0,-1 0 0 0 0,0-1-1 0 0,0 0 1 0 0,-1-1 0 0 0,1-1 0 0 0,-2 0-1 0 0,1 0 1 0 0,-1-1 0 0 0,12-13 0 0 0,-11 7 28 0 0,0 0 0 0 0,-1 0 0 0 0,-1-1 0 0 0,-1 0 0 0 0,0-1 0 0 0,-1 0 0 0 0,0 0 1 0 0,-2 0-1 0 0,0-1 0 0 0,5-33 0 0 0,-9 37 149 0 0,0 1 0 0 0,0-1 1 0 0,-1 1-1 0 0,-1-1 0 0 0,0 1 0 0 0,-1-1 1 0 0,0 1-1 0 0,-1 0 0 0 0,-1 0 0 0 0,0 0 0 0 0,-1 0 1 0 0,0 0-1 0 0,-1 1 0 0 0,0 0 0 0 0,-11-15 0 0 0,13 21-100 0 0,-1 0-1 0 0,0 0 0 0 0,0 1 0 0 0,0 0 1 0 0,-1 0-1 0 0,0 0 0 0 0,0 1 0 0 0,0 0 1 0 0,0 0-1 0 0,-1 0 0 0 0,1 1 0 0 0,-1 0 0 0 0,0 0 1 0 0,0 1-1 0 0,0 0 0 0 0,0 0 0 0 0,0 0 1 0 0,-1 1-1 0 0,1 0 0 0 0,-1 1 0 0 0,1 0 1 0 0,0 0-1 0 0,-1 0 0 0 0,1 1 0 0 0,0 0 1 0 0,-1 0-1 0 0,1 1 0 0 0,0 0 0 0 0,0 1 0 0 0,0-1 1 0 0,0 1-1 0 0,0 0 0 0 0,1 1 0 0 0,-9 6 1 0 0,4-2-10 0 0,0 0 1 0 0,1 1-1 0 0,0 0 1 0 0,0 1-1 0 0,1 0 1 0 0,0 1 0 0 0,1 0-1 0 0,0 0 1 0 0,1 1-1 0 0,0 0 1 0 0,1 0-1 0 0,1 0 1 0 0,-1 1 0 0 0,2 0-1 0 0,0 0 1 0 0,1 0-1 0 0,0 0 1 0 0,-1 15-1 0 0,2-11-173 0 0,1-1 0 0 0,1 0-1 0 0,0 1 1 0 0,2-1 0 0 0,0 0-1 0 0,5 23 1 0 0,-3-25-453 0 0,0-1 0 0 0,1 1-1 0 0,0-1 1 0 0,1 0 0 0 0,1-1 0 0 0,0 1-1 0 0,13 16 1 0 0,-6-11-966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 4816 0 0,'-8'-17'15981'0'0,"3"24"-15592"0"0,1 0 1 0 0,0 0 0 0 0,1 1-1 0 0,0-1 1 0 0,0 1 0 0 0,0-1-1 0 0,1 1 1 0 0,0 0 0 0 0,1 0 0 0 0,-1 10-1 0 0,-3 86 846 0 0,5-100-1177 0 0,1 36 358 0 0,1 1-1 0 0,12 58 1 0 0,-10-77-591 0 0,2-1 0 0 0,0 1 0 0 0,1-1-1 0 0,1-1 1 0 0,1 1 0 0 0,14 21 0 0 0,6-5-3504 0 0,-20-29 2083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30 173 1888 0 0,'-3'8'1763'0'0,"1"0"0"0"0,-1 0 0 0 0,1 0 0 0 0,-1 16 0 0 0,1 1 540 0 0,4 38-1 0 0,-2-52-1953 0 0,2 8 233 0 0,0 0 0 0 0,1 0 0 0 0,6 22 0 0 0,-6-31-362 0 0,1 1 0 0 0,0-1 1 0 0,0 1-1 0 0,1-1 0 0 0,0-1 1 0 0,12 18-1 0 0,-15-25-171 0 0,0 0 0 0 0,0 0-1 0 0,0 0 1 0 0,0 0 0 0 0,1 0-1 0 0,-1 0 1 0 0,0 0 0 0 0,1-1-1 0 0,-1 1 1 0 0,1-1 0 0 0,0 1-1 0 0,-1-1 1 0 0,1 0 0 0 0,0 0-1 0 0,0-1 1 0 0,0 1 0 0 0,5 0 0 0 0,-4-1-14 0 0,1 0 0 0 0,-1 0 0 0 0,1-1 1 0 0,-1 0-1 0 0,1 0 0 0 0,-1 0 0 0 0,0 0 1 0 0,1-1-1 0 0,-1 0 0 0 0,6-3 0 0 0,2-2-17 0 0,-1 0 0 0 0,-1-1 0 0 0,0 0 0 0 0,0-1 0 0 0,0 0 0 0 0,-1 0 0 0 0,10-15 0 0 0,-7 8 85 0 0,-2 0-1 0 0,0 0 1 0 0,-1-1-1 0 0,0-1 1 0 0,-1 1-1 0 0,8-32 1 0 0,-12 36 134 0 0,-1 0 0 0 0,-1 0 1 0 0,0-1-1 0 0,-1 1 0 0 0,-1-1 0 0 0,0 1 0 0 0,-1-1 1 0 0,0 1-1 0 0,-1-1 0 0 0,-5-19 0 0 0,3 20 34 0 0,0 0 0 0 0,-1 0 0 0 0,-12-23 0 0 0,15 32-218 0 0,0 1 0 0 0,-1-1 1 0 0,1 1-1 0 0,-1-1 0 0 0,0 1 1 0 0,0 0-1 0 0,-1 0 0 0 0,1 0 1 0 0,0 0-1 0 0,-1 0 0 0 0,0 1 1 0 0,1 0-1 0 0,-1 0 0 0 0,0 0 1 0 0,0 0-1 0 0,-6-1 0 0 0,3 1 4 0 0,-1 1 0 0 0,0 0 0 0 0,0 0 0 0 0,0 0-1 0 0,0 1 1 0 0,0 1 0 0 0,0-1 0 0 0,0 1-1 0 0,0 1 1 0 0,1-1 0 0 0,-1 1 0 0 0,0 1 0 0 0,1-1-1 0 0,-1 1 1 0 0,1 1 0 0 0,0-1 0 0 0,0 1-1 0 0,-10 8 1 0 0,9-6-29 0 0,1 0 0 0 0,0 1-1 0 0,0 0 1 0 0,1 0 0 0 0,-1 0-1 0 0,2 1 1 0 0,-1 0 0 0 0,1 0 0 0 0,0 1-1 0 0,1-1 1 0 0,0 1 0 0 0,0 0-1 0 0,1 0 1 0 0,0 0 0 0 0,-2 14 0 0 0,-1 24 73 0 0,1 1 0 0 0,3 55 1 0 0,13 99 121 0 0,-3-62-51 0 0,17 146-140 0 0,-23-272-341 0 0,6 32-668 0 0,3-17-2575 0 0,-8-23 1942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0 204 520 0 0,'4'-15'6049'0'0,"1"-4"-108"0"0,-4 17-5682 0 0,0 0 0 0 0,0 1 0 0 0,1-1-1 0 0,-1 0 1 0 0,0 1 0 0 0,1 0 0 0 0,-1-1 0 0 0,1 1 0 0 0,2-2 0 0 0,10-6 425 0 0,0 1 1 0 0,0 0-1 0 0,0 1 1 0 0,1 1-1 0 0,0 0 1 0 0,27-6-1 0 0,99-9 807 0 0,-68 11-802 0 0,64-15 419 0 0,-135 25-1035 0 0,0-1 0 0 0,0 0 0 0 0,-1 1 0 0 0,1-1 1 0 0,-1 0-1 0 0,1 0 0 0 0,0 0 0 0 0,-1 0 0 0 0,0-1 0 0 0,1 1 0 0 0,-1 0 0 0 0,0-1 0 0 0,1 1 0 0 0,-1-1 0 0 0,0 1 1 0 0,1-3-1 0 0,1 0 1064 0 0,-4 2-926 0 0,1 1-178 0 0,0 0 0 0 0,0 1-1 0 0,0-1 1 0 0,0 1 0 0 0,0-1 0 0 0,0 0-1 0 0,-1 1 1 0 0,1-1 0 0 0,0 1 0 0 0,0-1-1 0 0,-1 1 1 0 0,1-1 0 0 0,0 1 0 0 0,-1-1-1 0 0,1 1 1 0 0,0 0 0 0 0,-1-1 0 0 0,1 1-1 0 0,-1-1 1 0 0,1 1 0 0 0,-1 0 0 0 0,1-1-1 0 0,-1 1 1 0 0,1 0 0 0 0,-1 0-1 0 0,1-1 1 0 0,-1 1 0 0 0,1 0 0 0 0,-2 0-1 0 0,1 0 5 0 0,0 0-1 0 0,0 1 0 0 0,1-1 0 0 0,-1 0 0 0 0,0 1 0 0 0,0-1 0 0 0,0 1 0 0 0,0 0 0 0 0,0-1 0 0 0,1 1 0 0 0,-1 0 0 0 0,0-1 0 0 0,1 1 1 0 0,-1 0-1 0 0,-1 1 0 0 0,-23 42 422 0 0,21-35-387 0 0,-4 6 2 0 0,2 1 0 0 0,0 0 1 0 0,1 0-1 0 0,-6 30 0 0 0,-5 70 109 0 0,16-107-170 0 0,-3 24-108 0 0,2 0 1 0 0,2 0 0 0 0,1 0-1 0 0,1 0 1 0 0,13 51-1 0 0,-14-75-331 0 0,1 0 0 0 0,0 0-1 0 0,1 0 1 0 0,0-1 0 0 0,0 0-1 0 0,1 0 1 0 0,0 0 0 0 0,0 0-1 0 0,1-1 1 0 0,11 12 0 0 0,-4-7-1176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1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22326 0 0,'9'-8'3853'0'0,"-4"8"-2459"0"0,-6 23-1316 0 0,-4 21-115 0 0,2 1 0 0 0,1-1 0 0 0,5 48 0 0 0,2-47-2498 0 0,12 59 0 0 0,-10-81 940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60 1776 0 0,'2'-28'10187'0'0,"2"-4"3558"0"0,-9 44-12361 0 0,-4 20-1219 0 0,-1 30 410 0 0,5-34-416 0 0,1 0-1 0 0,0 31 0 0 0,3-32-256 0 0,1-5-126 0 0,0 1 1 0 0,5 28-1 0 0,-4-44-157 0 0,1 0 1 0 0,0 0-1 0 0,0 0 1 0 0,0 0 0 0 0,1-1-1 0 0,0 1 1 0 0,0-1-1 0 0,0 0 1 0 0,1 0 0 0 0,0 0-1 0 0,8 8 1 0 0,1 0-1223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0 2912 0 0,'0'0'12417'0'0,"-3"5"-10796"0"0,-26 51 593 0 0,-2-2 0 0 0,-42 55 0 0 0,54-83-1922 0 0,-2-1 1 0 0,-1-1-1 0 0,0-1 0 0 0,-2-1 1 0 0,-1-1-1 0 0,-29 19 0 0 0,46-34-167 0 0,-1-1 0 0 0,0 0-1 0 0,-1 0 1 0 0,1-1 0 0 0,-1 0-1 0 0,-16 4 1 0 0,22-8-96 0 0,0 1 0 0 0,1-1 0 0 0,-1 1 0 0 0,1-1 0 0 0,-1 0 0 0 0,0 0 0 0 0,1-1 0 0 0,-1 1 0 0 0,1-1 0 0 0,-1 0 0 0 0,1 0 0 0 0,-1 0 0 0 0,1 0 0 0 0,-1-1 0 0 0,1 1 0 0 0,0-1 0 0 0,0 0 0 0 0,0 0 0 0 0,0 0 0 0 0,0 0 0 0 0,0 0 0 0 0,-2-4 0 0 0,1 2-17 0 0,1-1 0 0 0,0 0 0 0 0,0 1 0 0 0,1-1-1 0 0,-1-1 1 0 0,1 1 0 0 0,0 0 0 0 0,1 0 0 0 0,-1-1 0 0 0,1 1 0 0 0,0-1 0 0 0,1 1 0 0 0,-1-1 0 0 0,1 0 0 0 0,0 1 0 0 0,0-1 0 0 0,1 1 0 0 0,1-7 0 0 0,-1 5-6 0 0,0 0 0 0 0,0 0 1 0 0,1 0-1 0 0,1 0 0 0 0,-1 0 1 0 0,1 0-1 0 0,0 0 0 0 0,0 1 1 0 0,1 0-1 0 0,0-1 0 0 0,0 1 1 0 0,1 1-1 0 0,7-9 0 0 0,-8 11 24 0 0,-1 0 1 0 0,1 0-1 0 0,0 1 0 0 0,0 0 1 0 0,0 0-1 0 0,0 0 0 0 0,0 0 1 0 0,0 0-1 0 0,0 1 0 0 0,1 0 0 0 0,-1 0 1 0 0,0 0-1 0 0,7 0 0 0 0,-4 1 19 0 0,1 0-1 0 0,-1 1 0 0 0,0 0 0 0 0,0 0 0 0 0,0 0 1 0 0,-1 1-1 0 0,14 5 0 0 0,-5 0 19 0 0,1 1-1 0 0,-1 1 1 0 0,0 0 0 0 0,-1 1 0 0 0,0 1-1 0 0,16 15 1 0 0,42 51-591 0 0,-27-21-2990 0 0,-32-36 1900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19 232 3332 0 0,'-3'-3'714'0'0,"1"0"-1"0"0,1 1 0 0 0,-1-1 1 0 0,0 0-1 0 0,1-1 0 0 0,-1 1 0 0 0,1 0 1 0 0,0 0-1 0 0,0-1 0 0 0,0 1 1 0 0,1 0-1 0 0,-1-5 0 0 0,1 1-42 0 0,0 1-1 0 0,0 0 1 0 0,1 0-1 0 0,-1 0 1 0 0,2 0-1 0 0,2-10 1 0 0,-2 9-288 0 0,0 0 1 0 0,1 0 0 0 0,0 0 0 0 0,1 0-1 0 0,-1 1 1 0 0,1 0 0 0 0,1 0-1 0 0,-1 0 1 0 0,1 0 0 0 0,0 0 0 0 0,11-8-1 0 0,-14 12-297 0 0,-1 1-1 0 0,1 0 1 0 0,0 0-1 0 0,0 0 1 0 0,0-1-1 0 0,0 2 1 0 0,0-1-1 0 0,0 0 1 0 0,1 0-1 0 0,-1 1 1 0 0,0-1-1 0 0,0 1 1 0 0,1 0-1 0 0,-1 0 1 0 0,0 0-1 0 0,0 0 1 0 0,1 0-1 0 0,-1 0 1 0 0,4 1-1 0 0,-3 0-24 0 0,-1 0 1 0 0,1 1-1 0 0,0-1 1 0 0,-1 1-1 0 0,1 0 1 0 0,-1-1-1 0 0,1 1 0 0 0,-1 0 1 0 0,0 0-1 0 0,0 0 1 0 0,0 1-1 0 0,0-1 1 0 0,1 3-1 0 0,3 3 15 0 0,-2 1 1 0 0,1 0-1 0 0,-1-1 0 0 0,-1 2 1 0 0,1-1-1 0 0,-2 0 0 0 0,4 19 1 0 0,0 8 76 0 0,-3-20-68 0 0,-1 0-1 0 0,0-1 1 0 0,-2 33 0 0 0,1 14-223 0 0,-1-61 40 0 0,2-3-236 0 0,1 1 310 0 0,-1-1 0 0 0,0 0-1 0 0,1 1 1 0 0,-1-1 0 0 0,0 0 0 0 0,0 0 0 0 0,0-1-1 0 0,0 1 1 0 0,-1 0 0 0 0,4-5 0 0 0,18-35-37 0 0,3 1 0 0 0,1 2 1 0 0,3 1-1 0 0,58-60 0 0 0,-79 89 134 0 0,0 1 0 0 0,0 1 0 0 0,1 0 0 0 0,1 0-1 0 0,-1 1 1 0 0,13-6 0 0 0,-21 11-44 0 0,1 0 0 0 0,-1 0 0 0 0,0 0-1 0 0,1 0 1 0 0,-1 1 0 0 0,1-1 0 0 0,-1 1 0 0 0,1-1-1 0 0,0 1 1 0 0,-1 0 0 0 0,1 0 0 0 0,-1 0 0 0 0,1 0-1 0 0,-1 1 1 0 0,1-1 0 0 0,-1 1 0 0 0,1-1 0 0 0,-1 1-1 0 0,1 0 1 0 0,-1 0 0 0 0,0 0 0 0 0,1 0 0 0 0,-1 0-1 0 0,0 1 1 0 0,0-1 0 0 0,0 1 0 0 0,0 0 0 0 0,0-1-1 0 0,0 1 1 0 0,0 0 0 0 0,-1 0 0 0 0,1 0 0 0 0,-1 0-1 0 0,1 0 1 0 0,1 3 0 0 0,7 18 104 0 0,0 0 0 0 0,-1 0 0 0 0,-1 1 0 0 0,-1 0 0 0 0,-2 0 0 0 0,6 47-1 0 0,-3 153 296 0 0,-8-208-394 0 0,0 11-166 0 0,-3 113 33 0 0,0-112-2183 0 0,-8 37 1 0 0,8-52 686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2308 0 0,'-3'-7'13489'0'0,"3"51"-17617"0"0,7-19 1824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41 1488 0 0,'-4'-4'1254'0'0,"0"0"0"0"0,0 0 0 0 0,0 0 0 0 0,0 1 0 0 0,-1 0 0 0 0,1 0 0 0 0,-1 0 0 0 0,0 0 0 0 0,0 1 0 0 0,0-1 0 0 0,-5-1 0 0 0,8 4-1048 0 0,-1 0 1 0 0,1 0-1 0 0,0-1 1 0 0,0 1-1 0 0,-1 1 1 0 0,1-1-1 0 0,0 0 1 0 0,0 0-1 0 0,-1 1 1 0 0,1-1-1 0 0,0 1 0 0 0,0 0 1 0 0,0 0-1 0 0,0 0 1 0 0,0 0-1 0 0,0 0 1 0 0,0 0-1 0 0,0 0 1 0 0,0 1-1 0 0,0-1 1 0 0,1 1-1 0 0,-1-1 0 0 0,1 1 1 0 0,-1 0-1 0 0,1-1 1 0 0,-1 1-1 0 0,1 0 1 0 0,0 0-1 0 0,0 0 1 0 0,-1 3-1 0 0,-3 5-112 0 0,1-1 0 0 0,0 1-1 0 0,1 0 1 0 0,0 0 0 0 0,1 0 0 0 0,0 0-1 0 0,0 1 1 0 0,1-1 0 0 0,1 1 0 0 0,0 18-1 0 0,3 1-1303 0 0,1 1 0 0 0,12 41 0 0 0,-2-23-329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 1720 0 0,'-2'-9'13953'0'0,"-12"38"-12688"0"0,14-18-241 0 0,-4 3-196 0 0,1 2-232 0 0,-1-1-240 0 0,1 1-240 0 0,-1 0-336 0 0,0 2-412 0 0,1-1-852 0 0,-1 1 63 0 0,2-2 73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2052 0 0,'4'-10'1874'0'0,"2"0"1"0"0,-1 1-1 0 0,1-1 0 0 0,1 1 1 0 0,13-15-1 0 0,-9 13-545 0 0,0 0-1 0 0,1 1 1 0 0,23-16 0 0 0,-18 16-600 0 0,1 0 1 0 0,0 2-1 0 0,0 0 1 0 0,1 0-1 0 0,0 2 1 0 0,38-8-1 0 0,-55 13-607 0 0,1 1-1 0 0,-1 0 0 0 0,1-1 1 0 0,0 1-1 0 0,-1 0 0 0 0,1 0 1 0 0,-1 0-1 0 0,1 1 0 0 0,0-1 1 0 0,-1 1-1 0 0,1-1 0 0 0,-1 1 1 0 0,1 0-1 0 0,-1 0 0 0 0,0 0 1 0 0,1 0-1 0 0,-1 1 0 0 0,4 1 1 0 0,-4 0-49 0 0,0-1 0 0 0,0 0 0 0 0,0 1 0 0 0,0 0 1 0 0,-1-1-1 0 0,1 1 0 0 0,-1 0 0 0 0,0 0 0 0 0,0-1 0 0 0,1 1 0 0 0,-2 0 1 0 0,1 0-1 0 0,0 0 0 0 0,-1 1 0 0 0,1 4 0 0 0,1 41 429 0 0,-5 77 0 0 0,0-76-489 0 0,4 76 0 0 0,2-97-317 0 0,-2-7-400 0 0,1 1 0 0 0,1-1-1 0 0,1 0 1 0 0,1 0 0 0 0,1 0 0 0 0,12 30-1 0 0,-5-30-900 0 0</inkml:trace>
  <inkml:trace contextRef="#ctx0" brushRef="#br0" timeOffset="1">987 62 752 0 0,'-12'-29'12056'0'0,"-4"3"-4638"0"0,16 25-7284 0 0,-1 1-1 0 0,0-1 1 0 0,1 1 0 0 0,-1-1 0 0 0,0 0-1 0 0,1 1 1 0 0,-1 0 0 0 0,0-1 0 0 0,0 1 0 0 0,0-1-1 0 0,0 1 1 0 0,1 0 0 0 0,-1 0 0 0 0,0-1-1 0 0,0 1 1 0 0,0 0 0 0 0,0 0 0 0 0,0 0 0 0 0,0 0-1 0 0,1 0 1 0 0,-1 0 0 0 0,0 0 0 0 0,0 0-1 0 0,0 1 1 0 0,-1-1 0 0 0,-24 10 1312 0 0,19-7-1065 0 0,-3 2-122 0 0,1 0 0 0 0,0 0 1 0 0,0 1-1 0 0,1 0 0 0 0,0 0 0 0 0,0 1 0 0 0,-13 15 1 0 0,3-2 79 0 0,2 0 0 0 0,-14 23 1 0 0,21-28-252 0 0,1 0 0 0 0,0 1 0 0 0,0 0 0 0 0,2 0 0 0 0,0 0 1 0 0,1 1-1 0 0,1 0 0 0 0,0 0 0 0 0,1 0 0 0 0,1 0 0 0 0,1 1 1 0 0,0 22-1 0 0,2-34-110 0 0,0 0 0 0 0,0-1 0 0 0,0 1 0 0 0,0-1 0 0 0,1 1 0 0 0,0-1-1 0 0,0 1 1 0 0,1-1 0 0 0,-1 0 0 0 0,1 0 0 0 0,0 0 0 0 0,0 0 0 0 0,1-1 0 0 0,0 0 0 0 0,0 1 0 0 0,0-1 0 0 0,0 0 0 0 0,0-1 0 0 0,6 4 0 0 0,-5-3-374 0 0,1-1-1 0 0,0 0 1 0 0,0 0-1 0 0,0-1 1 0 0,0 1-1 0 0,1-1 1 0 0,-1-1-1 0 0,0 1 1 0 0,1-1-1 0 0,8 0 1 0 0,1 1-1217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24 229 4124 0 0,'-1'0'503'0'0,"0"0"0"0"0,0 0-1 0 0,-1-1 1 0 0,1 1 0 0 0,0 0-1 0 0,0 0 1 0 0,0-1 0 0 0,0 1-1 0 0,-1-1 1 0 0,1 1 0 0 0,0-1-1 0 0,0 1 1 0 0,0-1 0 0 0,0 0-1 0 0,0 1 1 0 0,0-1 0 0 0,0 0-1 0 0,1 0 1 0 0,-1 0-1 0 0,0 0 1 0 0,-1-1 0 0 0,2 1-320 0 0,0 0-1 0 0,0 0 1 0 0,1 1 0 0 0,-1-1 0 0 0,0 0-1 0 0,0 0 1 0 0,1 0 0 0 0,-1 1 0 0 0,0-1-1 0 0,1 0 1 0 0,-1 0 0 0 0,1 1 0 0 0,-1-1-1 0 0,1 0 1 0 0,-1 1 0 0 0,1-1 0 0 0,0 0-1 0 0,-1 1 1 0 0,1-1 0 0 0,0 1 0 0 0,-1-1-1 0 0,2 0 1 0 0,9-6 128 0 0,0 1 0 0 0,22-10 0 0 0,-26 14 328 0 0,14-8-267 0 0,2 1 0 0 0,-1 1 0 0 0,2 1 0 0 0,-1 1 0 0 0,37-4-1 0 0,-55 10-295 0 0,-1 0 0 0 0,1 0-1 0 0,-1 1 1 0 0,1-1-1 0 0,-1 1 1 0 0,0 1-1 0 0,1-1 1 0 0,-1 0 0 0 0,0 1-1 0 0,0 0 1 0 0,6 3-1 0 0,43 33 837 0 0,-42-29-753 0 0,1 0 0 0 0,17 9 0 0 0,-14-11-96 0 0,1 0 1 0 0,0-2-1 0 0,1 0 0 0 0,0 0 0 0 0,-1-2 1 0 0,1 0-1 0 0,0-1 0 0 0,1 0 1 0 0,-1-2-1 0 0,32-2 0 0 0,-35 1-41 0 0,-1-1-1 0 0,0-1 1 0 0,0 0-1 0 0,0 0 1 0 0,-1-1-1 0 0,1-1 1 0 0,-1 0 0 0 0,0-1-1 0 0,0 0 1 0 0,-1-1-1 0 0,1 0 1 0 0,-2-1-1 0 0,1 0 1 0 0,15-16-1 0 0,-24 21 33 0 0,1 0-1 0 0,-1-1 0 0 0,1 1 1 0 0,-1-1-1 0 0,0 1 0 0 0,0-1 0 0 0,-1 0 1 0 0,1 1-1 0 0,-1-1 0 0 0,0 0 0 0 0,0 0 1 0 0,0 0-1 0 0,0 0 0 0 0,-1 0 0 0 0,0 0 1 0 0,0-1-1 0 0,0 1 0 0 0,0 0 1 0 0,0 0-1 0 0,-1 0 0 0 0,0 0 0 0 0,0 0 1 0 0,0 0-1 0 0,-2-4 0 0 0,2 5-3 0 0,-1 0 1 0 0,1-1-1 0 0,-1 1 0 0 0,0 0 0 0 0,0 1 0 0 0,0-1 1 0 0,-1 0-1 0 0,1 0 0 0 0,-1 1 0 0 0,1 0 0 0 0,-1-1 1 0 0,0 1-1 0 0,0 0 0 0 0,0 0 0 0 0,0 1 0 0 0,0-1 1 0 0,0 0-1 0 0,-1 1 0 0 0,1 0 0 0 0,0 0 1 0 0,-1 0-1 0 0,1 0 0 0 0,-1 1 0 0 0,1-1 0 0 0,-1 1 1 0 0,0 0-1 0 0,-5 0 0 0 0,-1 2 5 0 0,-1-1 1 0 0,1 1-1 0 0,0 1 1 0 0,0 0-1 0 0,0 0 1 0 0,1 1-1 0 0,-1 0 1 0 0,1 1-1 0 0,0 0 1 0 0,-11 8-1 0 0,4-1-4 0 0,1 0 0 0 0,0 2 0 0 0,1 0-1 0 0,-18 22 1 0 0,23-22-34 0 0,0 0 0 0 0,1 0 0 0 0,1 1 0 0 0,0 0 1 0 0,2 0-1 0 0,-1 1 0 0 0,-2 17 0 0 0,-8 38-8 0 0,3 1-1 0 0,4 0 1 0 0,-1 110 0 0 0,8-100-231 0 0,0-40-668 0 0,5 70 1 0 0,1-70-2888 0 0,0-32 2163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1364 0 0,'12'-13'19624'0'0,"-12"13"-19474"0"0,6 25 4558 0 0,-3-13-4970 0 0,14 106 1906 0 0,-4-24-1877 0 0,-8-73-1135 0 0,0 0 0 0 0,10 28-1 0 0,-8-33-227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2104 0 0,'-1'-9'5067'0'0,"3"-13"4075"0"0,-1 21-8986 0 0,-1 0-1 0 0,1 0 0 0 0,-1 0 1 0 0,1 0-1 0 0,0 0 1 0 0,-1 0-1 0 0,1 1 1 0 0,0-1-1 0 0,0 0 0 0 0,0 0 1 0 0,-1 1-1 0 0,1-1 1 0 0,0 1-1 0 0,0-1 1 0 0,0 1-1 0 0,0-1 0 0 0,0 1 1 0 0,0-1-1 0 0,0 1 1 0 0,3-1-1 0 0,32-7 1037 0 0,1 2 0 0 0,40-2 1 0 0,24-3-423 0 0,-87 9-656 0 0,10-2 305 0 0,0 0 1 0 0,0-2 0 0 0,36-12-1 0 0,-59 17-364 0 0,0 1-1 0 0,0 0 0 0 0,0 0 0 0 0,0-1 1 0 0,-1 1-1 0 0,1-1 0 0 0,0 1 0 0 0,0-1 1 0 0,0 1-1 0 0,-1-1 0 0 0,1 1 0 0 0,0-1 1 0 0,0 0-1 0 0,-1 1 0 0 0,1-1 0 0 0,-1 0 1 0 0,1 0-1 0 0,0 0 0 0 0,-1 1 1 0 0,0-1-1 0 0,1 0 0 0 0,-1 0 0 0 0,1 0 1 0 0,-1 0-1 0 0,0 0 0 0 0,0 0 0 0 0,0 0 1 0 0,1-1-1 0 0,-1 1 359 0 0,-2 1-391 0 0,1 0 0 0 0,-1 1 0 0 0,1-1-1 0 0,0 0 1 0 0,-1 1 0 0 0,1 0 0 0 0,0-1 0 0 0,-1 1-1 0 0,1 0 1 0 0,0-1 0 0 0,-2 3 0 0 0,3-3-1 0 0,-3 2 14 0 0,1-1 0 0 0,0 1 0 0 0,-1 0 0 0 0,1 0 0 0 0,0 0-1 0 0,0 0 1 0 0,1 0 0 0 0,-1 0 0 0 0,0 0 0 0 0,1 1 0 0 0,-2 2 0 0 0,-3 5 51 0 0,-5 4 17 0 0,2 1 1 0 0,-1 0-1 0 0,2 0 0 0 0,0 1 1 0 0,-9 30-1 0 0,8-17 14 0 0,1 1 0 0 0,-5 44-1 0 0,12-63-101 0 0,0-1 0 0 0,1 1-1 0 0,0-1 1 0 0,1 1 0 0 0,0-1-1 0 0,0 1 1 0 0,1-1 0 0 0,1 0-1 0 0,0 0 1 0 0,0 0 0 0 0,1 0 0 0 0,0 0-1 0 0,1-1 1 0 0,0 1 0 0 0,8 9-1 0 0,-6-9-374 0 0,1 0 0 0 0,1-1 0 0 0,-1 0 0 0 0,1-1 0 0 0,1 0 0 0 0,0 0 0 0 0,0-1 0 0 0,0 0 0 0 0,1-1 0 0 0,0 0 0 0 0,0 0 0 0 0,18 5 0 0 0,-5-3-1250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1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95 119 20570 0 0,'0'-16'4241'0'0,"0"15"-4176"0"0,0-1 1 0 0,0 1 0 0 0,-1-1 0 0 0,1 1 0 0 0,0 0 0 0 0,-1-1 0 0 0,1 1 0 0 0,-1-1-1 0 0,1 1 1 0 0,-1 0 0 0 0,0-2 0 0 0,-1 2 5 0 0,-1 4-15 0 0,-5 5-11 0 0,0 1-1 0 0,1 0 1 0 0,1 0 0 0 0,-1 0 0 0 0,1 1 0 0 0,1 0 0 0 0,0 0-1 0 0,0 1 1 0 0,-4 16 0 0 0,4-13 3 0 0,1 1-1 0 0,1-1 1 0 0,1 1-1 0 0,0 0 1 0 0,1-1-1 0 0,0 1 1 0 0,2 19-1 0 0,0-26-39 0 0,0 1 0 0 0,1-1 0 0 0,-1 0 0 0 0,2 0 0 0 0,-1 0 0 0 0,1 0 0 0 0,1-1 0 0 0,-1 1 0 0 0,1-1 0 0 0,0 1 0 0 0,1-1 0 0 0,7 8 0 0 0,-9-12-100 0 0,1 1 0 0 0,-1-1 0 0 0,1 0 0 0 0,0 0 0 0 0,0 0 0 0 0,1 0 0 0 0,-1-1 0 0 0,0 1 0 0 0,1-1 0 0 0,-1-1 0 0 0,1 1 0 0 0,0 0-1 0 0,0-1 1 0 0,0 0 0 0 0,-1 0 0 0 0,1-1 0 0 0,0 1 0 0 0,0-1 0 0 0,0 0 0 0 0,0-1 0 0 0,9 0 0 0 0,-9 0-72 0 0,0 0 0 0 0,1-1 0 0 0,-1 1 0 0 0,0-1 0 0 0,0 0 0 0 0,0 0 1 0 0,-1 0-1 0 0,1-1 0 0 0,0 0 0 0 0,-1 0 0 0 0,1 0 0 0 0,-1 0 0 0 0,4-5 0 0 0,-5 5 179 0 0,-1 1 0 0 0,0-1 0 0 0,0 0-1 0 0,0 0 1 0 0,-1-1 0 0 0,1 1 0 0 0,-1 0 0 0 0,1 0-1 0 0,-1-1 1 0 0,0 1 0 0 0,0-1 0 0 0,-1 1-1 0 0,1-1 1 0 0,-1 1 0 0 0,0-1 0 0 0,0 1 0 0 0,0-1-1 0 0,0 1 1 0 0,0-1 0 0 0,-2-6 0 0 0,-6-16 1022 0 0,0 0 0 0 0,-22-46 0 0 0,28 69-961 0 0,0-2 8 0 0,0 0 0 0 0,0 1 0 0 0,1-1 0 0 0,-1 0 0 0 0,1 0-1 0 0,0 0 1 0 0,1 0 0 0 0,-1-1 0 0 0,1 1 0 0 0,0 0 0 0 0,0 0 0 0 0,1 0-1 0 0,0 0 1 0 0,-1 0 0 0 0,3-7 0 0 0,0 5-48 0 0,0 1 1 0 0,0-1-1 0 0,0 1 0 0 0,1-1 1 0 0,0 1-1 0 0,0 0 1 0 0,1 1-1 0 0,0-1 0 0 0,10-9 1 0 0,-4 5-48 0 0,2 1 1 0 0,-1 0 0 0 0,1 1-1 0 0,1 1 1 0 0,-1-1 0 0 0,1 2-1 0 0,1 0 1 0 0,-1 1 0 0 0,25-5 0 0 0,-34 8 9 0 0,0 1 1 0 0,0 1 0 0 0,0-1 0 0 0,0 1 0 0 0,0 0-1 0 0,0 0 1 0 0,0 0 0 0 0,0 1 0 0 0,1 0 0 0 0,-1 0-1 0 0,0 0 1 0 0,-1 1 0 0 0,1-1 0 0 0,0 1 0 0 0,0 1-1 0 0,5 2 1 0 0,-6-2 11 0 0,0 1-1 0 0,0-1 0 0 0,0 1 1 0 0,0 0-1 0 0,-1 0 0 0 0,0 0 1 0 0,0 0-1 0 0,0 1 1 0 0,0 0-1 0 0,-1-1 0 0 0,1 1 1 0 0,-1 0-1 0 0,0 0 0 0 0,-1 0 1 0 0,3 10-1 0 0,12 88 152 0 0,-11-63-90 0 0,12 49 1 0 0,-16-84-88 0 0,1 1 0 0 0,-1-1 0 0 0,1 0 0 0 0,1 0 0 0 0,-1 0 0 0 0,1 0 0 0 0,0 0 0 0 0,0 0 0 0 0,0-1 0 0 0,1 1 0 0 0,-1-1 0 0 0,1 0 0 0 0,0 0 0 0 0,0 0 0 0 0,1-1-1 0 0,-1 0 1 0 0,9 6 0 0 0,-7-7-56 0 0,0 0-1 0 0,0 0 0 0 0,0 0 0 0 0,0-1 0 0 0,0 0 1 0 0,0 0-1 0 0,1 0 0 0 0,-1-1 0 0 0,0 0 0 0 0,0 0 0 0 0,0-1 1 0 0,1 0-1 0 0,-1 0 0 0 0,0 0 0 0 0,10-4 0 0 0,-2-1 44 0 0,0 0 0 0 0,-1 0 0 0 0,0-1-1 0 0,0-1 1 0 0,0 0 0 0 0,-1-1-1 0 0,-1 0 1 0 0,1-1 0 0 0,-2 0 0 0 0,1-1-1 0 0,-1 0 1 0 0,14-23 0 0 0,-1-1 627 0 0,-1-1 1 0 0,-2-2 0 0 0,18-50-1 0 0,-20 48 711 0 0,-17 39-763 0 0,-1 4-472 0 0,3 13 0 0 0,22 123 170 0 0,-20-116-354 0 0,2 0 0 0 0,0 0 0 0 0,21 41 0 0 0,-14-37-1204 0 0,2 1 0 0 0,21 25 0 0 0,-24-39-279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1104 0 0,'0'-2'1071'0'0,"0"0"0"0"0,0 1-1 0 0,0-1 1 0 0,0 0 0 0 0,0 1-1 0 0,1-1 1 0 0,-1 0 0 0 0,1 1 0 0 0,-1-1-1 0 0,1 1 1 0 0,1-3 0 0 0,-1 2-745 0 0,1 1 1 0 0,-1-1-1 0 0,0 1 0 0 0,1 0 1 0 0,-1 0-1 0 0,1 0 1 0 0,0 0-1 0 0,-1 0 1 0 0,1 0-1 0 0,0 1 1 0 0,0-1-1 0 0,-1 0 0 0 0,1 1 1 0 0,0-1-1 0 0,2 1 1 0 0,141-23 4127 0 0,2 0-2857 0 0,-138 21-1245 0 0,0-1 0 0 0,-1 0 0 0 0,1 0 0 0 0,10-6-1 0 0,-18 9-141 0 0,-1 0-192 0 0,0 0-1 0 0,0 0 0 0 0,0 0 0 0 0,1 0 1 0 0,-1 0-1 0 0,0 0 0 0 0,0-1 0 0 0,0 1 1 0 0,0 0-1 0 0,0 0 0 0 0,0 0 0 0 0,0 0 1 0 0,0 0-1 0 0,0 0 0 0 0,1 0 0 0 0,-1 0 1 0 0,0 0-1 0 0,0 0 0 0 0,0 0 0 0 0,0 0 1 0 0,0-1-1 0 0,0 1 0 0 0,0 0 0 0 0,0 0 1 0 0,0 0-1 0 0,0 0 0 0 0,0 0 0 0 0,0 0 1 0 0,0 0-1 0 0,0-1 0 0 0,0 1 0 0 0,0 0 1 0 0,0 0-1 0 0,0 0 0 0 0,0 0 0 0 0,0 0 1 0 0,0 0-1 0 0,0 0 0 0 0,0-1 0 0 0,0 1 1 0 0,0 0-1 0 0,0 0 0 0 0,0 0 0 0 0,0 0 1 0 0,0 0-1 0 0,0 0 0 0 0,0 0 0 0 0,0 0 1 0 0,0 0-1 0 0,0-1 0 0 0,0 1 0 0 0,-1 0 1 0 0,1 0-1 0 0,0 0 0 0 0,0 0 0 0 0,0 0 1 0 0,0 0-1 0 0,0 0 0 0 0,0 0 0 0 0,0 0 1 0 0,-1 0-1 0 0,-2 0 32 0 0,-1 0 0 0 0,0 1 0 0 0,0 0 0 0 0,0-1 0 0 0,0 2 0 0 0,1-1 0 0 0,-1 0 0 0 0,0 1 0 0 0,1-1 0 0 0,-1 1 0 0 0,1 0 0 0 0,-5 4 0 0 0,1 0 32 0 0,-1 0 1 0 0,2 1-1 0 0,-1 0 0 0 0,-10 14 0 0 0,3 0 36 0 0,1 0-1 0 0,1 1 0 0 0,-11 27 0 0 0,16-32-72 0 0,0 0 0 0 0,1 1 0 0 0,2-1-1 0 0,-1 1 1 0 0,2 0 0 0 0,1 0 0 0 0,-1 19 0 0 0,3-27-43 0 0,0 0 1 0 0,1 0 0 0 0,1-1 0 0 0,-1 1 0 0 0,2 0 0 0 0,-1-1 0 0 0,1 1 0 0 0,1-1 0 0 0,-1 0-1 0 0,2 0 1 0 0,-1 0 0 0 0,1-1 0 0 0,1 1 0 0 0,9 11 0 0 0,-4-8-179 0 0,0-1 0 0 0,0 0 0 0 0,1-1 0 0 0,0-1 1 0 0,24 15-1 0 0,-27-19-422 0 0,1 0 0 0 0,0 0 0 0 0,0-1 0 0 0,0-1 0 0 0,14 4 0 0 0,-6-5-1009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5124 0 0,'3'-7'2244'0'0,"-2"5"-1432"0"0,1-1 1 0 0,-1 0-1 0 0,0 1 0 0 0,1-1 1 0 0,0 1-1 0 0,-1 0 0 0 0,1-1 1 0 0,0 1-1 0 0,0 0 0 0 0,0 0 1 0 0,1 0-1 0 0,-1 0 1 0 0,0 1-1 0 0,1-1 0 0 0,-1 1 1 0 0,5-3-1 0 0,-6 4-691 0 0,1 0-1 0 0,-1 0 1 0 0,0 0-1 0 0,0 0 1 0 0,1 0 0 0 0,-1 1-1 0 0,0-1 1 0 0,0 0-1 0 0,0 1 1 0 0,1-1 0 0 0,-1 1-1 0 0,0-1 1 0 0,0 1-1 0 0,0-1 1 0 0,0 1 0 0 0,0 0-1 0 0,0 0 1 0 0,0-1-1 0 0,0 1 1 0 0,0 0 0 0 0,0 0-1 0 0,-1 0 1 0 0,1 0-1 0 0,0 0 1 0 0,0 0-1 0 0,0 2 1 0 0,12 29 1124 0 0,-12-31-1182 0 0,1 7 192 0 0,-1 1-1 0 0,1-1 0 0 0,-2 0 0 0 0,1 0 0 0 0,-1 1 1 0 0,-1 10-1 0 0,0 6 137 0 0,1-25-385 0 0,0 0 0 0 0,0 1 0 0 0,0-1 0 0 0,0 1 1 0 0,0-1-1 0 0,0 0 0 0 0,0 1 0 0 0,0-1 1 0 0,0 1-1 0 0,0-1 0 0 0,0 0 0 0 0,0 1 1 0 0,1-1-1 0 0,-1 1 0 0 0,0-1 0 0 0,0 0 1 0 0,0 1-1 0 0,1-1 0 0 0,-1 0 0 0 0,0 1 1 0 0,0-1-1 0 0,1 0 0 0 0,-1 0 0 0 0,0 1 0 0 0,1-1 1 0 0,-1 0-1 0 0,0 0 0 0 0,1 1 0 0 0,-1-1 1 0 0,1 0-1 0 0,-1 0 0 0 0,0 0 0 0 0,1 0 1 0 0,-1 0-1 0 0,0 0 0 0 0,1 0 0 0 0,-1 1 1 0 0,1-1-1 0 0,-1 0 0 0 0,1 0 0 0 0,-1 0 1 0 0,0-1-1 0 0,1 1 0 0 0,-1 0 0 0 0,1 0 0 0 0,-1 0 1 0 0,0 0-1 0 0,1 0 0 0 0,-1 0 0 0 0,0-1 1 0 0,1 1-1 0 0,-1 0 0 0 0,1 0 0 0 0,-1 0 1 0 0,0-1-1 0 0,0 1 0 0 0,1 0 0 0 0,0-1 1 0 0,24-17 34 0 0,-22 15-22 0 0,87-72 69 0 0,54-40 398 0 0,-142 114-460 0 0,0-1 1 0 0,0 1 0 0 0,1-1 0 0 0,-1 1 0 0 0,0 0 0 0 0,0 0-1 0 0,1 0 1 0 0,-1 0 0 0 0,0 1 0 0 0,1-1 0 0 0,-1 1-1 0 0,1-1 1 0 0,-1 1 0 0 0,1 0 0 0 0,-1 0 0 0 0,1 0-1 0 0,-1 0 1 0 0,1 0 0 0 0,-1 0 0 0 0,4 2 0 0 0,-4-1-2 0 0,0 0 0 0 0,0 1 0 0 0,0-1-1 0 0,0 1 1 0 0,0-1 0 0 0,0 1 0 0 0,0 0 0 0 0,-1 0 0 0 0,1 0 0 0 0,-1 0 0 0 0,1 0 0 0 0,-1 0 0 0 0,0 0 0 0 0,1 1 0 0 0,-1-1 0 0 0,-1 0 0 0 0,1 1 0 0 0,0-1 0 0 0,0 1-1 0 0,0 2 1 0 0,1 14 32 0 0,0 1 0 0 0,-1-1 0 0 0,-1 0-1 0 0,0 1 1 0 0,-2-1 0 0 0,-7 36-1 0 0,1 3-17 0 0,-2 3-762 0 0,-3-1 0 0 0,-27 79 1 0 0,27-97-640 0 0,10-23-3734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4:5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21106 0 0,'4'6'5208'0'0,"-4"2"-5120"0"0,4-2-1320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0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54 1944 0 0,'-7'-21'8031'0'0,"5"18"-6628"0"0,1-1 1 0 0,-1 1-1 0 0,1-1 0 0 0,0 0 0 0 0,0 1 1 0 0,0-8 2108 0 0,2 16-2954 0 0,77 201 1537 0 0,-17-51-1417 0 0,-10-22-241 0 0,-22-62-30 0 0,38 148 0 0 0,-64-204-361 0 0,0-1 1 0 0,-1 0-1 0 0,0 1 0 0 0,-1 0 0 0 0,-1-1 1 0 0,0 1-1 0 0,-1-1 0 0 0,0 1 0 0 0,-2-1 1 0 0,1 1-1 0 0,-2-1 0 0 0,0 0 0 0 0,-10 24 0 0 0,9-27-11 0 0,-1 1 0 0 0,0-2 0 0 0,-1 1 0 0 0,0-1 0 0 0,-1 0 0 0 0,-15 16 0 0 0,20-23-26 0 0,-1 0 0 0 0,1 0-1 0 0,-1 0 1 0 0,0-1-1 0 0,0 1 1 0 0,0-1 0 0 0,0 0-1 0 0,0-1 1 0 0,0 1-1 0 0,-1 0 1 0 0,1-1 0 0 0,-1 0-1 0 0,1 0 1 0 0,-1-1-1 0 0,1 1 1 0 0,-1-1 0 0 0,1 0-1 0 0,-1 0 1 0 0,1 0-1 0 0,-1-1 1 0 0,-8-2 0 0 0,3 0-4 0 0,0 0 1 0 0,1 0 0 0 0,-1-1 0 0 0,1-1 0 0 0,0 0 0 0 0,0 0 0 0 0,1-1-1 0 0,0 0 1 0 0,0 0 0 0 0,0-1 0 0 0,0 0 0 0 0,1 0 0 0 0,1-1 0 0 0,-1 0 0 0 0,1 0-1 0 0,0-1 1 0 0,1 1 0 0 0,0-1 0 0 0,-6-16 0 0 0,5 11 1 0 0,2-1-1 0 0,0 0 1 0 0,0 0 0 0 0,1 0-1 0 0,1 0 1 0 0,1 0 0 0 0,0-1 0 0 0,1 1-1 0 0,1 0 1 0 0,0-1 0 0 0,1 1 0 0 0,6-25-1 0 0,2 5 43 0 0,0 1 0 0 0,3 1 0 0 0,0 0 0 0 0,2 0 0 0 0,2 1 1 0 0,30-44-1 0 0,-16 33 13 0 0,3-5 57 0 0,45-48 0 0 0,104-115 885 0 0,-156 176-518 0 0,2-5 42 0 0,-28 39-670 0 0,15-6-4636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0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5064 0 0,'-2'-6'2341'0'0,"2"0"-1"0"0,-1 0 0 0 0,1 0 0 0 0,0-8 0 0 0,0 5-324 0 0,1 9-1926 0 0,-1-1-1 0 0,1 1 1 0 0,0-1 0 0 0,-1 1 0 0 0,1-1-1 0 0,0 1 1 0 0,0-1 0 0 0,0 1-1 0 0,0-1 1 0 0,-1 1 0 0 0,1 0 0 0 0,0 0-1 0 0,0 0 1 0 0,0-1 0 0 0,0 1-1 0 0,0 0 1 0 0,0 0 0 0 0,0 0 0 0 0,0 0-1 0 0,-1 0 1 0 0,1 1 0 0 0,0-1-1 0 0,0 0 1 0 0,1 1 0 0 0,8 1 138 0 0,0 2-1 0 0,-1 0 1 0 0,1 0 0 0 0,-1 0 0 0 0,0 1-1 0 0,-1 1 1 0 0,1-1 0 0 0,-1 1 0 0 0,11 10-1 0 0,11 14 268 0 0,28 35-1 0 0,-57-64-473 0 0,33 38 259 0 0,-3 1 1 0 0,-1 2-1 0 0,25 46 1 0 0,-18-16 71 0 0,-4 2 1 0 0,40 133-1 0 0,-56-136-183 0 0,-3 1 1 0 0,-4 0-1 0 0,-2 1 1 0 0,-4 0-1 0 0,-3 1 1 0 0,-3-1-1 0 0,-4 0 1 0 0,-2 0-1 0 0,-21 78 1 0 0,-33 59 204 0 0,53-181-332 0 0,-51 119-830 0 0,40-103-2628 0 0,17-38 1801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0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39 405 4260 0 0,'-5'21'2875'0'0,"0"1"0"0"0,-3 26-1 0 0,2 91 1036 0 0,5-64-2372 0 0,1 17 64 0 0,3 0 1 0 0,19 108-1 0 0,-19-181-673 0 0,-6-48-835 0 0,-5-33-110 0 0,8 52 20 0 0,-14-204 45 0 0,7 30 21 0 0,-2-62 193 0 0,9 182 207 0 0,0 64-463 0 0,0-1 1 0 0,0 1 0 0 0,0 0 0 0 0,0 0-1 0 0,0 0 1 0 0,0 0 0 0 0,0-1-1 0 0,0 1 1 0 0,0 0 0 0 0,0 0 0 0 0,0 0-1 0 0,0 0 1 0 0,0-1 0 0 0,0 1 0 0 0,0 0-1 0 0,0 0 1 0 0,0 0 0 0 0,0 0 0 0 0,0 0-1 0 0,0-1 1 0 0,0 1 0 0 0,0 0-1 0 0,0 0 1 0 0,0 0 0 0 0,1 0 0 0 0,-1 0-1 0 0,0-1 1 0 0,0 1 0 0 0,0 0 0 0 0,0 0-1 0 0,0 0 1 0 0,0 0 0 0 0,0 0 0 0 0,1 0-1 0 0,-1 0 1 0 0,0 0 0 0 0,0 0-1 0 0,0-1 1 0 0,0 1 0 0 0,0 0 0 0 0,1 0-1 0 0,-1 0 1 0 0,0 0 0 0 0,0 0 0 0 0,0 0-1 0 0,0 0 1 0 0,1 0 0 0 0,-1 0 0 0 0,0 0-1 0 0,0 0 1 0 0,0 0 0 0 0,0 0-1 0 0,1 0 1 0 0,-1 0 0 0 0,0 1 0 0 0,0-1-1 0 0,0 0 1 0 0,0 0 0 0 0,0 0 0 0 0,1 0-1 0 0,-1 0 1 0 0,7 8 47 0 0,0-1 0 0 0,-1 1 0 0 0,1 0 0 0 0,-2 1 0 0 0,1-1 0 0 0,6 17 0 0 0,25 64 133 0 0,-27-61-135 0 0,-1-6-13 0 0,32 86 248 0 0,100 185 0 0 0,-136-284-274 0 0,1 1 0 0 0,0-2 0 0 0,1 1 0 0 0,0-1 0 0 0,1 1 0 0 0,-1-2 0 0 0,14 11 0 0 0,-18-16-16 0 0,1 0 1 0 0,-1 1-1 0 0,1-1 1 0 0,0-1 0 0 0,-1 1-1 0 0,1 0 1 0 0,0-1 0 0 0,0 0-1 0 0,0 0 1 0 0,0 0 0 0 0,1-1-1 0 0,-1 1 1 0 0,0-1-1 0 0,0 0 1 0 0,0 0 0 0 0,0 0-1 0 0,1-1 1 0 0,-1 1 0 0 0,0-1-1 0 0,0 0 1 0 0,0 0 0 0 0,5-3-1 0 0,6-3-2 0 0,0-1 0 0 0,-1 0 0 0 0,0-1 0 0 0,0-1 0 0 0,-1 0 0 0 0,-1-1 0 0 0,1-1 1 0 0,-2 0-1 0 0,0 0 0 0 0,19-28 0 0 0,-11 11 27 0 0,-1-1-1 0 0,-2-1 1 0 0,-1-1 0 0 0,13-38 0 0 0,-13 19 111 0 0,-2 0 1 0 0,-2-1 0 0 0,-2 0 0 0 0,-3 0-1 0 0,-2 0 1 0 0,-2-1 0 0 0,-6-55-1 0 0,2 72 19 0 0,-3-44 207 0 0,-3 48-181 0 0,6 24-296 0 0,0 0 0 0 0,0 0 0 0 0,-1-15 0 0 0,-2 19-602 0 0,10 34-4743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0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95 143 2356 0 0,'-4'10'1877'0'0,"-1"1"0"0"0,1 0 0 0 0,1-1-1 0 0,-3 13 1 0 0,4-13-1146 0 0,0 1 1 0 0,1-1-1 0 0,0 1 0 0 0,1-1 1 0 0,1 0-1 0 0,-1 1 0 0 0,1-1 0 0 0,3 11 1 0 0,-4-20-709 0 0,4 15 459 0 0,0-1 0 0 0,1 1 0 0 0,0-1 0 0 0,1 0 0 0 0,9 15 0 0 0,-13-27-417 0 0,-1 0 0 0 0,1 0 0 0 0,1 0 1 0 0,-1 0-1 0 0,0 0 0 0 0,1-1 0 0 0,-1 1 0 0 0,1-1 0 0 0,0 0 1 0 0,-1 1-1 0 0,1-1 0 0 0,0 0 0 0 0,1-1 0 0 0,-1 1 0 0 0,0-1 1 0 0,0 1-1 0 0,1-1 0 0 0,-1 0 0 0 0,1 0 0 0 0,-1 0 1 0 0,1-1-1 0 0,-1 1 0 0 0,1-1 0 0 0,0 0 0 0 0,-1 0 0 0 0,1 0 1 0 0,-1-1-1 0 0,1 1 0 0 0,6-3 0 0 0,-2 1-16 0 0,1-1-1 0 0,-2 0 1 0 0,1-1-1 0 0,0 1 1 0 0,-1-2-1 0 0,1 1 1 0 0,-1-1-1 0 0,0 0 1 0 0,-1 0-1 0 0,1-1 1 0 0,-1 0-1 0 0,0 0 1 0 0,-1-1-1 0 0,1 1 1 0 0,-1-1-1 0 0,6-12 1 0 0,-6 10 32 0 0,-1-1-1 0 0,1 1 1 0 0,-2-1 0 0 0,0 0 0 0 0,0 0 0 0 0,0 0 0 0 0,-1 0-1 0 0,-1 0 1 0 0,0-1 0 0 0,0 1 0 0 0,-1 0 0 0 0,-1-1-1 0 0,-1-14 1 0 0,-1 9 85 0 0,-1 0 0 0 0,0 1 0 0 0,-1-1 0 0 0,-1 1 0 0 0,0 0-1 0 0,-11-18 1 0 0,13 27-95 0 0,0 0 1 0 0,0 0-1 0 0,0 0 0 0 0,-1 0 0 0 0,0 0 0 0 0,0 1 0 0 0,0 0 0 0 0,-1 0 0 0 0,1 1 1 0 0,-1-1-1 0 0,-1 1 0 0 0,1 1 0 0 0,0-1 0 0 0,-1 1 0 0 0,0 0 0 0 0,-7-2 1 0 0,9 4-46 0 0,0 1 1 0 0,0-1-1 0 0,0 1 1 0 0,0 0 0 0 0,0 0-1 0 0,-1 1 1 0 0,1 0-1 0 0,0 0 1 0 0,0 0 0 0 0,0 0-1 0 0,0 1 1 0 0,0 0-1 0 0,1 0 1 0 0,-1 0 0 0 0,1 0-1 0 0,-1 1 1 0 0,1 0-1 0 0,0 0 1 0 0,-1 0 0 0 0,2 0-1 0 0,-5 5 1 0 0,-2 1-5 0 0,1 1 0 0 0,1 0 1 0 0,0 0-1 0 0,0 1 0 0 0,1 0 0 0 0,1 0 1 0 0,-7 14-1 0 0,7-10 6 0 0,0 1 0 0 0,0 1-1 0 0,1-1 1 0 0,2 1 0 0 0,-1 0 0 0 0,-1 27 0 0 0,5-37-41 0 0,0 0 1 0 0,0 0 0 0 0,1 1 0 0 0,0-1-1 0 0,0 0 1 0 0,0 0 0 0 0,1 0 0 0 0,0 0-1 0 0,1 0 1 0 0,-1 0 0 0 0,1 0 0 0 0,1-1-1 0 0,-1 0 1 0 0,1 1 0 0 0,0-1 0 0 0,1-1-1 0 0,-1 1 1 0 0,6 5 0 0 0,-7-9-50 0 0,0 0 0 0 0,0 1 0 0 0,0-1 0 0 0,0 0 0 0 0,0-1 0 0 0,1 1 0 0 0,-1 0 0 0 0,0-1 0 0 0,1 0 0 0 0,-1 0 0 0 0,1 0 0 0 0,0 0 0 0 0,-1 0 0 0 0,1-1 0 0 0,3 1 0 0 0,0-2-49 0 0,-1 1 0 0 0,0-1 0 0 0,0 0 0 0 0,1 0 0 0 0,-1-1 0 0 0,0 1 0 0 0,0-1 0 0 0,7-4 0 0 0,-2 1-49 0 0,-1-1 0 0 0,-1 0 0 0 0,1 0 0 0 0,-1-1 1 0 0,0 0-1 0 0,-1-1 0 0 0,1 0 0 0 0,-2 0 1 0 0,11-14-1 0 0,-7 7 185 0 0,-1-1 1 0 0,0-1-1 0 0,-1 0 1 0 0,-1 0-1 0 0,-1 0 1 0 0,-1-1-1 0 0,0 0 1 0 0,4-23-1 0 0,4-45 1809 0 0,-8 49 287 0 0,-6 37-1839 0 0,6 16-54 0 0,1 3-19 0 0,7 35 0 0 0,-6-18-115 0 0,2 0-147 0 0,17 59 50 0 0,-23-84-602 0 0,0-1 0 0 0,1 1 0 0 0,0-1 0 0 0,1 0-1 0 0,0-1 1 0 0,10 13 0 0 0,-6-12-1002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0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2 1236 0 0,'-4'-1'933'0'0,"0"1"0"0"0,0-1 0 0 0,-1 1 0 0 0,1 1 0 0 0,0-1 0 0 0,0 0 1 0 0,0 1-1 0 0,0 0 0 0 0,0 0 0 0 0,-6 2 0 0 0,3 0-280 0 0,0 1 0 0 0,0-1 0 0 0,1 1 0 0 0,-1 0 1 0 0,-6 6-1 0 0,-6 7-60 0 0,2 0-1 0 0,-25 31 1 0 0,31-35 238 0 0,-12 18-339 0 0,1 2 1 0 0,1 0 0 0 0,2 1 0 0 0,1 1 0 0 0,2 0-1 0 0,2 2 1 0 0,1-1 0 0 0,1 2 0 0 0,-11 73-1 0 0,20-92-334 0 0,1 1 0 0 0,1 0 0 0 0,1 0 0 0 0,0 0-1 0 0,2 0 1 0 0,0-1 0 0 0,9 36 0 0 0,-8-47-118 0 0,-1-1-1 0 0,1 0 1 0 0,1 1 0 0 0,-1-1 0 0 0,1-1-1 0 0,0 1 1 0 0,1 0 0 0 0,0-1 0 0 0,9 10-1 0 0,-10-12-37 0 0,1-1-1 0 0,0 1 0 0 0,0-1 0 0 0,0 0 0 0 0,0 0 1 0 0,0 0-1 0 0,1-1 0 0 0,-1 1 0 0 0,1-1 1 0 0,-1-1-1 0 0,1 1 0 0 0,0-1 0 0 0,0 0 0 0 0,7 0 1 0 0,-6-1-32 0 0,-1 1 1 0 0,1-1 0 0 0,-1-1 0 0 0,1 0-1 0 0,0 1 1 0 0,-1-2 0 0 0,1 1 0 0 0,-1-1-1 0 0,0 0 1 0 0,0-1 0 0 0,1 1 0 0 0,-2-1-1 0 0,1 0 1 0 0,0-1 0 0 0,0 1 0 0 0,-1-1-1 0 0,6-5 1 0 0,-7 4 66 0 0,0 1 0 0 0,0-1 1 0 0,0 1-1 0 0,-1-1 0 0 0,0 0 0 0 0,0-1 0 0 0,0 1 0 0 0,-1-1 0 0 0,1 1 0 0 0,-1-1 0 0 0,-1 0 1 0 0,1 1-1 0 0,-1-1 0 0 0,0 0 0 0 0,0 0 0 0 0,-1 0 0 0 0,1 0 0 0 0,-2-10 0 0 0,0 8 69 0 0,-1-1 0 0 0,1 0-1 0 0,-2 1 1 0 0,1 0 0 0 0,-1-1 0 0 0,0 1-1 0 0,-1 0 1 0 0,0 1 0 0 0,0-1-1 0 0,-1 1 1 0 0,-7-10 0 0 0,11 15-121 0 0,-1 0 1 0 0,0 0-1 0 0,0 0 1 0 0,0 0-1 0 0,0 0 0 0 0,0 0 1 0 0,0 1-1 0 0,0-1 1 0 0,-1 1-1 0 0,1 0 0 0 0,0-1 1 0 0,-1 1-1 0 0,1 0 1 0 0,-1 0-1 0 0,0 1 1 0 0,1-1-1 0 0,-1 0 0 0 0,0 1 1 0 0,1 0-1 0 0,-1 0 1 0 0,0-1-1 0 0,0 2 1 0 0,1-1-1 0 0,-1 0 0 0 0,0 0 1 0 0,1 1-1 0 0,-1 0 1 0 0,0-1-1 0 0,1 1 0 0 0,-1 0 1 0 0,1 0-1 0 0,-1 1 1 0 0,1-1-1 0 0,-1 0 1 0 0,1 1-1 0 0,0-1 0 0 0,0 1 1 0 0,0 0-1 0 0,-3 3 1 0 0,-1 0-475 0 0,0 0 1 0 0,0 1-1 0 0,1-1 1 0 0,0 1-1 0 0,0 0 1 0 0,1 1-1 0 0,0-1 1 0 0,-6 12-1 0 0,3 0-1074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0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12 126 1236 0 0,'0'-13'4328'0'0,"0"5"-1939"0"0,0 1-1 0 0,0 0 1 0 0,0 0-1 0 0,-3-9 2764 0 0,2 21-4511 0 0,-4 38 304 0 0,2 1-1 0 0,4 74 0 0 0,1-92-821 0 0,1 0-1 0 0,2 0 1 0 0,0 0 0 0 0,2-1-1 0 0,1 0 1 0 0,11 26-1 0 0,-17-47-126 0 0,0 0 0 0 0,0 1 0 0 0,1-1 0 0 0,-1 0-1 0 0,1 0 1 0 0,0-1 0 0 0,0 1 0 0 0,0-1 0 0 0,1 1 0 0 0,-1-1 0 0 0,1 0-1 0 0,-1 0 1 0 0,1 0 0 0 0,0-1 0 0 0,1 1 0 0 0,-1-1 0 0 0,9 3-1 0 0,-9-4-21 0 0,1 0 0 0 0,0 0-1 0 0,-1-1 1 0 0,1 0 0 0 0,-1 0-1 0 0,1 0 1 0 0,0 0-1 0 0,-1-1 1 0 0,1 0 0 0 0,-1 0-1 0 0,1 0 1 0 0,-1 0-1 0 0,0-1 1 0 0,1 0 0 0 0,-1 1-1 0 0,0-2 1 0 0,0 1 0 0 0,6-5-1 0 0,3-2 50 0 0,-1-1 0 0 0,0-1 0 0 0,-1 0 0 0 0,0 0 1 0 0,0-1-1 0 0,-2-1 0 0 0,1 1 0 0 0,-2-2 0 0 0,1 1 0 0 0,-2-1 0 0 0,0 0 0 0 0,7-21 0 0 0,-7 12 207 0 0,0 0 0 0 0,-2-1 0 0 0,-1 0 0 0 0,-1 0 0 0 0,0 0 0 0 0,-2 0 0 0 0,-3-34 0 0 0,-11-48-358 0 0,12 88-4429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0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10 272 0 0,'-14'-10'12325'0'0,"15"19"-6003"0"0,2 2-7593 0 0,3 12 2056 0 0,14 37 0 0 0,0-3-290 0 0,70 225 892 0 0,9 57-344 0 0,-67-192-696 0 0,-29-126-267 0 0,-1 1 1 0 0,0 0 0 0 0,-2-1 0 0 0,-4 43-1 0 0,2-55-35 0 0,0-1 0 0 0,-1 1-1 0 0,0 0 1 0 0,0-1 0 0 0,-1 1-1 0 0,1-1 1 0 0,-2 0 0 0 0,0 0-1 0 0,0-1 1 0 0,0 1 0 0 0,-1-1-1 0 0,0 0 1 0 0,-7 6 0 0 0,11-11-8 0 0,-1 1 0 0 0,1-1 0 0 0,-1 0 0 0 0,0 0 0 0 0,0 0 1 0 0,0 0-1 0 0,0 0 0 0 0,-1-1 0 0 0,1 0 0 0 0,0 1 0 0 0,-1-1 0 0 0,1-1 1 0 0,-1 1-1 0 0,1 0 0 0 0,-1-1 0 0 0,1 0 0 0 0,-1 1 0 0 0,1-1 1 0 0,-1-1-1 0 0,1 1 0 0 0,-1 0 0 0 0,1-1 0 0 0,-1 0 0 0 0,1 0 1 0 0,-1 0-1 0 0,1 0 0 0 0,0-1 0 0 0,0 1 0 0 0,-1-1 0 0 0,1 0 0 0 0,0 1 1 0 0,1-2-1 0 0,-1 1 0 0 0,0 0 0 0 0,-3-4 0 0 0,1 0 6 0 0,0 1 0 0 0,0-1 1 0 0,1 0-1 0 0,0-1 0 0 0,0 1 0 0 0,1-1 0 0 0,0 1 0 0 0,0-1 0 0 0,0 0 0 0 0,1 0 0 0 0,0-1 0 0 0,-2-13 0 0 0,2 4 10 0 0,0 0 0 0 0,1 0 0 0 0,1 0 0 0 0,4-28-1 0 0,3 3 10 0 0,1 0 0 0 0,3 1 0 0 0,30-77 0 0 0,72-110 207 0 0,-81 171-153 0 0,70-139 696 0 0,-88 157-595 0 0,4-7-7 0 0,-2 17-3150 0 0,-14 28 1329 0 0,7-2 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1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 3836 0 0,'-1'-1'4560'0'0,"-7"-2"2251"0"0,5 6-6420 0 0,0-1-1 0 0,0 2 0 0 0,1-1 0 0 0,-1 0 1 0 0,1 1-1 0 0,0-1 0 0 0,0 1 0 0 0,0-1 1 0 0,0 1-1 0 0,1 0 0 0 0,-1 0 1 0 0,-1 6-1 0 0,-11 59 1007 0 0,10-44-842 0 0,-60 339 2735 0 0,35-163-2354 0 0,14-79-513 0 0,-2-11-432 0 0,-1 141 0 0 0,18-242-672 0 0,0 1-1 0 0,1-1 0 0 0,0 1 0 0 0,1-1 0 0 0,4 15 0 0 0,0-12-917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0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3412 0 0,'1'-10'14574'0'0,"3"17"-11868"0"0,0 13-4547 0 0,-2-8 3449 0 0,4 96-99 0 0,8 243 343 0 0,-12-199-1909 0 0,3-51-3741 0 0,-1-75 2267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0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9 2868 0 0,'-3'-9'10639'0'0,"2"9"-10296"0"0,-7 6 3241 0 0,-9 18-2102 0 0,-103 268 2477 0 0,97-240-3475 0 0,-2 0 1 0 0,-2-2-1 0 0,-57 80 0 0 0,83-130-467 0 0,1 1-1 0 0,-1 0 1 0 0,1 0 0 0 0,-1 0-1 0 0,1-1 1 0 0,-1 1-1 0 0,0 0 1 0 0,1-1-1 0 0,-1 1 1 0 0,0-1 0 0 0,0 1-1 0 0,0-1 1 0 0,1 1-1 0 0,-1-1 1 0 0,-2 1-1 0 0,3-1-11 0 0,0 0 0 0 0,0 0 0 0 0,-1-1 0 0 0,1 1 0 0 0,0 0 0 0 0,0 0 0 0 0,0-1 0 0 0,-1 1 0 0 0,1 0 0 0 0,0 0 0 0 0,0-1 0 0 0,0 1 0 0 0,0 0 1 0 0,0 0-1 0 0,0-1 0 0 0,0 1 0 0 0,-1 0 0 0 0,1-1 0 0 0,0 1 0 0 0,0 0 0 0 0,0-1 0 0 0,0 1 0 0 0,0 0 0 0 0,0-1 0 0 0,0 1 0 0 0,1 0 0 0 0,-1 0 0 0 0,0-1 0 0 0,6-27 66 0 0,3 7-41 0 0,-5 8 15 0 0,0 0 0 0 0,1 1 0 0 0,1 0 0 0 0,0 1 0 0 0,1-1 0 0 0,0 1 1 0 0,0 0-1 0 0,1 1 0 0 0,11-11 0 0 0,-18 20-33 0 0,0 0 1 0 0,1 0-1 0 0,-1 0 1 0 0,1 0-1 0 0,0 1 0 0 0,-1-1 1 0 0,1 0-1 0 0,0 1 0 0 0,-1-1 1 0 0,1 1-1 0 0,0 0 1 0 0,0 0-1 0 0,0-1 0 0 0,-1 1 1 0 0,1 0-1 0 0,0 1 1 0 0,0-1-1 0 0,-1 0 0 0 0,1 0 1 0 0,0 1-1 0 0,0-1 0 0 0,-1 1 1 0 0,1-1-1 0 0,0 1 1 0 0,1 1-1 0 0,3 1 17 0 0,0 1 1 0 0,0-1-1 0 0,0 1 0 0 0,0 1 1 0 0,5 4-1 0 0,66 71 159 0 0,-58-59-660 0 0,0-1 1 0 0,1 0-1 0 0,1-1 0 0 0,31 21 0 0 0,-13-18-1137 0 0,5-3 14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0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68 3412 0 0,'-3'2'754'0'0,"0"0"0"0"0,0 0 0 0 0,0 0 0 0 0,0 0 0 0 0,1 1-1 0 0,-1 0 1 0 0,1-1 0 0 0,0 1 0 0 0,-2 3 0 0 0,0 1 168 0 0,0 0 0 0 0,1 0 0 0 0,-5 12 0 0 0,2 2 802 0 0,-6 41-1 0 0,9-46-1379 0 0,1 0-1 0 0,0 0 1 0 0,2 1 0 0 0,0-1-1 0 0,0 0 1 0 0,2 0-1 0 0,0 0 1 0 0,0 0-1 0 0,2 0 1 0 0,0 0-1 0 0,1-1 1 0 0,0 0 0 0 0,13 23-1 0 0,-17-35-305 0 0,1 0-1 0 0,-1-1 0 0 0,1 1 1 0 0,0 0-1 0 0,0-1 1 0 0,0 0-1 0 0,0 1 0 0 0,1-1 1 0 0,-1 0-1 0 0,0 0 1 0 0,1-1-1 0 0,0 1 0 0 0,-1 0 1 0 0,1-1-1 0 0,0 1 1 0 0,0-1-1 0 0,0 0 0 0 0,0 0 1 0 0,5 1-1 0 0,-4-2-17 0 0,0 0 0 0 0,0 0 0 0 0,0-1 0 0 0,0 1 0 0 0,0-1 0 0 0,0 0 0 0 0,0 0 0 0 0,-1 0 0 0 0,1-1 0 0 0,0 1 0 0 0,-1-1 0 0 0,1 0 0 0 0,-1 0 0 0 0,0 0 0 0 0,6-4 0 0 0,-2-1-27 0 0,0 1 1 0 0,-1-1 0 0 0,1-1 0 0 0,-2 1 0 0 0,1-1-1 0 0,-1 0 1 0 0,0 0 0 0 0,0 0 0 0 0,-1-1 0 0 0,0 0 0 0 0,-1 0-1 0 0,0 0 1 0 0,0 0 0 0 0,-1 0 0 0 0,0-1 0 0 0,-1 1 0 0 0,0-1-1 0 0,0-14 1 0 0,-1 4 37 0 0,-1 1 0 0 0,-1-1-1 0 0,-1 0 1 0 0,0 1 0 0 0,-2 0 0 0 0,0 0-1 0 0,-1 0 1 0 0,-9-18 0 0 0,10 27 55 0 0,0 1 0 0 0,0 0 0 0 0,-1 0 0 0 0,-1 0 0 0 0,1 1 0 0 0,-16-14 1 0 0,19 18-25 0 0,-2 0 1 0 0,1 1 0 0 0,0 0 0 0 0,-1-1 0 0 0,0 1 0 0 0,0 1 0 0 0,1-1 0 0 0,-2 1 0 0 0,1 0 0 0 0,0 0 0 0 0,0 0 0 0 0,-1 1 0 0 0,1 0 0 0 0,-9-1 0 0 0,10 2-34 0 0,1 1 0 0 0,0-1 0 0 0,0 1 1 0 0,-1 0-1 0 0,1 0 0 0 0,0 0 0 0 0,0 0 0 0 0,0 0 1 0 0,0 1-1 0 0,0-1 0 0 0,1 1 0 0 0,-1 0 0 0 0,0 0 1 0 0,1 0-1 0 0,-1 0 0 0 0,1 1 0 0 0,0-1 0 0 0,0 1 1 0 0,0-1-1 0 0,0 1 0 0 0,0 0 0 0 0,0-1 0 0 0,-1 5 1 0 0,-2 3 27 0 0,1 0 0 0 0,0 0 1 0 0,0 0-1 0 0,1 0 0 0 0,-2 18 0 0 0,1 17 62 0 0,1 0-1 0 0,3 0 1 0 0,2 1-1 0 0,11 66 0 0 0,-4-36-3 0 0,47 292 238 0 0,-31-221-211 0 0,-3 19-1122 0 0,-21-156 676 0 0,4 19-3204 0 0,-4-21 1902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0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20922 0 0,'0'-23'4219'0'0,"0"-10"-2387"0"0,0 32-1459 0 0,0 7-304 0 0,21 268 227 0 0,-15-213-567 0 0,8 48-4057 0 0,-10-91 2722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0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3608 0 0,'-4'-16'4005'0'0,"1"3"-969"0"0,-4 4-756 0 0,7 3 1817 0 0,10 26-6826 0 0,0 4 73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0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3044 0 0,'3'1'6538'0'0,"2"3"-5977"0"0,0 1 0 0 0,-1-1-1 0 0,0 1 1 0 0,0-1 0 0 0,0 1 0 0 0,-1 0-1 0 0,1 1 1 0 0,-1-1 0 0 0,0 0 0 0 0,-1 1-1 0 0,1 0 1 0 0,2 10 0 0 0,4 15 511 0 0,5 37 0 0 0,-9-43-575 0 0,50 225 2725 0 0,-54-248-3159 0 0,-1 1 0 0 0,1-1-1 0 0,0 1 1 0 0,0-1-1 0 0,-1 0 1 0 0,1 1-1 0 0,1-1 1 0 0,-1 0-1 0 0,0 0 1 0 0,1 1-1 0 0,-1-1 1 0 0,1 0 0 0 0,-1-1-1 0 0,1 1 1 0 0,0 0-1 0 0,0 0 1 0 0,3 2-1 0 0,-3-4-11 0 0,0 1 0 0 0,-1-1 1 0 0,1 0-1 0 0,0 0 0 0 0,-1 0 0 0 0,1 0 0 0 0,0 0 0 0 0,-1 0 0 0 0,1 0 0 0 0,-1 0 0 0 0,1-1 0 0 0,0 1 0 0 0,-1-1 1 0 0,1 1-1 0 0,-1-1 0 0 0,1 0 0 0 0,-1 1 0 0 0,1-1 0 0 0,-1 0 0 0 0,1 0 0 0 0,-1 0 0 0 0,0 0 0 0 0,0 0 1 0 0,1 0-1 0 0,-1 0 0 0 0,0-1 0 0 0,0 1 0 0 0,1-3 0 0 0,5-4 98 0 0,-1-1 0 0 0,0 0-1 0 0,0-1 1 0 0,-1 1 0 0 0,0-1 0 0 0,4-14 0 0 0,18-68 397 0 0,-20 66-395 0 0,5-28 317 0 0,8-90 1 0 0,-12 80-359 0 0,0 25-1070 0 0,-2 22-2757 0 0,-3 13 2111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0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73 6197 0 0,'-17'-18'4033'0'0,"10"11"-2589"0"0,0-1 0 0 0,0 1 0 0 0,-1 1 0 0 0,0-1 0 0 0,-9-5 1 0 0,15 11-1257 0 0,0 0 1 0 0,0 0-1 0 0,-1 0 1 0 0,1 0-1 0 0,0 0 1 0 0,-1 1-1 0 0,1-1 1 0 0,-1 1-1 0 0,1 0 1 0 0,-1-1-1 0 0,1 1 1 0 0,-1 0-1 0 0,1 0 1 0 0,0 1-1 0 0,-1-1 1 0 0,1 0-1 0 0,-1 1 1 0 0,1 0-1 0 0,-1-1 1 0 0,1 1-1 0 0,0 0 1 0 0,0 0-1 0 0,-1 0 1 0 0,1 1-1 0 0,-4 2 1 0 0,0 0-51 0 0,1 1 0 0 0,-1-1 1 0 0,1 1-1 0 0,-1 1 1 0 0,1-1-1 0 0,1 1 1 0 0,-1 0-1 0 0,1 0 1 0 0,0 0-1 0 0,1 1 1 0 0,-1-1-1 0 0,1 1 0 0 0,-4 13 1 0 0,5-11-40 0 0,0 0 0 0 0,1 1-1 0 0,0-1 1 0 0,1 0 0 0 0,0 1 0 0 0,0-1 0 0 0,1 0-1 0 0,0 1 1 0 0,4 16 0 0 0,0-9-128 0 0,1-1 0 0 0,1 1 0 0 0,0-1 0 0 0,1-1 0 0 0,0 1 0 0 0,2-2 0 0 0,0 1 0 0 0,0-1 0 0 0,1 0 0 0 0,1-1 0 0 0,16 14 0 0 0,-20-20-288 0 0,1 0 1 0 0,0 0-1 0 0,0-1 1 0 0,1 0-1 0 0,0-1 0 0 0,0 0 1 0 0,0 0-1 0 0,14 4 1 0 0,-23-9 284 0 0,0 0 1 0 0,0 0 0 0 0,0-1-1 0 0,0 1 1 0 0,0 0-1 0 0,0 0 1 0 0,0 0-1 0 0,0-1 1 0 0,0 1-1 0 0,0-1 1 0 0,0 1 0 0 0,0-1-1 0 0,-1 1 1 0 0,2-1-1 0 0,-1 0 47 0 0,-1 1-1 0 0,0 0 1 0 0,0 0-1 0 0,1 0 1 0 0,-1 0 0 0 0,0 0-1 0 0,0 0 1 0 0,1-1-1 0 0,-1 1 1 0 0,0 0-1 0 0,0 0 1 0 0,0 0 0 0 0,1 0-1 0 0,-1-1 1 0 0,0 1-1 0 0,0 0 1 0 0,0 0-1 0 0,0-1 1 0 0,0 1-1 0 0,1 0 1 0 0,-1 0 0 0 0,0-1-1 0 0,0 1 1 0 0,0 0-1 0 0,0 0 1 0 0,0-1-1 0 0,0 1 1 0 0,0 0-1 0 0,0 0 1 0 0,0-1 0 0 0,0 1-1 0 0,0 0 1 0 0,0-1-1 0 0,0 1 1 0 0,0 0-1 0 0,0 0 1 0 0,0-1 0 0 0,0 1-1 0 0,-1 0 1 0 0,1 0-1 0 0,0-1 1 0 0,0 1-1 0 0,0 0 1 0 0,0 0-1 0 0,0 0 1 0 0,-1-1 0 0 0,1 1-1 0 0,0 0 1 0 0,0 0-1 0 0,0 0 1 0 0,-1-1-1 0 0,1 1 1 0 0,0 0 0 0 0,-3-1 64 0 0,1 0 1 0 0,0 0 0 0 0,-1 0 0 0 0,1 0-1 0 0,-1 1 1 0 0,1-1 0 0 0,-1 1 0 0 0,1-1-1 0 0,-1 1 1 0 0,1 0 0 0 0,-1 0 0 0 0,1 0-1 0 0,-1 1 1 0 0,1-1 0 0 0,-1 1 0 0 0,-2 0-1 0 0,-1 1 42 0 0,1 0-1 0 0,-1 0 1 0 0,1 1-1 0 0,-1 0 1 0 0,1 0-1 0 0,-9 7 1 0 0,7-4-9 0 0,-1 0 0 0 0,1 1 0 0 0,1 0 0 0 0,-1 0 0 0 0,1 0 0 0 0,0 1 0 0 0,1 0 0 0 0,-9 16 0 0 0,12-17-96 0 0,0-1 0 0 0,-1 1 0 0 0,2 0-1 0 0,-1 0 1 0 0,1-1 0 0 0,0 1 0 0 0,1 0 0 0 0,-1 0 0 0 0,2 0-1 0 0,-1 0 1 0 0,1 0 0 0 0,0 0 0 0 0,0 0 0 0 0,0 0 0 0 0,1-1-1 0 0,0 1 1 0 0,1-1 0 0 0,-1 1 0 0 0,1-1 0 0 0,1 0 0 0 0,-1 0-1 0 0,1 0 1 0 0,0 0 0 0 0,0-1 0 0 0,1 0 0 0 0,0 1 0 0 0,0-2-1 0 0,0 1 1 0 0,0 0 0 0 0,11 5 0 0 0,-10-6-435 0 0,1 0 0 0 0,0 0 0 0 0,0-1 0 0 0,1 0 0 0 0,-1 0 0 0 0,1-1 0 0 0,-1 0 0 0 0,1-1 0 0 0,0 1 0 0 0,15-1 0 0 0,-5-1-1180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0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6 141 3648 0 0,'-5'-10'12852'0'0,"5"9"-12393"0"0,11-6 3563 0 0,28 2-5338 0 0,-31 5 2893 0 0,30-4-931 0 0,3 1-7 0 0,0-2-1 0 0,66-17 1 0 0,-103 21-568 0 0,0 0 0 0 0,-1 0 1 0 0,1 0-1 0 0,0-1 0 0 0,-1 1 0 0 0,1-1 0 0 0,-1 0 0 0 0,0 0 0 0 0,1 0 0 0 0,-1-1 0 0 0,0 1 1 0 0,0-1-1 0 0,0 1 0 0 0,-1-1 0 0 0,1 0 0 0 0,-1 0 0 0 0,0 0 0 0 0,1-1 0 0 0,-1 1 1 0 0,2-6-1 0 0,-4 8-28 0 0,0 0 0 0 0,0-1 0 0 0,0 1 0 0 0,0 0 0 0 0,0 0 0 0 0,0 0 0 0 0,-1 0 0 0 0,1 0 0 0 0,0 0 1 0 0,-1-1-1 0 0,1 1 0 0 0,-1 0 0 0 0,1 0 0 0 0,-1 0 0 0 0,1 0 0 0 0,-1 0 0 0 0,0 0 0 0 0,0 1 0 0 0,1-1 0 0 0,-1 0 1 0 0,0 0-1 0 0,0 0 0 0 0,0 1 0 0 0,0-1 0 0 0,0 0 0 0 0,0 1 0 0 0,0-1 0 0 0,0 1 0 0 0,0-1 0 0 0,0 1 0 0 0,0 0 1 0 0,-3-1-1 0 0,0-1 191 0 0,-1 5-174 0 0,1 0 0 0 0,-1 1 0 0 0,0-1 0 0 0,1 1 0 0 0,0 0 0 0 0,0 0 0 0 0,0 1 0 0 0,1-1 0 0 0,-1 1 0 0 0,1 0 0 0 0,-4 8 0 0 0,-4 8 72 0 0,-10 33-1 0 0,18-46-95 0 0,-6 20-7 0 0,1 1 1 0 0,1 0-1 0 0,2 0 0 0 0,1 1 0 0 0,1 0 0 0 0,2-1 1 0 0,0 1-1 0 0,2 0 0 0 0,2 0 0 0 0,1 0 0 0 0,0-1 0 0 0,3 0 1 0 0,0 0-1 0 0,2 0 0 0 0,1-1 0 0 0,1 0 0 0 0,28 47 1 0 0,-30-59-229 0 0,2-1 1 0 0,0 0 0 0 0,0 0-1 0 0,27 24 1 0 0,-29-31-424 0 0,0-1 0 0 0,1 0 0 0 0,0 0 0 0 0,0-1 0 0 0,14 5 0 0 0,0-1-987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0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333 159 18322 0 0,'-2'-11'683'0'0,"-1"0"1"0"0,0 0-1 0 0,0 0 1 0 0,-1 0-1 0 0,-1 0 1 0 0,0 1-1 0 0,0 0 1 0 0,-1 0-1 0 0,-10-14 1 0 0,14 21-628 0 0,-1 0 0 0 0,1 0 0 0 0,-1 0 0 0 0,0 0-1 0 0,1 1 1 0 0,-1-1 0 0 0,0 1 0 0 0,0 0 0 0 0,-1 0 0 0 0,1 0 0 0 0,0 0 0 0 0,-1 1 0 0 0,1-1 0 0 0,-1 1 0 0 0,0 0 0 0 0,1 0 0 0 0,-1 0 0 0 0,0 0 0 0 0,0 1 0 0 0,1-1 0 0 0,-1 1 0 0 0,0 0 0 0 0,0 0 0 0 0,0 1-1 0 0,0-1 1 0 0,1 1 0 0 0,-1 0 0 0 0,0 0 0 0 0,1 0 0 0 0,-1 0 0 0 0,1 1 0 0 0,-5 2 0 0 0,0 1 11 0 0,0 0 1 0 0,0 1-1 0 0,1 0 0 0 0,-1 0 0 0 0,2 1 0 0 0,-1 0 1 0 0,1 0-1 0 0,0 0 0 0 0,0 1 0 0 0,1 0 1 0 0,-8 16-1 0 0,8-14-25 0 0,0-1-1 0 0,1 1 1 0 0,1 0 0 0 0,0 1-1 0 0,0-1 1 0 0,1 0 0 0 0,0 1-1 0 0,1 0 1 0 0,0-1 0 0 0,1 19 0 0 0,2-19-57 0 0,-1-1 0 0 0,2 1 0 0 0,-1 0 0 0 0,1 0 0 0 0,0-1 0 0 0,1 0 0 0 0,0 0 0 0 0,1 0 0 0 0,0 0 0 0 0,0 0 0 0 0,8 8 1 0 0,-9-12-92 0 0,0 0 0 0 0,0-1 1 0 0,1 1-1 0 0,0-1 0 0 0,0 0 1 0 0,0 0-1 0 0,0-1 0 0 0,0 0 1 0 0,1 0-1 0 0,-1 0 1 0 0,1 0-1 0 0,0-1 0 0 0,0 0 1 0 0,0 0-1 0 0,0-1 0 0 0,0 1 1 0 0,0-1-1 0 0,10 0 0 0 0,-5-4-207 0 0,-10-2 449 0 0,-2 4-114 0 0,0 1 1 0 0,1-1-1 0 0,-1 1 1 0 0,0-1-1 0 0,0 1 1 0 0,1 0-1 0 0,-1-1 0 0 0,0 1 1 0 0,0 0-1 0 0,1-1 1 0 0,-1 1-1 0 0,0 0 0 0 0,0 0 1 0 0,0 0-1 0 0,0-1 1 0 0,1 1-1 0 0,-1 0 1 0 0,0 0-1 0 0,0 1 0 0 0,0-1 1 0 0,0 0-1 0 0,1 0 1 0 0,-3 1-1 0 0,-9 2 142 0 0,0 2-1 0 0,0 0 1 0 0,0 0 0 0 0,0 1-1 0 0,1 1 1 0 0,0 0 0 0 0,0 0-1 0 0,1 1 1 0 0,0 0 0 0 0,0 1-1 0 0,1 0 1 0 0,0 1 0 0 0,-12 18 0 0 0,16-21-90 0 0,0 0 0 0 0,1 1 0 0 0,0 0 0 0 0,0 0 0 0 0,1 0 0 0 0,0 0 0 0 0,0 0 0 0 0,1 1 0 0 0,-2 13 0 0 0,3-15-36 0 0,1-1 1 0 0,0 0-1 0 0,0 0 0 0 0,1 0 1 0 0,0 1-1 0 0,0-1 0 0 0,1 0 0 0 0,-1 0 1 0 0,1 0-1 0 0,0-1 0 0 0,1 1 1 0 0,-1 0-1 0 0,1-1 0 0 0,6 9 0 0 0,-2-6-31 0 0,0 0-1 0 0,0 0 1 0 0,0-1-1 0 0,1 0 1 0 0,0-1-1 0 0,0 1 1 0 0,1-2 0 0 0,-1 1-1 0 0,2-1 1 0 0,-1 0-1 0 0,0-1 1 0 0,1 0-1 0 0,0-1 1 0 0,0 0-1 0 0,0 0 1 0 0,0-1-1 0 0,0-1 1 0 0,19 2-1 0 0,-19-3-586 0 0,1-1 1 0 0,-1 1-1 0 0,1-1 0 0 0,-1-1 1 0 0,0 0-1 0 0,19-7 0 0 0,-15 4-1017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1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1604 0 0,'-3'-3'14719'0'0,"12"9"-14330"0"0,1 0-1 0 0,1-1 0 0 0,-1 0 1 0 0,1-1-1 0 0,0 0 0 0 0,0-1 1 0 0,0 0-1 0 0,0 0 0 0 0,0-1 0 0 0,24 1 1 0 0,14-2 219 0 0,59-5 1 0 0,-86 3-440 0 0,13-1 28 0 0,56-5 204 0 0,-80 5-332 0 0,-1 0 0 0 0,1 0 0 0 0,-1-1 0 0 0,1 0 0 0 0,18-9 0 0 0,-29 12-66 0 0,-1 0 0 0 0,1 0 0 0 0,0 0 0 0 0,-1 0-1 0 0,1 0 1 0 0,0-1 0 0 0,-1 1 0 0 0,1 0 0 0 0,0 0 0 0 0,-1 0 0 0 0,1 0 0 0 0,0-1 0 0 0,0 1 0 0 0,-1 0 0 0 0,1 0 0 0 0,0 0 0 0 0,0-1 0 0 0,0 1 0 0 0,-1 0 0 0 0,1 0 0 0 0,0-1 0 0 0,0 1-1 0 0,0 0 1 0 0,0 0 0 0 0,-1-1 0 0 0,1 1 0 0 0,0 0 0 0 0,0-1 0 0 0,0 1 0 0 0,0 0 0 0 0,0-1 0 0 0,0 1 0 0 0,0 0 0 0 0,0-1 0 0 0,0 1 0 0 0,0 0 0 0 0,0-1 0 0 0,0 1 0 0 0,0 0-1 0 0,0-1 1 0 0,0 1 0 0 0,0 0 0 0 0,0 0 0 0 0,1-1 0 0 0,-1 1 0 0 0,0 0 0 0 0,0-1 0 0 0,0 1 0 0 0,0 0 0 0 0,1 0 0 0 0,-1-1 0 0 0,0 1 0 0 0,0 0 0 0 0,1 0 0 0 0,-1 0 0 0 0,0-1 0 0 0,0 1-1 0 0,1 0 1 0 0,-1 0 0 0 0,0 0 0 0 0,1 0 0 0 0,-1-1 0 0 0,0 1 0 0 0,0 0 0 0 0,1 0 0 0 0,-1 0 0 0 0,1 0 0 0 0,-23-5 67 0 0,13 6-27 0 0,0 0 1 0 0,0 0-1 0 0,0 1 0 0 0,0 0 1 0 0,1 1-1 0 0,-1-1 1 0 0,1 2-1 0 0,0-1 0 0 0,-16 10 1 0 0,10-4 42 0 0,1 0 1 0 0,0 1-1 0 0,0 0 1 0 0,-15 17 0 0 0,16-12-18 0 0,0-1 0 0 0,1 2 0 0 0,1 0 0 0 0,1 0 0 0 0,0 1 0 0 0,1 0 0 0 0,1 0 0 0 0,0 1 0 0 0,1 0 0 0 0,1 0 0 0 0,1 1 0 0 0,1-1 0 0 0,0 1 0 0 0,1 20 0 0 0,2-19-20 0 0,1 0 0 0 0,2 0 0 0 0,0 0 0 0 0,1-1 0 0 0,0 1-1 0 0,2-1 1 0 0,1 0 0 0 0,0 0 0 0 0,1-1 0 0 0,1 0 0 0 0,1 0 0 0 0,0-1 0 0 0,13 16 0 0 0,-16-26-92 0 0,-1 1 0 0 0,1-1 0 0 0,1-1 0 0 0,-1 1 0 0 0,1-1 0 0 0,1-1 0 0 0,-1 1 0 0 0,1-1 0 0 0,-1-1 0 0 0,1 0 0 0 0,1 0 1 0 0,-1-1-1 0 0,0 0 0 0 0,1 0 0 0 0,0-1 0 0 0,0 0 0 0 0,-1-1 0 0 0,1 0 0 0 0,0-1 0 0 0,0 0 0 0 0,0 0 0 0 0,0-1 0 0 0,15-4 0 0 0,-9 2-171 0 0,0-1 0 0 0,-1-1 0 0 0,0 0 0 0 0,0-1-1 0 0,0-1 1 0 0,-1 0 0 0 0,0-1 0 0 0,0-1 0 0 0,-1 0-1 0 0,0-1 1 0 0,0 0 0 0 0,-1-1 0 0 0,17-20 0 0 0,-18 17 102 0 0,-1-1 0 0 0,0 0 0 0 0,-1-1 0 0 0,-1 0 0 0 0,-1 0 0 0 0,0-1 0 0 0,-1 0 1 0 0,-1 0-1 0 0,-1-1 0 0 0,3-18 0 0 0,0-20 1832 0 0,-2-103 0 0 0,-5 137-965 0 0,0 20 542 0 0,1 6-1109 0 0,25 138 778 0 0,-19-104-844 0 0,-2-3-68 0 0,3 0-1 0 0,0-1 1 0 0,2 0 0 0 0,2 0-1 0 0,21 44 1 0 0,-28-69-594 0 0,1 0 1 0 0,0-1-1 0 0,0 1 1 0 0,1-1 0 0 0,0 0-1 0 0,0-1 1 0 0,11 9-1 0 0,-8-7-1066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1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60 132 752 0 0,'-5'3'1661'0'0,"1"1"0"0"0,-1 1 0 0 0,1-1 0 0 0,0 1 0 0 0,-7 9-1 0 0,8-8-539 0 0,0-1-1 0 0,0 1 1 0 0,0 0-1 0 0,-3 13 0 0 0,3-7-334 0 0,1 1-1 0 0,0 0 1 0 0,1-1-1 0 0,1 1 1 0 0,1 20 0 0 0,-1-27-703 0 0,1 0 1 0 0,0 0-1 0 0,0 0 1 0 0,0 0 0 0 0,1 0-1 0 0,0 0 1 0 0,0 0-1 0 0,0-1 1 0 0,1 1-1 0 0,0-1 1 0 0,0 1 0 0 0,0-1-1 0 0,1 0 1 0 0,0 0-1 0 0,0-1 1 0 0,0 1 0 0 0,0-1-1 0 0,1 0 1 0 0,0 0-1 0 0,0 0 1 0 0,0-1 0 0 0,0 0-1 0 0,0 0 1 0 0,1 0-1 0 0,-1 0 1 0 0,1-1-1 0 0,0 0 1 0 0,0 0 0 0 0,0-1-1 0 0,0 1 1 0 0,0-1-1 0 0,0-1 1 0 0,0 1 0 0 0,0-1-1 0 0,0 0 1 0 0,1 0-1 0 0,7-2 1 0 0,-4-1-10 0 0,0 0 0 0 0,-1 0 0 0 0,1-1 1 0 0,-1 0-1 0 0,0-1 0 0 0,0 0 0 0 0,-1 0 0 0 0,1-1 1 0 0,-1 0-1 0 0,-1 0 0 0 0,1-1 0 0 0,-1 0 0 0 0,0 0 0 0 0,0-1 1 0 0,-1 0-1 0 0,0 0 0 0 0,-1-1 0 0 0,1 1 0 0 0,-2-1 0 0 0,1 0 1 0 0,-1-1-1 0 0,-1 1 0 0 0,0-1 0 0 0,0 1 0 0 0,-1-1 1 0 0,2-16-1 0 0,-3 16 59 0 0,-1 0 1 0 0,0-1 0 0 0,-1 1-1 0 0,0 0 1 0 0,-3-13-1 0 0,0 0 77 0 0,2 13-121 0 0,0 1 0 0 0,-1 0-1 0 0,0-1 1 0 0,-1 1 0 0 0,0 0 0 0 0,0 1-1 0 0,-10-15 1 0 0,12 19-69 0 0,-1 0-1 0 0,1 1 1 0 0,-1-1-1 0 0,1 1 0 0 0,-1 0 1 0 0,0 0-1 0 0,0 0 1 0 0,-1 0-1 0 0,1 1 1 0 0,-1-1-1 0 0,1 1 0 0 0,-1 0 1 0 0,0 0-1 0 0,0 0 1 0 0,0 1-1 0 0,0-1 1 0 0,0 1-1 0 0,0 0 1 0 0,-7-1-1 0 0,6 2-82 0 0,-1 1 0 0 0,1 0 0 0 0,0 1 1 0 0,0-1-1 0 0,0 1 0 0 0,0 0 0 0 0,1 0 0 0 0,-1 0 0 0 0,1 1 1 0 0,-1 0-1 0 0,1 0 0 0 0,0 0 0 0 0,0 0 0 0 0,0 1 0 0 0,0-1 1 0 0,0 1-1 0 0,1 0 0 0 0,-4 5 0 0 0,-4 7-619 0 0,0 1 1 0 0,0-1-1 0 0,-9 24 0 0 0,5-6-930 0 0,4-5 13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1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 5557 0 0,'-10'-2'2150'0'0,"-1"1"0"0"0,1 0 1 0 0,0 1-1 0 0,-13 1 1 0 0,14 0-1211 0 0,1 0 0 0 0,0 1 1 0 0,-1 0-1 0 0,1 0 0 0 0,-15 7 0 0 0,20-8-824 0 0,0 0 0 0 0,0 1-1 0 0,0 0 1 0 0,0-1 0 0 0,0 1-1 0 0,1 0 1 0 0,-1 1 0 0 0,0-1-1 0 0,1 0 1 0 0,0 1 0 0 0,-1-1-1 0 0,1 1 1 0 0,0 0-1 0 0,1 0 1 0 0,-1 0 0 0 0,0 0-1 0 0,1 0 1 0 0,-1 0 0 0 0,1 0-1 0 0,0 0 1 0 0,0 1 0 0 0,1-1-1 0 0,-1 0 1 0 0,0 1 0 0 0,1-1-1 0 0,0 0 1 0 0,0 1 0 0 0,0-1-1 0 0,0 1 1 0 0,1-1 0 0 0,-1 0-1 0 0,1 1 1 0 0,0-1-1 0 0,0 0 1 0 0,2 6 0 0 0,6 12 65 0 0,1 0-1 0 0,1-1 1 0 0,1 0 0 0 0,14 18 0 0 0,1 2-39 0 0,15 22 50 0 0,-20-32-35 0 0,-2 2 0 0 0,31 62 0 0 0,-49-90-108 0 0,-1 1 1 0 0,1 0 0 0 0,-1 0-1 0 0,0 0 1 0 0,0 0 0 0 0,-1 0 0 0 0,1 0-1 0 0,-1 0 1 0 0,0 0 0 0 0,-1 1-1 0 0,1-1 1 0 0,-1 0 0 0 0,0 0 0 0 0,0 0-1 0 0,-1-1 1 0 0,1 1 0 0 0,-1 0-1 0 0,0 0 1 0 0,0-1 0 0 0,-1 1 0 0 0,1-1-1 0 0,-1 0 1 0 0,0 1 0 0 0,0-1-1 0 0,-1-1 1 0 0,-5 7 0 0 0,1-3 16 0 0,0-1 0 0 0,0 0 0 0 0,0 0-1 0 0,-1 0 1 0 0,1-1 0 0 0,-1-1 0 0 0,-1 1 0 0 0,1-1 0 0 0,-1-1 0 0 0,1 0 0 0 0,-1 0 0 0 0,-14 1-1 0 0,5-1-291 0 0,-30 2 409 0 0,16-3-4488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1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2156 0 0,'0'0'3355'0'0,"11"-8"3275"0"0,56-6-2704 0 0,41 2-2167 0 0,-74 9-1317 0 0,213-16 1947 0 0,-239 19-2100 0 0,1-1 0 0 0,-1-1 1 0 0,0 1-1 0 0,0-1 0 0 0,0-1 1 0 0,15-6-1 0 0,-22 9-264 0 0,-1 0 1 0 0,0 0-1 0 0,0 0 1 0 0,0 0-1 0 0,0-1 1 0 0,1 1-1 0 0,-1 0 0 0 0,0 0 1 0 0,0 0-1 0 0,0 0 1 0 0,0 0-1 0 0,1 0 0 0 0,-1-1 1 0 0,0 1-1 0 0,0 0 1 0 0,0 0-1 0 0,0 0 0 0 0,0 0 1 0 0,0 0-1 0 0,1-1 1 0 0,-1 1-1 0 0,0 0 0 0 0,0 0 1 0 0,0 0-1 0 0,0-1 1 0 0,0 1-1 0 0,0 0 1 0 0,0 0-1 0 0,0 0 0 0 0,0-1 1 0 0,0 1-1 0 0,0 0 1 0 0,0 0-1 0 0,0 0 0 0 0,0-1 1 0 0,0 1-1 0 0,0 0 1 0 0,0 0-1 0 0,0 0 0 0 0,0-1 1 0 0,0 1-1 0 0,-1 0 1 0 0,1 0-1 0 0,0 0 1 0 0,0 0-1 0 0,0-1 0 0 0,0 1 1 0 0,0 0-1 0 0,0 0 1 0 0,-1 0-1 0 0,1 0 0 0 0,0 0 1 0 0,0-1-1 0 0,0 1 1 0 0,0 0-1 0 0,-1 0 0 0 0,1 0 1 0 0,0 0-1 0 0,0 0 1 0 0,0 0-1 0 0,-1 0 0 0 0,1 0 1 0 0,-11-6 504 0 0,11 6-581 0 0,-3 0 125 0 0,1-1 0 0 0,-1 0 0 0 0,0 1 0 0 0,0 0 0 0 0,0 0 0 0 0,0 0 0 0 0,0 0 0 0 0,0 0 0 0 0,0 0 1 0 0,0 1-1 0 0,1-1 0 0 0,-1 1 0 0 0,0 0 0 0 0,0 0 0 0 0,1 0 0 0 0,-5 2 0 0 0,-2 2 110 0 0,0 1-1 0 0,-16 11 1 0 0,18-11-118 0 0,0 0 0 0 0,0 1 0 0 0,0 0 0 0 0,1 0 0 0 0,0 0 0 0 0,1 1 0 0 0,0 0 0 0 0,0 0 0 0 0,0 0 1 0 0,-4 12-1 0 0,4-7-10 0 0,1 1 0 0 0,1 0 1 0 0,0-1-1 0 0,0 1 0 0 0,1 0 1 0 0,0 20-1 0 0,3-11-20 0 0,0 0 0 0 0,2 0 0 0 0,0 0 0 0 0,2 0 0 0 0,0-1 0 0 0,1 1 0 0 0,2-1 0 0 0,11 25 0 0 0,-13-35-71 0 0,1 0 1 0 0,0-1 0 0 0,0 0 0 0 0,1 0 0 0 0,1-1 0 0 0,0 1-1 0 0,0-2 1 0 0,1 0 0 0 0,0 0 0 0 0,1 0 0 0 0,16 9 0 0 0,-20-14-119 0 0,0 0 1 0 0,0-1 0 0 0,0 0 0 0 0,0 0 0 0 0,1-1 0 0 0,-1 1 0 0 0,1-2-1 0 0,0 1 1 0 0,-1-1 0 0 0,1 0 0 0 0,0-1 0 0 0,0 0 0 0 0,0 0 0 0 0,-1-1-1 0 0,1 0 1 0 0,0 0 0 0 0,0 0 0 0 0,-1-1 0 0 0,1-1 0 0 0,13-5 0 0 0,-11 2 70 0 0,1 0 1 0 0,-2-1-1 0 0,1 0 0 0 0,-1-1 1 0 0,0 1-1 0 0,-1-2 1 0 0,0 1-1 0 0,0-1 1 0 0,-1-1-1 0 0,0 1 1 0 0,0-1-1 0 0,-1 0 1 0 0,-1-1-1 0 0,5-11 1 0 0,5-15 650 0 0,-2 0 0 0 0,15-72 0 0 0,-24 90-232 0 0,0 3 344 0 0,0 0 0 0 0,1-33-1 0 0,-4 42-170 0 0,1 12 28 0 0,1 9-276 0 0,-1 7-178 0 0,1-1 1 0 0,0 1 0 0 0,2-1-1 0 0,0 0 1 0 0,1 0 0 0 0,1 0-1 0 0,1-1 1 0 0,14 26 0 0 0,-18-38-129 0 0,1 1-1 0 0,0-1 1 0 0,0 0 0 0 0,1-1 0 0 0,0 1 0 0 0,0-1 0 0 0,0 0-1 0 0,1-1 1 0 0,0 1 0 0 0,0-1 0 0 0,0-1 0 0 0,1 1 0 0 0,-1-1 0 0 0,1-1-1 0 0,0 1 1 0 0,0-1 0 0 0,1-1 0 0 0,-1 0 0 0 0,1 0 0 0 0,-1 0 0 0 0,1-1-1 0 0,14 0 1 0 0,-15-1-38 0 0,0-1 0 0 0,0 0-1 0 0,0 0 1 0 0,0 0 0 0 0,0-1 0 0 0,0-1-1 0 0,0 1 1 0 0,0-1 0 0 0,-1-1-1 0 0,1 0 1 0 0,-1 1 0 0 0,0-2 0 0 0,0 1-1 0 0,-1-1 1 0 0,1 0 0 0 0,7-9-1 0 0,-5 4 38 0 0,0 0 0 0 0,-1-1-1 0 0,0 0 1 0 0,0-1 0 0 0,-1 0-1 0 0,-1 0 1 0 0,0 0 0 0 0,-1-1-1 0 0,4-13 1 0 0,-3 6 134 0 0,-1 1-1 0 0,0-1 1 0 0,1-23 0 0 0,-2 6 212 0 0,2-50 1065 0 0,-6 85-722 0 0,-1 8-560 0 0,0 3-47 0 0,0 0 0 0 0,0 0 0 0 0,1 1 1 0 0,0-1-1 0 0,1 0 0 0 0,2 14 0 0 0,1-3-1 0 0,1 0-1 0 0,1-1 0 0 0,0 0 0 0 0,2 0 1 0 0,0 0-1 0 0,15 23 0 0 0,-20-37-55 0 0,0 0 1 0 0,1-1-1 0 0,-1 0 0 0 0,1 1 1 0 0,0-1-1 0 0,0-1 0 0 0,0 1 0 0 0,0-1 1 0 0,1 1-1 0 0,-1-1 0 0 0,1 0 0 0 0,0-1 1 0 0,0 1-1 0 0,0-1 0 0 0,0 0 0 0 0,1-1 1 0 0,-1 1-1 0 0,0-1 0 0 0,1 0 1 0 0,-1 0-1 0 0,1 0 0 0 0,-1-1 0 0 0,1 0 1 0 0,0 0-1 0 0,-1-1 0 0 0,1 1 0 0 0,-1-1 1 0 0,7-2-1 0 0,-4 1-2 0 0,0-1-1 0 0,-1-1 1 0 0,0 1-1 0 0,0-1 1 0 0,0 0-1 0 0,0 0 1 0 0,0-1-1 0 0,-1 0 1 0 0,0 0-1 0 0,0-1 1 0 0,0 0-1 0 0,-1 0 1 0 0,0 0-1 0 0,6-9 1 0 0,0-1 49 0 0,-1-1 0 0 0,-1 0 0 0 0,0-1-1 0 0,10-31 1 0 0,19-60 1085 0 0,-37 107-409 0 0,0 8-632 0 0,1 10-36 0 0,1-1-1 0 0,0 1 0 0 0,1-1 0 0 0,1 0 0 0 0,0 0 0 0 0,2-1 0 0 0,-1 0 0 0 0,2 0 0 0 0,0 0 0 0 0,0-1 0 0 0,13 15 0 0 0,8 6-332 0 0,42 37-1 0 0,-23-31-3341 0 0,-39-32 2067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1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62 18066 0 0,'-1'-4'1095'0'0,"0"-2"-487"0"0,-1-1-1 0 0,1 1 0 0 0,-1 0 1 0 0,-1 0-1 0 0,1 0 0 0 0,-1 1 1 0 0,-6-11 921 0 0,6 42-987 0 0,2-21-488 0 0,0-1 0 0 0,0 1 0 0 0,1 0 0 0 0,0-1 0 0 0,0 7 0 0 0,33 168 1087 0 0,-6-43-603 0 0,-21-98-435 0 0,45 327 767 0 0,-42-272-827 0 0,-8 179-1 0 0,-14-106-2947 0 0,13-147 1299 0 0,2-2-6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1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12 4052 0 0,'-3'-2'820'0'0,"-1"0"0"0"0,1 1 0 0 0,0 0-1 0 0,-1-1 1 0 0,1 1 0 0 0,-1 1-1 0 0,1-1 1 0 0,-1 0 0 0 0,1 1-1 0 0,-1 0 1 0 0,1 0 0 0 0,-1 0 0 0 0,0 0-1 0 0,1 0 1 0 0,-1 1 0 0 0,-6 1-1 0 0,6 0-409 0 0,0 0-1 0 0,1-1 0 0 0,-1 1 1 0 0,0 1-1 0 0,1-1 0 0 0,-1 0 0 0 0,1 1 1 0 0,0 0-1 0 0,0 0 0 0 0,0 0 0 0 0,0 0 1 0 0,-4 7-1 0 0,4-5-296 0 0,0-1 0 0 0,0 1-1 0 0,1 0 1 0 0,-1 0 0 0 0,1 1 0 0 0,1-1-1 0 0,-1 0 1 0 0,1 1 0 0 0,0-1 0 0 0,0 1-1 0 0,0 0 1 0 0,1-1 0 0 0,0 1 0 0 0,0-1 0 0 0,0 1-1 0 0,1 0 1 0 0,0-1 0 0 0,0 1 0 0 0,0-1-1 0 0,1 0 1 0 0,0 1 0 0 0,2 4 0 0 0,2 2-163 0 0,1-2 0 0 0,1 1 0 0 0,0-1 1 0 0,0 0-1 0 0,1 0 0 0 0,0-1 0 0 0,0 0 1 0 0,1-1-1 0 0,0 0 0 0 0,1-1 0 0 0,0 0 1 0 0,0 0-1 0 0,1-1 0 0 0,-1-1 0 0 0,13 5 1 0 0,-81 38 1816 0 0,45-35-1610 0 0,1 0 0 0 0,1 1-1 0 0,0 1 1 0 0,1 0 0 0 0,0 0 0 0 0,1 1 0 0 0,1 0-1 0 0,1 0 1 0 0,-5 17 0 0 0,9-26-126 0 0,1-1 1 0 0,0 1-1 0 0,0 0 1 0 0,0-1 0 0 0,1 1-1 0 0,-1 0 1 0 0,2 0-1 0 0,-1 0 1 0 0,1-1-1 0 0,0 1 1 0 0,1 0-1 0 0,-1-1 1 0 0,1 1-1 0 0,0-1 1 0 0,1 0-1 0 0,0 1 1 0 0,0-1-1 0 0,0 0 1 0 0,1-1-1 0 0,0 1 1 0 0,0-1 0 0 0,0 1-1 0 0,1-1 1 0 0,-1 0-1 0 0,11 7 1 0 0,-9-7-71 0 0,1-1-1 0 0,-1 0 1 0 0,1 0 0 0 0,0-1 0 0 0,0 0 0 0 0,0 0 0 0 0,0-1 0 0 0,0 0 0 0 0,1 0 0 0 0,-1 0 0 0 0,1-1-1 0 0,-1-1 1 0 0,1 1 0 0 0,0-1 0 0 0,-1 0 0 0 0,1-1 0 0 0,11-1 0 0 0,-10 0-445 0 0,0-1 1 0 0,0 1-1 0 0,0-2 1 0 0,0 1-1 0 0,0-1 1 0 0,-1 0-1 0 0,0-1 1 0 0,12-8 0 0 0,-2-2-1133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1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1488 0 0,'0'0'1804'0'0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1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78 3796 0 0,'-22'-38'9707'0'0,"19"34"-8847"0"0,0 0 0 0 0,0 0 1 0 0,-1 1-1 0 0,0-1 1 0 0,0 1-1 0 0,-5-4 1 0 0,7 5-698 0 0,0 1 1 0 0,0 0-1 0 0,0 0 1 0 0,-1 0 0 0 0,1 0-1 0 0,0 0 1 0 0,-1 1-1 0 0,1-1 1 0 0,0 1 0 0 0,-1-1-1 0 0,1 1 1 0 0,0 0-1 0 0,-1 0 1 0 0,1 0 0 0 0,-1 0-1 0 0,1 0 1 0 0,-1 1 0 0 0,1-1-1 0 0,0 1 1 0 0,-1 0-1 0 0,1-1 1 0 0,0 1 0 0 0,0 0-1 0 0,-1 0 1 0 0,1 0-1 0 0,0 1 1 0 0,0-1 0 0 0,0 1-1 0 0,0-1 1 0 0,1 1-1 0 0,-1-1 1 0 0,0 1 0 0 0,-1 2-1 0 0,0 0-59 0 0,-1 0-1 0 0,1 0 0 0 0,1 0 1 0 0,-1 0-1 0 0,1 1 0 0 0,-1-1 1 0 0,1 1-1 0 0,0 0 0 0 0,1-1 1 0 0,-1 1-1 0 0,1 0 0 0 0,0 0 1 0 0,0 0-1 0 0,1 10 0 0 0,0 4 85 0 0,1 0-1 0 0,5 31 1 0 0,0-13-21 0 0,1 10 23 0 0,17 55 0 0 0,-15-71 37 0 0,-2 0 0 0 0,-1 0-1 0 0,-1 1 1 0 0,-1 0 0 0 0,-2 41 0 0 0,-3-63-143 0 0,-1 0 0 0 0,0 0 1 0 0,-1 0-1 0 0,0 0 1 0 0,-1 0-1 0 0,0-1 0 0 0,0 0 1 0 0,-1 1-1 0 0,0-2 0 0 0,0 1 1 0 0,-12 13-1 0 0,10-14-283 0 0,0 0 1 0 0,0 0-1 0 0,-1 0 0 0 0,0-1 0 0 0,-1-1 1 0 0,1 1-1 0 0,-1-1 0 0 0,0-1 0 0 0,-1 0 0 0 0,1 0 1 0 0,-13 4-1 0 0,8-5-1350 0 0,1-2-44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1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727 127 1720 0 0,'-7'-13'2110'0'0,"1"1"0"0"0,-2 0 0 0 0,0 0 0 0 0,0 1 0 0 0,-1 0 0 0 0,0 1-1 0 0,-12-11 1 0 0,17 18-1834 0 0,1 1 0 0 0,-1-1 0 0 0,1 1 0 0 0,-1 0 0 0 0,0 0 0 0 0,0 0 0 0 0,1 0 0 0 0,-1 1 1 0 0,-1-1-1 0 0,1 1 0 0 0,0 0 0 0 0,0 1 0 0 0,0-1 0 0 0,-1 1 0 0 0,1-1 0 0 0,0 1 0 0 0,0 1 0 0 0,-1-1 0 0 0,1 0 0 0 0,0 1 0 0 0,0 0 0 0 0,-1 0 0 0 0,1 0 0 0 0,0 1 0 0 0,0 0 0 0 0,0-1 0 0 0,-5 5 0 0 0,-3 1-89 0 0,0 2 0 0 0,0-1 0 0 0,1 1 0 0 0,0 1 1 0 0,1 0-1 0 0,0 1 0 0 0,-9 12 0 0 0,3 0 15 0 0,1-1-1 0 0,-22 46 1 0 0,28-46-99 0 0,1 0-1 0 0,0 0 1 0 0,-7 42-1 0 0,-4 72 184 0 0,18-126-268 0 0,-6 115 241 0 0,14 217-1 0 0,1-2-52 0 0,-9-320-190 0 0,-14 178 75 0 0,12-177-46 0 0,-1-1 0 0 0,-1 0 0 0 0,-1 0 0 0 0,0 0 0 0 0,-2-1 1 0 0,0 0-1 0 0,-17 27 0 0 0,22-40-28 0 0,-1 0 1 0 0,0-1-1 0 0,-1 0 0 0 0,1 0 1 0 0,-1 0-1 0 0,0 0 1 0 0,0-1-1 0 0,-1 1 0 0 0,1-2 1 0 0,-1 1-1 0 0,0 0 1 0 0,0-1-1 0 0,0 0 0 0 0,0-1 1 0 0,-1 1-1 0 0,1-1 1 0 0,-1 0-1 0 0,1-1 0 0 0,-1 0 1 0 0,0 0-1 0 0,1 0 1 0 0,-1-1-1 0 0,0 0 0 0 0,0 0 1 0 0,0-1-1 0 0,1 1 1 0 0,-1-1-1 0 0,0-1 0 0 0,1 0 1 0 0,-1 0-1 0 0,-7-3 0 0 0,11 4-204 0 0,-21-11-79 0 0,23 11 85 0 0,0 0 0 0 0,0 1 0 0 0,1-1 0 0 0,-1 0 0 0 0,0 0 0 0 0,0 0 1 0 0,1 0-1 0 0,-1 0 0 0 0,1 0 0 0 0,-1 0 0 0 0,1 0 0 0 0,-1 0 0 0 0,1 0 0 0 0,-1 0 0 0 0,1 0 1 0 0,0 0-1 0 0,0 0 0 0 0,0 0 0 0 0,-1 0 0 0 0,1 0 0 0 0,0-1 0 0 0,0 1 0 0 0,0 0 1 0 0,1-1-1 0 0,1-11-1421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1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6 138 6497 0 0,'-1'-2'698'0'0,"0"1"1"0"0,0-1 0 0 0,1 1-1 0 0,-1-1 1 0 0,1 1 0 0 0,-1-1 0 0 0,1 1-1 0 0,0-1 1 0 0,-1 0 0 0 0,1 1 0 0 0,0-1-1 0 0,0 1 1 0 0,0-1 0 0 0,0 0-1 0 0,1 1 1 0 0,-1-1 0 0 0,0 1 0 0 0,1-1-1 0 0,-1 0 1 0 0,1-1 0 0 0,1 0-272 0 0,-1 1 0 0 0,1-1 0 0 0,0 1 0 0 0,0 0 1 0 0,0 0-1 0 0,0 0 0 0 0,0 0 0 0 0,0 0 0 0 0,1 0 1 0 0,3-2-1 0 0,7-3-452 0 0,0 0 0 0 0,0 1 0 0 0,25-7 0 0 0,-27 10 1028 0 0,24-8-854 0 0,51-9-1 0 0,-3 11-4116 0 0,-63 9 2369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1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0 1548 0 0,'-17'2'2435'0'0,"1"2"-1"0"0,0-1 1 0 0,-1 2 0 0 0,-18 7-1 0 0,18-4-1569 0 0,0 1 0 0 0,1 0 0 0 0,0 1 0 0 0,1 0 0 0 0,0 1 0 0 0,-25 25 0 0 0,10-7-172 0 0,2 1 0 0 0,1 1 0 0 0,1 1 0 0 0,-23 39 0 0 0,17-13 24 0 0,2 2 0 0 0,-34 99 0 0 0,-21 139 899 0 0,72-230-1223 0 0,3-1 1 0 0,3 2 0 0 0,2 89-1 0 0,8-56 61 0 0,25 151 0 0 0,-5-135-14 0 0,47 139-1 0 0,-28-136-49 0 0,-22-69-19 0 0,-19-48-360 0 0,1 0 0 0 0,-1 0 1 0 0,1-1-1 0 0,0 1 1 0 0,0-1-1 0 0,1 0 1 0 0,-1 0-1 0 0,1 0 1 0 0,3 4-1 0 0,-5-7-186 0 0,8 0-625 0 0,16-9-2664 0 0,-11 2 1885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1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1300 0 0,'-5'1'1525'0'0,"1"0"0"0"0,-1 0 1 0 0,1 1-1 0 0,-1-1 0 0 0,1 1 0 0 0,-9 4 0 0 0,-24 22 2947 0 0,22-13-3291 0 0,0 1 0 0 0,-15 20 0 0 0,20-23-743 0 0,0 1 0 0 0,1 0 0 0 0,0 0 0 0 0,1 1 0 0 0,1 0 0 0 0,0 0 0 0 0,-7 26 0 0 0,14-40-406 0 0,0 0-1 0 0,0 0 0 0 0,-1 0 0 0 0,1-1 0 0 0,0 1 0 0 0,0 0 0 0 0,0 0 0 0 0,0 0 0 0 0,0 0 0 0 0,0 0 0 0 0,1 0 0 0 0,-1 0 0 0 0,0 0 0 0 0,0 0 0 0 0,1 0 0 0 0,-1-1 1 0 0,0 1-1 0 0,1 0 0 0 0,0 1 0 0 0,-1-2-16 0 0,1 1 0 0 0,0-1 0 0 0,-1 1 0 0 0,1-1 0 0 0,-1 0 0 0 0,1 0 0 0 0,0 1 0 0 0,-1-1-1 0 0,1 0 1 0 0,0 0 0 0 0,0 0 0 0 0,-1 1 0 0 0,1-1 0 0 0,0 0 0 0 0,-1 0 0 0 0,1 0 0 0 0,0 0 0 0 0,-1 0 0 0 0,2-1 0 0 0,5 0 15 0 0,-1-1 0 0 0,0 0 1 0 0,0-1-1 0 0,9-4 0 0 0,-7 3 9 0 0,-4 2-38 0 0,8-3 63 0 0,-1-1-1 0 0,1 2 0 0 0,21-6 1 0 0,-30 10-25 0 0,0-1 0 0 0,-1 0 0 0 0,1 1 0 0 0,0 0 0 0 0,-1 0 0 0 0,1 0 0 0 0,0 0 0 0 0,-1 0 0 0 0,1 1 0 0 0,0-1 0 0 0,-1 1 0 0 0,1-1 0 0 0,-1 1 0 0 0,1 0 0 0 0,-1 0 0 0 0,1 0 0 0 0,-1 1 0 0 0,1-1 0 0 0,-1 1 0 0 0,0-1 0 0 0,0 1 0 0 0,0-1 0 0 0,3 4 0 0 0,1 4 66 0 0,0-1-1 0 0,-1 1 1 0 0,0 0-1 0 0,0 1 1 0 0,-1-1-1 0 0,-1 1 1 0 0,1-1-1 0 0,-1 1 1 0 0,-1 0-1 0 0,0 1 1 0 0,-1-1-1 0 0,0 0 1 0 0,0 0-1 0 0,-1 1 1 0 0,0-1-1 0 0,-1 0 1 0 0,-3 16-1 0 0,3-18 24 0 0,-1 0 0 0 0,0 0 0 0 0,0 0-1 0 0,-1 0 1 0 0,0-1 0 0 0,0 1 0 0 0,-1-1-1 0 0,1 0 1 0 0,-2 0 0 0 0,1 0 0 0 0,-1-1-1 0 0,0 0 1 0 0,-1 0 0 0 0,1 0 0 0 0,-1 0 0 0 0,0-1-1 0 0,-1 0 1 0 0,1 0 0 0 0,-1-1 0 0 0,0 0-1 0 0,0 0 1 0 0,-14 5 0 0 0,8-5-200 0 0,-1 0 0 0 0,0-1-1 0 0,0 0 1 0 0,-29 0 0 0 0,41-3-274 0 0,0-9-3402 0 0,1 7 2152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1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11 272 0 0,'22'-10'25081'0'0,"-20"16"-26150"0"0,-2-5 1122 0 0,0 0-1 0 0,0 0 1 0 0,0-1 0 0 0,0 1-1 0 0,0 0 1 0 0,0 0 0 0 0,0 0-1 0 0,0 0 1 0 0,-1 0-1 0 0,1 0 1 0 0,0-1 0 0 0,-1 1-1 0 0,1 0 1 0 0,0 0 0 0 0,-1 0-1 0 0,1 0 1 0 0,-2 1 0 0 0,0 1 105 0 0,-8 45 978 0 0,8-38-941 0 0,0 0 0 0 0,0 0 0 0 0,0 17 0 0 0,-1 4 134 0 0,3-26-296 0 0,-1 0 1 0 0,1 0-1 0 0,0 0 1 0 0,1 0-1 0 0,-1 0 1 0 0,1 0-1 0 0,0 0 1 0 0,0 0-1 0 0,0 0 1 0 0,1-1-1 0 0,-1 1 1 0 0,1 0-1 0 0,0-1 1 0 0,1 0-1 0 0,-1 1 1 0 0,1-1-1 0 0,0 0 1 0 0,0 0-1 0 0,0 0 1 0 0,0-1-1 0 0,1 1 1 0 0,0-1-1 0 0,0 0 1 0 0,0 0-1 0 0,0 0 1 0 0,0 0-1 0 0,0-1 1 0 0,1 1-1 0 0,-1-1 1 0 0,1 0-1 0 0,0-1 1 0 0,-1 1 0 0 0,1-1-1 0 0,0 0 1 0 0,0 0-1 0 0,0-1 1 0 0,0 1-1 0 0,0-1 1 0 0,0 0-1 0 0,0 0 1 0 0,0-1-1 0 0,0 1 1 0 0,0-1-1 0 0,6-2 1 0 0,4-3-63 0 0,0 0-1 0 0,0-1 1 0 0,0 0 0 0 0,-1-1 0 0 0,0-1 0 0 0,-1 0 0 0 0,0-1 0 0 0,0 0-1 0 0,-1-1 1 0 0,-1 0 0 0 0,0-1 0 0 0,0-1 0 0 0,12-19 0 0 0,-21 28-558 0 0,1-1 0 0 0,-1 1 0 0 0,-1-1 0 0 0,1 0 0 0 0,1-7 0 0 0,-3 9 110 0 0,1-5-1137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1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90 2052 0 0,'-2'-7'17762'0'0,"8"2"-17151"0"0,1 1 0 0 0,0 0-1 0 0,0 0 1 0 0,0 1 0 0 0,1 0 0 0 0,-1 0 0 0 0,1 0 0 0 0,13-1 0 0 0,13-6 321 0 0,86-26 2040 0 0,-114 34-2543 0 0,-6 2-533 0 0,0 0 0 0 0,0 0-1 0 0,1-1 1 0 0,-1 1 0 0 0,0 0 0 0 0,0 0-1 0 0,1 0 1 0 0,-1 0 0 0 0,0 0-1 0 0,1 0 1 0 0,-1-1 0 0 0,0 1 0 0 0,0 0-1 0 0,1 0 1 0 0,-1 0 0 0 0,0 0 0 0 0,1 0-1 0 0,-1 0 1 0 0,0 0 0 0 0,1 0 0 0 0,-1 0-1 0 0,0 0 1 0 0,1 1 0 0 0,-1-1-1 0 0,0 0 1 0 0,0 0 0 0 0,1 0 0 0 0,-1 0-1 0 0,0 0 1 0 0,0 0 0 0 0,1 1 0 0 0,-1-1-1 0 0,0 0 1 0 0,0 0 0 0 0,1 0-1 0 0,-1 1 1 0 0,0-1 0 0 0,0 0 0 0 0,0 0-1 0 0,1 1 1 0 0,-1-1 0 0 0,0 0 0 0 0,0 0-1 0 0,0 1 1 0 0,0-1 0 0 0,0 0 0 0 0,0 1-1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1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46 2052 0 0,'-20'7'17742'0'0,"24"-7"-16713"0"0,306-31 4178 0 0,162 21-3050 0 0,-193 8-1132 0 0,-273 2-970 0 0,1 0 1 0 0,0-1-1 0 0,0 0 0 0 0,8-2 1 0 0,-14 3-163 0 0,5-4-1465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1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87 2452 0 0,'-3'-5'13021'0'0,"10"-3"-10502"0"0,14-5-2104 0 0,19-3 1361 0 0,2 3-1 0 0,-1 1 1 0 0,56-7-1 0 0,-95 18-1683 0 0,0 1-1 0 0,0 0 1 0 0,0 0-1 0 0,0 0 1 0 0,0 0-1 0 0,0 0 1 0 0,0 1-1 0 0,-1-1 1 0 0,1 0-1 0 0,0 1 1 0 0,0 0 0 0 0,0-1-1 0 0,0 1 1 0 0,-1 0-1 0 0,1 0 1 0 0,2 1-1 0 0,-3 0-51 0 0,0-1-1 0 0,0 0 0 0 0,0 0 1 0 0,0 0-1 0 0,-1 0 1 0 0,1 1-1 0 0,0-1 0 0 0,-1 0 1 0 0,1 0-1 0 0,-1 1 1 0 0,1-1-1 0 0,-1 1 0 0 0,1-1 1 0 0,-1 0-1 0 0,0 1 0 0 0,0-1 1 0 0,0 1-1 0 0,0-1 1 0 0,0 1-1 0 0,0-1 0 0 0,0 0 1 0 0,-1 1-1 0 0,1-1 1 0 0,-1 3-1 0 0,-2 17 227 0 0,0 0 1 0 0,0 37-1 0 0,1-8-74 0 0,-21 202 425 0 0,13-81-749 0 0,6-140-3968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2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43 129 20566 0 0,'-15'-6'4969'0'0,"13"6"-4850"0"0,0-1 0 0 0,0 0 0 0 0,1 1 1 0 0,-1-1-1 0 0,0 0 0 0 0,0 0 0 0 0,0 0 1 0 0,1 0-1 0 0,-1 0 0 0 0,-2-2 0 0 0,3 2 43 0 0,0 0 44 0 0,1 1-190 0 0,0 0 0 0 0,0 0 1 0 0,-1 0-1 0 0,1 0 1 0 0,0 0-1 0 0,0-1 0 0 0,0 1 1 0 0,-1 0-1 0 0,1 0 1 0 0,0 0-1 0 0,0-1 0 0 0,0 1 1 0 0,-1 0-1 0 0,1 0 0 0 0,0 0 1 0 0,0-1-1 0 0,0 1 1 0 0,0 0-1 0 0,0 0 0 0 0,0-1 1 0 0,0 1-1 0 0,-1 0 0 0 0,1 0 1 0 0,0-1-1 0 0,0 1 1 0 0,0 0-1 0 0,0 0 0 0 0,0-1 1 0 0,0 1-1 0 0,0 0 0 0 0,0-1 1 0 0,0 1-1 0 0,1 0 1 0 0,-1 0-1 0 0,0-1 0 0 0,0 1 1 0 0,0 0-1 0 0,0-1 1 0 0,21-10 199 0 0,1 0 0 0 0,-1 2 1 0 0,2 0-1 0 0,29-7 1 0 0,-7 2-28 0 0,25-5-828 0 0,-36 11-3218 0 0,-21 5 2243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2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 3608 0 0,'3'-1'757'0'0,"-1"0"0"0"0,1 1 0 0 0,0-1 0 0 0,0 1 0 0 0,0-1 0 0 0,0 1 0 0 0,-1 0 0 0 0,1 0 0 0 0,0 0 0 0 0,0 0 0 0 0,0 1 0 0 0,3 0 0 0 0,-1 1-95 0 0,0-1 0 0 0,0 1-1 0 0,0 0 1 0 0,0 1 0 0 0,9 5 0 0 0,-1 3 87 0 0,1 0 0 0 0,22 25 0 0 0,-33-33-487 0 0,12 13 282 0 0,0 1-1 0 0,-1 1 1 0 0,15 27-1 0 0,5 9 19 0 0,-4 2-1 0 0,-1 2 1 0 0,-3 0-1 0 0,29 102 0 0 0,-28-53-5 0 0,-5 0-1 0 0,12 167 1 0 0,-28-148-115 0 0,-10 140 0 0 0,-5-170-183 0 0,-3 0-1 0 0,-43 158 0 0 0,39-201-151 0 0,-3 0-1 0 0,-1-1 0 0 0,-3-1 1 0 0,-2-1-1 0 0,-3-1 0 0 0,-32 45 1 0 0,1-18-314 0 0,-118 120 1 0 0,176-195-102 0 0,-2 2 428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2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20 356 1832 0 0,'-10'2'11870'0'0,"10"-2"-11750"0"0,-1 0 0 0 0,1 0 0 0 0,0 0 0 0 0,-1 0 1 0 0,1 0-1 0 0,-1 0 0 0 0,1 0 0 0 0,0-1 0 0 0,-1 1 0 0 0,1 0 0 0 0,0 0 0 0 0,-1 0 1 0 0,1 0-1 0 0,0-1 0 0 0,-1 1 0 0 0,1 0 0 0 0,0 0 0 0 0,0 0 0 0 0,-1-1 0 0 0,1 1 0 0 0,0 0 1 0 0,0-1-1 0 0,-1 1 0 0 0,1 0 0 0 0,0 0 0 0 0,0-1 0 0 0,0 1 0 0 0,-1 0 0 0 0,1-1 1 0 0,0 1-1 0 0,0-1 0 0 0,0 1 0 0 0,0 0 0 0 0,0-1 0 0 0,0 0 0 0 0,3-19 1591 0 0,17-26-1427 0 0,-16 38 140 0 0,14-33 210 0 0,2 1-1 0 0,2 2 1 0 0,40-55-1 0 0,-46 69-41 0 0,-13 18-261 0 0,1 0 1 0 0,0 0 0 0 0,1 1-1 0 0,7-9 1 0 0,-10 13 276 0 0,-2 1-592 0 0,0 0 0 0 0,1 1 0 0 0,-1-1 0 0 0,1 0-1 0 0,-1 1 1 0 0,0-1 0 0 0,1 0 0 0 0,-1 1 0 0 0,0-1 0 0 0,1 1 0 0 0,-1-1 0 0 0,0 1-1 0 0,1-1 1 0 0,-1 1 0 0 0,0-1 0 0 0,0 1 0 0 0,0-1 0 0 0,0 1 0 0 0,1-1-1 0 0,-1 1 1 0 0,0-1 0 0 0,0 1 0 0 0,0-1 0 0 0,0 1 0 0 0,0 0 0 0 0,0 18 212 0 0,0-18-190 0 0,-6 105 581 0 0,-1 3-326 0 0,7-92-244 0 0,1-1 0 0 0,0 1 0 0 0,2-1 0 0 0,6 26 0 0 0,-8-37-60 0 0,1-1 0 0 0,-1 0 0 0 0,1 0 0 0 0,0 0 0 0 0,0 0 0 0 0,0 0 0 0 0,0 0 0 0 0,1-1 0 0 0,0 1 0 0 0,-1-1 0 0 0,1 1 0 0 0,1-1-1 0 0,-1 0 1 0 0,0 0 0 0 0,7 3 0 0 0,-7-4-52 0 0,1 0-1 0 0,-1-1 0 0 0,1 0 1 0 0,0 0-1 0 0,-1 0 0 0 0,1 0 1 0 0,0 0-1 0 0,0-1 1 0 0,0 1-1 0 0,0-1 0 0 0,0 0 1 0 0,-1-1-1 0 0,1 1 0 0 0,0-1 1 0 0,0 1-1 0 0,0-1 0 0 0,0 0 1 0 0,4-2-1 0 0,2-1-64 0 0,0 0 1 0 0,0-1-1 0 0,-1 0 1 0 0,0 0-1 0 0,1-1 0 0 0,-2-1 1 0 0,1 1-1 0 0,-1-1 0 0 0,0-1 1 0 0,12-14-1 0 0,-3 0 274 0 0,-1-2 0 0 0,24-48 0 0 0,-31 54 744 0 0,15-40 0 0 0,-17 114 770 0 0,-6-45-1715 0 0,-1-1 0 0 0,1 1 0 0 0,0-1 1 0 0,1 0-1 0 0,1 0 0 0 0,-1 0 0 0 0,1 0 0 0 0,9 17 1 0 0,-9-20-223 0 0,1-1 1 0 0,0 1-1 0 0,1-1 1 0 0,-1 0-1 0 0,1 0 1 0 0,1-1-1 0 0,-1 1 1 0 0,1-1-1 0 0,-1-1 1 0 0,2 1-1 0 0,-1-1 1 0 0,0 0-1 0 0,10 4 1 0 0,19 7-1336 0 0,1-1 13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2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74 128 92 0 0,'-15'5'14342'0'0,"14"-4"-13830"0"0,-7 21 3751 0 0,6-13-3797 0 0,1 0 0 0 0,1-1 0 0 0,0 14 0 0 0,1-15-267 0 0,-1-1 0 0 0,1 0 0 0 0,1 0-1 0 0,-1 0 1 0 0,1 0 0 0 0,0 0 0 0 0,0-1 0 0 0,1 1 0 0 0,0 0 0 0 0,0-1 0 0 0,0 0 0 0 0,0 0 0 0 0,1 0 0 0 0,7 8 0 0 0,-7-10-133 0 0,-1 0-1 0 0,1 0 1 0 0,0-1-1 0 0,0 1 1 0 0,0-1-1 0 0,0 0 1 0 0,1 0 0 0 0,-1-1-1 0 0,1 1 1 0 0,-1-1-1 0 0,1 0 1 0 0,-1 0-1 0 0,1 0 1 0 0,0-1-1 0 0,-1 1 1 0 0,1-1-1 0 0,0 0 1 0 0,-1-1 0 0 0,1 1-1 0 0,5-2 1 0 0,-3 0-40 0 0,-1 0 0 0 0,1 0 0 0 0,-1-1 0 0 0,1 0 0 0 0,-1-1 0 0 0,0 1 1 0 0,0-1-1 0 0,0 0 0 0 0,-1 0 0 0 0,1-1 0 0 0,-1 0 0 0 0,0 0 0 0 0,-1 0 0 0 0,1 0 1 0 0,-1-1-1 0 0,0 0 0 0 0,4-7 0 0 0,-6 9-8 0 0,0 0-1 0 0,1 0 1 0 0,-2 0 0 0 0,1 0 0 0 0,0 0 0 0 0,-1-1-1 0 0,0 1 1 0 0,0-1 0 0 0,0 1 0 0 0,0-1-1 0 0,-1 1 1 0 0,0-1 0 0 0,0 0 0 0 0,0 1 0 0 0,0-1-1 0 0,-1 1 1 0 0,0-1 0 0 0,0 1 0 0 0,0-1-1 0 0,0 1 1 0 0,-1 0 0 0 0,0-1 0 0 0,0 1 0 0 0,0 0-1 0 0,0 0 1 0 0,-1 0 0 0 0,-3-5 0 0 0,0 3 73 0 0,-1-1 1 0 0,1 1-1 0 0,-1 1 1 0 0,0-1-1 0 0,0 1 1 0 0,0 0-1 0 0,-9-4 1 0 0,12 8-41 0 0,0-1 0 0 0,0 0 0 0 0,0 1 0 0 0,0 0 0 0 0,0 0-1 0 0,0 0 1 0 0,-1 1 0 0 0,1-1 0 0 0,0 1 0 0 0,-1 0 0 0 0,1 0 0 0 0,0 1 0 0 0,0-1 0 0 0,-1 1 0 0 0,1 0 0 0 0,0 0 0 0 0,-5 2 0 0 0,1 0 3 0 0,0 0 0 0 0,0 1 0 0 0,0 0 0 0 0,0 0 0 0 0,0 1 0 0 0,1 0 0 0 0,0 0 0 0 0,0 1 1 0 0,1 0-1 0 0,-1 0 0 0 0,1 1 0 0 0,0 0 0 0 0,1 0 0 0 0,0 0 0 0 0,0 0 0 0 0,1 1 0 0 0,-1 0 0 0 0,2 0 1 0 0,-6 13-1 0 0,7-14-26 0 0,1 0-1 0 0,-1 1 1 0 0,1-1 0 0 0,0 0 0 0 0,1 0 0 0 0,-1 1 0 0 0,2-1 0 0 0,-1 0 0 0 0,1 1 0 0 0,0-1 0 0 0,0 0-1 0 0,1 0 1 0 0,3 10 0 0 0,-3-13-40 0 0,0 1 0 0 0,0-1 0 0 0,0 0-1 0 0,1 0 1 0 0,0 0 0 0 0,-1 0 0 0 0,1 0 0 0 0,1-1-1 0 0,-1 1 1 0 0,0-1 0 0 0,1 0 0 0 0,0 0 0 0 0,-1 0-1 0 0,1-1 1 0 0,0 1 0 0 0,1-1 0 0 0,-1 0 0 0 0,0 0-1 0 0,1 0 1 0 0,-1-1 0 0 0,10 3 0 0 0,-6-3-66 0 0,1-1 0 0 0,-1 1 1 0 0,0-2-1 0 0,1 1 0 0 0,-1-1 1 0 0,0 0-1 0 0,1-1 0 0 0,-1 0 1 0 0,0 0-1 0 0,0 0 0 0 0,0-1 1 0 0,-1-1-1 0 0,1 1 0 0 0,9-7 1 0 0,-2 1-48 0 0,-1-2 0 0 0,0 1 0 0 0,0-2 1 0 0,-1 0-1 0 0,20-23 0 0 0,-27 26 169 0 0,1-1 0 0 0,-2 0 0 0 0,1 0 0 0 0,-1 0 0 0 0,-1-1 0 0 0,0 1 0 0 0,4-21 0 0 0,-7 31-15 0 0,-1-1 0 0 0,0 1 0 0 0,0-1 0 0 0,0 1-1 0 0,1-1 1 0 0,-1 0 0 0 0,0 1 0 0 0,0-1 0 0 0,0 1 0 0 0,0-1-1 0 0,0 1 1 0 0,0-1 0 0 0,0 0 0 0 0,0 1 0 0 0,0-1 0 0 0,0 1 0 0 0,0-1-1 0 0,0 1 1 0 0,-1-1 0 0 0,1 1 0 0 0,0-1 0 0 0,0 1 0 0 0,-1-1-1 0 0,1 1 1 0 0,0-1 0 0 0,-1 1 0 0 0,1-1 0 0 0,0 1 0 0 0,-1-1-1 0 0,1 1 1 0 0,0 0 0 0 0,-1-1 0 0 0,1 1 0 0 0,-1 0 0 0 0,1-1 0 0 0,-1 1-1 0 0,1 0 1 0 0,-1 0 0 0 0,1-1 0 0 0,-1 1 0 0 0,0 0 0 0 0,-1 0 96 0 0,2 4-75 0 0,-1 1 0 0 0,0 0 0 0 0,0 0 0 0 0,0-1 0 0 0,-3 7 1 0 0,-4 19 123 0 0,8-25-154 0 0,-1 1-1 0 0,1-1 1 0 0,0 1 0 0 0,1 0-1 0 0,-1-1 1 0 0,1 1-1 0 0,0-1 1 0 0,1 1-1 0 0,-1-1 1 0 0,1 1-1 0 0,0-1 1 0 0,0 0-1 0 0,1 0 1 0 0,3 5-1 0 0,-4-7-28 0 0,0-1-1 0 0,0 1 0 0 0,0-1 1 0 0,1 0-1 0 0,-1 0 0 0 0,1 1 1 0 0,-1-2-1 0 0,1 1 0 0 0,0 0 1 0 0,0-1-1 0 0,0 1 0 0 0,0-1 1 0 0,0 0-1 0 0,0 0 0 0 0,0 0 1 0 0,0 0-1 0 0,0 0 0 0 0,1-1 0 0 0,-1 0 1 0 0,0 1-1 0 0,0-1 0 0 0,1-1 1 0 0,-1 1-1 0 0,0 0 0 0 0,6-2 1 0 0,2 0 2 0 0,0-1 1 0 0,0 0 0 0 0,0-1-1 0 0,0 0 1 0 0,-1-1-1 0 0,1 0 1 0 0,-1-1 0 0 0,-1 0-1 0 0,1 0 1 0 0,-1-1 0 0 0,0-1-1 0 0,-1 1 1 0 0,1-1-1 0 0,-1-1 1 0 0,-1 1 0 0 0,0-1-1 0 0,0-1 1 0 0,-1 1 0 0 0,0-1-1 0 0,-1 0 1 0 0,0-1-1 0 0,8-21 1 0 0,17-63 645 0 0,-23 58-47 0 0,-6 35-410 0 0,-8 84 287 0 0,6-67-520 0 0,1 1 1 0 0,1-1 0 0 0,0 1 0 0 0,2-1 0 0 0,-1 1 0 0 0,2-1 0 0 0,0 0 0 0 0,0 0-1 0 0,2 0 1 0 0,0-1 0 0 0,14 25 0 0 0,-9-22-471 0 0,2 0 0 0 0,0 0-1 0 0,0-1 1 0 0,2-1 0 0 0,22 20 0 0 0,4-4-1030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2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891 216 2868 0 0,'-1'-12'2541'0'0,"0"-1"0"0"0,0 1 1 0 0,-1-1-1 0 0,-7-22 0 0 0,6 25-1632 0 0,-1 0 0 0 0,0 0 0 0 0,-1 1 0 0 0,0-1 0 0 0,0 1 1 0 0,-9-11-1 0 0,11 16-735 0 0,-1 0 0 0 0,0 0 0 0 0,1 0 1 0 0,-1 0-1 0 0,0 0 0 0 0,-1 1 0 0 0,1 0 0 0 0,-1 0 1 0 0,1 0-1 0 0,-1 0 0 0 0,0 1 0 0 0,0 0 0 0 0,0 0 1 0 0,0 0-1 0 0,-1 1 0 0 0,1 0 0 0 0,0-1 0 0 0,-1 2 1 0 0,1-1-1 0 0,-1 1 0 0 0,1 0 0 0 0,0 0 0 0 0,-1 0 1 0 0,1 1-1 0 0,-1 0 0 0 0,1 0 0 0 0,0 0 0 0 0,-1 1 1 0 0,-6 3-1 0 0,-2 0-54 0 0,1 2 1 0 0,0 0-1 0 0,0 0 1 0 0,0 1 0 0 0,1 1-1 0 0,1 0 1 0 0,-1 1-1 0 0,-9 11 1 0 0,6-5-11 0 0,1 1 1 0 0,1 0-1 0 0,1 2 1 0 0,-18 34 0 0 0,8-3 9 0 0,2 1 1 0 0,3 1 0 0 0,-17 81 0 0 0,19-53-15 0 0,-6 85-1 0 0,7 85 62 0 0,2-39-1 0 0,8-152-102 0 0,-21 176 231 0 0,20-204-218 0 0,-2 0-1 0 0,-2-1 0 0 0,0 0 0 0 0,-2-1 1 0 0,-23 43-1 0 0,23-52 7 0 0,0-1 0 0 0,-2 0 0 0 0,-14 17 0 0 0,22-31-54 0 0,0 0 0 0 0,0 1 1 0 0,0-2-1 0 0,-1 1 1 0 0,1-1-1 0 0,-1 1 0 0 0,0-2 1 0 0,-1 1-1 0 0,1-1 0 0 0,0 0 1 0 0,-1 0-1 0 0,0-1 1 0 0,-11 3-1 0 0,15-3-18 0 0,2-2-10 0 0,1 1 1 0 0,-1-1-1 0 0,0 0 1 0 0,0 0-1 0 0,0 1 1 0 0,0-1-1 0 0,0 0 1 0 0,0 0-1 0 0,0 0 1 0 0,0 0-1 0 0,1 0 1 0 0,-1 0-1 0 0,0 0 1 0 0,0 0-1 0 0,0-1 1 0 0,0 1-1 0 0,0 0 1 0 0,0 0-1 0 0,0-1 1 0 0,1 1-1 0 0,-1-1 1 0 0,0 1-1 0 0,-1-1 1 0 0,0 0-31 0 0,0 1 0 0 0,0-1 0 0 0,0 0 1 0 0,0 0-1 0 0,0 0 0 0 0,1 0 1 0 0,-1 0-1 0 0,0-1 0 0 0,0 1 1 0 0,1 0-1 0 0,-1-1 0 0 0,1 1 1 0 0,-1-1-1 0 0,1 0 0 0 0,-1 1 1 0 0,1-1-1 0 0,0 0 0 0 0,0 0 0 0 0,0 0 1 0 0,0 0-1 0 0,-1-3 0 0 0,2 1-350 0 0,-1 0 0 0 0,0-1-1 0 0,1 1 1 0 0,0 0 0 0 0,0-1-1 0 0,0 1 1 0 0,0 0 0 0 0,1-1-1 0 0,2-7 1 0 0,0-3-1194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2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15 103 22990 0 0,'-1'-2'435'0'0,"-1"0"-1"0"0,1 1 0 0 0,-1-1 1 0 0,1 0-1 0 0,0 0 1 0 0,0 0-1 0 0,0 0 1 0 0,0-1-1 0 0,0 1 1 0 0,0 0-1 0 0,0-2 1 0 0,1 2-358 0 0,0 1 1 0 0,0 0-1 0 0,0 0 1 0 0,0 0-1 0 0,0 0 1 0 0,0-1-1 0 0,0 1 1 0 0,0 0-1 0 0,1 0 1 0 0,-1 0 0 0 0,0 0-1 0 0,1 0 1 0 0,-1-1-1 0 0,1 1 1 0 0,0 0-1 0 0,0-1 1 0 0,2-1-79 0 0,-1 1-1 0 0,1-1 1 0 0,0 1 0 0 0,0 0 0 0 0,0 0 0 0 0,0 0 0 0 0,0 1-1 0 0,0-1 1 0 0,1 1 0 0 0,-1-1 0 0 0,0 1 0 0 0,1 0 0 0 0,4 0-1 0 0,92-19-377 0 0,-32 12-3067 0 0,-50 6 1840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2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835 62 3128 0 0,'-3'-5'1075'0'0,"-1"0"-1"0"0,0 0 0 0 0,0 1 0 0 0,-1-1 1 0 0,1 1-1 0 0,-1 0 0 0 0,0 0 1 0 0,0 1-1 0 0,-1-1 0 0 0,-9-4 0 0 0,9 6-664 0 0,0 0-1 0 0,0 0 1 0 0,0 1 0 0 0,-1 0-1 0 0,1 0 1 0 0,0 0-1 0 0,-1 1 1 0 0,1 0-1 0 0,0 0 1 0 0,-1 0-1 0 0,1 1 1 0 0,0 0 0 0 0,0 0-1 0 0,-1 1 1 0 0,1 0-1 0 0,0 0 1 0 0,-7 3-1 0 0,-12 9 63 0 0,1 1 0 0 0,1 1-1 0 0,0 1 1 0 0,1 0-1 0 0,0 2 1 0 0,-31 36-1 0 0,23-19-57 0 0,1 1-1 0 0,2 1 1 0 0,-32 60 0 0 0,-64 145 621 0 0,92-170-596 0 0,-31 117 0 0 0,59-180-422 0 0,-49 193 425 0 0,37-134-184 0 0,-6 79 0 0 0,11-33 213 0 0,9 205-1 0 0,3-267-366 0 0,-2-32-30 0 0,5 36 0 0 0,-3-37-24 0 0,-1-1-1 0 0,-1 21 0 0 0,0-21-39 0 0,3-3-594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0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6497 0 0,'17'-39'14683'0'0,"-13"38"-13260"0"0,-4 1-1371 0 0,1 0 0 0 0,-1 0 0 0 0,0 0 0 0 0,0 0-1 0 0,0 0 1 0 0,1 0 0 0 0,-1-1 0 0 0,0 1 0 0 0,0 0 0 0 0,1 0 0 0 0,-1 0 0 0 0,0 0-1 0 0,0 0 1 0 0,1 0 0 0 0,-1 0 0 0 0,0 0 0 0 0,0 0 0 0 0,1 0 0 0 0,-1 0 0 0 0,0 0 0 0 0,0 0-1 0 0,1 0 1 0 0,-1 0 0 0 0,0 0 0 0 0,0 0 0 0 0,0 1 0 0 0,1-1 0 0 0,-1 0 0 0 0,0 0-1 0 0,0 0 1 0 0,0 0 0 0 0,1 0 0 0 0,-1 0 0 0 0,0 1 0 0 0,6 12 313 0 0,-2 0 1 0 0,0 1-1 0 0,0 0 0 0 0,-1-1 1 0 0,-1 1-1 0 0,0 0 0 0 0,-1 17 1 0 0,3 12-341 0 0,-2-26-759 0 0,1 0 0 0 0,0 0 1 0 0,1 0-1 0 0,1-1 0 0 0,9 20 1 0 0,-4-15-870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1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79 21846 0 0,'-1'-33'5243'0'0,"-1"4"-4114"0"0,3 28-1102 0 0,-1 1 0 0 0,0-1-1 0 0,0 0 1 0 0,0 0 0 0 0,0 0 0 0 0,0 0 0 0 0,0 0-1 0 0,0 1 1 0 0,0-1 0 0 0,-1 0 0 0 0,1 0 0 0 0,0 0 0 0 0,-1 0-1 0 0,1 1 1 0 0,0-1 0 0 0,-1 0 0 0 0,1 0 0 0 0,-1 0-1 0 0,0 1-13 0 0,1 0-1 0 0,-1 0 0 0 0,1 0 0 0 0,0 0 0 0 0,-1 0 1 0 0,1 0-1 0 0,-1 0 0 0 0,1 0 0 0 0,0 1 0 0 0,-1-1 1 0 0,1 0-1 0 0,0 0 0 0 0,-1 1 0 0 0,1-1 0 0 0,0 0 1 0 0,-1 0-1 0 0,1 1 0 0 0,0-1 0 0 0,-1 0 1 0 0,1 1-1 0 0,0-1 0 0 0,0 0 0 0 0,0 1 0 0 0,-1 0 1 0 0,-14 29 103 0 0,-27 82-4338 0 0,35-94 2609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2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2256 0 0,'0'0'8014'0'0,"2"-3"-6340"0"0,0 1-1405 0 0,0 0 0 0 0,0 1 0 0 0,0-1 0 0 0,1 0 0 0 0,-1 1 0 0 0,1 0 0 0 0,-1-1 0 0 0,1 1 0 0 0,-1 0 0 0 0,1 0 0 0 0,0 0-1 0 0,0 1 1 0 0,3-1 0 0 0,47-7 1494 0 0,-35 6-1309 0 0,171-27 3819 0 0,-188 29-4183 0 0,8-1 870 0 0,-1 0 1 0 0,0 1 0 0 0,12 0 0 0 0,-27 16-619 0 0,-47 91 756 0 0,28-58-599 0 0,-39 102-1 0 0,16-3-61 0 0,47-138-563 0 0,-1-1 0 0 0,2 1 1 0 0,-2 13-1 0 0,2 12-5000 0 0,1-27 3523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2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11 107 356 0 0,'-11'-6'14814'0'0,"12"5"-14502"0"0,-1-1 1 0 0,1 0-1 0 0,0 1 0 0 0,-1-1 0 0 0,1 0 0 0 0,0 1 1 0 0,0-1-1 0 0,0 1 0 0 0,0-1 0 0 0,0 1 1 0 0,1 0-1 0 0,-1 0 0 0 0,0-1 0 0 0,1 1 0 0 0,-1 0 1 0 0,0 0-1 0 0,1 0 0 0 0,0 0 0 0 0,-1 1 1 0 0,4-2-1 0 0,41-17 1314 0 0,-38 16-1246 0 0,-5 2-372 0 0,105-35 1582 0 0,-90 32-3028 0 0,-1 1 0 0 0,24-2 0 0 0,-24 4-121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2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2732 0 0,'6'2'15972'0'0,"35"4"-14323"0"0,329-31 3668 0 0,-264 12-4288 0 0,155-40 0 0 0,-210 44-5151 0 0,-43 8 2510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2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26 3168 0 0,'-6'2'1638'0'0,"0"1"0"0"0,0-1 0 0 0,0 1 0 0 0,0 0 0 0 0,0 0 0 0 0,-7 7 0 0 0,8-6-835 0 0,0 0 1 0 0,0 1-1 0 0,0-1 1 0 0,1 1-1 0 0,0 0 1 0 0,-6 10-1 0 0,8-12-693 0 0,1-1-1 0 0,-1 0 0 0 0,1 0 1 0 0,0 1-1 0 0,0-1 0 0 0,0 1 1 0 0,1-1-1 0 0,-1 1 0 0 0,0-1 1 0 0,1 1-1 0 0,0-1 0 0 0,-1 1 1 0 0,1-1-1 0 0,0 1 0 0 0,0 0 0 0 0,1-1 1 0 0,-1 1-1 0 0,0-1 0 0 0,1 1 1 0 0,0-1-1 0 0,0 1 0 0 0,-1-1 1 0 0,1 1-1 0 0,1-1 0 0 0,-1 0 1 0 0,0 1-1 0 0,0-1 0 0 0,1 0 1 0 0,0 0-1 0 0,-1 0 0 0 0,1 0 0 0 0,0 0 1 0 0,0-1-1 0 0,0 1 0 0 0,0 0 1 0 0,0-1-1 0 0,0 1 0 0 0,0-1 1 0 0,4 1-1 0 0,0 1-6 0 0,0 0 0 0 0,1 0-1 0 0,0-1 1 0 0,-1 0 0 0 0,1-1 0 0 0,0 0 0 0 0,0 0 0 0 0,-1 0-1 0 0,1-1 1 0 0,0 0 0 0 0,0 0 0 0 0,12-2 0 0 0,-7 0-12 0 0,0-1 1 0 0,-1 0 0 0 0,1 0 0 0 0,-1-1-1 0 0,0-1 1 0 0,14-7 0 0 0,-21 10-65 0 0,0-1-1 0 0,0 0 1 0 0,0 0 0 0 0,0 0 0 0 0,0 0 0 0 0,-1 0-1 0 0,1-1 1 0 0,-1 0 0 0 0,0 0 0 0 0,0 0 0 0 0,-1 0-1 0 0,1 0 1 0 0,-1 0 0 0 0,0-1 0 0 0,0 1 0 0 0,0-1-1 0 0,-1 0 1 0 0,1 1 0 0 0,0-8 0 0 0,-2 9-12 0 0,0 0-1 0 0,0 0 1 0 0,0 0 0 0 0,0 0 0 0 0,-1 0 0 0 0,1 0 0 0 0,-1 0 0 0 0,0 0-1 0 0,0 0 1 0 0,0 0 0 0 0,0 0 0 0 0,0 0 0 0 0,-1 1 0 0 0,1-1 0 0 0,-1 0 0 0 0,0 1-1 0 0,0-1 1 0 0,1 1 0 0 0,-2 0 0 0 0,1-1 0 0 0,0 1 0 0 0,0 0 0 0 0,-1 0-1 0 0,1 1 1 0 0,-1-1 0 0 0,0 0 0 0 0,0 1 0 0 0,1 0 0 0 0,-1 0 0 0 0,-6-2 0 0 0,2 1-3 0 0,-1 0 1 0 0,0 1 0 0 0,0 0 0 0 0,0 0 0 0 0,0 1-1 0 0,0 0 1 0 0,1 0 0 0 0,-1 1 0 0 0,0 0 0 0 0,0 1-1 0 0,0 0 1 0 0,-9 3 0 0 0,3 0 5 0 0,1 0-1 0 0,-1 1 1 0 0,1 0-1 0 0,1 1 1 0 0,-21 15 0 0 0,26-17-3 0 0,0 1 0 0 0,1 0 0 0 0,0 0 0 0 0,0 1 0 0 0,0 0 0 0 0,1 0 0 0 0,0 0 0 0 0,-7 16 0 0 0,11-22-34 0 0,0 1 1 0 0,0 0-1 0 0,0 0 1 0 0,1 0-1 0 0,-1 0 1 0 0,0 0-1 0 0,1 0 1 0 0,0 0-1 0 0,-1 0 1 0 0,1 0-1 0 0,0 0 1 0 0,0 1-1 0 0,0-1 1 0 0,1 0-1 0 0,-1 0 1 0 0,0 0-1 0 0,1 0 1 0 0,-1 0-1 0 0,1 0 1 0 0,0 0-1 0 0,0 0 1 0 0,0-1-1 0 0,0 1 1 0 0,0 0-1 0 0,0 0 1 0 0,0 0-1 0 0,0-1 1 0 0,1 1-1 0 0,-1-1 1 0 0,1 1-1 0 0,-1-1 1 0 0,1 0-1 0 0,-1 1 1 0 0,1-1-1 0 0,0 0 1 0 0,0 0-1 0 0,0 0 1 0 0,0 0-1 0 0,-1-1 1 0 0,1 1-1 0 0,4 1 0 0 0,0-1-97 0 0,1 1 0 0 0,-1-1 0 0 0,0-1 0 0 0,1 1 0 0 0,-1-1 0 0 0,1 0 0 0 0,-1 0 0 0 0,0-1 0 0 0,1 0 0 0 0,6-2 0 0 0,2 0-63 0 0,-1-1 0 0 0,0-1 1 0 0,17-8-1 0 0,-15 4 697 0 0,0-1-1 0 0,0 0 1 0 0,19-18-1 0 0,-35 28-487 0 0,1 0 0 0 0,-1 0 0 0 0,0-1 0 0 0,1 1 0 0 0,-1 0 0 0 0,0 0 0 0 0,1-1 0 0 0,-1 1 0 0 0,0 0 1 0 0,1 0-1 0 0,-1 0 0 0 0,0 0 0 0 0,1-1 0 0 0,-1 1 0 0 0,1 0 0 0 0,-1 0 0 0 0,0 0 0 0 0,1 0 0 0 0,-1 0 0 0 0,1 0 0 0 0,-1 0 0 0 0,0 0 0 0 0,1 0 0 0 0,-1 0 0 0 0,1 1 0 0 0,-1-1 0 0 0,0 0 0 0 0,1 0 0 0 0,-1 0 0 0 0,0 0 0 0 0,1 0 0 0 0,0 1 0 0 0,7 13 399 0 0,-1 16-167 0 0,-5 10-137 0 0,-2 0 0 0 0,-1 0 1 0 0,-3 0-1 0 0,-10 51 0 0 0,11-73-23 0 0,-1-1 0 0 0,0 1 0 0 0,-2-1 0 0 0,-7 17 0 0 0,10-28-50 0 0,0 0 1 0 0,0-1-1 0 0,0 0 1 0 0,-1 1 0 0 0,0-1-1 0 0,0-1 1 0 0,-1 1-1 0 0,1 0 1 0 0,-1-1 0 0 0,0 0-1 0 0,0 0 1 0 0,0-1-1 0 0,-1 0 1 0 0,1 1 0 0 0,-7 1-1 0 0,-23 9 16 0 0,-1-3-1 0 0,0-1 1 0 0,-1-1 0 0 0,-43 4-1 0 0,38-10-1244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2:05:2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 4596 0 0,'4'-3'3656'0'0,"-4"3"-3250"0"0,1 0 0 0 0,-1 0 0 0 0,1 0 0 0 0,-1 0 1 0 0,1-1-1 0 0,-1 1 0 0 0,1 0 0 0 0,-1 0 0 0 0,1 0 0 0 0,-1 0 0 0 0,1 0 1 0 0,-1 0-1 0 0,1 1 0 0 0,11 5 3440 0 0,7 19-1746 0 0,5 16-990 0 0,-2 0 1 0 0,-1 1 0 0 0,18 57-1 0 0,31 136 279 0 0,-37-85-291 0 0,25 282 1 0 0,-54-25 38 0 0,-11-328-836 0 0,-3 0-1 0 0,-36 135 1 0 0,34-179-269 0 0,-1 0 0 0 0,-2 0 0 0 0,-1-2 0 0 0,-2 0 0 0 0,-1-1 0 0 0,-1-1 0 0 0,-2-1 0 0 0,-1 0 0 0 0,-1-2 0 0 0,-2-1 0 0 0,0-1 0 0 0,-2-1 0 0 0,-1-1 0 0 0,-50 30 0 0 0,78-53-50 0 0,-1 1-185 0 0,0-1 0 0 0,-1 1 0 0 0,1 0 0 0 0,-1-1 0 0 0,1 0 0 0 0,-1 0-1 0 0,1 0 1 0 0,-1 0 0 0 0,0 0 0 0 0,0 0 0 0 0,1 0 0 0 0,-1-1 0 0 0,0 0-1 0 0,0 1 1 0 0,-4-1 0 0 0,-6-4-1362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1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1488 0 0,'7'-3'19095'0'0,"-5"27"-14982"0"0,-2 21-5766 0 0,-1-33 3583 0 0,-2 37-1236 0 0,8 87 0 0 0,-1-59-5394 0 0,-4-66 3129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1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11 146 3724 0 0,'-10'-11'16760'0'0,"10"11"-16609"0"0,272-76 5057 0 0,-106 32-4203 0 0,-152 40-1226 0 0,28-6-61 0 0,-15 10-4361 0 0,-19 2 3063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1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30 1104 0 0,'-2'0'803'0'0,"1"0"-1"0"0,-1 0 1 0 0,1 0-1 0 0,-1 0 1 0 0,1 0 0 0 0,-1 1-1 0 0,1-1 1 0 0,0 0-1 0 0,-1 1 1 0 0,1-1-1 0 0,-1 1 1 0 0,1-1 0 0 0,0 1-1 0 0,0 0 1 0 0,-2 1-1 0 0,-20 19 3305 0 0,15-11-3327 0 0,0 1-1 0 0,-9 18 0 0 0,12-18-411 0 0,0-1 0 0 0,0 1 0 0 0,1 0 1 0 0,1 0-1 0 0,0 0 0 0 0,1 0 0 0 0,0 1 0 0 0,0-1 0 0 0,1 24 1 0 0,1-26-254 0 0,1-1 0 0 0,1 1 0 0 0,-1 0 0 0 0,1 0 0 0 0,1-1 0 0 0,-1 1 0 0 0,2-1 0 0 0,-1 0 0 0 0,1 1 0 0 0,0-2 0 0 0,1 1 0 0 0,0 0 0 0 0,10 11 0 0 0,-8-11-89 0 0,0 0 0 0 0,1 0 0 0 0,0-1 0 0 0,0 1 0 0 0,0-2 0 0 0,1 1 0 0 0,1-1 0 0 0,-1-1 0 0 0,1 0 0 0 0,0 0 0 0 0,0-1 0 0 0,0 0 0 0 0,0-1 0 0 0,1 0 0 0 0,-1 0 0 0 0,1-1 0 0 0,0-1 0 0 0,0 0 0 0 0,14 0 0 0 0,-14-2-59 0 0,-1 0 0 0 0,1 0-1 0 0,0-1 1 0 0,0 0 0 0 0,-1-1-1 0 0,0 0 1 0 0,1-1-1 0 0,-1 0 1 0 0,0-1 0 0 0,-1 0-1 0 0,15-10 1 0 0,-19 12 51 0 0,0-1-1 0 0,0 0 1 0 0,-1-1-1 0 0,0 1 1 0 0,0-1 0 0 0,0 0-1 0 0,0 0 1 0 0,-1 0-1 0 0,0 0 1 0 0,0-1 0 0 0,0 1-1 0 0,-1-1 1 0 0,0 0 0 0 0,0 1-1 0 0,0-1 1 0 0,-1 0-1 0 0,0 0 1 0 0,0-1 0 0 0,0 1-1 0 0,-1 0 1 0 0,0 0-1 0 0,-1-7 1 0 0,-1-2 42 0 0,-1 0 1 0 0,-1 0-1 0 0,-1 0 0 0 0,0 1 0 0 0,0-1 1 0 0,-2 2-1 0 0,1-1 0 0 0,-2 1 1 0 0,0 0-1 0 0,-1 0 0 0 0,0 1 1 0 0,0 0-1 0 0,-2 0 0 0 0,1 2 0 0 0,-2-1 1 0 0,1 1-1 0 0,-1 1 0 0 0,-17-11 1 0 0,18 14-21 0 0,1 1 0 0 0,-1 0 1 0 0,0 0-1 0 0,0 1 1 0 0,0 1-1 0 0,0 0 1 0 0,-1 0-1 0 0,-17-1 0 0 0,25 4-230 0 0,0-1 0 0 0,0 1-1 0 0,0 0 1 0 0,-1 0 0 0 0,1 1-1 0 0,0-1 1 0 0,0 1-1 0 0,0 0 1 0 0,0 0 0 0 0,1 0-1 0 0,-1 1 1 0 0,0-1 0 0 0,0 1-1 0 0,1 0 1 0 0,-1 0 0 0 0,1 1-1 0 0,0-1 1 0 0,-1 0-1 0 0,1 1 1 0 0,0 0 0 0 0,0 0-1 0 0,1 0 1 0 0,-1 0 0 0 0,1 0-1 0 0,-1 1 1 0 0,1-1-1 0 0,-3 7 1 0 0,-1 5-1402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1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0 828 3980 0 0,'0'0'3033'0'0,"17"-1"2877"0"0,-6-6-5437 0 0,0-1 0 0 0,0 0 0 0 0,-1-1 0 0 0,0 0 0 0 0,-1-1 0 0 0,0 0 0 0 0,0 0 0 0 0,-1-1 0 0 0,13-22 0 0 0,5-14-76 0 0,22-57 1 0 0,-36 78-97 0 0,115-285 1612 0 0,-107 262-1386 0 0,-10 19 168 0 0,3 1-1 0 0,0 0 1 0 0,24-36 0 0 0,-36 63-633 0 0,-1 1 1 0 0,1-1 0 0 0,0 1 0 0 0,0 0-1 0 0,0-1 1 0 0,0 1 0 0 0,0 0 0 0 0,1 0 0 0 0,-1 0-1 0 0,0 0 1 0 0,0 0 0 0 0,1 0 0 0 0,-1 0-1 0 0,0 0 1 0 0,1 1 0 0 0,-1-1 0 0 0,1 1 0 0 0,-1-1-1 0 0,1 1 1 0 0,0-1 0 0 0,-1 1 0 0 0,3-1-1 0 0,-2 2 1 0 0,0 0 0 0 0,1 0 0 0 0,-1-1-1 0 0,0 1 1 0 0,0 1 0 0 0,0-1 0 0 0,0 0 0 0 0,0 0-1 0 0,0 1 1 0 0,-1-1 0 0 0,1 1 0 0 0,0 0-1 0 0,-1-1 1 0 0,1 1 0 0 0,1 3 0 0 0,6 7 72 0 0,-1 0 0 0 0,0 1-1 0 0,-1 0 1 0 0,0 1 0 0 0,-1-1 0 0 0,6 23 0 0 0,19 88 270 0 0,-30-117-389 0 0,28 151 273 0 0,8 38-37 0 0,-5-15-1950 0 0,-26-148-1938 0 0,-6-25 2034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1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46 21170 0 0,'-9'-4'2655'0'0,"-3"0"-1467"0"0,1-1 1 0 0,-18-11 0 0 0,28 15-935 0 0,178-6-1210 0 0,-70 2-2357 0 0,-55 2 1711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1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21506 0 0,'19'3'4935'0'0,"-15"-2"-4629"0"0,0-1 1 0 0,0 1-1 0 0,-1 0 1 0 0,1 0-1 0 0,6 3 0 0 0,-8-3-282 0 0,-1 0 0 0 0,0 0-1 0 0,0 0 1 0 0,0 0 0 0 0,0 0-1 0 0,1 0 1 0 0,-1 0-1 0 0,-1 0 1 0 0,1 0 0 0 0,0 1-1 0 0,0-1 1 0 0,0 0 0 0 0,-1 1-1 0 0,1-1 1 0 0,0 0-1 0 0,-1 1 1 0 0,0-1 0 0 0,1 1-1 0 0,-1 1 1 0 0,1 6 11 0 0,0-1 1 0 0,-1 1-1 0 0,-1 0 0 0 0,1-1 1 0 0,-1 1-1 0 0,-1-1 0 0 0,1 0 0 0 0,-2 1 1 0 0,1-1-1 0 0,-1 0 0 0 0,-4 8 1 0 0,-5 10-593 0 0,-30 46 1 0 0,-2-11-2365 0 0,23-37 1309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2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1 184 0 0,'-2'8'13194'0'0,"1"6"-5711"0"0,2 24-2637 0 0,4 45-6313 0 0,-4-76 2587 0 0,-1-4-1120 0 0,4 77 520 0 0,-5-28-3246 0 0,-2-40 1131 0 0,-1-4 22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2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4 318 19866 0 0,'-2'-23'4159'0'0,"1"-11"-2454"0"0,1 32-1700 0 0,0 1 1 0 0,1-1 0 0 0,-1 0 0 0 0,0 1 0 0 0,1-1 0 0 0,0 1 0 0 0,-1-1 0 0 0,1 1 0 0 0,0-1 0 0 0,0 1-1 0 0,0 0 1 0 0,0-1 0 0 0,0 1 0 0 0,0 0 0 0 0,0 0 0 0 0,0-1 0 0 0,1 1 0 0 0,1-1 0 0 0,6-3-8 0 0,1-1 0 0 0,0 1 0 0 0,0 1 0 0 0,0 0 0 0 0,1 1 0 0 0,11-3 1 0 0,70-10-353 0 0,-46 9 60 0 0,0 0-147 0 0,-18 3-158 0 0,0-1-1 0 0,-1-1 1 0 0,1-1 0 0 0,-1-1 0 0 0,26-13 0 0 0,-48 19 674 0 0,-1 0 0 0 0,1-1 0 0 0,-1 0 1 0 0,1 1-1 0 0,-1-2 0 0 0,0 1 0 0 0,0 0 0 0 0,0-1 0 0 0,-1 0 0 0 0,1 0 0 0 0,-1 0 0 0 0,0 0 0 0 0,0-1 0 0 0,-1 1 0 0 0,1-1 0 0 0,-1 0 1 0 0,0 1-1 0 0,0-1 0 0 0,-1 0 0 0 0,1 0 0 0 0,-1-1 0 0 0,0 1 0 0 0,0 0 0 0 0,-1-6 0 0 0,0 9 311 0 0,0 1-309 0 0,0 1 0 0 0,0 0-1 0 0,0-1 1 0 0,0 1 0 0 0,0-1-1 0 0,0 1 1 0 0,0 0 0 0 0,0-1-1 0 0,0 1 1 0 0,0-1 0 0 0,-1 1 0 0 0,1 0-1 0 0,0-1 1 0 0,0 1 0 0 0,-1 0-1 0 0,1-1 1 0 0,0 1 0 0 0,0 0-1 0 0,-1-1 1 0 0,1 1 0 0 0,0 0-1 0 0,-1 0 1 0 0,1-1 0 0 0,0 1 0 0 0,-1 0-1 0 0,1 0 1 0 0,-1 0 0 0 0,-2 4 25 0 0,-1 1 0 0 0,1 0 1 0 0,1 1-1 0 0,-1-1 0 0 0,1 0 1 0 0,0 1-1 0 0,0-1 0 0 0,0 1 1 0 0,1 0-1 0 0,-1 11 0 0 0,-2 70 480 0 0,3-39-349 0 0,-4 18-220 0 0,4-1 0 0 0,2 0 0 0 0,11 77 1 0 0,-11-133-478 0 0,0 1 0 0 0,1-1 0 0 0,1 0 0 0 0,0 1 0 0 0,0-1 0 0 0,0-1 0 0 0,1 1 0 0 0,1 0 0 0 0,7 12 0 0 0,-1-11-1135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2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96 4428 0 0,'-3'6'1334'0'0,"-1"0"-1"0"0,1 0 1 0 0,0 0-1 0 0,0 1 1 0 0,1-1 0 0 0,0 1-1 0 0,-2 9 1 0 0,3-5-471 0 0,-1 0 0 0 0,2 0 1 0 0,-1 0-1 0 0,2 15 1 0 0,1-14-567 0 0,0 1 1 0 0,0 0 0 0 0,1-1 0 0 0,1 0-1 0 0,0 1 1 0 0,0-2 0 0 0,1 1 0 0 0,10 16-1 0 0,-11-21-227 0 0,1-1-1 0 0,0 0 0 0 0,0-1 0 0 0,1 1 0 0 0,-1-1 0 0 0,1 0 0 0 0,0 0 1 0 0,1-1-1 0 0,-1 1 0 0 0,1-2 0 0 0,0 1 0 0 0,0-1 0 0 0,0 0 1 0 0,0 0-1 0 0,0-1 0 0 0,1 0 0 0 0,12 2 0 0 0,-14-3-114 0 0,-1 0-1 0 0,1-1 1 0 0,0 0 0 0 0,0 0-1 0 0,0 0 1 0 0,0-1-1 0 0,0 0 1 0 0,0 0-1 0 0,-1-1 1 0 0,1 1 0 0 0,0-1-1 0 0,-1 0 1 0 0,1-1-1 0 0,-1 1 1 0 0,0-1-1 0 0,0 0 1 0 0,0-1 0 0 0,0 1-1 0 0,-1-1 1 0 0,1 0-1 0 0,-1 0 1 0 0,0 0-1 0 0,4-5 1 0 0,-4 2 93 0 0,0-1 0 0 0,0 1 0 0 0,0 0 0 0 0,-1-1 0 0 0,0 0-1 0 0,-1 1 1 0 0,0-1 0 0 0,0 0 0 0 0,-1-1 0 0 0,0 1 0 0 0,0 0 0 0 0,0 0 0 0 0,-1 0 0 0 0,-1-1 0 0 0,0 1 0 0 0,0 0-1 0 0,-3-11 1 0 0,0 1 174 0 0,-1 0 0 0 0,-1 1 0 0 0,-1 0 0 0 0,0 0 0 0 0,-1 0 0 0 0,-18-26 0 0 0,21 36-110 0 0,1 1 0 0 0,-1 0-1 0 0,-1 0 1 0 0,1 0 0 0 0,-1 1-1 0 0,0-1 1 0 0,0 1 0 0 0,0 1-1 0 0,-1-1 1 0 0,0 1 0 0 0,0 0-1 0 0,-14-5 1 0 0,17 8-69 0 0,0 0 1 0 0,-1 0-1 0 0,1 0 0 0 0,0 0 0 0 0,-1 1 1 0 0,1 0-1 0 0,-1 0 0 0 0,1 0 0 0 0,0 0 1 0 0,-1 1-1 0 0,1 0 0 0 0,0 0 0 0 0,-1 0 0 0 0,1 0 1 0 0,0 1-1 0 0,0-1 0 0 0,0 1 0 0 0,0 0 1 0 0,0 1-1 0 0,0-1 0 0 0,1 0 0 0 0,-1 1 1 0 0,1 0-1 0 0,-4 3 0 0 0,1 1-5 0 0,-1 0 0 0 0,1 1 0 0 0,1-1 1 0 0,-1 1-1 0 0,1 0 0 0 0,1 0 0 0 0,0 1 0 0 0,0-1 0 0 0,0 1 0 0 0,1 0 0 0 0,1 0 1 0 0,-3 11-1 0 0,3-5 1 0 0,0 0 1 0 0,1-1 0 0 0,1 1-1 0 0,0 0 1 0 0,1 0 0 0 0,6 28 0 0 0,-6-37-93 0 0,1 1 1 0 0,0-1 0 0 0,1 1-1 0 0,-1-1 1 0 0,1 0 0 0 0,1 0-1 0 0,-1 0 1 0 0,1 0 0 0 0,8 8 0 0 0,-9-10-268 0 0,0-1 0 0 0,0 0 1 0 0,1 1-1 0 0,0-1 1 0 0,0-1-1 0 0,0 1 1 0 0,0 0-1 0 0,0-1 0 0 0,0 0 1 0 0,0 0-1 0 0,1 0 1 0 0,-1-1-1 0 0,1 1 1 0 0,6 0-1 0 0,4-1-1276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0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26 2688 0 0,'12'-25'20322'0'0,"-23"43"-19653"0"0,-34 57 783 0 0,6-25-723 0 0,-52 54 0 0 0,70-84-570 0 0,0-1-1 0 0,0-1 1 0 0,-2-1 0 0 0,0-1-1 0 0,-29 15 1 0 0,45-28-113 0 0,0 0-1 0 0,1 0 1 0 0,-1-1-1 0 0,0 1 1 0 0,0-2-1 0 0,0 1 1 0 0,0-1-1 0 0,-1 0 1 0 0,1-1-1 0 0,-12 0 1 0 0,17 0-39 0 0,-1 0 1 0 0,1 0 0 0 0,-1-1-1 0 0,1 1 1 0 0,-1-1 0 0 0,1 0-1 0 0,-1 0 1 0 0,1 0 0 0 0,0 0-1 0 0,-1 0 1 0 0,1-1 0 0 0,0 1-1 0 0,0-1 1 0 0,0 1 0 0 0,0-1-1 0 0,0 0 1 0 0,0 0-1 0 0,1 1 1 0 0,-1-1 0 0 0,1-1-1 0 0,-1 1 1 0 0,1 0 0 0 0,0 0-1 0 0,-1 0 1 0 0,1-1 0 0 0,0 1-1 0 0,1-1 1 0 0,-1 1 0 0 0,0 0-1 0 0,1-1 1 0 0,-1 0 0 0 0,1 1-1 0 0,0-4 1 0 0,0-3-4 0 0,0 1 1 0 0,0-1-1 0 0,1 0 0 0 0,1 0 1 0 0,-1 0-1 0 0,1 1 0 0 0,1-1 1 0 0,0 1-1 0 0,0 0 0 0 0,0 0 1 0 0,1 0-1 0 0,0 0 1 0 0,1 0-1 0 0,0 1 0 0 0,0 0 1 0 0,1 0-1 0 0,8-9 0 0 0,-11 13 7 0 0,1-1 1 0 0,0 1-1 0 0,0-1 0 0 0,0 1 0 0 0,0 0 0 0 0,0 1 0 0 0,1-1 0 0 0,0 1 1 0 0,-1 0-1 0 0,1 0 0 0 0,0 0 0 0 0,0 1 0 0 0,0-1 0 0 0,0 1 1 0 0,0 1-1 0 0,0-1 0 0 0,0 1 0 0 0,0-1 0 0 0,1 2 0 0 0,-1-1 0 0 0,0 0 1 0 0,0 1-1 0 0,0 0 0 0 0,0 0 0 0 0,0 1 0 0 0,0-1 0 0 0,0 1 0 0 0,-1 0 1 0 0,1 0-1 0 0,7 6 0 0 0,7 5 15 0 0,-1 2 1 0 0,-1 0-1 0 0,30 34 1 0 0,-34-33-316 0 0,1-1 0 0 0,1-1 0 0 0,0 0 0 0 0,1-1 0 0 0,25 16 0 0 0,-15-16-1205 0 0,27 12 0 0 0,-8-9-118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2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3332 0 0,'8'-24'5625'0'0,"7"-47"0"0"0,-11 52-3416 0 0,-2-1-124 0 0,1 9 2572 0 0,4 25-3012 0 0,15 49-601 0 0,-14-37-842 0 0,2 0 0 0 0,0-1 0 0 0,23 38 0 0 0,-21-44-359 0 0,1-2 1 0 0,0 1-1 0 0,26 24 0 0 0,-25-29-1001 0 0,0-1 0 0 0,22 14 0 0 0,-15-14-441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2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42 157 1720 0 0,'3'12'2966'0'0,"3"16"1959"0"0,12 32 1 0 0,-14-50-4381 0 0,0 0 0 0 0,1-1 1 0 0,0 1-1 0 0,1-1 1 0 0,0 0-1 0 0,12 14 0 0 0,-7-12-128 0 0,-1-1 0 0 0,2 1 0 0 0,0-2 0 0 0,0 0 0 0 0,1 0 0 0 0,21 10 0 0 0,-26-15-243 0 0,0 0-1 0 0,1-1 1 0 0,-1 0-1 0 0,1 0 1 0 0,0-1-1 0 0,0 0 1 0 0,0-1-1 0 0,0 0 0 0 0,0 0 1 0 0,0-1-1 0 0,0 0 1 0 0,15-2-1 0 0,-20 1-117 0 0,1-1-1 0 0,0 1 0 0 0,-1-1 1 0 0,1 0-1 0 0,-1 0 0 0 0,0 0 1 0 0,1 0-1 0 0,-1-1 0 0 0,0 0 1 0 0,-1 1-1 0 0,1-2 0 0 0,0 1 1 0 0,-1 0-1 0 0,1-1 0 0 0,-1 0 1 0 0,0 1-1 0 0,-1-1 0 0 0,1 0 1 0 0,-1-1-1 0 0,1 1 1 0 0,1-6-1 0 0,-1 2 29 0 0,0 0 0 0 0,-1-1 0 0 0,0 1-1 0 0,0-1 1 0 0,-1 1 0 0 0,0-1 0 0 0,0 1 0 0 0,-1-1 0 0 0,0 1 0 0 0,-1-1-1 0 0,-2-10 1 0 0,-1-3 171 0 0,-1 0-1 0 0,-1 1 1 0 0,-1-1-1 0 0,-1 1 1 0 0,-11-21-1 0 0,15 34-187 0 0,0 1 0 0 0,-1 0 0 0 0,0-1-1 0 0,0 2 1 0 0,-1-1 0 0 0,0 0 0 0 0,0 1 0 0 0,0 0 0 0 0,-1 1 0 0 0,0 0 0 0 0,0 0 0 0 0,-1 0-1 0 0,1 1 1 0 0,-1 0 0 0 0,0 0 0 0 0,-10-3 0 0 0,14 6-47 0 0,0 0 0 0 0,1 0 0 0 0,-1 1-1 0 0,0-1 1 0 0,0 1 0 0 0,0 0 0 0 0,0 0 0 0 0,0 0 0 0 0,1 1 0 0 0,-1-1-1 0 0,0 1 1 0 0,0 0 0 0 0,0 0 0 0 0,-4 2 0 0 0,2 0-2 0 0,1 0 0 0 0,-1 0 0 0 0,1 1 0 0 0,0-1 0 0 0,0 1 0 0 0,0 0 0 0 0,0 1-1 0 0,-4 4 1 0 0,-1 4 3 0 0,0 1 0 0 0,0 0 0 0 0,1 1 0 0 0,1 0 0 0 0,-11 26 0 0 0,0 13 12 0 0,1 1-1 0 0,3 1 0 0 0,3 1 0 0 0,-7 69 1 0 0,18-118-38 0 0,-12 143 39 0 0,13-122-218 0 0,0 0 0 0 0,2 0-1 0 0,5 33 1 0 0,-5-52-66 0 0,0 0-582 0 0,0 0-1 0 0,1 0 0 0 0,0 0 1 0 0,7 16-1 0 0,-7-17-779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2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59 20674 0 0,'0'0'4428'0'0,"0"0"-4419"0"0,0 0 0 0 0,0-1 0 0 0,0 1 0 0 0,0 0 0 0 0,0 0 0 0 0,0 0 0 0 0,-1-1 0 0 0,1 1 0 0 0,0 0 0 0 0,0 0 0 0 0,0 0 0 0 0,0-1 0 0 0,0 1 0 0 0,0 0 0 0 0,-1 0 0 0 0,1 0 0 0 0,0 0 0 0 0,0 0 0 0 0,0-1 0 0 0,0 1 0 0 0,-1 0 0 0 0,1 0 0 0 0,0 0 0 0 0,0 0 0 0 0,0 0 0 0 0,-1 0 0 0 0,1 0 0 0 0,0 0 0 0 0,0 0 0 0 0,-1 0 0 0 0,1 0 0 0 0,0 0 0 0 0,0 0 0 0 0,0 0 0 0 0,-1 0 0 0 0,1 0 0 0 0,0 0 0 0 0,0 0 0 0 0,0 0 0 0 0,-1 0 0 0 0,1 0 0 0 0,0 0 0 0 0,0 0 0 0 0,0 0 0 0 0,-1 1 0 0 0,1-1 0 0 0,0 0 0 0 0,0 0 0 0 0,-5 10 16 0 0,2 0 0 0 0,-1 0 1 0 0,2 0-1 0 0,-1 0 0 0 0,1 0 0 0 0,1 1 0 0 0,0-1 1 0 0,0 1-1 0 0,1 0 0 0 0,0-1 0 0 0,1 1 0 0 0,0-1 1 0 0,1 1-1 0 0,0-1 0 0 0,1 0 0 0 0,0 0 1 0 0,0 0-1 0 0,1 0 0 0 0,1 0 0 0 0,-1-1 0 0 0,1 0 1 0 0,1 0-1 0 0,0 0 0 0 0,0-1 0 0 0,1 1 0 0 0,0-2 1 0 0,0 1-1 0 0,1-1 0 0 0,0 0 0 0 0,0 0 0 0 0,1-1 1 0 0,0 0-1 0 0,0-1 0 0 0,0 0 0 0 0,18 7 0 0 0,-15-9-22 0 0,0 1-1 0 0,0-2 0 0 0,0 1 1 0 0,0-2-1 0 0,0 0 1 0 0,1 0-1 0 0,21-2 0 0 0,-29 0-6 0 0,0 1 0 0 0,0-1 0 0 0,0 0 0 0 0,0-1 0 0 0,1 1 0 0 0,-2-1 0 0 0,1 0 0 0 0,0 0 0 0 0,0-1 0 0 0,-1 1 1 0 0,1-1-1 0 0,-1 0 0 0 0,0 0 0 0 0,0-1 0 0 0,0 1 0 0 0,0-1 0 0 0,0 0 0 0 0,-1 0 0 0 0,0 0 0 0 0,5-8 0 0 0,-3 3 56 0 0,-1 0 0 0 0,-1 0 1 0 0,0-1-1 0 0,0 1 1 0 0,-1-1-1 0 0,0 1 0 0 0,0-1 1 0 0,-1 0-1 0 0,-1 0 0 0 0,0 0 1 0 0,0 0-1 0 0,0 0 0 0 0,-4-13 1 0 0,2 11 37 0 0,-1 1 0 0 0,-1-1 1 0 0,0 1-1 0 0,0 0 0 0 0,-1 0 0 0 0,0 1 1 0 0,-1 0-1 0 0,0 0 0 0 0,-1 0 1 0 0,-15-17-1 0 0,18 22-59 0 0,-2 0 0 0 0,1 0 0 0 0,-1 1 0 0 0,1 0 0 0 0,-1 0 0 0 0,-1 0 0 0 0,1 0 0 0 0,0 1 0 0 0,-1 0 1 0 0,1 1-1 0 0,-1-1 0 0 0,0 1 0 0 0,0 0 0 0 0,0 1 0 0 0,0 0 0 0 0,0 0 0 0 0,-1 1 0 0 0,1-1 0 0 0,0 2 0 0 0,0-1 0 0 0,0 1 0 0 0,0 0 0 0 0,-9 2 0 0 0,8 0-88 0 0,0-1 0 0 0,1 1-1 0 0,-1 0 1 0 0,1 1 0 0 0,0 0 0 0 0,0 0-1 0 0,0 1 1 0 0,0-1 0 0 0,1 1-1 0 0,0 1 1 0 0,0-1 0 0 0,0 1-1 0 0,1 0 1 0 0,-1 1 0 0 0,2-1-1 0 0,-1 1 1 0 0,1 0 0 0 0,0 0-1 0 0,-6 16 1 0 0,5-11-136 0 0,2-4-478 0 0,0 1-1 0 0,0-1 1 0 0,1 1-1 0 0,-3 18 1 0 0,5-5-944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2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2452 0 0,'7'-1'13144'0'0,"-7"1"-12758"0"0,6 10 3810 0 0,1 16-4308 0 0,-6-23 1367 0 0,5 27-488 0 0,2 0 1 0 0,1-1 0 0 0,1 0 0 0 0,17 34 0 0 0,-22-54-714 0 0,0-1 0 0 0,1 1 0 0 0,0-1 0 0 0,0 0 0 0 0,1 0 0 0 0,0-1 1 0 0,0 0-1 0 0,0 0 0 0 0,1-1 0 0 0,0 0 0 0 0,1 0 0 0 0,-1-1 0 0 0,1 0 0 0 0,0 0 0 0 0,0-1 1 0 0,19 6-1 0 0,-18-7-40 0 0,1-1 1 0 0,-1 0 0 0 0,1-1 0 0 0,0 0-1 0 0,0-1 1 0 0,0 0 0 0 0,0 0 0 0 0,-1-1-1 0 0,1-1 1 0 0,0 0 0 0 0,-1 0 0 0 0,1-1-1 0 0,-1-1 1 0 0,0 1 0 0 0,0-2 0 0 0,0 1 0 0 0,0-1-1 0 0,-1-1 1 0 0,0 0 0 0 0,0 0 0 0 0,0-1-1 0 0,-1 0 1 0 0,10-11 0 0 0,-8 7 73 0 0,-1-1 0 0 0,0 0 0 0 0,-1-1 0 0 0,0 0 0 0 0,-1 0 0 0 0,-1 0 0 0 0,0-1 0 0 0,0 0 0 0 0,5-28 0 0 0,-8 30-144 0 0,-1 0 1 0 0,-1 0 0 0 0,0 0 0 0 0,-1 0 0 0 0,0-1 0 0 0,-1 1 0 0 0,0 0 0 0 0,-1 0 0 0 0,0 0-1 0 0,-1 0 1 0 0,0 0 0 0 0,-7-15 0 0 0,-1 20-3809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2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27 5272 0 0,'-2'-2'1209'0'0,"0"-1"0"0"0,0 1-1 0 0,0-1 1 0 0,-1 1 0 0 0,1 0-1 0 0,-5-4 1 0 0,5 5-692 0 0,0 0 0 0 0,0 1 0 0 0,1-1 0 0 0,-1 0 1 0 0,0 0-1 0 0,0 1 0 0 0,0-1 0 0 0,0 1 0 0 0,-3-1 0 0 0,1 1-156 0 0,0 0 0 0 0,0 1 0 0 0,0 0 0 0 0,0-1 0 0 0,0 1 0 0 0,0 0 0 0 0,0 1 0 0 0,0-1 0 0 0,0 1 0 0 0,-5 3 0 0 0,-3 3-93 0 0,0 0 0 0 0,0 0 1 0 0,1 1-1 0 0,1 1 0 0 0,0 0 0 0 0,0 0 1 0 0,1 1-1 0 0,0 0 0 0 0,1 1 1 0 0,0 0-1 0 0,0 0 0 0 0,2 1 0 0 0,0 0 1 0 0,0 0-1 0 0,1 0 0 0 0,-4 16 0 0 0,6-16-193 0 0,0 1 0 0 0,1-1 0 0 0,0 0 0 0 0,1 1-1 0 0,1-1 1 0 0,0 1 0 0 0,3 22 0 0 0,-1-26-45 0 0,0-1 0 0 0,0 1 0 0 0,1-1 0 0 0,0 0 0 0 0,1 0 0 0 0,0-1 1 0 0,1 1-1 0 0,-1-1 0 0 0,1 0 0 0 0,1 0 0 0 0,8 10 0 0 0,-7-11-60 0 0,0 0-1 0 0,0-1 1 0 0,1 0 0 0 0,0-1-1 0 0,0 1 1 0 0,0-1-1 0 0,0-1 1 0 0,15 6-1 0 0,-18-8 22 0 0,0 0 0 0 0,-1-1 0 0 0,1 1 0 0 0,0-1 0 0 0,0-1 0 0 0,0 1 0 0 0,0-1-1 0 0,0 1 1 0 0,1-1 0 0 0,-1-1 0 0 0,0 1 0 0 0,0-1 0 0 0,0 0 0 0 0,0 0 0 0 0,-1-1-1 0 0,1 1 1 0 0,9-5 0 0 0,-12 5 23 0 0,0-1 0 0 0,0 1 0 0 0,0-1-1 0 0,0 0 1 0 0,0 1 0 0 0,0-1 0 0 0,-1 0 0 0 0,1 0-1 0 0,-1 0 1 0 0,0 0 0 0 0,1-1 0 0 0,-1 1-1 0 0,0 0 1 0 0,0 0 0 0 0,0-1 0 0 0,-1 1 0 0 0,1-1-1 0 0,0 1 1 0 0,-1-1 0 0 0,0 1 0 0 0,1-1 0 0 0,-1 1-1 0 0,0-1 1 0 0,0 1 0 0 0,-1-1 0 0 0,1 1 0 0 0,0-1-1 0 0,-1 1 1 0 0,-1-5 0 0 0,0 2 5 0 0,1 0 0 0 0,-1 0-1 0 0,0 0 1 0 0,-1 0 0 0 0,1 0 0 0 0,-1 0 0 0 0,0 1 0 0 0,0-1-1 0 0,-1 1 1 0 0,1 0 0 0 0,-1 0 0 0 0,0 0 0 0 0,-5-4 0 0 0,4 4-70 0 0,-1 1 0 0 0,1-1 1 0 0,0 1-1 0 0,-1 0 1 0 0,0 1-1 0 0,0-1 0 0 0,0 1 1 0 0,0 0-1 0 0,0 0 0 0 0,-1 1 1 0 0,1 0-1 0 0,0 0 1 0 0,-1 0-1 0 0,1 1 0 0 0,0 0 1 0 0,-1 0-1 0 0,1 1 1 0 0,0 0-1 0 0,-1 0 0 0 0,1 0 1 0 0,0 1-1 0 0,0 0 0 0 0,-8 3 1 0 0,0 2-289 0 0,6-3-307 0 0,0 0 0 0 0,1 0 0 0 0,-1 1 0 0 0,-8 7 0 0 0,-1 3-967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2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7 676 0 0,'5'-3'3912'0'0,"-4"2"-3130"0"0,-1 1 0 0 0,1-1 1 0 0,0 1-1 0 0,0-1 0 0 0,0 1 1 0 0,0 0-1 0 0,1 0 0 0 0,-1-1 1 0 0,0 1-1 0 0,0 0 0 0 0,0 0 1 0 0,0 0-1 0 0,0 0 0 0 0,0 0 1 0 0,0 0-1 0 0,0 1 0 0 0,0-1 1 0 0,2 1-1 0 0,2 8 3660 0 0,-4 8-3669 0 0,-9 72 1509 0 0,5-66-2324 0 0,1 1 0 0 0,0 38-1 0 0,13 39-4446 0 0,-7-79 2894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2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29 21466 0 0,'13'-8'3236'0'0,"15"-12"-1042"0"0,-28 21-2191 0 0,1-1 0 0 0,-1 1 0 0 0,0-1 0 0 0,1 1 0 0 0,-1 0 0 0 0,0-1 0 0 0,0 1 0 0 0,0 0 0 0 0,1-1-1 0 0,-1 1 1 0 0,0 0 0 0 0,0-1 0 0 0,0 1 0 0 0,0 0 0 0 0,0 0 0 0 0,0-1 0 0 0,0 1 0 0 0,0 0 0 0 0,0-1-1 0 0,-1 1 1 0 0,1 0 0 0 0,0-1 0 0 0,0 1 0 0 0,-1 0 0 0 0,1-1 0 0 0,-1 2 0 0 0,-13 19 47 0 0,10-15-25 0 0,-27 35 80 0 0,-2-2 0 0 0,-1-1 0 0 0,-2-2 0 0 0,-1-1-1 0 0,-54 38 1 0 0,91-73-105 0 0,-92 66 241 0 0,77-57-162 0 0,0-1 0 0 0,-1 0 0 0 0,0-1 0 0 0,-24 7 0 0 0,36-13-57 0 0,1 0 1 0 0,0 0 0 0 0,-1-1 0 0 0,1 1 0 0 0,0-1 0 0 0,-1 0 0 0 0,1 0 0 0 0,0 0 0 0 0,-1-1-1 0 0,1 1 1 0 0,-7-3 0 0 0,9 3-16 0 0,0-1-1 0 0,-1 1 1 0 0,1-1 0 0 0,0 0-1 0 0,-1 0 1 0 0,1 0 0 0 0,0 1-1 0 0,0-1 1 0 0,0-1 0 0 0,-1 1-1 0 0,1 0 1 0 0,0 0 0 0 0,1 0-1 0 0,-1 0 1 0 0,0-1 0 0 0,0 1-1 0 0,0 0 1 0 0,1-1-1 0 0,-1 1 1 0 0,1-1 0 0 0,-1 1-1 0 0,1-1 1 0 0,0 1 0 0 0,-1-1-1 0 0,1 1 1 0 0,0-1 0 0 0,0 1-1 0 0,0-2 1 0 0,0-9 4 0 0,1 1-1 0 0,0 0 1 0 0,1-1-1 0 0,1 1 1 0 0,-1 0 0 0 0,8-18-1 0 0,-8 23 13 0 0,1 1 0 0 0,-1 0-1 0 0,1 0 1 0 0,0 0 0 0 0,0 0-1 0 0,0 1 1 0 0,1-1-1 0 0,0 1 1 0 0,-1 0 0 0 0,2 0-1 0 0,-1 0 1 0 0,0 0 0 0 0,1 1-1 0 0,0 0 1 0 0,7-4 0 0 0,-9 6-2 0 0,0 1 1 0 0,-1-1-1 0 0,1 1 1 0 0,0 0-1 0 0,0 0 1 0 0,0 0-1 0 0,0 1 1 0 0,0-1-1 0 0,-1 1 1 0 0,1-1-1 0 0,0 1 1 0 0,0 0-1 0 0,-1 0 1 0 0,1 0-1 0 0,0 0 1 0 0,-1 1-1 0 0,1-1 1 0 0,-1 1-1 0 0,0-1 1 0 0,1 1-1 0 0,-1 0 1 0 0,3 4-1 0 0,5 3 19 0 0,0 0-1 0 0,-1 1 0 0 0,12 17 1 0 0,-8-6-30 0 0,0 0 0 0 0,-1 1 0 0 0,16 40 0 0 0,-21-43-959 0 0,-1 0-1 0 0,5 33 0 0 0,-8-40-626 0 0,0-2-32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2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1832 0 0,'4'-7'9053'0'0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2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93 207 1832 0 0,'9'-4'2433'0'0,"-1"1"-1"0"0,1 1 1 0 0,13-4 0 0 0,55-1 2412 0 0,-32 3-2821 0 0,39-2 97 0 0,60-9-64 0 0,-126 12-1822 0 0,0-1 0 0 0,-1 0 0 0 0,1-2 0 0 0,-1 0 0 0 0,29-15 0 0 0,-42 19-164 0 0,-1 0 1 0 0,1-1-1 0 0,-1 1 1 0 0,0-1 0 0 0,0 1-1 0 0,0-1 1 0 0,0 0-1 0 0,0 0 1 0 0,-1 0 0 0 0,1 0-1 0 0,-1-1 1 0 0,0 1-1 0 0,0-1 1 0 0,0 0 0 0 0,0 1-1 0 0,-1-1 1 0 0,1 0-1 0 0,-1 0 1 0 0,1-7 0 0 0,-2 8-38 0 0,-1 1 0 0 0,1 0 0 0 0,-1-1 1 0 0,0 1-1 0 0,0 0 0 0 0,0 0 0 0 0,0-1 0 0 0,0 1 1 0 0,0 0-1 0 0,-1 0 0 0 0,1 0 0 0 0,-1 1 0 0 0,0-1 1 0 0,1 0-1 0 0,-1 0 0 0 0,0 1 0 0 0,0-1 1 0 0,0 1-1 0 0,0 0 0 0 0,0 0 0 0 0,0-1 0 0 0,0 1 1 0 0,0 0-1 0 0,-4 0 0 0 0,4 1-24 0 0,0 0-1 0 0,0 1 1 0 0,1-1 0 0 0,-1 1-1 0 0,0 0 1 0 0,1-1 0 0 0,-1 1-1 0 0,0 0 1 0 0,1 0 0 0 0,-1 0-1 0 0,1 0 1 0 0,0 1 0 0 0,-1-1 0 0 0,1 0-1 0 0,0 1 1 0 0,-2 1 0 0 0,1 0 8 0 0,-12 13 15 0 0,1 0-1 0 0,1 1 1 0 0,0 1-1 0 0,1 0 1 0 0,1 1-1 0 0,1 0 1 0 0,-10 28-1 0 0,-33 145 79 0 0,52-191-110 0 0,-9 47 31 0 0,2 1 0 0 0,-1 49 0 0 0,9-44 0 0 0,1 0-1 0 0,15 79 0 0 0,-6-60-5 0 0,-2-3 4 0 0,-2 0-1 0 0,-3 81 0 0 0,-4-145-25 0 0,-1 1 0 0 0,0-1 0 0 0,0 0 0 0 0,0 1 0 0 0,-1-1 0 0 0,0 0 0 0 0,0 0 0 0 0,0 0 0 0 0,-1 0 0 0 0,0-1 0 0 0,0 1 0 0 0,-1-1 0 0 0,1 1 0 0 0,-1-1 0 0 0,0 0 0 0 0,-1 0 0 0 0,1-1 0 0 0,-1 0 0 0 0,0 1 0 0 0,0-1 0 0 0,0-1-1 0 0,-7 4 1 0 0,2-2 32 0 0,0 0-1 0 0,-1-1 1 0 0,0 0-1 0 0,0-1 1 0 0,0 0-1 0 0,0-1 1 0 0,-1 0-1 0 0,1-1 1 0 0,0 0-1 0 0,-1-1 1 0 0,-18-2-1 0 0,10 0 46 0 0,0-1 0 0 0,0-1 0 0 0,1-1 0 0 0,-36-14 1 0 0,46 16-57 0 0,1-1 1 0 0,-1-1 0 0 0,1 1 0 0 0,-1-1 0 0 0,2 0 0 0 0,-1-1-1 0 0,0 0 1 0 0,1 0 0 0 0,0-1 0 0 0,1 0 0 0 0,-1 0 0 0 0,-7-12 0 0 0,13 16-64 0 0,-1 1 1 0 0,1-1 0 0 0,0 1-1 0 0,0-1 1 0 0,0 0-1 0 0,0 1 1 0 0,0-1 0 0 0,1 0-1 0 0,-1 0 1 0 0,1 0 0 0 0,0 1-1 0 0,0-1 1 0 0,0 0 0 0 0,0 0-1 0 0,0 0 1 0 0,1 0 0 0 0,-1 0-1 0 0,1 1 1 0 0,0-1-1 0 0,0 0 1 0 0,0 1 0 0 0,0-1-1 0 0,0 0 1 0 0,0 1 0 0 0,1-1-1 0 0,0 1 1 0 0,-1 0 0 0 0,5-5-1 0 0,0 1-460 0 0,2-1 0 0 0,-1 1 0 0 0,1 0-1 0 0,0 0 1 0 0,0 1 0 0 0,1 0 0 0 0,14-6-1 0 0,18-6-1110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2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52 3332 0 0,'-3'-9'3850'0'0,"2"5"-2104"0"0,-1 1 0 0 0,1-1 0 0 0,-1 0 0 0 0,0 0 1 0 0,-4-6-1 0 0,5 9-1429 0 0,-1 0 0 0 0,1-1 1 0 0,-1 1-1 0 0,1 0 1 0 0,-1 0-1 0 0,0 0 1 0 0,1 0-1 0 0,-1 0 0 0 0,0 1 1 0 0,0-1-1 0 0,1 0 1 0 0,-1 1-1 0 0,0-1 1 0 0,0 1-1 0 0,-3 0 0 0 0,4 0-208 0 0,-1 0 0 0 0,1 0 0 0 0,-1 0 0 0 0,1 0 0 0 0,-1 1 0 0 0,1-1 0 0 0,-1 1 0 0 0,1-1 0 0 0,-1 1 0 0 0,1 0 0 0 0,0-1 0 0 0,-1 1 0 0 0,1 0 0 0 0,0 0 0 0 0,-1 0 0 0 0,1 0 0 0 0,0 0 0 0 0,0 0 0 0 0,0 1 0 0 0,0-1 0 0 0,-1 2 0 0 0,-1 1 50 0 0,1 0-1 0 0,-1 0 0 0 0,1 0 0 0 0,0 0 0 0 0,-3 8 0 0 0,4-6-87 0 0,0 0-1 0 0,0 0 1 0 0,1 1 0 0 0,0-1-1 0 0,0 0 1 0 0,0 0-1 0 0,1 0 1 0 0,0 0-1 0 0,0 0 1 0 0,0 0-1 0 0,1 0 1 0 0,0 0-1 0 0,0 0 1 0 0,0 0-1 0 0,1-1 1 0 0,5 8-1 0 0,-6-9-129 0 0,1 1 0 0 0,0-1-1 0 0,0-1 1 0 0,0 1-1 0 0,0 0 1 0 0,1-1 0 0 0,-1 0-1 0 0,1 0 1 0 0,0 0-1 0 0,0 0 1 0 0,0 0-1 0 0,0-1 1 0 0,1 0 0 0 0,-1 0-1 0 0,1 0 1 0 0,0 0-1 0 0,-1-1 1 0 0,1 0 0 0 0,0 1-1 0 0,0-2 1 0 0,6 1-1 0 0,0-4-56 0 0,-13-3 288 0 0,2 5-153 0 0,-1 1 1 0 0,0-1-1 0 0,0 1 0 0 0,1-1 0 0 0,-1 1 0 0 0,0-1 0 0 0,0 1 0 0 0,0-1 0 0 0,1 1 0 0 0,-1 0 1 0 0,0-1-1 0 0,0 1 0 0 0,0 0 0 0 0,0 0 0 0 0,0 0 0 0 0,0 0 0 0 0,0 0 0 0 0,0 0 0 0 0,0 0 0 0 0,0 0 1 0 0,0 0-1 0 0,-1 0 0 0 0,-8 3 106 0 0,0 1 0 0 0,0 0 0 0 0,0 1-1 0 0,1 0 1 0 0,0 0 0 0 0,0 1 0 0 0,0 0 0 0 0,0 1 0 0 0,1-1 0 0 0,0 2 0 0 0,-11 12 0 0 0,15-15-87 0 0,-1 1 1 0 0,1 0-1 0 0,1-1 1 0 0,-1 1-1 0 0,1 1 1 0 0,0-1-1 0 0,0 0 1 0 0,1 1-1 0 0,0-1 0 0 0,0 1 1 0 0,0 0-1 0 0,1 0 1 0 0,0 0-1 0 0,1 0 1 0 0,-1-1-1 0 0,1 1 1 0 0,1 0-1 0 0,-1 0 0 0 0,3 8 1 0 0,-2-8-53 0 0,2-1 0 0 0,-1 0 0 0 0,1 1 1 0 0,0-1-1 0 0,0-1 0 0 0,0 1 0 0 0,1 0 0 0 0,0-1 0 0 0,0 0 0 0 0,0 0 1 0 0,1 0-1 0 0,0 0 0 0 0,0-1 0 0 0,0 0 0 0 0,1 0 0 0 0,6 4 1 0 0,-4-3-134 0 0,1 0 1 0 0,0-1 0 0 0,0 0 0 0 0,0-1 0 0 0,0 0-1 0 0,1 0 1 0 0,-1-1 0 0 0,1 0 0 0 0,0 0 0 0 0,13-1-1 0 0,-12-1-73 0 0,0-1-1 0 0,0 0 0 0 0,-1-1 0 0 0,1 0 1 0 0,0-1-1 0 0,-1 0 0 0 0,0 0 0 0 0,0-1 1 0 0,18-10-1 0 0,-14 5 53 0 0,0 0-1 0 0,-1-1 1 0 0,0 0 0 0 0,0-1-1 0 0,20-24 1 0 0,-14 11 437 0 0,-2 0-1 0 0,0-1 1 0 0,-2 0 0 0 0,0-2-1 0 0,-2 0 1 0 0,17-49 0 0 0,-24 57 263 0 0,-3 12-151 0 0,0-1 1 0 0,0 0-1 0 0,-1 0 0 0 0,2-15 1 0 0,-3 18 311 0 0,1 9 158 0 0,1 7-417 0 0,0 14-196 0 0,2-1 0 0 0,0 0-1 0 0,1 0 1 0 0,2 0 0 0 0,20 44 0 0 0,-11-36-1304 0 0,1 0 1 0 0,2-1 0 0 0,30 38 0 0 0,-39-59-504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0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45 600 0 0,'-1'-2'882'0'0,"0"-1"0"0"0,0 1-1 0 0,0-1 1 0 0,-1 1 0 0 0,1 0 0 0 0,0 0 0 0 0,-1 0 0 0 0,0 0-1 0 0,0 0 1 0 0,1 0 0 0 0,-1 0 0 0 0,0 0 0 0 0,0 0-1 0 0,-1 1 1 0 0,1 0 0 0 0,0-1 0 0 0,-5-1 0 0 0,3 1-323 0 0,-1 1 0 0 0,0 0 0 0 0,1 0-1 0 0,-1 0 1 0 0,0 0 0 0 0,0 1 0 0 0,0 0 0 0 0,0 0 0 0 0,-5 1 0 0 0,-3 0-139 0 0,-1 2 0 0 0,1 0-1 0 0,0 1 1 0 0,0 0 0 0 0,1 0 0 0 0,-16 9-1 0 0,12-4-197 0 0,1 0-1 0 0,0 1 0 0 0,1 0 1 0 0,0 1-1 0 0,1 1 0 0 0,0 0 1 0 0,1 1-1 0 0,0 0 1 0 0,1 1-1 0 0,-12 19 0 0 0,17-23-150 0 0,0 1 0 0 0,0 0 0 0 0,1 0 0 0 0,1 0-1 0 0,0 1 1 0 0,0 0 0 0 0,1 0 0 0 0,1 0 0 0 0,0 0 0 0 0,1 0-1 0 0,0 0 1 0 0,1 0 0 0 0,0 1 0 0 0,1-1 0 0 0,3 21 0 0 0,-2-26-49 0 0,0 1 0 0 0,1-1 1 0 0,0 0-1 0 0,0 1 1 0 0,0-2-1 0 0,1 1 0 0 0,0 0 1 0 0,1-1-1 0 0,-1 1 0 0 0,1-1 1 0 0,0-1-1 0 0,1 1 1 0 0,-1-1-1 0 0,1 0 0 0 0,13 9 1 0 0,-14-11-18 0 0,1 1 0 0 0,0-2 0 0 0,-1 1 1 0 0,1 0-1 0 0,0-1 0 0 0,1 0 0 0 0,-1-1 0 0 0,0 1 0 0 0,1-1 1 0 0,-1-1-1 0 0,0 1 0 0 0,1-1 0 0 0,-1 0 0 0 0,1 0 1 0 0,-1-1-1 0 0,1 0 0 0 0,-1 0 0 0 0,0 0 0 0 0,11-5 1 0 0,-14 5-2 0 0,-1 0 1 0 0,0 1 0 0 0,0-2 0 0 0,0 1-1 0 0,0 0 1 0 0,0 0 0 0 0,0-1 0 0 0,0 1-1 0 0,0-1 1 0 0,-1 1 0 0 0,1-1 0 0 0,0 0-1 0 0,-1 0 1 0 0,1 0 0 0 0,-1 0 0 0 0,0 0-1 0 0,0 0 1 0 0,0 0 0 0 0,0 0 0 0 0,0 0-1 0 0,0-1 1 0 0,0 1 0 0 0,-1 0 0 0 0,1-1-1 0 0,-1 1 1 0 0,0-5 0 0 0,0 4 1 0 0,0-1 1 0 0,-1 1-1 0 0,1 0 1 0 0,-1 0-1 0 0,0-1 1 0 0,0 1 0 0 0,0 0-1 0 0,0 0 1 0 0,-1 0-1 0 0,1 0 1 0 0,-1 0-1 0 0,0 0 1 0 0,0 1-1 0 0,0-1 1 0 0,0 0-1 0 0,0 1 1 0 0,-1 0-1 0 0,-3-4 1 0 0,-4-2 4 0 0,0 1 1 0 0,0 0 0 0 0,0 1-1 0 0,-1 0 1 0 0,-19-7 0 0 0,27 11-144 0 0,-1 1 0 0 0,1 0 0 0 0,0 1 0 0 0,0-1 0 0 0,-1 1 0 0 0,1-1 0 0 0,0 1 1 0 0,-1 0-1 0 0,1 0 0 0 0,0 0 0 0 0,-1 1 0 0 0,1-1 0 0 0,0 1 0 0 0,0 0 0 0 0,-1 0 0 0 0,1 0 1 0 0,0 0-1 0 0,0 0 0 0 0,0 1 0 0 0,0-1 0 0 0,0 1 0 0 0,1 0 0 0 0,-1 0 0 0 0,0 0 0 0 0,1 0 1 0 0,-3 3-1 0 0,-4 5-1473 0 0,-2 0-4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2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13 3836 0 0,'-4'-2'1070'0'0,"-1"0"-1"0"0,0 0 0 0 0,0 0 1 0 0,0 1-1 0 0,0 0 0 0 0,0 0 1 0 0,0 0-1 0 0,-10 0 1 0 0,10 1-650 0 0,0 1 0 0 0,0 0 0 0 0,-1 0 0 0 0,1 0 0 0 0,0 0 0 0 0,0 1 0 0 0,0 0 0 0 0,1 0 0 0 0,-6 3 0 0 0,-10 7 140 0 0,1 0 1 0 0,0 2-1 0 0,1 0 1 0 0,0 1-1 0 0,1 1 1 0 0,1 1 0 0 0,1 0-1 0 0,-21 29 1 0 0,18-18-194 0 0,0 1 0 0 0,2 0 1 0 0,2 1-1 0 0,0 1 1 0 0,-12 44-1 0 0,22-59-361 0 0,0 0-1 0 0,1 0 1 0 0,1 0-1 0 0,0 1 0 0 0,2-1 1 0 0,0 1-1 0 0,0 0 1 0 0,2-1-1 0 0,6 30 1 0 0,-4-28-687 0 0,2-1 0 0 0,-1 0 0 0 0,2 0 0 0 0,1-1 1 0 0,10 19-1 0 0,0-9-877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2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83 3908 0 0,'-5'7'1673'0'0,"0"-1"0"0"0,1 1-1 0 0,0 0 1 0 0,-3 8-1 0 0,4-8-671 0 0,0 1-1 0 0,1-1 1 0 0,0 1-1 0 0,-1 8 1 0 0,2-9-707 0 0,0 1 1 0 0,1-1-1 0 0,0 0 1 0 0,0 1-1 0 0,1-1 0 0 0,0 0 1 0 0,0 0-1 0 0,1 1 0 0 0,0-1 1 0 0,0 0-1 0 0,1 0 1 0 0,-1-1-1 0 0,2 1 0 0 0,-1 0 1 0 0,1-1-1 0 0,0 0 0 0 0,8 10 1 0 0,-8-12-208 0 0,0 1 1 0 0,0-1 0 0 0,1 0 0 0 0,-1-1-1 0 0,1 1 1 0 0,0-1 0 0 0,0 0 0 0 0,0 0-1 0 0,1 0 1 0 0,-1-1 0 0 0,1 0 0 0 0,9 3-1 0 0,-7-4-27 0 0,1 1-1 0 0,-1-1 1 0 0,1-1-1 0 0,0 0 1 0 0,-1 0-1 0 0,1 0 0 0 0,0-1 1 0 0,8-2-1 0 0,-3-1-40 0 0,1 0 0 0 0,-1-1 0 0 0,-1 0 0 0 0,1-1 0 0 0,-1-1 0 0 0,0 0 0 0 0,0 0 0 0 0,-1-1 0 0 0,22-19 0 0 0,-30 23 1 0 0,0 0 0 0 0,0 0 0 0 0,0-1 0 0 0,-1 1 0 0 0,0-1 0 0 0,0 1 0 0 0,0-1 0 0 0,0 0 0 0 0,-1-1 0 0 0,0 1 0 0 0,0 0 0 0 0,0 0 0 0 0,-1-1 0 0 0,1 1 0 0 0,-1-1 0 0 0,0-8 0 0 0,-1 8 39 0 0,0-1 1 0 0,-1 0 0 0 0,0 0 0 0 0,0 0 0 0 0,-1 0 0 0 0,0 1 0 0 0,0-1-1 0 0,0 1 1 0 0,-1-1 0 0 0,0 1 0 0 0,0 0 0 0 0,-5-7 0 0 0,3 6 8 0 0,0 1 0 0 0,0-1 0 0 0,0 1 0 0 0,0 0 0 0 0,-1 1 0 0 0,0-1 0 0 0,-1 1 1 0 0,1 0-1 0 0,-1 1 0 0 0,0 0 0 0 0,0 0 0 0 0,0 0 0 0 0,0 1 0 0 0,-1 0 0 0 0,0 0 1 0 0,1 1-1 0 0,-1 0 0 0 0,0 0 0 0 0,0 1 0 0 0,0 0 0 0 0,0 0 0 0 0,0 1 0 0 0,-12 1 0 0 0,10 1-92 0 0,-1 1 0 0 0,1 0 0 0 0,-1 0-1 0 0,1 1 1 0 0,0 0 0 0 0,0 1-1 0 0,1 0 1 0 0,-15 11 0 0 0,15-9-802 0 0,0 0 1 0 0,0 1 0 0 0,1 0 0 0 0,-13 16-1 0 0,11-8-773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2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3 246 4496 0 0,'-1'-5'1228'0'0,"1"0"0"0"0,-1 0 0 0 0,1 0 0 0 0,0 0 0 0 0,0 0-1 0 0,1-9 1 0 0,1 8-775 0 0,0 0 0 0 0,0 0 0 0 0,0 1 0 0 0,1-1 0 0 0,-1 1 0 0 0,1-1 0 0 0,1 1-1 0 0,-1 0 1 0 0,6-6 0 0 0,2-2-14 0 0,0 0 1 0 0,1 1-1 0 0,1 1 0 0 0,0 0 0 0 0,0 1 0 0 0,1 0 0 0 0,0 1 0 0 0,1 0 0 0 0,0 2 0 0 0,24-10 1 0 0,-27 13-224 0 0,1 0 0 0 0,0 1 1 0 0,-1 0-1 0 0,1 1 0 0 0,1 1 1 0 0,-1 0-1 0 0,0 0 1 0 0,0 2-1 0 0,0-1 0 0 0,0 2 1 0 0,0 0-1 0 0,0 0 1 0 0,0 1-1 0 0,14 6 0 0 0,-14-5-130 0 0,-1 1 0 0 0,1 1-1 0 0,-1 0 1 0 0,-1 1-1 0 0,1 0 1 0 0,-1 1 0 0 0,0 0-1 0 0,-1 1 1 0 0,0 0 0 0 0,-1 0-1 0 0,1 1 1 0 0,-2 1-1 0 0,1-1 1 0 0,-2 1 0 0 0,1 1-1 0 0,10 22 1 0 0,-1 7 58 0 0,-2 0 0 0 0,-2 1 0 0 0,-1 1 0 0 0,-3 0-1 0 0,-1 0 1 0 0,-2 1 0 0 0,0 79 0 0 0,-4-97-85 0 0,-1-21-79 0 0,-1 0 0 0 0,1 0 0 0 0,-1 0 0 0 0,0 0-1 0 0,-1 0 1 0 0,1 0 0 0 0,-2 8 0 0 0,1-11-84 0 0,0 0-48 0 0,1-2 145 0 0,0 0 0 0 0,0 0-1 0 0,0 0 1 0 0,0 0-1 0 0,0 1 1 0 0,0-1-1 0 0,0 0 1 0 0,0 0-1 0 0,0 0 1 0 0,0 0-1 0 0,0 0 1 0 0,0 1-1 0 0,0-1 1 0 0,0 0-1 0 0,0 0 1 0 0,0 0-1 0 0,0 0 1 0 0,0 0-1 0 0,0 1 1 0 0,0-1 0 0 0,0 0-1 0 0,0 0 1 0 0,0 0-1 0 0,-1 0 1 0 0,1 0-1 0 0,0 0 1 0 0,0 0-1 0 0,0 0 1 0 0,0 1-1 0 0,0-1 1 0 0,0 0-1 0 0,-1 0 1 0 0,1 0-1 0 0,0 0 1 0 0,0 0-1 0 0,0 0 1 0 0,0 0-1 0 0,0 0 1 0 0,-1 0 0 0 0,1 0-1 0 0,0 0 1 0 0,0 0-1 0 0,0 0 1 0 0,0 0-1 0 0,0 0 1 0 0,-1 0-1 0 0,1 0 1 0 0,0 0-1 0 0,0 0 1 0 0,0 0-1 0 0,0 0 1 0 0,0 0-1 0 0,-1-1 1 0 0,-8-7 11 0 0,0-1-1 0 0,1-1 1 0 0,-1 1-1 0 0,2-1 1 0 0,-11-19 0 0 0,-23-28 183 0 0,40 55-182 0 0,-9-10 91 0 0,0 1 0 0 0,-1 0 0 0 0,-1 1 0 0 0,-21-17 1 0 0,29 25-77 0 0,0-1 0 0 0,0 1 0 0 0,-1 0 1 0 0,1 1-1 0 0,0-1 0 0 0,-1 1 1 0 0,1 0-1 0 0,-1 0 0 0 0,0 0 0 0 0,1 0 1 0 0,-1 1-1 0 0,1 0 0 0 0,-1 0 1 0 0,0 0-1 0 0,1 1 0 0 0,-1-1 0 0 0,0 1 1 0 0,1 0-1 0 0,-1 1 0 0 0,-6 2 1 0 0,0 1 1 0 0,-1 1 0 0 0,1 1 0 0 0,0 0 0 0 0,0 0 0 0 0,1 1 1 0 0,0 0-1 0 0,1 1 0 0 0,0 0 0 0 0,0 0 0 0 0,1 1 0 0 0,-13 20 1 0 0,7-9-109 0 0,2 2 1 0 0,1-1-1 0 0,0 1 0 0 0,2 1 1 0 0,-8 27-1 0 0,16-46-33 0 0,-2 2-269 0 0,1-1 1 0 0,0 1-1 0 0,1 0 1 0 0,-1 1 0 0 0,1-1-1 0 0,1 0 1 0 0,-1 0-1 0 0,1 0 1 0 0,1 1 0 0 0,1 10-1 0 0,4-4-1224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2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4972 0 0,'8'-3'14919'0'0,"-2"11"-11186"0"0,1 16-4706 0 0,-7-22 2132 0 0,31 132 1074 0 0,1 0-7104 0 0,-28-116 3305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3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1172 0 0,'10'-8'16921'0'0,"-3"21"-13156"0"0,0 23-3230 0 0,13 159 2583 0 0,-18-184-2985 0 0,-1-1 1 0 0,1 0-1 0 0,1 0 1 0 0,5 15-1 0 0,-8-24-130 0 0,1 0-1 0 0,0 0 0 0 0,0 0 0 0 0,0 0 0 0 0,0 0 0 0 0,0 0 0 0 0,0 0 0 0 0,0-1 1 0 0,0 1-1 0 0,0 0 0 0 0,1-1 0 0 0,-1 1 0 0 0,0-1 0 0 0,0 1 0 0 0,1-1 1 0 0,-1 1-1 0 0,0-1 0 0 0,1 0 0 0 0,-1 0 0 0 0,0 0 0 0 0,1 1 0 0 0,-1-1 0 0 0,0-1 1 0 0,1 1-1 0 0,-1 0 0 0 0,0 0 0 0 0,1 0 0 0 0,-1-1 0 0 0,0 1 0 0 0,0-1 1 0 0,1 1-1 0 0,-1-1 0 0 0,0 1 0 0 0,2-2 0 0 0,10-7-14 0 0,-1 0 1 0 0,0 0-1 0 0,-1-1 0 0 0,0-1 1 0 0,-1 0-1 0 0,18-24 0 0 0,-23 29 9 0 0,9-13 65 0 0,-2-1 0 0 0,0 0 0 0 0,-1-1 0 0 0,10-26-1 0 0,5-10 764 0 0,-22 47 197 0 0,-11 31-640 0 0,4-5-303 0 0,2 0 0 0 0,0 0 1 0 0,1 0-1 0 0,1 0 0 0 0,0 0 0 0 0,1-1 0 0 0,0 1 1 0 0,2 0-1 0 0,10 30 0 0 0,-9-33-344 0 0,0 0 0 0 0,1 1 0 0 0,1-2 0 0 0,0 1 0 0 0,1-1 0 0 0,0 0 0 0 0,1-1 0 0 0,0 0 0 0 0,1 0 0 0 0,0-1 0 0 0,18 14 0 0 0,-14-16-1329 0 0,3-2-20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3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82 19186 0 0,'-9'-11'4996'0'0,"0"8"-3521"0"0,8 3-1462 0 0,0 1-1 0 0,0-1 1 0 0,0 1-1 0 0,0-1 1 0 0,0 0-1 0 0,1 1 1 0 0,-1-1-1 0 0,0 1 0 0 0,0 0 1 0 0,0-1-1 0 0,0 1 1 0 0,1 0-1 0 0,-1 0 1 0 0,0-1-1 0 0,1 1 1 0 0,-1 0-1 0 0,0 0 1 0 0,1 0-1 0 0,-1 0 1 0 0,1 0-1 0 0,-1 1 1 0 0,-2 6 86 0 0,0-1 0 0 0,0 1 0 0 0,1-1 1 0 0,0 1-1 0 0,1 0 0 0 0,0 0 0 0 0,0 0 1 0 0,0-1-1 0 0,1 1 0 0 0,0 0 0 0 0,1 0 1 0 0,0 0-1 0 0,0 0 0 0 0,1 0 0 0 0,0-1 0 0 0,0 1 1 0 0,0 0-1 0 0,1-1 0 0 0,5 10 0 0 0,-5-12-81 0 0,0 0 0 0 0,0 0-1 0 0,1 0 1 0 0,-1 0-1 0 0,1-1 1 0 0,0 0 0 0 0,0 0-1 0 0,1 0 1 0 0,-1 0 0 0 0,1 0-1 0 0,0-1 1 0 0,0 0-1 0 0,0 0 1 0 0,0 0 0 0 0,0-1-1 0 0,1 0 1 0 0,-1 0-1 0 0,1 0 1 0 0,0 0 0 0 0,-1-1-1 0 0,1 0 1 0 0,0 0-1 0 0,0-1 1 0 0,0 0 0 0 0,0 0-1 0 0,10-1 1 0 0,-5-1-14 0 0,-1 0 1 0 0,1 0-1 0 0,-1-1 1 0 0,1-1-1 0 0,-1 0 1 0 0,0 0-1 0 0,-1-1 1 0 0,1 0-1 0 0,10-8 1 0 0,-15 9 29 0 0,-1 1 1 0 0,1-1-1 0 0,-1 0 0 0 0,0 1 1 0 0,-1-2-1 0 0,1 1 1 0 0,-1 0-1 0 0,0-1 0 0 0,0 0 1 0 0,0 0-1 0 0,-1 1 1 0 0,1-2-1 0 0,-1 1 0 0 0,0 0 1 0 0,-1 0-1 0 0,1-1 1 0 0,-1 1-1 0 0,0-1 0 0 0,0-10 1 0 0,-1 6 59 0 0,-1 0 0 0 0,1 0 0 0 0,-2 0 0 0 0,0 1 0 0 0,0-1 0 0 0,0 0 1 0 0,-2 1-1 0 0,1-1 0 0 0,-1 1 0 0 0,0 0 0 0 0,-8-12 0 0 0,9 18-70 0 0,1-1 0 0 0,-1 1 0 0 0,0 0 0 0 0,0-1 0 0 0,0 1 0 0 0,0 1 0 0 0,0-1 0 0 0,-1 0-1 0 0,1 1 1 0 0,-1 0 0 0 0,0 0 0 0 0,0 0 0 0 0,0 0 0 0 0,0 0 0 0 0,0 1 0 0 0,0 0 0 0 0,0 0 0 0 0,0 0-1 0 0,-1 0 1 0 0,1 1 0 0 0,0 0 0 0 0,-1 0 0 0 0,1 0 0 0 0,0 0 0 0 0,-1 0 0 0 0,1 1 0 0 0,0 0 0 0 0,-6 2-1 0 0,1 0-82 0 0,1 0 0 0 0,0 1 0 0 0,0-1-1 0 0,0 2 1 0 0,0-1 0 0 0,1 1 0 0 0,-1 1-1 0 0,1-1 1 0 0,1 1 0 0 0,-1 0-1 0 0,1 1 1 0 0,-8 9 0 0 0,-17 30-3462 0 0,24-34 1935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3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3000 0 0,'0'-14'3325'0'0,"0"4"-1113"0"0,0 0-864 0 0,3 3-844 0 0,1-2-4420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3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2500 0 0,'2'-5'3069'0'0,"1"0"0"0"0,0 0-1 0 0,0 0 1 0 0,0 0 0 0 0,8-9 4065 0 0,-10 17-6485 0 0,2 5-239 0 0,-1 0 1 0 0,0 1-1 0 0,0-1 0 0 0,0 10 0 0 0,-1-10-286 0 0,0 0 0 0 0,0 0 0 0 0,1 0-1 0 0,0 0 1 0 0,0 0 0 0 0,1-1 0 0 0,4 10 0 0 0,-4-12-142 0 0,0 0 0 0 0,0 0 1 0 0,1 0-1 0 0,-1-1 0 0 0,1 1 0 0 0,0-1 1 0 0,0 0-1 0 0,1 0 0 0 0,-1-1 1 0 0,1 1-1 0 0,0-1 0 0 0,-1 0 1 0 0,2 0-1 0 0,-1 0 0 0 0,0-1 1 0 0,0 0-1 0 0,1 0 0 0 0,-1 0 0 0 0,1-1 1 0 0,0 0-1 0 0,-1 0 0 0 0,1 0 1 0 0,0 0-1 0 0,0-1 0 0 0,11-1 1 0 0,-8 0-5 0 0,0 0 0 0 0,0-1 0 0 0,0 0 0 0 0,0-1 0 0 0,0 0 0 0 0,-1 0 0 0 0,1-1 0 0 0,-1 0 1 0 0,0 0-1 0 0,0-1 0 0 0,0 0 0 0 0,-1 0 0 0 0,1-1 0 0 0,-1 0 0 0 0,-1 0 0 0 0,11-13 0 0 0,-6 5 182 0 0,0 0-1 0 0,-2-1 1 0 0,1 0-1 0 0,-2-1 0 0 0,0 0 1 0 0,-1 0-1 0 0,9-31 0 0 0,-14 38-4 0 0,10-24 558 0 0,-12 32-39 0 0,-1 7-617 0 0,0 2-50 0 0,1 1-1 0 0,-1 0 1 0 0,1-1 0 0 0,1 1-1 0 0,-1 0 1 0 0,2-1-1 0 0,-1 1 1 0 0,1-1 0 0 0,5 15-1 0 0,-3-14-127 0 0,0-1 0 0 0,0 1 0 0 0,1 0-1 0 0,0-1 1 0 0,1 0 0 0 0,-1 0 0 0 0,2-1 0 0 0,-1 1 0 0 0,1-1-1 0 0,13 10 1 0 0,25 14-3354 0 0,-35-24 1873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3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27 20422 0 0,'3'-10'2968'0'0,"4"-4"-1035"0"0,-6 13-1761 0 0,0 1-42 0 0,-1-1-122 0 0,0 1-1 0 0,0 0 0 0 0,0 0 1 0 0,1 0-1 0 0,-1 0 0 0 0,0 0 1 0 0,0 0-1 0 0,0 0 1 0 0,1 0-1 0 0,-1 0 0 0 0,0 0 1 0 0,0 0-1 0 0,0 0 0 0 0,1 0 1 0 0,-1 0-1 0 0,0 0 0 0 0,0 0 1 0 0,0 0-1 0 0,1 0 1 0 0,-1 0-1 0 0,0 0 0 0 0,0 0 1 0 0,0 1-1 0 0,1-1 0 0 0,-1 0 1 0 0,0 0-1 0 0,0 0 1 0 0,0 0-1 0 0,0 0 0 0 0,0 0 1 0 0,1 1-1 0 0,-1-1 0 0 0,0 0 1 0 0,0 0-1 0 0,0 0 0 0 0,0 0 1 0 0,0 1-1 0 0,0-1 1 0 0,0 0-1 0 0,0 0 0 0 0,0 0 1 0 0,1 1-1 0 0,-1-1 0 0 0,0 0 1 0 0,0 0-1 0 0,0 0 1 0 0,0 1-1 0 0,0-1 0 0 0,0 0 1 0 0,0 0-1 0 0,-1 1 0 0 0,4 88 513 0 0,-4 1 0 0 0,-23 160 0 0 0,-87 254 111 0 0,65-323-1021 0 0,30-101-314 0 0,14-71 198 0 0,2-1 0 0 0,-1 0 0 0 0,1 0 0 0 0,0 1 0 0 0,1-1 0 0 0,0 0 0 0 0,4 14 0 0 0,-1-7-1097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3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38 600 0 0,'-1'-2'851'0'0,"0"0"0"0"0,-1-1 0 0 0,1 1 0 0 0,0 0 0 0 0,-1 0 0 0 0,0 0 0 0 0,1 0 0 0 0,-1 0-1 0 0,0 0 1 0 0,0 0 0 0 0,0 1 0 0 0,0-1 0 0 0,0 1 0 0 0,0-1 0 0 0,-1 1 0 0 0,1 0 0 0 0,0 0 0 0 0,-1 0 0 0 0,-3-1 0 0 0,2 1-266 0 0,-1 1 0 0 0,0-1 0 0 0,0 1 0 0 0,0 0 0 0 0,1 0-1 0 0,-1 0 1 0 0,0 1 0 0 0,0-1 0 0 0,1 1 0 0 0,-7 2 0 0 0,4-1-349 0 0,0 1 0 0 0,1 0 0 0 0,-1 0 0 0 0,0 0 0 0 0,1 0 0 0 0,0 1 0 0 0,-1 0-1 0 0,2 1 1 0 0,-1-1 0 0 0,0 1 0 0 0,1 0 0 0 0,0 1 0 0 0,0-1 0 0 0,-5 9 0 0 0,9-11-192 0 0,-1 0 0 0 0,1 0 0 0 0,0 1 0 0 0,0-1 0 0 0,0 1 0 0 0,0-1 0 0 0,0 1 0 0 0,1-1 0 0 0,-1 1 1 0 0,1 0-1 0 0,0-1 0 0 0,1 1 0 0 0,-1-1 0 0 0,0 1 0 0 0,1-1 0 0 0,0 1 0 0 0,0-1 0 0 0,0 1 0 0 0,0-1 0 0 0,1 1 0 0 0,-1-1 0 0 0,1 0 0 0 0,0 0 1 0 0,3 5-1 0 0,0-2-71 0 0,0 0 0 0 0,0 0 0 0 0,1-1 0 0 0,-1 1 0 0 0,1-1 0 0 0,1-1 0 0 0,-1 1 0 0 0,1-1 0 0 0,0 0 0 0 0,9 4 0 0 0,8 8-85 0 0,-23-15 178 0 0,-4 1-11 0 0,-16 13 128 0 0,-50 41 439 0 0,62-49-551 0 0,0 0-1 0 0,1 0 1 0 0,0 0 0 0 0,1 1 0 0 0,-1 0 0 0 0,1 0 0 0 0,-5 13-1 0 0,7-13-13 0 0,0 0 0 0 0,1 0 0 0 0,-1 0 0 0 0,2 0-1 0 0,-1 1 1 0 0,1-1 0 0 0,1 0 0 0 0,-1 1 0 0 0,2-1-1 0 0,-1 0 1 0 0,1 1 0 0 0,2 10 0 0 0,-2-15-97 0 0,0 0-1 0 0,1 0 1 0 0,-1 0 0 0 0,1 0 0 0 0,0 0 0 0 0,0-1 0 0 0,0 1 0 0 0,1-1 0 0 0,-1 1 0 0 0,1-1-1 0 0,0 0 1 0 0,0 0 0 0 0,0 0 0 0 0,0-1 0 0 0,0 1 0 0 0,0-1 0 0 0,1 1 0 0 0,0-1 0 0 0,-1 0-1 0 0,1 0 1 0 0,0-1 0 0 0,0 1 0 0 0,0-1 0 0 0,0 0 0 0 0,0 0 0 0 0,6 1 0 0 0,-5-2-304 0 0,0 1 0 0 0,0-1 0 0 0,0 0 0 0 0,0 0 0 0 0,0-1 0 0 0,0 1-1 0 0,0-1 1 0 0,0 0 0 0 0,0 0 0 0 0,4-2 0 0 0,5-3-1262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0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 3252 0 0,'-4'-8'16385'0'0,"-4"18"-11788"0"0,2 1-5725 0 0,-3 12 1585 0 0,2 1 0 0 0,0 0 0 0 0,2 0 0 0 0,0 0 0 0 0,-1 39-1 0 0,6-49-370 0 0,0 0 0 0 0,0-1 0 0 0,2 1 0 0 0,-1-1 0 0 0,2 1 0 0 0,0-1 0 0 0,0 0 0 0 0,2 0 0 0 0,-1 0 0 0 0,2-1 0 0 0,10 20 0 0 0,-14-29-70 0 0,0 0 0 0 0,0 0 0 0 0,1 0-1 0 0,-1 0 1 0 0,1 0 0 0 0,0-1 0 0 0,-1 0 0 0 0,1 1 0 0 0,0-1 0 0 0,1 0-1 0 0,-1 0 1 0 0,0-1 0 0 0,0 1 0 0 0,1-1 0 0 0,6 3 0 0 0,-4-3-12 0 0,0 0 1 0 0,0-1-1 0 0,1 1 1 0 0,-1-1 0 0 0,0 0-1 0 0,0-1 1 0 0,0 0 0 0 0,12-2-1 0 0,-5-1-47 0 0,1-1 0 0 0,-1 0 1 0 0,0-1-1 0 0,0 0 0 0 0,0-1 0 0 0,-1 0 0 0 0,16-14 0 0 0,-18 13-50 0 0,-2-1 0 0 0,1 0 0 0 0,-1-1 0 0 0,0 0 1 0 0,-1 0-1 0 0,0 0 0 0 0,-1-1 0 0 0,0 0 0 0 0,-1 0 0 0 0,0-1 0 0 0,0 0 0 0 0,-1 0 0 0 0,4-23 0 0 0,-5 19 41 0 0,1-2 72 0 0,1 0 1 0 0,10-27 0 0 0,-13 41 3 0 0,0 0 1 0 0,-1 0 0 0 0,1 0-1 0 0,0 1 1 0 0,1-1 0 0 0,-1 1 0 0 0,1 0-1 0 0,0-1 1 0 0,0 1 0 0 0,0 0-1 0 0,0 1 1 0 0,0-1 0 0 0,0 0 0 0 0,1 1-1 0 0,-1 0 1 0 0,1 0 0 0 0,5-3-1 0 0,-5 5 4 0 0,-1-1-1 0 0,0 0 1 0 0,1 1 0 0 0,-1 0-1 0 0,1 0 1 0 0,-1 0-1 0 0,1 0 1 0 0,0 0-1 0 0,-1 1 1 0 0,0-1-1 0 0,1 1 1 0 0,-1 0-1 0 0,1 0 1 0 0,-1 1-1 0 0,0-1 1 0 0,0 1-1 0 0,0-1 1 0 0,0 1-1 0 0,0 0 1 0 0,0 0 0 0 0,0 0-1 0 0,0 1 1 0 0,-1-1-1 0 0,1 1 1 0 0,1 2-1 0 0,8 9 67 0 0,-2 0 0 0 0,1 0 0 0 0,13 27 0 0 0,-18-29-48 0 0,8 15 64 0 0,-2 0 0 0 0,9 29-1 0 0,17 37 389 0 0,-38-92-461 0 0,1 0 0 0 0,-1 1 0 0 0,1-1 0 0 0,0 0 0 0 0,0 0 0 0 0,0 1 0 0 0,-1-1 0 0 0,1 0 0 0 0,0 0 0 0 0,0 0 0 0 0,0 0 0 0 0,1 0 0 0 0,-1-1 0 0 0,0 1 0 0 0,0 0 0 0 0,0 0 1 0 0,1-1-1 0 0,1 2 0 0 0,-1-2 64 0 0,1-2-6 0 0,7-5-31 0 0,-1-1 0 0 0,0 0 0 0 0,0 0 0 0 0,0-1 0 0 0,-1 0 0 0 0,9-15 0 0 0,41-68 90 0 0,-18 25-1604 0 0,-29 54-1488 0 0,-6 9 1325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3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35 5092 0 0,'-7'-11'4169'0'0,"0"3"-1061"0"0,5 0 1073 0 0,-3 0-685 0 0,19 32-5096 0 0,0-7 148 0 0,-3 4 59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3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6 6301 0 0,'6'-6'16027'0'0,"0"25"-14924"0"0,5 50 59 0 0,23 206 1020 0 0,-31-226-1985 0 0,-2 1 0 0 0,-2-1 1 0 0,-12 77-1 0 0,9-101-133 0 0,-2-1 1 0 0,0 0-1 0 0,-2 0 0 0 0,-11 26 1 0 0,13-39-36 0 0,0 1-1 0 0,0-1 1 0 0,-1 0 0 0 0,-1-1 0 0 0,0 0 0 0 0,0 0-1 0 0,-1 0 1 0 0,0-1 0 0 0,-20 14 0 0 0,23-19-7 0 0,-1 0 0 0 0,0-1 1 0 0,1 0-1 0 0,-1-1 0 0 0,-1 0 0 0 0,1 0 1 0 0,0 0-1 0 0,0-1 0 0 0,-1 0 0 0 0,1 0 0 0 0,-1-1 1 0 0,1 0-1 0 0,0 0 0 0 0,-15-3 0 0 0,20 3-14 0 0,-1 0-1 0 0,0-1 1 0 0,0 1-1 0 0,0-1 1 0 0,1 0-1 0 0,-1 0 1 0 0,0 0-1 0 0,1 0 1 0 0,-1-1-1 0 0,1 1 1 0 0,-1-1-1 0 0,1 1 1 0 0,0-1-1 0 0,-1 0 1 0 0,1 0-1 0 0,0 0 0 0 0,0 0 1 0 0,1 0-1 0 0,-1-1 1 0 0,0 1-1 0 0,1 0 1 0 0,-1-1-1 0 0,1 1 1 0 0,0-1-1 0 0,0 0 1 0 0,0 1-1 0 0,0-1 1 0 0,0 0-1 0 0,0 0 1 0 0,1 1-1 0 0,0-1 1 0 0,-1 0-1 0 0,1 0 1 0 0,0 0-1 0 0,0 0 1 0 0,1 0-1 0 0,-1 1 1 0 0,1-1-1 0 0,-1 0 0 0 0,3-5 1 0 0,2-7 0 0 0,0 0-1 0 0,2 0 1 0 0,0 0 0 0 0,0 1 0 0 0,1 0 0 0 0,16-19-1 0 0,3-1 2 0 0,37-36 1 0 0,198-162 182 0 0,-71 56 680 0 0,-176 158-713 0 0,0 0 0 0 0,-1-2 1 0 0,-1 1-1 0 0,13-25 0 0 0,-5 1-309 0 0,-17 36 39 0 0,0 0-4268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3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32 184 0 0,'16'-32'24917'0'0,"-17"53"-24125"0"0,-2-1 0 0 0,-5 28 0 0 0,-3 14-188 0 0,1 70-375 0 0,13-44-3177 0 0,0-73 1340 0 0,4-1-4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3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13 6473 0 0,'-1'-1'563'0'0,"1"0"1"0"0,-1 0-1 0 0,0 0 1 0 0,0 0-1 0 0,1 0 1 0 0,-1 1-1 0 0,0-1 1 0 0,0 0-1 0 0,0 1 1 0 0,0-1-1 0 0,0 0 1 0 0,0 1-1 0 0,0-1 1 0 0,0 1-1 0 0,0 0 1 0 0,0-1-1 0 0,0 1 1 0 0,0 0 0 0 0,0 0-1 0 0,0-1 1 0 0,0 1-1 0 0,-3 0 1 0 0,1 1-93 0 0,0-1 1 0 0,1 1 0 0 0,-1-1 0 0 0,0 1 0 0 0,0 0-1 0 0,1 0 1 0 0,-1 1 0 0 0,-5 2 0 0 0,-1 2 48 0 0,0 1 1 0 0,0 0-1 0 0,-15 16 1 0 0,10-8-208 0 0,1 1 0 0 0,0 0 1 0 0,1 1-1 0 0,1 1 0 0 0,1 0 0 0 0,0 1 1 0 0,1 0-1 0 0,1 0 0 0 0,-6 23 1 0 0,11-31-260 0 0,0 0 0 0 0,1 1 0 0 0,0-1 0 0 0,1 1 0 0 0,0 0 0 0 0,1-1 0 0 0,0 1 1 0 0,1 0-1 0 0,0-1 0 0 0,1 1 0 0 0,0-1 0 0 0,1 0 0 0 0,0 1 0 0 0,1-1 0 0 0,0 0 0 0 0,1-1 1 0 0,10 20-1 0 0,-10-25-78 0 0,-1 1 0 0 0,1 0 0 0 0,0-1 1 0 0,1 0-1 0 0,-1 0 0 0 0,1-1 0 0 0,0 0 0 0 0,0 1 1 0 0,0-2-1 0 0,1 1 0 0 0,8 3 0 0 0,-11-5 14 0 0,1-1 0 0 0,-1 1 0 0 0,0-1 0 0 0,1 0 0 0 0,-1 0 0 0 0,1-1-1 0 0,-1 1 1 0 0,1-1 0 0 0,-1 0 0 0 0,1 0 0 0 0,-1 0 0 0 0,1-1 0 0 0,-1 1 0 0 0,0-1-1 0 0,1 0 1 0 0,-1 0 0 0 0,0-1 0 0 0,1 0 0 0 0,4-2 0 0 0,-6 2 24 0 0,0-1 0 0 0,-1 1 1 0 0,1 0-1 0 0,-1-1 0 0 0,0 0 1 0 0,0 0-1 0 0,1 0 0 0 0,-2 0 1 0 0,1 0-1 0 0,0 0 0 0 0,-1 0 1 0 0,1 0-1 0 0,-1-1 0 0 0,0 1 1 0 0,0-1-1 0 0,0 1 0 0 0,-1-1 0 0 0,1 1 1 0 0,-1-1-1 0 0,0 1 0 0 0,0-1 1 0 0,0 1-1 0 0,-1-1 0 0 0,1 1 1 0 0,-1-1-1 0 0,1 1 0 0 0,-4-7 1 0 0,3 5-1 0 0,0 0 1 0 0,-1 0 0 0 0,0 1-1 0 0,0-1 1 0 0,0 0 0 0 0,0 1-1 0 0,-1 0 1 0 0,1 0 0 0 0,-1 0-1 0 0,0 0 1 0 0,-1 0 0 0 0,1 0-1 0 0,-1 1 1 0 0,0-1-1 0 0,1 1 1 0 0,-1 0 0 0 0,-1 0-1 0 0,1 1 1 0 0,-6-4 0 0 0,2 4-71 0 0,1 1-1 0 0,0 0 1 0 0,-1 0 0 0 0,1 0 0 0 0,-1 1 0 0 0,1 0-1 0 0,-1 0 1 0 0,1 1 0 0 0,0 0 0 0 0,-14 3 0 0 0,14-2-521 0 0,1 0 0 0 0,-1 1 0 0 0,0 0 0 0 0,1 0 0 0 0,0 0 0 0 0,-11 8 0 0 0,9-3-1031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3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22078 0 0,'1'-4'576'0'0,"1"0"0"0"0,0 1 0 0 0,0-1 0 0 0,0 1 0 0 0,0-1 1 0 0,1 1-1 0 0,0 0 0 0 0,4-5 0 0 0,-4 6-461 0 0,0 0 1 0 0,0 0 0 0 0,-1 1-1 0 0,1-1 1 0 0,0 1-1 0 0,1-1 1 0 0,-1 1-1 0 0,6-2 1 0 0,2 2-146 0 0,0 0 1 0 0,0 0-1 0 0,0 1 1 0 0,0 0-1 0 0,16 4 1 0 0,34 2-92 0 0,109-3 1 0 0,-165-3 103 0 0,5 0 13 0 0,-1-1-1 0 0,0 0 1 0 0,0-1-1 0 0,11-2 1 0 0,-18 3 39 0 0,0 0 0 0 0,0 0 1 0 0,0 0-1 0 0,0 0 0 0 0,0 0 1 0 0,0 0-1 0 0,-1 0 0 0 0,1-1 1 0 0,0 1-1 0 0,0 0 0 0 0,-1-1 1 0 0,1 0-1 0 0,-1 1 0 0 0,0-1 0 0 0,1 0 1 0 0,-1 0-1 0 0,0 0 0 0 0,0 0 1 0 0,0 0-1 0 0,0 0 0 0 0,1-4 1 0 0,-2 5-8 0 0,0 0 0 0 0,0-1 0 0 0,-1 1 0 0 0,1-1 0 0 0,0 1 0 0 0,0 0 0 0 0,-1-1 0 0 0,1 1 0 0 0,-1 0 0 0 0,1-1 0 0 0,-1 1 0 0 0,0 0 0 0 0,1 0 0 0 0,-1-1 0 0 0,0 1 0 0 0,0 0 0 0 0,0 0 0 0 0,0 0 0 0 0,0 0 0 0 0,0 0 0 0 0,0 0 0 0 0,0 1 0 0 0,0-1 0 0 0,-1 0 0 0 0,1 0 0 0 0,0 1 0 0 0,0-1 0 0 0,-1 1 0 0 0,1-1 0 0 0,-2 0 0 0 0,2 1 52 0 0,-15 4 87 0 0,10 0-131 0 0,0-1 0 0 0,1 1 0 0 0,-1 0 0 0 0,1 0 0 0 0,0 1 0 0 0,0 0 0 0 0,0-1 0 0 0,1 2 0 0 0,-8 9 0 0 0,-30 57 111 0 0,38-66-130 0 0,-6 14-100 0 0,1 0 0 0 0,1 0 0 0 0,1 1 0 0 0,1 0 0 0 0,0 0-1 0 0,2 0 1 0 0,0 1 0 0 0,2 0 0 0 0,0-1 0 0 0,2 1 0 0 0,2 35 0 0 0,-1-52-304 0 0,0 1-1 0 0,1-1 1 0 0,-1 0 0 0 0,1 1 0 0 0,0-1 0 0 0,1 0-1 0 0,-1 0 1 0 0,1 0 0 0 0,5 7 0 0 0,2-1-1224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3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27 3044 0 0,'0'0'11752'0'0,"-3"4"-9303"0"0,-3 5-1595 0 0,0-1 1 0 0,1 1 0 0 0,0 0-1 0 0,0 0 1 0 0,1 1-1 0 0,0-1 1 0 0,1 1-1 0 0,0 0 1 0 0,-3 17-1 0 0,5-21-735 0 0,1 0-1 0 0,-1 0 0 0 0,2 0 1 0 0,-1 0-1 0 0,0 0 0 0 0,1 0 1 0 0,0 0-1 0 0,0 0 0 0 0,1 0 1 0 0,0-1-1 0 0,0 1 0 0 0,0 0 1 0 0,1-1-1 0 0,0 0 0 0 0,0 0 1 0 0,0 0-1 0 0,0 0 0 0 0,9 9 1 0 0,-4-6-74 0 0,0-1 1 0 0,1-1 0 0 0,-1 1-1 0 0,2-1 1 0 0,-1-1 0 0 0,1 0-1 0 0,-1 0 1 0 0,2-1 0 0 0,-1 0-1 0 0,11 3 1 0 0,-3-3-1 0 0,0 0-1 0 0,1-1 1 0 0,-1-1-1 0 0,0-1 1 0 0,22 0 0 0 0,-33-2 6 0 0,0 1 1 0 0,0-1 0 0 0,0 0 0 0 0,0-1-1 0 0,-1 0 1 0 0,1 0 0 0 0,-1 0-1 0 0,1-1 1 0 0,-1 0 0 0 0,0 0 0 0 0,0 0-1 0 0,0-1 1 0 0,0 0 0 0 0,9-8-1 0 0,-12 8-5 0 0,0 1 0 0 0,0-1 0 0 0,0 0 0 0 0,0 0 0 0 0,-1 0-1 0 0,0 0 1 0 0,0 0 0 0 0,0 0 0 0 0,0 0 0 0 0,-1-1-1 0 0,1 1 1 0 0,-1-1 0 0 0,0 1 0 0 0,-1-1 0 0 0,1 0 0 0 0,-1 1-1 0 0,0-1 1 0 0,0 0 0 0 0,0 1 0 0 0,-1-1 0 0 0,1 1 0 0 0,-1-1-1 0 0,-2-5 1 0 0,0 0 5 0 0,-1 0 0 0 0,0 0-1 0 0,-1 1 1 0 0,0-1 0 0 0,0 1 0 0 0,-1 0-1 0 0,0 0 1 0 0,-1 0 0 0 0,0 1-1 0 0,0 0 1 0 0,-1 1 0 0 0,0 0 0 0 0,0 0-1 0 0,-1 0 1 0 0,0 1 0 0 0,-9-5 0 0 0,7 5-361 0 0,0 1-1 0 0,-1 0 1 0 0,1 0 0 0 0,-1 1 0 0 0,0 1 0 0 0,0 0 0 0 0,0 0 0 0 0,0 1 0 0 0,0 1 0 0 0,-1 0 0 0 0,1 1 0 0 0,-1 0 0 0 0,-22 4 0 0 0,12 0-1258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3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91 3044 0 0,'-2'0'944'0'0,"-1"0"-1"0"0,1 0 0 0 0,-1 1 1 0 0,1-1-1 0 0,-1 1 0 0 0,1 0 1 0 0,-1-1-1 0 0,1 1 1 0 0,-3 2-1 0 0,-20 15 3582 0 0,13-5-2861 0 0,-18 23 0 0 0,27-32-1243 0 0,-8 11 115 0 0,2 0 1 0 0,0 0-1 0 0,0 0 1 0 0,2 1-1 0 0,0 0 1 0 0,-6 21-1 0 0,9-24-306 0 0,1 0-1 0 0,0 0 0 0 0,1 0 1 0 0,1 0-1 0 0,0 1 1 0 0,0-1-1 0 0,2 1 0 0 0,2 23 1 0 0,-2-32-199 0 0,0 0 0 0 0,1-1 0 0 0,-1 1 0 0 0,1-1 0 0 0,0 1 1 0 0,0-1-1 0 0,0 0 0 0 0,0 0 0 0 0,1 0 0 0 0,0 0 0 0 0,0 0 0 0 0,0-1 1 0 0,0 1-1 0 0,1-1 0 0 0,-1 0 0 0 0,6 4 0 0 0,-4-4-60 0 0,1 0 0 0 0,-1 0 0 0 0,1 0 0 0 0,0-1 0 0 0,0 0 1 0 0,0 0-1 0 0,0 0 0 0 0,1-1 0 0 0,-1 0 0 0 0,0 0 0 0 0,9-1 0 0 0,-7 0-102 0 0,1 0 0 0 0,-1-1 0 0 0,1 0-1 0 0,-1 0 1 0 0,0-1 0 0 0,1 0 0 0 0,-1 0 0 0 0,0-1 0 0 0,0 0 0 0 0,0-1 0 0 0,-1 0 0 0 0,1 0 0 0 0,-1 0-1 0 0,0-1 1 0 0,0 0 0 0 0,0-1 0 0 0,-1 1 0 0 0,8-10 0 0 0,-11 12 37 0 0,-1-1 1 0 0,0 0-1 0 0,0 1 0 0 0,0-1 1 0 0,0 0-1 0 0,-1 0 0 0 0,1 0 1 0 0,-1 0-1 0 0,0-1 1 0 0,0 1-1 0 0,0 0 0 0 0,-1 0 1 0 0,0-7-1 0 0,0 4 8 0 0,-1 0 0 0 0,0-1 1 0 0,0 1-1 0 0,-1 0 0 0 0,0 0 0 0 0,0 0 0 0 0,-5-8 1 0 0,-2-3 44 0 0,-1 0 0 0 0,0 1 1 0 0,-2 1-1 0 0,-23-27 1 0 0,-47-53 849 0 0,67 65-661 0 0,15 30-147 0 0,0 0 0 0 0,0 1 0 0 0,0-1-1 0 0,0 0 1 0 0,0 0 0 0 0,0 0 0 0 0,0 1 0 0 0,0-1 0 0 0,0 0-1 0 0,0 0 1 0 0,0 0 0 0 0,1 1 0 0 0,-1-1 0 0 0,0 0 0 0 0,0 0-1 0 0,1 1 1 0 0,-1-1 0 0 0,1 0 0 0 0,-1 1 0 0 0,1-1 0 0 0,-1 0-1 0 0,1 1 1 0 0,-1-1 0 0 0,2 0 0 0 0,12-14 12 0 0,-8 11-19 0 0,1-1-1 0 0,-1 1 1 0 0,1 0-1 0 0,0 0 1 0 0,0 1-1 0 0,1 0 1 0 0,8-2 0 0 0,57-12-44 0 0,-58 14 44 0 0,17-3 9 0 0,0 1 0 0 0,0 2 0 0 0,45 1 0 0 0,-62 2 38 0 0,-1 1-1 0 0,0 1 1 0 0,1 0 0 0 0,-1 1 0 0 0,0 0 0 0 0,0 2 0 0 0,0-1 0 0 0,-1 2 0 0 0,25 13-1 0 0,-33-16 39 0 0,-1 0 0 0 0,0 0 0 0 0,0 1-1 0 0,0 0 1 0 0,-1 0 0 0 0,1 0 0 0 0,-1 0-1 0 0,0 0 1 0 0,0 1 0 0 0,0 0 0 0 0,-1-1-1 0 0,0 1 1 0 0,0 0 0 0 0,0 0-1 0 0,2 7 1 0 0,0 7 319 0 0,-1 0-1 0 0,1 38 1 0 0,0-3 54 0 0,0-22-218 0 0,-1-8-16 0 0,0 0 0 0 0,7 24 0 0 0,-8-42-220 0 0,0 0 1 0 0,0 0-1 0 0,0 0 1 0 0,1-1 0 0 0,0 1-1 0 0,0-1 1 0 0,0 1-1 0 0,1-1 1 0 0,0 0-1 0 0,0 0 1 0 0,0-1 0 0 0,9 9-1 0 0,-8-10-104 0 0,0-1-1 0 0,0 1 1 0 0,0-1-1 0 0,0 1 0 0 0,0-1 1 0 0,0-1-1 0 0,1 1 1 0 0,-1-1-1 0 0,1 0 1 0 0,9 0-1 0 0,-1 0-979 0 0,0-1 0 0 0,0-1-1 0 0,15-2 1 0 0,-11 1-492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3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3 144 1720 0 0,'-3'-6'15738'0'0,"5"3"-15397"0"0,0 0-1 0 0,-1 0 1 0 0,1 0 0 0 0,0 1 0 0 0,1-1 0 0 0,-1 1 0 0 0,0-1 0 0 0,1 1 0 0 0,0 0 0 0 0,3-2 0 0 0,37-23 1532 0 0,-20 14-1281 0 0,-5 2-319 0 0,1 1 0 0 0,0 1 1 0 0,0 1-1 0 0,34-10 0 0 0,-40 14-786 0 0,0 2 1 0 0,0-1-1 0 0,0 2 1 0 0,0 0-1 0 0,13 0 0 0 0,-7 4-1061 0 0,-2 1 31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4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60 132 18978 0 0,'0'0'5833'0'0,"-5"3"-5584"0"0,1 1-156 0 0,-1 1 0 0 0,1-1 0 0 0,0 1-1 0 0,0 0 1 0 0,1 0 0 0 0,-1 0 0 0 0,1 0 0 0 0,0 0 0 0 0,1 1 0 0 0,-1 0 0 0 0,1-1 0 0 0,0 1 0 0 0,-1 8 0 0 0,0 0 25 0 0,1 1 0 0 0,0 0-1 0 0,1 0 1 0 0,1-1 0 0 0,0 1 0 0 0,1 0-1 0 0,1 0 1 0 0,0-1 0 0 0,1 1 0 0 0,0-1-1 0 0,1 1 1 0 0,1-1 0 0 0,1-1 0 0 0,10 21-1 0 0,-14-29-101 0 0,1-1-1 0 0,0 0 0 0 0,0 1 1 0 0,0-1-1 0 0,1-1 0 0 0,-1 1 0 0 0,1 0 1 0 0,0-1-1 0 0,0 0 0 0 0,0 0 1 0 0,0 0-1 0 0,0 0 0 0 0,1-1 1 0 0,0 0-1 0 0,7 3 0 0 0,-5-3-7 0 0,0 0 0 0 0,0-1 0 0 0,0 0 0 0 0,0-1 0 0 0,0 1-1 0 0,0-1 1 0 0,0-1 0 0 0,1 1 0 0 0,-1-1 0 0 0,8-3 0 0 0,1 0-13 0 0,0-1 1 0 0,-1-1 0 0 0,0-1-1 0 0,0 0 1 0 0,0-1 0 0 0,-1 0 0 0 0,0-1-1 0 0,23-21 1 0 0,-31 26 21 0 0,-1-1 0 0 0,0 0 0 0 0,0-1 0 0 0,-1 1 0 0 0,1-1 0 0 0,-1 0 0 0 0,0 0 0 0 0,-1-1 0 0 0,0 1 0 0 0,0 0 1 0 0,0-1-1 0 0,-1 0 0 0 0,0 0 0 0 0,2-11 0 0 0,-3 9 16 0 0,-1 0 0 0 0,0 0 0 0 0,0 1 0 0 0,-1-1 0 0 0,0 0 1 0 0,-1 1-1 0 0,0-1 0 0 0,-1 1 0 0 0,1-1 0 0 0,-1 1 0 0 0,-8-15 0 0 0,1 5 7 0 0,-1-1 0 0 0,-1 1 0 0 0,-1 1 0 0 0,-23-26-1 0 0,25 31-40 0 0,-1 2 1 0 0,0-1-1 0 0,0 1 0 0 0,-1 1 0 0 0,0 0 0 0 0,-1 1 0 0 0,-15-7 0 0 0,26 14-68 0 0,0-1 1 0 0,-1 1-1 0 0,1 0 0 0 0,0 0 0 0 0,0 1 0 0 0,-1-1 0 0 0,1 1 0 0 0,0 0 0 0 0,-1-1 1 0 0,1 2-1 0 0,-1-1 0 0 0,1 0 0 0 0,0 1 0 0 0,-1-1 0 0 0,1 1 0 0 0,0 0 1 0 0,0 0-1 0 0,0 0 0 0 0,0 0 0 0 0,-6 4 0 0 0,7-3-188 0 0,0-1 0 0 0,-1 1-1 0 0,1 0 1 0 0,0 1 0 0 0,0-1 0 0 0,0 0-1 0 0,1 0 1 0 0,-1 1 0 0 0,1-1 0 0 0,-1 1 0 0 0,1-1-1 0 0,0 1 1 0 0,0 0 0 0 0,0 0 0 0 0,-2 5 0 0 0,1 9-1353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4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116 267 17682 0 0,'1'-7'4632'0'0,"-10"24"-4295"0"0,0 2 0 0 0,1-1-1 0 0,1 1 1 0 0,1 0 0 0 0,-5 27 0 0 0,-5 9 290 0 0,5-12-19 0 0,-6 47-1 0 0,0 1 102 0 0,16-86-708 0 0,-1 0 1 0 0,1 0 0 0 0,1 1-1 0 0,-1-1 1 0 0,1 0 0 0 0,0 1-1 0 0,0-1 1 0 0,2 11-1 0 0,0-20-121 0 0,21-36-228 0 0,32-79 0 0 0,6-53 98 0 0,-20 53 187 0 0,36-107 1757 0 0,-57 173-113 0 0,-20 52-1354 0 0,19 11 63 0 0,-9 7-178 0 0,0 0 0 0 0,0 1-1 0 0,-2 0 1 0 0,8 22 0 0 0,19 81 104 0 0,-21-66-133 0 0,12 35 22 0 0,29 107 67 0 0,-36-130-316 0 0,40 96 0 0 0,-53-149-233 0 0,7 17-288 0 0,-1-15-3385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0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40 752 0 0,'16'-18'9175'0'0,"6"-3"2634"0"0,-23 24-11645 0 0,0 1 0 0 0,1-1 0 0 0,-2 1 0 0 0,1-1 1 0 0,0 0-1 0 0,-1 0 0 0 0,1 1 0 0 0,-1-1 0 0 0,-4 5 0 0 0,-3 6 185 0 0,-31 50 306 0 0,-2-2 0 0 0,-4-2 0 0 0,-2-2 1 0 0,-73 69-1 0 0,103-110-433 0 0,-41 31 0 0 0,50-43-158 0 0,1 0-1 0 0,0 0 1 0 0,-1 0 0 0 0,0-1 0 0 0,0 0 0 0 0,0-1-1 0 0,-1 0 1 0 0,-11 2 0 0 0,19-5-51 0 0,-1 1 0 0 0,1-1-1 0 0,-1 0 1 0 0,1 0 0 0 0,-1 0 0 0 0,1 0 0 0 0,-1 0-1 0 0,1-1 1 0 0,-1 1 0 0 0,1-1 0 0 0,-1 1 0 0 0,1-1-1 0 0,0 0 1 0 0,-1 0 0 0 0,1 0 0 0 0,0 0 0 0 0,0-1 0 0 0,0 1-1 0 0,0 0 1 0 0,0-1 0 0 0,-2-2 0 0 0,1 1-4 0 0,1 0 1 0 0,0 0 0 0 0,0 0-1 0 0,1-1 1 0 0,-1 1 0 0 0,0-1-1 0 0,1 1 1 0 0,0-1-1 0 0,0 0 1 0 0,0 1 0 0 0,0-1-1 0 0,0-6 1 0 0,1-2-3 0 0,0 1-1 0 0,0-1 1 0 0,1 0-1 0 0,1 0 1 0 0,0 1 0 0 0,0-1-1 0 0,1 1 1 0 0,5-12 0 0 0,-3 11 5 0 0,0 0 1 0 0,1 0-1 0 0,0 1 1 0 0,1 0-1 0 0,0 0 1 0 0,1 1-1 0 0,13-14 1 0 0,-19 21-3 0 0,1 1 0 0 0,0-1 0 0 0,1 1 0 0 0,-1-1 1 0 0,0 1-1 0 0,1 0 0 0 0,-1 0 0 0 0,1 1 0 0 0,0-1 1 0 0,-1 1-1 0 0,1-1 0 0 0,0 1 0 0 0,0 0 0 0 0,0 1 1 0 0,0-1-1 0 0,0 1 0 0 0,0 0 0 0 0,0 0 1 0 0,0 0-1 0 0,0 0 0 0 0,0 1 0 0 0,0-1 0 0 0,0 1 1 0 0,0 0-1 0 0,0 0 0 0 0,0 1 0 0 0,-1-1 0 0 0,6 4 1 0 0,0 0 14 0 0,-1 0 1 0 0,1 0-1 0 0,-2 1 0 0 0,1 0 1 0 0,-1 1-1 0 0,1 0 1 0 0,-2 0-1 0 0,1 0 1 0 0,-1 1-1 0 0,8 14 1 0 0,-4-6-204 0 0,-2 1 0 0 0,0 0 0 0 0,-1 0 0 0 0,8 33 0 0 0,-4-18-3530 0 0,-7-24 2097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4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85 3796 0 0,'-16'-7'7396'0'0,"-6"0"4807"0"0,24 6-12096 0 0,-1 1 1 0 0,0 0-1 0 0,0-1 1 0 0,0 1-1 0 0,1-1 1 0 0,-1 1-1 0 0,0-1 1 0 0,0 0-1 0 0,0 1 1 0 0,0-1-1 0 0,0 0 0 0 0,1-1 1 0 0,10-6 454 0 0,12 0-302 0 0,0 0 0 0 0,0 2 0 0 0,35-4 0 0 0,-34 6-674 0 0,65-9-3467 0 0,-60 9 2296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4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20 5416 0 0,'8'-13'9995'0'0,"2"6"-3748"0"0,-9 7-6096 0 0,0 0-1 0 0,0 0 1 0 0,0 0-1 0 0,0 1 1 0 0,0-1-1 0 0,1 0 1 0 0,-1 0-1 0 0,0 1 1 0 0,0-1-1 0 0,0 0 1 0 0,0 1-1 0 0,0-1 1 0 0,0 1-1 0 0,0-1 1 0 0,0 1-1 0 0,0 0 1 0 0,0-1-1 0 0,-1 1 1 0 0,1 0-1 0 0,0 0 1 0 0,0 0-1 0 0,0 0 1 0 0,0 1-1 0 0,4 4 43 0 0,-1 0-1 0 0,0 1 0 0 0,-1-1 1 0 0,1 1-1 0 0,-1 0 0 0 0,-1 0 1 0 0,1 0-1 0 0,-1 0 0 0 0,0 0 0 0 0,-1 0 1 0 0,0 1-1 0 0,0-1 0 0 0,-1 1 1 0 0,1-1-1 0 0,-2 9 0 0 0,-1 11 125 0 0,-2 1 0 0 0,-11 44 0 0 0,10-52-307 0 0,0-2 0 0 0,-2 1 0 0 0,0 0-1 0 0,-1-1 1 0 0,-1-1 0 0 0,-1 1 0 0 0,-19 25 0 0 0,24-34-361 0 0,-3 1-261 0 0,1-7-2656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4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95 5444 0 0,'-13'-4'17880'0'0,"17"3"-17774"0"0,0 0 0 0 0,-1 0 0 0 0,1 0-1 0 0,0 0 1 0 0,-1-1 0 0 0,1 1 0 0 0,-1-1 0 0 0,0 0 0 0 0,1 0 0 0 0,-1 0-1 0 0,5-5 1 0 0,-7 6-40 0 0,0 0-1 0 0,0 0 0 0 0,0 0 1 0 0,0 0-1 0 0,0 0 0 0 0,0-1 1 0 0,-1 1-1 0 0,1 0 0 0 0,-1 0 1 0 0,1 0-1 0 0,0-1 0 0 0,-1 1 1 0 0,0 0-1 0 0,1 0 1 0 0,-1-1-1 0 0,0 1 0 0 0,0 0 1 0 0,0-1-1 0 0,0 1 0 0 0,0 0 1 0 0,0-1-1 0 0,0 1 0 0 0,0 0 1 0 0,0-1-1 0 0,-1 1 0 0 0,1 0 1 0 0,-1-1-1 0 0,1 1 0 0 0,-1 0 1 0 0,1 0-1 0 0,-1-1 1 0 0,0 1-1 0 0,1 0 0 0 0,-1 0 1 0 0,0 0-1 0 0,0 0 0 0 0,0 0 1 0 0,0 0-1 0 0,0 0 0 0 0,0 0 1 0 0,0 1-1 0 0,-2-2 1 0 0,0 0 46 0 0,0 0 0 0 0,0 0 0 0 0,0 0 0 0 0,0 1 0 0 0,0-1 1 0 0,-1 1-1 0 0,1 0 0 0 0,-1 0 0 0 0,1 0 0 0 0,-1 0 0 0 0,1 1 1 0 0,-1-1-1 0 0,1 1 0 0 0,-1 0 0 0 0,1 0 0 0 0,-1 0 0 0 0,0 1 1 0 0,1-1-1 0 0,-1 1 0 0 0,-4 1 0 0 0,8-2-161 0 0,-1 1 0 0 0,1-1-1 0 0,-1 0 1 0 0,1 0 0 0 0,-1 1 0 0 0,1-1-1 0 0,0 0 1 0 0,-1 1 0 0 0,1-1 0 0 0,-1 1-1 0 0,1-1 1 0 0,0 0 0 0 0,-1 1 0 0 0,1-1-1 0 0,0 1 1 0 0,-1-1 0 0 0,1 1 0 0 0,0-1-1 0 0,0 1 1 0 0,0-1 0 0 0,-1 1 0 0 0,1-1 0 0 0,0 1-1 0 0,0 0 1 0 0,0-1 0 0 0,0 1 0 0 0,0-1-1 0 0,0 1 1 0 0,0-1 0 0 0,0 1 0 0 0,0-1-1 0 0,0 1 1 0 0,0 0 0 0 0,1-1 0 0 0,-1 1-1 0 0,0-1 1 0 0,0 1 0 0 0,1 0 0 0 0,-1 0-95 0 0,1 1-1214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5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39 5184 0 0,'-12'-36'14970'0'0,"7"33"-14194"0"0,3 6 1952 0 0,-4 42-1656 0 0,1-1 1 0 0,3 70-1 0 0,2-106-1008 0 0,0 539 1543 0 0,-1-500-1651 0 0,-1-27-169 0 0,2 0 0 0 0,3 28 0 0 0,-3-32-113 0 0,-1-14 63 0 0,1 0-1 0 0,0 0 1 0 0,0 0 0 0 0,0 0-1 0 0,0 0 1 0 0,1 0-1 0 0,-1 0 1 0 0,0 0-1 0 0,1 0 1 0 0,0 2 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5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53 621 1300 0 0,'-20'-76'8041'0'0,"12"48"-5955"0"0,0-1 0 0 0,2-1 0 0 0,1 1 0 0 0,0-31-1 0 0,6 46-1809 0 0,0 1-1 0 0,1 0 0 0 0,0 0 0 0 0,1 1 1 0 0,1-1-1 0 0,0 0 0 0 0,1 1 0 0 0,0 0 1 0 0,1 0-1 0 0,0 1 0 0 0,1-1 0 0 0,0 1 0 0 0,1 1 1 0 0,17-20-1 0 0,-8 13-91 0 0,1 0-1 0 0,1 1 1 0 0,0 1 0 0 0,1 0-1 0 0,1 2 1 0 0,0 0 0 0 0,24-10-1 0 0,-28 16-68 0 0,1 0 0 0 0,-1 1 0 0 0,1 1 0 0 0,0 1 0 0 0,1 0 0 0 0,-1 1 0 0 0,1 1 0 0 0,-1 1 0 0 0,1 1 0 0 0,20 2 0 0 0,-29-1-71 0 0,-1 0 0 0 0,1 1 0 0 0,-1 0 0 0 0,1 1 0 0 0,-1 0 0 0 0,0 0 0 0 0,1 1 0 0 0,-2 0 0 0 0,1 1 0 0 0,0 0 0 0 0,-1 0 0 0 0,0 1 0 0 0,0 0 0 0 0,-1 0 0 0 0,0 1 0 0 0,0 0 0 0 0,0 0 0 0 0,-1 0 0 0 0,0 1 0 0 0,9 15 0 0 0,-11-14-13 0 0,-1 1-1 0 0,1-1 1 0 0,-2 1 0 0 0,1-1-1 0 0,-1 1 1 0 0,-1 0-1 0 0,0 0 1 0 0,0 0 0 0 0,-1 0-1 0 0,0 0 1 0 0,0 0 0 0 0,-3 13-1 0 0,-1-1 10 0 0,-1 0 0 0 0,-1-1 0 0 0,-1 0 0 0 0,-12 29 0 0 0,1-13 29 0 0,-2-1 0 0 0,0-1 0 0 0,-3 0 0 0 0,-1-2 0 0 0,-1-1-1 0 0,-2-1 1 0 0,-1-1 0 0 0,-1-2 0 0 0,-2 0 0 0 0,-53 36 0 0 0,48-45-39 0 0,34-18-48 0 0,1 0 0 0 0,-1-1 0 0 0,0 1 0 0 0,0-1 1 0 0,0 1-1 0 0,1-1 0 0 0,-1 0 0 0 0,0 0 0 0 0,0 0 0 0 0,0 0 0 0 0,0 0 0 0 0,0 0 1 0 0,0 0-1 0 0,1 0 0 0 0,-1-1 0 0 0,0 1 0 0 0,-3-2 0 0 0,5 2 9 0 0,0-1 1 0 0,-1 1-1 0 0,1 0 0 0 0,0 0 0 0 0,0-1 0 0 0,-1 1 0 0 0,1 0 0 0 0,0-1 1 0 0,0 1-1 0 0,-1 0 0 0 0,1-1 0 0 0,0 1 0 0 0,0 0 0 0 0,0-1 0 0 0,0 1 1 0 0,-1-1-1 0 0,1 1 0 0 0,0 0 0 0 0,0-1 0 0 0,0 1 0 0 0,0-1 1 0 0,0 1-1 0 0,0 0 0 0 0,0-1 0 0 0,0 1 0 0 0,0-1 0 0 0,0 1 0 0 0,0 0 1 0 0,1-1-1 0 0,-1 1 0 0 0,0-1 0 0 0,0 1 0 0 0,0 0 0 0 0,0-1 0 0 0,1 1 1 0 0,-1 0-1 0 0,0-1 0 0 0,10-12-146 0 0,-9 11 169 0 0,6-5-52 0 0,0 0-1 0 0,0 0 1 0 0,0 1 0 0 0,1-1-1 0 0,0 1 1 0 0,0 1 0 0 0,1 0 0 0 0,-1 0-1 0 0,17-6 1 0 0,-9 5 4 0 0,0 1 1 0 0,1 0-1 0 0,0 1 0 0 0,29-3 1 0 0,-18 5 35 0 0,1 1 1 0 0,0 2 0 0 0,0 0 0 0 0,0 2 0 0 0,0 1 0 0 0,-1 2-1 0 0,0 0 1 0 0,28 12 0 0 0,-36-11 15 0 0,0 2 0 0 0,0 0 0 0 0,-1 1-1 0 0,0 1 1 0 0,-1 1 0 0 0,0 1 0 0 0,-1 0 0 0 0,-1 1-1 0 0,0 1 1 0 0,-1 0 0 0 0,19 25 0 0 0,-20-21 45 0 0,0 1 0 0 0,-1 1 0 0 0,-1 0 0 0 0,-2 0 0 0 0,9 24-1 0 0,-15-36-1 0 0,-1 0 0 0 0,-1 0 0 0 0,0 1 0 0 0,0-1 0 0 0,-1 1 0 0 0,0 0 0 0 0,-1-1 0 0 0,0 1 0 0 0,-1 0 0 0 0,0-1-1 0 0,0 1 1 0 0,-1 0 0 0 0,0-1 0 0 0,0 0 0 0 0,-7 15 0 0 0,0-6 32 0 0,0-2 1 0 0,-1 1-1 0 0,-1-1 1 0 0,-1 0-1 0 0,0-1 1 0 0,-1-1-1 0 0,-1 0 1 0 0,0-1-1 0 0,0 0 1 0 0,-2-1-1 0 0,1-1 1 0 0,-2 0-1 0 0,1-1 0 0 0,-1-1 1 0 0,-19 8-1 0 0,6-5 7 0 0,0-2-1 0 0,-1 0 1 0 0,0-3-1 0 0,-1 0 1 0 0,0-2-1 0 0,0-1 1 0 0,0-1-1 0 0,-44-3 1 0 0,69-1-233 0 0,-55-5 126 0 0,57 6-330 0 0,1-1 1 0 0,0 0-1 0 0,0-1 0 0 0,0 1 0 0 0,0-1 1 0 0,0 1-1 0 0,0-1 0 0 0,1-1 1 0 0,-1 1-1 0 0,0 0 0 0 0,-5-6 1 0 0,4 2-1221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5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1426 49 2912 0 0,'-12'-8'2112'0'0,"0"1"0"0"0,-26-10 0 0 0,27 13-1583 0 0,-1 0 1 0 0,1 2-1 0 0,-1-1 1 0 0,0 1-1 0 0,0 1 0 0 0,-19 0 1 0 0,-19 3 340 0 0,1 2 0 0 0,0 2 0 0 0,0 2 0 0 0,-61 19 0 0 0,40-6 278 0 0,2 4 0 0 0,-85 43-1 0 0,106-45-676 0 0,2 2-1 0 0,1 3 0 0 0,2 1 1 0 0,0 1-1 0 0,-65 65 0 0 0,64-50-44 0 0,-74 101 0 0 0,94-112-252 0 0,1 1 1 0 0,2 2-1 0 0,2 0 1 0 0,-19 50-1 0 0,23-44-66 0 0,2 0 1 0 0,2 0-1 0 0,2 1 1 0 0,1 1-1 0 0,3-1 0 0 0,2 80 1 0 0,6-47-6 0 0,4-2 1 0 0,2 1 0 0 0,5-2-1 0 0,34 109 1 0 0,-23-111-23 0 0,3-1 0 0 0,3-2 1 0 0,3-1-1 0 0,3-2 0 0 0,53 70 1 0 0,-61-97-54 0 0,1-1 1 0 0,2-1 0 0 0,1-2-1 0 0,3-1 1 0 0,0-2-1 0 0,2-1 1 0 0,1-3-1 0 0,2-1 1 0 0,0-2 0 0 0,2-1-1 0 0,0-3 1 0 0,2-2-1 0 0,0-1 1 0 0,1-3-1 0 0,0-2 1 0 0,1-2 0 0 0,1-2-1 0 0,0-2 1 0 0,0-2-1 0 0,0-2 1 0 0,73-6 0 0 0,-51-4-9 0 0,1-4 0 0 0,106-29 0 0 0,131-67 20 0 0,-259 86-34 0 0,-1-3-1 0 0,-1-1 1 0 0,-1-3 0 0 0,-1-2-1 0 0,-2-1 1 0 0,-1-3-1 0 0,-2-1 1 0 0,50-54-1 0 0,-60 53 0 0 0,-1-1 0 0 0,-2-2 0 0 0,-2 0 0 0 0,-1-2 0 0 0,-3-1 0 0 0,-1-1 0 0 0,-1 0 0 0 0,-3-2 0 0 0,20-83 0 0 0,-30 93 32 0 0,-1 0-1 0 0,-2-1 0 0 0,-1 0 1 0 0,-3 1-1 0 0,0-1 0 0 0,-2 0 1 0 0,-2 0-1 0 0,-2 1 0 0 0,-19-69 1 0 0,-5 18 72 0 0,-3 2 1 0 0,-4 2-1 0 0,-4 1 1 0 0,-3 2-1 0 0,-70-95 1 0 0,73 119 7 0 0,-1 1 0 0 0,-67-63 0 0 0,79 88-55 0 0,-3 2-1 0 0,0 1 0 0 0,-1 2 0 0 0,-71-38 0 0 0,54 36-26 0 0,-1 3 0 0 0,-1 2 0 0 0,-85-21 0 0 0,107 35-88 0 0,-1 2 0 0 0,1 0 0 0 0,-1 3 0 0 0,1 1 1 0 0,-1 1-1 0 0,0 1 0 0 0,1 2 0 0 0,-39 8 0 0 0,16 1-272 0 0,1 2-1 0 0,1 3 1 0 0,-59 26-1 0 0,-53 43-2614 0 0,110-50 1327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3:5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41 659 4016 0 0,'0'0'13043'0'0,"-1"5"-11669"0"0,-4 36 29 0 0,1 0 0 0 0,2 1-1 0 0,4 51 1 0 0,-1-17-567 0 0,-1 88-798 0 0,0-163-468 0 0,0-7-1369 0 0,1-458 211 0 0,-2 435 1718 0 0,-27-246 4194 0 0,28 274-4299 0 0,0-2 61 0 0,-4-43 992 0 0,4 44-1044 0 0,0 0-1 0 0,1 0 1 0 0,-1 0 0 0 0,0-1-1 0 0,1 1 1 0 0,-1 0 0 0 0,1 0-1 0 0,0 0 1 0 0,0 0 0 0 0,0 0-1 0 0,0 1 1 0 0,0-1 0 0 0,0 0-1 0 0,0 0 1 0 0,0 0 0 0 0,1 1-1 0 0,2-3 1 0 0,30-18 112 0 0,0 1 1 0 0,2 2 0 0 0,0 2-1 0 0,51-17 1 0 0,-17 6-15 0 0,191-87 444 0 0,-260 115-749 0 0,1-1 0 0 0,-1 0 0 0 0,1 1-1 0 0,-1-1 1 0 0,1 1 0 0 0,0-1 0 0 0,-1 1 0 0 0,1 0-1 0 0,-1 0 1 0 0,1-1 0 0 0,0 1 0 0 0,-1 0 0 0 0,1 1-1 0 0,-1-1 1 0 0,1 0 0 0 0,0 0 0 0 0,-1 1-1 0 0,1-1 1 0 0,-1 1 0 0 0,1-1 0 0 0,-1 1 0 0 0,1 0-1 0 0,-1-1 1 0 0,3 3 0 0 0,-1 3-1438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73 4296 0 0,'-1'1'4704'0'0,"-6"6"-2761"0"0,3-3-1158 0 0,1 0 0 0 0,-1 1 0 0 0,1-1 1 0 0,0 1-1 0 0,0 0 0 0 0,0 0 0 0 0,1 0 0 0 0,-1 0 0 0 0,-2 10 1 0 0,3-7-276 0 0,1 0 1 0 0,0 0 0 0 0,0 0-1 0 0,0 0 1 0 0,1 0 0 0 0,1 12-1 0 0,1-9-297 0 0,-1 0 0 0 0,2-1-1 0 0,0 1 1 0 0,0-1 0 0 0,1 1-1 0 0,0-1 1 0 0,0 0-1 0 0,1 0 1 0 0,1-1 0 0 0,9 13-1 0 0,-12-18-164 0 0,1 0-1 0 0,-1 0 1 0 0,1-1-1 0 0,0 1 1 0 0,0-1-1 0 0,1 0 1 0 0,-1 0-1 0 0,1-1 1 0 0,-1 1-1 0 0,1-1 1 0 0,0 0-1 0 0,0 0 1 0 0,0-1-1 0 0,0 1 1 0 0,0-1-1 0 0,0 0 1 0 0,0-1-1 0 0,0 1 1 0 0,1-1-1 0 0,-1 0 1 0 0,0 0-1 0 0,0-1 0 0 0,0 1 1 0 0,1-1-1 0 0,6-2 1 0 0,-3 0-29 0 0,0 0 0 0 0,0 0-1 0 0,0-1 1 0 0,-1 0 0 0 0,1-1 0 0 0,-1 1 0 0 0,0-2-1 0 0,0 1 1 0 0,-1-1 0 0 0,0 0 0 0 0,0-1 0 0 0,0 1 0 0 0,6-10-1 0 0,-9 12-8 0 0,-1-1 0 0 0,-1 0 0 0 0,1 1 0 0 0,0-1 0 0 0,-1 0 0 0 0,0-1 0 0 0,-1 1 0 0 0,1 0 0 0 0,-1-1-1 0 0,0 1 1 0 0,0-1 0 0 0,0 1 0 0 0,-1-1 0 0 0,0 1 0 0 0,-1-8 0 0 0,0 5 16 0 0,-1-1 0 0 0,1 1 0 0 0,-2 0 0 0 0,1 0 0 0 0,-2 0 0 0 0,1 0 0 0 0,-1 0 0 0 0,0 0 0 0 0,-6-9 0 0 0,3 8 20 0 0,0 0 1 0 0,0 0-1 0 0,-1 0 1 0 0,0 1-1 0 0,0 0 0 0 0,-1 1 1 0 0,0 0-1 0 0,-1 0 1 0 0,1 1-1 0 0,-1 0 0 0 0,0 0 1 0 0,-1 1-1 0 0,1 1 1 0 0,-23-7-1 0 0,29 11-31 0 0,0-1 0 0 0,1 1 0 0 0,-1 0 0 0 0,0 0 0 0 0,0 0 0 0 0,0 0 0 0 0,0 1 0 0 0,0-1 0 0 0,0 1-1 0 0,0 0 1 0 0,1 0 0 0 0,-1 1 0 0 0,0-1 0 0 0,1 1 0 0 0,-6 3 0 0 0,4-2 3 0 0,0 1 1 0 0,0 1-1 0 0,0-1 1 0 0,0 1-1 0 0,1 0 0 0 0,0 0 1 0 0,0 0-1 0 0,-6 10 1 0 0,3-2 13 0 0,0 1 1 0 0,1 0 0 0 0,1 0-1 0 0,0 0 1 0 0,1 1 0 0 0,1 0 0 0 0,-3 19-1 0 0,1 28 104 0 0,3 1-1 0 0,8 79 1 0 0,27 123 311 0 0,-23-199-822 0 0,4 0 0 0 0,28 83-1 0 0,-41-146 47 0 0,0 0 0 0 0,0 0 0 0 0,0-1-1 0 0,1 1 1 0 0,-1 0 0 0 0,1-1 0 0 0,-1 1 0 0 0,1-1 0 0 0,0 0-1 0 0,4 4 1 0 0,4 0-1279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 18646 0 0,'-4'3'6192'0'0,"-11"15"-6125"0"0,-57 97 926 0 0,50-78-632 0 0,-1-1 0 0 0,-1 0 0 0 0,-41 44 0 0 0,55-70-215 0 0,0-1 1 0 0,0 1-1 0 0,-1-2 0 0 0,0 1 1 0 0,-24 12-1 0 0,32-19-134 0 0,1-1 0 0 0,-1 0-1 0 0,1 0 1 0 0,-1 0 0 0 0,0 0 0 0 0,1 0-1 0 0,-1 0 1 0 0,0-1 0 0 0,0 1-1 0 0,0-1 1 0 0,1 0 0 0 0,-1 0 0 0 0,0 0-1 0 0,0 0 1 0 0,0-1 0 0 0,0 1 0 0 0,1-1-1 0 0,-1 1 1 0 0,0-1 0 0 0,1 0-1 0 0,-1 0 1 0 0,0 0 0 0 0,1 0 0 0 0,-1-1-1 0 0,1 1 1 0 0,-1-1 0 0 0,1 0-1 0 0,0 1 1 0 0,0-1 0 0 0,0 0 0 0 0,0 0-1 0 0,0 0 1 0 0,0-1 0 0 0,1 1 0 0 0,-1 0-1 0 0,-1-3 1 0 0,0-1-11 0 0,-1 0 0 0 0,1-1 0 0 0,0 1 0 0 0,1 0 0 0 0,-1-1 0 0 0,1 0 1 0 0,1 1-1 0 0,-1-1 0 0 0,1 0 0 0 0,0 0 0 0 0,1 0 0 0 0,-1 0 0 0 0,2 0 0 0 0,-1 0 0 0 0,1 0 0 0 0,0 1 0 0 0,0-1 1 0 0,4-11-1 0 0,-2 7 5 0 0,1 0 1 0 0,1 1 0 0 0,-1-1 0 0 0,2 1 0 0 0,-1 0-1 0 0,12-13 1 0 0,-15 21 4 0 0,-1-1 0 0 0,1 1 0 0 0,0 0 0 0 0,0 0 0 0 0,1 1 0 0 0,-1-1 0 0 0,0 0 0 0 0,1 1 0 0 0,-1-1 0 0 0,1 1 0 0 0,-1 0 0 0 0,1 0 0 0 0,0 0 0 0 0,-1 0 0 0 0,1 0 0 0 0,0 1 0 0 0,0-1 0 0 0,-1 1 0 0 0,1 0 0 0 0,0 0 0 0 0,0 0 0 0 0,0 0 0 0 0,0 0 0 0 0,-1 0 0 0 0,1 1 0 0 0,0 0 0 0 0,0-1 0 0 0,-1 1 0 0 0,1 0 0 0 0,0 0 0 0 0,2 2 0 0 0,9 5 27 0 0,-1 0 1 0 0,0 1-1 0 0,-1 0 0 0 0,0 1 1 0 0,-1 0-1 0 0,1 1 0 0 0,13 18 0 0 0,1 5-666 0 0,32 53-1 0 0,-37-43-3516 0 0,-18-36 2533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99 20434 0 0,'-7'-18'3312'0'0,"-1"1"-2472"0"0,1 3-1276 0 0,5 2-96 0 0,-2 3-272 0 0,4-1-72 0 0,-3 3-8 0 0,6-5-1564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0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11 136 18222 0 0,'-4'-34'3432'0'0,"4"9"-2056"0"0,0 6-692 0 0,-4 2-280 0 0,1 4-140 0 0,3 1-100 0 0,0 2-76 0 0,0 4-32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5064 0 0,'0'-1'442'0'0,"0"0"0"0"0,0 1-1 0 0,0-1 1 0 0,1 0-1 0 0,-1 1 1 0 0,0-1-1 0 0,0 0 1 0 0,1 1-1 0 0,-1-1 1 0 0,1 0 0 0 0,-1 1-1 0 0,0-1 1 0 0,1 1-1 0 0,-1-1 1 0 0,1 1-1 0 0,-1-1 1 0 0,1 1 0 0 0,0-1-1 0 0,-1 1 1 0 0,1 0-1 0 0,-1-1 1 0 0,1 1-1 0 0,1-1 1 0 0,-1 2-193 0 0,-1-1 1 0 0,1 0 0 0 0,-1 0-1 0 0,1 1 1 0 0,-1-1-1 0 0,1 1 1 0 0,-1-1-1 0 0,1 1 1 0 0,-1-1 0 0 0,1 1-1 0 0,-1-1 1 0 0,1 1-1 0 0,-1-1 1 0 0,0 1-1 0 0,1-1 1 0 0,-1 1 0 0 0,0-1-1 0 0,0 1 1 0 0,1 0-1 0 0,-1 0 1 0 0,10 41 2301 0 0,-9-38-2237 0 0,6 49 1032 0 0,4 15-451 0 0,-5-39-604 0 0,3 0-1 0 0,0-1 1 0 0,1-1 0 0 0,21 37-1 0 0,-26-56-238 0 0,0 0-1 0 0,0 0 1 0 0,1-1-1 0 0,0 1 1 0 0,1-2-1 0 0,0 1 0 0 0,12 9 1 0 0,-13-12-28 0 0,-1-1-1 0 0,1 0 1 0 0,0 0 0 0 0,0 0-1 0 0,0-1 1 0 0,1 0 0 0 0,-1 0-1 0 0,0 0 1 0 0,1-1 0 0 0,-1 0 0 0 0,1 0-1 0 0,8-1 1 0 0,-6 0-5 0 0,0-1 1 0 0,0 0-1 0 0,0-1 1 0 0,0 0-1 0 0,0 0 0 0 0,0-1 1 0 0,0-1-1 0 0,-1 1 1 0 0,0-1-1 0 0,0 0 0 0 0,0-1 1 0 0,0 0-1 0 0,0 0 1 0 0,7-8-1 0 0,2-2 73 0 0,-2-1 1 0 0,0-1-1 0 0,0 0 1 0 0,19-31-1 0 0,-26 34-58 0 0,-2 0-1 0 0,0 0 1 0 0,0-1-1 0 0,-2 1 1 0 0,1-1-1 0 0,-2 0 1 0 0,0 0-1 0 0,-1-1 1 0 0,-1 1-1 0 0,0-1 1 0 0,-1 1-1 0 0,-3-29 1 0 0,2 37-346 0 0,1 3-117 0 0,-1-1 0 0 0,1 1 0 0 0,-1-1 0 0 0,0 1 0 0 0,-1-1 0 0 0,1 1 1 0 0,-1 0-1 0 0,-3-8 0 0 0,2 8-1180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0 600 0 0,'0'0'15746'0'0,"0"6"-14059"0"0,6 102 3193 0 0,-16 63-2707 0 0,-27 392-220 0 0,29-464-6326 0 0,5-84 2777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18750 0 0,'0'-3'134'0'0,"0"1"-1"0"0,0-1 1 0 0,1 1 0 0 0,-1-1 0 0 0,1 1 0 0 0,-1-1-1 0 0,1 1 1 0 0,0 0 0 0 0,0-1 0 0 0,0 1 0 0 0,1 0 0 0 0,-1 0-1 0 0,0 0 1 0 0,1 0 0 0 0,-1 0 0 0 0,1 0 0 0 0,0 0-1 0 0,0 1 1 0 0,-1-1 0 0 0,1 0 0 0 0,0 1 0 0 0,1 0 0 0 0,-1-1-1 0 0,0 1 1 0 0,3-1 0 0 0,6-3-236 0 0,1 1 0 0 0,0 0 0 0 0,24-4-1 0 0,-15 3 430 0 0,88-16-144 0 0,-67 14-45 0 0,0-1 1 0 0,-1-3 0 0 0,0-1-1 0 0,40-17 1 0 0,-42 6 765 0 0,-36 22-777 0 0,0-1 0 0 0,-1 0 1 0 0,0 0-1 0 0,1 0 1 0 0,-1-1-1 0 0,0 1 1 0 0,0 0-1 0 0,-1-1 1 0 0,1 1-1 0 0,0-1 1 0 0,2-5-1 0 0,-4 7-87 0 0,1 0-1 0 0,-1 0 0 0 0,0 1 1 0 0,1-1-1 0 0,-1 0 1 0 0,0 0-1 0 0,0 0 0 0 0,1 0 1 0 0,-1 0-1 0 0,0 0 1 0 0,0 1-1 0 0,0-1 0 0 0,0 0 1 0 0,0 0-1 0 0,0 0 1 0 0,-1 0-1 0 0,1 0 0 0 0,0 0 1 0 0,0 1-1 0 0,-1-1 0 0 0,1 0 1 0 0,0 0-1 0 0,-1 0 1 0 0,1 0-1 0 0,-1 1 0 0 0,1-1 1 0 0,-1 0-1 0 0,1 1 1 0 0,-1-1-1 0 0,0 0 0 0 0,1 1 1 0 0,-1-1-1 0 0,0 1 1 0 0,1-1-1 0 0,-1 1 0 0 0,0-1 1 0 0,0 1-1 0 0,0-1 1 0 0,-1 0-1 0 0,0 1-21 0 0,0 0 1 0 0,0 0-1 0 0,1-1 1 0 0,-1 1 0 0 0,0 0-1 0 0,0 1 1 0 0,0-1-1 0 0,1 0 1 0 0,-1 0-1 0 0,0 1 1 0 0,0-1-1 0 0,1 1 1 0 0,-1 0-1 0 0,0-1 1 0 0,1 1-1 0 0,-1 0 1 0 0,0 0-1 0 0,1 0 1 0 0,-3 2 0 0 0,-7 7 33 0 0,1 1 0 0 0,0 0-1 0 0,1 1 1 0 0,0 0 0 0 0,1 1 0 0 0,-14 26 0 0 0,-28 85 80 0 0,49-121-128 0 0,-8 24-14 0 0,1 0 1 0 0,1 0-1 0 0,2 1 0 0 0,0 0 1 0 0,0 43-1 0 0,5-49-653 0 0,1-1 0 0 0,1 0 0 0 0,1 0-1 0 0,8 32 1 0 0,-4-30-945 0 0,4-1 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14 3452 0 0,'-26'-11'10480'0'0,"-3"8"-4479"0"0,27 3-5793 0 0,0 0 1 0 0,-1 1 0 0 0,1-1-1 0 0,0 1 1 0 0,-1 0 0 0 0,1-1-1 0 0,0 1 1 0 0,0 0-1 0 0,0 0 1 0 0,0 1 0 0 0,0-1-1 0 0,0 0 1 0 0,0 1-1 0 0,0-1 1 0 0,0 1 0 0 0,1-1-1 0 0,-1 1 1 0 0,0 0-1 0 0,1 0 1 0 0,0 0 0 0 0,-1 0-1 0 0,-1 4 1 0 0,2-3-116 0 0,0 0 1 0 0,0 0-1 0 0,0 0 1 0 0,1 0-1 0 0,-1 1 1 0 0,1-1-1 0 0,0 0 1 0 0,0 0-1 0 0,0 1 1 0 0,0-1-1 0 0,1 0 1 0 0,-1 0-1 0 0,1 1 1 0 0,0-1-1 0 0,0 0 1 0 0,0 0-1 0 0,0 0 1 0 0,1 0-1 0 0,-1 0 1 0 0,1 0-1 0 0,0-1 1 0 0,3 6-1 0 0,0-2-95 0 0,-1 0-1 0 0,1-1 0 0 0,0 1 1 0 0,1-1-1 0 0,-1 0 0 0 0,1 0 1 0 0,0-1-1 0 0,0 0 0 0 0,9 4 0 0 0,-15-8 3 0 0,1 1-1 0 0,-1-1 0 0 0,1 0 0 0 0,0 0 0 0 0,-1 0 0 0 0,1 0 0 0 0,-1 1 0 0 0,1-1 0 0 0,-1 0 0 0 0,1 1 0 0 0,0-1 1 0 0,-1 0-1 0 0,0 1 0 0 0,1-1 0 0 0,-1 1 0 0 0,1-1 0 0 0,-1 0 0 0 0,1 1 0 0 0,-1-1 0 0 0,0 1 0 0 0,1 0 1 0 0,-1-1-1 0 0,0 1 0 0 0,0-1 0 0 0,1 1 0 0 0,-1-1 0 0 0,0 1 0 0 0,0 0 0 0 0,0-1 0 0 0,1 2 0 0 0,-15 11 47 0 0,1-3 34 0 0,-3 3 43 0 0,2 1 0 0 0,-1 1 0 0 0,2 1 0 0 0,0 0 0 0 0,1 0 0 0 0,-16 29 0 0 0,25-40-94 0 0,0 1 0 0 0,1 0 0 0 0,-1 0 0 0 0,1 0 0 0 0,0 0 0 0 0,1 0 0 0 0,0 0 0 0 0,0 0 0 0 0,0 1 0 0 0,0-1 0 0 0,1 0 0 0 0,0 1 0 0 0,1-1 0 0 0,-1 0 0 0 0,1 1 0 0 0,0-1-1 0 0,1 0 1 0 0,0 0 0 0 0,0 0 0 0 0,0 0 0 0 0,0 0 0 0 0,1 0 0 0 0,0-1 0 0 0,1 1 0 0 0,4 5 0 0 0,-3-4-59 0 0,1 0 0 0 0,1-1 0 0 0,-1 0 0 0 0,1 0 0 0 0,0 0 0 0 0,0-1 0 0 0,1 0 0 0 0,-1-1 0 0 0,16 8 0 0 0,-7-7-725 0 0,0 1 0 0 0,0-2 1 0 0,0 0-1 0 0,23 2 0 0 0,-7-2-859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247 649 4496 0 0,'-3'-20'9434'0'0,"-7"9"-4038"0"0,8 11-5195 0 0,0 0-1 0 0,1-1 0 0 0,-1 1 0 0 0,0 0 1 0 0,0 0-1 0 0,0 0 0 0 0,0 0 1 0 0,0 0-1 0 0,1 0 0 0 0,-1 0 0 0 0,0 1 1 0 0,0-1-1 0 0,0 1 0 0 0,1-1 1 0 0,-1 1-1 0 0,0 0 0 0 0,-2 1 0 0 0,-3 2-9 0 0,0 0-1 0 0,0 1 0 0 0,0 0 0 0 0,1 0 0 0 0,0 1 0 0 0,0-1 0 0 0,0 1 0 0 0,1 1 0 0 0,0-1 0 0 0,0 1 1 0 0,0 0-1 0 0,1 0 0 0 0,0 0 0 0 0,1 1 0 0 0,-1-1 0 0 0,-3 14 0 0 0,5-13-121 0 0,0 0 1 0 0,0 0-1 0 0,0 0 0 0 0,1 0 0 0 0,0 0 0 0 0,1 1 1 0 0,0-1-1 0 0,0 0 0 0 0,1 0 0 0 0,0 0 1 0 0,0 1-1 0 0,1-1 0 0 0,0 0 0 0 0,1-1 0 0 0,-1 1 1 0 0,8 14-1 0 0,-6-16-86 0 0,-1 0 1 0 0,1 0-1 0 0,0-1 0 0 0,1 1 1 0 0,-1-1-1 0 0,1 0 1 0 0,1 0-1 0 0,-1 0 0 0 0,0-1 1 0 0,1 0-1 0 0,0 0 0 0 0,0 0 1 0 0,0-1-1 0 0,1 0 1 0 0,-1 0-1 0 0,1-1 0 0 0,-1 1 1 0 0,1-2-1 0 0,0 1 1 0 0,0-1-1 0 0,0 0 0 0 0,0 0 1 0 0,0 0-1 0 0,8-2 0 0 0,-11 1-20 0 0,0 0-1 0 0,0-1 0 0 0,1 1 0 0 0,-1-1 0 0 0,0 0 1 0 0,0-1-1 0 0,0 1 0 0 0,0-1 0 0 0,0 1 0 0 0,0-1 0 0 0,0-1 1 0 0,-1 1-1 0 0,1 0 0 0 0,-1-1 0 0 0,1 0 0 0 0,-1 0 0 0 0,0 0 1 0 0,0 0-1 0 0,0 0 0 0 0,3-5 0 0 0,-4 3 16 0 0,1 1-1 0 0,-1-1 1 0 0,0 0 0 0 0,-1 0-1 0 0,1 0 1 0 0,-1 0 0 0 0,0 0-1 0 0,0 0 1 0 0,-1-1 0 0 0,1 1-1 0 0,-1 0 1 0 0,0 0 0 0 0,-1 0-1 0 0,1-1 1 0 0,-1 1 0 0 0,-2-9-1 0 0,-5-11 19 0 0,-1 1 0 0 0,-1-1 0 0 0,-1 2 0 0 0,-16-27 0 0 0,-62-85 183 0 0,77 118-141 0 0,-35-48 174 0 0,-75-117 825 0 0,119 176-978 0 0,-1-1-1 0 0,1 0 1 0 0,0 0-1 0 0,0 0 1 0 0,1 0-1 0 0,0 0 0 0 0,0-1 1 0 0,0 1-1 0 0,1-1 1 0 0,0 1-1 0 0,1-1 0 0 0,0-9 1 0 0,1 12-43 0 0,0-1 0 0 0,0 1-1 0 0,0 0 1 0 0,1 0 0 0 0,0 0 0 0 0,0 0 0 0 0,0 0 0 0 0,1 0 0 0 0,-1 0 0 0 0,1 1 0 0 0,1-1 0 0 0,-1 1-1 0 0,0 0 1 0 0,1 0 0 0 0,0 0 0 0 0,0 0 0 0 0,8-5 0 0 0,14-10 101 0 0,54-30 0 0 0,-70 44-278 0 0,0 0-1 0 0,1 1 1 0 0,0 0-1 0 0,0 1 0 0 0,0 0 1 0 0,1 1-1 0 0,-1 0 0 0 0,20-1 1 0 0,-11 7-2336 0 0,-15-2 2014 0 0,9 4-1129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5669 0 0,'2'-2'1127'0'0,"0"0"0"0"0,0 0 0 0 0,0 1 1 0 0,0-1-1 0 0,0 0 0 0 0,1 1 1 0 0,-1-1-1 0 0,4 0 0 0 0,-6 1-969 0 0,1 1-1 0 0,0 0 1 0 0,-1 0 0 0 0,1-1-1 0 0,0 1 1 0 0,-1 0-1 0 0,1 0 1 0 0,0 0-1 0 0,0 0 1 0 0,-1 0 0 0 0,1 0-1 0 0,0 0 1 0 0,-1 0-1 0 0,1 0 1 0 0,0 1-1 0 0,0-1 1 0 0,-1 0 0 0 0,1 0-1 0 0,0 1 1 0 0,-1-1-1 0 0,1 0 1 0 0,-1 1-1 0 0,1-1 1 0 0,0 0 0 0 0,-1 1-1 0 0,1-1 1 0 0,-1 1-1 0 0,1-1 1 0 0,-1 1-1 0 0,1 0 1 0 0,-1-1 0 0 0,0 1-1 0 0,1-1 1 0 0,-1 1-1 0 0,0 0 1 0 0,1-1-1 0 0,-1 1 1 0 0,0 0 0 0 0,0-1-1 0 0,1 2 1 0 0,9 37 554 0 0,-1 1-1 0 0,5 78 1 0 0,-10-67-4487 0 0,0-37 2230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30 153 22486 0 0,'-7'-33'3464'0'0,"0"9"-2316"0"0,5 3-739 0 0,-2 5-281 0 0,-3 0-116 0 0,7 4-76 0 0,-3 3-12 0 0,3-1-52 0 0,0-2-341 0 0,16 26-5399 0 0</inkml:trace>
  <inkml:trace contextRef="#ctx0" brushRef="#br0" timeOffset="1">677 398 2256 0 0,'9'-4'14674'0'0,"-7"7"-14279"0"0,1 0 1 0 0,-1 0-1 0 0,0 0 0 0 0,0 0 0 0 0,-1 0 1 0 0,1 0-1 0 0,-1 1 0 0 0,1-1 1 0 0,-1 1-1 0 0,0-1 0 0 0,0 1 0 0 0,0 4 1 0 0,5 52 400 0 0,-4-30-1556 0 0,-2 0-3133 0 0,0-22 2431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1364 0 0,'0'-6'1607'0'0,"0"-1"0"0"0,1 1 0 0 0,0 0 0 0 0,0 0 0 0 0,0 0 0 0 0,5-10-1 0 0,-4 11-941 0 0,1-1 0 0 0,-1 1 0 0 0,1 0 0 0 0,1 0-1 0 0,-1 0 1 0 0,6-5 0 0 0,-2 3-353 0 0,1 0 1 0 0,-1 1-1 0 0,1 0 0 0 0,1 0 0 0 0,-1 1 1 0 0,1 0-1 0 0,0 1 0 0 0,15-6 1 0 0,120-33 1381 0 0,11-3 3099 0 0,-126 38-2963 0 0,-28 7-1641 0 0,9 7 269 0 0,-5 9-317 0 0,-1 0-1 0 0,0 1 0 0 0,-1 0 0 0 0,-1 0 0 0 0,1 25 0 0 0,4 30-5 0 0,2 6-85 0 0,-7-49-365 0 0,11 50 1 0 0,12 24-3567 0 0,-15-84 2274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43 236 19290 0 0,'-23'-28'3999'0'0,"8"-1"-3335"0"0,14 26-696 0 0,0 1 0 0 0,0-1-1 0 0,1 0 1 0 0,-1 1 0 0 0,1-1 0 0 0,0 0-1 0 0,-1 0 1 0 0,1 0 0 0 0,1 1 0 0 0,-1-1-1 0 0,0 0 1 0 0,1 0 0 0 0,-1 1 0 0 0,1-1-1 0 0,0 0 1 0 0,0 1 0 0 0,0-1 0 0 0,0 1-1 0 0,1-1 1 0 0,-1 1 0 0 0,0-1 0 0 0,4-2-1 0 0,2-4 43 0 0,2 0 0 0 0,-1 1-1 0 0,1 0 1 0 0,1 1-1 0 0,-1-1 1 0 0,1 2 0 0 0,1-1-1 0 0,-1 2 1 0 0,1-1-1 0 0,16-5 1 0 0,-8 4 122 0 0,1 1 1 0 0,-1 1-1 0 0,1 1 0 0 0,0 0 1 0 0,29-1-1 0 0,-35 5-23 0 0,1 0 0 0 0,-1 1 0 0 0,0 1 0 0 0,0 0 0 0 0,0 1 1 0 0,0 0-1 0 0,0 1 0 0 0,-1 1 0 0 0,0 0 0 0 0,0 1 0 0 0,0 0 0 0 0,0 1 0 0 0,-1 0 0 0 0,-1 1 0 0 0,22 19 1 0 0,-16-11 14 0 0,-2 1 1 0 0,0 0-1 0 0,-1 1 1 0 0,0 1 0 0 0,-2 0-1 0 0,0 1 1 0 0,-1 0-1 0 0,-1 1 1 0 0,7 23-1 0 0,-4-1 53 0 0,-2 0 0 0 0,-2 0 0 0 0,6 70 0 0 0,0 2-144 0 0,-1 16-576 0 0,-12-107 324 0 0,-2-16 130 0 0,1 1 1 0 0,0-1 0 0 0,0 0-1 0 0,3 8 1 0 0,-3-14 198 0 0,0-4-87 0 0,0 0-1 0 0,0 0 1 0 0,0 0-1 0 0,-1 0 0 0 0,1 0 1 0 0,0 0-1 0 0,-1 0 1 0 0,0 0-1 0 0,1 0 1 0 0,-1-1-1 0 0,0 1 1 0 0,0-3-1 0 0,0-19 155 0 0,-1 0-1 0 0,-1 0 1 0 0,-1 0 0 0 0,-2 1-1 0 0,0 0 1 0 0,-1 0-1 0 0,-1 0 1 0 0,-1 0 0 0 0,-21-40-1 0 0,27 60-166 0 0,0 0-1 0 0,0 0 0 0 0,0 0 1 0 0,0 1-1 0 0,0-1 0 0 0,0 0 1 0 0,-1 1-1 0 0,0-1 0 0 0,1 1 1 0 0,-1 0-1 0 0,0 0 1 0 0,0 0-1 0 0,0 0 0 0 0,0 1 1 0 0,0-1-1 0 0,-1 1 0 0 0,-3-2 1 0 0,2 2-6 0 0,0 1 0 0 0,0-1 0 0 0,0 1 0 0 0,0 0 0 0 0,0 0 0 0 0,0 0 0 0 0,0 1 0 0 0,0 0 0 0 0,0 0 0 0 0,0 0 0 0 0,-4 2 1 0 0,-7 4-18 0 0,0 0 1 0 0,1 1 0 0 0,0 1-1 0 0,1 0 1 0 0,-26 22 0 0 0,23-17-82 0 0,1 2-1 0 0,0 0 1 0 0,1 1 0 0 0,1 0 0 0 0,0 2 0 0 0,-11 20 0 0 0,16-23-801 0 0,1 1 1 0 0,0 0-1 0 0,1 0 0 0 0,-6 28 1 0 0,8-23-715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1 2204 0 0,'0'0'12677'0'0,"-4"3"-10908"0"0,-29 29 1193 0 0,-59 73 0 0 0,3-1-1408 0 0,60-74-976 0 0,-1-2-1 0 0,-55 41 1 0 0,76-62-475 0 0,-1 0 0 0 0,0-1 0 0 0,0-1 1 0 0,-1 1-1 0 0,0-2 0 0 0,0 1 0 0 0,0-2 0 0 0,0 1 0 0 0,0-2 1 0 0,-1 1-1 0 0,0-2 0 0 0,1 1 0 0 0,-1-2 0 0 0,-13 0 1 0 0,18-1-64 0 0,0-1 1 0 0,0 0 0 0 0,0 0 0 0 0,0 0 0 0 0,0-1 0 0 0,0 0 0 0 0,1-1 0 0 0,-1 1 0 0 0,1-1-1 0 0,0-1 1 0 0,0 1 0 0 0,1-1 0 0 0,0 0 0 0 0,-1 0 0 0 0,1 0 0 0 0,1-1 0 0 0,-1 0 0 0 0,1 0-1 0 0,0 0 1 0 0,1 0 0 0 0,-1-1 0 0 0,1 0 0 0 0,-4-11 0 0 0,7 16-30 0 0,-1 1 1 0 0,0-1-1 0 0,1 0 0 0 0,-1 0 1 0 0,1 0-1 0 0,0 0 0 0 0,-1 0 1 0 0,1 0-1 0 0,0 0 0 0 0,0 0 1 0 0,0 0-1 0 0,1 0 0 0 0,-1 0 1 0 0,0 0-1 0 0,1 0 0 0 0,-1 0 1 0 0,1 0-1 0 0,0 1 0 0 0,0-1 1 0 0,-1 0-1 0 0,1 0 0 0 0,0 1 1 0 0,1-1-1 0 0,-1 0 1 0 0,0 1-1 0 0,0-1 0 0 0,1 1 1 0 0,-1-1-1 0 0,1 1 0 0 0,-1 0 1 0 0,1 0-1 0 0,-1 0 0 0 0,1 0 1 0 0,0 0-1 0 0,0 0 0 0 0,-1 0 1 0 0,1 0-1 0 0,0 1 0 0 0,0-1 1 0 0,0 1-1 0 0,3-1 0 0 0,4-1 24 0 0,1 1-1 0 0,0 0 1 0 0,-1 1-1 0 0,1 0 1 0 0,0 1-1 0 0,0-1 1 0 0,9 4-1 0 0,20 6-53 0 0,-1 1-1 0 0,-1 2 1 0 0,-1 2-1 0 0,0 2 1 0 0,0 1-1 0 0,-2 1 1 0 0,44 33 0 0 0,-17-1-3383 0 0,-44-35 1795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3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77 3836 0 0,'-2'-5'1001'0'0,"1"1"0"0"0,-1 0 0 0 0,0 0 0 0 0,0 1 0 0 0,0-1 0 0 0,-1 0 0 0 0,0 1 0 0 0,1-1 0 0 0,-1 1 0 0 0,0 0 0 0 0,-1 0 0 0 0,1 0 0 0 0,-7-4 0 0 0,4 3-420 0 0,0 1 0 0 0,0 1 0 0 0,0-1 0 0 0,0 1-1 0 0,0 0 1 0 0,-1 0 0 0 0,1 1 0 0 0,-11-1 0 0 0,3 1-305 0 0,-1 1 1 0 0,0 0-1 0 0,0 2 0 0 0,1-1 1 0 0,-1 2-1 0 0,0 0 1 0 0,-20 8-1 0 0,12-3-103 0 0,0 1 1 0 0,1 1-1 0 0,0 2 1 0 0,1 0-1 0 0,1 1 0 0 0,0 1 1 0 0,0 1-1 0 0,2 0 1 0 0,-17 19-1 0 0,22-20-111 0 0,1 0 0 0 0,0 1 1 0 0,2 1-1 0 0,0 0 0 0 0,0 0 0 0 0,2 1 0 0 0,0 0 0 0 0,1 0 1 0 0,0 1-1 0 0,2 0 0 0 0,0 0 0 0 0,-3 22 0 0 0,6-22-20 0 0,1 0-1 0 0,1 0 1 0 0,1 1 0 0 0,0-1-1 0 0,1 0 1 0 0,1 0 0 0 0,1 0-1 0 0,9 28 1 0 0,-9-35-18 0 0,0 0 0 0 0,1-1 0 0 0,0 1 0 0 0,1-1 1 0 0,0 0-1 0 0,1-1 0 0 0,0 1 0 0 0,0-1 0 0 0,1-1 0 0 0,0 0 0 0 0,11 9 1 0 0,-7-7 7 0 0,1-2 0 0 0,0 0 1 0 0,0 0-1 0 0,1-1 0 0 0,0-1 1 0 0,0 0-1 0 0,26 6 0 0 0,-10-6-3 0 0,-1-1-1 0 0,2-1 1 0 0,-1-2-1 0 0,0-1 1 0 0,1-2-1 0 0,-1 0 1 0 0,0-2-1 0 0,31-8 1 0 0,-3-3-550 0 0,-21-2-3851 0 0,-30 12 2760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0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58 2156 0 0,'-5'5'1712'0'0,"1"-1"-1"0"0,-1 2 1 0 0,1-1 0 0 0,0 0-1 0 0,-7 12 1 0 0,7-8-740 0 0,0 0-1 0 0,0-1 1 0 0,1 2 0 0 0,-2 9-1 0 0,3-13-704 0 0,0 1 0 0 0,1-1 0 0 0,0 1 0 0 0,1-1 0 0 0,0 1 0 0 0,0-1 0 0 0,0 1 0 0 0,1 0 0 0 0,-1-1 0 0 0,2 1 0 0 0,-1-1 0 0 0,1 0 0 0 0,0 1 0 0 0,0-1 0 0 0,3 6 0 0 0,-3-9-166 0 0,0 0 1 0 0,1 0-1 0 0,-1 0 1 0 0,1 0-1 0 0,-1 0 1 0 0,1-1-1 0 0,0 1 0 0 0,0-1 1 0 0,0 0-1 0 0,0 0 1 0 0,1 0-1 0 0,-1 0 0 0 0,0 0 1 0 0,5 1-1 0 0,-2-1 25 0 0,0-1 0 0 0,1 1 1 0 0,-1-1-1 0 0,1 0 0 0 0,-1-1 0 0 0,1 1 0 0 0,10-2 0 0 0,-4-1 17 0 0,0 0 0 0 0,-1 0 0 0 0,0-1-1 0 0,0-1 1 0 0,0 0 0 0 0,0-1 0 0 0,0 0 0 0 0,11-8 0 0 0,-16 9-66 0 0,-1 0 1 0 0,0 0-1 0 0,-1-1 1 0 0,1 0-1 0 0,-1 0 0 0 0,0-1 1 0 0,0 1-1 0 0,0-1 1 0 0,-1 0-1 0 0,0 0 1 0 0,0-1-1 0 0,-1 1 1 0 0,0-1-1 0 0,0 0 1 0 0,0 0-1 0 0,-1 0 1 0 0,0 0-1 0 0,1-10 1 0 0,-2 11-13 0 0,-1 0 0 0 0,1 0 0 0 0,-2 0 1 0 0,1 0-1 0 0,-1 0 0 0 0,1 0 1 0 0,-2 0-1 0 0,1 1 0 0 0,-1-1 1 0 0,0 0-1 0 0,0 0 0 0 0,0 1 1 0 0,-1-1-1 0 0,0 1 0 0 0,0 0 1 0 0,0 0-1 0 0,-1 0 0 0 0,1 0 1 0 0,-1 1-1 0 0,-1-1 0 0 0,1 1 1 0 0,-9-7-1 0 0,10 9-50 0 0,1 0 1 0 0,-1 1-1 0 0,1-1 0 0 0,-1 1 1 0 0,0-1-1 0 0,1 1 0 0 0,-1 0 0 0 0,0 0 1 0 0,0 0-1 0 0,0 0 0 0 0,0 1 1 0 0,0-1-1 0 0,0 1 0 0 0,0-1 1 0 0,0 1-1 0 0,0 0 0 0 0,0 1 1 0 0,-6 0-1 0 0,4 0-3 0 0,1 1-1 0 0,0 0 1 0 0,-1 0 0 0 0,1 0-1 0 0,0 0 1 0 0,0 1 0 0 0,0-1-1 0 0,1 1 1 0 0,-1 0 0 0 0,1 0 0 0 0,-5 5-1 0 0,-1 3 7 0 0,0 0 0 0 0,1 1 1 0 0,1 0-1 0 0,-1 1 0 0 0,2-1 0 0 0,0 1 0 0 0,-5 16 0 0 0,-13 58 105 0 0,-19 146-1 0 0,31-157-59 0 0,-22 165-1665 0 0,33-219-1350 0 0,1-16 1342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 4192 0 0,'-41'60'5290'0'0,"13"-17"-2793"0"0,-2-1 0 0 0,-1-2 0 0 0,-45 44 0 0 0,63-70-1997 0 0,-2-2 0 0 0,1 0 1 0 0,-1-1-1 0 0,-1 0 1 0 0,-26 13-1 0 0,37-22-437 0 0,1 0-1 0 0,-1 0 1 0 0,0-1 0 0 0,1 0 0 0 0,-1 0 0 0 0,0 0 0 0 0,0 0-1 0 0,0-1 1 0 0,0 0 0 0 0,1 0 0 0 0,-8-1 0 0 0,8 0-62 0 0,0 0 0 0 0,0 0 0 0 0,1-1 0 0 0,-1 1 0 0 0,1-1 1 0 0,-1 0-1 0 0,1 0 0 0 0,0 0 0 0 0,0 0 0 0 0,0-1 0 0 0,0 1 1 0 0,0-1-1 0 0,0 0 0 0 0,1 0 0 0 0,-1 0 0 0 0,-2-4 0 0 0,1 0-13 0 0,0 1-1 0 0,0-1 0 0 0,1 0 0 0 0,0 0 0 0 0,1-1 0 0 0,-1 1 0 0 0,1-1 0 0 0,1 1 0 0 0,0-1 0 0 0,0 1 0 0 0,0-1 0 0 0,1 0 0 0 0,0 0 0 0 0,0 1 0 0 0,1-1 0 0 0,3-15 0 0 0,-3 19 47 0 0,0 0 0 0 0,0 1 0 0 0,1-1 0 0 0,-1 0 0 0 0,1 0 1 0 0,0 1-1 0 0,0-1 0 0 0,0 1 0 0 0,0 0 0 0 0,1-1 0 0 0,-1 1 0 0 0,1 0 0 0 0,0 0 0 0 0,0 1 0 0 0,0-1 0 0 0,0 1 0 0 0,0-1 0 0 0,1 1 0 0 0,-1 0 1 0 0,1 0-1 0 0,0 1 0 0 0,-1-1 0 0 0,1 1 0 0 0,0-1 0 0 0,0 1 0 0 0,0 1 0 0 0,0-1 0 0 0,0 0 0 0 0,0 1 0 0 0,0 0 0 0 0,0 0 0 0 0,0 0 0 0 0,5 1 1 0 0,2 1 79 0 0,0 0 1 0 0,0 1 0 0 0,0 0 0 0 0,0 1 0 0 0,-1 0 0 0 0,0 1 0 0 0,0 0 0 0 0,0 1 0 0 0,0 0 0 0 0,-1 0 0 0 0,0 1 0 0 0,0 0 0 0 0,-1 1 0 0 0,0 0 0 0 0,12 14 0 0 0,-6-4-280 0 0,0 1 0 0 0,15 29 1 0 0,14 40-3790 0 0,-34-68 2377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 19406 0 0,'19'-29'5037'0'0,"-18"26"-5021"0"0,-1 2 216 0 0,-1 15-95 0 0,0 0 1 0 0,-6 21-1 0 0,-2 18-121 0 0,7-30-2245 0 0,-9 36 0 0 0,8-45 678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1776 0 0,'18'-45'10522'0'0,"-14"39"-9641"0"0,0 0-1 0 0,0 0 1 0 0,0 1-1 0 0,6-6 1 0 0,-2 3-429 0 0,0 1 1 0 0,1 1-1 0 0,0 0 1 0 0,0 0-1 0 0,0 1 1 0 0,18-8-1 0 0,52-19 835 0 0,1 4 0 0 0,107-23-1 0 0,-162 46-1048 0 0,-17 4 106 0 0,0-1-1 0 0,1 0 0 0 0,-1 0 0 0 0,0 0 0 0 0,13-7 1 0 0,-20 8 76 0 0,3 0 145 0 0,2-1-593 0 0,-7 5 2030 0 0,-21 30-1889 0 0,0 1 0 0 0,2 1 0 0 0,2 1 0 0 0,-23 62 1 0 0,18-31 47 0 0,-26 131 0 0 0,24-25-99 0 0,25-172-76 0 0,-2 94-489 0 0,2-85-42 0 0,1 0 0 0 0,0 0 0 0 0,1 0 0 0 0,0 0 0 0 0,0 0 0 0 0,1 0 0 0 0,5 12 0 0 0,-1-8-1067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66 5529 0 0,'-3'0'3965'0'0,"-1"1"-3196"0"0,0 0 0 0 0,0 0 0 0 0,0 0 0 0 0,0 0 0 0 0,0 1 0 0 0,0-1 0 0 0,0 1 0 0 0,0 0 0 0 0,1 0 0 0 0,-1 0 0 0 0,1 1 0 0 0,-1-1 0 0 0,-5 7 0 0 0,5-5-342 0 0,1 0 1 0 0,0 1-1 0 0,-1-1 0 0 0,1 1 1 0 0,1 0-1 0 0,-1 0 0 0 0,1 0 1 0 0,0 1-1 0 0,-3 9 0 0 0,3-9-315 0 0,1 1-1 0 0,0-1 1 0 0,0 0 0 0 0,1 0-1 0 0,0 1 1 0 0,0-1 0 0 0,0 0-1 0 0,1 1 1 0 0,0-1 0 0 0,0 0-1 0 0,0 0 1 0 0,1 1-1 0 0,0-1 1 0 0,0-1 0 0 0,1 1-1 0 0,0 0 1 0 0,0 0 0 0 0,0-1-1 0 0,8 10 1 0 0,-6-10-72 0 0,0-1 1 0 0,0 0-1 0 0,1 1 0 0 0,0-2 1 0 0,-1 1-1 0 0,2-1 0 0 0,-1 0 1 0 0,0 0-1 0 0,0 0 1 0 0,1-1-1 0 0,0 0 0 0 0,-1-1 1 0 0,1 1-1 0 0,0-1 0 0 0,0-1 1 0 0,0 1-1 0 0,0-1 1 0 0,-1 0-1 0 0,1-1 0 0 0,0 1 1 0 0,0-1-1 0 0,8-3 1 0 0,-5 2-7 0 0,0-1 1 0 0,0 0 0 0 0,0 0 0 0 0,-1-1 0 0 0,0 0 0 0 0,0-1 0 0 0,0 0 0 0 0,0-1 0 0 0,-1 0-1 0 0,0 0 1 0 0,0 0 0 0 0,0-1 0 0 0,-1-1 0 0 0,10-11 0 0 0,-14 13 17 0 0,1 1 1 0 0,-1-2-1 0 0,0 1 0 0 0,-1 0 1 0 0,1 0-1 0 0,-1-1 0 0 0,-1 0 1 0 0,1 1-1 0 0,-1-1 0 0 0,0 0 1 0 0,-1 0-1 0 0,1 1 0 0 0,-1-1 1 0 0,-1 0-1 0 0,1 0 0 0 0,-1 0 0 0 0,0 1 1 0 0,-1-1-1 0 0,0 0 0 0 0,0 1 1 0 0,0-1-1 0 0,-1 1 0 0 0,1 0 1 0 0,-2 0-1 0 0,1 0 0 0 0,-1 0 1 0 0,0 1-1 0 0,0-1 0 0 0,0 1 1 0 0,-1 0-1 0 0,0 0 0 0 0,0 0 1 0 0,0 1-1 0 0,-9-6 0 0 0,10 7-43 0 0,-1 1-1 0 0,-1 0 0 0 0,1-1 1 0 0,0 1-1 0 0,0 1 0 0 0,-1-1 1 0 0,1 1-1 0 0,-1 0 0 0 0,1 0 0 0 0,-1 1 1 0 0,0 0-1 0 0,1 0 0 0 0,-1 0 1 0 0,1 1-1 0 0,-1-1 0 0 0,-7 3 1 0 0,-1 0-117 0 0,0 2 0 0 0,0-1 0 0 0,1 1 0 0 0,0 1 0 0 0,-16 10 0 0 0,18-9-723 0 0,0 1 0 0 0,1 0-1 0 0,0 1 1 0 0,-15 17-1 0 0,15-17-776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4016 0 0,'0'-11'4405'0'0,"0"-1"-1065"0"0,0 4 1104 0 0,0-3-615 0 0,11 30-5877 0 0,-4-5 604 0 0,7 6 75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26 229 21090 0 0,'16'-43'4667'0'0,"-2"5"-3732"0"0,-12 28-792 0 0,-2 9-117 0 0,0 0 0 0 0,0 1-1 0 0,0-1 1 0 0,0 0 0 0 0,0 0 0 0 0,0 0 0 0 0,0 1 0 0 0,1-1-1 0 0,-1 0 1 0 0,0 0 0 0 0,0 1 0 0 0,1-1 0 0 0,-1 0-1 0 0,0 1 1 0 0,1-1 0 0 0,-1 0 0 0 0,1 1 0 0 0,-1-1-1 0 0,1 0 1 0 0,-1 1 0 0 0,1-1 0 0 0,-1 1 0 0 0,1-1-1 0 0,0 1 1 0 0,-1-1 0 0 0,1 1 0 0 0,0-1 0 0 0,-1 1-1 0 0,2-1 1 0 0,-2 6 98 0 0,-2 33 162 0 0,-12 60 1 0 0,3-26-138 0 0,7-52-57 0 0,-10 35 1 0 0,9-41-664 0 0,1 0 0 0 0,0 1-1 0 0,1 0 1 0 0,-1 23 0 0 0</inkml:trace>
  <inkml:trace contextRef="#ctx0" brushRef="#br0" timeOffset="1">502 0 3000 0 0,'0'0'9728'0'0,"-2"4"-7583"0"0,-19 24 452 0 0,-34 35 1 0 0,-79 66 151 0 0,122-119-2489 0 0,-32 29 615 0 0,-2-3-1 0 0,-68 41 0 0 0,109-73-810 0 0,-1-1-1 0 0,0 1 0 0 0,0-1 1 0 0,0-1-1 0 0,0 1 0 0 0,0-1 1 0 0,0-1-1 0 0,-12 3 0 0 0,18-4-72 0 0,-1 0 0 0 0,1 0 0 0 0,-1 0 0 0 0,1 0 0 0 0,0 0 0 0 0,-1 0-1 0 0,1 0 1 0 0,0-1 0 0 0,-1 1 0 0 0,1 0 0 0 0,0 0 0 0 0,-1 0 0 0 0,1 0 0 0 0,0-1-1 0 0,-1 1 1 0 0,1 0 0 0 0,0 0 0 0 0,0-1 0 0 0,-1 1 0 0 0,1 0 0 0 0,0 0-1 0 0,0-1 1 0 0,0 1 0 0 0,-1 0 0 0 0,1-1 0 0 0,0 1 0 0 0,0 0 0 0 0,0-1 0 0 0,0 1-1 0 0,0 0 1 0 0,0-1 0 0 0,-1 1 0 0 0,1-1 0 0 0,0 1 0 0 0,0 0 0 0 0,0-1 0 0 0,0 1-1 0 0,0 0 1 0 0,0-1 0 0 0,1 1 0 0 0,-1 0 0 0 0,0-1 0 0 0,0 1 0 0 0,0 0-1 0 0,0-1 1 0 0,0 0 0 0 0,7-14-226 0 0,-3 9 211 0 0,0 1 0 0 0,0 0 0 0 0,1 0-1 0 0,0 0 1 0 0,0 0 0 0 0,0 1 0 0 0,1 0-1 0 0,-1 0 1 0 0,1 0 0 0 0,0 1 0 0 0,0 0-1 0 0,1 0 1 0 0,-1 0 0 0 0,0 1 0 0 0,1 0 0 0 0,0 0-1 0 0,-1 1 1 0 0,10-1 0 0 0,-7 1 79 0 0,1 0 1 0 0,0 1 0 0 0,-1 0 0 0 0,1 1-1 0 0,-1 0 1 0 0,1 1 0 0 0,-1 0-1 0 0,1 0 1 0 0,-1 1 0 0 0,0 0-1 0 0,0 1 1 0 0,11 6 0 0 0,4 4-298 0 0,-1 0 0 0 0,-1 2 0 0 0,0 1 0 0 0,-1 1 0 0 0,-1 0 0 0 0,25 31 0 0 0,-12-17-2837 0 0,-18-18 1520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7 752 0 0,'-3'0'1145'0'0,"0"0"-1"0"0,0 0 0 0 0,-1 1 1 0 0,1 0-1 0 0,0-1 1 0 0,0 1-1 0 0,0 0 1 0 0,0 1-1 0 0,0-1 1 0 0,0 0-1 0 0,0 1 1 0 0,-2 2-1 0 0,0-1-350 0 0,1 1 0 0 0,0-1 0 0 0,0 1 1 0 0,0 0-1 0 0,1 0 0 0 0,-6 9 0 0 0,5-6-463 0 0,0 0 0 0 0,1 0-1 0 0,-1 0 1 0 0,2 0 0 0 0,-1 0 0 0 0,1 1 0 0 0,0-1-1 0 0,0 1 1 0 0,1 0 0 0 0,0 9 0 0 0,0-11-234 0 0,1-1 1 0 0,0 1-1 0 0,1-1 0 0 0,-1 0 1 0 0,1 1-1 0 0,0-1 1 0 0,1 0-1 0 0,-1 0 1 0 0,1 0-1 0 0,0 0 1 0 0,0 0-1 0 0,0 0 1 0 0,1 0-1 0 0,0 0 0 0 0,0-1 1 0 0,0 0-1 0 0,0 1 1 0 0,1-1-1 0 0,0 0 1 0 0,0-1-1 0 0,0 1 1 0 0,0-1-1 0 0,9 6 0 0 0,-5-5-64 0 0,1 0-1 0 0,0 0 0 0 0,0-1 0 0 0,0-1 0 0 0,0 1 1 0 0,0-1-1 0 0,1-1 0 0 0,-1 0 0 0 0,1 0 0 0 0,-1 0 1 0 0,1-2-1 0 0,-1 1 0 0 0,1-1 0 0 0,9-2 0 0 0,-8 1-34 0 0,1-1-1 0 0,-1 0 0 0 0,-1 0 1 0 0,1-1-1 0 0,0-1 0 0 0,-1 0 1 0 0,0 0-1 0 0,0-1 0 0 0,0 0 1 0 0,-1 0-1 0 0,12-12 0 0 0,-17 15 24 0 0,-1-1 0 0 0,0 1 0 0 0,0-1 0 0 0,0 0-1 0 0,0 0 1 0 0,-1 0 0 0 0,1 0 0 0 0,-1 0 0 0 0,0 0 0 0 0,0-1-1 0 0,-1 1 1 0 0,0-1 0 0 0,1 1 0 0 0,-1-1 0 0 0,-1 0 0 0 0,1 0-1 0 0,-1 1 1 0 0,1-1 0 0 0,-2 0 0 0 0,1 0 0 0 0,0 1 0 0 0,-1-1-1 0 0,0 0 1 0 0,0 1 0 0 0,0-1 0 0 0,-1 1 0 0 0,1-1 0 0 0,-4-6-1 0 0,1 5 11 0 0,1 0 0 0 0,-1 0 0 0 0,-1 1-1 0 0,1-1 1 0 0,-1 1 0 0 0,1 0 0 0 0,-2 0-1 0 0,1 1 1 0 0,0-1 0 0 0,-1 1-1 0 0,0 0 1 0 0,0 1 0 0 0,0-1 0 0 0,0 1-1 0 0,-1 0 1 0 0,1 1 0 0 0,-1 0 0 0 0,-11-3-1 0 0,4 4 3 0 0,0 0 0 0 0,0 0-1 0 0,0 1 1 0 0,0 1 0 0 0,0 1 0 0 0,1 0-1 0 0,-1 0 1 0 0,0 2 0 0 0,1-1-1 0 0,0 2 1 0 0,0 0 0 0 0,-23 12 0 0 0,26-12-28 0 0,-1 1 0 0 0,1 1 1 0 0,0-1-1 0 0,1 2 1 0 0,0-1-1 0 0,0 1 1 0 0,0 1-1 0 0,1 0 0 0 0,1 0 1 0 0,-1 0-1 0 0,1 1 1 0 0,1 0-1 0 0,0 0 1 0 0,0 1-1 0 0,-4 13 0 0 0,8-20-55 0 0,1-1-1 0 0,1 1 0 0 0,-1-1 1 0 0,0 1-1 0 0,1 0 1 0 0,-1-1-1 0 0,1 1 0 0 0,0 0 1 0 0,1-1-1 0 0,-1 1 1 0 0,1-1-1 0 0,-1 1 0 0 0,1 0 1 0 0,0-1-1 0 0,0 1 0 0 0,0-1 1 0 0,1 0-1 0 0,-1 1 1 0 0,1-1-1 0 0,0 0 0 0 0,0 0 1 0 0,0 0-1 0 0,0 0 0 0 0,1 0 1 0 0,-1-1-1 0 0,6 5 1 0 0,9 3-294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0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52 639 4192 0 0,'5'-7'2112'0'0,"1"0"-1"0"0,-2-1 1 0 0,1 1-1 0 0,-1-1 0 0 0,0 1 1 0 0,-1-1-1 0 0,5-13 0 0 0,8-19 3700 0 0,-12 82-3498 0 0,-4 142-3406 0 0,-3-153-1827 0 0,3-19 1312 0 0</inkml:trace>
  <inkml:trace contextRef="#ctx0" brushRef="#br0" timeOffset="1">21 81 21574 0 0,'-7'-23'3360'0'0,"3"3"-2456"0"0,1 6-1100 0 0,3 3-352 0 0,-4 3-256 0 0,1 4-68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202 463 19418 0 0,'0'0'180'0'0,"0"-1"-1"0"0,0 1 1 0 0,0-1 0 0 0,0 1 0 0 0,0 0 0 0 0,0-1-1 0 0,0 1 1 0 0,0-1 0 0 0,0 1 0 0 0,0 0 0 0 0,0-1-1 0 0,-1 1 1 0 0,1-1 0 0 0,0 1 0 0 0,0 0 0 0 0,0-1-1 0 0,0 1 1 0 0,-1 0 0 0 0,1-1 0 0 0,0 1 0 0 0,0 0 0 0 0,-1-1-1 0 0,1 1 1 0 0,0 0 0 0 0,-1 0 0 0 0,1-1 0 0 0,0 1-1 0 0,-1 0 1 0 0,-10 3 882 0 0,-13 19-1148 0 0,18-14 164 0 0,-1 0-1 0 0,1 0 1 0 0,1 1 0 0 0,0 0 0 0 0,0 0 0 0 0,0 1-1 0 0,1-1 1 0 0,1 1 0 0 0,0 0 0 0 0,0 0 0 0 0,0 0 0 0 0,2 0-1 0 0,-1 0 1 0 0,1 0 0 0 0,1 1 0 0 0,0-1 0 0 0,0 1-1 0 0,1-1 1 0 0,0 0 0 0 0,1 0 0 0 0,0 0 0 0 0,1 0 0 0 0,0 0-1 0 0,4 10 1 0 0,-4-14-55 0 0,0-1 0 0 0,0 1 0 0 0,0-1 0 0 0,1 0-1 0 0,0 1 1 0 0,0-2 0 0 0,0 1 0 0 0,0 0 0 0 0,1-1 0 0 0,0 0 0 0 0,0 0-1 0 0,0 0 1 0 0,9 4 0 0 0,-9-5-18 0 0,1-1 0 0 0,-1 0 0 0 0,1-1 0 0 0,0 0-1 0 0,0 0 1 0 0,-1 0 0 0 0,1 0 0 0 0,0-1 0 0 0,0 0 0 0 0,0 0 0 0 0,0-1-1 0 0,-1 1 1 0 0,1-1 0 0 0,11-4 0 0 0,-3 1-1 0 0,0-2 0 0 0,-1 0 0 0 0,1-1 0 0 0,-1 0 0 0 0,-1-1 1 0 0,0 0-1 0 0,0-1 0 0 0,0 0 0 0 0,-1-1 0 0 0,-1 0 0 0 0,0-1 0 0 0,0 0 0 0 0,-1-1 1 0 0,0 0-1 0 0,-1 0 0 0 0,0-1 0 0 0,-1 0 0 0 0,-1 0 0 0 0,0 0 0 0 0,-1-1 0 0 0,4-15 1 0 0,-3 3 35 0 0,0 1 0 0 0,-2-1 0 0 0,-1 0 0 0 0,-2 0 1 0 0,0 0-1 0 0,-2 0 0 0 0,0 0 0 0 0,-7-33 1 0 0,3 34 1 0 0,-1-1 1 0 0,0 1-1 0 0,-19-43 1 0 0,19 55-30 0 0,-1 0 0 0 0,0 0 0 0 0,-1 1 0 0 0,-1 0 0 0 0,1 1 0 0 0,-2 0 0 0 0,1 0 0 0 0,-16-12 0 0 0,18 18-9 0 0,0 0-1 0 0,0 1 1 0 0,0 0-1 0 0,0 0 1 0 0,-1 1-1 0 0,1 0 1 0 0,-1 0 0 0 0,0 1-1 0 0,0 0 1 0 0,0 0-1 0 0,0 1 1 0 0,0 0-1 0 0,-1 0 1 0 0,1 1-1 0 0,0 0 1 0 0,0 1 0 0 0,0 0-1 0 0,-11 2 1 0 0,2 1 3 0 0,0 0 1 0 0,0 1 0 0 0,1 1-1 0 0,0 1 1 0 0,0 0-1 0 0,0 1 1 0 0,-21 15 0 0 0,30-19-8 0 0,1 1 1 0 0,0 0 0 0 0,1 0-1 0 0,-1 0 1 0 0,1 0 0 0 0,0 1-1 0 0,0 0 1 0 0,1 0-1 0 0,0 1 1 0 0,0-1 0 0 0,0 1-1 0 0,1 0 1 0 0,0-1 0 0 0,0 2-1 0 0,1-1 1 0 0,-2 8 0 0 0,3-9-1 0 0,0 1 0 0 0,1-1 0 0 0,0 0 1 0 0,0 1-1 0 0,0-1 0 0 0,1 1 0 0 0,0-1 1 0 0,0 1-1 0 0,1-1 0 0 0,0 0 1 0 0,0 0-1 0 0,0 0 0 0 0,1 0 0 0 0,-1 0 1 0 0,2 0-1 0 0,-1-1 0 0 0,1 1 0 0 0,7 8 1 0 0,0-2-95 0 0,0-1-1 0 0,1 0 1 0 0,0 0 0 0 0,1-2 0 0 0,0 0 0 0 0,1 0 0 0 0,-1-1 0 0 0,2-1 0 0 0,25 11 0 0 0,-17-11-113 0 0,-1-1 0 0 0,1 0 0 0 0,0-2 0 0 0,0 0 0 0 0,1-2 0 0 0,23 0 0 0 0,-30-1-2807 0 0,-10 0 1409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1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210 116 1548 0 0,'3'-41'13062'0'0,"-3"36"-11890"0"0,0 0 1 0 0,-1-1-1 0 0,0 1 1 0 0,0 0-1 0 0,-4-10 1 0 0,4 13-1014 0 0,0 0 1 0 0,0 0-1 0 0,0 0 0 0 0,0 0 1 0 0,0 1-1 0 0,0-1 1 0 0,0 0-1 0 0,-1 0 0 0 0,1 1 1 0 0,-1-1-1 0 0,0 1 0 0 0,1-1 1 0 0,-1 1-1 0 0,0 0 0 0 0,0 0 1 0 0,0 0-1 0 0,0 0 0 0 0,0 0 1 0 0,0 0-1 0 0,0 0 1 0 0,0 1-1 0 0,0-1 0 0 0,0 1 1 0 0,0-1-1 0 0,0 1 0 0 0,0 0 1 0 0,-1 0-1 0 0,1 0 0 0 0,0 0 1 0 0,0 0-1 0 0,0 0 0 0 0,-1 1 1 0 0,1-1-1 0 0,0 1 0 0 0,-3 1 1 0 0,1-1-122 0 0,0 0-1 0 0,1 0 1 0 0,-1 1 0 0 0,1-1 0 0 0,-1 1-1 0 0,1 0 1 0 0,0 0 0 0 0,-1 0 0 0 0,1 0-1 0 0,0 1 1 0 0,0-1 0 0 0,1 1 0 0 0,-1 0-1 0 0,0 0 1 0 0,1 0 0 0 0,0 0 0 0 0,0 0-1 0 0,0 1 1 0 0,0-1 0 0 0,0 1 0 0 0,1-1-1 0 0,-1 1 1 0 0,1 0 0 0 0,0-1 0 0 0,0 1-1 0 0,0 0 1 0 0,1 0 0 0 0,-1 0 0 0 0,1 0-1 0 0,0-1 1 0 0,0 1 0 0 0,1 0 0 0 0,-1 0-1 0 0,1 0 1 0 0,0 0 0 0 0,0-1 0 0 0,0 1-1 0 0,0 0 1 0 0,0-1 0 0 0,1 1 0 0 0,0-1-1 0 0,0 1 1 0 0,0-1 0 0 0,0 0 0 0 0,0 0-1 0 0,1 0 1 0 0,-1 0 0 0 0,1 0 0 0 0,4 3-1 0 0,32 17-832 0 0,-16-12 31 0 0,-23-11 668 0 0,-16 11 130 0 0,-8 6 453 0 0,-42 38 0 0 0,60-49-400 0 0,0 0 1 0 0,1 0-1 0 0,-1 1 1 0 0,1 0 0 0 0,1 0-1 0 0,-1 0 1 0 0,1 1-1 0 0,1 0 1 0 0,-1 0 0 0 0,1 0-1 0 0,-2 9 1 0 0,4-12-56 0 0,0-1 1 0 0,1 1-1 0 0,0 0 1 0 0,-1-1 0 0 0,1 1-1 0 0,1-1 1 0 0,-1 1-1 0 0,1 0 1 0 0,0-1-1 0 0,0 1 1 0 0,0-1-1 0 0,1 1 1 0 0,3 7 0 0 0,-1-5-4 0 0,0-1 0 0 0,0 0 1 0 0,0 0-1 0 0,1 0 0 0 0,0-1 1 0 0,0 1-1 0 0,0-1 0 0 0,8 5 1 0 0,-1-1-87 0 0,0-1 0 0 0,1-1 0 0 0,0 0 0 0 0,1-1 0 0 0,-1 0 0 0 0,1-1 1 0 0,0 0-1 0 0,20 3 0 0 0,-6-3-1782 0 0,57 2 0 0 0,-66-8 242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0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2824 0 0,'1'-2'1058'0'0,"0"-1"1"0"0,0 1-1 0 0,1-1 0 0 0,-1 1 0 0 0,1 0 1 0 0,0-1-1 0 0,-1 1 0 0 0,4-3 0 0 0,22-14 3109 0 0,-16 12-3081 0 0,2 1 1 0 0,20-7-1 0 0,-25 10-594 0 0,0 1 1 0 0,0-1-1 0 0,0 1 0 0 0,0 1 1 0 0,1 0-1 0 0,12 0 0 0 0,-19 1-398 0 0,1 0-1 0 0,-1 0 0 0 0,0 1 0 0 0,0-1 1 0 0,1 1-1 0 0,-1-1 0 0 0,0 1 0 0 0,0 0 0 0 0,0 0 1 0 0,0 0-1 0 0,0 0 0 0 0,0 0 0 0 0,0 1 1 0 0,0-1-1 0 0,0 0 0 0 0,-1 1 0 0 0,1 0 0 0 0,-1-1 1 0 0,1 1-1 0 0,-1 0 0 0 0,1 0 0 0 0,-1 0 0 0 0,0-1 1 0 0,0 2-1 0 0,0-1 0 0 0,0 0 0 0 0,0 0 1 0 0,-1 0-1 0 0,2 4 0 0 0,2 14 176 0 0,-2 1 0 0 0,0-1 0 0 0,-1 1-1 0 0,-1 0 1 0 0,-3 27 0 0 0,1 41 102 0 0,3-76-340 0 0,0 0 1 0 0,0 0 0 0 0,2 0 0 0 0,-1 0 0 0 0,2-1 0 0 0,0 1 0 0 0,9 21 0 0 0,-11-31-76 0 0,0 1 0 0 0,0-1-1 0 0,0 0 1 0 0,0 0 0 0 0,1 0 0 0 0,-1 0-1 0 0,1 0 1 0 0,0-1 0 0 0,-1 1-1 0 0,1-1 1 0 0,1 0 0 0 0,-1 0 0 0 0,0 0-1 0 0,0 0 1 0 0,1 0 0 0 0,-1-1 0 0 0,1 1-1 0 0,-1-1 1 0 0,1 0 0 0 0,0 0 0 0 0,-1 0-1 0 0,1-1 1 0 0,0 1 0 0 0,0-1 0 0 0,0 0-1 0 0,-1 0 1 0 0,1-1 0 0 0,0 1 0 0 0,0-1-1 0 0,-1 1 1 0 0,5-3 0 0 0,1 1-30 0 0,-1-1 0 0 0,0-1 0 0 0,0 0 0 0 0,-1 0 0 0 0,1 0 0 0 0,-1-1 0 0 0,1 0 0 0 0,-2 0 0 0 0,1-1 0 0 0,7-8 0 0 0,9-11 15 0 0,25-35 0 0 0,-44 54 82 0 0,10-14 287 0 0,16-33 1 0 0,-8 13 464 0 0,-2-1 801 0 0,-19 40-1162 0 0,-1 5-337 0 0,1 8-1 0 0,-1 0 0 0 0,-2 22-1 0 0,0 7 47 0 0,2-29-109 0 0,0 0 1 0 0,1 0-1 0 0,1 0 1 0 0,0 1-1 0 0,0-1 1 0 0,1-1-1 0 0,1 1 1 0 0,8 19-1 0 0,-10-28-40 0 0,-1 0 1 0 0,1 0-1 0 0,0 0 0 0 0,0 0 0 0 0,1 0 1 0 0,-1-1-1 0 0,0 1 0 0 0,1-1 0 0 0,0 1 1 0 0,0-1-1 0 0,-1 0 0 0 0,1 0 0 0 0,0 0 1 0 0,1-1-1 0 0,-1 1 0 0 0,0-1 0 0 0,0 1 1 0 0,1-1-1 0 0,-1 0 0 0 0,1 0 0 0 0,-1-1 1 0 0,1 1-1 0 0,-1-1 0 0 0,1 1 0 0 0,0-1 1 0 0,-1 0-1 0 0,1-1 0 0 0,-1 1 0 0 0,1-1 1 0 0,-1 1-1 0 0,1-1 0 0 0,-1 0 0 0 0,1 0 1 0 0,4-3-1 0 0,4-2-26 0 0,1 0 0 0 0,-1 0 0 0 0,0-1 0 0 0,0-1 0 0 0,-1 0 0 0 0,0-1 0 0 0,-1 0 0 0 0,0 0 0 0 0,0-1 0 0 0,15-22 0 0 0,5-10 266 0 0,38-69 0 0 0,-23 28 1408 0 0,-45 82-1358 0 0,0 18-192 0 0,0 23-21 0 0,11 239-505 0 0,-8-254 192 0 0,8 48-3409 0 0,-8-59 2080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1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5184 0 0,'0'0'12492'0'0,"-2"3"-10742"0"0,-9 14-719 0 0,1 0 1 0 0,1 1 0 0 0,0 1-1 0 0,2 0 1 0 0,-10 33 0 0 0,0 1-154 0 0,4-9-487 0 0,-2 8-1126 0 0,-3-21-2949 0 0,11-23 2092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1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4296 0 0,'1'-7'1852'0'0,"1"-1"0"0"0,0 1 0 0 0,0-1 0 0 0,5-10 0 0 0,-4 12-1413 0 0,0 1 0 0 0,0 0 0 0 0,1 0 0 0 0,-1 0 0 0 0,1 0 0 0 0,0 0 0 0 0,1 1 0 0 0,-1 0 0 0 0,1 0-1 0 0,8-6 1 0 0,17-8 303 0 0,-1 1 0 0 0,2 2 0 0 0,0 1 0 0 0,39-12 0 0 0,136-33 1343 0 0,-177 52-1816 0 0,5 0 471 0 0,57-6 0 0 0,-90 13-703 0 0,0 0 1 0 0,0 0-1 0 0,0-1 0 0 0,0 1 0 0 0,0 0 0 0 0,0 0 0 0 0,0 1 0 0 0,0-1 0 0 0,0 0 0 0 0,0 0 0 0 0,-1 0 1 0 0,1 1-1 0 0,0-1 0 0 0,0 0 0 0 0,0 1 0 0 0,0-1 0 0 0,0 0 0 0 0,-1 1 0 0 0,1 0 0 0 0,0-1 0 0 0,0 1 1 0 0,-1-1-1 0 0,1 1 0 0 0,0 0 0 0 0,-1-1 0 0 0,1 1 0 0 0,-1 0 0 0 0,1 0 0 0 0,-1-1 0 0 0,1 1 0 0 0,-1 0 1 0 0,0 0-1 0 0,1 0 0 0 0,-1 0 0 0 0,0 0 0 0 0,0-1 0 0 0,1 1 0 0 0,-1 0 0 0 0,0 0 0 0 0,0 0 0 0 0,0 0 1 0 0,0 0-1 0 0,0 0 0 0 0,0 0 0 0 0,-1 1 0 0 0,0 6 95 0 0,0-1-1 0 0,-1 0 1 0 0,0 0-1 0 0,-4 10 1 0 0,5-14-92 0 0,-18 47 261 0 0,3 2 0 0 0,2 0 0 0 0,-12 95 0 0 0,23-124-538 0 0,1 38-1 0 0,3-52-278 0 0,-1 0 0 0 0,2 0-1 0 0,-1 0 1 0 0,1 0 0 0 0,0-1-1 0 0,1 1 1 0 0,4 10 0 0 0,1-5-1094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1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129 218 1424 0 0,'0'0'11050'0'0,"-2"4"-8809"0"0,1-3-1987 0 0,0 1-1 0 0,0-1 1 0 0,0 1 0 0 0,0-1 0 0 0,0 1 0 0 0,1 0 0 0 0,-1-1 0 0 0,1 1-1 0 0,-1 0 1 0 0,1 0 0 0 0,-1-1 0 0 0,1 1 0 0 0,0 0 0 0 0,0 0 0 0 0,0 0-1 0 0,0-1 1 0 0,0 1 0 0 0,0 0 0 0 0,0 0 0 0 0,1 0 0 0 0,0 3 0 0 0,2 0 113 0 0,0 0 0 0 0,0 1 1 0 0,1-1-1 0 0,-1 0 1 0 0,8 7-1 0 0,-4-5-213 0 0,-1-1-1 0 0,1-1 1 0 0,1 1-1 0 0,-1-1 1 0 0,1-1-1 0 0,0 1 0 0 0,0-1 1 0 0,0-1-1 0 0,0 1 1 0 0,1-1-1 0 0,0-1 1 0 0,-1 0-1 0 0,1 0 1 0 0,0 0-1 0 0,0-1 1 0 0,11-1-1 0 0,0 1-34 0 0,-1-1 0 0 0,1-2 0 0 0,-1 0 0 0 0,1-1-1 0 0,-1 0 1 0 0,27-10 0 0 0,-35 9-106 0 0,-1 0-1 0 0,0 0 1 0 0,0-1-1 0 0,0 0 1 0 0,-1-1 0 0 0,0 0-1 0 0,0-1 1 0 0,0 0 0 0 0,-1 0-1 0 0,10-11 1 0 0,-15 14 24 0 0,0 0 0 0 0,0 0 0 0 0,0 0 0 0 0,-1 0 0 0 0,0 0 0 0 0,1-1 0 0 0,-2 1 0 0 0,1-1 0 0 0,0 1 0 0 0,-1-1 0 0 0,0 0 0 0 0,0 0 0 0 0,-1 1 0 0 0,1-1 1 0 0,-1 0-1 0 0,0 0 0 0 0,0 0 0 0 0,-1 0 0 0 0,1 1 0 0 0,-1-1 0 0 0,0 0 0 0 0,0 0 0 0 0,-1 1 0 0 0,1-1 0 0 0,-4-5 0 0 0,0 0 56 0 0,0 0 1 0 0,0 1-1 0 0,-1 0 0 0 0,-1 0 0 0 0,0 1 1 0 0,0-1-1 0 0,0 1 0 0 0,-1 1 0 0 0,0-1 1 0 0,-1 2-1 0 0,1-1 0 0 0,-1 1 0 0 0,-1 0 1 0 0,1 1-1 0 0,-12-5 0 0 0,12 7-48 0 0,1 0 0 0 0,-1 0 0 0 0,0 1 0 0 0,0 0 0 0 0,0 1 0 0 0,0 0 0 0 0,0 0 0 0 0,0 1 0 0 0,0 0 0 0 0,0 1 0 0 0,0 0 0 0 0,0 0 0 0 0,0 1 0 0 0,0 0 0 0 0,0 1 0 0 0,1 0 0 0 0,-1 0 0 0 0,-13 8 0 0 0,10-3-19 0 0,-1 0-1 0 0,1 1 1 0 0,1 1-1 0 0,0 0 1 0 0,0 0-1 0 0,1 1 1 0 0,0 0 0 0 0,1 1-1 0 0,1 0 1 0 0,0 0-1 0 0,-13 26 1 0 0,3 4 28 0 0,1 0-1 0 0,-17 71 1 0 0,22-58-4 0 0,-9 92 1 0 0,8-37-3 0 0,-4 60-118 0 0,13-112-218 0 0,4-55 144 0 0,-2 50-284 0 0,2-50 117 0 0,1 0-1 0 0,-1 0 1 0 0,0 0 0 0 0,1 1 0 0 0,0-1 0 0 0,0 0-1 0 0,0 0 1 0 0,0 0 0 0 0,0 0 0 0 0,0 0-1 0 0,1 0 1 0 0,0-1 0 0 0,2 4 0 0 0,2-1-1303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1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101 169 5004 0 0,'0'0'12085'0'0,"-4"2"-10374"0"0,1 0-1428 0 0,-1 1-1 0 0,1 0 0 0 0,0 0 1 0 0,0 0-1 0 0,0 0 0 0 0,0 0 1 0 0,1 0-1 0 0,-1 1 0 0 0,1-1 1 0 0,0 1-1 0 0,0 0 0 0 0,0 0 1 0 0,0 0-1 0 0,1 0 0 0 0,-1 0 1 0 0,1 0-1 0 0,0 0 0 0 0,0 0 1 0 0,1 0-1 0 0,-1 0 0 0 0,1 6 1 0 0,0-5-183 0 0,0-1 0 0 0,0 1 0 0 0,1 0 1 0 0,-1 0-1 0 0,1 0 0 0 0,0-1 1 0 0,1 1-1 0 0,-1-1 0 0 0,1 1 1 0 0,0-1-1 0 0,0 1 0 0 0,0-1 1 0 0,0 0-1 0 0,1 0 0 0 0,0 0 1 0 0,0 0-1 0 0,0-1 0 0 0,0 1 0 0 0,8 6 1 0 0,-3-5-46 0 0,0 0 0 0 0,0 0 0 0 0,1-1 0 0 0,0 0 0 0 0,0 0 0 0 0,0-1 0 0 0,1 0 0 0 0,-1-1 0 0 0,1 0 0 0 0,-1 0 0 0 0,1-1 0 0 0,0 0 0 0 0,-1-1 0 0 0,1 0 0 0 0,0-1 0 0 0,0 0 0 0 0,-1 0 0 0 0,11-3 0 0 0,-8 1 4 0 0,-1-1-1 0 0,1 0 0 0 0,-1 0 0 0 0,0-1 0 0 0,-1-1 1 0 0,1 0-1 0 0,-1 0 0 0 0,0-1 0 0 0,-1 0 1 0 0,0-1-1 0 0,0 0 0 0 0,0 0 0 0 0,-1-1 0 0 0,10-13 1 0 0,-15 16 20 0 0,0 0 0 0 0,0-1 1 0 0,0 1-1 0 0,0-1 1 0 0,-1 1-1 0 0,0-1 0 0 0,-1 0 1 0 0,1 0-1 0 0,-2 0 1 0 0,1 1-1 0 0,0-1 0 0 0,-1 0 1 0 0,-1 0-1 0 0,1 0 1 0 0,-1 0-1 0 0,0 0 0 0 0,-1 0 1 0 0,-2-7-1 0 0,1 4-18 0 0,0 0 0 0 0,-1 1 0 0 0,0-1 0 0 0,0 1 0 0 0,-1 0 0 0 0,0 1 0 0 0,-1-1 0 0 0,0 1 0 0 0,0 0 0 0 0,-1 1 0 0 0,-14-14 0 0 0,18 18-49 0 0,-1 1 1 0 0,0 0-1 0 0,0-1 1 0 0,0 1 0 0 0,0 1-1 0 0,0-1 1 0 0,0 0-1 0 0,0 1 1 0 0,0 0-1 0 0,-1 0 1 0 0,1 0-1 0 0,0 1 1 0 0,-6-1-1 0 0,2 2-10 0 0,0-1 0 0 0,1 1 0 0 0,-1 0 0 0 0,1 1 0 0 0,-1 0 0 0 0,-13 5 0 0 0,-1 3-76 0 0,0 2 0 0 0,1 0 1 0 0,-31 23-1 0 0,34-20-422 0 0,1 0 0 0 0,0 1-1 0 0,1 1 1 0 0,-25 34 0 0 0,22-27-1859 0 0,12-13 762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1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85 21594 0 0,'0'-17'3568'0'0,"0"1"-2312"0"0,-4 3-780 0 0,4 1-312 0 0,0 3-156 0 0,-4 1-180 0 0,4-1-132 0 0,0 47-4680 0 0,4-21 3412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1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4756 0 0,'1'-2'4724'0'0,"4"-13"2486"0"0,-4 15-6851 0 0,0-1 1 0 0,0 0 0 0 0,0 0-1 0 0,0 1 1 0 0,0-1 0 0 0,0 1-1 0 0,0-1 1 0 0,0 1 0 0 0,1 0-1 0 0,-1-1 1 0 0,0 1 0 0 0,2 0-1 0 0,28 4 1453 0 0,-15-1-1375 0 0,44 7 90 0 0,0-3 0 0 0,0-2 0 0 0,0-3 0 0 0,0-2 0 0 0,80-12 0 0 0,-131 11-412 0 0,0-1 0 0 0,0 0 0 0 0,-1 0-1 0 0,1-1 1 0 0,-1 0 0 0 0,1 0 0 0 0,-1-1-1 0 0,0 0 1 0 0,0-1 0 0 0,10-8 0 0 0,-17 12-62 0 0,0 0 0 0 0,0 0-1 0 0,0 0 1 0 0,0 0 0 0 0,0 0 0 0 0,0-1 0 0 0,-1 1 0 0 0,1 0 0 0 0,0 0 0 0 0,-1-1 0 0 0,1 1 0 0 0,-1 0 0 0 0,1-3 0 0 0,-1 3-39 0 0,0 1 0 0 0,0 0 0 0 0,0-1 0 0 0,0 1 0 0 0,0-1-1 0 0,0 1 1 0 0,0 0 0 0 0,0-1 0 0 0,0 1 0 0 0,0-1 0 0 0,0 1 0 0 0,-1-1 0 0 0,1 1 0 0 0,0 0-1 0 0,0-1 1 0 0,0 1 0 0 0,-1 0 0 0 0,1-1 0 0 0,0 1 0 0 0,0 0 0 0 0,-1-1 0 0 0,1 1-1 0 0,0 0 1 0 0,-1-1 0 0 0,1 1 0 0 0,0 0 0 0 0,-1 0 0 0 0,1-1 0 0 0,0 1 0 0 0,-1 0 0 0 0,1 0-1 0 0,-1 0 1 0 0,1 0 0 0 0,0 0 0 0 0,-1-1 0 0 0,1 1 0 0 0,-1 0 0 0 0,1 0 0 0 0,0 0 0 0 0,-1 0-1 0 0,1 0 1 0 0,-1 0 0 0 0,1 0 0 0 0,-1 0 0 0 0,1 1 0 0 0,0-1 0 0 0,-2 0 0 0 0,-2 1 6 0 0,0 1 1 0 0,0 0-1 0 0,0-1 0 0 0,0 1 1 0 0,0 1-1 0 0,0-1 1 0 0,1 1-1 0 0,-1-1 0 0 0,1 1 1 0 0,0 0-1 0 0,-5 5 1 0 0,-33 40 142 0 0,23-23-92 0 0,2 0 0 0 0,0 1 1 0 0,1 1-1 0 0,2 1 0 0 0,-14 41 1 0 0,20-50-245 0 0,2 0 0 0 0,0 1 0 0 0,1-1 1 0 0,1 1-1 0 0,1 0 0 0 0,1 0 0 0 0,0 0 0 0 0,2 0 0 0 0,4 27 1 0 0,-5-43-192 0 0,1 0 0 0 0,0-1 0 0 0,0 1 0 0 0,0-1 1 0 0,1 1-1 0 0,-1-1 0 0 0,3 5 0 0 0,9 8-1242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1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95 20538 0 0,'-4'-11'4994'0'0,"-5"8"-3888"0"0,8 3-1101 0 0,0 0 0 0 0,0 1-1 0 0,0-1 1 0 0,-1 0 0 0 0,1 1-1 0 0,0-1 1 0 0,0 1-1 0 0,0 0 1 0 0,0-1 0 0 0,0 1-1 0 0,0 0 1 0 0,0-1 0 0 0,1 1-1 0 0,-1 0 1 0 0,0 0 0 0 0,0 0-1 0 0,0 0 1 0 0,0 1-1 0 0,0 0 22 0 0,-3 3 34 0 0,1-1-1 0 0,0 1 1 0 0,0 0-1 0 0,1 0 1 0 0,-1 0-1 0 0,1 1 1 0 0,1-1-1 0 0,-1 0 1 0 0,0 1-1 0 0,1-1 1 0 0,0 1-1 0 0,1 0 1 0 0,-1-1-1 0 0,1 9 1 0 0,0-8-33 0 0,1 0 0 0 0,-1-1 0 0 0,1 1 0 0 0,0 0 0 0 0,1 0 0 0 0,-1 0 0 0 0,1 0 0 0 0,0-1 0 0 0,1 1 1 0 0,-1-1-1 0 0,1 0 0 0 0,0 0 0 0 0,0 0 0 0 0,1 0 0 0 0,-1 0 0 0 0,6 5 0 0 0,-1-5-22 0 0,-1 0 0 0 0,1 0 0 0 0,-1 0 0 0 0,1-1 0 0 0,1 0 1 0 0,-1-1-1 0 0,1 0 0 0 0,-1 0 0 0 0,1-1 0 0 0,0 0 0 0 0,0 0 0 0 0,0-1 0 0 0,0-1 0 0 0,14 1 0 0 0,-5-2-38 0 0,0-1 1 0 0,0 0-1 0 0,0-1 0 0 0,0-1 1 0 0,-1 0-1 0 0,22-9 1 0 0,-29 8 43 0 0,-1 1 1 0 0,1-1 0 0 0,-1 0-1 0 0,0-1 1 0 0,0 0 0 0 0,-1-1 0 0 0,0 0-1 0 0,0 0 1 0 0,-1 0 0 0 0,1-1-1 0 0,-2-1 1 0 0,9-12 0 0 0,-12 17 22 0 0,-1 0 0 0 0,1 0 0 0 0,-1 0-1 0 0,-1-1 1 0 0,1 1 0 0 0,0-1 0 0 0,-1 1 0 0 0,0-1 0 0 0,0 0 0 0 0,-1 1 0 0 0,1-1 0 0 0,-1 0 0 0 0,0 1 0 0 0,0-1 0 0 0,0 0 0 0 0,-1 0 0 0 0,0 1 0 0 0,0-1-1 0 0,0 1 1 0 0,0-1 0 0 0,-1 1 0 0 0,0-1 0 0 0,0 1 0 0 0,0 0 0 0 0,0-1 0 0 0,-1 1 0 0 0,1 1 0 0 0,-1-1 0 0 0,-5-5 0 0 0,1 2 6 0 0,-1 1-1 0 0,1 0 1 0 0,-1 0 0 0 0,0 1 0 0 0,0 0 0 0 0,-1 1 0 0 0,1 0-1 0 0,-1 0 1 0 0,0 1 0 0 0,0 0 0 0 0,-1 0 0 0 0,1 1 0 0 0,0 0-1 0 0,-1 1 1 0 0,1 0 0 0 0,-15 0 0 0 0,2 2 9 0 0,1 0 0 0 0,0 1 0 0 0,0 1 0 0 0,0 1 0 0 0,0 1 0 0 0,-26 10 0 0 0,32-9-13 0 0,0 0-1 0 0,0 1 1 0 0,0 1 0 0 0,1 1 0 0 0,-26 19-1 0 0,34-22-23 0 0,-1 0 0 0 0,1 0 0 0 0,0 0 0 0 0,0 1-1 0 0,1 0 1 0 0,0 0 0 0 0,0 0 0 0 0,1 1-1 0 0,0-1 1 0 0,0 1 0 0 0,1 0 0 0 0,0 1-1 0 0,-2 8 1 0 0,4-15-15 0 0,1 1-1 0 0,-1-1 0 0 0,1 1 1 0 0,0 0-1 0 0,0-1 0 0 0,0 1 1 0 0,0 0-1 0 0,0-1 1 0 0,1 1-1 0 0,-1 0 0 0 0,1-1 1 0 0,0 1-1 0 0,0-1 1 0 0,0 1-1 0 0,0-1 0 0 0,0 1 1 0 0,0-1-1 0 0,3 4 1 0 0,-1-3-28 0 0,0 0 0 0 0,0 0 0 0 0,0 0 0 0 0,1 0 0 0 0,-1 0 0 0 0,1-1 0 0 0,0 0 0 0 0,-1 1 0 0 0,1-1 0 0 0,6 2 0 0 0,3 0-151 0 0,0-1 0 0 0,-1 0 0 0 0,1 0-1 0 0,1-1 1 0 0,-1-1 0 0 0,21 0 0 0 0,-17-3-8 0 0,0 1 1 0 0,0-2 0 0 0,0 0-1 0 0,-1-1 1 0 0,1-1-1 0 0,-1-1 1 0 0,0 0-1 0 0,-1-1 1 0 0,1 0-1 0 0,24-18 1 0 0,-23 13 306 0 0,0-1 0 0 0,0-2 0 0 0,-1 1 0 0 0,-1-2 0 0 0,0 0 0 0 0,-1-1 1 0 0,-1 0-1 0 0,11-19 0 0 0,-11 15 399 0 0,-8 14-157 0 0,0-1 0 0 0,-1 1 0 0 0,7-15 0 0 0,-23 55 168 0 0,-2 5-470 0 0,2 0 0 0 0,1 2 1 0 0,2-1-1 0 0,-5 46 0 0 0,14-72-272 0 0,-1 1 0 0 0,2-1-1 0 0,2 19 1 0 0,-2-25-193 0 0,1 0 1 0 0,0-1-1 0 0,0 1 1 0 0,0-1-1 0 0,1 0 1 0 0,0 0-1 0 0,0 0 1 0 0,7 8-1 0 0,0 1-1190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1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41 3684 0 0,'0'-2'1290'0'0,"0"-1"0"0"0,0 0-1 0 0,-1 1 1 0 0,0-1 0 0 0,1 0 0 0 0,-1 1-1 0 0,0-1 1 0 0,0 1 0 0 0,-3-5-1 0 0,0-1 299 0 0,0 7 328 0 0,-3 0-1473 0 0,0 0 1 0 0,1 1-1 0 0,-1 0 0 0 0,0 1 1 0 0,0-1-1 0 0,0 1 0 0 0,0 1 0 0 0,1-1 1 0 0,-1 1-1 0 0,1 0 0 0 0,-1 1 0 0 0,-11 5 1 0 0,-7 6-21 0 0,1 0-1 0 0,1 1 1 0 0,0 2 0 0 0,1 0 0 0 0,-33 34 0 0 0,42-37-295 0 0,1 0 0 0 0,0 1 1 0 0,1 0-1 0 0,0 0 0 0 0,2 2 0 0 0,0-1 1 0 0,1 1-1 0 0,0 0 0 0 0,-8 29 0 0 0,14-36-102 0 0,1 0-1 0 0,0 0 1 0 0,0 0-1 0 0,1 0 1 0 0,0 0-1 0 0,0 0 1 0 0,1 0-1 0 0,1 0 0 0 0,0 0 1 0 0,0 0-1 0 0,1 0 1 0 0,0-1-1 0 0,1 1 1 0 0,0-1-1 0 0,9 16 1 0 0,-10-20-30 0 0,0 0 0 0 0,0-1 0 0 0,1 1 0 0 0,0-1 0 0 0,-1 1 0 0 0,2-1-1 0 0,-1 0 1 0 0,0-1 0 0 0,1 1 0 0 0,0-1 0 0 0,-1 0 0 0 0,1 0 0 0 0,1 0 0 0 0,-1-1 0 0 0,0 0 0 0 0,1 0 0 0 0,-1 0 0 0 0,1 0 0 0 0,-1-1 0 0 0,1 0 0 0 0,0 0 0 0 0,-1-1 0 0 0,1 0 0 0 0,0 0 0 0 0,0 0 0 0 0,-1 0 0 0 0,1-1 0 0 0,9-2 0 0 0,-11 1 19 0 0,1 1 1 0 0,-1-1-1 0 0,0 0 0 0 0,0 0 0 0 0,0 0 1 0 0,0-1-1 0 0,0 1 0 0 0,0-1 0 0 0,-1 0 1 0 0,1 0-1 0 0,-1 0 0 0 0,0-1 0 0 0,0 1 1 0 0,0-1-1 0 0,-1 0 0 0 0,1 0 0 0 0,-1 1 1 0 0,0-2-1 0 0,2-4 0 0 0,-3 7-10 0 0,0 0 1 0 0,0-1-1 0 0,-1 0 0 0 0,1 1 0 0 0,-1-1 0 0 0,0 1 0 0 0,1-1 0 0 0,-1 1 0 0 0,0-1 1 0 0,-1 0-1 0 0,1 1 0 0 0,0-1 0 0 0,-1 1 0 0 0,0-1 0 0 0,1 1 0 0 0,-1-1 1 0 0,0 1-1 0 0,0-1 0 0 0,0 1 0 0 0,-1 0 0 0 0,1-1 0 0 0,0 1 0 0 0,-1 0 0 0 0,0 0 1 0 0,1 0-1 0 0,-1 0 0 0 0,0 1 0 0 0,0-1 0 0 0,0 0 0 0 0,0 1 0 0 0,0-1 1 0 0,-1 1-1 0 0,1 0 0 0 0,0 0 0 0 0,-4-2 0 0 0,1 2-47 0 0,0-1 1 0 0,0 1-1 0 0,0 0 0 0 0,0 1 1 0 0,0-1-1 0 0,0 1 0 0 0,0 0 0 0 0,0 0 1 0 0,0 1-1 0 0,0-1 0 0 0,0 1 1 0 0,0 0-1 0 0,0 1 0 0 0,-7 2 1 0 0,-10 4-532 0 0,-35 19 0 0 0,53-25 473 0 0,-46 30-2378 0 0,42-26 2076 0 0,-21 14-1201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1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19910 0 0,'2'-4'1391'0'0,"13"-19"2468"0"0,-12 18-3754 0 0,1 0 1 0 0,-1 1 0 0 0,1-1 0 0 0,0 1 0 0 0,0 0-1 0 0,0 0 1 0 0,0 0 0 0 0,10-6 0 0 0,-13 10-85 0 0,0 0-1 0 0,0 0 1 0 0,0-1 0 0 0,0 1 0 0 0,0 0 0 0 0,0 0 0 0 0,0 0 0 0 0,0 1 0 0 0,0-1 0 0 0,0 0 0 0 0,0 0-1 0 0,0 0 1 0 0,0 1 0 0 0,0-1 0 0 0,-1 1 0 0 0,1-1 0 0 0,0 0 0 0 0,0 1 0 0 0,0 0 0 0 0,0-1-1 0 0,0 1 1 0 0,-1-1 0 0 0,1 1 0 0 0,0 0 0 0 0,-1 0 0 0 0,1-1 0 0 0,0 1 0 0 0,-1 0 0 0 0,1 0-1 0 0,0 1 1 0 0,14 27 264 0 0,-11-15-205 0 0,-1-1 0 0 0,1 1 0 0 0,-2-1-1 0 0,0 1 1 0 0,-1 0 0 0 0,0 0-1 0 0,-1 0 1 0 0,-3 17 0 0 0,-6 56 215 0 0,89-185-971 0 0,-57 72 737 0 0,1 2 1 0 0,1 1 0 0 0,1 0 0 0 0,1 2-1 0 0,1 2 1 0 0,0 0 0 0 0,2 2 0 0 0,47-21 0 0 0,-72 37-9 0 0,-1-1-1 0 0,1 1 1 0 0,0 0 0 0 0,-1 0 0 0 0,1 0 0 0 0,0 0 0 0 0,0 1 0 0 0,0 0 0 0 0,0 0 0 0 0,0 1 0 0 0,0-1 0 0 0,-1 1 0 0 0,1 0 0 0 0,0 0 0 0 0,0 0 0 0 0,-1 1 0 0 0,1 0 0 0 0,-1 0 0 0 0,0 0 0 0 0,1 0 0 0 0,-1 1-1 0 0,0 0 1 0 0,0 0 0 0 0,0 0 0 0 0,-1 0 0 0 0,1 0 0 0 0,-1 1 0 0 0,0 0 0 0 0,0-1 0 0 0,0 1 0 0 0,0 0 0 0 0,-1 1 0 0 0,1-1 0 0 0,-1 0 0 0 0,0 1 0 0 0,0-1 0 0 0,1 7 0 0 0,0 4 19 0 0,0-1 1 0 0,0 1 0 0 0,-1-1-1 0 0,-1 1 1 0 0,-1-1-1 0 0,0 1 1 0 0,-3 17-1 0 0,2-20-39 0 0,-6 46 129 0 0,-16 63 0 0 0,13-81-113 0 0,4-14 15 0 0,-16 44 1 0 0,6-9 98 0 0,5-22-246 0 0,5-20-358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1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50 5064 0 0,'2'-2'1103'0'0,"-1"0"0"0"0,0 0 0 0 0,0 0 0 0 0,-1 0-1 0 0,1 0 1 0 0,0 0 0 0 0,-1-1 0 0 0,1 1-1 0 0,-1 0 1 0 0,0 0 0 0 0,0-1 0 0 0,0-1 0 0 0,-3-10 1572 0 0,2 13-2600 0 0,0 1 1 0 0,0-1-1 0 0,0 1 1 0 0,1-1-1 0 0,-1 1 1 0 0,0 0-1 0 0,0-1 1 0 0,0 1-1 0 0,0 0 1 0 0,0 0-1 0 0,0 0 1 0 0,-1 0-1 0 0,1-1 0 0 0,0 1 1 0 0,-1 1-1 0 0,2-1 47 0 0,-15-1 185 0 0,0 1-1 0 0,0 1 1 0 0,1 0 0 0 0,-1 1 0 0 0,-21 5 0 0 0,-4 1 32 0 0,-12 0 132 0 0,-89 26-1 0 0,140-33-480 0 0,-22 8-120 0 0,23-8 125 0 0,-1-1-1 0 0,1 0 1 0 0,-1 0-1 0 0,1 0 1 0 0,-1 0 0 0 0,1 1-1 0 0,0-1 1 0 0,-1 0-1 0 0,1 1 1 0 0,-1-1-1 0 0,1 0 1 0 0,0 1-1 0 0,-1-1 1 0 0,1 0-1 0 0,0 1 1 0 0,-1-1-1 0 0,1 0 1 0 0,0 1-1 0 0,0-1 1 0 0,-1 1-1 0 0,1-1 1 0 0,0 1 0 0 0,0-1-1 0 0,0 1 1 0 0,0-1-1 0 0,0 1 1 0 0,-1-1-1 0 0,1 1 1 0 0,0-1-1 0 0,0 1 1 0 0,0-1-1 0 0,0 1 1 0 0,0-1-1 0 0,1 1 1 0 0,-1-1-1 0 0,0 1 1 0 0,0-1-1 0 0,0 1 1 0 0,0-1 0 0 0,0 0-1 0 0,1 1 1 0 0,-1-1-1 0 0,0 1 1 0 0,0-1-1 0 0,1 1 1 0 0,-1-1-1 0 0,1 1 1 0 0,10 7-20 0 0,0 1 1 0 0,1-2-1 0 0,0 0 1 0 0,1 0-1 0 0,-1-1 1 0 0,1 0-1 0 0,15 3 1 0 0,23 12-8 0 0,-33-13 47 0 0,1 1-1 0 0,-1 1 1 0 0,-1 1-1 0 0,0 0 0 0 0,29 26 1 0 0,-41-32-5 0 0,0 1 1 0 0,0-1 0 0 0,-1 1 0 0 0,0-1 0 0 0,0 1-1 0 0,0 0 1 0 0,-1 1 0 0 0,0-1 0 0 0,3 9-1 0 0,-5-10-6 0 0,1 0 0 0 0,-2 0 0 0 0,1 0-1 0 0,0 0 1 0 0,-1 0 0 0 0,0 0 0 0 0,0 0-1 0 0,-1 0 1 0 0,1 0 0 0 0,-1 0-1 0 0,0 0 1 0 0,-1 0 0 0 0,1 0 0 0 0,-4 6-1 0 0,-4 11 7 0 0,-2-1 0 0 0,-1-1 0 0 0,-1 0-1 0 0,0-1 1 0 0,-1 0 0 0 0,-28 27-1 0 0,19-24 92 0 0,0-1 0 0 0,-2-1 0 0 0,-1-1 0 0 0,-38 22 0 0 0,48-33 175 0 0,1 2-1 0 0,-27 20 1 0 0,42-30-152 0 0,161-13 449 0 0,-2-1 21 0 0,-108 15-554 0 0,23 1 108 0 0,8 2-3477 0 0,-72-3 2476 0 0,10-1-760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0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66 19078 0 0,'0'-7'1586'0'0,"0"3"-1012"0"0,0-1 1 0 0,0 1-1 0 0,0 0 1 0 0,-1-1-1 0 0,1 1 1 0 0,-1 0-1 0 0,-2-7 0 0 0,2 10-546 0 0,0-1-1 0 0,1 1 1 0 0,-1 0-1 0 0,0 0 1 0 0,0 0-1 0 0,0 0 1 0 0,0 0-1 0 0,0 0 1 0 0,0 0-1 0 0,-1 0 1 0 0,1 0-1 0 0,0 1 0 0 0,0-1 1 0 0,-1 0-1 0 0,1 1 1 0 0,0-1-1 0 0,-1 1 1 0 0,1 0-1 0 0,-1-1 1 0 0,1 1-1 0 0,0 0 1 0 0,-1 0-1 0 0,1 0 1 0 0,-1 0-1 0 0,1 0 0 0 0,-1 0 1 0 0,-2 0-1 0 0,-4 2 57 0 0,0-1-1 0 0,0 1 0 0 0,1 1 0 0 0,-1-1 0 0 0,0 1 0 0 0,1 0 0 0 0,0 1 1 0 0,0 0-1 0 0,-10 7 0 0 0,-56 46 293 0 0,54-40-284 0 0,0 1 0 0 0,1 1 0 0 0,1 1 0 0 0,1 0 0 0 0,1 1 0 0 0,-13 24 0 0 0,21-34-54 0 0,1 1 0 0 0,1 0-1 0 0,0 1 1 0 0,0-1-1 0 0,1 1 1 0 0,1 0-1 0 0,0 0 1 0 0,1 0-1 0 0,0 1 1 0 0,1-1-1 0 0,0 0 1 0 0,1 1-1 0 0,3 19 1 0 0,-1-25-28 0 0,1 1-1 0 0,0-1 1 0 0,0 0-1 0 0,1 0 1 0 0,-1 0 0 0 0,2-1-1 0 0,-1 1 1 0 0,1-1 0 0 0,0 0-1 0 0,1 0 1 0 0,0-1-1 0 0,0 1 1 0 0,0-1 0 0 0,1-1-1 0 0,0 1 1 0 0,0-1-1 0 0,8 4 1 0 0,-10-6 2 0 0,0 1 0 0 0,0-2-1 0 0,1 1 1 0 0,0-1 0 0 0,-1 1 0 0 0,1-1 0 0 0,0-1-1 0 0,0 1 1 0 0,0-1 0 0 0,0 0 0 0 0,0-1 0 0 0,0 0-1 0 0,1 0 1 0 0,-1 0 0 0 0,0 0 0 0 0,0-1 0 0 0,0 0-1 0 0,0 0 1 0 0,0-1 0 0 0,0 0 0 0 0,0 0 0 0 0,-1 0-1 0 0,1 0 1 0 0,9-7 0 0 0,-12 6 31 0 0,0 1 0 0 0,0-1 1 0 0,0 0-1 0 0,0 0 0 0 0,-1-1 0 0 0,1 1 0 0 0,-1-1 1 0 0,0 1-1 0 0,0-1 0 0 0,0 1 0 0 0,0-1 0 0 0,-1 0 1 0 0,0 0-1 0 0,0 0 0 0 0,0 0 0 0 0,0 0 0 0 0,0 0 1 0 0,-1 0-1 0 0,0-1 0 0 0,1 1 0 0 0,-2 0 1 0 0,1 0-1 0 0,0 0 0 0 0,-1 0 0 0 0,0 0 0 0 0,0 0 1 0 0,0 0-1 0 0,-1 0 0 0 0,1 0 0 0 0,-4-6 0 0 0,4 7-67 0 0,-1-1-1 0 0,0 1 1 0 0,0-1 0 0 0,0 1-1 0 0,0 0 1 0 0,0 0-1 0 0,-1 0 1 0 0,1 0-1 0 0,-1 0 1 0 0,0 1 0 0 0,0-1-1 0 0,0 1 1 0 0,0 0-1 0 0,0 0 1 0 0,0 0-1 0 0,-1 0 1 0 0,1 0 0 0 0,-1 1-1 0 0,1 0 1 0 0,-1-1-1 0 0,0 1 1 0 0,1 0-1 0 0,-1 1 1 0 0,0-1 0 0 0,0 1-1 0 0,0 0 1 0 0,0 0-1 0 0,1 0 1 0 0,-1 0-1 0 0,0 1 1 0 0,0-1 0 0 0,0 1-1 0 0,-3 1 1 0 0,2 0-468 0 0,0 0 1 0 0,0 1 0 0 0,0-1 0 0 0,1 1-1 0 0,-1 0 1 0 0,-4 4 0 0 0,-1 2-1111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1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146 121 18418 0 0,'-1'-2'244'0'0,"-1"0"1"0"0,0 1 0 0 0,0-1-1 0 0,0 1 1 0 0,0-1 0 0 0,0 1-1 0 0,0 0 1 0 0,0 0 0 0 0,0 0-1 0 0,-1 0 1 0 0,1 0 0 0 0,0 0-1 0 0,-1 1 1 0 0,1-1 0 0 0,-1 1-1 0 0,-4-1 1 0 0,2 1-96 0 0,0 1 0 0 0,0-1 1 0 0,1 1-1 0 0,-1-1 0 0 0,0 1 0 0 0,0 1 0 0 0,0-1 0 0 0,-7 4 1 0 0,8-3-113 0 0,0 0 0 0 0,0 0 0 0 0,0 1 1 0 0,0 0-1 0 0,0-1 0 0 0,0 1 1 0 0,1 1-1 0 0,-7 6 0 0 0,9-8 26 0 0,-1 0 1 0 0,1 0-1 0 0,0 0 0 0 0,0 0 0 0 0,0 0 1 0 0,0 0-1 0 0,0 0 0 0 0,0 0 0 0 0,0 1 1 0 0,1-1-1 0 0,-1 0 0 0 0,1 1 0 0 0,0-1 1 0 0,0 0-1 0 0,0 1 0 0 0,0-1 0 0 0,0 4 1 0 0,1-1 0 0 0,0-1 1 0 0,0 0 0 0 0,1 0 0 0 0,-1 0 0 0 0,1 0-1 0 0,0 0 1 0 0,0 0 0 0 0,0 0 0 0 0,1 0 0 0 0,-1-1-1 0 0,1 1 1 0 0,0-1 0 0 0,0 0 0 0 0,0 0 0 0 0,6 4-1 0 0,-3-3-7 0 0,0 0 0 0 0,0-1-1 0 0,0 0 1 0 0,0 0-1 0 0,1-1 1 0 0,-1 0-1 0 0,1 0 1 0 0,-1 0 0 0 0,10 0-1 0 0,-4 0-3 0 0,0-2 0 0 0,0 1-1 0 0,0-2 1 0 0,0 0 0 0 0,0 0-1 0 0,0-1 1 0 0,0 0 0 0 0,0-1-1 0 0,-1-1 1 0 0,1 0 0 0 0,11-5 0 0 0,-17 6-1 0 0,-1 0 1 0 0,0-1-1 0 0,0 1 1 0 0,0-1-1 0 0,0 0 1 0 0,0 0-1 0 0,-1-1 1 0 0,0 1-1 0 0,0-1 1 0 0,0 0-1 0 0,0 0 1 0 0,-1 0-1 0 0,6-12 1 0 0,-8 13-17 0 0,0 0 1 0 0,1 0 0 0 0,-1 0-1 0 0,-1 0 1 0 0,1 0-1 0 0,-1-1 1 0 0,0 1 0 0 0,0 0-1 0 0,0-1 1 0 0,0 1 0 0 0,-1 0-1 0 0,1 0 1 0 0,-1 0-1 0 0,0-1 1 0 0,-1 1 0 0 0,1 0-1 0 0,-1 0 1 0 0,1 1-1 0 0,-1-1 1 0 0,-1 0 0 0 0,-3-5-1 0 0,0 1 0 0 0,0 1-1 0 0,0 0 0 0 0,-1 0 0 0 0,-1 0 0 0 0,1 1 1 0 0,-1 0-1 0 0,0 1 0 0 0,0-1 0 0 0,0 2 1 0 0,-1-1-1 0 0,-17-6 0 0 0,21 10-75 0 0,0-1 1 0 0,1 1-1 0 0,-1-1 0 0 0,0 1 0 0 0,0 1 0 0 0,0-1 1 0 0,0 1-1 0 0,0 0 0 0 0,0 0 0 0 0,0 0 0 0 0,0 0 1 0 0,0 1-1 0 0,0 0 0 0 0,0 0 0 0 0,1 1 0 0 0,-1-1 0 0 0,0 1 1 0 0,1 0-1 0 0,-1 0 0 0 0,1 1 0 0 0,0-1 0 0 0,0 1 1 0 0,-1 0-1 0 0,2 0 0 0 0,-6 5 0 0 0,4-3-359 0 0,0 0 0 0 0,1 0 0 0 0,0 0-1 0 0,0 1 1 0 0,0-1 0 0 0,1 1 0 0 0,-1 0-1 0 0,1 0 1 0 0,-3 9 0 0 0,3 3-1212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1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20970 0 0,'-1'19'5097'0'0,"0"-17"-5028"0"0,1 0 0 0 0,0 0-1 0 0,-1 0 1 0 0,1 0 0 0 0,0-1 0 0 0,0 1 0 0 0,0 0-1 0 0,0 0 1 0 0,0 0 0 0 0,0 0 0 0 0,1 0-1 0 0,-1-1 1 0 0,1 1 0 0 0,-1 0 0 0 0,1 0 0 0 0,0 0-1 0 0,-1-1 1 0 0,1 1 0 0 0,0 0 0 0 0,0-1-1 0 0,0 1 1 0 0,1-1 0 0 0,-1 1 0 0 0,0-1 0 0 0,0 0-1 0 0,1 0 1 0 0,-1 1 0 0 0,1-1 0 0 0,-1 0-1 0 0,1 0 1 0 0,3 1 0 0 0,3 2-17 0 0,-1-1 0 0 0,1 0-1 0 0,0-1 1 0 0,1 0 0 0 0,-1 0 0 0 0,0-1 0 0 0,10 0 0 0 0,64-1-299 0 0,-45-1-128 0 0,191-12-3763 0 0,-169 8 2525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2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412 135 20058 0 0,'0'-5'289'0'0,"0"0"0"0"0,0 0 1 0 0,-1 0-1 0 0,0 1 0 0 0,0-1 1 0 0,0 0-1 0 0,0 0 0 0 0,-1 1 1 0 0,0-1-1 0 0,0 1 0 0 0,0-1 0 0 0,0 1 1 0 0,-1 0-1 0 0,0 0 0 0 0,1 0 1 0 0,-8-6-1 0 0,5 5-174 0 0,-1 0 1 0 0,0 1-1 0 0,0 0 0 0 0,-1 0 0 0 0,1 0 1 0 0,-1 1-1 0 0,0 0 0 0 0,0 1 1 0 0,0-1-1 0 0,-8-1 0 0 0,-6 0 33 0 0,-1 1 0 0 0,-1 1 0 0 0,1 1 0 0 0,0 1-1 0 0,0 1 1 0 0,-32 4 0 0 0,44-3-38 0 0,-1 0-1 0 0,1 1 1 0 0,0 0-1 0 0,-1 0 1 0 0,-11 7-1 0 0,19-9-91 0 0,1 0-1 0 0,-1 1 1 0 0,1-1-1 0 0,0 1 1 0 0,0 0-1 0 0,0-1 1 0 0,0 1-1 0 0,0 0 1 0 0,0 0-1 0 0,1 1 1 0 0,-4 3-1 0 0,5-5-13 0 0,-1 1 0 0 0,1 0 0 0 0,-1-1 0 0 0,1 1 0 0 0,-1 0 0 0 0,1-1 0 0 0,0 1 0 0 0,0 0 0 0 0,0-1 0 0 0,0 1 0 0 0,0 0 0 0 0,0-1 0 0 0,0 1 0 0 0,1 0 0 0 0,-1 0 0 0 0,1-1 0 0 0,-1 1 0 0 0,1-1 1 0 0,0 1-1 0 0,1 2 0 0 0,2 3-8 0 0,0 0 1 0 0,1 0 0 0 0,0-1 0 0 0,0 1 0 0 0,1-1 0 0 0,-1 0-1 0 0,8 5 1 0 0,52 36-47 0 0,-45-34-16 0 0,33 28 0 0 0,-51-39 59 0 0,0 1 0 0 0,0-1 1 0 0,0 0-1 0 0,0 1 1 0 0,0-1-1 0 0,0 1 1 0 0,-1-1-1 0 0,1 1 1 0 0,-1 0-1 0 0,0 0 1 0 0,0 0-1 0 0,0 0 1 0 0,0 0-1 0 0,0 0 0 0 0,-1 0 1 0 0,1 0-1 0 0,-1 0 1 0 0,0 0-1 0 0,0 0 1 0 0,0 0-1 0 0,0 0 1 0 0,-1 0-1 0 0,1 0 1 0 0,-1 0-1 0 0,1 0 1 0 0,-1 0-1 0 0,0 0 0 0 0,-1 0 1 0 0,1 0-1 0 0,-2 2 1 0 0,-5 9 27 0 0,-1-1-1 0 0,0 0 1 0 0,-1-1 0 0 0,-21 20 0 0 0,5-4 98 0 0,-7 7 51 0 0,17-19-46 0 0,1 0-1 0 0,-18 26 1 0 0,30-38-90 0 0,0 1 0 0 0,1-1 1 0 0,-1 1-1 0 0,1 0 1 0 0,0-1-1 0 0,0 1 0 0 0,0 0 1 0 0,1 1-1 0 0,0-1 1 0 0,0 0-1 0 0,0 0 0 0 0,1 0 1 0 0,-1 1-1 0 0,1-1 1 0 0,1 6-1 0 0,0-8-24 0 0,-1 0 0 0 0,1-1 0 0 0,0 1 0 0 0,1-1 0 0 0,-1 0 0 0 0,0 1 0 0 0,1-1 1 0 0,-1 0-1 0 0,1 0 0 0 0,0 0 0 0 0,-1 0 0 0 0,1 0 0 0 0,0 0 0 0 0,0 0 0 0 0,0-1 0 0 0,1 1 0 0 0,-1-1 0 0 0,0 0 0 0 0,1 1 0 0 0,-1-1 1 0 0,1 0-1 0 0,-1 0 0 0 0,1-1 0 0 0,3 2 0 0 0,8 1-48 0 0,0 0 0 0 0,0-1 0 0 0,17 1 0 0 0,-26-3 0 0 0,42 1-935 0 0,-1-3 0 0 0,0-2 0 0 0,72-14 0 0 0,-74 10-556 0 0,2 0-80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2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35 155 21826 0 0,'-4'-5'1432'0'0,"-14"-18"2246"0"0,6-2-3408 0 0,12 24-315 0 0,0 0 43 0 0,0 1-1 0 0,0-1 0 0 0,1 0 1 0 0,-1 1-1 0 0,0-1 1 0 0,1 1-1 0 0,-1-1 1 0 0,0 1-1 0 0,1 0 0 0 0,-1-1 1 0 0,0 1-1 0 0,1-1 1 0 0,-1 1-1 0 0,1-1 0 0 0,-1 1 1 0 0,1 0-1 0 0,-1 0 1 0 0,1-1-1 0 0,-1 1 1 0 0,1 0-1 0 0,-1 0 0 0 0,1-1 1 0 0,-1 1-1 0 0,1 0 1 0 0,0 0-1 0 0,0 0 0 0 0,17-6-39 0 0,-17 6 40 0 0,174-33-358 0 0,9-3-2518 0 0,-183 36 2869 0 0,0 0 0 0 0,0 0 0 0 0,1-1 1 0 0,-1 1-1 0 0,0 0 0 0 0,0-1 0 0 0,0 1 0 0 0,1-1 1 0 0,-1 1-1 0 0,0-1 0 0 0,0 0 0 0 0,0 0 0 0 0,0 1 0 0 0,0-1 1 0 0,1-1-1 0 0,-2 2 88 0 0,-1-1 1 0 0,1 1-1 0 0,0-1 1 0 0,-1 1-1 0 0,1 0 1 0 0,0-1-1 0 0,-1 1 1 0 0,1-1-1 0 0,0 1 1 0 0,-1 0-1 0 0,1 0 1 0 0,-1-1-1 0 0,1 1 1 0 0,-1 0-1 0 0,1 0 0 0 0,-1-1 1 0 0,1 1-1 0 0,0 0 1 0 0,-1 0-1 0 0,1 0 1 0 0,-1 0-1 0 0,1 0 1 0 0,-1 0-1 0 0,1 0 1 0 0,-1 0-1 0 0,0 0 1 0 0,0 0-41 0 0,0 1 1 0 0,0-1-1 0 0,0 0 1 0 0,0 1-1 0 0,0-1 1 0 0,0 1-1 0 0,0-1 1 0 0,0 1-1 0 0,0 0 0 0 0,0 0 1 0 0,0-1-1 0 0,1 1 1 0 0,-1 0-1 0 0,0 0 1 0 0,1 0-1 0 0,-1 0 1 0 0,0-1-1 0 0,1 1 1 0 0,-1 0-1 0 0,1 0 1 0 0,-1 0-1 0 0,1 1 1 0 0,0-1-1 0 0,-1 0 1 0 0,1 2-1 0 0,-2 0 125 0 0,-6 16 138 0 0,0 1 0 0 0,1-1-1 0 0,1 1 1 0 0,-6 33 0 0 0,8-22-122 0 0,1 1 1 0 0,1 0 0 0 0,2 0-1 0 0,7 49 1 0 0,-5-62-328 0 0,1-1 0 0 0,2 1 1 0 0,0-1-1 0 0,0-1 0 0 0,2 1 0 0 0,0-1 1 0 0,1 0-1 0 0,20 31 0 0 0,-25-43-218 0 0,0-1 0 0 0,0 0 0 0 0,1-1 0 0 0,0 1 0 0 0,-1-1 0 0 0,1 1 0 0 0,5 2 0 0 0,11 8-1244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2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82 3084 0 0,'-13'-8'15937'0'0,"10"7"-14875"0"0,1 3-830 0 0,0-1 0 0 0,-1 0-1 0 0,1 0 1 0 0,0 1 0 0 0,0-1 0 0 0,0 1 0 0 0,1 0-1 0 0,-1-1 1 0 0,0 1 0 0 0,1 0 0 0 0,-1 0-1 0 0,1 0 1 0 0,-1 0 0 0 0,1 0 0 0 0,0 1-1 0 0,0-1 1 0 0,-2 5 0 0 0,2-3-31 0 0,1 0-1 0 0,-1 1 1 0 0,0-1 0 0 0,1 0-1 0 0,0 1 1 0 0,0-1-1 0 0,1 1 1 0 0,-1-1 0 0 0,2 8-1 0 0,0-4-88 0 0,1-1 0 0 0,-1 1 0 0 0,1 0 0 0 0,1-1 0 0 0,-1 0 0 0 0,1 0 0 0 0,1 0 0 0 0,-1 0 0 0 0,1-1 0 0 0,0 1 0 0 0,8 6 0 0 0,-1-3-39 0 0,1-1-1 0 0,0-1 0 0 0,1 0 1 0 0,0 0-1 0 0,0-1 1 0 0,0-1-1 0 0,1-1 0 0 0,26 7 1 0 0,-22-7-34 0 0,0-2 1 0 0,0-1 0 0 0,1 0 0 0 0,-1-1 0 0 0,0-1-1 0 0,33-4 1 0 0,-46 3-6 0 0,0 0-1 0 0,-1 0 1 0 0,1-1 0 0 0,-1 0-1 0 0,0 0 1 0 0,1 0-1 0 0,-1-1 1 0 0,0 1-1 0 0,0-1 1 0 0,-1 0-1 0 0,1-1 1 0 0,-1 1 0 0 0,1-1-1 0 0,-1 0 1 0 0,6-7-1 0 0,-8 8 21 0 0,1-1-1 0 0,-1 0 0 0 0,0 1 1 0 0,0-1-1 0 0,-1 0 0 0 0,1 0 1 0 0,-1 0-1 0 0,0 0 0 0 0,0 0 1 0 0,0 0-1 0 0,-1 0 0 0 0,1 0 1 0 0,-1 0-1 0 0,0 0 0 0 0,0-1 0 0 0,0 1 1 0 0,-1 0-1 0 0,1 0 0 0 0,-1 0 1 0 0,0 0-1 0 0,-3-7 0 0 0,0 0 9 0 0,-1 1 0 0 0,-1-1 0 0 0,0 1 0 0 0,0 0 0 0 0,-1 1 0 0 0,0-1-1 0 0,0 1 1 0 0,-1 1 0 0 0,-14-13 0 0 0,7 10-28 0 0,1 0 0 0 0,-2 0-1 0 0,0 2 1 0 0,0 0 0 0 0,-23-9 0 0 0,31 15-106 0 0,0 0 1 0 0,0 1-1 0 0,0 0 1 0 0,0 0-1 0 0,0 1 1 0 0,0 0-1 0 0,-1 0 1 0 0,1 1-1 0 0,0 0 1 0 0,-16 3-1 0 0,17-2-355 0 0,0 1-1 0 0,1 0 1 0 0,-1 0 0 0 0,1 0 0 0 0,-1 1-1 0 0,1 0 1 0 0,0 1 0 0 0,-7 4-1 0 0,-4 5-1160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2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69 19594 0 0,'-2'-4'396'0'0,"0"-1"0"0"0,0 1 0 0 0,-1 0 0 0 0,1 0 0 0 0,-1 0 1 0 0,0 1-1 0 0,0-1 0 0 0,0 1 0 0 0,0 0 0 0 0,-1-1 0 0 0,0 1 0 0 0,1 1 0 0 0,-9-6 1 0 0,7 6-233 0 0,0 0 1 0 0,-1 0 0 0 0,1 0-1 0 0,-1 1 1 0 0,1-1 0 0 0,-1 1 0 0 0,0 0-1 0 0,0 1 1 0 0,1 0 0 0 0,-8 0-1 0 0,2 1-69 0 0,-1 1-1 0 0,1 0 0 0 0,-1 0 0 0 0,1 2 0 0 0,0-1 0 0 0,0 1 1 0 0,0 1-1 0 0,1 0 0 0 0,-1 0 0 0 0,-13 11 0 0 0,7-3-42 0 0,1 0 1 0 0,0 1-1 0 0,1 0 0 0 0,1 1 0 0 0,0 1 1 0 0,1 0-1 0 0,1 1 0 0 0,0 0 0 0 0,2 1 0 0 0,0 1 1 0 0,1-1-1 0 0,0 1 0 0 0,2 1 0 0 0,0 0 1 0 0,2 0-1 0 0,0 0 0 0 0,1 0 0 0 0,1 1 0 0 0,0 0 1 0 0,2 0-1 0 0,2 33 0 0 0,1-40-408 0 0,1 0 0 0 0,1 0 1 0 0,0-1-1 0 0,0 0 0 0 0,1 0 0 0 0,1 0 1 0 0,0-1-1 0 0,1 1 0 0 0,0-1 0 0 0,1-1 1 0 0,15 18-1 0 0,-2-10-1257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2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65 4628 0 0,'-1'-4'1384'0'0,"0"0"-1"0"0,-1 0 1 0 0,1 0-1 0 0,-1 0 1 0 0,1 1-1 0 0,-1-1 0 0 0,-1 1 1 0 0,-2-5-1 0 0,3 6-1055 0 0,0-1 0 0 0,-1 1 0 0 0,1 0 0 0 0,-1 0 0 0 0,0 0 0 0 0,0 1 0 0 0,0-1 0 0 0,0 0 0 0 0,0 1 0 0 0,0 0-1 0 0,0 0 1 0 0,0 0 0 0 0,0 0 0 0 0,-1 0 0 0 0,1 1 0 0 0,-7-1 0 0 0,-12 0 97 0 0,-1 0-1 0 0,1 2 1 0 0,-1 1 0 0 0,1 0-1 0 0,-1 2 1 0 0,1 0 0 0 0,1 2-1 0 0,-1 0 1 0 0,1 1 0 0 0,0 2-1 0 0,0 0 1 0 0,-35 22 0 0 0,54-30-411 0 0,0 0 1 0 0,0 1 0 0 0,0-1 0 0 0,0 1-1 0 0,0-1 1 0 0,0 1 0 0 0,1 0 0 0 0,-1 0-1 0 0,0 0 1 0 0,1 0 0 0 0,0 0 0 0 0,-1 0-1 0 0,1 0 1 0 0,0 1 0 0 0,0-1 0 0 0,0 0-1 0 0,0 1 1 0 0,1-1 0 0 0,-1 0 0 0 0,1 1-1 0 0,-1-1 1 0 0,1 1 0 0 0,0 2 0 0 0,1-1-34 0 0,0-1 0 0 0,-1 1 0 0 0,2-1 1 0 0,-1 0-1 0 0,0 0 0 0 0,1 1 0 0 0,-1-1 1 0 0,1 0-1 0 0,0 0 0 0 0,0-1 0 0 0,0 1 1 0 0,1 0-1 0 0,-1-1 0 0 0,1 1 0 0 0,-1-1 1 0 0,4 3-1 0 0,56 42-321 0 0,-39-31 197 0 0,-1 1 1 0 0,0 0-1 0 0,-2 2 0 0 0,26 29 0 0 0,-43-44 114 0 0,-1-1-1 0 0,0 0 0 0 0,1 1 1 0 0,-1 0-1 0 0,-1-1 0 0 0,1 1 0 0 0,-1 0 1 0 0,1 0-1 0 0,-1 0 0 0 0,0 0 0 0 0,0 0 1 0 0,-1 0-1 0 0,1 0 0 0 0,-1 0 1 0 0,0 7-1 0 0,-1-5 4 0 0,0 0 0 0 0,-1-1 0 0 0,1 1 0 0 0,-1-1 0 0 0,0 0 0 0 0,0 0 0 0 0,-1 0 0 0 0,0 0 1 0 0,0 0-1 0 0,-4 6 0 0 0,-6 3 27 0 0,0 1 0 0 0,-1-1 0 0 0,0-1 0 0 0,-2-1 0 0 0,-22 16 0 0 0,-62 33 497 0 0,-14 9 619 0 0,113-69-1096 0 0,0 0 0 0 0,-1 0 0 0 0,1 0 0 0 0,0 0 0 0 0,-1 0 0 0 0,1 0 0 0 0,0 0 0 0 0,0 0 0 0 0,0 1 0 0 0,0-1 0 0 0,0 0 0 0 0,0 1 0 0 0,0-1 0 0 0,1 1 1 0 0,-1-1-1 0 0,1 1 0 0 0,-1-1 0 0 0,1 1 0 0 0,-1-1 0 0 0,0 4 0 0 0,2-4-9 0 0,-1 1 0 0 0,1-1-1 0 0,-1 0 1 0 0,1 0 0 0 0,0 1 0 0 0,0-1-1 0 0,-1 0 1 0 0,1 0 0 0 0,0 0 0 0 0,0 0-1 0 0,0 0 1 0 0,0 0 0 0 0,0 0 0 0 0,0 0 0 0 0,0 0-1 0 0,1-1 1 0 0,-1 1 0 0 0,0 0 0 0 0,0-1-1 0 0,1 1 1 0 0,-1-1 0 0 0,0 1 0 0 0,1-1 0 0 0,1 1-1 0 0,36 8 41 0 0,-1-1-1 0 0,1-2 0 0 0,1-2 1 0 0,53-1-1 0 0,-14 0-18 0 0,-23 1-236 0 0,66 2 477 0 0,-101-6-1554 0 0,-1-1 0 0 0,0-1 0 0 0,38-9 0 0 0,-43 7-332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2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22314 0 0,'0'-3'483'0'0,"0"-1"-1"0"0,0 1 1 0 0,1 0 0 0 0,0 0-1 0 0,-1 0 1 0 0,1 0 0 0 0,1-4-1 0 0,-1 5-395 0 0,1-1 0 0 0,-1 1 0 0 0,0 0 0 0 0,1 0 0 0 0,0-1-1 0 0,-1 1 1 0 0,1 0 0 0 0,0 0 0 0 0,0 0 0 0 0,0 1 0 0 0,0-1 0 0 0,4-2-1 0 0,-2 2-94 0 0,0 0 0 0 0,0 0 0 0 0,1 1 0 0 0,-1-1 0 0 0,1 1 0 0 0,-1 0 0 0 0,1 0 0 0 0,0 1 0 0 0,-1-1 0 0 0,1 1-1 0 0,0 0 1 0 0,-1 0 0 0 0,9 2 0 0 0,9 2 147 0 0,0 1 0 0 0,0 1 0 0 0,-1 1 0 0 0,1 1 0 0 0,-1 1 1 0 0,-1 0-1 0 0,0 2 0 0 0,26 18 0 0 0,-10-3 116 0 0,-1 1 0 0 0,-2 2 0 0 0,41 45 0 0 0,-60-58-192 0 0,-1 1 0 0 0,0 0 1 0 0,-2 0-1 0 0,0 1 0 0 0,-1 0 0 0 0,0 1 0 0 0,-2 1 0 0 0,0-1 0 0 0,-2 1 0 0 0,0 0 0 0 0,-1 1 0 0 0,-1-1 0 0 0,2 24 0 0 0,-5-17-70 0 0,0 0-1 0 0,-2 0 1 0 0,-1-1-1 0 0,-1 1 1 0 0,-1-1-1 0 0,-1 1 1 0 0,-2-1-1 0 0,0-1 1 0 0,-21 47-1 0 0,-99 162-2846 0 0,114-210 1289 0 0,5-6-37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2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70 190 3412 0 0,'-4'-1'1403'0'0,"-1"0"-1"0"0,1 0 1 0 0,-1 0-1 0 0,1 0 0 0 0,0-1 1 0 0,-5-2-1 0 0,7 3-796 0 0,-1-1-1 0 0,0 0 1 0 0,1 0-1 0 0,0 0 1 0 0,-1 0-1 0 0,1 0 1 0 0,0 0-1 0 0,-3-4 1 0 0,4 4-426 0 0,-1 0 0 0 0,1 0 0 0 0,0-1-1 0 0,0 1 1 0 0,0 0 0 0 0,0-1 0 0 0,0 1 0 0 0,1-1 0 0 0,-1 1 0 0 0,1-1-1 0 0,0 0 1 0 0,0 1 0 0 0,0-1 0 0 0,0 1 0 0 0,0-1 0 0 0,0 1 0 0 0,0-1-1 0 0,1 1 1 0 0,0-1 0 0 0,-1 1 0 0 0,1-1 0 0 0,0 1 0 0 0,0-1 0 0 0,2-1-1 0 0,0-3-2 0 0,1 0-1 0 0,0 1 1 0 0,1 0-1 0 0,-1 0 0 0 0,1 0 1 0 0,0 1-1 0 0,1 0 1 0 0,-1-1-1 0 0,1 2 0 0 0,0-1 1 0 0,0 1-1 0 0,1 0 1 0 0,-1 0-1 0 0,1 1 0 0 0,0 0 1 0 0,9-4-1 0 0,-10 6-96 0 0,0-1 1 0 0,-1 1-1 0 0,1 0 0 0 0,0 0 0 0 0,0 1 1 0 0,0 0-1 0 0,0 0 0 0 0,0 0 0 0 0,0 1 0 0 0,0 0 1 0 0,-1 0-1 0 0,1 0 0 0 0,0 1 0 0 0,0-1 1 0 0,-1 2-1 0 0,1-1 0 0 0,-1 0 0 0 0,0 1 1 0 0,0 0-1 0 0,0 0 0 0 0,5 5 0 0 0,1 2 30 0 0,0 1 0 0 0,-1 0 0 0 0,0 0 0 0 0,-1 1 0 0 0,0 0 0 0 0,14 27 0 0 0,31 85 416 0 0,-52-117-496 0 0,-2-7-31 0 0,0 1-1 0 0,0 0 1 0 0,1-1-1 0 0,-1 1 1 0 0,0 0-1 0 0,0-1 1 0 0,1 1-1 0 0,-1 0 1 0 0,0-1-1 0 0,0 1 1 0 0,1-1 0 0 0,-1 1-1 0 0,1 0 1 0 0,-1-1-1 0 0,1 1 1 0 0,-1-1-1 0 0,1 1 1 0 0,-1-1-1 0 0,1 0 1 0 0,-1 1-1 0 0,1-1 1 0 0,-1 1-1 0 0,1-1 1 0 0,0 0-1 0 0,-1 0 1 0 0,1 1-1 0 0,0-1 1 0 0,-1 0-1 0 0,1 0 1 0 0,0 0-1 0 0,-1 1 1 0 0,1-1-1 0 0,0 0 1 0 0,-1 0-1 0 0,1 0 1 0 0,0 0-1 0 0,-1-1 1 0 0,1 1-1 0 0,0 0 1 0 0,0 0-1 0 0,-1 0 1 0 0,1 0-1 0 0,0-1 1 0 0,-1 1-1 0 0,1 0 1 0 0,-1-1-1 0 0,1 1 1 0 0,0 0 0 0 0,-1-1-1 0 0,1 0 1 0 0,5-4-23 0 0,-1 1 0 0 0,0-2 0 0 0,-1 1 1 0 0,6-9-1 0 0,1 0 12 0 0,99-100-70 0 0,-88 94 166 0 0,0 2 1 0 0,1 0 0 0 0,37-21-1 0 0,-56 37-54 0 0,0-1 1 0 0,0 1-1 0 0,0 0 0 0 0,1 1 0 0 0,-1-1 0 0 0,1 1 0 0 0,-1 0 0 0 0,1 0 0 0 0,-1 0 1 0 0,1 0-1 0 0,0 1 0 0 0,-1 0 0 0 0,1 0 0 0 0,0 0 0 0 0,-1 1 0 0 0,1-1 0 0 0,6 3 1 0 0,-7-1-5 0 0,1 0 0 0 0,-1 0 0 0 0,0 0 0 0 0,-1 1 0 0 0,1-1 0 0 0,0 1 0 0 0,-1 0 0 0 0,1 0 0 0 0,-1 0 1 0 0,0 1-1 0 0,0-1 0 0 0,0 1 0 0 0,-1 0 0 0 0,1 0 0 0 0,-1-1 0 0 0,0 2 0 0 0,0-1 0 0 0,2 5 0 0 0,6 22-18 0 0,-1 1-1 0 0,-1 0 0 0 0,-2 1 0 0 0,2 32 1 0 0,6 26-849 0 0,-12-74-621 0 0,0 0 0 0 0,1 20 0 0 0,-3-29-147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2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55 24182 0 0,'-10'-19'3374'0'0,"8"16"-3281"0"0,0 0 1 0 0,0-1 0 0 0,1 1 0 0 0,-1 0 0 0 0,1-1-1 0 0,-1 1 1 0 0,1-1 0 0 0,0-4 0 0 0,1 8-308 0 0,0 6-369 0 0,5 26-443 0 0,2 0-1 0 0,1-1 0 0 0,1 0 1 0 0,17 36-1 0 0,-12-27-565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0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4784 0 0,'1'-2'718'0'0,"-1"1"0"0"0,1-1 0 0 0,0 0 0 0 0,0 0 0 0 0,0 1 0 0 0,0-1-1 0 0,0 1 1 0 0,0-1 0 0 0,0 1 0 0 0,0-1 0 0 0,0 1 0 0 0,1 0-1 0 0,-1-1 1 0 0,0 1 0 0 0,1 0 0 0 0,0 0 0 0 0,-1 0 0 0 0,4-1 0 0 0,-3 1-405 0 0,0 1 1 0 0,0-1 0 0 0,0 1 0 0 0,0 0-1 0 0,0 0 1 0 0,0 0 0 0 0,0 0 0 0 0,0 0-1 0 0,1 0 1 0 0,-1 1 0 0 0,0-1 0 0 0,0 1-1 0 0,0-1 1 0 0,3 2 0 0 0,0 1-154 0 0,1 0 1 0 0,-1 0-1 0 0,0 1 1 0 0,0-1-1 0 0,0 1 0 0 0,-1 0 1 0 0,1 0-1 0 0,-1 1 1 0 0,0-1-1 0 0,0 1 1 0 0,4 6-1 0 0,-3-2-35 0 0,0 1 0 0 0,-1-1 0 0 0,0 1 1 0 0,-1 0-1 0 0,0 0 0 0 0,0 0 0 0 0,-1 1 0 0 0,0-1 0 0 0,0 20 0 0 0,-2-7 87 0 0,-1-1 0 0 0,-1 1 0 0 0,-8 36 0 0 0,10-44-59 0 0,-1 3 182 0 0,2-20-332 0 0,0 1-1 0 0,0 0 1 0 0,0 0 0 0 0,0-1 0 0 0,0 1 0 0 0,0 0-1 0 0,0 0 1 0 0,0 0 0 0 0,1 1 0 0 0,-1-1 0 0 0,3-1-1 0 0,2-2 4 0 0,47-55 42 0 0,-17 18-34 0 0,6-3-1 0 0,-15 15 56 0 0,2 1 0 0 0,33-26 0 0 0,-42 38 32 0 0,-17 12-56 0 0,1 0 0 0 0,0 1-1 0 0,0-1 1 0 0,0 1 0 0 0,1 0 0 0 0,-1 1-1 0 0,1-1 1 0 0,0 1 0 0 0,-1 0 0 0 0,1 0-1 0 0,0 0 1 0 0,0 1 0 0 0,10-2 0 0 0,-12 3-15 0 0,1 1 0 0 0,-1-1 1 0 0,0 1-1 0 0,0 0 0 0 0,1 1 1 0 0,-1-1-1 0 0,0 0 0 0 0,0 1 1 0 0,0 0-1 0 0,0 0 0 0 0,0 0 1 0 0,-1 0-1 0 0,1 0 0 0 0,-1 0 1 0 0,1 1-1 0 0,-1-1 1 0 0,0 1-1 0 0,4 5 0 0 0,0 1 13 0 0,-1-1 0 0 0,0 1 1 0 0,0 1-1 0 0,-1-1 0 0 0,4 10 0 0 0,0 9 45 0 0,-1 1 1 0 0,-1 0-1 0 0,-2 0 0 0 0,0 0 0 0 0,-2 31 0 0 0,-3 2-866 0 0,-2-28-2774 0 0,3-26 1949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2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61 188 3084 0 0,'4'-3'14693'0'0,"-2"7"-14285"0"0,-1 0-1 0 0,0 0 1 0 0,0 0 0 0 0,0 1-1 0 0,0-1 1 0 0,-1 0 0 0 0,0 1 0 0 0,1-1-1 0 0,-2 1 1 0 0,1-1 0 0 0,-1 6-1 0 0,-13 54 1401 0 0,7-37-1143 0 0,-12 32 489 0 0,4-16-88 0 0,8-28-686 0 0,-1 4 145 0 0,8-23-404 0 0,-1-2-147 0 0,1 0 1 0 0,0 0-1 0 0,1 0 0 0 0,-1 0 1 0 0,1 0-1 0 0,0 1 0 0 0,2-8 1 0 0,41-118-428 0 0,14-39 451 0 0,-54 162 44 0 0,0 0 1 0 0,0 1-1 0 0,1-1 1 0 0,0 1 0 0 0,0-1-1 0 0,1 1 1 0 0,0 1-1 0 0,0-1 1 0 0,0 1-1 0 0,1 0 1 0 0,13-8-1 0 0,-17 11-5 0 0,1 1 0 0 0,0 0 0 0 0,0 0 0 0 0,0 0 0 0 0,1 1 0 0 0,-1-1 0 0 0,0 1 0 0 0,1 0 0 0 0,-1 0-1 0 0,0 1 1 0 0,1-1 0 0 0,-1 1 0 0 0,1 0 0 0 0,-1 0 0 0 0,1 1 0 0 0,-1-1 0 0 0,1 1 0 0 0,-1 0 0 0 0,0 0 0 0 0,0 0-1 0 0,1 1 1 0 0,-1 0 0 0 0,0-1 0 0 0,0 2 0 0 0,4 2 0 0 0,2 2 21 0 0,0 1 0 0 0,0 0 0 0 0,-1 1 0 0 0,0 0 0 0 0,-1 0 0 0 0,0 1 0 0 0,-1 0 0 0 0,0 1 0 0 0,0-1 0 0 0,7 19 0 0 0,4 11 69 0 0,18 71 0 0 0,-31-95-107 0 0,19 71 19 0 0,-15-49-799 0 0,2 1 1 0 0,1-1 0 0 0,23 46-1 0 0,-26-70-814 0 0,-2-4-33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2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200 109 5613 0 0,'0'0'6996'0'0,"-2"5"-4506"0"0,-29 49 2483 0 0,9-17-2936 0 0,-20 47-1 0 0,22-34-1365 0 0,-35 77 1031 0 0,44-101-1362 0 0,-5 9-128 0 0,15-34-310 0 0,2-5-490 0 0,36-100 220 0 0,4 1 0 0 0,67-122 0 0 0,-106 221 401 0 0,10-19 543 0 0,19-28 0 0 0,-30 50-529 0 0,0 0 0 0 0,1 0-1 0 0,-1 0 1 0 0,0 0 0 0 0,0 0 0 0 0,0 0 0 0 0,1 0-1 0 0,-1 0 1 0 0,0 0 0 0 0,1 1 0 0 0,-1-1-1 0 0,0 0 1 0 0,1 1 0 0 0,-1-1 0 0 0,1 1 0 0 0,-1 0-1 0 0,1-1 1 0 0,0 1 0 0 0,-1 0 0 0 0,1 0 0 0 0,-1 0-1 0 0,1 0 1 0 0,-1 0 0 0 0,1 0 0 0 0,-1 1-1 0 0,1-1 1 0 0,-1 0 0 0 0,1 1 0 0 0,-1-1 0 0 0,1 1-1 0 0,-1 0 1 0 0,1-1 0 0 0,-1 1 0 0 0,0 0-1 0 0,3 2 1 0 0,3 2 59 0 0,0 0-1 0 0,-1 1 1 0 0,1 0 0 0 0,10 13-1 0 0,17 23 182 0 0,-6-3-58 0 0,-2 2 0 0 0,31 67 0 0 0,-29-45-106 0 0,-18-41-90 0 0,76 203 39 0 0,-60-133-1716 0 0,-20-71-1982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2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76 22470 0 0,'-6'0'2305'0'0,"4"-1"-2055"0"0,-1 1 0 0 0,0 0 0 0 0,1-1 0 0 0,-1 1 0 0 0,1-1 0 0 0,-1 0 0 0 0,1 1 0 0 0,0-1 0 0 0,-1-1 0 0 0,1 1 0 0 0,0 0 0 0 0,-3-2 0 0 0,4 2-199 0 0,18-6 40 0 0,6 1-57 0 0,0 0 0 0 0,0 2 1 0 0,26-1-1 0 0,-10 0-124 0 0,193-22-4292 0 0,-202 25 2776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2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316 236 4756 0 0,'-3'1'3977'0'0,"-4"0"-3175"0"0,-1 1 0 0 0,1 0 0 0 0,0 1 0 0 0,0 0 0 0 0,1 0 0 0 0,-1 0 0 0 0,1 1 0 0 0,-1-1 0 0 0,1 2-1 0 0,0-1 1 0 0,1 1 0 0 0,-1 0 0 0 0,1 0 0 0 0,-8 9 0 0 0,7-6-382 0 0,0 1 0 0 0,1 0 0 0 0,0 0 0 0 0,0 0 0 0 0,1 0 0 0 0,1 1 0 0 0,-1 0 0 0 0,1-1 0 0 0,1 1-1 0 0,-2 11 1 0 0,3-9-305 0 0,0-1-1 0 0,0 1 0 0 0,1 0 0 0 0,1 0 1 0 0,0 0-1 0 0,1 0 0 0 0,0-1 0 0 0,6 20 1 0 0,-5-23-10 0 0,0 0-1 0 0,0 1 1 0 0,1-1 0 0 0,1-1 0 0 0,-1 1-1 0 0,1-1 1 0 0,0 0 0 0 0,1 0 0 0 0,0 0 0 0 0,0-1-1 0 0,13 11 1 0 0,-10-10-49 0 0,1 0 0 0 0,-1-1 1 0 0,1-1-1 0 0,0 1 0 0 0,1-2 0 0 0,-1 1 0 0 0,1-1 0 0 0,0-1 0 0 0,21 4 1 0 0,-25-6-46 0 0,-1-1 1 0 0,1 0-1 0 0,0 0 1 0 0,-1-1-1 0 0,1 1 1 0 0,-1-1-1 0 0,1-1 1 0 0,-1 1 0 0 0,1-1-1 0 0,-1-1 1 0 0,0 1-1 0 0,0-1 1 0 0,0 0-1 0 0,0 0 1 0 0,-1 0-1 0 0,1-1 1 0 0,-1 0-1 0 0,6-6 1 0 0,-4 4 8 0 0,-1 0-1 0 0,0 0 1 0 0,0-1-1 0 0,0 0 1 0 0,-1 0-1 0 0,-1 0 1 0 0,1-1 0 0 0,-1 1-1 0 0,0-1 1 0 0,-1 0-1 0 0,1-1 1 0 0,-2 1 0 0 0,1 0-1 0 0,-1-1 1 0 0,1-11-1 0 0,-1-5 0 0 0,-1 0-1 0 0,-1 1 1 0 0,-2-1-1 0 0,0 0 1 0 0,-2 1-1 0 0,0 0 1 0 0,-2 0-1 0 0,0 0 1 0 0,-2 0-1 0 0,-1 1 1 0 0,0 0-1 0 0,-14-21 1 0 0,15 30-21 0 0,-1 1-1 0 0,0 0 1 0 0,-1 1 0 0 0,0 0-1 0 0,-1 0 1 0 0,0 1-1 0 0,-1 1 1 0 0,0 0 0 0 0,-1 0-1 0 0,0 1 1 0 0,0 1 0 0 0,-1 0-1 0 0,0 1 1 0 0,-1 1-1 0 0,1 0 1 0 0,-1 1 0 0 0,-1 0-1 0 0,1 1 1 0 0,0 1 0 0 0,-1 1-1 0 0,0 0 1 0 0,1 1-1 0 0,-1 0 1 0 0,-27 3 0 0 0,34 0 8 0 0,1 0 0 0 0,-1 0 0 0 0,1 1 0 0 0,0 0 1 0 0,-1 1-1 0 0,1-1 0 0 0,1 1 0 0 0,-1 1 0 0 0,-11 9 0 0 0,15-12 4 0 0,1 0 0 0 0,0 1 0 0 0,0-1-1 0 0,1 1 1 0 0,-1 0 0 0 0,1 0-1 0 0,-1 0 1 0 0,1 0 0 0 0,0 0-1 0 0,0 0 1 0 0,0 1 0 0 0,0-1-1 0 0,1 1 1 0 0,0-1 0 0 0,-1 1-1 0 0,1 0 1 0 0,1 0 0 0 0,-1-1 0 0 0,0 1-1 0 0,1 0 1 0 0,0 0 0 0 0,0 0-1 0 0,0 0 1 0 0,1 6 0 0 0,3 0 10 0 0,-1 0 1 0 0,2 0-1 0 0,-1 0 1 0 0,2 0-1 0 0,-1-1 1 0 0,1 0-1 0 0,1 0 0 0 0,-1-1 1 0 0,1 0-1 0 0,1 0 1 0 0,0 0-1 0 0,0-1 1 0 0,0 0-1 0 0,1-1 1 0 0,16 10-1 0 0,1-1 23 0 0,0-2-1 0 0,1 0 1 0 0,0-2-1 0 0,47 12 1 0 0,14-4 152 0 0,3 1-3540 0 0,-85-18 1758 0 0,-3 2-25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2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113 119 4016 0 0,'-1'-1'542'0'0,"1"-1"-1"0"0,-1 1 1 0 0,0 0-1 0 0,1 0 1 0 0,-1 0-1 0 0,0 0 1 0 0,0 0-1 0 0,0 0 1 0 0,0 0-1 0 0,1 0 1 0 0,-1 1-1 0 0,-1-1 0 0 0,1 0 1 0 0,0 0-1 0 0,0 1 1 0 0,0-1-1 0 0,0 1 1 0 0,0-1-1 0 0,-1 1 1 0 0,1-1-1 0 0,0 1 1 0 0,-3 0-1 0 0,2 0-182 0 0,0 0 0 0 0,1 0 0 0 0,-1 1 0 0 0,0-1-1 0 0,0 1 1 0 0,0 0 0 0 0,1-1 0 0 0,-1 1 0 0 0,0 0 0 0 0,1 0 0 0 0,-1 0 0 0 0,1 0-1 0 0,-1 0 1 0 0,-1 2 0 0 0,-3 4 180 0 0,-1 0 0 0 0,1 0 0 0 0,0 1 0 0 0,0 0 1 0 0,-4 9-1 0 0,7-10-415 0 0,0-1 1 0 0,0 1-1 0 0,1 0 1 0 0,-1 0 0 0 0,2 0-1 0 0,-1 0 1 0 0,1 0 0 0 0,0 0-1 0 0,1 1 1 0 0,-1-1-1 0 0,1 0 1 0 0,1 0 0 0 0,0 0-1 0 0,0 1 1 0 0,0-1-1 0 0,1 0 1 0 0,0 0 0 0 0,0 0-1 0 0,0-1 1 0 0,7 13 0 0 0,-5-12-97 0 0,0 1 1 0 0,1-1 0 0 0,0 0 0 0 0,0 0 0 0 0,1 0 0 0 0,0-1 0 0 0,0 0 0 0 0,0 0 0 0 0,1 0-1 0 0,0-1 1 0 0,0 0 0 0 0,0 0 0 0 0,1-1 0 0 0,-1 0 0 0 0,1 0 0 0 0,0-1 0 0 0,9 3 0 0 0,-5-3-22 0 0,-1-1 0 0 0,1-1 0 0 0,-1 0 0 0 0,1 0 0 0 0,0-1 0 0 0,-1 0 0 0 0,1-1 0 0 0,-1-1 0 0 0,1 0 0 0 0,-1 0 0 0 0,1-1 0 0 0,-1-1 0 0 0,16-6 0 0 0,-20 6 45 0 0,0 1 1 0 0,0-1-1 0 0,-1 0 1 0 0,1 0-1 0 0,-1-1 1 0 0,0 0-1 0 0,0 0 1 0 0,-1-1-1 0 0,1 0 1 0 0,-1 1 0 0 0,-1-2-1 0 0,1 1 1 0 0,-1-1-1 0 0,0 1 1 0 0,0-1-1 0 0,-1 0 1 0 0,0 0-1 0 0,0-1 1 0 0,-1 1-1 0 0,3-15 1 0 0,-3 10 15 0 0,-2 1 0 0 0,1-1 0 0 0,-2 1-1 0 0,0-1 1 0 0,0 1 0 0 0,-1-1 0 0 0,0 1 0 0 0,-1 0-1 0 0,0 0 1 0 0,-1 0 0 0 0,0 0 0 0 0,-1 1 0 0 0,0-1 0 0 0,0 1-1 0 0,-2 1 1 0 0,1-1 0 0 0,-10-11 0 0 0,11 15-125 0 0,-1 0 0 0 0,0 0 1 0 0,0 1-1 0 0,0-1 0 0 0,0 1 0 0 0,-1 0 0 0 0,0 1 1 0 0,0 0-1 0 0,0 0 0 0 0,0 1 0 0 0,-1-1 1 0 0,0 2-1 0 0,1-1 0 0 0,-1 1 0 0 0,0 0 0 0 0,0 1 1 0 0,0-1-1 0 0,0 2 0 0 0,-1-1 0 0 0,1 1 1 0 0,0 0-1 0 0,0 1 0 0 0,0 0 0 0 0,0 0 0 0 0,-10 4 1 0 0,4-1-709 0 0,1 1 0 0 0,0 0 0 0 0,0 2 0 0 0,-23 13 0 0 0,19-7-843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2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81 3412 0 0,'-2'-3'1103'0'0,"1"-1"0"0"0,0 0 0 0 0,-1 1 1 0 0,0-1-1 0 0,0 1 0 0 0,0 0 0 0 0,0 0 0 0 0,0-1 0 0 0,-1 1 0 0 0,1 1 0 0 0,-1-1 0 0 0,-5-4 0 0 0,3 3-379 0 0,-1 0 0 0 0,0 1 0 0 0,1 0-1 0 0,-1 0 1 0 0,-1 0 0 0 0,1 1 0 0 0,-7-2 0 0 0,4 1-345 0 0,0 2 1 0 0,0-1-1 0 0,0 1 1 0 0,0 0 0 0 0,-1 1-1 0 0,1 0 1 0 0,0 1-1 0 0,0-1 1 0 0,0 2-1 0 0,-18 4 1 0 0,24-5-319 0 0,0 0 1 0 0,0 0-1 0 0,0 0 1 0 0,0 0-1 0 0,0 1 1 0 0,1 0 0 0 0,-1-1-1 0 0,0 1 1 0 0,1 0-1 0 0,-1 0 1 0 0,1 0-1 0 0,0 1 1 0 0,-1-1-1 0 0,1 1 1 0 0,0-1-1 0 0,-2 5 1 0 0,3-4-39 0 0,0 0 0 0 0,1-1 0 0 0,-1 1-1 0 0,1 0 1 0 0,-1-1 0 0 0,1 1 0 0 0,0 0 0 0 0,0 0 0 0 0,1-1 0 0 0,-1 1 0 0 0,0 0 0 0 0,1-1 0 0 0,0 1 0 0 0,-1-1 0 0 0,1 1 0 0 0,0 0 0 0 0,1-1 0 0 0,-1 0-1 0 0,0 1 1 0 0,2 2 0 0 0,5 6 16 0 0,0 0 0 0 0,1 0 0 0 0,0-1 0 0 0,17 14 0 0 0,-18-18-64 0 0,-1 1 0 0 0,1 0 0 0 0,-2 0 0 0 0,1 0 0 0 0,-1 1 0 0 0,0 0 0 0 0,-1 0 0 0 0,0 1 1 0 0,8 17-1 0 0,-12-22 3 0 0,0-1 1 0 0,-1 1 0 0 0,1-1-1 0 0,-1 1 1 0 0,0 0 0 0 0,-1-1 0 0 0,1 1-1 0 0,0-1 1 0 0,-1 1 0 0 0,0-1-1 0 0,0 1 1 0 0,0-1 0 0 0,0 1-1 0 0,0-1 1 0 0,-1 0 0 0 0,-2 4-1 0 0,-4 7 7 0 0,-1 0-1 0 0,-15 16 0 0 0,3-3 44 0 0,-12 17 72 0 0,-14 22 229 0 0,44-62-303 0 0,2-1 0 0 0,-1 0 0 0 0,0 1 0 0 0,0-1 0 0 0,1 0 0 0 0,0 1 0 0 0,0 0 0 0 0,0-1 0 0 0,0 1 0 0 0,1 0 0 0 0,-1 0 0 0 0,1-1 0 0 0,0 1 0 0 0,0 0 0 0 0,0 0 0 0 0,1-1 0 0 0,-1 1 0 0 0,1 0 1 0 0,0-1-1 0 0,0 1 0 0 0,0 0 0 0 0,2 3 0 0 0,0-1-3 0 0,1-1 0 0 0,0 1 0 0 0,0-1 0 0 0,0 0 1 0 0,0 0-1 0 0,1-1 0 0 0,0 1 0 0 0,0-1 0 0 0,0 0 0 0 0,0 0 1 0 0,11 5-1 0 0,0-1-129 0 0,1 0 0 0 0,0-1 0 0 0,0-1-1 0 0,0-1 1 0 0,19 3 0 0 0,48 5-3404 0 0,-57-9 1908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2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76 19570 0 0,'0'-3'302'0'0,"0"0"0"0"0,0 0 0 0 0,0 0 0 0 0,-1 0 0 0 0,1 0 0 0 0,-1 0 0 0 0,0 0 0 0 0,0 0 0 0 0,0 0 0 0 0,0 1 0 0 0,0-1 0 0 0,0 0 0 0 0,-1 1 0 0 0,1-1 0 0 0,-1 1 0 0 0,0-1 0 0 0,0 1 0 0 0,-4-4 0 0 0,3 3-158 0 0,-1 1 1 0 0,1 0-1 0 0,-1 0 1 0 0,0 0-1 0 0,1 1 1 0 0,-1-1-1 0 0,0 1 1 0 0,0 0-1 0 0,0 0 1 0 0,0 0-1 0 0,0 1 1 0 0,-5-1-1 0 0,-6 1-3 0 0,0 1 1 0 0,0 0-1 0 0,1 1 0 0 0,-1 0 1 0 0,1 1-1 0 0,-22 8 0 0 0,13-2 43 0 0,1 0 1 0 0,1 1-1 0 0,0 1 0 0 0,-27 19 0 0 0,34-20-71 0 0,1 1 0 0 0,0 0 0 0 0,0 0 1 0 0,2 1-1 0 0,-1 1 0 0 0,-18 27 0 0 0,24-30-70 0 0,0 1 0 0 0,1 0 0 0 0,0 0-1 0 0,1 0 1 0 0,1 1 0 0 0,0-1 0 0 0,0 1 0 0 0,1 0-1 0 0,0 0 1 0 0,1 0 0 0 0,1 0 0 0 0,0 12 0 0 0,1-14-310 0 0,0 0 0 0 0,0-1 0 0 0,1 1 0 0 0,0-1 0 0 0,1 0 0 0 0,0 1 0 0 0,1-1 1 0 0,-1 0-1 0 0,2-1 0 0 0,-1 1 0 0 0,1-1 0 0 0,1 0 0 0 0,-1 0 0 0 0,1 0 0 0 0,9 8 0 0 0,3 0-1329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2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69 147 5032 0 0,'8'2'13919'0'0,"-8"13"-10161"0"0,-9 18-2859 0 0,-28 98 1682 0 0,12-37-1442 0 0,21-74-957 0 0,3-9-49 0 0,1-11-131 0 0,0 0 0 0 0,0 0 0 0 0,0 0 0 0 0,0 0 0 0 0,0 0 0 0 0,0 0 0 0 0,0 0 0 0 0,0 0 1 0 0,0 0-1 0 0,1 0 0 0 0,-1 0 0 0 0,0 0 0 0 0,0 0 0 0 0,0 0 0 0 0,0 0 0 0 0,0 0 0 0 0,0 0 0 0 0,0 0 0 0 0,0 0 1 0 0,0 0-1 0 0,0 0 0 0 0,0 0 0 0 0,0 0 0 0 0,1 0 0 0 0,-1 0 0 0 0,0 0 0 0 0,0 0 0 0 0,0 0 0 0 0,0 0 1 0 0,0 0-1 0 0,0 0 0 0 0,0 0 0 0 0,0 0 0 0 0,0 0 0 0 0,0 0 0 0 0,0 0 0 0 0,0 0 0 0 0,0 0 0 0 0,0 1 0 0 0,0-1 1 0 0,0 0-1 0 0,1 0 0 0 0,-1 0 0 0 0,0 0 0 0 0,0 0 0 0 0,0 0 0 0 0,0 0 0 0 0,0 0 0 0 0,0 0 0 0 0,0 0 0 0 0,0 0 1 0 0,0 0-1 0 0,0 0 0 0 0,0 1 0 0 0,0-1 0 0 0,0 0 0 0 0,0 0 0 0 0,0 0 0 0 0,0 0 0 0 0,0 0 0 0 0,0 0 1 0 0,0 0-1 0 0,0 0 0 0 0,0 0 0 0 0,0 0 0 0 0,0 0 0 0 0,0 0 0 0 0,-1 1 0 0 0,17-21 20 0 0,-1 0 0 0 0,-1 0 1 0 0,-1-1-1 0 0,0-1 0 0 0,9-24 0 0 0,3-3 67 0 0,120-195 1515 0 0,-145 243-1584 0 0,1 0 0 0 0,-1 0-1 0 0,0 0 1 0 0,1 1-1 0 0,0-1 1 0 0,-1 0 0 0 0,1 0-1 0 0,-1 1 1 0 0,1-1-1 0 0,0 1 1 0 0,0-1 0 0 0,-1 0-1 0 0,1 1 1 0 0,0-1-1 0 0,0 1 1 0 0,0 0 0 0 0,-1-1-1 0 0,1 1 1 0 0,0 0-1 0 0,0-1 1 0 0,0 1 0 0 0,0 0-1 0 0,0 0 1 0 0,0 0 0 0 0,0 0-1 0 0,0 0 1 0 0,0 0-1 0 0,0 0 1 0 0,-1 0 0 0 0,1 0-1 0 0,2 1 1 0 0,-1 0 8 0 0,0 0 0 0 0,0 0 0 0 0,0 1 0 0 0,0-1 1 0 0,-1 1-1 0 0,1-1 0 0 0,0 1 0 0 0,-1 0 0 0 0,1 0 0 0 0,-1 0 1 0 0,2 3-1 0 0,20 34 222 0 0,22 56 0 0 0,-40-84-220 0 0,40 93-213 0 0,34 117-1 0 0,-72-190-297 0 0,-5-22-576 0 0,0 0 1 0 0,1 1-1 0 0,7 16 1 0 0,-5-20-545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2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21466 0 0,'9'-25'4033'0'0,"-9"22"-3981"0"0,1-1 0 0 0,0 1 0 0 0,0-1 1 0 0,1 1-1 0 0,-1 0 0 0 0,1-1 1 0 0,-1 1-1 0 0,1 0 0 0 0,0 0 0 0 0,0 0 1 0 0,0 0-1 0 0,1 0 0 0 0,-1 1 1 0 0,1-1-1 0 0,3-2 0 0 0,-5 4-32 0 0,1 1-1 0 0,-1 0 1 0 0,0-1 0 0 0,0 1-1 0 0,0 0 1 0 0,1 0 0 0 0,-1 0-1 0 0,0 0 1 0 0,0 0 0 0 0,1 0-1 0 0,-1 0 1 0 0,0 1 0 0 0,0-1-1 0 0,0 0 1 0 0,1 1-1 0 0,-1-1 1 0 0,0 1 0 0 0,0-1-1 0 0,0 1 1 0 0,0-1 0 0 0,0 1-1 0 0,0 0 1 0 0,0 0 0 0 0,1 0-1 0 0,24 25 332 0 0,-23-24-314 0 0,14 19 168 0 0,-1 0 0 0 0,0 2 0 0 0,-2-1 0 0 0,-1 2 0 0 0,0 0 0 0 0,12 35 0 0 0,44 161 950 0 0,-66-211-1119 0 0,14 54 385 0 0,17 125 0 0 0,-31-168-479 0 0,-2 1 0 0 0,-1 0 0 0 0,0 0 0 0 0,-1 0 0 0 0,-2 0-1 0 0,0 0 1 0 0,-1-1 0 0 0,-1 0 0 0 0,0 1 0 0 0,-11 21 0 0 0,11-33-277 0 0,1 0 0 0 0,-2-1-1 0 0,1 1 1 0 0,-1-1 0 0 0,-1-1 0 0 0,1 1 0 0 0,-9 7 0 0 0,-22 15-1225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3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35 4816 0 0,'23'-34'16873'0'0,"-23"38"-16101"0"0,0 4-504 0 0,-1 0-1 0 0,-1 0 1 0 0,1 1 0 0 0,-1-1 0 0 0,-1 0 0 0 0,-5 13 0 0 0,-29 53 427 0 0,15-31-284 0 0,-91 165 996 0 0,91-175-1187 0 0,-1-1 0 0 0,-1-1 0 0 0,-2-1 0 0 0,-29 27 0 0 0,50-53-182 0 0,1 0 0 0 0,-1 0 0 0 0,-1 0 1 0 0,1-1-1 0 0,0 0 0 0 0,-1 0 0 0 0,0 0 1 0 0,0-1-1 0 0,0 1 0 0 0,-9 1 0 0 0,13-4-42 0 0,0 0-1 0 0,0 1 1 0 0,0-1-1 0 0,0 0 1 0 0,0 0 0 0 0,0-1-1 0 0,0 1 1 0 0,0 0-1 0 0,1-1 1 0 0,-1 1-1 0 0,0-1 1 0 0,0 1-1 0 0,0-1 1 0 0,0 0-1 0 0,1 0 1 0 0,-1 0 0 0 0,0 0-1 0 0,1 0 1 0 0,-1 0-1 0 0,0 0 1 0 0,1-1-1 0 0,0 1 1 0 0,-1-1-1 0 0,1 1 1 0 0,0-1-1 0 0,0 1 1 0 0,0-1-1 0 0,0 0 1 0 0,0 1 0 0 0,0-1-1 0 0,0 0 1 0 0,0 0-1 0 0,1 0 1 0 0,-1 0-1 0 0,1 0 1 0 0,0 1-1 0 0,-1-4 1 0 0,0-5-24 0 0,0 0-1 0 0,0 1 1 0 0,1-1-1 0 0,0 0 1 0 0,1 1 0 0 0,0-1-1 0 0,1 0 1 0 0,0 1 0 0 0,0-1-1 0 0,4-9 1 0 0,0 2 41 0 0,1 0 0 0 0,1 0 1 0 0,1 1-1 0 0,14-21 0 0 0,-21 34 17 0 0,-1 1 0 0 0,1-1-1 0 0,0 1 1 0 0,0 0 0 0 0,0-1 0 0 0,1 1 0 0 0,-1 0-1 0 0,0 1 1 0 0,1-1 0 0 0,-1 0 0 0 0,1 1 0 0 0,0-1 0 0 0,0 1-1 0 0,-1 0 1 0 0,1 0 0 0 0,0 0 0 0 0,0 0 0 0 0,0 0-1 0 0,5 0 1 0 0,-4 1 13 0 0,1 0 0 0 0,-1 1 0 0 0,1-1 0 0 0,-1 1-1 0 0,1 0 1 0 0,-1 1 0 0 0,0-1 0 0 0,0 1 0 0 0,1-1 0 0 0,-1 1 0 0 0,7 5-1 0 0,2 2 39 0 0,-1 1 0 0 0,0 0 0 0 0,0 1-1 0 0,-1 0 1 0 0,-1 0 0 0 0,16 22-1 0 0,70 109 289 0 0,-78-115-1442 0 0,22 27-1 0 0,-29-45-1909 0 0,-7-6 1369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0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673 151 4756 0 0,'-5'-41'10045'0'0,"-9"7"-4498"0"0,11 29-5283 0 0,-1 0 0 0 0,0 0 0 0 0,0 0 0 0 0,0 1 0 0 0,-1-1 0 0 0,1 1 0 0 0,-1 0 0 0 0,0 0 0 0 0,-1 1 0 0 0,1 0 0 0 0,0 0 0 0 0,-1 0 0 0 0,0 0 0 0 0,0 1 0 0 0,0 0 0 0 0,-8-2 0 0 0,0 1-89 0 0,0 0 1 0 0,0 1 0 0 0,0 0 0 0 0,-1 1 0 0 0,1 1 0 0 0,0 0 0 0 0,-1 1-1 0 0,1 0 1 0 0,0 1 0 0 0,0 1 0 0 0,0 0 0 0 0,-17 7 0 0 0,22-6-141 0 0,1 0 1 0 0,0 0 0 0 0,-1 0 0 0 0,2 1 0 0 0,-1 1-1 0 0,1-1 1 0 0,-1 1 0 0 0,2 1 0 0 0,-1-1-1 0 0,1 1 1 0 0,0 0 0 0 0,0 0 0 0 0,0 1 0 0 0,1 0-1 0 0,1 0 1 0 0,-1 0 0 0 0,1 1 0 0 0,1-1-1 0 0,-6 18 1 0 0,1 15 14 0 0,1 1-1 0 0,2-1 1 0 0,2 1-1 0 0,2 0 1 0 0,4 46 0 0 0,9 170 58 0 0,-11-235-91 0 0,2 136 33 0 0,-4-131 13 0 0,-1-1-1 0 0,-2 0 1 0 0,-11 45 0 0 0,12-62-8 0 0,-1 0 0 0 0,0-1-1 0 0,0 1 1 0 0,-1-1 0 0 0,0 0 0 0 0,-1-1-1 0 0,0 1 1 0 0,0-1 0 0 0,-1 0-1 0 0,0-1 1 0 0,0 1 0 0 0,-1-2-1 0 0,0 1 1 0 0,0-1 0 0 0,-1 0 0 0 0,1 0-1 0 0,-1-1 1 0 0,-1-1 0 0 0,-14 6-1 0 0,21-9-137 0 0,1 0 0 0 0,-1 0 0 0 0,0-1-1 0 0,0 1 1 0 0,0-1 0 0 0,0 0 0 0 0,0 0 0 0 0,0 0-1 0 0,0 0 1 0 0,-3-1 0 0 0,-13-5-3853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3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2824 0 0,'1'-2'840'0'0,"1"0"-1"0"0,0 0 0 0 0,0 0 0 0 0,0 0 1 0 0,0 1-1 0 0,0-1 0 0 0,1 1 1 0 0,-1-1-1 0 0,0 1 0 0 0,1 0 1 0 0,-1 0-1 0 0,1 0 0 0 0,-1 0 0 0 0,1 1 1 0 0,3-2-1 0 0,-3 2-497 0 0,1 1 0 0 0,-1-1 0 0 0,0 1 0 0 0,0-1 0 0 0,0 1 0 0 0,0 0-1 0 0,0 0 1 0 0,0 0 0 0 0,0 1 0 0 0,0-1 0 0 0,0 1 0 0 0,4 2 0 0 0,7 7 69 0 0,0 0-1 0 0,-1 1 1 0 0,0 0 0 0 0,-1 1-1 0 0,-1 0 1 0 0,1 1 0 0 0,-2 1-1 0 0,0 0 1 0 0,-1 0 0 0 0,-1 0-1 0 0,8 19 1 0 0,-1 3 43 0 0,-2 0 0 0 0,-2 1 0 0 0,14 74 1 0 0,-16-50 0 0 0,-3 1 1 0 0,-3 1-1 0 0,-9 118 1 0 0,5-174-421 0 0,-2 37 206 0 0,-2 1 1 0 0,-2-1 0 0 0,-3 0-1 0 0,-19 58 1 0 0,-31 43 322 0 0,56-138-713 0 0,0 0-1 0 0,-1 0 0 0 0,-9 12 1 0 0,0-5-3063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3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56 4560 0 0,'-7'-6'1566'0'0,"-1"0"0"0"0,1 0-1 0 0,-1 1 1 0 0,0-1 0 0 0,0 2 0 0 0,-16-8-1 0 0,17 10-1119 0 0,-1 0 0 0 0,0 0-1 0 0,0 0 1 0 0,0 1-1 0 0,0 0 1 0 0,0 1 0 0 0,0 0-1 0 0,0 0 1 0 0,1 1 0 0 0,-1 0-1 0 0,0 0 1 0 0,0 1 0 0 0,-8 2-1 0 0,-5 3-145 0 0,1 0-1 0 0,0 2 0 0 0,0 0 1 0 0,1 1-1 0 0,1 1 0 0 0,-1 1 1 0 0,2 1-1 0 0,0 0 1 0 0,0 1-1 0 0,-22 25 0 0 0,32-30-201 0 0,0 0-1 0 0,1 0 1 0 0,0 0-1 0 0,0 1 0 0 0,1 0 1 0 0,0 0-1 0 0,1 1 1 0 0,0-1-1 0 0,1 1 1 0 0,0 0-1 0 0,-2 17 1 0 0,4-19-61 0 0,0 0 0 0 0,1 0 0 0 0,0 1 1 0 0,1-1-1 0 0,0 0 0 0 0,0 0 1 0 0,1 0-1 0 0,0 0 0 0 0,1-1 1 0 0,0 1-1 0 0,0 0 0 0 0,1-1 1 0 0,0 0-1 0 0,7 11 0 0 0,-4-8-40 0 0,1-1 0 0 0,0-1 0 0 0,0 1-1 0 0,1-1 1 0 0,0-1 0 0 0,0 0 0 0 0,1 0 0 0 0,1 0-1 0 0,-1-2 1 0 0,1 1 0 0 0,0-1 0 0 0,0-1 0 0 0,1 0 0 0 0,0 0-1 0 0,0-2 1 0 0,0 1 0 0 0,18 2 0 0 0,-18-3-110 0 0,2-1 1 0 0,-1-1-1 0 0,0 0 1 0 0,0 0 0 0 0,0-1-1 0 0,1-1 1 0 0,-1 0-1 0 0,18-5 1 0 0,-30 6 105 0 0,-1 0-1 0 0,0 0 1 0 0,0 0 0 0 0,1 0 0 0 0,-1 0 0 0 0,0 0 0 0 0,0 0 0 0 0,1 0-1 0 0,-1 0 1 0 0,0 0 0 0 0,0 0 0 0 0,0 0 0 0 0,1 0 0 0 0,-1 0-1 0 0,0 0 1 0 0,0 0 0 0 0,0-1 0 0 0,1 1 0 0 0,-1 0 0 0 0,0 0 0 0 0,0 0-1 0 0,0 0 1 0 0,0-1 0 0 0,1 1 0 0 0,-1 0 0 0 0,0 0 0 0 0,0 0 0 0 0,0-1-1 0 0,0 1 1 0 0,0 0 0 0 0,0 0 0 0 0,0 0 0 0 0,0-1 0 0 0,0 1 0 0 0,0 0-1 0 0,1 0 1 0 0,-1-1 0 0 0,0 1 0 0 0,0 0 0 0 0,0 0 0 0 0,-1-1 0 0 0,1 1-1 0 0,0 0 1 0 0,0 0 0 0 0,0-1 0 0 0,-18-3-10 0 0,7 5 33 0 0,0 1 0 0 0,0 0 0 0 0,0 1 0 0 0,0 0-1 0 0,1 0 1 0 0,-1 1 0 0 0,1 1 0 0 0,-15 8 0 0 0,8-4 19 0 0,-4 1 25 0 0,1 1 0 0 0,0 1-1 0 0,1 1 1 0 0,0 1 0 0 0,1 0 0 0 0,1 2 0 0 0,0 0 0 0 0,-24 30 0 0 0,35-38-13 0 0,0 0-1 0 0,0 1 0 0 0,1-1 1 0 0,0 1-1 0 0,0 0 1 0 0,1 1-1 0 0,1-1 0 0 0,-1 1 1 0 0,2 0-1 0 0,-1 0 1 0 0,1 0-1 0 0,1 0 0 0 0,0 0 1 0 0,0 0-1 0 0,1 0 1 0 0,0 0-1 0 0,1 1 0 0 0,0-1 1 0 0,1 0-1 0 0,0 0 1 0 0,0 0-1 0 0,5 11 0 0 0,-4-13-2 0 0,1 1 0 0 0,0-1-1 0 0,1 0 1 0 0,0 0 0 0 0,0-1-1 0 0,1 0 1 0 0,-1 0 0 0 0,2 0-1 0 0,-1 0 1 0 0,1-1-1 0 0,0 0 1 0 0,9 6 0 0 0,-4-5 8 0 0,0 0 1 0 0,1-1-1 0 0,0 0 0 0 0,0-1 1 0 0,0 0-1 0 0,0-1 1 0 0,18 3-1 0 0,5-3-85 0 0,1 0 0 0 0,-1-3 0 0 0,1-1 0 0 0,0-1 0 0 0,41-8 0 0 0,-63 8-405 0 0,0-2-1 0 0,0 0 1 0 0,0 0-1 0 0,0-2 1 0 0,-1 0 0 0 0,1 0-1 0 0,-1-1 1 0 0,-1-1-1 0 0,21-13 1 0 0,-16 7-1171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3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85 18986 0 0,'-1'-5'548'0'0,"0"0"-1"0"0,0 1 1 0 0,-1-1 0 0 0,1 1 0 0 0,-1-1 0 0 0,0 1-1 0 0,0-1 1 0 0,-3-4 0 0 0,2 6-494 0 0,0 0 1 0 0,1 0-1 0 0,-1 0 0 0 0,0 0 1 0 0,0 0-1 0 0,-1 1 1 0 0,1 0-1 0 0,0-1 1 0 0,-1 1-1 0 0,1 0 0 0 0,-1 1 1 0 0,0-1-1 0 0,0 0 1 0 0,0 1-1 0 0,0 0 0 0 0,0 0 1 0 0,0 0-1 0 0,0 1 1 0 0,0-1-1 0 0,0 1 0 0 0,0 0 1 0 0,0 0-1 0 0,0 1 1 0 0,0-1-1 0 0,-5 2 0 0 0,-2 0 55 0 0,-1 1 0 0 0,0 1 0 0 0,1 0 0 0 0,0 1 0 0 0,0 0 0 0 0,0 0 0 0 0,0 1 0 0 0,1 1 0 0 0,0 0 0 0 0,0 0 0 0 0,1 1 0 0 0,-12 13 0 0 0,8-8-4 0 0,2 0-1 0 0,0 1 1 0 0,0 1-1 0 0,2 0 1 0 0,0 1-1 0 0,0-1 1 0 0,-11 32-1 0 0,16-33-61 0 0,1 1 0 0 0,0 0-1 0 0,1 0 1 0 0,0-1 0 0 0,1 1 0 0 0,1 0-1 0 0,0 0 1 0 0,1 0 0 0 0,1 0 0 0 0,0 0-1 0 0,1-1 1 0 0,1 1 0 0 0,0-1 0 0 0,1 0 0 0 0,1 0-1 0 0,0 0 1 0 0,1-1 0 0 0,0 0 0 0 0,1 0-1 0 0,0-1 1 0 0,1 0 0 0 0,0 0 0 0 0,14 12-1 0 0,-15-17-40 0 0,1 0-1 0 0,0-1 1 0 0,0-1-1 0 0,1 0 0 0 0,-1 0 1 0 0,1 0-1 0 0,0-2 1 0 0,12 4-1 0 0,-17-5-3 0 0,1 0-1 0 0,-1-1 1 0 0,1 0 0 0 0,-1 0 0 0 0,1-1-1 0 0,-1 1 1 0 0,1-1 0 0 0,0-1-1 0 0,-1 1 1 0 0,1-1 0 0 0,-1 0-1 0 0,1 0 1 0 0,-1 0 0 0 0,1-1 0 0 0,-1 0-1 0 0,0 0 1 0 0,7-3 0 0 0,-10 3 31 0 0,0 0 0 0 0,0 0 0 0 0,0 0 0 0 0,0 0 0 0 0,0 0 0 0 0,-1 0 0 0 0,1 0 0 0 0,-1-1 1 0 0,1 1-1 0 0,-1 0 0 0 0,0-1 0 0 0,0 1 0 0 0,1-5 0 0 0,2-3 108 0 0,-5 5-26 0 0,-2-1-80 0 0,-1-1 1 0 0,0 1-1 0 0,-1 0 0 0 0,1 1 0 0 0,-1-1 1 0 0,0 1-1 0 0,-1 0 0 0 0,1 0 0 0 0,-1 0 1 0 0,0 1-1 0 0,-8-5 0 0 0,1 2-799 0 0,0 1-1 0 0,0 1 0 0 0,0 0 0 0 0,-1 0 1 0 0,-18-3-1 0 0,11 4-840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3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 3872 0 0,'-7'-11'4737'0'0,"3"-1"-1205"0"0,1 5-840 0 0,-1 1 1129 0 0,0 0 779 0 0,8 35-4400 0 0,3-16-476 0 0,7 9-1324 0 0,10 13 32 0 0,4 0 48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3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3908 0 0,'1'-1'18182'0'0,"15"-2"-17698"0"0,134 9 1611 0 0,177-18 0 0 0,-291 10-2025 0 0,-20 1-36 0 0,0 0 0 0 0,0-1 1 0 0,0 0-1 0 0,28-9 0 0 0,-43 11-28 0 0,0 0 0 0 0,0-1-1 0 0,0 1 1 0 0,0 0 0 0 0,0-1-1 0 0,0 1 1 0 0,0-1 0 0 0,0 1 0 0 0,0-1-1 0 0,0 1 1 0 0,0-1 0 0 0,-1 0 0 0 0,1 1-1 0 0,0-1 1 0 0,0 0 0 0 0,-1 0-1 0 0,1 0 1 0 0,-1 1 0 0 0,1-1 0 0 0,0 0-1 0 0,-1 0 1 0 0,1 0 0 0 0,-1-2 0 0 0,0 2 3 0 0,0 0 1 0 0,0 1-1 0 0,0-1 1 0 0,-1 0 0 0 0,1 0-1 0 0,0 0 1 0 0,-1 0 0 0 0,1 0-1 0 0,-1 0 1 0 0,1 0-1 0 0,-1 0 1 0 0,1 1 0 0 0,-1-1-1 0 0,0 0 1 0 0,1 0 0 0 0,-1 1-1 0 0,0-1 1 0 0,0 0-1 0 0,0 0 1 0 0,-6-3 85 0 0,0-1 1 0 0,0 1-1 0 0,0 1 0 0 0,-11-5 0 0 0,15 7-60 0 0,1 0-1 0 0,-1 0 0 0 0,0 0 1 0 0,0 1-1 0 0,0-1 1 0 0,0 1-1 0 0,-1 0 1 0 0,1 0-1 0 0,0 0 0 0 0,0 0 1 0 0,0 0-1 0 0,0 1 1 0 0,0-1-1 0 0,0 1 1 0 0,0 0-1 0 0,0 0 0 0 0,0 0 1 0 0,-4 2-1 0 0,4-1-5 0 0,0 0 0 0 0,0 1 0 0 0,0-1 0 0 0,0 1-1 0 0,0-1 1 0 0,1 1 0 0 0,-1 0 0 0 0,1 0 0 0 0,0 0 0 0 0,0 1 0 0 0,0-1-1 0 0,0 0 1 0 0,1 1 0 0 0,-3 6 0 0 0,-2 10 41 0 0,1 1 0 0 0,2 0 1 0 0,-1 0-1 0 0,2 0 0 0 0,1 0 0 0 0,2 30 1 0 0,20 126 136 0 0,-20-165-196 0 0,8 35-651 0 0,1 0 0 0 0,28 77 1 0 0,-25-101-2353 0 0,-6-13 1381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3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6 132 19898 0 0,'7'-30'5162'0'0,"-4"16"-3407"0"0,-9 33-1197 0 0,3-8-473 0 0,1 0 1 0 0,0 0 0 0 0,1 0 0 0 0,0 0 0 0 0,0 0 0 0 0,2 1 0 0 0,-1-1 0 0 0,4 16 0 0 0,-1-10-12 0 0,1 0 0 0 0,1 0 0 0 0,0-1 0 0 0,14 27 1 0 0,-15-36-115 0 0,0 0 1 0 0,1 1-1 0 0,0-2 1 0 0,0 1 0 0 0,1-1-1 0 0,0 0 1 0 0,0 0 0 0 0,0 0-1 0 0,1-1 1 0 0,0 0-1 0 0,0 0 1 0 0,0-1 0 0 0,1 0-1 0 0,-1 0 1 0 0,1-1-1 0 0,0 0 1 0 0,0 0 0 0 0,15 3-1 0 0,-15-5-104 0 0,1 1 0 0 0,0-1-1 0 0,0 0 1 0 0,0-1 0 0 0,0 0 0 0 0,0-1-1 0 0,0 0 1 0 0,0 0 0 0 0,0-1 0 0 0,0 0-1 0 0,-1 0 1 0 0,1-1 0 0 0,-1 0 0 0 0,0-1-1 0 0,1 0 1 0 0,-2 0 0 0 0,12-8 0 0 0,-12 6 120 0 0,0 0-1 0 0,0-1 1 0 0,-1 1 0 0 0,0-1 0 0 0,0-1 0 0 0,0 1 0 0 0,-1-1 0 0 0,-1 0 0 0 0,1 0 0 0 0,-1 0-1 0 0,0-1 1 0 0,4-17 0 0 0,-3 5 546 0 0,-1-1-1 0 0,0 1 0 0 0,-2-1 1 0 0,-1-31-1 0 0,-3 42-92 0 0,-3 11 294 0 0,4 0-700 0 0,0 1 0 0 0,0 0-1 0 0,1 0 1 0 0,-1 0-1 0 0,1 0 1 0 0,-1 0 0 0 0,1 0-1 0 0,0 0 1 0 0,-1 0 0 0 0,1 0-1 0 0,0 0 1 0 0,-1 0 0 0 0,1 0-1 0 0,0 0 1 0 0,0 1-1 0 0,0-1 1 0 0,0 0 0 0 0,0 0-1 0 0,0 0 1 0 0,1 1 0 0 0,1 16 33 0 0,1 0 0 0 0,1-1 1 0 0,1 1-1 0 0,0-1 0 0 0,1 0 1 0 0,1-1-1 0 0,9 18 0 0 0,-10-23-44 0 0,1 0-1 0 0,0-1 1 0 0,0 0 0 0 0,1 0-1 0 0,0-1 1 0 0,1 1-1 0 0,0-2 1 0 0,0 0-1 0 0,1 0 1 0 0,0 0-1 0 0,14 7 1 0 0,-13-10-6 0 0,0-1-1 0 0,1 0 1 0 0,-1 0 0 0 0,1-1 0 0 0,0-1-1 0 0,0 0 1 0 0,0 0 0 0 0,0-1-1 0 0,0-1 1 0 0,0 0 0 0 0,0-1 0 0 0,0 0-1 0 0,0 0 1 0 0,21-7 0 0 0,-25 6 23 0 0,0 0 0 0 0,0-1 0 0 0,0 0 0 0 0,-1 0 0 0 0,1-1 0 0 0,-1 0 0 0 0,0 0 0 0 0,0-1 1 0 0,0 0-1 0 0,-1 0 0 0 0,1-1 0 0 0,-1 1 0 0 0,-1-1 0 0 0,1-1 0 0 0,-1 1 0 0 0,0-1 0 0 0,0 0 0 0 0,-1 0 0 0 0,0 0 1 0 0,0-1-1 0 0,-1 1 0 0 0,3-10 0 0 0,-3 5 13 0 0,-1 0 0 0 0,0-1 0 0 0,-1 1 1 0 0,-1-1-1 0 0,1 1 0 0 0,-2-1 0 0 0,0 1 0 0 0,-3-16 1 0 0,-5-10-451 0 0,-17-48 1 0 0,20 68 71 0 0,-11-16-2415 0 0,9 20 1174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3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20094 0 0,'0'-1'487'0'0,"-4"-27"4424"0"0,4 27-4857 0 0,0-1 1 0 0,0 1-1 0 0,0 0 1 0 0,0 0-1 0 0,0 0 1 0 0,1 0-1 0 0,-1 0 1 0 0,0 0-1 0 0,0 0 1 0 0,1 0 0 0 0,-1 0-1 0 0,1 0 1 0 0,-1 0-1 0 0,1 1 1 0 0,-1-1-1 0 0,1 0 1 0 0,-1 0-1 0 0,1 0 1 0 0,0 0-1 0 0,-1 1 1 0 0,1-1-1 0 0,0 0 1 0 0,1 0-1 0 0,-1 1-11 0 0,1 0 0 0 0,0 0 0 0 0,-1 0 0 0 0,1 0 0 0 0,-1 1 0 0 0,1-1 0 0 0,-1 0 0 0 0,1 1 0 0 0,-1-1-1 0 0,1 1 1 0 0,-1 0 0 0 0,1-1 0 0 0,2 3 0 0 0,2 0 93 0 0,38 18 219 0 0,-1 3 1 0 0,-1 1 0 0 0,56 44 0 0 0,-57-39-346 0 0,-2 2-1 0 0,0 1 1 0 0,-3 3 0 0 0,0 1-1 0 0,50 69 1 0 0,-78-93-516 0 0,-7-10 79 0 0,1 0-1 0 0,-1-1 1 0 0,1 1 0 0 0,0-1 0 0 0,-1 1 0 0 0,1-1 0 0 0,1 0 0 0 0,2 3 0 0 0,-1-2-1187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3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40 19206 0 0,'1'-12'3344'0'0,"0"11"-3234"0"0,-1 0 1 0 0,0 0-1 0 0,0 0 0 0 0,1 0 1 0 0,-1 0-1 0 0,0 0 0 0 0,0 0 1 0 0,0 0-1 0 0,0 0 0 0 0,0 0 0 0 0,0 0 1 0 0,-1 0-1 0 0,1 0 0 0 0,0 0 1 0 0,0 0-1 0 0,-1 0 0 0 0,1 0 1 0 0,-1 0-1 0 0,1 0 0 0 0,-1 1 0 0 0,1-1 1 0 0,-1 0-1 0 0,1 0 0 0 0,-1 0 1 0 0,0 1-1 0 0,-1-2 0 0 0,1 1 210 0 0,-12 7 356 0 0,-5 6-327 0 0,0 1 1 0 0,2 1 0 0 0,0 0-1 0 0,-25 29 1 0 0,11-11-1 0 0,-41 38 308 0 0,-108 115 540 0 0,147-151-1037 0 0,23-26-238 0 0,0 0-1 0 0,1 1 1 0 0,0 0 0 0 0,1 1 0 0 0,0 0 0 0 0,0 0-1 0 0,1 0 1 0 0,0 1 0 0 0,-4 12 0 0 0,10-22-63 0 0,-1 0-1 0 0,1 0 1 0 0,0 0 0 0 0,0 0 0 0 0,0 0 0 0 0,0 0 0 0 0,0 0 0 0 0,0 1 0 0 0,0-1-1 0 0,0 0 1 0 0,0 0 0 0 0,0 0 0 0 0,0 0 0 0 0,1 0 0 0 0,-1 0 0 0 0,1 0 0 0 0,-1 0-1 0 0,1 0 1 0 0,-1 0 0 0 0,1 0 0 0 0,-1 0 0 0 0,1 0 0 0 0,1 1 0 0 0,4 5-1447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3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14 2596 0 0,'-8'-3'2210'0'0,"0"1"1"0"0,0 0-1 0 0,0 0 0 0 0,0 0 0 0 0,-10 0 1 0 0,5 1-375 0 0,0 1 0 0 0,-24 3 0 0 0,21-1-1128 0 0,0 2 0 0 0,0-1 0 0 0,1 2 0 0 0,-1 0 0 0 0,-23 12 0 0 0,25-9-387 0 0,0 0 1 0 0,1 1-1 0 0,0 0 0 0 0,0 2 0 0 0,1-1 0 0 0,0 1 0 0 0,-15 19 1 0 0,20-21-208 0 0,1-1 0 0 0,0 1 0 0 0,0 1 0 0 0,1-1 0 0 0,0 1 0 0 0,1 0 1 0 0,0 0-1 0 0,0 1 0 0 0,1-1 0 0 0,1 1 0 0 0,0-1 0 0 0,-1 12 0 0 0,2-12-68 0 0,1 0-1 0 0,1 0 0 0 0,0 0 0 0 0,0 0 0 0 0,1 0 1 0 0,0 0-1 0 0,0-1 0 0 0,1 1 0 0 0,1-1 0 0 0,0 1 1 0 0,0-1-1 0 0,0 0 0 0 0,1-1 0 0 0,1 1 0 0 0,0-1 1 0 0,0 0-1 0 0,10 11 0 0 0,-7-11-42 0 0,1 1-1 0 0,0-1 1 0 0,0-1 0 0 0,1 0 0 0 0,0 0 0 0 0,0-1 0 0 0,0 0-1 0 0,1-1 1 0 0,0 0 0 0 0,0-1 0 0 0,0-1 0 0 0,1 1-1 0 0,14 0 1 0 0,-8-2-163 0 0,-1-1 0 0 0,1 0 0 0 0,0-2 0 0 0,18-2 0 0 0,-22 1-1012 0 0,0-1 0 0 0,25-9-1 0 0,-24 5-424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3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57 21750 0 0,'-37'4'5115'0'0,"27"-4"-4765"0"0,-1 1 0 0 0,0-2 0 0 0,-12-1 0 0 0,21 2 53 0 0,9-2-338 0 0,135-27-1440 0 0,-53 11-1407 0 0,-43 8 1168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0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9 138 92 0 0,'-3'-9'8444'0'0,"-2"-4"-439"0"0,5 2-4095 0 0,0 10-3781 0 0,1 0 1 0 0,-1 0-1 0 0,1 0 0 0 0,-1 0 0 0 0,1 0 1 0 0,0 0-1 0 0,-1 0 0 0 0,1 0 0 0 0,0 0 1 0 0,0 0-1 0 0,0 0 0 0 0,0 1 0 0 0,0-1 1 0 0,0 0-1 0 0,0 1 0 0 0,0-1 1 0 0,0 0-1 0 0,0 1 0 0 0,0-1 0 0 0,0 1 1 0 0,2-1-1 0 0,50-19 1486 0 0,101-24 0 0 0,-109 35-3523 0 0,54-3 0 0 0,-71 10 309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3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93 3292 0 0,'-1'-2'722'0'0,"0"1"0"0"0,1 0 0 0 0,-1-1 0 0 0,1 1 0 0 0,-1-1-1 0 0,1 0 1 0 0,0 1 0 0 0,0-1 0 0 0,0 1 0 0 0,0-1 0 0 0,0 1 0 0 0,0-1-1 0 0,0 0 1 0 0,0 1 0 0 0,0-1 0 0 0,1 1 0 0 0,-1-1 0 0 0,1 1-1 0 0,0-3 1 0 0,1 2-308 0 0,-1 0 0 0 0,0 1 1 0 0,1-1-1 0 0,0 1 0 0 0,-1-1 0 0 0,1 1 0 0 0,0-1 0 0 0,-1 1 0 0 0,1 0 0 0 0,0 0 0 0 0,0 0 0 0 0,3-2 0 0 0,7-1-226 0 0,0 1 0 0 0,0 0-1 0 0,0 1 1 0 0,16-2 0 0 0,-14 3 931 0 0,155-21-1012 0 0,-167 21-152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3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0 896 0 0,'-4'2'7207'0'0,"-13"9"-154"0"0,13-5-5876 0 0,0 1 0 0 0,1-1 0 0 0,0 1 0 0 0,0 0 0 0 0,-3 8 0 0 0,0 10 230 0 0,-5 35-1 0 0,2-9-341 0 0,-23 135 610 0 0,7-30-806 0 0,14-87-390 0 0,3 0 1 0 0,1 104-1 0 0,7-170-462 0 0,0 1 0 0 0,0 0 0 0 0,1-1 0 0 0,-1 1 0 0 0,1-1 0 0 0,-1 1 0 0 0,1-1 0 0 0,0 1 0 0 0,1-1 1 0 0,-1 1-1 0 0,0-1 0 0 0,1 0 0 0 0,0 0 0 0 0,0 0 0 0 0,0 0 0 0 0,0 0 0 0 0,0 0 0 0 0,4 3 0 0 0,-1-3-2 0 0,-1 0-1 0 0,0 0 1 0 0,1-1 0 0 0,0 1 0 0 0,-1-1 0 0 0,1 0-1 0 0,0-1 1 0 0,0 1 0 0 0,0-1 0 0 0,0 0 0 0 0,0 0-1 0 0,6 0 1 0 0,50 1 58 0 0,112-9 1 0 0,-103 2-91 0 0,-41 3-158 0 0,-7 1-1004 0 0,0 0 0 0 0,30-7-1 0 0,-38 4-393 0 0</inkml:trace>
  <inkml:trace contextRef="#ctx0" brushRef="#br0" timeOffset="1">998 504 23554 0 0,'-35'-14'5482'0'0,"-19"-3"-4469"0"0,53 17-765 0 0,6 0-176 0 0,176-1-17 0 0,-56-2-3631 0 0,-94 3 1998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3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279 157 2644 0 0,'-44'-2'10559'0'0,"-1"-6"-4422"0"0,40 6-5752 0 0,1 1 1 0 0,-1-1 0 0 0,0 1-1 0 0,0-1 1 0 0,1-1-1 0 0,-1 1 1 0 0,1-1 0 0 0,0 0-1 0 0,0 0 1 0 0,0 0 0 0 0,0 0-1 0 0,0-1 1 0 0,1 1-1 0 0,-1-1 1 0 0,-2-5 0 0 0,5 8-332 0 0,0 0 0 0 0,1 0 0 0 0,-1 0 0 0 0,1 0 0 0 0,0 0 0 0 0,-1 0 0 0 0,1 0 0 0 0,0 0 1 0 0,0 0-1 0 0,-1 0 0 0 0,1 0 0 0 0,0-1 0 0 0,0 1 0 0 0,0 0 0 0 0,0 0 0 0 0,1 0 0 0 0,-1 0 0 0 0,0 0 1 0 0,0 0-1 0 0,1 0 0 0 0,-1 0 0 0 0,0 0 0 0 0,2-2 0 0 0,-1 1 10 0 0,1-1 0 0 0,0 1 1 0 0,0 0-1 0 0,0-1 0 0 0,0 1 0 0 0,0 0 0 0 0,1 0 1 0 0,3-2-1 0 0,4-3 51 0 0,1 2-1 0 0,0-1 1 0 0,14-4 0 0 0,-11 5-58 0 0,-1 1 0 0 0,1 0-1 0 0,0 1 1 0 0,0 1 0 0 0,0 0 0 0 0,0 1 0 0 0,1 1-1 0 0,-1 0 1 0 0,0 1 0 0 0,0 0 0 0 0,20 5-1 0 0,-25-4-29 0 0,-1 0-1 0 0,1 1 0 0 0,-1 0 0 0 0,1 1 1 0 0,-1 0-1 0 0,-1 0 0 0 0,1 0 0 0 0,0 1 1 0 0,-1 0-1 0 0,0 1 0 0 0,0 0 0 0 0,-1 0 1 0 0,0 0-1 0 0,0 1 0 0 0,0 0 0 0 0,-1 0 1 0 0,1 0-1 0 0,-2 1 0 0 0,5 8 0 0 0,-5-5 3 0 0,0 1 0 0 0,-1-1 0 0 0,0 1 0 0 0,-1-1 0 0 0,0 1 1 0 0,-1 0-1 0 0,0 0 0 0 0,-1 0 0 0 0,0 0 0 0 0,-1-1 0 0 0,0 1 0 0 0,-1 0 0 0 0,-1 0 0 0 0,0-1 0 0 0,-5 16 0 0 0,-3 2 22 0 0,-2-1-1 0 0,0 0 1 0 0,-2-1 0 0 0,-30 42-1 0 0,26-42-12 0 0,-1-1-1 0 0,-2-1 0 0 0,-1-1 0 0 0,0 0 0 0 0,-2-2 1 0 0,0-1-1 0 0,-2-1 0 0 0,0-2 0 0 0,-1 0 1 0 0,-54 23-1 0 0,76-38-24 0 0,-1-1 0 0 0,0 0 0 0 0,0 0 0 0 0,0-1 0 0 0,0 0 0 0 0,0 0 1 0 0,0-1-1 0 0,-8 0 0 0 0,13 0-11 0 0,1 0-1 0 0,-1 0 1 0 0,0-1 0 0 0,0 1-1 0 0,1 0 1 0 0,-1-1 0 0 0,0 1-1 0 0,0-1 1 0 0,1 1 0 0 0,-1-1-1 0 0,1 0 1 0 0,-1 0 0 0 0,0 0-1 0 0,1 0 1 0 0,0 0 0 0 0,-1 0-1 0 0,1 0 1 0 0,0 0 0 0 0,-1-1 0 0 0,1 1-1 0 0,0 0 1 0 0,0-1 0 0 0,0 1-1 0 0,0-1 1 0 0,0 1 0 0 0,0-1-1 0 0,1 1 1 0 0,-1-1 0 0 0,0 0-1 0 0,1 0 1 0 0,-1 1 0 0 0,1-1-1 0 0,0 0 1 0 0,0 0 0 0 0,0-2-1 0 0,0-1-3 0 0,1 0-1 0 0,-1 0 1 0 0,2 1-1 0 0,-1-1 1 0 0,0 1-1 0 0,1-1 0 0 0,0 1 1 0 0,0 0-1 0 0,0-1 1 0 0,0 1-1 0 0,1 0 1 0 0,0 0-1 0 0,0 1 0 0 0,0-1 1 0 0,0 1-1 0 0,0-1 1 0 0,1 1-1 0 0,-1 0 1 0 0,5-3-1 0 0,-1 2 2 0 0,-1-1 0 0 0,1 1 0 0 0,-1 1 0 0 0,1-1 0 0 0,0 1 0 0 0,0 0 0 0 0,1 1 0 0 0,-1 0 0 0 0,0 0 0 0 0,15-1 0 0 0,-12 3 19 0 0,-1 0 0 0 0,1 2 1 0 0,0-1-1 0 0,0 1 0 0 0,0 1 0 0 0,-1-1 1 0 0,1 2-1 0 0,-1-1 0 0 0,0 2 1 0 0,0-1-1 0 0,15 11 0 0 0,-3-1 25 0 0,-2 0-1 0 0,1 2 1 0 0,25 27 0 0 0,29 48-1016 0 0,-70-87 792 0 0,15 17-2590 0 0,-11-13 1189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3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21418 0 0,'25'-21'4684'0'0,"15"-11"-1972"0"0,-40 32-2424 0 0,7 6 149 0 0,-5-5-402 0 0,-1 0 0 0 0,0 0-1 0 0,0 0 1 0 0,0 0-1 0 0,0 0 1 0 0,0 0-1 0 0,0 0 1 0 0,0 1 0 0 0,-1-1-1 0 0,1 0 1 0 0,0 0-1 0 0,-1 1 1 0 0,1-1-1 0 0,0 0 1 0 0,-1 1-1 0 0,0-1 1 0 0,1 1 0 0 0,-1 2-1 0 0,5 39 350 0 0,3 54-635 0 0,-8-40-3346 0 0,0-48 2015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4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101 126 2548 0 0,'-24'-20'10512'0'0,"22"18"-10090"0"0,1 1 0 0 0,0-1-1 0 0,0 1 1 0 0,0-1-1 0 0,0 0 1 0 0,0 1-1 0 0,1-1 1 0 0,-1 0-1 0 0,0 0 1 0 0,1 1-1 0 0,0-1 1 0 0,-1 0-1 0 0,1 0 1 0 0,0-2-1 0 0,0 3-310 0 0,0 0 0 0 0,1 0 0 0 0,-1 0 0 0 0,1 0 0 0 0,-1 0 0 0 0,1 0 0 0 0,0 0 0 0 0,-1 0-1 0 0,1 0 1 0 0,0 0 0 0 0,0 0 0 0 0,0 0 0 0 0,-1 0 0 0 0,1 1 0 0 0,1-2 0 0 0,1 0 161 0 0,2-4-48 0 0,1 1 0 0 0,0 0 0 0 0,0 0 0 0 0,0 0 0 0 0,1 1 0 0 0,0-1 0 0 0,0 2 0 0 0,0-1 0 0 0,0 1 0 0 0,1 0 0 0 0,-1 0 0 0 0,1 1 0 0 0,-1 0 0 0 0,1 1 0 0 0,0 0 0 0 0,0 0 0 0 0,0 0-1 0 0,0 1 1 0 0,15 1 0 0 0,-16 0-150 0 0,0 0-1 0 0,0 0 0 0 0,0 0 1 0 0,-1 1-1 0 0,1 0 0 0 0,0 0 0 0 0,0 1 1 0 0,-1-1-1 0 0,0 2 0 0 0,1-1 1 0 0,-1 1-1 0 0,-1 0 0 0 0,1 0 1 0 0,0 0-1 0 0,-1 1 0 0 0,0 0 0 0 0,0 0 1 0 0,0 0-1 0 0,-1 1 0 0 0,0-1 1 0 0,0 1-1 0 0,4 8 0 0 0,-5-4-31 0 0,1 0 0 0 0,-1 1 0 0 0,-1 0 0 0 0,0 0 0 0 0,-1 0-1 0 0,0 0 1 0 0,0 0 0 0 0,-1 0 0 0 0,-1 0 0 0 0,0 0 0 0 0,0 0 0 0 0,-1 0-1 0 0,-1-1 1 0 0,1 1 0 0 0,-6 10 0 0 0,-2 7 0 0 0,-2-1-1 0 0,-1 0 1 0 0,-1 0-1 0 0,-23 31 1 0 0,14-26-10 0 0,-2-1 1 0 0,-1-1 0 0 0,-2-2-1 0 0,0 0 1 0 0,-2-2 0 0 0,-1-1-1 0 0,-47 28 1 0 0,60-44 37 0 0,25-17-7 0 0,29-18 2 0 0,-24 21 4 0 0,0 0 1 0 0,1 1-1 0 0,-1 0 0 0 0,1 1 0 0 0,0 1 1 0 0,0 0-1 0 0,0 1 0 0 0,26 0 0 0 0,-14 3 59 0 0,0 1-1 0 0,-1 1 0 0 0,45 14 0 0 0,-24-3-192 0 0,50 13-518 0 0,-31-18-3053 0 0,-50-10 2030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4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52 161 6449 0 0,'0'-4'1147'0'0,"-1"1"1"0"0,1-1 0 0 0,0 0 0 0 0,-1 1 0 0 0,2-1-1 0 0,-1 0 1 0 0,1-5 0 0 0,0 7-575 0 0,-1-1 1 0 0,1 0-1 0 0,0 1 1 0 0,0-1-1 0 0,1 1 0 0 0,-1 0 1 0 0,0-1-1 0 0,1 1 1 0 0,1-3-1 0 0,0 2-257 0 0,1 0 0 0 0,-1 0 0 0 0,1 0 0 0 0,-1 1 0 0 0,1-1 0 0 0,0 1 0 0 0,0 0 0 0 0,0 0 0 0 0,1 0 1 0 0,-1 0-1 0 0,0 1 0 0 0,8-2 0 0 0,168-26 1767 0 0,-42 10-1111 0 0,-127 16-579 0 0,1 1 0 0 0,0-1-1 0 0,17-8 1 0 0,-28 10-106 0 0,2 7-197 0 0,-2-6-88 0 0,-1 1 1 0 0,0-1-1 0 0,1 0 1 0 0,-1 0-1 0 0,0 1 1 0 0,0-1 0 0 0,0 0-1 0 0,1 0 1 0 0,-1 1-1 0 0,0-1 1 0 0,0 0-1 0 0,0 1 1 0 0,0-1-1 0 0,1 0 1 0 0,-1 1-1 0 0,0-1 1 0 0,0 0-1 0 0,0 1 1 0 0,0-1-1 0 0,0 0 1 0 0,0 1-1 0 0,0-1 1 0 0,0 0 0 0 0,0 1-1 0 0,0-1 1 0 0,0 0-1 0 0,0 1 1 0 0,0-1-1 0 0,0 1 1 0 0,-1-1-1 0 0,1 0 1 0 0,0 0-1 0 0,0 1 1 0 0,-5 18 84 0 0,1-1 0 0 0,-4 32 0 0 0,1 0 9 0 0,-25 261 210 0 0,29-216-234 0 0,5-1 0 0 0,4 1 1 0 0,4-1-1 0 0,22 95 0 0 0,-22-151-22 0 0,17 44 0 0 0,-6-22 19 0 0,-21-59-62 0 0,1 1-1 0 0,-1-1 1 0 0,1 1 0 0 0,-1-1-1 0 0,0 1 1 0 0,0-1 0 0 0,1 1-1 0 0,-1-1 1 0 0,0 1-1 0 0,0-1 1 0 0,-1 3 0 0 0,1-4-4 0 0,0 0-1 0 0,0 1 1 0 0,-1-1 0 0 0,1 0 0 0 0,0 1 0 0 0,0-1 0 0 0,0 0 0 0 0,-1 1 0 0 0,1-1 0 0 0,0 0 0 0 0,0 0 0 0 0,-1 1 0 0 0,1-1 0 0 0,0 0 0 0 0,-1 0-1 0 0,1 0 1 0 0,0 1 0 0 0,-1-1 0 0 0,1 0 0 0 0,0 0 0 0 0,-1 0 0 0 0,1 0 0 0 0,0 0 0 0 0,-1 0 0 0 0,1 1 0 0 0,0-1 0 0 0,-1 0 0 0 0,0 0 0 0 0,-3-1 14 0 0,0 0 1 0 0,0 0 0 0 0,0 0 0 0 0,0 0-1 0 0,0-1 1 0 0,-5-2 0 0 0,-10-3-12 0 0,-13-2 5 0 0,0 1 0 0 0,0 2 0 0 0,-1 2 1 0 0,1 1-1 0 0,-1 1 0 0 0,0 2 0 0 0,0 1 0 0 0,-52 8 0 0 0,58-3-996 0 0,1 0-1 0 0,-1 2 1 0 0,-36 16-1 0 0,50-18-529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4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45 297 4528 0 0,'-8'0'5273'0'0,"-8"0"1312"0"0,14 0-6242 0 0,1 0 1 0 0,0-1-1 0 0,-1 1 1 0 0,1 0-1 0 0,0-1 0 0 0,-1 1 1 0 0,1-1-1 0 0,0 1 1 0 0,0-1-1 0 0,0 0 1 0 0,-1 1-1 0 0,1-1 0 0 0,0 0 1 0 0,-2-1-1 0 0,4-2-66 0 0,-1 1 1 0 0,0 0-1 0 0,1 0 0 0 0,0 0 0 0 0,-1-1 0 0 0,1 1 0 0 0,3-5 0 0 0,5-8-15 0 0,0 1-1 0 0,2 0 0 0 0,0 1 1 0 0,0 0-1 0 0,1 0 0 0 0,21-16 1 0 0,-24 20-136 0 0,21-17 328 0 0,1 1 0 0 0,57-37 0 0 0,-86 61-426 0 0,0 1 0 0 0,0-1-1 0 0,0 1 1 0 0,0 0 0 0 0,1 0 0 0 0,-1 0 0 0 0,0 0 0 0 0,0 1 0 0 0,1-1 0 0 0,-1 0 0 0 0,0 1-1 0 0,1 0 1 0 0,3-1 0 0 0,-4 2-15 0 0,-1-1 0 0 0,0 1 0 0 0,0-1 0 0 0,0 1 0 0 0,1 0 0 0 0,-1-1 0 0 0,0 1 1 0 0,0 0-1 0 0,0 0 0 0 0,0 0 0 0 0,0 0 0 0 0,-1 0 0 0 0,1 0 0 0 0,0 0 0 0 0,0 0 0 0 0,-1 0 0 0 0,1 0 0 0 0,0 0 0 0 0,-1 0 0 0 0,1 1 0 0 0,-1-1 0 0 0,0 0 0 0 0,1 0 0 0 0,-1 1 0 0 0,0 1 0 0 0,16 69 239 0 0,-13-53-213 0 0,1 1-1 0 0,0-1 0 0 0,2 0 0 0 0,0 0 0 0 0,17 34 0 0 0,-20-48-59 0 0,-1-1 0 0 0,1 0 0 0 0,0 0 0 0 0,0-1-1 0 0,1 1 1 0 0,-1-1 0 0 0,1 1 0 0 0,0-1 0 0 0,0 0 0 0 0,0 0 0 0 0,0-1 0 0 0,0 1 0 0 0,0-1 0 0 0,1 0 0 0 0,6 2 0 0 0,-5-2-69 0 0,1-1 1 0 0,-1 0 0 0 0,0 0 0 0 0,1-1 0 0 0,-1 0 0 0 0,1 0 0 0 0,-1 0 0 0 0,1-1 0 0 0,-1 0 0 0 0,11-3 0 0 0,-5 0-54 0 0,0 0 0 0 0,0-1 1 0 0,0-1-1 0 0,0 0 1 0 0,-1 0-1 0 0,0-1 1 0 0,0-1-1 0 0,-1 0 0 0 0,0 0 1 0 0,18-20-1 0 0,-17 14 258 0 0,0 0 0 0 0,-1-1-1 0 0,-1 0 1 0 0,-1-1 0 0 0,0 0-1 0 0,-1 0 1 0 0,0-1 0 0 0,-1 0-1 0 0,5-28 1 0 0,-8 41 868 0 0,0 13-434 0 0,6 29-248 0 0,2 9-120 0 0,-2-24-89 0 0,0-1-1 0 0,1-1 1 0 0,1 0-1 0 0,28 38 1 0 0,-31-48-501 0 0,0-1 1 0 0,1-1-1 0 0,0 0 0 0 0,1 0 1 0 0,0-1-1 0 0,1 0 1 0 0,-1 0-1 0 0,1-2 1 0 0,1 1-1 0 0,21 8 1 0 0,-5-5-1203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4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83 184 5585 0 0,'-3'1'672'0'0,"0"1"1"0"0,1-1 0 0 0,-1 1-1 0 0,0 0 1 0 0,1 0 0 0 0,0-1-1 0 0,-1 1 1 0 0,1 1 0 0 0,0-1-1 0 0,0 0 1 0 0,0 1 0 0 0,0-1-1 0 0,0 1 1 0 0,1-1 0 0 0,-1 1-1 0 0,-1 4 1 0 0,2-3-245 0 0,0-1 1 0 0,0 1-1 0 0,1 0 0 0 0,-1-1 0 0 0,1 1 1 0 0,0 0-1 0 0,0 0 0 0 0,0-1 0 0 0,1 1 1 0 0,-1 0-1 0 0,1-1 0 0 0,1 6 0 0 0,0-3-245 0 0,0 0-1 0 0,1 0 1 0 0,-1-1-1 0 0,1 1 0 0 0,1-1 1 0 0,-1 1-1 0 0,1-1 0 0 0,0 0 1 0 0,0 0-1 0 0,0-1 0 0 0,0 1 1 0 0,1-1-1 0 0,0 0 1 0 0,0 0-1 0 0,0-1 0 0 0,7 4 1 0 0,-2-3-74 0 0,0 0-1 0 0,1-1 1 0 0,-1 0 0 0 0,1-1 0 0 0,0 0 0 0 0,0 0 0 0 0,0-2-1 0 0,0 1 1 0 0,0-1 0 0 0,0-1 0 0 0,0 0 0 0 0,0 0 0 0 0,14-5-1 0 0,-13 3-71 0 0,1 0-1 0 0,-1-2 0 0 0,0 1 0 0 0,0-2 1 0 0,0 1-1 0 0,-1-2 0 0 0,1 1 0 0 0,-1-2 0 0 0,-1 1 1 0 0,19-18-1 0 0,-25 19-34 0 0,1 1 1 0 0,-1-1-1 0 0,0 0 0 0 0,0 0 1 0 0,0 0-1 0 0,-1-1 1 0 0,0 0-1 0 0,0 1 1 0 0,-1-1-1 0 0,0 0 0 0 0,0 0 1 0 0,0 0-1 0 0,-1 0 1 0 0,0-1-1 0 0,-1 1 0 0 0,1 0 1 0 0,-1 0-1 0 0,-1-1 1 0 0,0 1-1 0 0,0 0 0 0 0,0 0 1 0 0,-1 0-1 0 0,0 0 1 0 0,0 0-1 0 0,0 0 0 0 0,-1 0 1 0 0,0 1-1 0 0,-1-1 1 0 0,1 1-1 0 0,-1 0 0 0 0,-1 0 1 0 0,1 1-1 0 0,-1-1 1 0 0,0 1-1 0 0,0 0 0 0 0,0 0 1 0 0,-1 0-1 0 0,0 1 1 0 0,0 0-1 0 0,-9-5 1 0 0,2 3 13 0 0,0 0 1 0 0,0 2 0 0 0,0-1 0 0 0,0 2 0 0 0,-1 0 0 0 0,0 0 0 0 0,1 1 0 0 0,-1 1-1 0 0,0 0 1 0 0,0 1 0 0 0,0 1 0 0 0,0 0 0 0 0,-21 4 0 0 0,24-2 14 0 0,1-1-1 0 0,0 2 1 0 0,0-1 0 0 0,0 1 0 0 0,0 1-1 0 0,1 0 1 0 0,0 0 0 0 0,-11 8 0 0 0,15-9-2 0 0,-1 1 1 0 0,1 0 0 0 0,0 0 0 0 0,0 1 0 0 0,0 0 0 0 0,1-1-1 0 0,0 1 1 0 0,0 1 0 0 0,0-1 0 0 0,1 1 0 0 0,0-1-1 0 0,-3 12 1 0 0,3-5 13 0 0,0-1 0 0 0,1 1 0 0 0,1-1 0 0 0,0 1 0 0 0,0-1 0 0 0,1 1 0 0 0,1-1 0 0 0,0 1 1 0 0,1-1-1 0 0,1 1 0 0 0,0-1 0 0 0,0 0 0 0 0,10 21 0 0 0,-11-26-57 0 0,2-1 1 0 0,-1 1 0 0 0,1-1 0 0 0,0 0 0 0 0,0 0 0 0 0,0 0-1 0 0,1-1 1 0 0,0 1 0 0 0,0-1 0 0 0,1-1 0 0 0,-1 1 0 0 0,1-1-1 0 0,0 1 1 0 0,0-2 0 0 0,0 1 0 0 0,1-1 0 0 0,0 0 0 0 0,-1 0-1 0 0,1-1 1 0 0,0 0 0 0 0,0 0 0 0 0,0 0 0 0 0,0-1 0 0 0,1 0-1 0 0,8 0 1 0 0,-9-2-51 0 0,0 1-1 0 0,0-1 1 0 0,0-1-1 0 0,0 1 1 0 0,-1-1 0 0 0,1 0-1 0 0,0-1 1 0 0,-1 1-1 0 0,1-1 1 0 0,-1-1-1 0 0,0 1 1 0 0,0-1-1 0 0,0 0 1 0 0,-1 0-1 0 0,1-1 1 0 0,-1 0-1 0 0,0 0 1 0 0,8-10 0 0 0,-4 2 31 0 0,1-1 0 0 0,-2 0 1 0 0,0 0-1 0 0,-1 0 0 0 0,0-1 1 0 0,-1 0-1 0 0,4-17 0 0 0,-7 20 72 0 0,1-1 160 0 0,0 1 1 0 0,-1-1-1 0 0,-1 0 0 0 0,2-19 0 0 0,-4 30 417 0 0,0 7-529 0 0,0 9-31 0 0,1 0 0 0 0,0-1 0 0 0,1 1 0 0 0,1 0 0 0 0,0-1 0 0 0,1 0 0 0 0,1 0 0 0 0,10 23 0 0 0,-11-29-45 0 0,0 1 1 0 0,0-1-1 0 0,1 0 0 0 0,0-1 0 0 0,0 1 0 0 0,1-1 0 0 0,0 0 1 0 0,0 0-1 0 0,0-1 0 0 0,1 0 0 0 0,0 0 0 0 0,0 0 1 0 0,0-1-1 0 0,1 0 0 0 0,-1-1 0 0 0,11 4 0 0 0,-5-3-71 0 0,0-1-1 0 0,0-1 0 0 0,0 0 1 0 0,1-1-1 0 0,-1 0 1 0 0,1-1-1 0 0,-1 0 0 0 0,0-1 1 0 0,1-1-1 0 0,-1 0 0 0 0,0-1 1 0 0,0-1-1 0 0,0 0 0 0 0,0 0 1 0 0,-1-1-1 0 0,1-1 0 0 0,-1 0 1 0 0,-1 0-1 0 0,1-2 0 0 0,-1 1 1 0 0,-1-1-1 0 0,1-1 1 0 0,-1 0-1 0 0,-1 0 0 0 0,1-1 1 0 0,13-20-1 0 0,-7 5 274 0 0,-1-2 0 0 0,-1 0 1 0 0,-1 0-1 0 0,15-49 0 0 0,-28 75-200 0 0,0 1 1 0 0,0-1-1 0 0,0 1 1 0 0,0-1-1 0 0,0 1 0 0 0,0-1 1 0 0,1 1-1 0 0,-1-1 1 0 0,0 1-1 0 0,0-1 1 0 0,0 0-1 0 0,1 1 0 0 0,-1 0 1 0 0,0-1-1 0 0,1 1 1 0 0,-1-1-1 0 0,0 1 0 0 0,1-1 1 0 0,-1 1-1 0 0,0 0 1 0 0,1-1-1 0 0,-1 1 1 0 0,1-1-1 0 0,-1 1 0 0 0,1 0 1 0 0,-1 0-1 0 0,1-1 1 0 0,-1 1-1 0 0,1 0 0 0 0,-1 0 1 0 0,1 0-1 0 0,0-1 1 0 0,0 2-3 0 0,0 0-1 0 0,0-1 1 0 0,0 1 0 0 0,0 0 0 0 0,-1 0 0 0 0,1 0 0 0 0,0 0 0 0 0,0 0 0 0 0,-1 0-1 0 0,1 0 1 0 0,-1 0 0 0 0,1 0 0 0 0,-1 0 0 0 0,1 1 0 0 0,17 53 43 0 0,-16-48-7 0 0,7 23-114 0 0,2 0 0 0 0,1-1-1 0 0,2 0 1 0 0,1-1 0 0 0,33 48 0 0 0,-22-43-178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4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71 3412 0 0,'-3'-5'1301'0'0,"-1"1"0"0"0,0-1 0 0 0,0 1 0 0 0,-1 0 0 0 0,1 0-1 0 0,-1 0 1 0 0,0 1 0 0 0,0-1 0 0 0,-8-3 0 0 0,3 3-224 0 0,0 0 1 0 0,0 0 0 0 0,0 1-1 0 0,-20-4 1 0 0,12 5-559 0 0,1 0 0 0 0,-1 1 0 0 0,0 1-1 0 0,1 1 1 0 0,-1 0 0 0 0,-20 5 0 0 0,25-3-304 0 0,-1 0 1 0 0,2 1-1 0 0,-1 1 1 0 0,0 0-1 0 0,1 0 1 0 0,0 1-1 0 0,0 1 1 0 0,1 0-1 0 0,-13 10 1 0 0,18-12-156 0 0,0 0 0 0 0,1 1-1 0 0,0 0 1 0 0,0 0 0 0 0,0 0 0 0 0,1 1 0 0 0,0-1-1 0 0,0 1 1 0 0,0 0 0 0 0,1 0 0 0 0,0 1 0 0 0,1-1-1 0 0,-1 1 1 0 0,1-1 0 0 0,1 1 0 0 0,-2 15 0 0 0,1 19 40 0 0,3 0 1 0 0,6 59 0 0 0,24 81 7 0 0,-30-173-104 0 0,2 5 6 0 0,38 263 74 0 0,-39-245-50 0 0,-1 1 1 0 0,-2-1-1 0 0,-1 0 0 0 0,-1 0 1 0 0,-2 0-1 0 0,-15 51 0 0 0,18-76 20 0 0,-1 0-1 0 0,0 0 1 0 0,0-1-1 0 0,0 1 1 0 0,-1-1-1 0 0,0 0 1 0 0,0 0 0 0 0,-1 0-1 0 0,0 0 1 0 0,0-1-1 0 0,0 0 1 0 0,0 0-1 0 0,-1 0 1 0 0,0-1-1 0 0,0 1 1 0 0,0-2-1 0 0,-1 1 1 0 0,1-1-1 0 0,-1 0 1 0 0,0 0-1 0 0,0 0 1 0 0,0-1-1 0 0,0 0 1 0 0,0-1-1 0 0,-1 0 1 0 0,1 0-1 0 0,0 0 1 0 0,-14-1-1 0 0,0 0-37 0 0,9 1-186 0 0,0-1 0 0 0,0-1 0 0 0,0 0 0 0 0,0 0-1 0 0,-22-6 1 0 0,29 0-2324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4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85 21154 0 0,'-24'-23'6379'0'0,"4"4"-5293"0"0,19 18-966 0 0,31-13 314 0 0,1 6-506 0 0,60-8-1 0 0,-67 14-1981 0 0,35 1 0 0 0,-41 3 444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10 4228 0 0,'-1'-1'700'0'0,"0"0"-1"0"0,0 0 0 0 0,0 0 1 0 0,0 1-1 0 0,0-1 1 0 0,0 0-1 0 0,-1 1 0 0 0,1-1 1 0 0,0 1-1 0 0,0-1 0 0 0,-1 1 1 0 0,1 0-1 0 0,0-1 1 0 0,-3 1-1 0 0,-20 3 3452 0 0,14 0-3341 0 0,1 1 0 0 0,-17 9 0 0 0,25-12-561 0 0,-15 9 187 0 0,1 0-1 0 0,0 0 0 0 0,1 2 0 0 0,0 0 1 0 0,0 0-1 0 0,2 1 0 0 0,-1 1 1 0 0,2 0-1 0 0,-14 22 0 0 0,17-24-309 0 0,1 1 0 0 0,0 0 0 0 0,1 0-1 0 0,1 1 1 0 0,0 0 0 0 0,0 0 0 0 0,2 0-1 0 0,0 0 1 0 0,0 1 0 0 0,1 0 0 0 0,1-1-1 0 0,1 19 1 0 0,1-27-143 0 0,0 1 0 0 0,0-1 0 0 0,0 1 0 0 0,1-1 0 0 0,0 1 0 0 0,0-1 0 0 0,1 0 0 0 0,0 0 0 0 0,0 0 0 0 0,0-1 0 0 0,1 1 0 0 0,0-1 0 0 0,4 6 0 0 0,-1-4-460 0 0,0-1 1 0 0,0 1-1 0 0,0-1 1 0 0,1 0-1 0 0,-1-1 0 0 0,1 0 1 0 0,1 0-1 0 0,13 6 0 0 0,2-1-1122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4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61 19762 0 0,'-16'-30'5246'0'0,"14"27"-4999"0"0,0 1 0 0 0,0-1 0 0 0,-1 1 0 0 0,1 0 0 0 0,0 0-1 0 0,-6-4 1 0 0,5 4-172 0 0,-1 1 0 0 0,1-1-1 0 0,0 1 1 0 0,0 0 0 0 0,-1 0 0 0 0,1 0 0 0 0,-1 1-1 0 0,1-1 1 0 0,-1 1 0 0 0,1 0 0 0 0,0 0-1 0 0,-1 0 1 0 0,1 0 0 0 0,-1 1 0 0 0,1-1-1 0 0,-7 3 1 0 0,0 0 18 0 0,-1 0 0 0 0,1 1 0 0 0,0 0 0 0 0,0 1 0 0 0,0 1 0 0 0,1-1 0 0 0,0 1 0 0 0,0 1 0 0 0,0 0 0 0 0,1 0 0 0 0,0 0 0 0 0,0 1 0 0 0,1 0 0 0 0,0 1 0 0 0,1 0 0 0 0,0 0-1 0 0,0 0 1 0 0,0 1 0 0 0,2 0 0 0 0,-1 0 0 0 0,1 0 0 0 0,-4 15 0 0 0,3-7-63 0 0,1 1 1 0 0,1 0-1 0 0,0-1 0 0 0,1 2 1 0 0,1-1-1 0 0,1 0 0 0 0,1 0 0 0 0,0 0 1 0 0,2 0-1 0 0,0 0 0 0 0,1 0 1 0 0,7 20-1 0 0,-7-28-240 0 0,0 1 1 0 0,0-1-1 0 0,1 0 1 0 0,1 0-1 0 0,0-1 1 0 0,0 0-1 0 0,1 0 1 0 0,1 0-1 0 0,-1-1 1 0 0,1 0-1 0 0,10 8 1 0 0,2-2-1330 0 0,-2-1-49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4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53 22606 0 0,'-12'-12'5638'0'0,"6"3"-4465"0"0,6 9-1160 0 0,1-1 1 0 0,-1 1-1 0 0,1-1 0 0 0,-1 1 0 0 0,1-1 0 0 0,-1 1 0 0 0,1-1 0 0 0,0 1 0 0 0,-1 0 1 0 0,1-1-1 0 0,0 1 0 0 0,-1 0 0 0 0,1 0 0 0 0,0-1 0 0 0,-1 1 0 0 0,1 0 0 0 0,0 0 1 0 0,1 0-1 0 0,12-3 50 0 0,0 0 0 0 0,1 1 0 0 0,22 0-1 0 0,3 0-263 0 0,77-9-3373 0 0,-93 9 1981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4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22418 0 0,'3'-34'6411'0'0,"-2"27"-6266"0"0,13 16 40 0 0,27 26 53 0 0,-2 1 0 0 0,51 61 0 0 0,-48-50-124 0 0,28 43 84 0 0,-39-47-157 0 0,9 16-533 0 0,-17-18-3668 0 0,-20-36 2556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4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42 20934 0 0,'0'-2'275'0'0,"0"1"-1"0"0,0-1 1 0 0,0 0 0 0 0,0 0 0 0 0,0 1 0 0 0,0-1-1 0 0,-1 0 1 0 0,1 1 0 0 0,-1-1 0 0 0,1 0 0 0 0,-1 1-1 0 0,0-1 1 0 0,0 0 0 0 0,0 1 0 0 0,0-1-1 0 0,0 1 1 0 0,0 0 0 0 0,0-1 0 0 0,-2-1 0 0 0,1 2-153 0 0,1 0 1 0 0,-1 0-1 0 0,0 0 1 0 0,0 1 0 0 0,0-1-1 0 0,0 0 1 0 0,0 1 0 0 0,0-1-1 0 0,0 1 1 0 0,0 0-1 0 0,0-1 1 0 0,0 1 0 0 0,0 0-1 0 0,-2 1 1 0 0,-8 0-84 0 0,1 2 1 0 0,0-1-1 0 0,0 2 1 0 0,-19 7 0 0 0,21-8 328 0 0,-45 20-173 0 0,1 3-1 0 0,1 2 0 0 0,2 2 1 0 0,0 2-1 0 0,3 3 0 0 0,0 1 1 0 0,-53 55-1 0 0,95-85-384 0 0,-39 40 28 0 0,21-10-3761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4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4848 0 0,'5'-3'1182'0'0,"1"0"0"0"0,0 0 0 0 0,0 1-1 0 0,0 0 1 0 0,0 0 0 0 0,1 0-1 0 0,-1 1 1 0 0,0 0 0 0 0,1 0-1 0 0,-1 1 1 0 0,8-1 0 0 0,-4 2-485 0 0,-1 0 0 0 0,0 1 0 0 0,1 0 0 0 0,-1 0 0 0 0,0 1 0 0 0,17 7 0 0 0,-8-1-360 0 0,1 2 0 0 0,-1 0 0 0 0,-1 1-1 0 0,0 1 1 0 0,-1 0 0 0 0,16 17 0 0 0,-19-15-135 0 0,0 1 0 0 0,-1 0 0 0 0,-1 1 0 0 0,0 0 0 0 0,-1 1 0 0 0,-1 0 0 0 0,-1 1 0 0 0,0-1 0 0 0,-1 2 0 0 0,-2-1 0 0 0,0 1 0 0 0,-1 0 0 0 0,0 0 0 0 0,0 32 0 0 0,-5-29-116 0 0,-2 0 0 0 0,0 0 0 0 0,-1 0-1 0 0,-1-1 1 0 0,-2 0 0 0 0,0 0 0 0 0,-1 0 0 0 0,-1-1 0 0 0,-1 0-1 0 0,-1-1 1 0 0,-20 29 0 0 0,20-34-20 0 0,-1-1 1 0 0,-15 16-1 0 0,13-16-425 0 0,-19 26 1 0 0,23-30-2933 0 0</inkml:trace>
  <inkml:trace contextRef="#ctx0" brushRef="#br0" timeOffset="1">835 442 21882 0 0,'9'-14'4715'0'0,"-7"11"-4569"0"0,-1 1 1 0 0,1-1-1 0 0,0 0 1 0 0,0 1-1 0 0,0-1 1 0 0,0 1-1 0 0,0-1 1 0 0,0 1-1 0 0,1 0 1 0 0,-1 0-1 0 0,1 0 1 0 0,0 0 0 0 0,-1 1-1 0 0,1-1 1 0 0,0 1-1 0 0,0-1 1 0 0,0 1-1 0 0,5-1 1 0 0,42-7 205 0 0,98-6 1 0 0,-56 8-114 0 0,-33 2-506 0 0,-35 5-3497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4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23354 0 0,'-23'21'5480'0'0,"9"-8"-4627"0"0,13-12-631 0 0,15 13 22 0 0,2-10-153 0 0,1 0-1 0 0,0-1 1 0 0,0-1-1 0 0,24 1 1 0 0,68-6-1180 0 0,-77-1-1708 0 0,-15 0 1211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4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19 23466 0 0,'-3'-1'3350'0'0,"-31"-15"77"0"0,32 16-3244 0 0,14-1-12 0 0,-1 1-1 0 0,0 0 1 0 0,0 1-1 0 0,18 4 1 0 0,2-1-56 0 0,28 3-212 0 0,92 7 589 0 0,-50-10-4044 0 0,-87-5 2037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4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530 116 1172 0 0,'-1'-6'1077'0'0,"-1"1"0"0"0,0-1 0 0 0,-1 1 0 0 0,1-1 0 0 0,-1 1 0 0 0,0 0 0 0 0,0 0 0 0 0,-1 0 0 0 0,1 0 0 0 0,-1 1 0 0 0,0-1 0 0 0,-1 1 0 0 0,-6-6 1 0 0,3 6-411 0 0,1-1 0 0 0,-1 1 0 0 0,1 0 0 0 0,-1 0 0 0 0,0 1 0 0 0,-1 0 0 0 0,1 0 1 0 0,-14-2-1 0 0,6 3-281 0 0,-1 1 0 0 0,1 0-1 0 0,0 1 1 0 0,0 0 0 0 0,-1 1 0 0 0,1 1 0 0 0,0 1 0 0 0,0 0 0 0 0,-27 11 0 0 0,30-9-241 0 0,0 0-1 0 0,0 2 1 0 0,1-1 0 0 0,0 2 0 0 0,1 0 0 0 0,-1 0 0 0 0,2 1-1 0 0,-14 13 1 0 0,17-14-69 0 0,0 0 0 0 0,0 0 0 0 0,1 1 0 0 0,1 0 0 0 0,-1 0 0 0 0,1 0-1 0 0,1 1 1 0 0,0 0 0 0 0,0 0 0 0 0,1 0 0 0 0,-4 20 0 0 0,4-3 2 0 0,2 1 0 0 0,0-1 1 0 0,2 0-1 0 0,0 1 0 0 0,7 31 1 0 0,39 133 166 0 0,18 0-18 0 0,22 86 178 0 0,-86-273-396 0 0,28 154 333 0 0,-27-141-258 0 0,-1 0 1 0 0,-1 0-1 0 0,0 0 0 0 0,-1 0 1 0 0,-1 0-1 0 0,-8 32 1 0 0,7-42-68 0 0,0-1 0 0 0,0-1 0 0 0,0 1 0 0 0,-1 0 0 0 0,1-1-1 0 0,-2 0 1 0 0,1 1 0 0 0,-1-2 0 0 0,0 1 0 0 0,0-1 0 0 0,0 1 0 0 0,-1-1 0 0 0,0-1 0 0 0,0 1 0 0 0,0-1 0 0 0,0 0 0 0 0,-1-1 0 0 0,0 1 0 0 0,0-1 0 0 0,0 0 0 0 0,0-1 0 0 0,0 0-1 0 0,0 0 1 0 0,-1-1 0 0 0,1 1 0 0 0,0-2 0 0 0,-1 1 0 0 0,1-1 0 0 0,-1 0 0 0 0,1-1 0 0 0,-1 1 0 0 0,1-2 0 0 0,-9-1 0 0 0,13 2-286 0 0,1 0 1 0 0,-1 0 0 0 0,1 0-1 0 0,0 0 1 0 0,-1 0 0 0 0,1-1-1 0 0,0 1 1 0 0,0-1-1 0 0,0 1 1 0 0,0-1 0 0 0,0 0-1 0 0,-3-4 1 0 0,2 1-1278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4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30 169 23594 0 0,'-5'-6'955'0'0,"1"-1"1"0"0,0 0-1 0 0,0-1 0 0 0,1 1 0 0 0,-3-8 1 0 0,5 13-934 0 0,1 0 0 0 0,-1 0 0 0 0,1 1 0 0 0,-1-1 0 0 0,1 0 0 0 0,0 0 0 0 0,0 0 1 0 0,0 1-1 0 0,0-1 0 0 0,0 0 0 0 0,1 0 0 0 0,-1 0 0 0 0,0 1 0 0 0,1-1 0 0 0,-1 0 1 0 0,1 0-1 0 0,0 1 0 0 0,-1-1 0 0 0,1 1 0 0 0,0-1 0 0 0,0 0 0 0 0,0 1 0 0 0,0 0 1 0 0,0-1-1 0 0,1 1 0 0 0,-1 0 0 0 0,0-1 0 0 0,1 1 0 0 0,1-1 0 0 0,7-4 18 0 0,0 0-1 0 0,1 1 0 0 0,0 0 0 0 0,0 1 0 0 0,0 0 1 0 0,16-2-1 0 0,75-10-165 0 0,-68 11-125 0 0,67-3-1775 0 0,-64 6 327 0 0,-5 0 103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4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43 6097 0 0,'0'-2'743'0'0,"-1"-1"1"0"0,0 1-1 0 0,0 0 1 0 0,0-1-1 0 0,0 1 1 0 0,0 0-1 0 0,-1 0 1 0 0,1 0-1 0 0,-1 0 1 0 0,1 0-1 0 0,-1 0 1 0 0,0 0 0 0 0,0 0-1 0 0,0 1 1 0 0,0-1-1 0 0,0 0 1 0 0,0 1-1 0 0,0 0 1 0 0,-4-2-1 0 0,3 2-363 0 0,0 1-1 0 0,-1-1 1 0 0,1 1 0 0 0,0 0-1 0 0,0-1 1 0 0,0 2-1 0 0,0-1 1 0 0,0 0-1 0 0,0 1 1 0 0,0-1 0 0 0,0 1-1 0 0,0 0 1 0 0,0 0-1 0 0,-3 1 1 0 0,-3 2-138 0 0,0 1 0 0 0,0 0 1 0 0,1 1-1 0 0,0 0 0 0 0,0 0 0 0 0,0 0 1 0 0,0 1-1 0 0,-11 15 0 0 0,10-10-110 0 0,0 1 1 0 0,1 0-1 0 0,1 1 0 0 0,0 0 0 0 0,1 0 0 0 0,0 0 0 0 0,1 1 0 0 0,1 0 1 0 0,0 0-1 0 0,1 0 0 0 0,1 0 0 0 0,0 0 0 0 0,1 1 0 0 0,1-1 0 0 0,3 29 0 0 0,-1-31-178 0 0,0-1-1 0 0,1 1 0 0 0,1-1 0 0 0,0 0 0 0 0,0 0 0 0 0,1-1 0 0 0,1 1 0 0 0,10 16 0 0 0,-9-18-290 0 0,0-1 1 0 0,0-1-1 0 0,1 1 1 0 0,0-1-1 0 0,1 0 1 0 0,0-1-1 0 0,0 0 1 0 0,0-1-1 0 0,1 0 1 0 0,13 7-1 0 0,-2-5-1244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5092 0 0,'13'-16'14091'0'0,"-10"14"-12682"0"0,5 5-915 0 0,0 0 0 0 0,-1 1 0 0 0,1 0 0 0 0,-1 0 0 0 0,0 1 0 0 0,0 0 0 0 0,0 0-1 0 0,8 10 1 0 0,49 55 757 0 0,-58-63-1120 0 0,38 42 377 0 0,42 54 454 0 0,-27-32-2909 0 0,-45-61-1118 0 0,-10-6 1466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4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21534 0 0,'5'-30'4800'0'0,"-3"20"-4488"0"0,-1 1 0 0 0,1-1 0 0 0,1 1 0 0 0,4-12 0 0 0,-7 21-285 0 0,1-1-1 0 0,-1 0 1 0 0,1 1 0 0 0,-1-1-1 0 0,1 0 1 0 0,0 1 0 0 0,-1-1-1 0 0,1 1 1 0 0,0-1 0 0 0,-1 1-1 0 0,1-1 1 0 0,0 1 0 0 0,0 0-1 0 0,-1-1 1 0 0,1 1 0 0 0,0 0-1 0 0,0 0 1 0 0,0-1 0 0 0,0 1-1 0 0,-1 0 1 0 0,1 0 0 0 0,0 0-1 0 0,0 0 1 0 0,0 0 0 0 0,0 0-1 0 0,0 0 1 0 0,0 1 0 0 0,22 4 310 0 0,-22-4-338 0 0,9 3 95 0 0,1 1-1 0 0,-1 1 0 0 0,0-1 1 0 0,0 2-1 0 0,14 12 1 0 0,42 43 186 0 0,-51-47-217 0 0,81 90 174 0 0,-22-22-1343 0 0,-36-50-3341 0 0,-34-31 2836 0 0</inkml:trace>
  <inkml:trace contextRef="#ctx0" brushRef="#br0" timeOffset="1">500 113 21182 0 0,'0'-4'545'0'0,"-1"0"-1"0"0,1 1 1 0 0,0-1 0 0 0,-1 0-1 0 0,0 1 1 0 0,0-1 0 0 0,0 1-1 0 0,0-1 1 0 0,0 1 0 0 0,-4-6-1 0 0,3 6-389 0 0,0 0 1 0 0,0 1-1 0 0,0-1 0 0 0,0 1 0 0 0,0 0 0 0 0,-1 0 0 0 0,1 0 0 0 0,-1 0 0 0 0,1 0 0 0 0,-6-2 0 0 0,3 2-109 0 0,-1 0 0 0 0,1 0 0 0 0,0 1 0 0 0,-1-1 0 0 0,1 1 0 0 0,0 1 0 0 0,-1-1-1 0 0,1 1 1 0 0,-1 0 0 0 0,1 0 0 0 0,-1 1 0 0 0,1-1 0 0 0,-1 1 0 0 0,-6 2-1 0 0,-7 4 79 0 0,-1 0 0 0 0,1 0 0 0 0,1 2 0 0 0,-1 0-1 0 0,-29 21 1 0 0,-76 70-1460 0 0,71-55-1758 0 0,42-35 1492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5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21122 0 0,'11'-12'2282'0'0,"-3"4"-1554"0"0,-1 0 0 0 0,1 0 0 0 0,0 1 0 0 0,16-11 0 0 0,-20 16-701 0 0,-1 0 0 0 0,1 1 0 0 0,0-1 0 0 0,-1 1 0 0 0,1 0 0 0 0,0 0 1 0 0,0 0-1 0 0,0 0 0 0 0,0 1 0 0 0,0 0 0 0 0,0 0 0 0 0,0 0 0 0 0,0 0 0 0 0,0 0 0 0 0,0 1 0 0 0,0 0 0 0 0,4 1 0 0 0,0 1 48 0 0,1 1-1 0 0,-1 0 1 0 0,0 0-1 0 0,0 1 0 0 0,0 0 1 0 0,0 0-1 0 0,-1 1 1 0 0,0 0-1 0 0,0 0 1 0 0,-1 1-1 0 0,11 13 1 0 0,0 3 106 0 0,0 1 1 0 0,19 38-1 0 0,-20-31-41 0 0,-2 1 0 0 0,-2 0 0 0 0,0 1-1 0 0,-3 0 1 0 0,0 1 0 0 0,-2 0 0 0 0,4 70-1 0 0,-10-65-9 0 0,-1 1 0 0 0,-3 0 0 0 0,-1-1 0 0 0,-1 1 0 0 0,-3-1 0 0 0,-21 66 1 0 0,22-87-51 0 0,-1 0 1 0 0,0-1 0 0 0,-2 0 0 0 0,-19 28 0 0 0,6-15-815 0 0,-40 40 1 0 0,59-65-2007 0 0,0 2 1175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5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2912 0 0,'8'5'14576'0'0,"3"2"-10350"0"0,-7-2-3706 0 0,-1 1-1 0 0,1 0 1 0 0,-2 0-1 0 0,1 0 1 0 0,-1 0 0 0 0,0 0-1 0 0,0 0 1 0 0,0 0-1 0 0,-1 1 1 0 0,0-1 0 0 0,0 9-1 0 0,0 10 190 0 0,-4 37 0 0 0,3-57-583 0 0,-1 6-68 0 0,-1 0-1 0 0,0-1 0 0 0,-1 0 0 0 0,0 1 1 0 0,0-1-1 0 0,-1 0 0 0 0,0 0 0 0 0,-1-1 1 0 0,0 0-1 0 0,-11 15 0 0 0,7-13-476 0 0,0 0-1 0 0,0-1 1 0 0,-1 0-1 0 0,0-1 1 0 0,0 0 0 0 0,-1 0-1 0 0,-21 11 1 0 0,-3-3-1163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5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30 3372 0 0,'-26'-30'19130'0'0,"38"41"-18112"0"0,28 26-525 0 0,-2 3 1 0 0,-2 1-1 0 0,-2 1 0 0 0,33 53 0 0 0,-47-61-337 0 0,0 1-1 0 0,-3 1 1 0 0,0 1 0 0 0,-3 1-1 0 0,-1 0 1 0 0,10 50 0 0 0,-20-70-110 0 0,-2 0 0 0 0,0-1 0 0 0,-1 1 0 0 0,0 0-1 0 0,-2 0 1 0 0,0-1 0 0 0,-1 1 0 0 0,0-1 0 0 0,-2 1 0 0 0,0-1 0 0 0,-1-1 0 0 0,0 1 0 0 0,-2-1 0 0 0,0 0 0 0 0,-1 0 0 0 0,0-1 0 0 0,-19 23 0 0 0,24-33-31 0 0,0-1 0 0 0,0 0 1 0 0,0 0-1 0 0,0 0 1 0 0,-1 0-1 0 0,0-1 1 0 0,1 1-1 0 0,-1-1 1 0 0,0 0-1 0 0,-1-1 1 0 0,1 1-1 0 0,0-1 0 0 0,-1 0 1 0 0,0-1-1 0 0,1 1 1 0 0,-1-1-1 0 0,0 0 1 0 0,0 0-1 0 0,1-1 1 0 0,-1 0-1 0 0,0 0 1 0 0,-9-1-1 0 0,7-1-5 0 0,0 1 1 0 0,1-1-1 0 0,-1-1 0 0 0,1 0 1 0 0,-1 0-1 0 0,1 0 0 0 0,0-1 1 0 0,0 0-1 0 0,1 0 0 0 0,-1-1 1 0 0,1 0-1 0 0,0 0 1 0 0,0 0-1 0 0,1-1 0 0 0,0 0 1 0 0,-7-9-1 0 0,5 5-6 0 0,1-1 0 0 0,0 1 0 0 0,1-1 0 0 0,0-1 0 0 0,1 1 1 0 0,0-1-1 0 0,1 1 0 0 0,0-1 0 0 0,1 0 0 0 0,0 0 0 0 0,1-1 0 0 0,1 1 0 0 0,-1 0 0 0 0,4-23 0 0 0,0 17-4 0 0,0 0 0 0 0,1 0 0 0 0,1 1 0 0 0,1-1 0 0 0,0 1 0 0 0,2 1-1 0 0,0-1 1 0 0,0 1 0 0 0,16-21 0 0 0,4 0-7 0 0,2 0 0 0 0,36-32 0 0 0,75-59 13 0 0,-40 38 110 0 0,-93 82-120 0 0,1 1 154 0 0,1-2 0 0 0,-1 0 0 0 0,-1 0-1 0 0,1 0 1 0 0,-2-1 0 0 0,1 0 0 0 0,-1-1 0 0 0,-1 0 0 0 0,6-11-1 0 0,-12 21-327 0 0,0 1 0 0 0,0 0 0 0 0,1-1 0 0 0,-1 1 0 0 0,0-1 0 0 0,1 1 0 0 0,-1 0 0 0 0,0-1-1 0 0,1 1 1 0 0,-1 0 0 0 0,1-1 0 0 0,-1 1 0 0 0,0 0 0 0 0,1-1 0 0 0,-1 1 0 0 0,1 0 0 0 0,-1 0 0 0 0,1 0-1 0 0,-1 0 1 0 0,1-1 0 0 0,0 1 0 0 0,0 0 169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5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5473 0 0,'5'-5'16932'0'0,"-2"14"-16473"0"0,-1 0 1 0 0,0 0 0 0 0,0 0 0 0 0,0 0-1 0 0,-1 0 1 0 0,-1 0 0 0 0,1 0 0 0 0,-2 14-1 0 0,0-8-195 0 0,6 91 582 0 0,-3-92-1543 0 0,0 0-1 0 0,1 0 0 0 0,1 0 1 0 0,0 0-1 0 0,7 16 1 0 0,-3-14-912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5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30 3872 0 0,'-2'0'632'0'0,"1"0"0"0"0,-1 0-1 0 0,0 0 1 0 0,1 0 0 0 0,-1 0-1 0 0,1 0 1 0 0,-1 0 0 0 0,0 1-1 0 0,1-1 1 0 0,-1 0-1 0 0,1 1 1 0 0,-1-1 0 0 0,1 1-1 0 0,-1 0 1 0 0,1-1 0 0 0,-1 1-1 0 0,1 0 1 0 0,-2 1 0 0 0,1 1-46 0 0,-1-1 0 0 0,0 1 0 0 0,1 0 0 0 0,-1 0 0 0 0,1 0 0 0 0,0 0 0 0 0,-3 5 0 0 0,2-1-261 0 0,0-1 0 0 0,0 1-1 0 0,1-1 1 0 0,0 1 0 0 0,0 0 0 0 0,0 0-1 0 0,1 0 1 0 0,0 8 0 0 0,1-8-204 0 0,0 0 1 0 0,1 1-1 0 0,0-1 1 0 0,0 0 0 0 0,0 0-1 0 0,1 1 1 0 0,1-1-1 0 0,-1-1 1 0 0,1 1-1 0 0,0 0 1 0 0,0-1 0 0 0,1 1-1 0 0,0-1 1 0 0,0 0-1 0 0,1 0 1 0 0,0-1-1 0 0,0 1 1 0 0,0-1-1 0 0,0 0 1 0 0,1 0 0 0 0,12 7-1 0 0,-9-7-108 0 0,0 0 0 0 0,1 0 0 0 0,-1-1 0 0 0,1-1-1 0 0,0 0 1 0 0,1 0 0 0 0,-1-1 0 0 0,0 0 0 0 0,1-1 0 0 0,-1 0-1 0 0,1-1 1 0 0,0 0 0 0 0,-1 0 0 0 0,19-4 0 0 0,-21 2-60 0 0,0 1 1 0 0,0-2-1 0 0,0 1 1 0 0,-1-1-1 0 0,1 0 1 0 0,-1-1-1 0 0,0 0 1 0 0,0 0-1 0 0,0 0 1 0 0,9-9-1 0 0,-13 11 57 0 0,0-1-1 0 0,-1 0 1 0 0,1 0-1 0 0,-1 0 1 0 0,0 0 0 0 0,0 0-1 0 0,0 0 1 0 0,0-1-1 0 0,0 1 1 0 0,-1-1 0 0 0,0 1-1 0 0,1-1 1 0 0,-1 0-1 0 0,0 1 1 0 0,-1-1-1 0 0,1 0 1 0 0,-1 0 0 0 0,0 1-1 0 0,0-1 1 0 0,0 0-1 0 0,0 0 1 0 0,-1 0 0 0 0,1 0-1 0 0,-3-5 1 0 0,0-2 42 0 0,-1 1 0 0 0,-1-1 0 0 0,0 1 0 0 0,0 0 0 0 0,-1 0 0 0 0,0 1 0 0 0,-1 0 0 0 0,0 0 0 0 0,-1 0 0 0 0,1 1 0 0 0,-2 0 0 0 0,1 1 0 0 0,-12-9 0 0 0,13 11-6 0 0,0 1-1 0 0,-1-1 1 0 0,1 1 0 0 0,-1 0-1 0 0,0 1 1 0 0,0 0-1 0 0,0 0 1 0 0,0 1 0 0 0,0 0-1 0 0,0 0 1 0 0,-1 1-1 0 0,1 0 1 0 0,-1 0 0 0 0,1 1-1 0 0,-1 0 1 0 0,0 1-1 0 0,1 0 1 0 0,-12 3 0 0 0,14-3-19 0 0,0 2 1 0 0,0-1-1 0 0,0 1 1 0 0,0 0-1 0 0,1 0 1 0 0,-1 1 0 0 0,1-1-1 0 0,0 1 1 0 0,0 0-1 0 0,0 1 1 0 0,1-1-1 0 0,-1 1 1 0 0,1 0 0 0 0,0 0-1 0 0,0 0 1 0 0,1 1-1 0 0,0-1 1 0 0,0 1-1 0 0,0 0 1 0 0,1 0 0 0 0,-1 0-1 0 0,-2 12 1 0 0,4-12-152 0 0,0-1 0 0 0,0 1 0 0 0,1 0 0 0 0,0 0 0 0 0,0 0 0 0 0,0-1 0 0 0,1 1 0 0 0,-1 0 0 0 0,1 0 0 0 0,1 0 0 0 0,-1-1 0 0 0,1 1 1 0 0,0-1-1 0 0,0 1 0 0 0,1-1 0 0 0,-1 0 0 0 0,1 0 0 0 0,0 0 0 0 0,1 0 0 0 0,-1-1 0 0 0,1 1 0 0 0,0-1 0 0 0,0 0 0 0 0,0 0 0 0 0,6 4 0 0 0,8 3-1487 0 0,-2-2 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5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21270 0 0,'1'-3'746'0'0,"0"0"0"0"0,0 0 1 0 0,0 0-1 0 0,-1 1 0 0 0,1-1 0 0 0,-1 0 0 0 0,0-6 0 0 0,0 7-567 0 0,0-1 0 0 0,0 0 0 0 0,0 0 0 0 0,1 1 0 0 0,-1-1 0 0 0,1 0 0 0 0,0 1 0 0 0,-1-1 0 0 0,2-2 0 0 0,-1 4 61 0 0,1 11-184 0 0,-1 1 1 0 0,2-1-1 0 0,0 0 0 0 0,0 1 1 0 0,1-1-1 0 0,0-1 1 0 0,0 1-1 0 0,11 15 1 0 0,-1-1-472 0 0,2-1 1 0 0,0 0-1 0 0,1-2 0 0 0,41 40 1 0 0,-33-41-1139 0 0,11-1-44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5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5585 0 0,'3'-4'15788'0'0,"29"137"-10938"0"0,-1-3-3456 0 0,-20-88-1267 0 0,6 21-695 0 0,-2-22-2929 0 0,-11-29 1888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5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45 22030 0 0,'1'-2'902'0'0,"4"-15"2540"0"0,0-7-2451 0 0,-5 22-946 0 0,-3 5 16 0 0,-26 23 120 0 0,2 1 0 0 0,-41 52 1 0 0,49-56-106 0 0,-120 137 742 0 0,119-140-609 0 0,19-19-218 0 0,66-71-245 0 0,-55 61 246 0 0,1 0-1 0 0,0 1 0 0 0,0 1 1 0 0,0 0-1 0 0,1 0 0 0 0,18-7 1 0 0,-24 12 17 0 0,-1 0 1 0 0,1 1-1 0 0,0 0 0 0 0,-1 0 1 0 0,1 0-1 0 0,0 0 0 0 0,0 1 1 0 0,0 0-1 0 0,-1 0 0 0 0,1 1 1 0 0,0 0-1 0 0,0 0 1 0 0,-1 0-1 0 0,1 0 0 0 0,0 1 1 0 0,-1 0-1 0 0,7 4 0 0 0,7 5-45 0 0,-2 0 0 0 0,1 2 0 0 0,-2 1-1 0 0,0 0 1 0 0,0 0 0 0 0,-2 2 0 0 0,23 29-1 0 0,-5-10-3586 0 0,-19-25 2011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5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46 6377 0 0,'-5'-9'11899'0'0,"2"10"-11580"0"0,0 1 0 0 0,1 0 0 0 0,-1-1 0 0 0,1 1 0 0 0,-1 0 1 0 0,1 1-1 0 0,0-1 0 0 0,0 0 0 0 0,0 1 0 0 0,0-1 0 0 0,0 1 1 0 0,0 0-1 0 0,1-1 0 0 0,-1 1 0 0 0,1 0 0 0 0,0 0 0 0 0,-1 0 1 0 0,2 0-1 0 0,-2 4 0 0 0,-2 7 224 0 0,1 0 1 0 0,-4 28-1 0 0,7-31-381 0 0,0 0-1 0 0,0-1 1 0 0,1 1-1 0 0,1 0 1 0 0,0-1 0 0 0,0 1-1 0 0,8 18 1 0 0,-8-22-102 0 0,1 1-1 0 0,1-1 1 0 0,-1 0 0 0 0,1 0 0 0 0,0-1 0 0 0,1 1 0 0 0,-1-1 0 0 0,1 0-1 0 0,1 0 1 0 0,-1 0 0 0 0,9 6 0 0 0,-7-8-43 0 0,-1 0 1 0 0,1 0-1 0 0,0-1 1 0 0,0 0-1 0 0,0-1 1 0 0,0 1-1 0 0,1-1 1 0 0,-1-1-1 0 0,1 1 1 0 0,-1-1-1 0 0,1 0 0 0 0,-1-1 1 0 0,1 0-1 0 0,0 0 1 0 0,-1-1-1 0 0,1 0 1 0 0,8-2-1 0 0,-11 2-7 0 0,0-1-1 0 0,0 0 0 0 0,1 0 1 0 0,-1 0-1 0 0,-1 0 1 0 0,1-1-1 0 0,0 0 0 0 0,-1 0 1 0 0,1 0-1 0 0,-1 0 0 0 0,0-1 1 0 0,0 0-1 0 0,0 0 0 0 0,-1 0 1 0 0,1 0-1 0 0,-1 0 1 0 0,0-1-1 0 0,0 1 0 0 0,-1-1 1 0 0,1 0-1 0 0,-1 0 0 0 0,0 0 1 0 0,0 0-1 0 0,1-10 1 0 0,-2 7 31 0 0,0 0 1 0 0,-1 0-1 0 0,0 0 1 0 0,0 0-1 0 0,0 0 1 0 0,-2 0-1 0 0,1 0 1 0 0,-1 0-1 0 0,0 0 1 0 0,0 1-1 0 0,-4-9 1 0 0,-1 1 34 0 0,0 0 1 0 0,-1 0-1 0 0,-1 1 1 0 0,-12-16-1 0 0,15 23-43 0 0,1 0 0 0 0,-1 0 0 0 0,-1 1-1 0 0,1 0 1 0 0,-1 0 0 0 0,0 0 0 0 0,-1 1 0 0 0,1 0-1 0 0,-1 1 1 0 0,0 0 0 0 0,0 0 0 0 0,-16-5-1 0 0,18 7-16 0 0,-1 1 0 0 0,1 0 0 0 0,0 0-1 0 0,-1 1 1 0 0,1 0 0 0 0,-1 0-1 0 0,1 0 1 0 0,-1 1 0 0 0,1 0-1 0 0,0 0 1 0 0,-1 0 0 0 0,1 1-1 0 0,0 0 1 0 0,0 0 0 0 0,0 1-1 0 0,0 0 1 0 0,1 0 0 0 0,-9 5-1 0 0,5-1-3 0 0,0 1 0 0 0,1-1 0 0 0,0 1 0 0 0,0 1 0 0 0,1 0 0 0 0,-1 0 0 0 0,2 0 0 0 0,0 1 0 0 0,0 0-1 0 0,1 0 1 0 0,0 0 0 0 0,0 1 0 0 0,-4 18 0 0 0,6-22-82 0 0,2 1 0 0 0,-1-1-1 0 0,1 0 1 0 0,0 1 0 0 0,1 0 0 0 0,-1-1 0 0 0,2 1 0 0 0,-1-1-1 0 0,1 1 1 0 0,0-1 0 0 0,0 1 0 0 0,1-1 0 0 0,0 0-1 0 0,1 0 1 0 0,-1 1 0 0 0,1-2 0 0 0,1 1 0 0 0,-1 0 0 0 0,1-1-1 0 0,0 1 1 0 0,8 8 0 0 0,-8-11-334 0 0,1-1 0 0 0,-1 1-1 0 0,1-1 1 0 0,0 0 0 0 0,-1 0 0 0 0,10 4-1 0 0,7 3-1191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39 1488 0 0,'-3'-25'14238'0'0,"3"24"-13865"0"0,0 1 0 0 0,-1-1 0 0 0,1 0 0 0 0,0 0 0 0 0,-1 0 0 0 0,1 1-1 0 0,-1-1 1 0 0,1 0 0 0 0,-1 1 0 0 0,1-1 0 0 0,-1 0 0 0 0,0 1 0 0 0,1-1 0 0 0,-1 1 0 0 0,0-1-1 0 0,0 0 1 0 0,-2 1-142 0 0,1-1 1 0 0,0 1-1 0 0,-1 0 0 0 0,1-1 0 0 0,0 1 0 0 0,-1 0 0 0 0,1 1 0 0 0,0-1 1 0 0,0 0-1 0 0,-1 1 0 0 0,1-1 0 0 0,0 1 0 0 0,0 0 0 0 0,-1 0 1 0 0,-2 1-1 0 0,-6 3 39 0 0,0 0 0 0 0,1 1 1 0 0,-1 0-1 0 0,1 1 1 0 0,-10 9-1 0 0,-46 43 355 0 0,53-46-509 0 0,-157 161 853 0 0,135-129-1788 0 0,15-19-2734 0 0,16-19 1939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5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185 681 272 0 0,'11'-29'10033'0'0,"-1"-16"-1811"0"0,-4 12-3437 0 0,0 17-2527 0 0,-5 14-1858 0 0,1-1-1 0 0,-1 0 1 0 0,0 1-1 0 0,-1-1 1 0 0,1 0 0 0 0,0 0-1 0 0,0-4 252 0 0,4 7-214 0 0,7 15-279 0 0,0 1 0 0 0,-1 1 0 0 0,-1 0 0 0 0,-1 0 0 0 0,12 29 1 0 0,12 24-123 0 0,-24-55-766 0 0,-1 1 1 0 0,0 0-1 0 0,-2 0 0 0 0,6 19 1 0 0,-9-21-853 0 0</inkml:trace>
  <inkml:trace contextRef="#ctx0" brushRef="#br0" timeOffset="1">56 110 23622 0 0,'-13'-23'3556'0'0,"-1"1"-2391"0"0,6 9-789 0 0,1-1-288 0 0,0 4-160 0 0,5 0-64 0 0,2 3 20 0 0,-4-3-96 0 0,17 43-2753 0 0,-2-10 1353 0 0,3 1 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5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253 530 22262 0 0,'9'-27'4763'0'0,"2"-1"-3809"0"0,-11 27-696 0 0,-3 4-152 0 0,-2 1-65 0 0,1 1 0 0 0,-1 0 0 0 0,1 0-1 0 0,-1 0 1 0 0,1 1 0 0 0,1 0 0 0 0,-1-1-1 0 0,1 1 1 0 0,0 1 0 0 0,0-1 0 0 0,1 0 0 0 0,0 1-1 0 0,-2 9 1 0 0,-1 12 106 0 0,-4 53 1 0 0,9-79-144 0 0,-1 12 24 0 0,1 0 0 0 0,0-1 0 0 0,1 1 1 0 0,0 0-1 0 0,2 0 0 0 0,-1-1 0 0 0,2 1 0 0 0,0-1 0 0 0,0 0 0 0 0,1 0 0 0 0,1-1 0 0 0,0 1 0 0 0,14 19 0 0 0,-18-28-22 0 0,1-1-1 0 0,0 1 1 0 0,0-1 0 0 0,1 0 0 0 0,-1 0-1 0 0,0-1 1 0 0,1 1 0 0 0,0-1-1 0 0,0 1 1 0 0,0-1 0 0 0,0 0 0 0 0,0-1-1 0 0,0 1 1 0 0,0-1 0 0 0,0 1 0 0 0,1-1-1 0 0,-1-1 1 0 0,0 1 0 0 0,9 0-1 0 0,-8-2-4 0 0,0 1 0 0 0,1-1 1 0 0,-1 0-1 0 0,0-1 0 0 0,0 1 0 0 0,1-1 0 0 0,-1 0 0 0 0,0 0 0 0 0,-1-1 0 0 0,1 1 0 0 0,0-1 0 0 0,-1 0 0 0 0,1 0 0 0 0,-1-1 0 0 0,0 0 0 0 0,4-4 0 0 0,3-5 3 0 0,0 0-1 0 0,-2-1 1 0 0,0 0-1 0 0,0-1 1 0 0,-1 0-1 0 0,-1 0 1 0 0,-1 0-1 0 0,0-1 1 0 0,-1 0-1 0 0,-1 0 1 0 0,0-1-1 0 0,-1 1 1 0 0,-1-1-1 0 0,0 1 1 0 0,-2-30-1 0 0,-1 13 3 0 0,-2 0 0 0 0,-2 0-1 0 0,0 0 1 0 0,-3 1-1 0 0,0 0 1 0 0,-2 1 0 0 0,-16-34-1 0 0,13 38 6 0 0,-1 0-1 0 0,-1 1 1 0 0,-1 1-1 0 0,-35-42 1 0 0,36 50 0 0 0,-1 1 0 0 0,0 1-1 0 0,-1 0 1 0 0,0 1 0 0 0,-1 1 0 0 0,-1 1 0 0 0,-22-11 0 0 0,34 19-3 0 0,-1 1 0 0 0,1 0 0 0 0,-1 1 0 0 0,0-1 0 0 0,1 1 0 0 0,-1 1 0 0 0,0 0 0 0 0,-13-1 0 0 0,18 2-4 0 0,-1 1 0 0 0,0-1 0 0 0,0 0 0 0 0,0 1 0 0 0,1 0 0 0 0,-1 0 0 0 0,0 0 0 0 0,1 0 0 0 0,-1 1 0 0 0,1 0 0 0 0,0-1 0 0 0,-1 1 0 0 0,1 0 0 0 0,0 1 0 0 0,0-1 0 0 0,0 0 0 0 0,0 1 0 0 0,1 0 0 0 0,-5 5 0 0 0,2-1 3 0 0,0 0-1 0 0,1 1 1 0 0,0-1-1 0 0,1 1 1 0 0,0 0-1 0 0,0 0 1 0 0,0 0-1 0 0,1 0 1 0 0,0 0-1 0 0,-1 16 1 0 0,3-11 0 0 0,0 0 1 0 0,0 0-1 0 0,1-1 0 0 0,1 1 1 0 0,0 0-1 0 0,7 20 1 0 0,-2-14-1 0 0,0-2 0 0 0,1 1 1 0 0,0-1-1 0 0,2 0 1 0 0,0-1-1 0 0,0 0 1 0 0,2 0-1 0 0,0-2 0 0 0,24 24 1 0 0,-24-28-85 0 0,1-1 0 0 0,0 0 0 0 0,1-1 0 0 0,0-1 0 0 0,0 0 0 0 0,1-1 0 0 0,0 0 0 0 0,0-1 0 0 0,0-1 0 0 0,1 0 0 0 0,0-1 0 0 0,-1-1 0 0 0,1 0 0 0 0,0-1 0 0 0,0-1 0 0 0,0 0 0 0 0,0-2 0 0 0,18-2 0 0 0,0-1-2813 0 0,-19 3 1292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5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265 103 5004 0 0,'0'-4'1042'0'0,"0"-1"-1"0"0,-1 1 0 0 0,1 0 1 0 0,-1-1-1 0 0,0 1 0 0 0,0 0 1 0 0,0 0-1 0 0,-1 0 0 0 0,1 0 0 0 0,-1 0 1 0 0,0 0-1 0 0,0 0 0 0 0,0 0 1 0 0,-4-3-1 0 0,3 3-572 0 0,0 1-1 0 0,0 0 1 0 0,0 0 0 0 0,-1 1 0 0 0,0-1-1 0 0,1 1 1 0 0,-1-1 0 0 0,0 1-1 0 0,0 0 1 0 0,0 1 0 0 0,0-1 0 0 0,-6-1-1 0 0,4 2-316 0 0,-1-1 0 0 0,0 2 0 0 0,1-1 0 0 0,-1 1-1 0 0,0 0 1 0 0,0 0 0 0 0,0 1 0 0 0,1 0-1 0 0,-1 0 1 0 0,1 0 0 0 0,-1 1 0 0 0,1 0 0 0 0,-1 0-1 0 0,1 1 1 0 0,0 0 0 0 0,0 0 0 0 0,0 0 0 0 0,-6 5-1 0 0,6-3-62 0 0,-1 0 1 0 0,1 1-1 0 0,1-1 0 0 0,-1 1 0 0 0,1 0 0 0 0,0 1 0 0 0,-6 10 0 0 0,9-15-73 0 0,1 1 0 0 0,0-1 1 0 0,0 1-1 0 0,0-1 0 0 0,0 1 0 0 0,0 0 0 0 0,0-1 0 0 0,1 1 0 0 0,0 0 0 0 0,-1 0 0 0 0,1 0 0 0 0,0-1 1 0 0,0 1-1 0 0,0 0 0 0 0,1 0 0 0 0,-1-1 0 0 0,1 1 0 0 0,0 0 0 0 0,-1-1 0 0 0,1 1 0 0 0,0 0 0 0 0,1-1 1 0 0,-1 1-1 0 0,0-1 0 0 0,2 3 0 0 0,2 0 5 0 0,-1 0 1 0 0,1 0-1 0 0,-1 0 1 0 0,1-1-1 0 0,1 1 1 0 0,-1-1-1 0 0,0-1 1 0 0,1 1-1 0 0,0-1 1 0 0,11 5-1 0 0,4 0-27 0 0,41 8-1 0 0,-62-16 7 0 0,2 1-6 0 0,-1-1 1 0 0,0 0-1 0 0,0 0 1 0 0,0 0-1 0 0,0 0 1 0 0,0 1 0 0 0,1-1-1 0 0,-1 1 1 0 0,0-1-1 0 0,0 1 1 0 0,0-1 0 0 0,0 1-1 0 0,0-1 1 0 0,0 1-1 0 0,0 0 1 0 0,0 0 0 0 0,-1-1-1 0 0,1 1 1 0 0,0 0-1 0 0,0 0 1 0 0,-1 0-1 0 0,1 0 1 0 0,0 0 0 0 0,-1 0-1 0 0,1 2 1 0 0,-1-2-11 0 0,-10 16-12 0 0,-29 40 6 0 0,29-44 28 0 0,1 1 1 0 0,0-1-1 0 0,1 2 1 0 0,0-1 0 0 0,1 1-1 0 0,-10 30 1 0 0,16-41-5 0 0,1 0 1 0 0,-1 0-1 0 0,1 0 0 0 0,0 0 1 0 0,0 0-1 0 0,0 0 0 0 0,1 0 1 0 0,-1 0-1 0 0,1-1 1 0 0,0 1-1 0 0,0 0 0 0 0,0 0 1 0 0,1-1-1 0 0,-1 1 0 0 0,1 0 1 0 0,0-1-1 0 0,0 0 1 0 0,0 1-1 0 0,0-1 0 0 0,4 4 1 0 0,0 0 8 0 0,1-1 1 0 0,0 0-1 0 0,0 0 1 0 0,0 0-1 0 0,0-1 1 0 0,1 0-1 0 0,13 6 1 0 0,-12-7-81 0 0,0-1 1 0 0,0 0-1 0 0,0 0 1 0 0,12 2-1 0 0,18-2-3706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5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 1996 0 0,'-1'-2'5165'0'0,"1"0"-4389"0"0,-1 0 0 0 0,1 0 0 0 0,0 0 0 0 0,0-1 0 0 0,0 1 0 0 0,0 0 0 0 0,0 0 0 0 0,0 0 0 0 0,1 0-1 0 0,-1 0 1 0 0,2-3 0 0 0,-2 4-430 0 0,1 0-1 0 0,-1 0 1 0 0,1 0 0 0 0,0 0-1 0 0,-1 0 1 0 0,1 0-1 0 0,0 0 1 0 0,0 0 0 0 0,-1 1-1 0 0,1-1 1 0 0,0 0-1 0 0,0 0 1 0 0,0 1 0 0 0,0-1-1 0 0,0 1 1 0 0,2-2-1 0 0,0 2-113 0 0,0-1 0 0 0,0 1 0 0 0,0-1 0 0 0,0 1 0 0 0,0 0 0 0 0,0 0-1 0 0,0 0 1 0 0,0 1 0 0 0,0-1 0 0 0,0 1 0 0 0,0-1 0 0 0,0 1 0 0 0,0 0 0 0 0,-1 0-1 0 0,1 0 1 0 0,5 4 0 0 0,12 6 50 0 0,0 2-1 0 0,-1 0 1 0 0,0 2 0 0 0,-1 0-1 0 0,-1 1 1 0 0,0 1 0 0 0,17 21-1 0 0,6 15 265 0 0,45 75-1 0 0,-9 10-227 0 0,-73-132-456 0 0,0-1 0 0 0,1 0 0 0 0,-1 0 0 0 0,1 0 0 0 0,0-1 0 0 0,1 1 1 0 0,5 3-1 0 0,10 2-3297 0 0,-10-8 1824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5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32 1996 0 0,'0'-3'4502'0'0,"-1"-17"6021"0"0,1 19-10369 0 0,0 1-1 0 0,-1 0 1 0 0,1-1-1 0 0,0 1 0 0 0,0-1 1 0 0,0 1-1 0 0,-1-1 0 0 0,1 1 1 0 0,0 0-1 0 0,-1-1 1 0 0,1 1-1 0 0,0 0 0 0 0,-1-1 1 0 0,1 1-1 0 0,0 0 1 0 0,-1-1-1 0 0,1 1 0 0 0,0 0 1 0 0,-1 0-1 0 0,1-1 0 0 0,-1 1 1 0 0,1 0-1 0 0,-1 0 1 0 0,1 0-1 0 0,-1 0 0 0 0,1 0 1 0 0,-1 0-1 0 0,1 0 1 0 0,0 0-1 0 0,-1 0 0 0 0,1 0 1 0 0,-1 0-1 0 0,1 0 0 0 0,-1 0 1 0 0,1 0-1 0 0,-1 0 1 0 0,1 0-1 0 0,-1 0 0 0 0,1 0 1 0 0,-1 1-1 0 0,-19 8 536 0 0,1 1-1 0 0,1 1 1 0 0,0 1-1 0 0,0 1 1 0 0,-19 17 0 0 0,-6 4-149 0 0,-30 21 154 0 0,3 4 0 0 0,-78 82 1 0 0,129-121-611 0 0,9-10-105 0 0,0 0-1 0 0,1 0 0 0 0,0 1 0 0 0,1 0 1 0 0,0 1-1 0 0,0 0 0 0 0,-9 21 0 0 0,17-31-224 0 0,-1-1 1 0 0,1 1-1 0 0,0 0 0 0 0,-1 0 0 0 0,1 0 0 0 0,0-1 0 0 0,0 1 0 0 0,0 0 0 0 0,0 0 0 0 0,0 0 0 0 0,1-1 0 0 0,-1 1 0 0 0,0 0 0 0 0,2 3 0 0 0,4 0-1346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5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67 3648 0 0,'-3'-4'1203'0'0,"0"-1"0"0"0,0 1 0 0 0,0 0 0 0 0,-1 0 0 0 0,0 0 0 0 0,1 0 0 0 0,-1 1 0 0 0,-1 0 0 0 0,1-1 0 0 0,0 2 0 0 0,-9-6 0 0 0,6 5-471 0 0,-1 0-1 0 0,0 1 1 0 0,1-1 0 0 0,-1 1-1 0 0,0 1 1 0 0,0-1 0 0 0,-9 1-1 0 0,2 1-335 0 0,0 0-1 0 0,1 1 0 0 0,-1 1 1 0 0,1 0-1 0 0,0 1 0 0 0,0 0 1 0 0,0 2-1 0 0,-16 6 0 0 0,18-6-231 0 0,0 1-1 0 0,1 1 1 0 0,0 0-1 0 0,0 1 1 0 0,0 0-1 0 0,1 0 1 0 0,0 1-1 0 0,1 0 1 0 0,0 1-1 0 0,1 0 1 0 0,0 1-1 0 0,-10 16 1 0 0,14-21-123 0 0,0 1 1 0 0,1 1 0 0 0,0-1-1 0 0,0 0 1 0 0,0 1 0 0 0,1-1 0 0 0,0 1-1 0 0,1 0 1 0 0,0 0 0 0 0,0-1-1 0 0,1 1 1 0 0,0 0 0 0 0,0 0-1 0 0,1 0 1 0 0,0 0 0 0 0,0 0 0 0 0,1-1-1 0 0,0 1 1 0 0,0-1 0 0 0,1 1-1 0 0,6 12 1 0 0,-4-9-18 0 0,2-1-1 0 0,-1 0 1 0 0,1-1 0 0 0,1 1-1 0 0,-1-1 1 0 0,2-1 0 0 0,-1 1-1 0 0,1-2 1 0 0,0 1 0 0 0,1-1-1 0 0,0 0 1 0 0,0-1 0 0 0,0 0 0 0 0,1-1-1 0 0,0 0 1 0 0,0-1 0 0 0,0 0-1 0 0,1-1 1 0 0,20 4 0 0 0,3-2 110 0 0,65 2 0 0 0,-43-7-4309 0 0,-57 0 4164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4:5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28 92 0 0,'-21'-4'13134'0'0,"-4"-1"-3332"0"0,23 4-8677 0 0,22-4 4127 0 0,46-1-4729 0 0,-38 3 50 0 0,22 0-654 0 0,-21 3-3383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0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39 5004 0 0,'0'0'6202'0'0,"0"-1"-5888"0"0,-1 0 1 0 0,1 0 0 0 0,0 1-1 0 0,-1-1 1 0 0,1 0 0 0 0,-1 1-1 0 0,1-1 1 0 0,-1 0 0 0 0,1 1-1 0 0,-1-1 1 0 0,1 0 0 0 0,-1 1-1 0 0,0-1 1 0 0,1 1 0 0 0,-1-1-1 0 0,0 1 1 0 0,-1-1 0 0 0,-31-7 3252 0 0,-68-8 0 0 0,85 14-3140 0 0,0 2 0 0 0,-1 0 0 0 0,1 0 0 0 0,0 2 1 0 0,0 0-1 0 0,-27 7 0 0 0,38-7-367 0 0,1 0 0 0 0,0 0 1 0 0,-1 0-1 0 0,1 1 0 0 0,0-1 0 0 0,1 1 1 0 0,-1 0-1 0 0,0 0 0 0 0,1 1 1 0 0,0-1-1 0 0,0 1 0 0 0,0-1 0 0 0,0 1 1 0 0,0 0-1 0 0,1 0 0 0 0,0 0 1 0 0,-1 1-1 0 0,2-1 0 0 0,-3 7 0 0 0,-3 10 52 0 0,2 1-1 0 0,-7 43 0 0 0,6-24-16 0 0,-29 169 399 0 0,-6 31 11 0 0,39-229-456 0 0,1 0-1 0 0,1 0 0 0 0,0 12 1 0 0,0-7 56 0 0,0-15-95 0 0,1-1 1 0 0,-1 1-1 0 0,1 0 1 0 0,-1-1-1 0 0,1 1 1 0 0,-1-1-1 0 0,1 1 0 0 0,0 0 1 0 0,0-1-1 0 0,0 0 1 0 0,0 1-1 0 0,0-1 1 0 0,0 1-1 0 0,0-1 0 0 0,0 0 1 0 0,1 0-1 0 0,-1 0 1 0 0,0 0-1 0 0,1 0 0 0 0,-1 0 1 0 0,1 0-1 0 0,-1 0 1 0 0,1 0-1 0 0,0-1 1 0 0,-1 1-1 0 0,3 0 0 0 0,5 2 18 0 0,0-1 0 0 0,0 0-1 0 0,13 2 1 0 0,50 1 139 0 0,84-4 0 0 0,-81-1-186 0 0,-71-1-431 0 0,-1 1 0 0 0,0-1-1 0 0,0 1 1 0 0,0-1 0 0 0,0 0-1 0 0,0 0 1 0 0,0-1 0 0 0,5-2-1 0 0,-1 1-1135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0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 4364 0 0,'-52'-10'23415'0'0,"57"10"-22969"0"0,137 5 947 0 0,-45-4-5138 0 0,-78-1 2146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0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108 218 3332 0 0,'-10'-4'2439'0'0,"0"0"-1"0"0,0-1 1 0 0,0 0-1 0 0,0 0 1 0 0,-9-9-1 0 0,16 12-2084 0 0,0 0-1 0 0,0 0 1 0 0,0-1 0 0 0,0 1-1 0 0,1-1 1 0 0,-1 0-1 0 0,1 0 1 0 0,0 0 0 0 0,0 0-1 0 0,0 0 1 0 0,0 0-1 0 0,1-1 1 0 0,-1 1 0 0 0,1 0-1 0 0,0-1 1 0 0,0 1-1 0 0,0-1 1 0 0,-1-6 0 0 0,3 6-254 0 0,-1 1 0 0 0,1-1 1 0 0,0 1-1 0 0,0-1 0 0 0,1 1 1 0 0,-1-1-1 0 0,1 1 0 0 0,-1 0 0 0 0,1 0 1 0 0,0 0-1 0 0,0 0 0 0 0,0 0 1 0 0,1 0-1 0 0,-1 0 0 0 0,1 1 1 0 0,0-1-1 0 0,-1 1 0 0 0,1 0 1 0 0,5-3-1 0 0,6-4 148 0 0,1 0 0 0 0,25-11 0 0 0,-39 20-227 0 0,5-3 23 0 0,0 0 1 0 0,0 1-1 0 0,1 0 0 0 0,-1 0 1 0 0,0 0-1 0 0,1 1 1 0 0,0 0-1 0 0,-1 1 1 0 0,1-1-1 0 0,0 1 1 0 0,-1 0-1 0 0,1 1 1 0 0,0 0-1 0 0,-1 0 1 0 0,1 0-1 0 0,-1 1 1 0 0,1-1-1 0 0,-1 2 1 0 0,0-1-1 0 0,0 1 1 0 0,0 0-1 0 0,0 0 1 0 0,0 1-1 0 0,-1-1 1 0 0,1 1-1 0 0,-1 1 1 0 0,0-1-1 0 0,0 1 1 0 0,-1-1-1 0 0,1 2 1 0 0,-1-1-1 0 0,0 0 1 0 0,-1 1-1 0 0,1-1 1 0 0,-1 1-1 0 0,0 0 1 0 0,0 1-1 0 0,-1-1 1 0 0,0 0-1 0 0,2 9 1 0 0,-2-2-19 0 0,0 0 1 0 0,0 1 0 0 0,-1-1 0 0 0,-1 1 0 0 0,-1-1-1 0 0,0 1 1 0 0,-2 13 0 0 0,-2-2 9 0 0,-1 0-1 0 0,-16 43 1 0 0,11-42-14 0 0,0-1 1 0 0,-2 0-1 0 0,-1 0 0 0 0,-1-1 1 0 0,-1-1-1 0 0,0-1 0 0 0,-2 0 0 0 0,-25 24 1 0 0,38-41-15 0 0,-1-1 1 0 0,1 1-1 0 0,-1-1 1 0 0,0 0 0 0 0,0 0-1 0 0,-1 0 1 0 0,1-1-1 0 0,-1 0 1 0 0,1 0-1 0 0,-1-1 1 0 0,0 0 0 0 0,0 0-1 0 0,-9 1 1 0 0,15-3-9 0 0,0 0 0 0 0,0 0-1 0 0,0-1 1 0 0,-1 1 0 0 0,1 0 0 0 0,0-1 0 0 0,0 1 0 0 0,0 0 0 0 0,0-1 0 0 0,0 0 0 0 0,0 1-1 0 0,0-1 1 0 0,0 1 0 0 0,0-1 0 0 0,1 0 0 0 0,-1 0 0 0 0,0 1 0 0 0,0-1 0 0 0,0 0 0 0 0,1 0-1 0 0,-1 0 1 0 0,1 0 0 0 0,-1 0 0 0 0,1 0 0 0 0,-1 0 0 0 0,1 0 0 0 0,-1 0 0 0 0,1 0 0 0 0,0 0 0 0 0,-1-1-1 0 0,1 1 1 0 0,0 0 0 0 0,0-1 0 0 0,-1-5-3 0 0,1 1-1 0 0,0 0 1 0 0,0 0-1 0 0,2-9 1 0 0,-2 11 7 0 0,1 0 0 0 0,-1 0 0 0 0,1-1 0 0 0,0 1 0 0 0,1 1 0 0 0,-1-1 0 0 0,1 0 0 0 0,0 0 0 0 0,0 1 0 0 0,0-1 0 0 0,0 0 0 0 0,1 1 0 0 0,-1 0 0 0 0,1 0 0 0 0,0 0 0 0 0,0 0 0 0 0,0 0 0 0 0,0 1 0 0 0,0-1 0 0 0,1 1 0 0 0,-1 0 0 0 0,7-3 0 0 0,-6 3 12 0 0,1 1 1 0 0,-1 0 0 0 0,1 0 0 0 0,-1 0 0 0 0,1 0 0 0 0,0 1 0 0 0,-1 0 0 0 0,1 0 0 0 0,-1 0 0 0 0,1 0 0 0 0,0 1 0 0 0,-1 0 0 0 0,1 0 0 0 0,-1 0 0 0 0,0 1 0 0 0,1-1 0 0 0,-1 1 0 0 0,0 0 0 0 0,0 0 0 0 0,5 4-1 0 0,-1-1 10 0 0,-1 0 0 0 0,0 1-1 0 0,0 0 1 0 0,-1 1 0 0 0,0 0-1 0 0,0 0 1 0 0,9 13 0 0 0,-4-1-441 0 0,18 40 1 0 0,-27-54-348 0 0,1 1 0 0 0,1 0-1 0 0,-1-1 1 0 0,7 9 0 0 0,-5-9-839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3044 0 0,'10'5'1561'0'0,"-1"0"0"0"0,1 0 0 0 0,-1 1 0 0 0,0 0 0 0 0,0 1 0 0 0,-1 0 0 0 0,15 15 0 0 0,-12-9-686 0 0,-1 0 1 0 0,0 0-1 0 0,-1 1 0 0 0,11 24 1 0 0,-5-5-296 0 0,-3 1 0 0 0,0 0 1 0 0,-3 0-1 0 0,7 40 0 0 0,-11-47-170 0 0,-2 1 0 0 0,0 0 1 0 0,-2-1-1 0 0,-1 1 0 0 0,-2 0 0 0 0,0 0 0 0 0,-2 0 1 0 0,-1-1-1 0 0,-1 0 0 0 0,-1 0 0 0 0,-2 0 0 0 0,-18 39 1 0 0,11-31 11 0 0,9-19-120 0 0,-1 1-1 0 0,-1-1 0 0 0,-20 28 1 0 0,19-32-263 0 0,1 1 0 0 0,0 0 0 0 0,-8 15 0 0 0,16-24-262 0 0,-11-1-4399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0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4596 0 0,'25'-4'14185'0'0,"-24"4"-13732"0"0,1 1-1 0 0,-1-1 0 0 0,0 0 0 0 0,0 0 0 0 0,0 0 1 0 0,1 1-1 0 0,-1-1 0 0 0,0 0 0 0 0,0 1 0 0 0,0-1 1 0 0,0 1-1 0 0,2 1 0 0 0,-1 0-265 0 0,-1-1 1 0 0,0 1-1 0 0,0 0 0 0 0,1 0 1 0 0,-1 0-1 0 0,0 0 0 0 0,-1 0 1 0 0,1 0-1 0 0,0 0 0 0 0,0 0 1 0 0,-1 0-1 0 0,0 0 0 0 0,1 1 1 0 0,-1-1-1 0 0,0 0 0 0 0,0 0 1 0 0,0 0-1 0 0,0 3 0 0 0,-2 15 326 0 0,0 0-1 0 0,-5 22 1 0 0,4-22-1203 0 0,0 0 1 0 0,-1 24-1 0 0,5-35-862 0 0,2-3-42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0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204 147 4972 0 0,'-7'-4'1601'0'0,"0"0"-1"0"0,0-1 0 0 0,1 1 0 0 0,-1-2 0 0 0,1 1 0 0 0,1-1 1 0 0,-10-11-1 0 0,14 16-1404 0 0,-1-1 1 0 0,1 0-1 0 0,0 1 1 0 0,0-1-1 0 0,0 0 1 0 0,0 0 0 0 0,0 0-1 0 0,1 0 1 0 0,-1 0-1 0 0,1 0 1 0 0,-1 0-1 0 0,1 0 1 0 0,0 0-1 0 0,-1 0 1 0 0,1 0-1 0 0,0 0 1 0 0,1 0 0 0 0,-1 0-1 0 0,0-1 1 0 0,0 1-1 0 0,1 0 1 0 0,-1 0-1 0 0,1 0 1 0 0,0 0-1 0 0,0 1 1 0 0,0-1-1 0 0,0 0 1 0 0,0 0 0 0 0,0 0-1 0 0,0 1 1 0 0,0-1-1 0 0,1 0 1 0 0,1-1-1 0 0,0 0-81 0 0,1 0 0 0 0,-1 0 0 0 0,0 1 0 0 0,1-1 1 0 0,0 1-1 0 0,-1 0 0 0 0,1 0 0 0 0,0 0 0 0 0,0 1 0 0 0,0-1 0 0 0,0 1 0 0 0,0 0 0 0 0,1 0 0 0 0,-1 1 0 0 0,0-1 0 0 0,0 1 0 0 0,1 0 0 0 0,-1 0 0 0 0,0 0 0 0 0,1 0 1 0 0,-1 1-1 0 0,0 0 0 0 0,0 0 0 0 0,0 0 0 0 0,0 0 0 0 0,6 3 0 0 0,-6-2-75 0 0,0 0 0 0 0,0 1 0 0 0,0-1-1 0 0,0 1 1 0 0,-1 0 0 0 0,1 0 0 0 0,-1 0 0 0 0,1 0 0 0 0,-1 0 0 0 0,0 1 0 0 0,-1 0 0 0 0,1-1 0 0 0,0 1 0 0 0,-1 0 0 0 0,0 0-1 0 0,0 1 1 0 0,0-1 0 0 0,-1 0 0 0 0,1 1 0 0 0,-1-1 0 0 0,0 1 0 0 0,0-1 0 0 0,-1 1 0 0 0,1 6 0 0 0,-2 4-4 0 0,-1-1 0 0 0,0 1 0 0 0,-1-1 0 0 0,0 1 0 0 0,-1-1 0 0 0,-1 0 0 0 0,0 0 0 0 0,-1-1 0 0 0,-1 1 0 0 0,-12 17 0 0 0,-4 4 29 0 0,-1-2-1 0 0,-43 45 0 0 0,-49 32 160 0 0,80-77-19 0 0,36-29 103 0 0,8-3-125 0 0,23-3-25 0 0,2 1 60 0 0,72 20 315 0 0,-73-11-2561 0 0,49 4 0 0 0,-68-12 451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0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133 121 2780 0 0,'-2'-2'670'0'0,"1"0"-1"0"0,0 0 1 0 0,0 0-1 0 0,0 0 0 0 0,0 0 1 0 0,1 0-1 0 0,-1 0 1 0 0,1 0-1 0 0,-1 0 1 0 0,1 0-1 0 0,0 0 0 0 0,-1 0 1 0 0,1-1-1 0 0,0 1 1 0 0,0 0-1 0 0,1 0 1 0 0,-1 0-1 0 0,0 0 0 0 0,1 0 1 0 0,-1 0-1 0 0,2-3 1 0 0,0 2-287 0 0,0 0 0 0 0,0 0 0 0 0,0 0 1 0 0,0 1-1 0 0,0-1 0 0 0,1 1 0 0 0,-1-1 1 0 0,1 1-1 0 0,0 0 0 0 0,-1 0 0 0 0,1 0 1 0 0,4-1-1 0 0,7-4 40 0 0,1 1 0 0 0,0 0 1 0 0,1 1-1 0 0,22-4 0 0 0,-28 7-176 0 0,-1 0-1 0 0,1 1 1 0 0,0 0-1 0 0,0 1 0 0 0,0 0 1 0 0,-1 0-1 0 0,1 1 1 0 0,0 0-1 0 0,12 4 1 0 0,-15-3-143 0 0,-1 0 1 0 0,0 1 0 0 0,1 0-1 0 0,-1 0 1 0 0,0 0 0 0 0,-1 1-1 0 0,1 0 1 0 0,0 0 0 0 0,-1 1-1 0 0,0-1 1 0 0,0 1 0 0 0,-1 0-1 0 0,8 11 1 0 0,5 12 52 0 0,-2-1 0 0 0,0 2 0 0 0,-3 0 0 0 0,0 1 0 0 0,-2 0 1 0 0,-1 0-1 0 0,9 57 0 0 0,-9 3 35 0 0,-4-31-111 0 0,-4-44-63 0 0,21 140 227 0 0,-15-124-147 0 0,1 0 0 0 0,21 55-1 0 0,-16-47-19 0 0,-10-29-28 0 0,1 1 1 0 0,0 0 0 0 0,9 17-1 0 0,-12-28-35 0 0,-1 0-1 0 0,1 1 1 0 0,-1-1 0 0 0,1 1-1 0 0,-1-1 1 0 0,0 1 0 0 0,1-1-1 0 0,-1 1 1 0 0,1-1-1 0 0,-1 1 1 0 0,0 0 0 0 0,0-1-1 0 0,1 1 1 0 0,-1 0-1 0 0,0-1 1 0 0,0 1 0 0 0,0-1-1 0 0,0 1 1 0 0,0 0 0 0 0,0-1-1 0 0,0 1 1 0 0,0 0-1 0 0,0-1 1 0 0,0 1 0 0 0,0 0-1 0 0,0-1 1 0 0,0 1 0 0 0,0 0-1 0 0,-1-1 1 0 0,1 1-1 0 0,0-1 1 0 0,-1 1 0 0 0,1 0-1 0 0,-1 0-2 0 0,0-1-1 0 0,0 0 1 0 0,0 0-1 0 0,0 0 1 0 0,0 0-1 0 0,0 0 1 0 0,0 0-1 0 0,0 0 1 0 0,0 0-1 0 0,0 0 1 0 0,0 0-1 0 0,0 0 1 0 0,0-1-1 0 0,0 1 1 0 0,0 0-1 0 0,0-1 1 0 0,-1 0-1 0 0,-28-11 31 0 0,-1 1-1 0 0,1 1 0 0 0,-2 2 1 0 0,1 1-1 0 0,-1 2 1 0 0,0 0-1 0 0,0 3 1 0 0,-48 1-1 0 0,44 4-36 0 0,1 1-1 0 0,0 2 1 0 0,0 2 0 0 0,1 1-1 0 0,-44 18 1 0 0,65-22-207 0 0,1 1 0 0 0,-15 10 0 0 0,3-1-2576 0 0,16-11 1289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0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0 356 0 0,'8'11'25977'0'0,"-5"-3"-24563"0"0,-6-1-2963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0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98 4328 0 0,'-17'-31'14719'0'0,"18"30"-14523"0"0,0 0 0 0 0,0-1 0 0 0,1 1 0 0 0,-1 0 1 0 0,0 0-1 0 0,1 0 0 0 0,-1 0 0 0 0,1 0 0 0 0,-1 0 0 0 0,1 0 0 0 0,0 0 0 0 0,-1 1 0 0 0,1-1 0 0 0,0 1 0 0 0,0-1 1 0 0,-1 1-1 0 0,4-1 0 0 0,35-2 682 0 0,-36 3-712 0 0,814-39 1868 0 0,-818 39-2044 0 0,4 0-50 0 0,0 0 0 0 0,0 0 0 0 0,1-1 0 0 0,-1 1 0 0 0,0-1 0 0 0,-1 0 1 0 0,8-3-1 0 0,-10 4-20 0 0,-6-1 162 0 0,-3 1-17 0 0,0-1 0 0 0,1 1 0 0 0,-1 1 0 0 0,0 0 0 0 0,0 0-1 0 0,1 0 1 0 0,-1 1 0 0 0,1 0 0 0 0,-1 1 0 0 0,1 0 0 0 0,0 0 0 0 0,0 0-1 0 0,0 1 1 0 0,0 0 0 0 0,1 0 0 0 0,-1 1 0 0 0,1 0 0 0 0,0 0 0 0 0,1 0-1 0 0,-1 1 1 0 0,1 0 0 0 0,0 0 0 0 0,0 0 0 0 0,-4 9 0 0 0,-9 15 109 0 0,2 1 1 0 0,1 0-1 0 0,1 1 1 0 0,2 1-1 0 0,2 0 0 0 0,0 1 1 0 0,-8 64-1 0 0,13-53-38 0 0,2 1-1 0 0,2-1 0 0 0,2 1 0 0 0,2 0 0 0 0,13 65 1 0 0,-11-89-126 0 0,0 0 1 0 0,1-1 0 0 0,10 22-1 0 0,-13-36-333 0 0,0 0 1 0 0,0 0-1 0 0,1-1 0 0 0,0 0 1 0 0,0 0-1 0 0,1 0 0 0 0,-1 0 1 0 0,1-1-1 0 0,0 0 0 0 0,1 0 1 0 0,0 0-1 0 0,-1-1 0 0 0,8 5 1 0 0,0-3-1290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0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44 4660 0 0,'-4'1'900'0'0,"1"1"-1"0"0,0 0 1 0 0,0 0-1 0 0,1 1 1 0 0,-1-1-1 0 0,0 0 1 0 0,1 1-1 0 0,-1 0 1 0 0,1 0-1 0 0,0-1 1 0 0,0 1 0 0 0,0 0-1 0 0,0 1 1 0 0,-2 5-1 0 0,3-4-401 0 0,0-1 0 0 0,-1 1-1 0 0,2 0 1 0 0,-1 0 0 0 0,0 0 0 0 0,1 0 0 0 0,0 0-1 0 0,0-1 1 0 0,1 1 0 0 0,0 5 0 0 0,1-2-315 0 0,0-1 1 0 0,0 1 0 0 0,0-1-1 0 0,1 0 1 0 0,0 0 0 0 0,0 0-1 0 0,1 0 1 0 0,0-1-1 0 0,0 1 1 0 0,1-1 0 0 0,0 0-1 0 0,0 0 1 0 0,0-1-1 0 0,8 6 1 0 0,-3-3-60 0 0,1-1 0 0 0,0-1 0 0 0,1 0-1 0 0,0-1 1 0 0,0 0 0 0 0,0 0 0 0 0,0-2 0 0 0,1 1 0 0 0,-1-2 0 0 0,1 1-1 0 0,24 0 1 0 0,-29-3-94 0 0,0 0-1 0 0,-1 0 0 0 0,1 0 1 0 0,0-1-1 0 0,0-1 0 0 0,-1 1 1 0 0,1-1-1 0 0,-1-1 1 0 0,1 1-1 0 0,-1-1 0 0 0,0 0 1 0 0,0-1-1 0 0,0 0 0 0 0,-1 0 1 0 0,1 0-1 0 0,-1-1 0 0 0,0 0 1 0 0,0 0-1 0 0,0 0 1 0 0,8-12-1 0 0,-12 14-19 0 0,0 0 1 0 0,0 0-1 0 0,-1 0 1 0 0,1 0-1 0 0,-1 0 1 0 0,0-1-1 0 0,0 1 1 0 0,0 0-1 0 0,0-1 1 0 0,0 1-1 0 0,-1-1 1 0 0,0 1-1 0 0,1 0 1 0 0,-1-1-1 0 0,-1-5 1 0 0,0 3 7 0 0,-1 1 0 0 0,1 0 0 0 0,-1-1 0 0 0,0 1 1 0 0,0 0-1 0 0,0 0 0 0 0,-1 1 0 0 0,0-1 0 0 0,-4-5 1 0 0,-2-1 30 0 0,-1 0 0 0 0,0 0 0 0 0,-1 1 0 0 0,0 1 0 0 0,0 0 0 0 0,-21-12 0 0 0,22 15-13 0 0,0 0 1 0 0,-1 1-1 0 0,0 0 1 0 0,0 1-1 0 0,-1 0 0 0 0,1 1 1 0 0,-1 0-1 0 0,0 1 1 0 0,-22-2-1 0 0,27 4-38 0 0,-1 1 0 0 0,0-1 0 0 0,0 1 0 0 0,1 0 0 0 0,-1 1-1 0 0,1 0 1 0 0,-1 0 0 0 0,1 0 0 0 0,0 1 0 0 0,0 0 0 0 0,0 1-1 0 0,0 0 1 0 0,0 0 0 0 0,1 0 0 0 0,0 1 0 0 0,-8 6 0 0 0,10-7-303 0 0,-21 24-200 0 0,24-26 133 0 0,0-1 0 0 0,0 1-1 0 0,0 0 1 0 0,0 0-1 0 0,1-1 1 0 0,-1 1 0 0 0,0 0-1 0 0,1 0 1 0 0,0 0-1 0 0,-1 4 1 0 0,1 4-1239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0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 4192 0 0,'-4'-16'3713'0'0,"1"5"-941"0"0,3 1-640 0 0,-4 2 2193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0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0 105 440 0 0,'5'-12'14366'0'0,"-3"10"-13647"0"0,15-4 4835 0 0,28 4-5838 0 0,-27 2 1773 0 0,96-4 160 0 0,-59 4-931 0 0,0-3 0 0 0,104-18-1 0 0,-126 10-316 0 0,-31 10-351 0 0,-1 0 0 0 0,1 0-1 0 0,-1 0 1 0 0,1 0-1 0 0,0 0 1 0 0,-1 0-1 0 0,0-1 1 0 0,1 1 0 0 0,-1 0-1 0 0,0-1 1 0 0,0 1-1 0 0,1-1 1 0 0,-1 1-1 0 0,0-1 1 0 0,1-2 0 0 0,-2 3 187 0 0,-1-1-129 0 0,0 1-88 0 0,1 0 1 0 0,-1 0-1 0 0,1 0 1 0 0,-1 0-1 0 0,1 0 1 0 0,-1 0-1 0 0,0 0 1 0 0,1 0-1 0 0,-1 0 0 0 0,0 0 1 0 0,0 1-1 0 0,0-1 1 0 0,0 0-1 0 0,0 1 1 0 0,0-1-1 0 0,0 1 1 0 0,0-1-1 0 0,0 1 1 0 0,0-1-1 0 0,0 1 1 0 0,0-1-1 0 0,0 1 0 0 0,0 0 1 0 0,0 0-1 0 0,-2 0 1 0 0,1 0 15 0 0,-1 0 0 0 0,1 1 0 0 0,0-1 0 0 0,-1 1 0 0 0,1 0 0 0 0,0 0 0 0 0,0 0 0 0 0,-1 0 0 0 0,1 0 0 0 0,0 0 0 0 0,-3 3 0 0 0,-2 1 29 0 0,0 1 0 0 0,1 0 0 0 0,-1 1 0 0 0,2 0 0 0 0,-1 0 0 0 0,-5 8 0 0 0,1 3-17 0 0,0 0 0 0 0,2 1 0 0 0,0 0 0 0 0,1 0 1 0 0,1 1-1 0 0,0 0 0 0 0,2 0 0 0 0,1 0 0 0 0,0 0 1 0 0,1 1-1 0 0,1-1 0 0 0,2 1 0 0 0,4 39 0 0 0,-3-46-192 0 0,0-1-1 0 0,1 1 0 0 0,0-1 0 0 0,10 24 0 0 0,-10-30-424 0 0,0-1-1 0 0,1 0 0 0 0,0 0 1 0 0,0 0-1 0 0,0 0 1 0 0,10 9-1 0 0,-4-7-1040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0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275 131 20418 0 0,'-27'-45'4535'0'0,"19"36"-4176"0"0,1 0-1 0 0,-1 1 1 0 0,0 0 0 0 0,-1 0-1 0 0,-13-9 1 0 0,18 14-300 0 0,0 0 0 0 0,0 0 0 0 0,-1 0 0 0 0,0 1 0 0 0,1 0 0 0 0,-1 0 0 0 0,0 0 0 0 0,0 0 0 0 0,0 1 0 0 0,0 0 0 0 0,0 0 0 0 0,0 0 0 0 0,0 1 0 0 0,0 0 0 0 0,-1 0 0 0 0,1 0 0 0 0,0 0 0 0 0,0 1 0 0 0,0 0 0 0 0,0 0 0 0 0,0 0 0 0 0,0 1 0 0 0,0 0 0 0 0,-7 3 0 0 0,8-2-19 0 0,0-1 1 0 0,0 1-1 0 0,1 0 1 0 0,0 0 0 0 0,-1 0-1 0 0,1 0 1 0 0,0 1-1 0 0,0-1 1 0 0,1 1-1 0 0,-1-1 1 0 0,1 1-1 0 0,0 0 1 0 0,0 0-1 0 0,0 0 1 0 0,0 1-1 0 0,1-1 1 0 0,0 0-1 0 0,0 1 1 0 0,0-1-1 0 0,0 1 1 0 0,0 7-1 0 0,1-6-23 0 0,0 0-1 0 0,1 0 1 0 0,-1 0-1 0 0,1 0 1 0 0,0 0 0 0 0,1 0-1 0 0,0-1 1 0 0,0 1-1 0 0,0 0 1 0 0,0-1-1 0 0,1 1 1 0 0,0-1-1 0 0,0 0 1 0 0,0 0-1 0 0,8 9 1 0 0,-5-7-99 0 0,1 0 0 0 0,0-1 0 0 0,0 1 0 0 0,1-1 0 0 0,0-1 0 0 0,0 1 0 0 0,0-1 0 0 0,0-1 0 0 0,1 0 0 0 0,0 0 0 0 0,12 4 0 0 0,-92 43 351 0 0,62-43-183 0 0,1 0-1 0 0,1 1 0 0 0,-1 0 0 0 0,2 1 1 0 0,-1-1-1 0 0,-8 20 0 0 0,12-24-57 0 0,1 0 0 0 0,0 1-1 0 0,0-1 1 0 0,0 1 0 0 0,1-1-1 0 0,0 1 1 0 0,0 0 0 0 0,0-1 0 0 0,1 1-1 0 0,0 0 1 0 0,0 0 0 0 0,0 0-1 0 0,1-1 1 0 0,0 1 0 0 0,2 7-1 0 0,0-5-9 0 0,1-1 0 0 0,0 0 0 0 0,0-1 0 0 0,0 1 0 0 0,1-1 0 0 0,0 1 0 0 0,0-1 0 0 0,1-1 0 0 0,0 1 1 0 0,0-1-1 0 0,0 0 0 0 0,1 0 0 0 0,10 5 0 0 0,-5-3-136 0 0,0 0 1 0 0,1-1 0 0 0,1-1 0 0 0,-1 0 0 0 0,0 0 0 0 0,24 3 0 0 0,23-4-3369 0 0,-43-4 1888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0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48 251 3252 0 0,'-3'-1'800'0'0,"0"0"0"0"0,0-1 0 0 0,0 1 0 0 0,0-1 0 0 0,0 0-1 0 0,0 0 1 0 0,0 0 0 0 0,1 0 0 0 0,-1 0 0 0 0,1-1 0 0 0,0 1 0 0 0,0-1-1 0 0,0 0 1 0 0,0 1 0 0 0,-3-6 0 0 0,4 6-603 0 0,1-1 1 0 0,-1 1-1 0 0,1-1 0 0 0,-1 1 1 0 0,1-1-1 0 0,0 1 1 0 0,0-1-1 0 0,0 1 0 0 0,0-1 1 0 0,0 0-1 0 0,1 1 1 0 0,-1-1-1 0 0,1 1 0 0 0,0 0 1 0 0,0-1-1 0 0,0 1 1 0 0,0 0-1 0 0,0-1 0 0 0,0 1 1 0 0,0 0-1 0 0,4-4 1 0 0,4-6 144 0 0,1 0 0 0 0,0 1 1 0 0,1 0-1 0 0,1 0 0 0 0,0 2 1 0 0,0-1-1 0 0,19-10 0 0 0,-13 10 36 0 0,0 0 0 0 0,0 2 0 0 0,1 0-1 0 0,0 1 1 0 0,25-6 0 0 0,-38 12-270 0 0,0 0 1 0 0,-1 0-1 0 0,1 1 1 0 0,-1 0 0 0 0,1 0-1 0 0,0 0 1 0 0,-1 0-1 0 0,1 1 1 0 0,0 0 0 0 0,-1 0-1 0 0,1 1 1 0 0,-1 0-1 0 0,0 0 1 0 0,1 0 0 0 0,-1 0-1 0 0,0 1 1 0 0,0 0-1 0 0,-1 0 1 0 0,9 7 0 0 0,-6-4-37 0 0,0 1 1 0 0,-1 0 0 0 0,0 0 0 0 0,0 1 0 0 0,-1 0-1 0 0,0 0 1 0 0,0 0 0 0 0,-1 1 0 0 0,0 0 0 0 0,0 0-1 0 0,2 9 1 0 0,3 15 102 0 0,-2-1 0 0 0,-1 1 0 0 0,-2 0 0 0 0,1 55 0 0 0,-5-88-171 0 0,0 1 0 0 0,0-1 0 0 0,0 1 0 0 0,0-1 0 0 0,0 1 0 0 0,0-1 0 0 0,0 1 0 0 0,0-1 0 0 0,0 1 0 0 0,0 0 0 0 0,0-1 0 0 0,1 1 0 0 0,-1-1 0 0 0,0 1 0 0 0,0-1 0 0 0,0 0 0 0 0,1 1 0 0 0,-1-1 1 0 0,0 1-1 0 0,0-1 0 0 0,1 1 0 0 0,-1-1 0 0 0,1 0 0 0 0,-1 1 0 0 0,0-1 0 0 0,1 0 0 0 0,-1 1 0 0 0,1-1 0 0 0,0 1 0 0 0,0-1-2 0 0,-1 0-1 0 0,1 0 1 0 0,0 0 0 0 0,0-1 0 0 0,0 1 0 0 0,0 0 0 0 0,0 0-1 0 0,0 0 1 0 0,0-1 0 0 0,-1 1 0 0 0,1 0 0 0 0,0-1 0 0 0,0 1-1 0 0,0-1 1 0 0,0 0 0 0 0,27-24-8 0 0,127-128 15 0 0,-146 146-5 0 0,14-15 118 0 0,1 2 0 0 0,0 2 0 0 0,2 0 0 0 0,0 1-1 0 0,32-15 1 0 0,-55 31-99 0 0,-1 0 0 0 0,1 0 0 0 0,-1 0 0 0 0,1 0 0 0 0,0 1 0 0 0,0-1 0 0 0,-1 1 0 0 0,1 0 0 0 0,0 0 0 0 0,0 0 0 0 0,-1 0 0 0 0,1 0 0 0 0,0 0 0 0 0,0 1 0 0 0,-1-1 0 0 0,1 1 0 0 0,0 0 0 0 0,-1 0-1 0 0,1 0 1 0 0,-1 0 0 0 0,1 0 0 0 0,-1 1 0 0 0,1-1 0 0 0,-1 1 0 0 0,0 0 0 0 0,0-1 0 0 0,0 1 0 0 0,0 0 0 0 0,0 0 0 0 0,0 0 0 0 0,0 1 0 0 0,-1-1 0 0 0,1 0 0 0 0,-1 1 0 0 0,2 2 0 0 0,2 5 24 0 0,0 1 0 0 0,0 0 0 0 0,-1 1 0 0 0,-1-1 0 0 0,0 1 0 0 0,3 22 0 0 0,29 282 269 0 0,-29-275-542 0 0,-3-26-1551 0 0,1 33 1 0 0,-4-39 239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3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95 5328 0 0,'-7'-3'6915'0'0,"-8"-7"-2397"0"0,13 4-90 0 0,2 4-4302 0 0,1 0 1 0 0,-1 1-1 0 0,1-1 0 0 0,-1 1 0 0 0,1-1 0 0 0,0 1 0 0 0,0-1 0 0 0,0 1 0 0 0,0 0 0 0 0,0 0 1 0 0,0-1-1 0 0,0 1 0 0 0,1 0 0 0 0,-1 0 0 0 0,0 0 0 0 0,1 0 0 0 0,1-1 0 0 0,25-14 630 0 0,-10 9-837 0 0,-1 0-1 0 0,28-6 1 0 0,11 6-3240 0 0,-35 7 1773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18926 0 0,'2'-2'621'0'0,"-1"0"1"0"0,1 0 0 0 0,0 0-1 0 0,0 1 1 0 0,1-1 0 0 0,-1 0-1 0 0,0 1 1 0 0,0 0-1 0 0,6-3 1 0 0,-8 4-600 0 0,1 0 1 0 0,-1 0-1 0 0,0 0 1 0 0,1 0-1 0 0,-1 0 0 0 0,1 0 1 0 0,-1 0-1 0 0,0 0 0 0 0,1 0 1 0 0,-1 0-1 0 0,1 0 1 0 0,-1 0-1 0 0,1 0 0 0 0,-1 0 1 0 0,0 0-1 0 0,1 0 0 0 0,-1 0 1 0 0,0 1-1 0 0,1-1 1 0 0,-1 0-1 0 0,1 0 0 0 0,-1 1 1 0 0,0-1-1 0 0,0 0 0 0 0,1 0 1 0 0,-1 1-1 0 0,1 0 35 0 0,0 0 0 0 0,-1 1-1 0 0,1-1 1 0 0,-1 0 0 0 0,1 1-1 0 0,-1-1 1 0 0,0 0 0 0 0,0 1-1 0 0,1-1 1 0 0,-1 0 0 0 0,0 1-1 0 0,0 1 1 0 0,-2 14 102 0 0,0 0-1 0 0,-1 0 1 0 0,-1-1-1 0 0,0 1 1 0 0,-1-1-1 0 0,-1 0 1 0 0,-9 19-1 0 0,-13 35-4107 0 0,24-60 2337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1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994 63 5032 0 0,'-33'-24'8189'0'0,"0"7"-3901"0"0,21 12-3683 0 0,0 1 1 0 0,-1 1-1 0 0,1 0 1 0 0,-1 0-1 0 0,1 1 1 0 0,-26 0-1 0 0,-10 3 110 0 0,0 2-1 0 0,-1 3 1 0 0,1 1-1 0 0,1 3 0 0 0,-72 23 1 0 0,77-19-377 0 0,1 2 0 0 0,0 2 0 0 0,2 2 0 0 0,-43 27 1 0 0,63-35-210 0 0,0 1 1 0 0,1 2 0 0 0,1-1 0 0 0,0 2-1 0 0,1 0 1 0 0,1 1 0 0 0,0 1 0 0 0,2 0-1 0 0,-22 37 1 0 0,30-45-90 0 0,1 1 0 0 0,0-1 0 0 0,0 1 0 0 0,1 0 0 0 0,1 0-1 0 0,-1 0 1 0 0,2 0 0 0 0,0 0 0 0 0,0 0 0 0 0,1 1 0 0 0,0-1 0 0 0,1 0 0 0 0,1 0 0 0 0,-1 0 0 0 0,2 0-1 0 0,5 19 1 0 0,-2-17-14 0 0,0 1-1 0 0,0-1 1 0 0,1-1-1 0 0,0 1 0 0 0,2-1 1 0 0,-1-1-1 0 0,1 1 1 0 0,1-1-1 0 0,0-1 1 0 0,0 0-1 0 0,1 0 0 0 0,19 12 1 0 0,-14-12-5 0 0,1-1-1 0 0,0-1 1 0 0,0-1 0 0 0,0 0 0 0 0,1-1-1 0 0,0-1 1 0 0,1 0 0 0 0,-1-1 0 0 0,25 1 0 0 0,18-2 54 0 0,89-5 1 0 0,-149 2-75 0 0,95-12 322 0 0,-32 3-4942 0 0,-53 8 3022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1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84 3872 0 0,'0'-4'873'0'0,"0"1"0"0"0,0 0 0 0 0,0 0 0 0 0,-1 0-1 0 0,0-1 1 0 0,0 1 0 0 0,0 0 0 0 0,0 0 0 0 0,0 0-1 0 0,0 0 1 0 0,-1 1 0 0 0,0-1 0 0 0,-2-4 0 0 0,1 4-239 0 0,1 0 0 0 0,-1 0 0 0 0,0 1 0 0 0,0-1 1 0 0,-1 1-1 0 0,1-1 0 0 0,0 1 0 0 0,-1 0 0 0 0,-6-3 0 0 0,5 3-373 0 0,0 1-1 0 0,0-1 0 0 0,0 1 0 0 0,0 0 1 0 0,0 0-1 0 0,-1 1 0 0 0,1-1 0 0 0,0 1 1 0 0,0 0-1 0 0,0 1 0 0 0,0-1 0 0 0,-1 1 1 0 0,1 0-1 0 0,0 0 0 0 0,0 1 1 0 0,-8 3-1 0 0,5-1-162 0 0,1 0 0 0 0,-1 1 0 0 0,1 0 0 0 0,0 0 0 0 0,0 1 0 0 0,1 0 0 0 0,-1 0 0 0 0,1 0 0 0 0,1 1 0 0 0,-1 0 0 0 0,1 0 0 0 0,1 0 0 0 0,-1 1 0 0 0,1 0 0 0 0,0 0 0 0 0,1 0 0 0 0,0 0 1 0 0,0 0-1 0 0,1 1 0 0 0,-2 10 0 0 0,-1 14 30 0 0,2-1 0 0 0,1 1 0 0 0,1-1 0 0 0,5 42 0 0 0,0-31-23 0 0,-3 0 0 0 0,-6 77 0 0 0,2-106-55 0 0,0 0 0 0 0,0 1 0 0 0,-1-1 0 0 0,-1 0 0 0 0,-1-1 0 0 0,1 1-1 0 0,-2-1 1 0 0,0 0 0 0 0,-1-1 0 0 0,0 0 0 0 0,-1 0 0 0 0,0 0 0 0 0,-18 16 0 0 0,22-23-154 0 0,0-1 1 0 0,0 1-1 0 0,0-1 0 0 0,-1 0 1 0 0,0 0-1 0 0,0 0 0 0 0,0-1 1 0 0,-7 3-1 0 0,11-5-524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1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26 125 21718 0 0,'-17'-14'5780'0'0,"9"-5"-4344"0"0,7 18-1432 0 0,1 0 1 0 0,0 0-1 0 0,0 0 1 0 0,0 0 0 0 0,0-1-1 0 0,0 1 1 0 0,0 0 0 0 0,1 0-1 0 0,-1 0 1 0 0,0 0-1 0 0,1 0 1 0 0,-1 0 0 0 0,1-1-1 0 0,-1 1 1 0 0,1 0-1 0 0,-1 0 1 0 0,1 0 0 0 0,-1 0-1 0 0,1 1 1 0 0,0-1 0 0 0,0 0-1 0 0,0 0 1 0 0,0 0-1 0 0,-1 0 1 0 0,1 1 0 0 0,0-1-1 0 0,0 1 1 0 0,0-1-1 0 0,0 0 1 0 0,0 1 0 0 0,3-1-1 0 0,38-12-632 0 0,1 2-1 0 0,0 2 1 0 0,83-7-1 0 0,-100 13-98 0 0,27-1-876 0 0,-3-2-12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1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403 185 20158 0 0,'0'-8'601'0'0,"-1"0"0"0"0,1 1 0 0 0,-2-1 1 0 0,1 0-1 0 0,-1 0 0 0 0,0 1 0 0 0,-1-1 0 0 0,-6-12 1 0 0,5 13-401 0 0,0-1 1 0 0,-1 1 0 0 0,0 0 0 0 0,0 1-1 0 0,0-1 1 0 0,-1 1 0 0 0,-12-10 0 0 0,13 11-147 0 0,-1 1 0 0 0,0 0 1 0 0,0 1-1 0 0,0-1 0 0 0,-1 1 0 0 0,1 0 0 0 0,-1 1 1 0 0,1-1-1 0 0,-1 1 0 0 0,0 1 0 0 0,0-1 1 0 0,0 1-1 0 0,0 0 0 0 0,0 1 0 0 0,0 0 1 0 0,0 0-1 0 0,0 0 0 0 0,0 1 0 0 0,0 0 0 0 0,0 0 1 0 0,-10 4-1 0 0,9-2-8 0 0,0 0 0 0 0,0 1 0 0 0,1 0 0 0 0,-1 0 0 0 0,1 1 0 0 0,0 0 1 0 0,0 0-1 0 0,1 1 0 0 0,-1-1 0 0 0,1 1 0 0 0,0 1 0 0 0,1-1 0 0 0,0 1 0 0 0,0 0 0 0 0,0 0 0 0 0,1 1 1 0 0,0 0-1 0 0,-3 7 0 0 0,5-8-27 0 0,-1 0 1 0 0,1 0 0 0 0,1 0 0 0 0,0 1-1 0 0,0-1 1 0 0,0 0 0 0 0,1 0 0 0 0,0 1 0 0 0,0-1-1 0 0,1 0 1 0 0,0 1 0 0 0,0-1 0 0 0,1 0-1 0 0,0 0 1 0 0,0 0 0 0 0,0 0 0 0 0,1 0-1 0 0,0-1 1 0 0,1 1 0 0 0,-1-1 0 0 0,6 7-1 0 0,-3-6-22 0 0,0 0 0 0 0,-1 0 1 0 0,2-1-1 0 0,-1 0 0 0 0,1-1 0 0 0,0 1 0 0 0,0-1 0 0 0,14 7 0 0 0,-3-4-89 0 0,0 0 0 0 0,33 8 0 0 0,-50-16 173 0 0,-5 0-34 0 0,-6 1 2 0 0,0 0 0 0 0,1 0 0 0 0,-1 1-1 0 0,1 0 1 0 0,-1 1 0 0 0,1 0-1 0 0,0 1 1 0 0,0 0 0 0 0,0 0 0 0 0,-14 10-1 0 0,10-6 15 0 0,1 1 0 0 0,0 1 0 0 0,1 0-1 0 0,-1 0 1 0 0,2 2 0 0 0,-13 16 0 0 0,20-25-47 0 0,0 1 0 0 0,1 0 0 0 0,0-1 1 0 0,0 1-1 0 0,0 0 0 0 0,0 0 0 0 0,1 1 1 0 0,-1-1-1 0 0,1 0 0 0 0,0 0 0 0 0,0 1 0 0 0,1-1 1 0 0,-1 1-1 0 0,1-1 0 0 0,0 1 0 0 0,0-1 0 0 0,1 5 1 0 0,1-3 0 0 0,-1-1 0 0 0,1 1 0 0 0,0-1 0 0 0,1 0 0 0 0,-1 1 0 0 0,1-1 0 0 0,0 0 0 0 0,0 0 0 0 0,0-1 0 0 0,1 1 0 0 0,6 6 0 0 0,0-2-29 0 0,-1-1 1 0 0,1 0-1 0 0,1 0 1 0 0,-1-1-1 0 0,1-1 1 0 0,1 0-1 0 0,-1 0 1 0 0,1-1-1 0 0,0-1 1 0 0,0 0-1 0 0,14 3 1 0 0,-16-5-474 0 0,0-1 0 0 0,0 0 0 0 0,0 0 0 0 0,0-1 0 0 0,0-1 0 0 0,0 1 0 0 0,19-5 0 0 0,-13 0-1085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1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81 21898 0 0,'-7'-20'3588'0'0,"-4"7"-2280"0"0,9 1-771 0 0,-3 2-309 0 0,1 1-140 0 0,4 2-60 0 0,-2-2-52 0 0,15 9-817 0 0,5 14-1119 0 0,-4 3 344 0 0,3 0 12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1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19870 0 0,'27'-36'5318'0'0,"-22"31"-5018"0"0,-1 0-1 0 0,1 0 1 0 0,0 1-1 0 0,7-5 1 0 0,-8 6-251 0 0,0 1 1 0 0,-1 0-1 0 0,1 0 1 0 0,0 1-1 0 0,1-1 0 0 0,-1 1 1 0 0,0 0-1 0 0,0 0 1 0 0,0 0-1 0 0,1 0 0 0 0,-1 1 1 0 0,0 0-1 0 0,1 0 1 0 0,-1 0-1 0 0,0 1 0 0 0,1-1 1 0 0,-1 1-1 0 0,7 2 1 0 0,9 3 57 0 0,0 1 0 0 0,-1 2 0 0 0,0 0 0 0 0,0 0 0 0 0,-1 2 0 0 0,-1 0 0 0 0,0 2 0 0 0,0-1 0 0 0,-1 2 0 0 0,-1 0 0 0 0,0 1 0 0 0,14 19 0 0 0,-8-8-5 0 0,-2 1-1 0 0,-1 1 1 0 0,-1 1 0 0 0,-1 0 0 0 0,-1 1 0 0 0,20 63 0 0 0,18 84-2212 0 0,-48-166-877 0 0</inkml:trace>
  <inkml:trace contextRef="#ctx0" brushRef="#br0" timeOffset="1">765 193 21782 0 0,'-3'-12'3298'0'0,"-6"-20"-687"0"0,9 31-2593 0 0,-1 0 0 0 0,0-1 1 0 0,1 1-1 0 0,-1 0 1 0 0,0 0-1 0 0,0-1 0 0 0,0 1 1 0 0,0 0-1 0 0,0 0 0 0 0,0 0 1 0 0,0 0-1 0 0,0 0 1 0 0,0 0-1 0 0,-1 1 0 0 0,1-1 1 0 0,0 0-1 0 0,-1 1 1 0 0,-1-2-1 0 0,0 2 27 0 0,1-1 0 0 0,-1 1 0 0 0,1 0 0 0 0,-1-1 0 0 0,1 1 0 0 0,-1 1 0 0 0,1-1 0 0 0,-1 0 0 0 0,1 1-1 0 0,-1-1 1 0 0,1 1 0 0 0,-1 0 0 0 0,1-1 0 0 0,-3 3 0 0 0,-32 19 254 0 0,25-13-196 0 0,-45 32 115 0 0,2 3 1 0 0,2 2-1 0 0,2 2 1 0 0,-49 60-1 0 0,80-83-399 0 0,0 1 0 0 0,-28 51 0 0 0,47-74-55 0 0,-1-1 0 0 0,1 1-1 0 0,0 0 1 0 0,0 0 0 0 0,0-1-1 0 0,0 1 1 0 0,0 0 0 0 0,1 0-1 0 0,-1 0 1 0 0,1 0-1 0 0,0 0 1 0 0,0 0 0 0 0,0 0-1 0 0,0 0 1 0 0,1 5 0 0 0,5 0-1366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1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424 134 21486 0 0,'0'-5'502'0'0,"0"1"-1"0"0,-1 0 1 0 0,1 0-1 0 0,-1-1 1 0 0,0 1 0 0 0,-1 0-1 0 0,1 0 1 0 0,-4-8-1 0 0,2 7-323 0 0,-1-1 0 0 0,1 1-1 0 0,-1 0 1 0 0,0 1 0 0 0,0-1-1 0 0,0 1 1 0 0,-1 0 0 0 0,0 0 0 0 0,-8-6-1 0 0,5 5-148 0 0,0 1 1 0 0,0-1-1 0 0,0 1 0 0 0,-1 1 0 0 0,0 0 0 0 0,0 0 0 0 0,0 1 0 0 0,0 0 1 0 0,0 0-1 0 0,-17 0 0 0 0,16 3 10 0 0,1 0 1 0 0,-1 0-1 0 0,0 1 1 0 0,1 1 0 0 0,0-1-1 0 0,-1 2 1 0 0,1-1-1 0 0,0 1 1 0 0,1 0-1 0 0,-1 1 1 0 0,1 0-1 0 0,0 1 1 0 0,0 0-1 0 0,0 0 1 0 0,1 0-1 0 0,0 1 1 0 0,0 0-1 0 0,1 0 1 0 0,0 1-1 0 0,0 0 1 0 0,1 0 0 0 0,0 0-1 0 0,0 1 1 0 0,1 0-1 0 0,0 0 1 0 0,0 0-1 0 0,-3 16 1 0 0,6-19-52 0 0,0 1 1 0 0,1 0 0 0 0,0-1 0 0 0,0 1-1 0 0,0 0 1 0 0,1-1 0 0 0,0 1 0 0 0,0-1-1 0 0,1 1 1 0 0,0-1 0 0 0,0 0 0 0 0,0 0-1 0 0,1 0 1 0 0,0 0 0 0 0,4 6-1 0 0,-1-3-103 0 0,0-1-1 0 0,0 0 1 0 0,1 0-1 0 0,0-1 1 0 0,0 0-1 0 0,1 0 0 0 0,0-1 1 0 0,0 0-1 0 0,10 5 1 0 0,-15-10 87 0 0,0 1 1 0 0,1-1 0 0 0,-1 0 0 0 0,0 0-1 0 0,1-1 1 0 0,-1 1 0 0 0,6-1 0 0 0,-6 0 773 0 0,-9 1-690 0 0,0-1 0 0 0,-1 1 0 0 0,1 0 0 0 0,0 1 0 0 0,0-1 0 0 0,0 1 0 0 0,0 1 0 0 0,0-1 0 0 0,1 1 0 0 0,-1 0 0 0 0,1 0 0 0 0,0 0 0 0 0,-1 1 0 0 0,-3 4 0 0 0,0-1-5 0 0,1 0 0 0 0,0 1 0 0 0,0 0-1 0 0,1 0 1 0 0,0 1 0 0 0,1 0 0 0 0,0 0 0 0 0,0 0-1 0 0,1 1 1 0 0,0 0 0 0 0,0 0 0 0 0,-4 18-1 0 0,8-23-42 0 0,0-1-1 0 0,1 1 0 0 0,-1-1 0 0 0,1 0 0 0 0,0 1 0 0 0,0-1 1 0 0,1 1-1 0 0,0-1 0 0 0,-1 1 0 0 0,1-1 0 0 0,1 0 0 0 0,-1 0 1 0 0,1 1-1 0 0,-1-1 0 0 0,1 0 0 0 0,0 0 0 0 0,1-1 0 0 0,-1 1 1 0 0,1 0-1 0 0,-1-1 0 0 0,1 1 0 0 0,0-1 0 0 0,1 0 0 0 0,-1 0 1 0 0,0 0-1 0 0,1-1 0 0 0,0 1 0 0 0,-1-1 0 0 0,5 3 0 0 0,2 0-45 0 0,1 0-1 0 0,-1-1 0 0 0,1 0 0 0 0,-1 0 1 0 0,1-1-1 0 0,0 0 0 0 0,0-1 0 0 0,0-1 1 0 0,1 0-1 0 0,14 0 0 0 0,-7-2 2 0 0,-1-2 0 0 0,1 0 1 0 0,-1 0-1 0 0,0-2 0 0 0,0-1 0 0 0,0 0 0 0 0,-1-1 1 0 0,0 0-1 0 0,0-2 0 0 0,-1 0 0 0 0,0-1 0 0 0,-1 0 1 0 0,0-2-1 0 0,-1 1 0 0 0,0-2 0 0 0,-1 0 0 0 0,0-1 0 0 0,19-26 1 0 0,-17 19 128 0 0,0-2 0 0 0,-1 0 0 0 0,16-38 0 0 0,9-51 954 0 0,-39 111-1025 0 0,0 1-1 0 0,0 0 0 0 0,0 0 0 0 0,0-1 0 0 0,0 1 1 0 0,0 0-1 0 0,0 0 0 0 0,0-1 0 0 0,0 1 0 0 0,0 0 1 0 0,0 0-1 0 0,0 0 0 0 0,0-1 0 0 0,0 1 0 0 0,0 0 1 0 0,0 0-1 0 0,0-1 0 0 0,0 1 0 0 0,0 0 0 0 0,1 0 0 0 0,-1 0 1 0 0,0-1-1 0 0,0 1 0 0 0,0 0 0 0 0,0 0 0 0 0,1 0 1 0 0,-1 0-1 0 0,0 0 0 0 0,0-1 0 0 0,0 1 0 0 0,1 0 1 0 0,-1 0-1 0 0,0 0 0 0 0,0 0 0 0 0,0 0 0 0 0,1 0 1 0 0,-1 0-1 0 0,0 0 0 0 0,1 0 0 0 0,2 11 287 0 0,1 36-333 0 0,-3-27 147 0 0,6 19-108 0 0,1-1 1 0 0,2 0-1 0 0,23 59 1 0 0,-29-85-73 0 0,34 89-3346 0 0,-33-88 1886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1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68 3492 0 0,'45'-67'14148'0'0,"-45"67"-14040"0"0,0 0 1 0 0,0 0 0 0 0,1 0-1 0 0,-1 0 1 0 0,0 0 0 0 0,0 0-1 0 0,1 0 1 0 0,-1 0 0 0 0,0 0-1 0 0,0 0 1 0 0,1 0 0 0 0,-1 0 0 0 0,0 0-1 0 0,0 0 1 0 0,1 0 0 0 0,-1 0-1 0 0,0 1 1 0 0,0-1 0 0 0,0 0-1 0 0,1 0 1 0 0,-1 0 0 0 0,0 0-1 0 0,0 1 1 0 0,0-1 0 0 0,0 0-1 0 0,1 0 1 0 0,-1 0 0 0 0,0 1 0 0 0,0-1-1 0 0,0 0 1 0 0,0 0 0 0 0,0 1-1 0 0,0-1 1 0 0,0 0 0 0 0,1 0-1 0 0,-1 1 1 0 0,0-1 0 0 0,0 0-1 0 0,0 0 1 0 0,0 1 0 0 0,0-1-1 0 0,0 0 1 0 0,0 0 0 0 0,0 1-1 0 0,-1-1 1 0 0,1 0 0 0 0,2 19 332 0 0,-17 31 113 0 0,-2-2-1 0 0,-3 0 0 0 0,-1-1 0 0 0,-3-1 0 0 0,-1-1 1 0 0,-53 70-1 0 0,54-82-305 0 0,-30 30 0 0 0,44-53-186 0 0,-1 0-1 0 0,0 0 1 0 0,0-1 0 0 0,-1 0 0 0 0,0-1-1 0 0,-17 9 1 0 0,26-16-70 0 0,0 1-1 0 0,0-1 1 0 0,0 0 0 0 0,0 0 0 0 0,0 0 0 0 0,0-1-1 0 0,0 1 1 0 0,0-1 0 0 0,0 1 0 0 0,0-1 0 0 0,-1 0-1 0 0,1 0 1 0 0,0-1 0 0 0,0 1 0 0 0,0-1 0 0 0,0 1-1 0 0,0-1 1 0 0,0 0 0 0 0,0 0 0 0 0,0 0 0 0 0,0-1-1 0 0,0 1 1 0 0,1-1 0 0 0,-5-3 0 0 0,3 2-8 0 0,1 0 1 0 0,0 0 0 0 0,0-1-1 0 0,0 0 1 0 0,1 1-1 0 0,-1-1 1 0 0,1 0 0 0 0,0 0-1 0 0,0-1 1 0 0,0 1-1 0 0,1 0 1 0 0,-1-1 0 0 0,1 1-1 0 0,0 0 1 0 0,0-1 0 0 0,0-6-1 0 0,0-2 7 0 0,0 0 0 0 0,1 0 0 0 0,0 0-1 0 0,1 0 1 0 0,1 0 0 0 0,0 1 0 0 0,0-1 0 0 0,1 0-1 0 0,6-12 1 0 0,-8 22 16 0 0,0 1 0 0 0,0-1-1 0 0,0 1 1 0 0,1 0 0 0 0,-1 0-1 0 0,1 0 1 0 0,-1 0 0 0 0,1 0-1 0 0,0 0 1 0 0,0 0 0 0 0,0 0-1 0 0,0 1 1 0 0,0-1 0 0 0,0 1-1 0 0,0 0 1 0 0,0-1 0 0 0,1 1-1 0 0,2-1 1 0 0,-1 1 10 0 0,0 0 0 0 0,0 0 0 0 0,0 1 0 0 0,1-1 0 0 0,-1 1 0 0 0,0 0 0 0 0,0 1-1 0 0,0-1 1 0 0,0 0 0 0 0,6 3 0 0 0,2 0 36 0 0,-1 1 0 0 0,1 0 0 0 0,-1 1 0 0 0,0 0 0 0 0,0 1 0 0 0,17 13 0 0 0,-2 2-91 0 0,0 2 0 0 0,-2 1 0 0 0,0 0-1 0 0,-2 2 1 0 0,33 49 0 0 0,-30-40-3682 0 0,-16-27 2108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1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 1172 0 0,'-11'-8'4525'0'0,"4"2"-1173"0"0,-2 4 1080 0 0,2 2-723 0 0,3 16-3045 0 0,4-9-308 0 0,4 5-328 0 0,3 4-1476 0 0,2 2 63 0 0,6 4 69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1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2868 0 0,'0'0'2838'0'0,"0"-1"-2567"0"0,0 1 0 0 0,0 0 0 0 0,0-1 0 0 0,-1 1 0 0 0,1-1 0 0 0,0 1 0 0 0,0 0 0 0 0,0-1 0 0 0,0 1 0 0 0,0-1 0 0 0,0 1 0 0 0,1 0 0 0 0,-1-1-1 0 0,0 1 1 0 0,0-1 0 0 0,0 1 0 0 0,0 0 0 0 0,0-1 0 0 0,0 1 0 0 0,1-1 0 0 0,-1 1 0 0 0,0 0 0 0 0,0-1 0 0 0,1 1 0 0 0,-1 0 0 0 0,18-4 795 0 0,0 2-1 0 0,1 0 1 0 0,-1 1-1 0 0,35 2 0 0 0,35-1 99 0 0,-76-1-981 0 0,129-18 1099 0 0,-127 16-1007 0 0,0-1 0 0 0,0 0-1 0 0,-1 0 1 0 0,1-2-1 0 0,-1 0 1 0 0,0 0 0 0 0,21-15-1 0 0,-32 20-189 0 0,-1 0 1 0 0,0 0-1 0 0,1 0 0 0 0,-1 0 1 0 0,0 0-1 0 0,1 0 0 0 0,-1-1 1 0 0,0 1-1 0 0,0 0 0 0 0,0-1 1 0 0,0 1-1 0 0,0 0 0 0 0,0-1 0 0 0,0 1 1 0 0,-1-1-1 0 0,1 0 0 0 0,-1 1 1 0 0,1-1-1 0 0,-1 0 0 0 0,1 1 1 0 0,-1-3-1 0 0,0 2 484 0 0,-2 0-379 0 0,2 2-184 0 0,0-1-1 0 0,0 1 1 0 0,0 0-1 0 0,0 0 1 0 0,0 0-1 0 0,0-1 1 0 0,-1 1-1 0 0,1 0 1 0 0,0 0 0 0 0,0 0-1 0 0,0 0 1 0 0,0-1-1 0 0,0 1 1 0 0,0 0-1 0 0,-1 0 1 0 0,1 0-1 0 0,0 0 1 0 0,0 0-1 0 0,0-1 1 0 0,0 1-1 0 0,-1 0 1 0 0,1 0 0 0 0,0 0-1 0 0,0 0 1 0 0,0 0-1 0 0,0 0 1 0 0,-1 0-1 0 0,1 0 1 0 0,0 0-1 0 0,0 0 1 0 0,0 0-1 0 0,-1 0 1 0 0,1 0-1 0 0,0 0 1 0 0,0 0 0 0 0,-1 0-1 0 0,1 0 1 0 0,0 0-1 0 0,0 0 1 0 0,0 0-1 0 0,0 0 1 0 0,-1 0-1 0 0,1 0 1 0 0,0 0-1 0 0,0 0 1 0 0,0 0-1 0 0,-1 1 1 0 0,1-1-1 0 0,0 0 1 0 0,-10 9 38 0 0,0 0 0 0 0,1 0 0 0 0,0 1 0 0 0,1 0 0 0 0,0 1 0 0 0,0-1 1 0 0,1 2-1 0 0,1-1 0 0 0,0 1 0 0 0,1 0 0 0 0,0 0 0 0 0,-5 19 0 0 0,6-16-40 0 0,1-1-1 0 0,0 0 1 0 0,1 1 0 0 0,1 0-1 0 0,0-1 1 0 0,1 1-1 0 0,1 0 1 0 0,0-1 0 0 0,1 1-1 0 0,1-1 1 0 0,5 20 0 0 0,-5-26-70 0 0,1 0 0 0 0,-1 0 0 0 0,2 0 0 0 0,-1 0 0 0 0,1-1 0 0 0,0 0 0 0 0,0 0 0 0 0,1 0 0 0 0,0-1 0 0 0,0 0 1 0 0,1 0-1 0 0,9 7 0 0 0,-10-9-56 0 0,0 0 1 0 0,-1-1 0 0 0,2 0 0 0 0,-1 0-1 0 0,0 0 1 0 0,0-1 0 0 0,1 1 0 0 0,0-2 0 0 0,-1 1-1 0 0,1-1 1 0 0,0 0 0 0 0,0 0 0 0 0,-1-1-1 0 0,1 0 1 0 0,13-1 0 0 0,-18 0 235 0 0,12-4 2563 0 0,-17 6-2502 0 0,-4 3-126 0 0,1 0 0 0 0,1 0 0 0 0,-1 1 0 0 0,0 0 0 0 0,1 0 1 0 0,0 0-1 0 0,1 1 0 0 0,-1-1 0 0 0,1 1 0 0 0,0 0 0 0 0,0 1 0 0 0,1-1 0 0 0,0 1 0 0 0,0-1 0 0 0,0 1 0 0 0,-2 11 0 0 0,-3 11 29 0 0,2 0-1 0 0,-6 51 0 0 0,9-32-16 0 0,1 1-1 0 0,7 58 1 0 0,19 95 55 0 0,-13-123-81 0 0,-3-18-9 0 0,9 80 103 0 0,-14-104-46 0 0,-2-28-24 0 0,0 1 1 0 0,0-1-1 0 0,-1 1 1 0 0,0-1-1 0 0,0 1 1 0 0,-1-1 0 0 0,0 0-1 0 0,-1 1 1 0 0,-5 16-1 0 0,5-23-25 0 0,-1 1 0 0 0,1 0 0 0 0,-1-1 0 0 0,1 0-1 0 0,-1 1 1 0 0,0-1 0 0 0,0 0 0 0 0,0-1 0 0 0,-1 1 0 0 0,1 0-1 0 0,-1-1 1 0 0,0 0 0 0 0,1 0 0 0 0,-1 0 0 0 0,0 0 0 0 0,0-1 0 0 0,0 1-1 0 0,0-1 1 0 0,0 0 0 0 0,-1 0 0 0 0,1-1 0 0 0,0 1 0 0 0,-6-1-1 0 0,-11 1-46 0 0,0-1-1 0 0,0-1 0 0 0,-27-5 0 0 0,48 6 9 0 0,-6-1-293 0 0,1 0 0 0 0,0 0 0 0 0,0 0-1 0 0,0-1 1 0 0,0 1 0 0 0,0-1-1 0 0,0 0 1 0 0,0-1 0 0 0,0 1 0 0 0,-6-6-1 0 0,11 5-1295 0 0,3-6-20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4464 0 0,'5'-6'14847'0'0,"-2"21"-11719"0"0,-4 14-4469 0 0,0-13 3253 0 0,-2 19-854 0 0,2 0 0 0 0,6 69 0 0 0,-5-102-1042 0 0,1 0 0 0 0,-1 0 0 0 0,0 1 0 0 0,1-1 0 0 0,-1 0 0 0 0,1 0 0 0 0,0 0 0 0 0,0 0 0 0 0,0 0 0 0 0,0 0 0 0 0,0 0 0 0 0,0 0 0 0 0,0 0 0 0 0,1 0 0 0 0,-1 0 0 0 0,1-1 0 0 0,-1 1 0 0 0,1-1 0 0 0,0 1 0 0 0,-1-1 0 0 0,1 0 0 0 0,0 1 1 0 0,0-1-1 0 0,0 0 0 0 0,0 0 0 0 0,0 0 0 0 0,0-1 0 0 0,1 1 0 0 0,-1 0 0 0 0,0-1 0 0 0,0 0 0 0 0,0 1 0 0 0,1-1 0 0 0,-1 0 0 0 0,0 0 0 0 0,0 0 0 0 0,4-1 0 0 0,4 0-43 0 0,1 0 1 0 0,-1-1-1 0 0,1-1 1 0 0,-1 0-1 0 0,0 0 1 0 0,15-8-1 0 0,2-3 33 0 0,-1-1 1 0 0,0-1-1 0 0,-2-2 0 0 0,0 0 1 0 0,-1-2-1 0 0,-1 0 0 0 0,0-2 1 0 0,-2 0-1 0 0,23-33 0 0 0,-9 12 2426 0 0,-31 61-2284 0 0,-3-13-117 0 0,1 1 0 0 0,-1 0-1 0 0,0-1 1 0 0,-1 1 0 0 0,-2 9 0 0 0,0 15 53 0 0,3-16-27 0 0,0-1 1 0 0,1 1-1 0 0,1-1 1 0 0,1 0-1 0 0,-1 1 1 0 0,2-1-1 0 0,0-1 1 0 0,10 24-1 0 0,-11-31-223 0 0,-1-1-1 0 0,1 1 0 0 0,0-1 1 0 0,0 0-1 0 0,0 0 1 0 0,1 0-1 0 0,-1 0 0 0 0,1-1 1 0 0,0 0-1 0 0,0 1 0 0 0,0-1 1 0 0,0 0-1 0 0,1-1 0 0 0,-1 1 1 0 0,1-1-1 0 0,0 0 0 0 0,-1 0 1 0 0,1-1-1 0 0,0 1 1 0 0,0-1-1 0 0,0 0 0 0 0,0 0 1 0 0,0-1-1 0 0,1 1 0 0 0,-1-1 1 0 0,5-1-1 0 0,8-1-1440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2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72 225 19010 0 0,'-4'-15'2968'0'0,"4"11"-2899"0"0,-1 1 1 0 0,1 0-1 0 0,-1 0 1 0 0,1 0-1 0 0,-1 0 1 0 0,0 0 0 0 0,0 0-1 0 0,-1 0 1 0 0,1 1-1 0 0,-1-1 1 0 0,1 0 0 0 0,-1 1-1 0 0,0-1 1 0 0,0 1-1 0 0,0-1 1 0 0,0 1 0 0 0,-4-3-1 0 0,6 5-55 0 0,-1 0 1 0 0,0 0-1 0 0,0 0 0 0 0,1 1 0 0 0,-1-1 1 0 0,0 0-1 0 0,0 0 0 0 0,1 1 0 0 0,-1-1 0 0 0,0 0 1 0 0,1 1-1 0 0,-1-1 0 0 0,1 1 0 0 0,-1-1 1 0 0,0 1-1 0 0,1-1 0 0 0,-1 1 0 0 0,1-1 1 0 0,-1 1-1 0 0,1 0 0 0 0,0-1 0 0 0,-1 2 0 0 0,-10 13 213 0 0,8-8-140 0 0,0 1 1 0 0,1-1 0 0 0,0 1 0 0 0,0 0 0 0 0,1-1-1 0 0,0 1 1 0 0,0 0 0 0 0,1 0 0 0 0,0 0 0 0 0,0 0 0 0 0,1 0-1 0 0,0-1 1 0 0,0 1 0 0 0,4 11 0 0 0,-3-14-47 0 0,0 0 1 0 0,0 0-1 0 0,0-1 1 0 0,1 1-1 0 0,-1 0 1 0 0,1-1-1 0 0,0 0 1 0 0,1 1-1 0 0,-1-1 0 0 0,1 0 1 0 0,0-1-1 0 0,0 1 1 0 0,0-1-1 0 0,0 0 1 0 0,0 0-1 0 0,1 0 1 0 0,9 4-1 0 0,-7-4-8 0 0,-1-1-1 0 0,1 0 0 0 0,0-1 1 0 0,0 0-1 0 0,0 0 1 0 0,0 0-1 0 0,0-1 1 0 0,0 0-1 0 0,0 0 1 0 0,0-1-1 0 0,0 0 1 0 0,0 0-1 0 0,6-3 1 0 0,0 1 0 0 0,0-1 1 0 0,-1 0-1 0 0,0-1 1 0 0,0-1-1 0 0,-1 0 1 0 0,1 0-1 0 0,-1-1 1 0 0,17-14-1 0 0,-22 15 19 0 0,0 0 0 0 0,-1 0 0 0 0,1 0 0 0 0,-1-1 0 0 0,-1 1 0 0 0,1-1 0 0 0,-1-1 0 0 0,0 1 0 0 0,-1 0 1 0 0,0-1-1 0 0,0 0 0 0 0,0 1 0 0 0,-1-1 0 0 0,-1 0 0 0 0,2-9 0 0 0,-3 11 4 0 0,0 0 0 0 0,-1 1 1 0 0,1-1-1 0 0,-1 0 0 0 0,-1 0 0 0 0,1 1 1 0 0,-1-1-1 0 0,0 0 0 0 0,0 1 0 0 0,0 0 1 0 0,-5-8-1 0 0,-4-5 200 0 0,-24-31 1 0 0,30 43-220 0 0,0 1 0 0 0,-1-1 0 0 0,1 1 0 0 0,-1 0 1 0 0,0 1-1 0 0,0-1 0 0 0,-1 1 0 0 0,1 1 0 0 0,-1-1 0 0 0,0 1 0 0 0,0 0 0 0 0,-12-3 0 0 0,15 5-94 0 0,1 0 0 0 0,-1 0 0 0 0,0 1 0 0 0,0 0 0 0 0,0-1 0 0 0,0 1-1 0 0,0 1 1 0 0,0-1 0 0 0,0 0 0 0 0,1 1 0 0 0,-1 0 0 0 0,0 0 0 0 0,0 0 0 0 0,1 0-1 0 0,-1 1 1 0 0,0 0 0 0 0,1-1 0 0 0,0 1 0 0 0,-1 0 0 0 0,1 1 0 0 0,0-1 0 0 0,0 1-1 0 0,0-1 1 0 0,0 1 0 0 0,1 0 0 0 0,-4 3 0 0 0,3-1-462 0 0,-1 0 0 0 0,1 0 0 0 0,0 0-1 0 0,1 0 1 0 0,-1 0 0 0 0,-3 10 0 0 0,3-1-1093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2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20246 0 0,'24'-31'4855'0'0,"1"0"-4404"0"0,-24 30-440 0 0,-1 0 0 0 0,1 0 0 0 0,0 0-1 0 0,0 0 1 0 0,0 0 0 0 0,0 0 0 0 0,0 1 0 0 0,0-1 0 0 0,0 0 0 0 0,0 0 0 0 0,0 1 0 0 0,0-1 0 0 0,0 1 0 0 0,1-1 0 0 0,-1 1 0 0 0,0-1 0 0 0,0 1 0 0 0,1 0 0 0 0,-1 0 0 0 0,0-1 0 0 0,0 1 0 0 0,3 0 0 0 0,-1 1 10 0 0,0-1 1 0 0,0 1-1 0 0,0 0 0 0 0,0 0 1 0 0,-1 0-1 0 0,1 0 1 0 0,0 0-1 0 0,-1 1 1 0 0,5 2-1 0 0,2 2 46 0 0,-1 1-1 0 0,0 0 1 0 0,-1 0-1 0 0,13 16 1 0 0,-5 0 116 0 0,0 0 0 0 0,18 42 0 0 0,-11-21-9 0 0,9 28 120 0 0,-12-26 98 0 0,-19-45-373 0 0,0 0 1 0 0,0 0-1 0 0,1-1 1 0 0,-1 1-1 0 0,0 0 0 0 0,1 0 1 0 0,-1-1-1 0 0,1 1 1 0 0,-1 0-1 0 0,1-1 1 0 0,-1 1-1 0 0,1 0 1 0 0,-1-1-1 0 0,1 1 0 0 0,0-1 1 0 0,-1 1-1 0 0,1-1 1 0 0,0 1-1 0 0,0-1 1 0 0,-1 1-1 0 0,1-1 0 0 0,0 0 1 0 0,0 1-1 0 0,0-1 1 0 0,-1 0-1 0 0,1 0 1 0 0,0 0-1 0 0,0 0 0 0 0,0 1 1 0 0,0-1-1 0 0,0 0 1 0 0,-1-1-1 0 0,1 1 1 0 0,0 0-1 0 0,0 0 0 0 0,0 0 1 0 0,0 0-1 0 0,-1-1 1 0 0,1 1-1 0 0,0 0 1 0 0,0-1-1 0 0,-1 1 0 0 0,1-1 1 0 0,0 1-1 0 0,0-1 1 0 0,-1 1-1 0 0,2-1 1 0 0,3-4 52 0 0,1 0 0 0 0,-1 0 0 0 0,-1 0 0 0 0,7-9 0 0 0,-7 9-47 0 0,14-21 125 0 0,-1-1 0 0 0,-2-1-1 0 0,-1 0 1 0 0,14-40 0 0 0,-20 49-99 0 0,9-28 54 0 0,-13 35-555 0 0,0-1 0 0 0,1 0 0 0 0,0 1-1 0 0,1 0 1 0 0,1 0 0 0 0,8-12 0 0 0,-11 20-1132 0 0,2 2-30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2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51 4052 0 0,'38'-51'17131'0'0,"-36"67"-15785"0"0,-6-3-1054 0 0,-1 0 0 0 0,0-1-1 0 0,-1 1 1 0 0,-1-1 0 0 0,-7 12 0 0 0,-6 10 116 0 0,-11 25 69 0 0,-3-2-1 0 0,-2-2 1 0 0,-3-1 0 0 0,-2-2 0 0 0,-64 64 0 0 0,102-113-461 0 0,-9 8 138 0 0,-1 1 1 0 0,-25 16-1 0 0,35-26-130 0 0,0 0 0 0 0,1-1 0 0 0,-1 1 0 0 0,-1 0 0 0 0,1-1 0 0 0,0 0 0 0 0,0 0 0 0 0,0 0 0 0 0,-1 0 0 0 0,1 0 0 0 0,-1-1 0 0 0,1 1 0 0 0,0-1 0 0 0,-1 0 0 0 0,1 0 0 0 0,-1 0 0 0 0,1-1 0 0 0,0 1 0 0 0,-1-1 0 0 0,-5-2 0 0 0,7 2-20 0 0,0 0 1 0 0,0 0-1 0 0,0-1 0 0 0,0 1 1 0 0,1-1-1 0 0,-1 1 0 0 0,0-1 1 0 0,1 0-1 0 0,-1 0 0 0 0,1 0 1 0 0,-1 0-1 0 0,1 0 0 0 0,0 0 1 0 0,0 0-1 0 0,0 0 0 0 0,0 0 0 0 0,0 0 1 0 0,1-1-1 0 0,-1 1 0 0 0,1 0 1 0 0,-1-1-1 0 0,1 1 0 0 0,0-5 1 0 0,0-4-6 0 0,0-1 1 0 0,1 1-1 0 0,4-20 1 0 0,-2 18 1 0 0,-1 1 0 0 0,0 0 1 0 0,1 0 0 0 0,1 0-1 0 0,0 0 1 0 0,0 1 0 0 0,1 0-1 0 0,12-20 1 0 0,-13 25 14 0 0,0 1-1 0 0,0 0 1 0 0,1 0 0 0 0,-1 0-1 0 0,1 0 1 0 0,7-4 0 0 0,-10 8-5 0 0,0-1-1 0 0,0 1 1 0 0,1 0 0 0 0,-1 0 0 0 0,1 0 0 0 0,-1 1 0 0 0,1-1-1 0 0,0 1 1 0 0,-1-1 0 0 0,1 1 0 0 0,0 0 0 0 0,-1 0-1 0 0,1 0 1 0 0,0 0 0 0 0,-1 0 0 0 0,1 1 0 0 0,-1-1 0 0 0,4 2-1 0 0,4 1 22 0 0,-1 0 0 0 0,-1 1-1 0 0,1 1 1 0 0,0-1 0 0 0,-1 1-1 0 0,0 1 1 0 0,0-1 0 0 0,-1 1 0 0 0,1 1-1 0 0,-1-1 1 0 0,11 16 0 0 0,3 4 206 0 0,33 59-1 0 0,-54-84-229 0 0,38 69 463 0 0,-31-59-346 0 0,-6-10-116 0 0,0 0 1 0 0,0 0 0 0 0,-1 0-1 0 0,1 0 1 0 0,-1 0 0 0 0,1 0-1 0 0,-1 0 1 0 0,1 0 0 0 0,-1 0-1 0 0,0 0 1 0 0,1 0 0 0 0,-1 0-1 0 0,0 2 1 0 0,0-3-1 0 0,0 1 0 0 0,0 0-1 0 0,1 0 1 0 0,-1-1 0 0 0,0 1 0 0 0,0 0 0 0 0,1 0-1 0 0,-1-1 1 0 0,0 1 0 0 0,1 0 0 0 0,-1 0-1 0 0,1-1 1 0 0,-1 1 0 0 0,1-1 0 0 0,-1 1 0 0 0,1 0-1 0 0,-1-1 1 0 0,1 1 0 0 0,1 0 0 0 0,-2-1-38 0 0,1 1 1 0 0,0-1-1 0 0,-1 1 1 0 0,1 0 0 0 0,0-1-1 0 0,-1 1 1 0 0,1 0-1 0 0,-1 0 1 0 0,1-1 0 0 0,-1 1-1 0 0,1 0 1 0 0,-1 0-1 0 0,0 0 1 0 0,1 0-1 0 0,-1-1 1 0 0,0 1 0 0 0,1 0-1 0 0,-1 0 1 0 0,0 2-1 0 0,0 4-143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2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4328 0 0,'-11'3'1698'0'0,"1"0"0"0"0,0 0 0 0 0,-11 6 0 0 0,-29 19 1439 0 0,22-8-1534 0 0,-33 30-1 0 0,41-30-1119 0 0,0 0-1 0 0,2 1 0 0 0,0 1 1 0 0,1 1-1 0 0,1 0 0 0 0,2 1 1 0 0,0 1-1 0 0,2 0 0 0 0,0 0 1 0 0,2 2-1 0 0,1-1 0 0 0,-7 31 1 0 0,15-49-390 0 0,-1-1-1 0 0,1 1 1 0 0,1-1 0 0 0,-1 1 0 0 0,1 0 0 0 0,0-1-1 0 0,1 1 1 0 0,0-1 0 0 0,0 1 0 0 0,1 0 0 0 0,0-1 0 0 0,0 0-1 0 0,6 11 1 0 0,-6-13-65 0 0,1-1-1 0 0,-1 0 0 0 0,1 0 1 0 0,1 0-1 0 0,-1 0 1 0 0,0-1-1 0 0,1 1 0 0 0,0-1 1 0 0,0 0-1 0 0,0 0 1 0 0,0 0-1 0 0,0 0 0 0 0,0-1 1 0 0,1 0-1 0 0,0 0 1 0 0,-1 0-1 0 0,1 0 0 0 0,0-1 1 0 0,0 0-1 0 0,0 0 1 0 0,8 1-1 0 0,-4-2-36 0 0,1 1 0 0 0,-1-2 0 0 0,1 1 0 0 0,-1-1 0 0 0,0 0 0 0 0,1-1 0 0 0,-1 0-1 0 0,0-1 1 0 0,12-5 0 0 0,-17 7 21 0 0,-1 0-1 0 0,0-1 1 0 0,0 1 0 0 0,0-1-1 0 0,0 0 1 0 0,-1 0-1 0 0,1 0 1 0 0,0 0-1 0 0,-1 0 1 0 0,1-1 0 0 0,-1 1-1 0 0,0-1 1 0 0,0 1-1 0 0,0-1 1 0 0,0 0-1 0 0,0 0 1 0 0,-1 0-1 0 0,1 0 1 0 0,-1 0 0 0 0,0 0-1 0 0,0-1 1 0 0,0 1-1 0 0,0 0 1 0 0,0-1-1 0 0,-1 1 1 0 0,0 0 0 0 0,0-1-1 0 0,0-6 1 0 0,-1 7 5 0 0,1 0 1 0 0,-1 0 0 0 0,0 0 0 0 0,0 0 0 0 0,0 0-1 0 0,-1 0 1 0 0,1 1 0 0 0,-1-1 0 0 0,0 0 0 0 0,1 1-1 0 0,-1-1 1 0 0,0 1 0 0 0,-1-1 0 0 0,1 1 0 0 0,0 0-1 0 0,-1 0 1 0 0,1 0 0 0 0,-1 0 0 0 0,1 1-1 0 0,-1-1 1 0 0,0 1 0 0 0,0-1 0 0 0,0 1 0 0 0,0 0-1 0 0,0 0 1 0 0,-4 0 0 0 0,1-1-17 0 0,-1 1 0 0 0,1 0 0 0 0,0 0 0 0 0,-1 1 0 0 0,1-1 0 0 0,-1 2 0 0 0,1-1 0 0 0,-1 1 0 0 0,1 0 0 0 0,0 0 0 0 0,0 0 0 0 0,-7 3 0 0 0,4 0-105 0 0,1 0-1 0 0,-1 0 1 0 0,1 1-1 0 0,-12 9 1 0 0,17-12-131 0 0,1 0 0 0 0,0 0-1 0 0,0 0 1 0 0,0 0 0 0 0,0 1 0 0 0,0-1 0 0 0,0 0 0 0 0,0 1 0 0 0,1 0 0 0 0,-1-1 0 0 0,1 1 0 0 0,0 0 0 0 0,0 0 0 0 0,0-1 0 0 0,0 1 0 0 0,0 0 0 0 0,1 0 0 0 0,-1 4 0 0 0,1 5-1332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2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12 520 0 0,'-8'-11'12242'0'0,"8"11"-12050"0"0,0 0 1 0 0,0 0 0 0 0,0 0 0 0 0,-1 0-1 0 0,1 0 1 0 0,0 0 0 0 0,0 0 0 0 0,-1 0 0 0 0,1 0-1 0 0,0 0 1 0 0,0 0 0 0 0,-1 0 0 0 0,1 0 0 0 0,0 0-1 0 0,-1 1 965 0 0,0-1-964 0 0,-4 7 210 0 0,1 1 0 0 0,0 0 1 0 0,0 0-1 0 0,0 0 0 0 0,1 0 0 0 0,1 1 1 0 0,-1-1-1 0 0,1 1 0 0 0,1 0 0 0 0,-1 0 1 0 0,2-1-1 0 0,-1 1 0 0 0,1 0 0 0 0,0 0 0 0 0,1 0 1 0 0,0 0-1 0 0,4 15 0 0 0,-3-16-311 0 0,0 1 1 0 0,1-1-1 0 0,0 0 0 0 0,0 0 0 0 0,1 0 1 0 0,0 0-1 0 0,0 0 0 0 0,1-1 0 0 0,0 1 1 0 0,0-2-1 0 0,0 1 0 0 0,1 0 0 0 0,0-1 1 0 0,1 0-1 0 0,0 0 0 0 0,-1-1 0 0 0,2 0 0 0 0,9 6 1 0 0,-9-7-66 0 0,1-1 0 0 0,-1 0 0 0 0,0-1 0 0 0,1 0 0 0 0,-1 0 0 0 0,1-1 1 0 0,0 0-1 0 0,-1 0 0 0 0,1-1 0 0 0,0 0 0 0 0,-1 0 0 0 0,1-1 0 0 0,0-1 0 0 0,-1 1 0 0 0,1-1 1 0 0,-1-1-1 0 0,1 0 0 0 0,-1 0 0 0 0,0 0 0 0 0,0-1 0 0 0,-1 0 0 0 0,1-1 0 0 0,-1 1 0 0 0,0-2 1 0 0,0 1-1 0 0,0-1 0 0 0,-1 0 0 0 0,0 0 0 0 0,0-1 0 0 0,-1 1 0 0 0,1-1 0 0 0,-2-1 0 0 0,1 1 1 0 0,-1-1-1 0 0,4-9 0 0 0,-2 1 31 0 0,-2-1 1 0 0,1 0 0 0 0,-2 0 0 0 0,2-24-1 0 0,6-31-4768 0 0,-10 65 3115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2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4496 0 0,'10'-13'15780'0'0,"-19"63"-13060"0"0,6-34-2113 0 0,0 0 0 0 0,0 0-1 0 0,2 0 1 0 0,0 31 0 0 0,2-37-451 0 0,0 0-1 0 0,1-1 1 0 0,0 1-1 0 0,0-1 1 0 0,1 0-1 0 0,1 0 0 0 0,7 15 1 0 0,-9-20-138 0 0,0-1 0 0 0,0 0-1 0 0,1 0 1 0 0,-1 0 0 0 0,1 0 0 0 0,-1-1 0 0 0,1 1 0 0 0,0-1-1 0 0,0 1 1 0 0,0-1 0 0 0,0 0 0 0 0,1 0 0 0 0,-1-1 0 0 0,1 1-1 0 0,-1-1 1 0 0,1 1 0 0 0,-1-1 0 0 0,1 0 0 0 0,0-1 0 0 0,-1 1-1 0 0,1 0 1 0 0,0-1 0 0 0,4 0 0 0 0,2-1-42 0 0,0 0 1 0 0,0 0 0 0 0,0-1-1 0 0,-1 0 1 0 0,1-1 0 0 0,0 0-1 0 0,-1 0 1 0 0,0-1 0 0 0,0 0-1 0 0,0-1 1 0 0,0 0 0 0 0,-1-1-1 0 0,1 0 1 0 0,-2 0-1 0 0,1 0 1 0 0,7-9 0 0 0,2-3 85 0 0,-1-1-1 0 0,-1-1 1 0 0,0 0 0 0 0,-2-1 0 0 0,16-32 0 0 0,-2 0 695 0 0,-27 72 58 0 0,0 6-684 0 0,3 29 1 0 0,-1-46-109 0 0,0 0 0 0 0,0 0 0 0 0,0 0 1 0 0,1 0-1 0 0,1-1 0 0 0,-1 1 0 0 0,1-1 0 0 0,0 0 1 0 0,1 0-1 0 0,0 0 0 0 0,9 10 0 0 0,-9-12-26 0 0,0-1-1 0 0,1 0 1 0 0,-1 0-1 0 0,1 0 1 0 0,0-1-1 0 0,-1 0 1 0 0,1 0-1 0 0,1 0 1 0 0,-1-1-1 0 0,0 0 1 0 0,1 0-1 0 0,-1-1 1 0 0,1 0-1 0 0,-1 0 1 0 0,9 0-1 0 0,-2-1-472 0 0,1 0-1 0 0,-1-1 0 0 0,0-1 0 0 0,1 0 0 0 0,-1 0 0 0 0,0-2 0 0 0,-1 1 1 0 0,14-7-1 0 0,-6 1-1131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2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47 2688 0 0,'-2'-8'3132'0'0,"1"5"-2161"0"0,0-1 0 0 0,0 1 0 0 0,0 0 0 0 0,0 0 0 0 0,0 0 0 0 0,-1 0 0 0 0,1 1 1 0 0,-1-1-1 0 0,0 0 0 0 0,0 1 0 0 0,-3-4 1393 0 0,3 8-1207 0 0,-3 4-819 0 0,0 0 1 0 0,0-1-1 0 0,1 1 0 0 0,0 1 0 0 0,1-1 1 0 0,-1 1-1 0 0,1-1 0 0 0,-4 13 1 0 0,-14 65 687 0 0,15-60-724 0 0,-50 199 1339 0 0,-21 92-295 0 0,62-251-1223 0 0,-9 52 308 0 0,21-98-760 0 0,1 0 1 0 0,1 0 0 0 0,1 1 0 0 0,3 23 0 0 0,-3-39 27 0 0,1-1-1 0 0,-1 1 1 0 0,1-1 0 0 0,0 0 0 0 0,0 0 0 0 0,0 1 0 0 0,0-1-1 0 0,0 0 1 0 0,2 3 0 0 0,4 3-1301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2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21078 0 0,'17'-24'6473'0'0,"-19"38"-6356"0"0,0 0 0 0 0,1 1 0 0 0,0-1-1 0 0,1 1 1 0 0,1-1 0 0 0,3 24 0 0 0,-3-34-112 0 0,0-1 0 0 0,0 1 1 0 0,0 0-1 0 0,0 0 0 0 0,1-1 0 0 0,-1 1 1 0 0,1-1-1 0 0,0 1 0 0 0,0-1 1 0 0,0 0-1 0 0,1 0 0 0 0,-1 0 0 0 0,1 0 1 0 0,-1 0-1 0 0,1-1 0 0 0,0 1 1 0 0,0-1-1 0 0,1 0 0 0 0,-1 1 0 0 0,0-2 1 0 0,1 1-1 0 0,-1 0 0 0 0,1-1 1 0 0,-1 1-1 0 0,1-1 0 0 0,0 0 0 0 0,0 0 1 0 0,-1 0-1 0 0,1-1 0 0 0,6 1 1 0 0,-1-1-73 0 0,0-1 0 0 0,0 0 0 0 0,0 0 0 0 0,0 0 0 0 0,0-1 0 0 0,0-1 0 0 0,0 0 0 0 0,0 0 0 0 0,-1 0 0 0 0,0-1 0 0 0,0 0 0 0 0,0-1 0 0 0,0 0 0 0 0,13-11 0 0 0,-10 6 76 0 0,1 0 1 0 0,-2-1-1 0 0,0 0 0 0 0,0-1 1 0 0,-1 0-1 0 0,0-1 0 0 0,-1 0 1 0 0,7-16-1 0 0,19-39 1092 0 0,-30 63-147 0 0,-2 8-476 0 0,-1 19-361 0 0,2 14-10 0 0,0-24-142 0 0,0 1-1 0 0,1 0 0 0 0,0-1 1 0 0,1 1-1 0 0,0-1 0 0 0,1-1 1 0 0,0 1-1 0 0,1-1 0 0 0,0 0 1 0 0,1 0-1 0 0,0-1 0 0 0,1 0 0 0 0,0-1 1 0 0,12 10-1 0 0,-10-9-1246 0 0,1 0 0 0 0,16 9 0 0 0,-17-15-316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2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3724 0 0,'-3'2'4004'0'0,"-2"3"-2129"0"0,-1 1 1 0 0,1 0-1 0 0,-8 12 1 0 0,-22 45 1260 0 0,23-40-2192 0 0,-23 53 1691 0 0,-39 121 1 0 0,33-82-1495 0 0,28-80-961 0 0,-33 90 1075 0 0,-40 172-1 0 0,81-274-1187 0 0,3-14-230 0 0,-1 0-1 0 0,2 0 1 0 0,-1 0 0 0 0,1 0-1 0 0,1 0 1 0 0,-1 0 0 0 0,2 0-1 0 0,-1 0 1 0 0,4 15-1 0 0,-4-22-66 0 0,1 0-1 0 0,0 0 0 0 0,-1-1 0 0 0,1 1 0 0 0,0 0 0 0 0,0-1 0 0 0,0 1 0 0 0,0-1 0 0 0,0 1 1 0 0,1-1-1 0 0,-1 0 0 0 0,2 2 0 0 0,7 4-1378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2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12 5501 0 0,'-37'-10'9439'0'0,"32"9"-8594"0"0,0 0-1 0 0,-1 1 1 0 0,1 0 0 0 0,0 1-1 0 0,-6 0 1 0 0,7-1-588 0 0,0 1 1 0 0,1 0-1 0 0,-1 1 1 0 0,0-1-1 0 0,0 1 1 0 0,1-1-1 0 0,-1 1 1 0 0,0 0-1 0 0,1 0 1 0 0,0 1-1 0 0,0-1 1 0 0,0 1 0 0 0,0-1-1 0 0,0 1 1 0 0,0 0-1 0 0,-4 6 1 0 0,5-6-158 0 0,0 0 1 0 0,0 1-1 0 0,1-1 1 0 0,-1 0-1 0 0,1 1 1 0 0,0 0-1 0 0,0-1 1 0 0,0 1-1 0 0,0 0 1 0 0,0-1-1 0 0,1 1 1 0 0,0 0-1 0 0,0 0 1 0 0,0-1-1 0 0,0 1 1 0 0,0 0-1 0 0,1 0 1 0 0,0-1-1 0 0,-1 1 1 0 0,3 5-1 0 0,-1-5-109 0 0,0 1 0 0 0,1 0 0 0 0,-1 0 0 0 0,1-1 0 0 0,0 1 0 0 0,0-1 0 0 0,1 0 0 0 0,-1 0 0 0 0,1 0 0 0 0,0 0 0 0 0,0-1 0 0 0,0 0 0 0 0,0 0 0 0 0,6 4 0 0 0,37 15-787 0 0,-46-22 1094 0 0,-17 5-3 0 0,9-2-178 0 0,0 0 0 0 0,1 1 1 0 0,-1-1-1 0 0,0 1 1 0 0,1 1-1 0 0,0-1 0 0 0,0 1 1 0 0,0 0-1 0 0,1 0 0 0 0,0 1 1 0 0,0 0-1 0 0,0 0 0 0 0,1 0 1 0 0,-1 0-1 0 0,2 1 1 0 0,-7 12-1 0 0,7-14-86 0 0,1 1 1 0 0,0 0-1 0 0,0 0 1 0 0,0 0-1 0 0,1 0 1 0 0,-1 0-1 0 0,1 0 0 0 0,1 1 1 0 0,-1-1-1 0 0,1 0 1 0 0,0 0-1 0 0,1 1 1 0 0,0-1-1 0 0,0 0 1 0 0,0 0-1 0 0,0 0 1 0 0,1 0-1 0 0,0 0 0 0 0,0 0 1 0 0,5 8-1 0 0,-3-9-84 0 0,-1 0 0 0 0,2 0 0 0 0,-1 0 0 0 0,0 0 0 0 0,1-1 1 0 0,0 0-1 0 0,0 0 0 0 0,0 0 0 0 0,0 0 0 0 0,1-1 0 0 0,0 0 0 0 0,7 3 0 0 0,-1-2-623 0 0,0 0 0 0 0,0-1 1 0 0,1 0-1 0 0,-1-1 1 0 0,16 1-1 0 0,-3 0-933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4296 0 0,'-4'5'14164'0'0,"-10"27"-12275"0"0,-29 192 2272 0 0,-1 118-2107 0 0,23-162-1333 0 0,-3 70-1993 0 0,24-248 1052 0 0,0 0-1 0 0,0 0 1 0 0,0 0-1 0 0,1 1 1 0 0,-1-1-1 0 0,0 0 1 0 0,1 0-1 0 0,-1 0 1 0 0,2 3-1 0 0,1 3-586 0 0,-2 7-796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2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7 105 5613 0 0,'-3'-9'3203'0'0,"3"8"-2333"0"0,-1-1-1 0 0,0 0 0 0 0,1 0 0 0 0,-1 1 1 0 0,1-1-1 0 0,0 0 0 0 0,0 0 0 0 0,0 1 1 0 0,0-1-1 0 0,0 0 0 0 0,0-3 0 0 0,1 4-718 0 0,0 0-1 0 0,0-1 0 0 0,0 1 0 0 0,0 0 1 0 0,0 0-1 0 0,0 1 0 0 0,0-1 0 0 0,0 0 0 0 0,0 0 1 0 0,0 0-1 0 0,0 1 0 0 0,1-1 0 0 0,-1 0 1 0 0,0 1-1 0 0,1 0 0 0 0,-1-1 0 0 0,0 1 1 0 0,1 0-1 0 0,1-1 0 0 0,171-32 2554 0 0,-135 26-2301 0 0,46-9 1579 0 0,-83 15-1264 0 0,-4 2-697 0 0,1-1 0 0 0,-1 1 0 0 0,1 0 0 0 0,0 0 0 0 0,-1 0 0 0 0,1 0 0 0 0,0 0 0 0 0,0 0 1 0 0,0 0-1 0 0,0 0 0 0 0,0 0 0 0 0,-1 2 0 0 0,0-1 23 0 0,-10 9 69 0 0,1 1 0 0 0,1 1-1 0 0,0-1 1 0 0,1 2 0 0 0,-12 21 0 0 0,-29 74 198 0 0,45-95-268 0 0,0 1 0 0 0,1 1-1 0 0,1-1 1 0 0,0 1 0 0 0,1-1-1 0 0,0 1 1 0 0,2 0-1 0 0,0 0 1 0 0,0-1 0 0 0,5 25-1 0 0,-3-33-83 0 0,0 1 0 0 0,0-1-1 0 0,0 1 1 0 0,1-1 0 0 0,0 0 0 0 0,1 0-1 0 0,-1 0 1 0 0,2-1 0 0 0,-1 1-1 0 0,6 6 1 0 0,-6-9-94 0 0,1 0-1 0 0,-1 0 1 0 0,1 0 0 0 0,0 0-1 0 0,0-1 1 0 0,0 0 0 0 0,0 0-1 0 0,1 0 1 0 0,-1-1 0 0 0,1 0-1 0 0,-1 0 1 0 0,1 0 0 0 0,0-1-1 0 0,8 2 1 0 0,-9-3-26 0 0,-1 1 1 0 0,0-1 0 0 0,0 0-1 0 0,1-1 1 0 0,-1 1 0 0 0,0-1-1 0 0,0 1 1 0 0,1-1-1 0 0,-1-1 1 0 0,0 1 0 0 0,0-1-1 0 0,0 1 1 0 0,-1-1-1 0 0,1 0 1 0 0,0 0 0 0 0,-1-1-1 0 0,6-3 1 0 0,1-4 65 0 0,1 0 0 0 0,-1-1 0 0 0,14-20 1 0 0,-2 3 601 0 0,-12 10 236 0 0,-5 12 1051 0 0,-2 18-1162 0 0,-3-7-551 0 0,1 1-1 0 0,0-1 1 0 0,1 0 0 0 0,-1 0-1 0 0,1 0 1 0 0,0 1 0 0 0,0-2 0 0 0,1 1-1 0 0,-1 0 1 0 0,1 0 0 0 0,6 7-1 0 0,-5-8-57 0 0,0-1-1 0 0,0 0 0 0 0,0 0 1 0 0,0 0-1 0 0,0-1 0 0 0,0 0 0 0 0,1 1 1 0 0,-1-1-1 0 0,1-1 0 0 0,-1 1 1 0 0,1-1-1 0 0,0 0 0 0 0,6 1 1 0 0,3 0-35 0 0,-1-1 0 0 0,1 0 0 0 0,-1-1 0 0 0,1 0 0 0 0,-1-1 1 0 0,1-1-1 0 0,-1 0 0 0 0,20-6 0 0 0,-25 5-6 0 0,0 1 0 0 0,0-1 0 0 0,-1-1 0 0 0,1 1 0 0 0,-1-1 1 0 0,0-1-1 0 0,0 1 0 0 0,0-1 0 0 0,-1 0 0 0 0,0-1 0 0 0,0 0 0 0 0,0 0 0 0 0,-1 0 0 0 0,1 0 0 0 0,5-11 0 0 0,-8 10 30 0 0,0 0 0 0 0,0 0 1 0 0,-1 0-1 0 0,0 0 0 0 0,-1-1 0 0 0,1 1 0 0 0,-1-1 0 0 0,-1 1 0 0 0,1-1 0 0 0,-1 1 0 0 0,-1-1 0 0 0,1 1 1 0 0,-1-1-1 0 0,-1 1 0 0 0,1-1 0 0 0,-1 1 0 0 0,-4-9 0 0 0,5 11 10 0 0,-1 0 0 0 0,-1 0 0 0 0,1 0 0 0 0,0 0 0 0 0,-1 1 0 0 0,0-1 0 0 0,0 1 0 0 0,-1 0 0 0 0,1-1 0 0 0,-1 2 0 0 0,0-1 0 0 0,0 0 0 0 0,0 1 0 0 0,0 0 0 0 0,-1-1 0 0 0,1 2 0 0 0,-1-1 0 0 0,0 1 0 0 0,0-1 0 0 0,0 1 0 0 0,0 1 0 0 0,0-1 0 0 0,0 1 0 0 0,-9-2 0 0 0,8 3-9 0 0,1 1 0 0 0,0-1 0 0 0,-1 1 1 0 0,1 0-1 0 0,0 0 0 0 0,0 1 0 0 0,0 0 1 0 0,0-1-1 0 0,0 2 0 0 0,0-1 0 0 0,0 1 0 0 0,1-1 1 0 0,-9 7-1 0 0,2 0 9 0 0,1 0 0 0 0,0 1 0 0 0,0 0 1 0 0,-9 13-1 0 0,-3 8 22 0 0,1 1 1 0 0,2 1-1 0 0,1 1 0 0 0,1 1 1 0 0,2 0-1 0 0,-11 41 1 0 0,-46 228 233 0 0,48-185-197 0 0,-9 44-531 0 0,33-161 377 0 0,-2 6-352 0 0,0-1 1 0 0,1 1 0 0 0,0 0 0 0 0,0 0 0 0 0,1 0 0 0 0,1 15-1 0 0,3-17-1153 0 0,2-1-30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2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 21886 0 0,'19'-24'4905'0'0,"-4"-1"-3687"0"0,-15 24-862 0 0,0 4-248 0 0,-3 46 127 0 0,-17 93-1 0 0,16-124-534 0 0,-9 59-3802 0 0,12-68 2488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2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 5300 0 0,'0'-14'4013'0'0,"0"2"-1033"0"0,0 2-688 0 0,-4 5 2033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2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69 19366 0 0,'0'0'3103'0'0,"-2"-1"-1558"0"0,0 1-1492 0 0,0 0 0 0 0,0 0 0 0 0,0 0 0 0 0,0 1 0 0 0,0-1-1 0 0,1 0 1 0 0,-1 1 0 0 0,0-1 0 0 0,0 1 0 0 0,1 0 0 0 0,-1 0 0 0 0,0-1 0 0 0,1 1-1 0 0,-1 0 1 0 0,1 0 0 0 0,-1 0 0 0 0,1 1 0 0 0,-1-1 0 0 0,1 0 0 0 0,0 1 0 0 0,0-1-1 0 0,-3 4 1 0 0,-2 2 71 0 0,1 0-1 0 0,-1 1 0 0 0,1 0 1 0 0,1 0-1 0 0,-1 0 1 0 0,2 1-1 0 0,-1 0 0 0 0,1 0 1 0 0,0 0-1 0 0,1 0 1 0 0,0 0-1 0 0,-2 15 0 0 0,4-19-83 0 0,-1 0 0 0 0,1 0-1 0 0,0-1 1 0 0,0 1-1 0 0,0 0 1 0 0,1 0 0 0 0,-1 0-1 0 0,1 0 1 0 0,1 0-1 0 0,-1 0 1 0 0,1-1 0 0 0,-1 1-1 0 0,2 0 1 0 0,-1-1-1 0 0,0 0 1 0 0,1 1 0 0 0,-1-1-1 0 0,1 0 1 0 0,1 0-1 0 0,-1-1 1 0 0,0 1 0 0 0,1 0-1 0 0,0-1 1 0 0,0 0-1 0 0,4 3 1 0 0,-1-3-33 0 0,-1-1 0 0 0,0 1 0 0 0,1-1 1 0 0,0-1-1 0 0,-1 1 0 0 0,1-1 0 0 0,0 0 0 0 0,0-1 1 0 0,-1 0-1 0 0,1 0 0 0 0,0 0 0 0 0,0-1 0 0 0,0 0 1 0 0,-1 0-1 0 0,1-1 0 0 0,0 1 0 0 0,-1-2 0 0 0,0 1 1 0 0,8-4-1 0 0,-4 1-17 0 0,0 0-1 0 0,-1 0 1 0 0,0-1 0 0 0,0-1-1 0 0,0 1 1 0 0,0-1 0 0 0,-1-1-1 0 0,-1 0 1 0 0,1 0 0 0 0,-1 0-1 0 0,7-12 1 0 0,-10 14 24 0 0,-1-1 1 0 0,0 1 0 0 0,-1-1-1 0 0,0 0 1 0 0,0 0 0 0 0,0 0-1 0 0,-1 0 1 0 0,1 0-1 0 0,-2 0 1 0 0,1 0 0 0 0,-1 0-1 0 0,0 0 1 0 0,-1-1 0 0 0,0 1-1 0 0,0 0 1 0 0,0 0-1 0 0,-1 0 1 0 0,0 0 0 0 0,0 1-1 0 0,-1-1 1 0 0,0 0-1 0 0,0 1 1 0 0,-5-8 0 0 0,5 9 7 0 0,0 1 0 0 0,-1-1 1 0 0,1 1-1 0 0,-1 0 1 0 0,1 0-1 0 0,-1 1 0 0 0,0-1 1 0 0,0 1-1 0 0,-1 0 0 0 0,1 0 1 0 0,-1 0-1 0 0,0 0 1 0 0,0 1-1 0 0,0 0 0 0 0,0 0 1 0 0,0 0-1 0 0,0 1 0 0 0,0 0 1 0 0,0 0-1 0 0,-1 0 1 0 0,1 0-1 0 0,-1 1 0 0 0,1 0 1 0 0,0 0-1 0 0,-1 0 0 0 0,1 1 1 0 0,0 0-1 0 0,-1 0 1 0 0,1 0-1 0 0,0 1 0 0 0,-7 2 1 0 0,-1 2 19 0 0,0 1-1 0 0,1 0 1 0 0,0 1 0 0 0,0 1 0 0 0,0 0 0 0 0,1 0 0 0 0,1 1 0 0 0,0 0 0 0 0,0 1 0 0 0,1 0 0 0 0,0 1 0 0 0,1 0 0 0 0,0 0 0 0 0,1 1-1 0 0,-9 20 1 0 0,14-29-35 0 0,1 0 0 0 0,-1 1-1 0 0,1-1 1 0 0,0 0-1 0 0,0 1 1 0 0,0-1 0 0 0,1 1-1 0 0,-1-1 1 0 0,1 1-1 0 0,0-1 1 0 0,1 1 0 0 0,-1-1-1 0 0,1 1 1 0 0,0-1-1 0 0,0 0 1 0 0,0 1 0 0 0,3 6-1 0 0,-2-8-31 0 0,0 0 0 0 0,-1 0 0 0 0,1 0 0 0 0,0-1 1 0 0,1 1-1 0 0,-1-1 0 0 0,0 0 0 0 0,1 1 0 0 0,-1-1 0 0 0,1 0 0 0 0,0 0 0 0 0,0-1 0 0 0,-1 1 0 0 0,1 0 0 0 0,0-1 1 0 0,1 0-1 0 0,-1 0 0 0 0,0 0 0 0 0,0 0 0 0 0,0 0 0 0 0,1-1 0 0 0,-1 1 0 0 0,0-1 0 0 0,6 0 0 0 0,0 0-48 0 0,1-1-1 0 0,0 0 1 0 0,-1-1-1 0 0,0 0 0 0 0,1-1 1 0 0,-1 1-1 0 0,0-2 1 0 0,0 1-1 0 0,0-1 0 0 0,-1-1 1 0 0,1 0-1 0 0,-1 0 1 0 0,0 0-1 0 0,9-9 0 0 0,-7 5 99 0 0,0-1-1 0 0,-1 0 0 0 0,0 0 1 0 0,-1-1-1 0 0,0 0 0 0 0,-1 0 1 0 0,0-1-1 0 0,-1 0 0 0 0,8-22 1 0 0,-6 7 609 0 0,-8 27-626 0 0,0 0 0 0 0,0 0 0 0 0,0 0 0 0 0,0 0 0 0 0,0 0 0 0 0,0 0 0 0 0,0 0 0 0 0,0 0 0 0 0,0 0 1 0 0,0 0-1 0 0,0-1 0 0 0,0 1 0 0 0,0 0 0 0 0,0 0 0 0 0,0 0 0 0 0,0 0 0 0 0,0 0 0 0 0,0 0 0 0 0,0 0 0 0 0,0 0 0 0 0,0 0 0 0 0,0 0 0 0 0,0 0 0 0 0,0 0 0 0 0,-1 0 1 0 0,1 0-1 0 0,0 0 0 0 0,0-1 0 0 0,0 1 0 0 0,0 0 0 0 0,0 0 0 0 0,0 0 0 0 0,0 0 0 0 0,0 0 0 0 0,0 0 0 0 0,0 0 0 0 0,0 0 0 0 0,0 0 0 0 0,0 0 0 0 0,0 0 0 0 0,0 0 1 0 0,0 0-1 0 0,-1 0 0 0 0,1 0 0 0 0,0 0 0 0 0,0 0 0 0 0,0 0 0 0 0,0 0 0 0 0,0 0 0 0 0,0 0 0 0 0,0 0 0 0 0,0 0 0 0 0,0 0 0 0 0,0 0 0 0 0,0 0 0 0 0,0 0 0 0 0,0 0 1 0 0,-1 0-1 0 0,1 0 0 0 0,0 0 0 0 0,0 0 0 0 0,0 1 0 0 0,0-1 0 0 0,0 0 0 0 0,0 0 0 0 0,0 0 0 0 0,0 0 0 0 0,0 0 0 0 0,0 0 0 0 0,-9 11 127 0 0,6-6-107 0 0,1 0 1 0 0,0 0-1 0 0,0 0 0 0 0,0 1 0 0 0,1-1 1 0 0,0 1-1 0 0,0-1 0 0 0,0 1 1 0 0,0 9-1 0 0,-2 13 56 0 0,1-19-72 0 0,1 1-1 0 0,1-1 0 0 0,-1 1 1 0 0,1-1-1 0 0,1 1 0 0 0,0-1 0 0 0,4 17 1 0 0,-4-21-348 0 0,0 1 1 0 0,1 0 0 0 0,0-1-1 0 0,0 1 1 0 0,1-1 0 0 0,0 1 0 0 0,-1-1-1 0 0,2 0 1 0 0,-1 0 0 0 0,1-1-1 0 0,-1 1 1 0 0,1-1 0 0 0,7 6 0 0 0,0-2-1277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2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427 110 21202 0 0,'0'-1'251'0'0,"4"-7"717"0"0,0 0 0 0 0,-1 0 0 0 0,1 0-1 0 0,-2 0 1 0 0,3-11 0 0 0,-5 17-930 0 0,1 1 0 0 0,-1-1-1 0 0,0 0 1 0 0,0 1 0 0 0,0-1 0 0 0,0 1 0 0 0,0-1 0 0 0,-1 0 0 0 0,1 1 0 0 0,0-1 0 0 0,-1 1 0 0 0,1-1 0 0 0,-1 1 0 0 0,0-1-1 0 0,1 1 1 0 0,-1-1 0 0 0,0 1 0 0 0,0 0 0 0 0,0-1 0 0 0,0 1 0 0 0,0 0 0 0 0,0 0 0 0 0,0 0 0 0 0,-1 0 0 0 0,1 0-1 0 0,0 0 1 0 0,-1 0 0 0 0,1 0 0 0 0,0 0 0 0 0,-1 1 0 0 0,1-1 0 0 0,-1 0 0 0 0,1 1 0 0 0,-1-1 0 0 0,-1 1 0 0 0,-5-2 51 0 0,0 1 0 0 0,-1 0 1 0 0,1 0-1 0 0,0 1 0 0 0,0 0 1 0 0,0 0-1 0 0,-1 1 0 0 0,1 0 0 0 0,0 1 1 0 0,0-1-1 0 0,-13 6 0 0 0,6-1-10 0 0,0 0 0 0 0,1 1 0 0 0,0 1-1 0 0,1 0 1 0 0,-16 11 0 0 0,24-15-66 0 0,0 0 0 0 0,1 0 0 0 0,-1 0 0 0 0,1 1 0 0 0,0-1 1 0 0,0 1-1 0 0,0 0 0 0 0,1 0 0 0 0,-1 0 0 0 0,1 1 0 0 0,1-1 1 0 0,-1 1-1 0 0,1 0 0 0 0,0 0 0 0 0,0-1 0 0 0,0 1 0 0 0,1 1 0 0 0,0-1 1 0 0,0 0-1 0 0,1 0 0 0 0,0 0 0 0 0,0 0 0 0 0,0 1 0 0 0,1-1 0 0 0,0 0 1 0 0,0 0-1 0 0,0 0 0 0 0,1 0 0 0 0,0 0 0 0 0,0 0 0 0 0,4 5 0 0 0,38 62-51 0 0,-32-57 48 0 0,-2 0 0 0 0,0 1 0 0 0,0 1 0 0 0,8 23 0 0 0,-17-38 17 0 0,0 0-1 0 0,-1 0 0 0 0,1 0 0 0 0,-1 0 0 0 0,0 0 0 0 0,1-1 0 0 0,-2 1 0 0 0,1 0 0 0 0,0 0 0 0 0,0 0 0 0 0,-1 0 0 0 0,1 0 0 0 0,-1 0 0 0 0,0-1 0 0 0,-2 6 0 0 0,0-3 7 0 0,0 0-1 0 0,0-1 0 0 0,0 1 0 0 0,-1-1 0 0 0,1 0 0 0 0,-1 1 0 0 0,-8 5 0 0 0,-4 2 35 0 0,-1-1 1 0 0,0 0-1 0 0,-28 12 0 0 0,43-22-61 0 0,-19 9-78 0 0,-29 9 1 0 0,1-7-2864 0 0,37-10 1437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2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3796 0 0,'3'-6'11758'0'0,"-3"5"-11503"0"0,17-2 3718 0 0,24 1-3960 0 0,-36 2 1026 0 0,143-4 1185 0 0,148-6 118 0 0,-207 3-1601 0 0,113-24 1 0 0,-194 30-656 0 0,0-1 0 0 0,0 0 0 0 0,-1 0 0 0 0,1-1 0 0 0,-1 0 0 0 0,0 0 0 0 0,0-1 0 0 0,9-6 0 0 0,-15 10 56 0 0,-9-7-55 0 0,7 7-79 0 0,1-1 1 0 0,0 1-1 0 0,-1-1 0 0 0,1 1 1 0 0,-1-1-1 0 0,1 1 0 0 0,-1-1 0 0 0,0 1 1 0 0,1-1-1 0 0,-1 1 0 0 0,1 0 1 0 0,-1-1-1 0 0,0 1 0 0 0,1 0 0 0 0,-1-1 1 0 0,0 1-1 0 0,1 0 0 0 0,-1 0 0 0 0,0 0 1 0 0,0 0-1 0 0,1 0 0 0 0,-1 0 1 0 0,0 0-1 0 0,1 0 0 0 0,-1 0 0 0 0,0 0 1 0 0,0 0-1 0 0,-9 2 70 0 0,1 1 0 0 0,0 0 0 0 0,1 0 0 0 0,-1 1-1 0 0,0 0 1 0 0,1 0 0 0 0,0 1 0 0 0,0 0 0 0 0,0 1 0 0 0,1-1 0 0 0,0 2 0 0 0,-11 11 0 0 0,-8 11 191 0 0,-38 54 1 0 0,57-73-235 0 0,-2 6 44 0 0,-1 0 0 0 0,2 0-1 0 0,-11 29 1 0 0,1-3 49 0 0,7-16-40 0 0,1 0 0 0 0,1 0 0 0 0,-6 32 1 0 0,12-45-159 0 0,1 0 1 0 0,0 1 0 0 0,1-1 0 0 0,1 1-1 0 0,0-1 1 0 0,1 1 0 0 0,0-1 0 0 0,5 22-1 0 0,-3-28-303 0 0,-1 0 0 0 0,1 0-1 0 0,0 0 1 0 0,1-1-1 0 0,0 1 1 0 0,0-1-1 0 0,0 0 1 0 0,1 0-1 0 0,7 7 1 0 0,4-1-1220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2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53 6097 0 0,'-3'1'4100'0'0,"-2"0"-3334"0"0,1 0-1 0 0,-1 1 1 0 0,0 0 0 0 0,1 0-1 0 0,0 0 1 0 0,-1 1-1 0 0,1-1 1 0 0,0 1 0 0 0,0 0-1 0 0,0 0 1 0 0,1 1 0 0 0,-1-1-1 0 0,-4 7 1 0 0,4-5-367 0 0,1 0 1 0 0,0 0-1 0 0,0 0 1 0 0,0 1-1 0 0,1 0 1 0 0,0-1-1 0 0,0 1 0 0 0,0 0 1 0 0,1 0-1 0 0,-2 8 1 0 0,3-8-300 0 0,-1 0 0 0 0,1 0 0 0 0,0 1 0 0 0,0-1 0 0 0,1 0 0 0 0,0 0 0 0 0,0 0 0 0 0,0 0 0 0 0,1 0 0 0 0,0-1 0 0 0,0 1 0 0 0,1 0 0 0 0,-1-1 0 0 0,1 0 0 0 0,0 1 0 0 0,1-1 0 0 0,-1 0 0 0 0,1 0 0 0 0,0-1 0 0 0,0 1 0 0 0,0-1 0 0 0,1 0 1 0 0,8 6-1 0 0,-4-5-46 0 0,0-1 1 0 0,0 0 0 0 0,0 0 0 0 0,1-1 0 0 0,-1 0-1 0 0,1-1 1 0 0,0 0 0 0 0,0 0 0 0 0,0-1 0 0 0,0 0-1 0 0,0-1 1 0 0,0 0 0 0 0,0-1 0 0 0,14-2 0 0 0,-16 2-36 0 0,-1-1 0 0 0,0 0 0 0 0,1 0 0 0 0,-1 0 0 0 0,0-1 0 0 0,0 0 0 0 0,-1 0 0 0 0,1-1 0 0 0,-1 0 0 0 0,1 0 0 0 0,-1 0 0 0 0,-1-1 0 0 0,1 0 0 0 0,-1 0 0 0 0,1 0 0 0 0,-1-1 0 0 0,-1 0 0 0 0,1 0 0 0 0,-1 0 0 0 0,4-7 0 0 0,-6 6 7 0 0,0 1 0 0 0,0 0 0 0 0,0-1 0 0 0,-1 0 0 0 0,0 1 0 0 0,0-1 0 0 0,-1 0 0 0 0,0 0 0 0 0,0 1 0 0 0,0-1 0 0 0,-1 0 0 0 0,0 1 0 0 0,0-1 0 0 0,-1 0 1 0 0,0 1-1 0 0,0-1 0 0 0,-1 1 0 0 0,1 0 0 0 0,-1 0 0 0 0,-1 0 0 0 0,-5-8 0 0 0,5 8-15 0 0,-1-1 1 0 0,0 1-1 0 0,0 0 1 0 0,0 0-1 0 0,-1 0 1 0 0,0 1-1 0 0,0 0 1 0 0,0 0-1 0 0,-1 1 1 0 0,0-1-1 0 0,0 2 1 0 0,0-1-1 0 0,0 1 1 0 0,0 0 0 0 0,-1 0-1 0 0,1 1 1 0 0,-15-3-1 0 0,15 5-53 0 0,0 0 1 0 0,-1 0-1 0 0,1 1 0 0 0,-1 0 0 0 0,1 0 1 0 0,0 1-1 0 0,0 0 0 0 0,0 0 0 0 0,0 1 1 0 0,0 0-1 0 0,-9 5 0 0 0,-1 2-241 0 0,0 1 0 0 0,-29 25-1 0 0,37-28-326 0 0,1 0 0 0 0,0 1-1 0 0,0 0 1 0 0,1 0 0 0 0,-9 16 0 0 0,4-5-1004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3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2308 0 0,'4'-1'1147'0'0,"0"0"0"0"0,0 0-1 0 0,0 0 1 0 0,0 1 0 0 0,1 0 0 0 0,-1 0-1 0 0,0 0 1 0 0,0 0 0 0 0,5 2 0 0 0,-5-2-517 0 0,-1 1 0 0 0,1 1 1 0 0,-1-1-1 0 0,0 0 0 0 0,1 1 0 0 0,-1 0 1 0 0,0 0-1 0 0,0 0 0 0 0,4 3 1 0 0,-2 0-204 0 0,-1 0 1 0 0,1 0 0 0 0,-1 1-1 0 0,1 0 1 0 0,-2 0 0 0 0,1 0-1 0 0,-1 0 1 0 0,0 0 0 0 0,0 1-1 0 0,3 9 1 0 0,11 53 1198 0 0,-13-50-1098 0 0,1 1 0 0 0,1-1 1 0 0,11 26-1 0 0,-17-44-491 0 0,1 0 0 0 0,-1 0 0 0 0,1 0-1 0 0,-1 0 1 0 0,1 0 0 0 0,0 0 0 0 0,-1 0 0 0 0,1 0 0 0 0,0-1 0 0 0,0 1-1 0 0,-1 0 1 0 0,1-1 0 0 0,0 1 0 0 0,0 0 0 0 0,0-1 0 0 0,0 1-1 0 0,0-1 1 0 0,0 1 0 0 0,0-1 0 0 0,0 0 0 0 0,0 1 0 0 0,0-1 0 0 0,0 0-1 0 0,2 0 1 0 0,-1 0 2 0 0,1 0 0 0 0,-1-1 0 0 0,0 1 0 0 0,1-1 0 0 0,-1 1 0 0 0,0-1 0 0 0,1 0 0 0 0,-1 0 0 0 0,0 0-1 0 0,3-2 1 0 0,5-4 42 0 0,0-1 0 0 0,-1 1-1 0 0,11-13 1 0 0,-19 19-67 0 0,143-161-95 0 0,-84 92-3792 0 0,-49 58 2277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3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21 313 1776 0 0,'58'-156'26132'0'0,"-58"162"-25982"0"0,-1 0 0 0 0,-1 0 0 0 0,1 0 0 0 0,-1 0 0 0 0,-5 12 0 0 0,-4 16 320 0 0,7-16-311 0 0,2 0-1 0 0,0 0 1 0 0,0 0-1 0 0,2 0 1 0 0,2 27-1 0 0,-2-41-139 0 0,1 1-1 0 0,0-1 1 0 0,0 0-1 0 0,1 1 1 0 0,-1-1-1 0 0,1 0 1 0 0,0 0-1 0 0,0 0 1 0 0,0 0-1 0 0,0-1 1 0 0,1 1-1 0 0,3 4 1 0 0,-3-6-17 0 0,-1 0 0 0 0,1 0 0 0 0,0 0 0 0 0,0 0 0 0 0,0-1 0 0 0,0 1 0 0 0,0-1 1 0 0,0 0-1 0 0,0 0 0 0 0,0 0 0 0 0,1 0 0 0 0,-1 0 0 0 0,0-1 0 0 0,1 1 0 0 0,-1-1 0 0 0,0 0 0 0 0,1 0 0 0 0,3-1 0 0 0,10 0-14 0 0,-1-2-1 0 0,0 0 1 0 0,0 0-1 0 0,0-2 1 0 0,0 0-1 0 0,-1-1 1 0 0,0 0-1 0 0,0-2 1 0 0,-1 1-1 0 0,0-2 0 0 0,0 0 1 0 0,19-16-1 0 0,-18 11 10 0 0,0 0 0 0 0,0-1-1 0 0,-1-1 1 0 0,-1 0-1 0 0,-1-1 1 0 0,0-1-1 0 0,-2 1 1 0 0,0-2 0 0 0,11-27-1 0 0,18-73 255 0 0,-27 72 144 0 0,-12 45-183 0 0,0 8-180 0 0,-3 92 41 0 0,11 112 0 0 0,1 4-87 0 0,-16-34-39 0 0,4-150 38 0 0,-1 0-1 0 0,-2-1 1 0 0,-1 0-1 0 0,-11 30 1 0 0,14-49 11 0 0,-1 1 1 0 0,1-1-1 0 0,-2 0 1 0 0,1-1 0 0 0,-2 1-1 0 0,1-1 1 0 0,-1 0 0 0 0,0-1-1 0 0,-1 1 1 0 0,0-2 0 0 0,0 1-1 0 0,-1-1 1 0 0,0 0 0 0 0,0-1-1 0 0,-1 0 1 0 0,0 0-1 0 0,0-1 1 0 0,0-1 0 0 0,-1 1-1 0 0,1-2 1 0 0,-1 1 0 0 0,0-2-1 0 0,0 1 1 0 0,0-1 0 0 0,0-1-1 0 0,0 0 1 0 0,-1-1 0 0 0,1 0-1 0 0,-15-2 1 0 0,11 0 8 0 0,0-1 1 0 0,-1 0-1 0 0,1-1 0 0 0,1-1 1 0 0,-1 0-1 0 0,-21-11 0 0 0,27 12-1 0 0,0-1-1 0 0,1-1 0 0 0,-1 0 1 0 0,1 0-1 0 0,0 0 1 0 0,1-1-1 0 0,-1 0 0 0 0,1-1 1 0 0,1 0-1 0 0,-12-16 1 0 0,17 22-13 0 0,0 0 0 0 0,0 0 1 0 0,0 0-1 0 0,0 0 1 0 0,1 0-1 0 0,-1 0 0 0 0,1 0 1 0 0,-1 0-1 0 0,1-1 1 0 0,0 1-1 0 0,0 0 1 0 0,0 0-1 0 0,0 0 0 0 0,0 0 1 0 0,0 0-1 0 0,1 0 1 0 0,-1-1-1 0 0,1 1 1 0 0,-1 0-1 0 0,1 0 0 0 0,0 0 1 0 0,0 0-1 0 0,0 0 1 0 0,0 1-1 0 0,0-1 0 0 0,0 0 1 0 0,1 0-1 0 0,-1 1 1 0 0,3-4-1 0 0,4-2-86 0 0,0 1-1 0 0,0-1 0 0 0,1 1 1 0 0,15-8-1 0 0,-21 12 79 0 0,33-15-846 0 0,1 1 1 0 0,0 2-1 0 0,64-15 1 0 0,-81 24 170 0 0,28-9-901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3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45 22446 0 0,'7'-13'3421'0'0,"-5"10"-3071"0"0,0 0 1 0 0,0 0-1 0 0,0 0 1 0 0,-1 0-1 0 0,1-1 1 0 0,-1 1-1 0 0,1-6 857 0 0,-7 11-1078 0 0,-4 3-94 0 0,0 1 1 0 0,0 0-1 0 0,1 1 0 0 0,0 0 1 0 0,0 0-1 0 0,1 1 0 0 0,0 0 0 0 0,0 0 1 0 0,1 0-1 0 0,0 1 0 0 0,0 0 1 0 0,-8 19-1 0 0,6-10-704 0 0,1-1-1 0 0,0 1 1 0 0,2 0 0 0 0,0 1-1 0 0,1-1 1 0 0,-3 35 0 0 0,7-28-939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336 127 18986 0 0,'-5'-46'5307'0'0,"4"40"-5016"0"0,-1 0 0 0 0,0 0-1 0 0,0 0 1 0 0,-1 0 0 0 0,-4-8 0 0 0,5 12-263 0 0,1-1 0 0 0,-1 0 0 0 0,0 1 0 0 0,0 0 0 0 0,0-1-1 0 0,-1 1 1 0 0,1 0 0 0 0,0 0 0 0 0,-1 0 0 0 0,1 0 0 0 0,-1 0-1 0 0,0 1 1 0 0,0-1 0 0 0,0 1 0 0 0,1 0 0 0 0,-1 0 0 0 0,0 0-1 0 0,0 0 1 0 0,-1 0 0 0 0,1 1 0 0 0,0-1 0 0 0,0 1 0 0 0,0 0-1 0 0,0 0 1 0 0,0 0 0 0 0,-1 1 0 0 0,-3 0 0 0 0,-1 0 8 0 0,0 1 1 0 0,0 1-1 0 0,0-1 1 0 0,1 1-1 0 0,-1 1 1 0 0,1-1-1 0 0,0 1 0 0 0,0 1 1 0 0,0-1-1 0 0,0 1 1 0 0,-8 8-1 0 0,11-9-16 0 0,0 0 0 0 0,0 1-1 0 0,0-1 1 0 0,1 1 0 0 0,-1 0-1 0 0,1 0 1 0 0,0 0 0 0 0,1 1-1 0 0,-1-1 1 0 0,1 1 0 0 0,0-1-1 0 0,1 1 1 0 0,-1 0 0 0 0,1 0-1 0 0,0-1 1 0 0,0 11 0 0 0,1-14-13 0 0,0 0 1 0 0,0 1-1 0 0,1-1 1 0 0,-1 1-1 0 0,1-1 1 0 0,-1 0-1 0 0,1 0 0 0 0,0 1 1 0 0,0-1-1 0 0,0 0 1 0 0,0 0-1 0 0,1 0 1 0 0,-1 0-1 0 0,0 0 1 0 0,1 0-1 0 0,2 3 0 0 0,3 0-1 0 0,-1 0 0 0 0,1 0 0 0 0,11 6 0 0 0,-9-5-3 0 0,-8-5 17 0 0,-1-1-19 0 0,1 0 1 0 0,-1 0-1 0 0,0 0 0 0 0,0-1 0 0 0,1 1 0 0 0,-1 0 1 0 0,0 0-1 0 0,0 0 0 0 0,0 0 0 0 0,1 0 0 0 0,-1 1 1 0 0,0-1-1 0 0,0 0 0 0 0,0 0 0 0 0,1 0 0 0 0,-1 0 1 0 0,0 0-1 0 0,0 0 0 0 0,1 0 0 0 0,-1 0 1 0 0,0 0-1 0 0,0 0 0 0 0,0 1 0 0 0,0-1 0 0 0,1 0 1 0 0,-1 0-1 0 0,0 0 0 0 0,0 0 0 0 0,0 1 0 0 0,0-1 1 0 0,0 0-1 0 0,0 0 0 0 0,1 0 0 0 0,-1 1 0 0 0,0-1 1 0 0,0 0-1 0 0,-5 8 11 0 0,-11 7 1 0 0,-4 0 80 0 0,1 0 0 0 0,-20 23 1 0 0,30-29-41 0 0,1 0 0 0 0,0 1 1 0 0,1 0-1 0 0,0 1 0 0 0,1-1 1 0 0,-8 17-1 0 0,13-24-41 0 0,0 0-1 0 0,0 0 1 0 0,0 0-1 0 0,0 0 1 0 0,0 1 0 0 0,1-1-1 0 0,-1 0 1 0 0,1 1 0 0 0,0-1-1 0 0,0 0 1 0 0,0 1-1 0 0,0-1 1 0 0,1 1 0 0 0,-1-1-1 0 0,1 0 1 0 0,0 0-1 0 0,0 1 1 0 0,2 2 0 0 0,-1-2 2 0 0,0 0 0 0 0,1-1 0 0 0,-1 0 1 0 0,1 1-1 0 0,0-1 0 0 0,0 0 0 0 0,1 0 0 0 0,-1-1 1 0 0,0 1-1 0 0,1-1 0 0 0,-1 0 0 0 0,7 3 1 0 0,5 1-400 0 0,0 0 0 0 0,0-1 0 0 0,1-1 1 0 0,-1-1-1 0 0,1 0 0 0 0,23 0 0 0 0,-4-2-1212 0 0,-1 1-14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5:3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20142 0 0,'8'-9'1799'0'0,"-1"0"1"0"0,12-18 0 0 0,-14 18-1327 0 0,1 1 0 0 0,0 0 0 0 0,0 0 0 0 0,10-10 1 0 0,-16 18-448 0 0,1 0-1 0 0,-1 0 1 0 0,0 0 0 0 0,0-1 0 0 0,0 1 0 0 0,0 0 0 0 0,0 0 0 0 0,1 0 0 0 0,-1 0 0 0 0,0-1 0 0 0,0 1 0 0 0,0 0 0 0 0,1 0 0 0 0,-1 0 0 0 0,0 0 0 0 0,0 0 0 0 0,0 0 0 0 0,1 0 0 0 0,-1 0 0 0 0,0-1 0 0 0,0 1 0 0 0,1 0 0 0 0,-1 0 0 0 0,0 0 0 0 0,0 0 0 0 0,0 0 0 0 0,1 0-1 0 0,-1 0 1 0 0,0 0 0 0 0,0 0 0 0 0,1 1 0 0 0,-1-1 0 0 0,0 0 0 0 0,0 0 0 0 0,0 0 0 0 0,1 0 0 0 0,-1 0 0 0 0,0 0 0 0 0,0 0 0 0 0,0 0 0 0 0,1 1 0 0 0,-1-1 0 0 0,0 0 0 0 0,0 0 0 0 0,0 0 0 0 0,0 0 0 0 0,1 1 0 0 0,-1-1 0 0 0,0 0 0 0 0,0 0 0 0 0,0 0 0 0 0,0 1 0 0 0,0-1 0 0 0,0 0-1 0 0,0 0 1 0 0,0 1 0 0 0,1-1 0 0 0,0 24 495 0 0,-9 28-177 0 0,5-42-295 0 0,1 0 1 0 0,1 1-1 0 0,0-1 1 0 0,1 0-1 0 0,0 0 1 0 0,0 0-1 0 0,1 1 1 0 0,0-1 0 0 0,1 0-1 0 0,0 0 1 0 0,7 19-1 0 0,-7-24-50 0 0,0-1-1 0 0,1 0 1 0 0,-1 1-1 0 0,1-1 1 0 0,0 0-1 0 0,0 0 1 0 0,0 0-1 0 0,1-1 1 0 0,0 1-1 0 0,-1-1 1 0 0,1 0 0 0 0,0 0-1 0 0,0 0 1 0 0,1-1-1 0 0,-1 1 1 0 0,0-1-1 0 0,1 0 1 0 0,0 0-1 0 0,-1-1 1 0 0,1 1-1 0 0,0-1 1 0 0,0 0-1 0 0,0 0 1 0 0,0-1-1 0 0,0 1 1 0 0,7-1-1 0 0,0-1-11 0 0,-1 0-1 0 0,1-1 1 0 0,-1 0-1 0 0,1-1 0 0 0,-1 0 1 0 0,0-1-1 0 0,0 0 1 0 0,0 0-1 0 0,-1-1 0 0 0,1-1 1 0 0,-1 0-1 0 0,0 0 1 0 0,-1-1-1 0 0,13-11 0 0 0,-7 3 31 0 0,0 1 0 0 0,-1-2-1 0 0,-1 0 1 0 0,0-1-1 0 0,-1 0 1 0 0,-1 0 0 0 0,11-25-1 0 0,-12 21 147 0 0,0-2 0 0 0,6-23 0 0 0,-19 77-15 0 0,1 0 1 0 0,3 42-1 0 0,-1-21-118 0 0,4 83 2 0 0,-3 96 4 0 0,-4-199-29 0 0,0 0 1 0 0,-2 0-1 0 0,-1-1 0 0 0,-2 1 0 0 0,-11 30 0 0 0,15-52 1 0 0,0 0 0 0 0,-1 0 0 0 0,0 0 1 0 0,0 0-1 0 0,-1-1 0 0 0,-1 0 0 0 0,1 0 0 0 0,-1-1 0 0 0,-1 1 1 0 0,0-2-1 0 0,0 1 0 0 0,0-1 0 0 0,-1 0 0 0 0,0-1 0 0 0,-1 0 1 0 0,1 0-1 0 0,-1-1 0 0 0,0-1 0 0 0,0 1 0 0 0,-1-2 0 0 0,1 1 1 0 0,-1-1-1 0 0,-19 2 0 0 0,14-3-31 0 0,-1 0 1 0 0,1-1-1 0 0,0-1 0 0 0,-1 0 1 0 0,-28-6-1 0 0,34 4-1032 0 0,0-1-1 0 0,-18-7 1 0 0,24 7-428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0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3372 0 0,'0'0'9467'0'0,"0"10"-6547"0"0,0-2-4258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0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19 706 896 0 0,'-9'4'7929'0'0,"0"4"-3217"0"0,9-7-4538 0 0,0-1 1 0 0,0 1 0 0 0,0-1 0 0 0,0 0 0 0 0,0 1 0 0 0,0-1-1 0 0,0 0 1 0 0,0 1 0 0 0,0-1 0 0 0,0 1 0 0 0,0-1 0 0 0,0 0 0 0 0,0 1-1 0 0,1-1 1 0 0,-1 0 0 0 0,0 1 0 0 0,0-1 0 0 0,1 0 0 0 0,-1 0-1 0 0,0 1 1 0 0,0-1 0 0 0,1 0 0 0 0,-1 1 0 0 0,0-1 0 0 0,1 0 0 0 0,-1 0-1 0 0,0 0 1 0 0,1 1 0 0 0,0-1-49 0 0,1 0 0 0 0,-1 0 0 0 0,1 0 0 0 0,-1 0 0 0 0,1 0 0 0 0,-1-1 0 0 0,0 1 0 0 0,1 0 0 0 0,-1-1 0 0 0,0 1 0 0 0,1-1 0 0 0,-1 1 0 0 0,0-1 0 0 0,1 0 0 0 0,-1 1 0 0 0,0-1 0 0 0,0 0 0 0 0,2-2 0 0 0,-1 2-90 0 0,31-23 536 0 0,-1-2 1 0 0,0-1-1 0 0,43-50 0 0 0,-47 45-333 0 0,-1-2 0 0 0,-1 0-1 0 0,-2-2 1 0 0,-2-1 0 0 0,-1 0 0 0 0,29-76 0 0 0,-44 95-151 0 0,-1 0 0 0 0,-1 0 1 0 0,0 0-1 0 0,-1-1 0 0 0,0-31 1 0 0,-3 44-62 0 0,0 1 0 0 0,-1-1 0 0 0,1 0 0 0 0,-1 1 0 0 0,-1-1 0 0 0,1 0 0 0 0,-1 1 1 0 0,0 0-1 0 0,0-1 0 0 0,0 1 0 0 0,-6-8 0 0 0,6 11-24 0 0,1 0-1 0 0,-1 0 1 0 0,1 0 0 0 0,-1 0 0 0 0,0 1-1 0 0,0-1 1 0 0,0 1 0 0 0,0-1-1 0 0,0 1 1 0 0,0 0 0 0 0,0 0 0 0 0,0 0-1 0 0,0 0 1 0 0,-1 0 0 0 0,1 0-1 0 0,0 1 1 0 0,-1-1 0 0 0,1 1 0 0 0,0 0-1 0 0,-1-1 1 0 0,1 1 0 0 0,-1 0-1 0 0,1 0 1 0 0,0 1 0 0 0,-1-1-1 0 0,1 0 1 0 0,-1 1 0 0 0,1 0 0 0 0,0-1-1 0 0,-3 2 1 0 0,-5 2-2 0 0,-1 1 0 0 0,1 1 0 0 0,1-1 0 0 0,-1 1 0 0 0,1 1 0 0 0,0 0 0 0 0,0 0 0 0 0,-15 18-1 0 0,2 0 3 0 0,-31 48-1 0 0,36-48 7 0 0,2 0 1 0 0,1 1-1 0 0,1 1 0 0 0,1 0 0 0 0,2 1 0 0 0,0 0 0 0 0,2 0 0 0 0,1 1 0 0 0,1 0 0 0 0,2 0 1 0 0,1 1-1 0 0,1-1 0 0 0,2 1 0 0 0,3 32 0 0 0,0-34 11 0 0,2-1 0 0 0,1 0 1 0 0,17 49-1 0 0,-17-61-5 0 0,1 1-1 0 0,0-1 1 0 0,1 0 0 0 0,1 0 0 0 0,0-1 0 0 0,1 0 0 0 0,18 19-1 0 0,-24-29-8 0 0,0-1-1 0 0,0 1 1 0 0,0-1 0 0 0,0 0-1 0 0,0 0 1 0 0,1-1-1 0 0,-1 1 1 0 0,1-1-1 0 0,0 0 1 0 0,-1 0-1 0 0,1 0 1 0 0,0-1-1 0 0,0 0 1 0 0,8 1-1 0 0,-7-2 6 0 0,0 0 0 0 0,0 0 0 0 0,0-1 0 0 0,0 1 0 0 0,0-2 0 0 0,0 1-1 0 0,0-1 1 0 0,-1 0 0 0 0,1 0 0 0 0,0 0 0 0 0,10-7 0 0 0,-8 5 46 0 0,-1-1-1 0 0,1 0 1 0 0,-1-1 0 0 0,0 1 0 0 0,0-1-1 0 0,0-1 1 0 0,-1 1 0 0 0,0-1 0 0 0,-1 0-1 0 0,1-1 1 0 0,-1 1 0 0 0,-1-1 0 0 0,1 0-1 0 0,4-13 1 0 0,-7 16 17 0 0,-1 0-1 0 0,1 0 1 0 0,-1 0-1 0 0,0 0 1 0 0,0 0-1 0 0,-1-1 1 0 0,1 1-1 0 0,-1 0 1 0 0,0 0-1 0 0,-1-1 1 0 0,0 1-1 0 0,-1-8 1 0 0,1 10-40 0 0,-1-1 1 0 0,1 0-1 0 0,-1 1 1 0 0,0-1 0 0 0,0 1-1 0 0,0-1 1 0 0,-1 1-1 0 0,1 0 1 0 0,-1 0 0 0 0,0 0-1 0 0,1 0 1 0 0,-1 1-1 0 0,-1-1 1 0 0,1 1 0 0 0,0 0-1 0 0,-1 0 1 0 0,-5-3-1 0 0,0 1-30 0 0,0 1 1 0 0,0 0-1 0 0,0 0 0 0 0,0 1 0 0 0,0 1 0 0 0,-1-1 0 0 0,1 1 0 0 0,-1 1 0 0 0,1 0 1 0 0,-1 0-1 0 0,1 1 0 0 0,0 0 0 0 0,-15 4 0 0 0,12-2-754 0 0,1 0 0 0 0,0 1 1 0 0,-14 7-1 0 0,21-7-850 0 0,0-1-14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0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3724 0 0,'0'0'8154'0'0,"0"0"-7979"0"0,0 0 0 0 0,0-1 0 0 0,1 1 0 0 0,-1 0 0 0 0,0-1-1 0 0,0 1 1 0 0,1 0 0 0 0,-1 0 0 0 0,0-1 0 0 0,0 1 0 0 0,1 0-1 0 0,-1 0 1 0 0,0 0 0 0 0,0 0 0 0 0,1-1 0 0 0,-1 1 0 0 0,0 0-1 0 0,1 0 1 0 0,-1 0 0 0 0,0 0 0 0 0,1 0 0 0 0,-1 0 0 0 0,0 0-1 0 0,1 0 1 0 0,-1 0 0 0 0,0 0 0 0 0,1 0 0 0 0,-1 0 0 0 0,0 0-1 0 0,1 0 1 0 0,25 20 796 0 0,-1 1-1 0 0,-1 1 0 0 0,-1 1 0 0 0,34 44 1 0 0,-24-22-504 0 0,53 97 0 0 0,-65-99-264 0 0,-2 0 0 0 0,-1 2 1 0 0,-3 0-1 0 0,-1 1 0 0 0,-3 0 0 0 0,-1 1 0 0 0,-3 1 0 0 0,-2-1 0 0 0,-2 1 1 0 0,-1 0-1 0 0,-3-1 0 0 0,-11 74 0 0 0,3-58 396 0 0,-2 0-1 0 0,-4-1 1 0 0,-41 113 0 0 0,22-84 63 0 0,21-53-2725 0 0,12-37 1436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0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1000 3128 0 0,'-5'14'15816'0'0,"51"-94"-14782"0"0,-3-2 0 0 0,-3-1 1 0 0,32-103-1 0 0,39-196-140 0 0,-98 331-728 0 0,13-41 353 0 0,-9 41 20 0 0,-17 50-529 0 0,0 1-1 0 0,0 0 1 0 0,0-1-1 0 0,0 1 1 0 0,1 0-1 0 0,-1-1 1 0 0,0 1-1 0 0,0 0 1 0 0,0 0 0 0 0,1-1-1 0 0,-1 1 1 0 0,0 0-1 0 0,0 0 1 0 0,1-1-1 0 0,-1 1 1 0 0,0 0-1 0 0,0 0 1 0 0,1 0 0 0 0,-1 0-1 0 0,0-1 1 0 0,1 1-1 0 0,-1 0 1 0 0,0 0-1 0 0,1 0 1 0 0,-1 0 0 0 0,0 0-1 0 0,1 0 1 0 0,-1 0-1 0 0,0 0 1 0 0,1 0-1 0 0,-1 0 1 0 0,0 0-1 0 0,1 0 1 0 0,-1 0 0 0 0,0 0-1 0 0,1 0 1 0 0,-1 0-1 0 0,0 1 1 0 0,1-1-1 0 0,-1 0 1 0 0,0 0 0 0 0,1 0-1 0 0,-1 0 1 0 0,1 1-1 0 0,10 9 236 0 0,-10-9-273 0 0,5 6 92 0 0,-1-1 0 0 0,-1 1-1 0 0,1 0 1 0 0,-1 0 0 0 0,0 0-1 0 0,-1 1 1 0 0,0-1 0 0 0,3 11-1 0 0,2 2 36 0 0,25 76 213 0 0,-3 1-1 0 0,23 141 1 0 0,-10-17 41 0 0,5-20-597 0 0,-38-179-393 0 0,-8-19 157 0 0,-1-1 0 0 0,1 1 0 0 0,-1 0 0 0 0,0 0 0 0 0,0 0 0 0 0,0-1 0 0 0,0 1 0 0 0,1 5 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0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71 102 17750 0 0,'-33'-8'5495'0'0,"-2"-2"-4662"0"0,33 9-577 0 0,3-2-59 0 0,-1 3-191 0 0,-1 0 1 0 0,1-1-1 0 0,0 1 1 0 0,0 0-1 0 0,0-1 1 0 0,0 1-1 0 0,0 0 1 0 0,0 0 0 0 0,0-1-1 0 0,0 1 1 0 0,0 0-1 0 0,0-1 1 0 0,0 1-1 0 0,0 0 1 0 0,0 0 0 0 0,0-1-1 0 0,0 1 1 0 0,0 0-1 0 0,1-1 1 0 0,-1 1-1 0 0,0 0 1 0 0,0 0 0 0 0,0-1-1 0 0,0 1 1 0 0,0 0-1 0 0,1 0 1 0 0,-1-1-1 0 0,0 1 1 0 0,12-7 51 0 0,0 0-1 0 0,0 1 1 0 0,0 0 0 0 0,1 1 0 0 0,14-4-1 0 0,70-15-3503 0 0,-85 22 2594 0 0,18-3-699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0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19374 0 0,'6'-3'2549'0'0,"21"-10"353"0"0,-26 13-2910 0 0,1 0 1 0 0,-1 0-1 0 0,0-1 0 0 0,1 1 0 0 0,-1 0 0 0 0,0 0 0 0 0,1 0 0 0 0,-1 0 0 0 0,0 0 0 0 0,1 1 0 0 0,-1-1 0 0 0,0 0 0 0 0,1 1 0 0 0,-1-1 1 0 0,0 1-1 0 0,0-1 0 0 0,1 1 0 0 0,0 0 0 0 0,10 8 56 0 0,-1 0 0 0 0,0 0-1 0 0,-1 2 1 0 0,0-1 0 0 0,0 1 0 0 0,11 18 0 0 0,46 79 182 0 0,-57-90-186 0 0,3 4 56 0 0,-7-12 15 0 0,0-1 0 0 0,-1 1 0 0 0,0 1 0 0 0,0-1 0 0 0,3 13 0 0 0,-8-21-40 0 0,1-1-1 0 0,-1 1 0 0 0,1-1 0 0 0,0 1 0 0 0,-1-1 0 0 0,1 1 0 0 0,0-1 1 0 0,0 0-1 0 0,0 1 0 0 0,0-1 0 0 0,0 0 0 0 0,0 0 0 0 0,0 0 0 0 0,0 0 1 0 0,1 0-1 0 0,-1 0 0 0 0,0 0 0 0 0,3 1 0 0 0,-3-2 72 0 0,11-14-7 0 0,0-2 1 0 0,0 0-1 0 0,-2 0 1 0 0,17-34-1 0 0,-13 23-83 0 0,-12 24-71 0 0,48-93-657 0 0,-20 31-2949 0 0,-22 44 2009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1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80 4364 0 0,'-2'-4'973'0'0,"0"0"-1"0"0,-1 0 1 0 0,1-1 0 0 0,-1 1-1 0 0,0 1 1 0 0,0-1-1 0 0,0 0 1 0 0,0 1-1 0 0,-1 0 1 0 0,1-1-1 0 0,-1 1 1 0 0,-4-2-1 0 0,1 1-229 0 0,0 0-1 0 0,0 0 0 0 0,-1 1 0 0 0,1 1 0 0 0,-1-1 0 0 0,-14-2 1 0 0,8 3-355 0 0,0 0 0 0 0,0 1 0 0 0,0 1 0 0 0,-1 0 0 0 0,1 1 0 0 0,0 1 0 0 0,-25 6 0 0 0,26-4-288 0 0,1 1-1 0 0,-1 0 1 0 0,1 1 0 0 0,0 1-1 0 0,0 0 1 0 0,1 0-1 0 0,0 1 1 0 0,1 1 0 0 0,-1 0-1 0 0,2 0 1 0 0,-1 1 0 0 0,1 0-1 0 0,1 0 1 0 0,-10 15-1 0 0,6-6-39 0 0,1 1 0 0 0,0 0 0 0 0,2 0 0 0 0,0 1 0 0 0,1 1 0 0 0,1-1 0 0 0,-7 39 0 0 0,8-6 33 0 0,1 0-1 0 0,4 94 0 0 0,24 110 45 0 0,-17-209-109 0 0,-4-24-7 0 0,4 21 241 0 0,-2-1 1 0 0,-2 1-1 0 0,-6 67 0 0 0,3-110-208 0 0,1 0-1 0 0,-1 0 0 0 0,0 0 1 0 0,0 0-1 0 0,-1 0 0 0 0,1 0 1 0 0,0-1-1 0 0,-1 1 1 0 0,0-1-1 0 0,1 1 0 0 0,-1-1 1 0 0,0 1-1 0 0,0-1 0 0 0,-1 0 1 0 0,1 0-1 0 0,0 0 0 0 0,-1 0 1 0 0,1 0-1 0 0,-1-1 1 0 0,1 1-1 0 0,-1-1 0 0 0,0 0 1 0 0,0 0-1 0 0,0 0 0 0 0,-4 1 1 0 0,-9 2 98 0 0,1-1 0 0 0,-1 0 0 0 0,-27 0 0 0 0,28-2-68 0 0,6-1-364 0 0,-40 2 867 0 0,19-6-5413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1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48 138 18694 0 0,'-17'-12'5114'0'0,"14"10"-4886"0"0,-1 0 0 0 0,1 0 0 0 0,0-1 0 0 0,0 1 0 0 0,0-1 0 0 0,0 0 0 0 0,0 0 0 0 0,-3-4 0 0 0,6 6 21 0 0,0 0-238 0 0,0 1-1 0 0,1-1 1 0 0,-1 0-1 0 0,0 1 1 0 0,1-1-1 0 0,-1 0 1 0 0,0 1-1 0 0,1-1 1 0 0,-1 0-1 0 0,1 1 1 0 0,-1-1-1 0 0,1 1 1 0 0,-1-1-1 0 0,1 1 1 0 0,-1-1-1 0 0,1 1 1 0 0,0-1 0 0 0,-1 1-1 0 0,1 0 1 0 0,0-1-1 0 0,0 1 1 0 0,20-8 84 0 0,-18 6-50 0 0,53-15-219 0 0,68-13-1 0 0,0 8-3787 0 0,-92 16 2374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1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11 4496 0 0,'-4'-2'948'0'0,"1"1"0"0"0,-1-1-1 0 0,0 1 1 0 0,0 0-1 0 0,0 0 1 0 0,1 0 0 0 0,-1 0-1 0 0,0 1 1 0 0,0 0-1 0 0,0 0 1 0 0,0 0-1 0 0,-7 1 1 0 0,4 0-243 0 0,-1 1 1 0 0,1 0-1 0 0,0 0 0 0 0,1 1 0 0 0,-1 0 1 0 0,-9 5-1 0 0,1 2-129 0 0,1 0 1 0 0,0 0-1 0 0,1 1 1 0 0,-24 26-1 0 0,23-22-250 0 0,2 1 0 0 0,0 0 0 0 0,0 0 0 0 0,2 1-1 0 0,-13 26 1 0 0,18-31-194 0 0,0 1 1 0 0,2-1-1 0 0,-1 1 0 0 0,1 0 0 0 0,1 0 0 0 0,0 0 1 0 0,1 0-1 0 0,0 0 0 0 0,2 19 0 0 0,0-23-233 0 0,1 0-1 0 0,-1 0 1 0 0,1 0 0 0 0,1 0-1 0 0,0-1 1 0 0,0 1 0 0 0,0-1-1 0 0,1 0 1 0 0,0 0 0 0 0,1 0-1 0 0,0 0 1 0 0,0-1-1 0 0,1 0 1 0 0,0 0 0 0 0,0 0-1 0 0,1-1 1 0 0,-1 0 0 0 0,1 0-1 0 0,1-1 1 0 0,-1 1-1 0 0,1-2 1 0 0,0 1 0 0 0,0-1-1 0 0,12 4 1 0 0,9 2-1505 0 0,1-3-3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15 22266 0 0,'-3'-3'4110'0'0,"3"2"-4000"0"0,-1 0 0 0 0,0 0 1 0 0,1 0-1 0 0,-1 0 0 0 0,0 1 0 0 0,1-1 0 0 0,-1 0 1 0 0,0 1-1 0 0,0-1 0 0 0,0 0 0 0 0,0 1 0 0 0,0-1 1 0 0,0 1-1 0 0,0-1 0 0 0,-1 0 0 0 0,-3 3-89 0 0,1 0 0 0 0,-1 0-1 0 0,1 1 1 0 0,-1-1 0 0 0,1 1 0 0 0,0 0-1 0 0,0 0 1 0 0,0 1 0 0 0,0-1 0 0 0,0 1-1 0 0,1 0 1 0 0,0 0 0 0 0,0 0 0 0 0,0 0-1 0 0,-5 9 1 0 0,-4 10 66 0 0,-18 45 0 0 0,24-53-56 0 0,-9 22-62 0 0,-4 8-876 0 0,8-15-2617 0 0,8-24 1912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1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 2308 0 0,'-16'-5'23040'0'0,"109"-3"-21779"0"0,-10 1-5049 0 0,-55 4 2189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1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79 210 2644 0 0,'-32'-20'10328'0'0,"26"16"-9060"0"0,1 0 1 0 0,0-1 0 0 0,0 0 0 0 0,-4-5 0 0 0,7 8-1092 0 0,0 1-1 0 0,1-1 1 0 0,0 0 0 0 0,-1 0 0 0 0,1 0 0 0 0,0 0 0 0 0,0 0 0 0 0,0 0 0 0 0,0-1 0 0 0,0 1 0 0 0,1 0 0 0 0,-1 0 0 0 0,1-1 0 0 0,-1 1 0 0 0,1 0 0 0 0,0-1 0 0 0,0 1-1 0 0,0 0 1 0 0,0-1 0 0 0,0 1 0 0 0,1 0 0 0 0,-1-1 0 0 0,1 1 0 0 0,-1 0 0 0 0,1 0 0 0 0,0 0 0 0 0,0-1 0 0 0,0 1 0 0 0,0 0 0 0 0,0 0 0 0 0,3-3 0 0 0,3-3-51 0 0,0 0 1 0 0,1 1 0 0 0,0 0 0 0 0,0 0 0 0 0,0 1 0 0 0,1 0 0 0 0,0 0 0 0 0,0 1-1 0 0,1 0 1 0 0,-1 1 0 0 0,1 0 0 0 0,0 0 0 0 0,1 1 0 0 0,-1 1 0 0 0,0-1-1 0 0,13 0 1 0 0,-16 2-99 0 0,-1 1 0 0 0,0 0 0 0 0,0 0 0 0 0,0 0 0 0 0,1 0 0 0 0,-1 1 0 0 0,0 0 0 0 0,0 0 0 0 0,0 1 0 0 0,0 0 0 0 0,0 0 0 0 0,0 0 0 0 0,-1 1 0 0 0,1 0 0 0 0,-1 0 0 0 0,1 0 0 0 0,-1 1 0 0 0,0 0 0 0 0,0 0 0 0 0,-1 0 0 0 0,1 0 1 0 0,-1 1-1 0 0,0-1 0 0 0,0 1 0 0 0,-1 0 0 0 0,1 1 0 0 0,-1-1 0 0 0,4 10 0 0 0,-4-6-2 0 0,0 0 1 0 0,-1 0 0 0 0,0 0 0 0 0,-1 1 0 0 0,0-1-1 0 0,0 1 1 0 0,-1-1 0 0 0,0 1 0 0 0,-3 18 0 0 0,-1-2 28 0 0,-2 0 1 0 0,-11 31 0 0 0,7-30-12 0 0,-1-1 0 0 0,-1 0 0 0 0,-1 0 0 0 0,-1-2 0 0 0,-20 26 0 0 0,21-32 14 0 0,-1-1 1 0 0,-1-1-1 0 0,0 0 1 0 0,-1-1-1 0 0,-1 0 1 0 0,0-2-1 0 0,-24 15 1 0 0,39-27-44 0 0,0 1-1 0 0,0-1 1 0 0,-1 0 0 0 0,1 0 0 0 0,0 0-1 0 0,-1 0 1 0 0,1 0 0 0 0,-1 0 0 0 0,1-1-1 0 0,-1 1 1 0 0,1-1 0 0 0,-1 0 0 0 0,1 0-1 0 0,-1 0 1 0 0,1 0 0 0 0,-1 0 0 0 0,1-1-1 0 0,-5 0 1 0 0,6 1-14 0 0,1-1 1 0 0,-1 0-1 0 0,1 1 1 0 0,-1-1-1 0 0,1 1 1 0 0,-1-1-1 0 0,1 0 1 0 0,-1 1-1 0 0,1-1 1 0 0,-1 0-1 0 0,1 1 1 0 0,0-1-1 0 0,0 0 1 0 0,-1 0-1 0 0,1 1 0 0 0,0-1 1 0 0,0 0-1 0 0,0 0 1 0 0,0 1-1 0 0,0-1 1 0 0,0 0-1 0 0,0 0 1 0 0,0 0-1 0 0,0 1 1 0 0,0-1-1 0 0,0 0 1 0 0,0 0-1 0 0,1 0 0 0 0,7-24 10 0 0,-6 20-3 0 0,1 1 0 0 0,0 0 0 0 0,0-1 1 0 0,0 1-1 0 0,0 0 0 0 0,1 1 0 0 0,0-1 1 0 0,0 0-1 0 0,0 1 0 0 0,0 0 0 0 0,0 0 1 0 0,1 0-1 0 0,-1 1 0 0 0,1-1 0 0 0,0 1 1 0 0,-1 0-1 0 0,1 1 0 0 0,0-1 0 0 0,0 1 1 0 0,0 0-1 0 0,1 0 0 0 0,-1 0 0 0 0,0 1 1 0 0,0 0-1 0 0,0 0 0 0 0,1 0 0 0 0,-1 1 1 0 0,0 0-1 0 0,0 0 0 0 0,0 0 0 0 0,0 0 0 0 0,7 4 1 0 0,12 4-125 0 0,40 24 1 0 0,-40-20-2171 0 0,40 17 0 0 0,-51-26 672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1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3332 0 0,'1'-4'1163'0'0,"0"0"0"0"0,0 0 0 0 0,1 0 0 0 0,0 0 0 0 0,0 1 0 0 0,0-1 0 0 0,0 1 0 0 0,0-1 0 0 0,1 1 0 0 0,4-5 0 0 0,-4 6-850 0 0,0 0 0 0 0,0-1 0 0 0,0 2-1 0 0,0-1 1 0 0,1 0 0 0 0,-1 1 0 0 0,0-1 0 0 0,1 1-1 0 0,-1 0 1 0 0,1 0 0 0 0,0 1 0 0 0,-1-1 0 0 0,1 1 0 0 0,-1-1-1 0 0,1 1 1 0 0,0 0 0 0 0,-1 1 0 0 0,1-1 0 0 0,4 2-1 0 0,2 0-86 0 0,0 0 0 0 0,0 1 0 0 0,-1 1-1 0 0,1 0 1 0 0,-1 0 0 0 0,0 1 0 0 0,0 0 0 0 0,0 1-1 0 0,0-1 1 0 0,-1 2 0 0 0,0-1 0 0 0,-1 1-1 0 0,1 1 1 0 0,-1-1 0 0 0,7 11 0 0 0,-5-6-47 0 0,0 1 0 0 0,0 0 0 0 0,-2 1 0 0 0,1 0-1 0 0,-2 0 1 0 0,0 1 0 0 0,0-1 0 0 0,-2 1 0 0 0,5 22 0 0 0,-5-7-17 0 0,-2 0-1 0 0,-1 1 0 0 0,-1-1 0 0 0,-1 1 1 0 0,-2-1-1 0 0,-1 0 0 0 0,-2 0 1 0 0,0 0-1 0 0,-2-1 0 0 0,-2 0 1 0 0,0 0-1 0 0,-2-1 0 0 0,-19 34 0 0 0,30-61-241 0 0,-14 30-348 0 0,12-11-3077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1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70 19550 0 0,'0'-16'3317'0'0,"1"8"-2714"0"0,-1 0 1 0 0,-1 0-1 0 0,1-1 0 0 0,-4-11 1 0 0,18 89 1507 0 0,-11 550-409 0 0,-11-491-1402 0 0,-1 44-2510 0 0,12-163-770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1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2548 0 0,'6'5'15703'0'0,"-16"19"-11993"0"0,-20 28-2885 0 0,-69 81 1859 0 0,79-110-2124 0 0,-1-1 1 0 0,-1-1-1 0 0,-38 28 0 0 0,49-41-362 0 0,6-4-60 0 0,0 0 0 0 0,0-1 0 0 0,0 0 0 0 0,0 1 0 0 0,-10 3 0 0 0,14-7 145 0 0,-2-3-186 0 0,3 3-93 0 0,0 0 0 0 0,0 0 1 0 0,-1 0-1 0 0,1 0 0 0 0,0 0 0 0 0,0 0 0 0 0,-1 0 0 0 0,1 0 0 0 0,0-1 1 0 0,0 1-1 0 0,0 0 0 0 0,-1 0 0 0 0,1 0 0 0 0,0 0 0 0 0,0 0 0 0 0,0-1 1 0 0,0 1-1 0 0,-1 0 0 0 0,1 0 0 0 0,0 0 0 0 0,0-1 0 0 0,0 1 0 0 0,0 0 1 0 0,0 0-1 0 0,0-1 0 0 0,0 1 0 0 0,-1 0 0 0 0,1 0 0 0 0,0 0 0 0 0,0-1 1 0 0,0 1-1 0 0,0 0 0 0 0,0 0 0 0 0,0-1 0 0 0,0 1 0 0 0,0 0 0 0 0,0 0 0 0 0,0-1 1 0 0,0 1-1 0 0,1 0 0 0 0,-1 0 0 0 0,0-1 0 0 0,0 1 0 0 0,3-4 25 0 0,1 0 0 0 0,0 0 0 0 0,0 1 0 0 0,0-1 0 0 0,0 1 0 0 0,0 0 0 0 0,1 0 0 0 0,-1 0 0 0 0,1 1 0 0 0,0 0 0 0 0,0 0 0 0 0,0 0 0 0 0,0 0 0 0 0,0 1 0 0 0,0 0 0 0 0,0 0 0 0 0,1 0 0 0 0,-1 1 0 0 0,5 0 0 0 0,-2 0 11 0 0,0 0 0 0 0,-1 1 0 0 0,1 1 0 0 0,-1-1 0 0 0,1 1 0 0 0,-1 0 0 0 0,0 1 0 0 0,0 0 0 0 0,0 0-1 0 0,0 0 1 0 0,0 1 0 0 0,-1 0 0 0 0,8 6 0 0 0,15 12 32 0 0,-18-14-288 0 0,1 0 0 0 0,-1 1 0 0 0,-1 1 0 0 0,1 0 1 0 0,16 22-1 0 0,-17-20-2629 0 0,-7-7 1253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2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5557 0 0,'0'3'15100'0'0,"17"-5"-10408"0"0,34-6-6788 0 0,-36 6 3763 0 0,378-54 629 0 0,-374 53-2540 0 0,20-2 931 0 0,-13 1-5825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2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4428 0 0,'0'0'6284'0'0,"3"0"-4026"0"0,104-7 6355 0 0,57-16-5242 0 0,140-19 276 0 0,-281 40-3293 0 0,-17 2-4409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3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1364 0 0,'9'-17'7831'0'0,"-8"15"-7289"0"0,0 0 0 0 0,-1 0 0 0 0,1 0 0 0 0,0 1 0 0 0,0-1 0 0 0,0 0 0 0 0,0 1 1 0 0,0-1-1 0 0,1 1 0 0 0,-1-1 0 0 0,0 1 0 0 0,1-1 0 0 0,-1 1 0 0 0,1 0 0 0 0,-1 0 0 0 0,1 0 0 0 0,0 0 0 0 0,-1 0 0 0 0,3-1 1 0 0,-2 2 32 0 0,15 10 846 0 0,-13-1-1112 0 0,-1 1-1 0 0,-1 0 1 0 0,0-1-1 0 0,0 1 0 0 0,-1 0 1 0 0,0 0-1 0 0,0 1 1 0 0,-1-1-1 0 0,-1 0 0 0 0,-1 10 1 0 0,-4 13 223 0 0,-17 55-1 0 0,8-39-265 0 0,6-25-691 0 0,7-21-136 0 0,0 1-1 0 0,1 0 1 0 0,0-1-1 0 0,-1 1 1 0 0,1 0-1 0 0,1 0 1 0 0,-2 6-1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4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96 3492 0 0,'-3'-10'11443'0'0,"3"9"-11338"0"0,1 1-1 0 0,-1-1 1 0 0,1 1 0 0 0,-1-1 0 0 0,1 1 0 0 0,-1-1 0 0 0,1 1-1 0 0,-1-1 1 0 0,1 1 0 0 0,-1 0 0 0 0,1-1 0 0 0,0 1 0 0 0,-1 0 0 0 0,1-1-1 0 0,0 1 1 0 0,-1 0 0 0 0,1 0 0 0 0,0-1 0 0 0,-1 1 0 0 0,1 0-1 0 0,0 0 1 0 0,-1 0 0 0 0,1 0 0 0 0,0 0 0 0 0,0 0 0 0 0,-1 0 0 0 0,1 1-1 0 0,0-1 1 0 0,-1 0 0 0 0,1 0 0 0 0,0 0 0 0 0,-1 1 0 0 0,1-1-1 0 0,0 0 1 0 0,-1 1 0 0 0,1-1 0 0 0,-1 0 0 0 0,1 1 0 0 0,-1-1 0 0 0,2 2-1 0 0,29 21 647 0 0,-25-18-357 0 0,16 15-129 0 0,0 0 1 0 0,-2 1-1 0 0,0 1 1 0 0,-1 1-1 0 0,-1 1 1 0 0,-2 0-1 0 0,0 2 0 0 0,-1-1 1 0 0,21 56-1 0 0,-28-59-193 0 0,-2 0 1 0 0,0 0-1 0 0,-1 1 0 0 0,-1-1 0 0 0,-1 1 0 0 0,-2 0 0 0 0,0 0 0 0 0,-1 0 1 0 0,-1 0-1 0 0,-1 0 0 0 0,-2 0 0 0 0,0-1 0 0 0,-11 34 0 0 0,8-35-27 0 0,-1 1 1 0 0,-15 26-1 0 0,19-41-43 0 0,0 0 0 0 0,0 0 0 0 0,-1-1 1 0 0,0 1-1 0 0,0-1 0 0 0,-1 0 0 0 0,0 0 0 0 0,0-1 0 0 0,0 0 0 0 0,-9 6 1 0 0,13-10-13 0 0,1 0 0 0 0,-1 0 1 0 0,0 0-1 0 0,0 0 0 0 0,0 0 0 0 0,-1 0 1 0 0,1-1-1 0 0,0 1 0 0 0,0-1 1 0 0,0 1-1 0 0,0-1 0 0 0,-1 0 1 0 0,1 0-1 0 0,0 0 0 0 0,0 0 1 0 0,0 0-1 0 0,-1 0 0 0 0,1-1 1 0 0,0 1-1 0 0,0-1 0 0 0,0 0 1 0 0,0 1-1 0 0,0-1 0 0 0,0 0 0 0 0,0 0 1 0 0,0 0-1 0 0,0-1 0 0 0,0 1 1 0 0,0 0-1 0 0,1-1 0 0 0,-1 1 1 0 0,1-1-1 0 0,-1 1 0 0 0,1-1 1 0 0,-1 0-1 0 0,1 0 0 0 0,0 0 1 0 0,0 1-1 0 0,-1-4 0 0 0,-2-2-10 0 0,0-1 0 0 0,1 0 0 0 0,0 0 0 0 0,1 0 0 0 0,0 0 0 0 0,0-1 0 0 0,1 1 0 0 0,0 0 0 0 0,0-10 0 0 0,2-16 11 0 0,2 1 0 0 0,1 0 1 0 0,2 0-1 0 0,1 0 0 0 0,2 0 0 0 0,1 2 0 0 0,27-58 1 0 0,12-7 311 0 0,66-97 1 0 0,-96 162-182 0 0,9-9 88 0 0,-19 28-98 0 0,0-1-1 0 0,-1 0 1 0 0,0 0-1 0 0,-1 0 1 0 0,9-27-1 0 0,-16 39-444 0 0,1 0 0 0 0,-1 0-1 0 0,1 0 1 0 0,-1 0 0 0 0,1 0-1 0 0,-1 0 1 0 0,1 0 0 0 0,0 0-1 0 0,-1 1 1 0 0,1-1 0 0 0,0 0 0 0 0,-1 0-1 0 0,3-1 1 0 0,3-1-1207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4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4088 0 0,'1'2'9733'0'0,"2"3"-8898"0"0,-1-1 0 0 0,-1 0 0 0 0,1 1 0 0 0,0-1 0 0 0,0 8 0 0 0,4 46 1764 0 0,-6-42-2032 0 0,6 31 0 0 0,-3-29-565 0 0,1 33 1 0 0,3 13-3867 0 0,-3-49 2389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4328 0 0,'0'-4'916'0'0,"0"1"1"0"0,0 0-1 0 0,1 0 0 0 0,-1-1 0 0 0,1 1 0 0 0,0 0 0 0 0,0 0 0 0 0,0 0 0 0 0,1 0 0 0 0,-1 0 0 0 0,0 0 0 0 0,4-4 0 0 0,-2 3-326 0 0,1 0 0 0 0,0 0 0 0 0,0 0 0 0 0,0 0 0 0 0,0 1 0 0 0,0 0-1 0 0,5-3 1 0 0,9-4-326 0 0,0 2 0 0 0,0 0 0 0 0,26-6 0 0 0,-19 5 897 0 0,53-15-166 0 0,-49 16 124 0 0,0-1 0 0 0,0-1 0 0 0,34-18 1 0 0,-62 27-710 0 0,-1 1-380 0 0,0 0 0 0 0,1 0 1 0 0,-1-1-1 0 0,1 1 1 0 0,-1 0-1 0 0,1 0 1 0 0,-1 0-1 0 0,0 0 0 0 0,1 0 1 0 0,-1 0-1 0 0,1 0 1 0 0,-1 0-1 0 0,1 0 0 0 0,-1 0 1 0 0,0 0-1 0 0,1 0 1 0 0,-1 0-1 0 0,1 0 1 0 0,-1 0-1 0 0,1 1 0 0 0,-3 9 18 0 0,0 0 0 0 0,0 0-1 0 0,-2 0 1 0 0,1 0 0 0 0,-1-1-1 0 0,0 1 1 0 0,-7 9 0 0 0,3-4-21 0 0,-138 297 198 0 0,134-282-403 0 0,1 1 0 0 0,1 0 0 0 0,2 1 0 0 0,-7 43 0 0 0,15-71-170 0 0,-1 0 0 0 0,1-1 0 0 0,0 1 0 0 0,0 0 0 0 0,1-1 0 0 0,-1 1 0 0 0,1 0 0 0 0,-1-1 0 0 0,1 1-1 0 0,2 4 1 0 0,3-2-1258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12 154 184 0 0,'-3'9'2149'0'0,"1"0"-1"0"0,0 0 1 0 0,0 0-1 0 0,0 12 1 0 0,1-7-1100 0 0,1-1 0 0 0,1 0 1 0 0,0 1-1 0 0,5 20 0 0 0,-5-30-891 0 0,0 1 0 0 0,0 0 0 0 0,1-1-1 0 0,0 0 1 0 0,0 1 0 0 0,0-1-1 0 0,0 0 1 0 0,0 0 0 0 0,1 0-1 0 0,0 0 1 0 0,0-1 0 0 0,0 1 0 0 0,0-1-1 0 0,0 0 1 0 0,1 0 0 0 0,0 0-1 0 0,4 3 1 0 0,-4-4-92 0 0,0 0 0 0 0,0-1-1 0 0,0 1 1 0 0,0-1 0 0 0,0 0 0 0 0,1 0 0 0 0,-1-1 0 0 0,0 1-1 0 0,1-1 1 0 0,-1 0 0 0 0,0 0 0 0 0,1 0 0 0 0,-1-1-1 0 0,0 1 1 0 0,1-1 0 0 0,-1 0 0 0 0,0-1 0 0 0,6-1 0 0 0,2-2-67 0 0,1-1 0 0 0,-2 0 1 0 0,1-1-1 0 0,-1 0 1 0 0,0-1-1 0 0,0 0 1 0 0,-1-1-1 0 0,12-12 0 0 0,-15 13 27 0 0,0 1-1 0 0,-1-1 0 0 0,0-1 1 0 0,0 1-1 0 0,-1-1 0 0 0,0 0 1 0 0,-1 0-1 0 0,0 0 0 0 0,0-1 1 0 0,-1 0-1 0 0,3-13 0 0 0,-5 18 53 0 0,0 0-1 0 0,-1 0 1 0 0,0 0-1 0 0,0 0 1 0 0,-1 0-1 0 0,1 0 1 0 0,-1 0 0 0 0,0 0-1 0 0,0 0 1 0 0,-1 0-1 0 0,1 0 1 0 0,-1 0-1 0 0,0 1 1 0 0,0-1-1 0 0,-1 1 1 0 0,0 0-1 0 0,1-1 1 0 0,-5-3 0 0 0,4 5-31 0 0,1 0 1 0 0,-1 1 0 0 0,0-1-1 0 0,0 1 1 0 0,0 0 0 0 0,0 0-1 0 0,-1 0 1 0 0,1 1 0 0 0,0-1 0 0 0,-1 1-1 0 0,1-1 1 0 0,-1 1 0 0 0,0 0-1 0 0,1 1 1 0 0,-1-1 0 0 0,0 1-1 0 0,0-1 1 0 0,1 1 0 0 0,-1 0 0 0 0,0 0-1 0 0,1 1 1 0 0,-1-1 0 0 0,0 1-1 0 0,0 0 1 0 0,-5 2 0 0 0,0 0 18 0 0,1 0 1 0 0,-1 0-1 0 0,0 1 1 0 0,1 0-1 0 0,0 1 1 0 0,0 0-1 0 0,0 0 1 0 0,1 1-1 0 0,0 0 1 0 0,0 0-1 0 0,0 0 1 0 0,1 1-1 0 0,0 0 1 0 0,0 1-1 0 0,1-1 1 0 0,0 1-1 0 0,0 0 1 0 0,1 0-1 0 0,0 1 1 0 0,0-1-1 0 0,1 1 1 0 0,0 0-1 0 0,0 0 1 0 0,1 0-1 0 0,1 0 1 0 0,-1 0-1 0 0,2 0 1 0 0,-1 1-1 0 0,2 15 1 0 0,-1-21-78 0 0,1-1 1 0 0,-1 1 0 0 0,1-1 0 0 0,0 1-1 0 0,0-1 1 0 0,0 1 0 0 0,0-1-1 0 0,1 0 1 0 0,0 0 0 0 0,-1 1 0 0 0,1-1-1 0 0,0 0 1 0 0,0-1 0 0 0,1 1 0 0 0,-1 0-1 0 0,1-1 1 0 0,-1 1 0 0 0,1-1-1 0 0,0 0 1 0 0,0 1 0 0 0,0-2 0 0 0,0 1-1 0 0,0 0 1 0 0,0 0 0 0 0,1-1 0 0 0,-1 0-1 0 0,1 0 1 0 0,-1 0 0 0 0,1 0-1 0 0,-1 0 1 0 0,4 0 0 0 0,1-1-165 0 0,-1 1 0 0 0,0-1 0 0 0,1-1-1 0 0,-1 1 1 0 0,0-1 0 0 0,1-1 0 0 0,-1 1 0 0 0,0-1 0 0 0,0 0 0 0 0,0-1 0 0 0,0 0-1 0 0,-1 0 1 0 0,1 0 0 0 0,8-6 0 0 0,-4 0 25 0 0,-1 0 1 0 0,1 0-1 0 0,-1-1 1 0 0,-1 0-1 0 0,0-1 1 0 0,0 0-1 0 0,-1 0 1 0 0,0-1-1 0 0,6-14 0 0 0,-5 7 464 0 0,-1-2 0 0 0,-1 1 0 0 0,0-1 0 0 0,-1 0 0 0 0,2-24-1 0 0,2-16 3619 0 0,-11 59-3556 0 0,2 2-365 0 0,-1 0 1 0 0,0 0 0 0 0,0 0 0 0 0,0 0 0 0 0,0-1-1 0 0,0 1 1 0 0,0 0 0 0 0,0 0 0 0 0,0 0 0 0 0,0 0 0 0 0,0 0-1 0 0,0 0 1 0 0,0-1 0 0 0,0 1 0 0 0,0 0 0 0 0,0 0-1 0 0,0 0 1 0 0,0 0 0 0 0,0 0 0 0 0,0 0 0 0 0,0 0-1 0 0,0-1 1 0 0,0 1 0 0 0,0 0 0 0 0,0 0 0 0 0,0 0-1 0 0,-1 0 1 0 0,1 0 0 0 0,0 0 0 0 0,0 0 0 0 0,0-1-1 0 0,0 1 1 0 0,0 0 0 0 0,0 0 0 0 0,0 0 0 0 0,0 0-1 0 0,0 0 1 0 0,-1 0 0 0 0,1 0 0 0 0,0 0 0 0 0,0 0 0 0 0,0 0-1 0 0,0 0 1 0 0,0 0 0 0 0,0 0 0 0 0,0 0 0 0 0,-1 0-1 0 0,1 0 1 0 0,0 0 0 0 0,0 0 0 0 0,0 0 0 0 0,0 0-1 0 0,0 0 1 0 0,0 0 0 0 0,-1 0 0 0 0,1 0 0 0 0,0 0-1 0 0,0 0 1 0 0,0 0 0 0 0,0 0 0 0 0,0 0 0 0 0,0 0-1 0 0,0 0 1 0 0,-1 0 0 0 0,1 0 0 0 0,-4 18 51 0 0,2 0 0 0 0,-1 0 0 0 0,2 0 0 0 0,1 1 0 0 0,0-1 0 0 0,1 0 0 0 0,1 0 0 0 0,0 0 0 0 0,2 0 0 0 0,0 0 0 0 0,1-1 0 0 0,0 1 0 0 0,2-1 0 0 0,9 18 0 0 0,-12-29-378 0 0,0 1 1 0 0,0-1 0 0 0,0-1 0 0 0,1 1 0 0 0,0-1 0 0 0,0 1 0 0 0,1-2 0 0 0,-1 1-1 0 0,1 0 1 0 0,0-1 0 0 0,10 5 0 0 0,7 1-1295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 2956 0 0,'0'-6'7287'0'0,"0"-19"5828"0"0,-1 29-12620 0 0,-1 7-209 0 0,1 1 0 0 0,0-1 0 0 0,1 1 1 0 0,0 0-1 0 0,0-1 0 0 0,1 1 0 0 0,4 12 0 0 0,-1 13 80 0 0,-3-31-320 0 0,0 0 0 0 0,0 0 0 0 0,1 0 0 0 0,-1 0 0 0 0,1 0 0 0 0,1-1 0 0 0,-1 1 0 0 0,1-1-1 0 0,0 1 1 0 0,0-1 0 0 0,1 0 0 0 0,-1 0 0 0 0,1-1 0 0 0,0 1 0 0 0,0-1 0 0 0,6 5 0 0 0,-7-8-43 0 0,-1 0 1 0 0,1-1-1 0 0,-1 1 1 0 0,1-1-1 0 0,-1 0 1 0 0,1 1 0 0 0,-1-1-1 0 0,1 0 1 0 0,0-1-1 0 0,-1 1 1 0 0,1 0 0 0 0,-1-1-1 0 0,1 1 1 0 0,-1-1-1 0 0,0 0 1 0 0,1 0-1 0 0,-1 0 1 0 0,0 0 0 0 0,1 0-1 0 0,-1-1 1 0 0,0 1-1 0 0,3-3 1 0 0,6-4-14 0 0,0 0 1 0 0,15-17 0 0 0,-11 8 76 0 0,-1 0 1 0 0,0-1 0 0 0,-2-1-1 0 0,0 0 1 0 0,15-34 0 0 0,-13 25 788 0 0,-13 27-392 0 0,-2 5-395 0 0,0 7-35 0 0,1 0 1 0 0,0-1-1 0 0,1 1 0 0 0,0 0 0 0 0,1-1 1 0 0,0 1-1 0 0,0-1 0 0 0,1 0 1 0 0,1 1-1 0 0,0-2 0 0 0,0 1 1 0 0,1 0-1 0 0,0-1 0 0 0,0 0 0 0 0,1 0 1 0 0,1 0-1 0 0,12 13 0 0 0,-13-15-136 0 0,0-1-1 0 0,1 1 0 0 0,-1-1 0 0 0,2 0 1 0 0,-1-1-1 0 0,1 1 0 0 0,-1-2 1 0 0,1 1-1 0 0,1-1 0 0 0,-1 0 0 0 0,1-1 1 0 0,-1 0-1 0 0,1 0 0 0 0,0-1 0 0 0,0 0 1 0 0,0 0-1 0 0,0-1 0 0 0,1-1 0 0 0,-1 1 1 0 0,0-1-1 0 0,11-2 0 0 0,11-5-2891 0 0,-16 3 1379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 2824 0 0,'-8'-12'18301'0'0,"-1"75"-16847"0"0,3 0 0 0 0,2 64 0 0 0,-1 22-529 0 0,-4 74 113 0 0,5-91-571 0 0,4-114-622 0 0,0 0 0 0 0,1 1 1 0 0,4 22-1 0 0,-3-29-740 0 0,1 0 0 0 0,1 0 1 0 0,5 12-1 0 0,-2-9-714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 6425 0 0,'-6'-13'12288'0'0,"4"23"-6061"0"0,0 2-7037 0 0,-8 50 2360 0 0,-2 70 1 0 0,10-98-1365 0 0,1-14-909 0 0,1-1-1 0 0,1 1 1 0 0,0-1 0 0 0,2 1-1 0 0,5 22 1 0 0,-3-23-880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3944 0 0,'0'0'7935'0'0,"-3"3"-5169"0"0,-52 83 3986 0 0,-5 7-4859 0 0,35-60-1362 0 0,0 1 185 0 0,-44 45 0 0 0,61-71-600 0 0,0 0-1 0 0,-1 0 0 0 0,-1-1 0 0 0,1 0 1 0 0,-1-1-1 0 0,0 0 0 0 0,-1-1 0 0 0,1 0 1 0 0,-1 0-1 0 0,-14 3 0 0 0,23-7-107 0 0,0 0-1 0 0,0-1 1 0 0,-1 1 0 0 0,1-1-1 0 0,0 0 1 0 0,0 0 0 0 0,-1 0-1 0 0,1 0 1 0 0,0 0 0 0 0,-1-1 0 0 0,1 1-1 0 0,0 0 1 0 0,0-1 0 0 0,0 0-1 0 0,-1 0 1 0 0,1 0 0 0 0,0 0-1 0 0,0 0 1 0 0,0 0 0 0 0,0 0-1 0 0,0 0 1 0 0,1-1 0 0 0,-1 1-1 0 0,0-1 1 0 0,0 1 0 0 0,1-1-1 0 0,-1 0 1 0 0,1 0 0 0 0,0 0-1 0 0,0 0 1 0 0,-1 0 0 0 0,1 0-1 0 0,0 0 1 0 0,1 0 0 0 0,-2-4-1 0 0,0-1-6 0 0,0 0-1 0 0,0 0 0 0 0,1 0 1 0 0,0 0-1 0 0,1 0 0 0 0,0 0 1 0 0,0 0-1 0 0,0 0 0 0 0,1-1 1 0 0,2-10-1 0 0,3-6 118 0 0,18-44 0 0 0,-20 58-23 0 0,1 0 1 0 0,0 0-1 0 0,1 1 0 0 0,0 0 0 0 0,0 0 0 0 0,1 1 0 0 0,8-9 1 0 0,-13 15-61 0 0,0 0 1 0 0,0 0 0 0 0,0 1-1 0 0,0-1 1 0 0,0 1 0 0 0,1 0-1 0 0,-1-1 1 0 0,0 1 0 0 0,1 0-1 0 0,-1 0 1 0 0,1 1 0 0 0,-1-1-1 0 0,1 0 1 0 0,0 1 0 0 0,-1 0-1 0 0,1 0 1 0 0,0-1 0 0 0,2 2-1 0 0,0-1 11 0 0,0 1 0 0 0,-1 0 0 0 0,1 1 0 0 0,-1-1 0 0 0,1 1 0 0 0,-1 0 0 0 0,1 0 0 0 0,-1 0 0 0 0,5 4 0 0 0,6 5-12 0 0,-2 0 0 0 0,0 1 1 0 0,0 1-1 0 0,14 18 0 0 0,44 65-4142 0 0,-59-78 2499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2780 0 0,'0'0'12343'0'0,"2"2"-10627"0"0,-1 1-1312 0 0,1 0 1 0 0,-1 1-1 0 0,0-1 1 0 0,0 0-1 0 0,0 0 1 0 0,0 1-1 0 0,-1-1 1 0 0,1 1-1 0 0,-1 5 1 0 0,0 40 1506 0 0,-1-21-1099 0 0,-1 27 473 0 0,1-29-1997 0 0,1 0-3546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3908 0 0,'3'-6'1205'0'0,"2"2"-1"0"0,-1-1 0 0 0,0 0 1 0 0,1 1-1 0 0,6-5 1 0 0,30-16 2686 0 0,49-9-198 0 0,-85 32-3415 0 0,126-34 2825 0 0,-47 15 85 0 0,-84 21-3148 0 0,1 0 1 0 0,-1 0 0 0 0,0 0 0 0 0,1 0 0 0 0,-1 0 0 0 0,1 0 0 0 0,-1 0-1 0 0,1 0 1 0 0,-1 0 0 0 0,0 0 0 0 0,1 1 0 0 0,-1-1 0 0 0,1 0-1 0 0,-1 0 1 0 0,0 0 0 0 0,1 1 0 0 0,-1-1 0 0 0,0 0 0 0 0,1 0-1 0 0,-1 1 1 0 0,0-1 0 0 0,1 0 0 0 0,-1 0 0 0 0,0 1 0 0 0,1-1 0 0 0,-1 0-1 0 0,0 1 1 0 0,0-1 0 0 0,0 1 0 0 0,1-1 0 0 0,-1 0 0 0 0,0 1-1 0 0,0-1 1 0 0,0 1 0 0 0,0-1 0 0 0,0 0 0 0 0,0 1 0 0 0,0-1-1 0 0,0 1 1 0 0,0-1 0 0 0,0 1 0 0 0,0-1 0 0 0,0 0 0 0 0,0 1-1 0 0,0 0 1 0 0,-2 24 410 0 0,1-21-359 0 0,-3 27 302 0 0,-14 54-1 0 0,10-53-234 0 0,-4 37-1 0 0,9-44-124 0 0,1 0-1 0 0,2 0 1 0 0,0 0-1 0 0,2 0 1 0 0,1 0-1 0 0,8 34 0 0 0,-9-49-306 0 0,1-1-1 0 0,0 1 0 0 0,1-1 0 0 0,0 1 0 0 0,0-1 0 0 0,1 0 0 0 0,0-1 0 0 0,0 1 0 0 0,1-1 0 0 0,0 0 0 0 0,1-1 0 0 0,0 1 0 0 0,0-1 0 0 0,1-1 1 0 0,-1 1-1 0 0,1-1 0 0 0,1-1 0 0 0,15 9 0 0 0,0-4-1335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17 4724 0 0,'-4'-3'1343'0'0,"0"1"0"0"0,-1 0 0 0 0,1 0 0 0 0,-1 0 0 0 0,1 1 0 0 0,-1-1 0 0 0,0 1 0 0 0,-5-1 0 0 0,5 2-882 0 0,0 0 0 0 0,1 1-1 0 0,-1-1 1 0 0,1 1 0 0 0,-1 0-1 0 0,0 0 1 0 0,1 0 0 0 0,0 1-1 0 0,-1 0 1 0 0,1-1 0 0 0,0 1-1 0 0,0 1 1 0 0,-5 3 0 0 0,4-3-298 0 0,1-1 0 0 0,0 2 0 0 0,1-1 0 0 0,-1 0 0 0 0,1 1 0 0 0,-1-1 0 0 0,1 1 0 0 0,0 0 0 0 0,0 0 1 0 0,1 1-1 0 0,-1-1 0 0 0,1 0 0 0 0,0 1 0 0 0,0 0 0 0 0,0-1 0 0 0,1 1 0 0 0,-2 6 0 0 0,3-8-128 0 0,-1 0 1 0 0,1 1-1 0 0,0-1 0 0 0,0 0 0 0 0,0 0 1 0 0,1 1-1 0 0,-1-1 0 0 0,1 0 0 0 0,0 0 0 0 0,0 0 1 0 0,0 0-1 0 0,0 0 0 0 0,0 0 0 0 0,0 0 0 0 0,1 0 1 0 0,0 0-1 0 0,-1-1 0 0 0,1 1 0 0 0,0 0 1 0 0,0-1-1 0 0,1 0 0 0 0,-1 1 0 0 0,0-1 0 0 0,1 0 1 0 0,0 0-1 0 0,4 3 0 0 0,3-1-41 0 0,0 1 0 0 0,0-1 0 0 0,18 4 0 0 0,-4 0 162 0 0,-23-8-24 0 0,-5 13 102 0 0,-14 3-69 0 0,0 2 0 0 0,2 0 0 0 0,0 0 0 0 0,1 1 0 0 0,1 1 0 0 0,1 1 0 0 0,0 0 0 0 0,-12 29 0 0 0,24-46-149 0 0,0-1-1 0 0,0 0 1 0 0,0 1 0 0 0,0-1-1 0 0,0 1 1 0 0,1-1 0 0 0,0 1 0 0 0,-1-1-1 0 0,1 1 1 0 0,0-1 0 0 0,1 1-1 0 0,-1-1 1 0 0,1 1 0 0 0,0-1-1 0 0,-1 1 1 0 0,1-1 0 0 0,1 1-1 0 0,-1-1 1 0 0,0 0 0 0 0,1 0 0 0 0,2 4-1 0 0,-1-3-46 0 0,0-1-1 0 0,0 0 0 0 0,0 0 1 0 0,0-1-1 0 0,1 1 1 0 0,-1-1-1 0 0,1 1 1 0 0,-1-1-1 0 0,1 0 0 0 0,0 0 1 0 0,0-1-1 0 0,0 1 1 0 0,0-1-1 0 0,0 0 1 0 0,0 0-1 0 0,0 0 0 0 0,0-1 1 0 0,6 1-1 0 0,21 0-1419 0 0,0-1 0 0 0,36-4 0 0 0,-36 0-161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61 4660 0 0,'-3'1'992'0'0,"0"0"-1"0"0,0 1 0 0 0,1-1 0 0 0,-1 1 1 0 0,0 0-1 0 0,1 0 0 0 0,0 0 0 0 0,-1 0 1 0 0,1 0-1 0 0,-2 3 0 0 0,0 0-109 0 0,0 1 0 0 0,0-1 0 0 0,1 1-1 0 0,-4 9 1 0 0,4-8-581 0 0,0-1 1 0 0,1 1-1 0 0,0 0 1 0 0,1-1-1 0 0,-1 1 1 0 0,1 0-1 0 0,1 0 1 0 0,-1 0-1 0 0,1 12 0 0 0,1-16-240 0 0,-1 1-1 0 0,1-1 1 0 0,-1 0-1 0 0,1 0 0 0 0,0 0 1 0 0,0 0-1 0 0,0 1 0 0 0,0-1 1 0 0,1 0-1 0 0,-1-1 1 0 0,1 1-1 0 0,0 0 0 0 0,0 0 1 0 0,0-1-1 0 0,0 1 1 0 0,0-1-1 0 0,1 0 0 0 0,-1 0 1 0 0,1 1-1 0 0,-1-2 0 0 0,1 1 1 0 0,0 0-1 0 0,0 0 1 0 0,0-1-1 0 0,0 0 0 0 0,0 1 1 0 0,0-1-1 0 0,0 0 0 0 0,0-1 1 0 0,0 1-1 0 0,1-1 1 0 0,-1 1-1 0 0,0-1 0 0 0,1 0 1 0 0,-1 0-1 0 0,0 0 1 0 0,0-1-1 0 0,5 0 0 0 0,5-1-12 0 0,0-1-1 0 0,-1-1 1 0 0,1 0-1 0 0,-1 0 1 0 0,0-1-1 0 0,0-1 1 0 0,0 0-1 0 0,14-10 1 0 0,-20 11-20 0 0,-1 1 0 0 0,1-1 0 0 0,-1 0 1 0 0,0 0-1 0 0,0 0 0 0 0,-1 0 0 0 0,0-1 0 0 0,0 0 1 0 0,0 0-1 0 0,0 0 0 0 0,-1-1 0 0 0,0 1 0 0 0,-1-1 1 0 0,4-10-1 0 0,-5 13 19 0 0,-1 0 0 0 0,1 0 0 0 0,0 0-1 0 0,-1 0 1 0 0,0-1 0 0 0,0 1 0 0 0,0 0 0 0 0,-1 0 0 0 0,0 0 0 0 0,1 0 0 0 0,-1-1 0 0 0,-1 1 0 0 0,1 0 0 0 0,0 1 0 0 0,-1-1 0 0 0,0 0 0 0 0,0 0 0 0 0,0 1 0 0 0,-1-1 0 0 0,1 1-1 0 0,-1 0 1 0 0,1-1 0 0 0,-1 1 0 0 0,0 0 0 0 0,-7-4 0 0 0,7 4-2 0 0,-1 1-1 0 0,1-1 1 0 0,-1 1-1 0 0,0 0 1 0 0,0 0-1 0 0,0 1 1 0 0,0-1-1 0 0,0 1 1 0 0,0 0-1 0 0,-1 0 1 0 0,1 0 0 0 0,0 1-1 0 0,-1-1 1 0 0,1 1-1 0 0,0 0 1 0 0,-1 0-1 0 0,1 1 1 0 0,0-1-1 0 0,0 1 1 0 0,-1 0-1 0 0,1 0 1 0 0,0 0-1 0 0,0 1 1 0 0,-5 2-1 0 0,3-1-12 0 0,0 1-1 0 0,0 0 1 0 0,0 0-1 0 0,1 0 1 0 0,0 1-1 0 0,0 0 1 0 0,0 0-1 0 0,0 0 0 0 0,1 1 1 0 0,0-1-1 0 0,0 1 1 0 0,0 0-1 0 0,1 0 1 0 0,-5 11-1 0 0,-6 27 51 0 0,1 1 0 0 0,3 1 0 0 0,-8 73 0 0 0,10-57-37 0 0,3-15 22 0 0,1 1 0 0 0,5 57 0 0 0,16 95-9 0 0,-15-185-200 0 0,-1-1-348 0 0,0 0-1 0 0,1 0 1 0 0,1-1 0 0 0,1 1-1 0 0,0 0 1 0 0,8 19 0 0 0,-8-29-1110 0 0,3-1-14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1172 0 0,'20'-21'23588'0'0,"-13"29"-23331"0"0,-6-4-116 0 0,0 0 0 0 0,1 0-1 0 0,-1 0 1 0 0,-1 0 0 0 0,1 0 0 0 0,-1 0 0 0 0,1 1 0 0 0,-1-1-1 0 0,0 0 1 0 0,-1 0 0 0 0,1 0 0 0 0,-2 7 0 0 0,0 10 238 0 0,-2 152 269 0 0,4-166-1110 0 0,1-1 1 0 0,-1 0 0 0 0,1 1 0 0 0,0-1-1 0 0,1 0 1 0 0,0 0 0 0 0,0 0 0 0 0,4 8 0 0 0,3-1-1149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25 5300 0 0,'-1'-2'4170'0'0,"0"0"-3535"0"0,0 1 0 0 0,1-1 1 0 0,-1 1-1 0 0,0 0 0 0 0,0-1 1 0 0,-1 1-1 0 0,1 0 0 0 0,0-1 1 0 0,0 1-1 0 0,-1 0 0 0 0,1 0 1 0 0,0 0-1 0 0,-3-1 0 0 0,2 1-280 0 0,0 1-1 0 0,0-1 0 0 0,1 0 0 0 0,-1 1 0 0 0,0 0 1 0 0,0-1-1 0 0,0 1 0 0 0,0 0 0 0 0,0 0 0 0 0,-4 0 1 0 0,2 1-118 0 0,-1 0 1 0 0,0 1 0 0 0,1-1 0 0 0,-1 1 0 0 0,1 0 0 0 0,-1 0 0 0 0,1 0 0 0 0,0 0 0 0 0,-8 7 0 0 0,7-5-84 0 0,0 0 0 0 0,0 1 1 0 0,0 0-1 0 0,1 0 0 0 0,-1 0 1 0 0,1 0-1 0 0,1 1 0 0 0,-1 0 1 0 0,1 0-1 0 0,0 0 0 0 0,-4 12 1 0 0,5-14-114 0 0,1 0 0 0 0,0 1 0 0 0,0-1 0 0 0,1 0 1 0 0,-1 1-1 0 0,1-1 0 0 0,0 0 0 0 0,0 1 0 0 0,1-1 0 0 0,-1 0 1 0 0,1 1-1 0 0,0-1 0 0 0,0 0 0 0 0,0 0 0 0 0,1 0 0 0 0,-1 0 1 0 0,1 0-1 0 0,0 0 0 0 0,4 5 0 0 0,-4-5 7 0 0,0-2-40 0 0,-1 1 0 0 0,0-1 0 0 0,1 0 1 0 0,-1 1-1 0 0,1-1 0 0 0,0 0 0 0 0,-1 0 0 0 0,1 0 1 0 0,0-1-1 0 0,0 1 0 0 0,0 0 0 0 0,1-1 0 0 0,-1 1 1 0 0,0-1-1 0 0,1 0 0 0 0,-1 1 0 0 0,0-1 0 0 0,1-1 1 0 0,0 1-1 0 0,-1 0 0 0 0,1 0 0 0 0,-1-1 0 0 0,1 0 1 0 0,3 1-1 0 0,-11 0 27 0 0,0 1 0 0 0,0 0 0 0 0,1 0 0 0 0,-1 1 0 0 0,0-1 0 0 0,1 1 0 0 0,-7 5 0 0 0,4-3 24 0 0,-2 1-12 0 0,1 0 1 0 0,0 1 0 0 0,0 0 0 0 0,1 0 0 0 0,0 1-1 0 0,0 0 1 0 0,1 0 0 0 0,0 0 0 0 0,-9 17-1 0 0,12-18-29 0 0,-1 0 0 0 0,1 1-1 0 0,0-1 1 0 0,1 1 0 0 0,0 0-1 0 0,0-1 1 0 0,1 1 0 0 0,0 0-1 0 0,0 0 1 0 0,1 0-1 0 0,0 0 1 0 0,0 0 0 0 0,2 9-1 0 0,-1-11-66 0 0,1 0 0 0 0,0-1 0 0 0,0 1-1 0 0,1 0 1 0 0,-1-1 0 0 0,1 0 0 0 0,0 0 0 0 0,1 0-1 0 0,-1 0 1 0 0,1 0 0 0 0,7 6 0 0 0,-4-4-498 0 0,0-1 0 0 0,1 0 1 0 0,0 0-1 0 0,0-1 0 0 0,1 0 0 0 0,11 6 1 0 0,5-1-1066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5 113 4692 0 0,'0'0'305'0'0,"0"-1"-1"0"0,-1 1 0 0 0,1 0 1 0 0,-1-1-1 0 0,1 1 0 0 0,0-1 1 0 0,-1 1-1 0 0,1-1 0 0 0,0 1 1 0 0,0-1-1 0 0,-1 1 0 0 0,1-1 1 0 0,0 1-1 0 0,0-1 0 0 0,0 1 1 0 0,0-1-1 0 0,0 1 0 0 0,-1-1 1 0 0,1 1-1 0 0,0-1 0 0 0,0 1 1 0 0,0-1-1 0 0,0 1 0 0 0,1-1 1 0 0,-1 1-1 0 0,0-1 0 0 0,0 0 1 0 0,0 1-1 0 0,0-1 0 0 0,0 1 1 0 0,1-1-1 0 0,-1 1 0 0 0,0 0 1 0 0,1-1-1 0 0,-1 1 0 0 0,0-1 1 0 0,0 1-1 0 0,1-1 0 0 0,-1 1 1 0 0,1 0-1 0 0,-1-1 0 0 0,0 1 1 0 0,1 0-1 0 0,0-1 0 0 0,24-5 3383 0 0,-19 5-3975 0 0,51-7 1561 0 0,-1-2 0 0 0,1-3-1 0 0,100-38 1 0 0,-148 49-696 0 0,-7 3 99 0 0,-10 9 257 0 0,3-3-1118 0 0,-8 10 274 0 0,1 1 1 0 0,1 0-1 0 0,1 1 1 0 0,0 1-1 0 0,-9 26 1 0 0,1 3 20 0 0,13-35-79 0 0,-1 0 1 0 0,2 0-1 0 0,0 0 1 0 0,-3 17-1 0 0,6-21-15 0 0,-2 10-3 0 0,1-1 1 0 0,0 0-1 0 0,2 1 1 0 0,2 28-1 0 0,-1-42-98 0 0,0-1 1 0 0,1 1-1 0 0,-1 0 0 0 0,1-1 0 0 0,0 0 0 0 0,1 1 1 0 0,-1-1-1 0 0,1 0 0 0 0,0 0 0 0 0,0 0 0 0 0,0-1 1 0 0,1 1-1 0 0,0-1 0 0 0,0 0 0 0 0,0 0 0 0 0,0 0 1 0 0,1 0-1 0 0,0-1 0 0 0,8 5 0 0 0,-5-3-646 0 0,1-2-1 0 0,-1 1 0 0 0,18 4 0 0 0,2-2-880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8 141 1236 0 0,'-3'-10'9606'0'0,"2"9"-9307"0"0,1 1 1 0 0,-1-1 0 0 0,1 0 0 0 0,0 0 0 0 0,-1 1 0 0 0,1-1 0 0 0,0 0-1 0 0,-1 0 1 0 0,1 1 0 0 0,0-1 0 0 0,0 0 0 0 0,-1 0 0 0 0,1 0 0 0 0,0 1-1 0 0,0-1 1 0 0,0 0 0 0 0,0 0 0 0 0,0 0 0 0 0,0 1 0 0 0,0-1-1 0 0,1 0 1 0 0,-1 0 0 0 0,0 0 0 0 0,0 1 0 0 0,1-1 0 0 0,-1 0 0 0 0,0 0-1 0 0,1 1 1 0 0,-1-1 0 0 0,1 0 0 0 0,-1 1 0 0 0,1-1 0 0 0,0-1 0 0 0,11-4 216 0 0,1 1 0 0 0,-1 0 0 0 0,1 1 1 0 0,0 0-1 0 0,0 1 0 0 0,0 0 1 0 0,20-1-1 0 0,3-1-77 0 0,-3-2 185 0 0,0-2 0 0 0,60-23 0 0 0,-92 31-579 0 0,0 1 0 0 0,0-1 0 0 0,0 0 0 0 0,0 1 0 0 0,-1-1 0 0 0,1 0 0 0 0,0 0 0 0 0,0 0 0 0 0,-1 1 0 0 0,1-1 0 0 0,-1 0 0 0 0,1 0 0 0 0,0 0 0 0 0,-1 0 0 0 0,1-1 0 0 0,0-1 916 0 0,-11 12-887 0 0,1 0-1 0 0,0 0 1 0 0,1 1-1 0 0,0 0 0 0 0,0 0 1 0 0,-11 22-1 0 0,8-11 5 0 0,1 0-1 0 0,1 0 0 0 0,-7 27 1 0 0,10-30-46 0 0,2 1 0 0 0,0-1 0 0 0,1 1 0 0 0,1 0 0 0 0,1 0 0 0 0,0 0 0 0 0,3 26 0 0 0,-1-38-101 0 0,0-1 0 0 0,1 1 0 0 0,-1 0 1 0 0,1-1-1 0 0,0 1 0 0 0,1-1 0 0 0,0 0 1 0 0,0 0-1 0 0,0 0 0 0 0,1 0 0 0 0,-1-1 1 0 0,1 1-1 0 0,1-1 0 0 0,-1 0 0 0 0,1 0 1 0 0,0 0-1 0 0,0-1 0 0 0,0 0 0 0 0,1 0 1 0 0,0 0-1 0 0,-1 0 0 0 0,1-1 0 0 0,12 4 1 0 0,37 11-2816 0 0,-27-12 1281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3412 0 0,'6'-16'21084'0'0,"-4"19"-20891"0"0,1 0 1 0 0,-2 0-1 0 0,1 0 0 0 0,0 1 0 0 0,-1-1 1 0 0,1 1-1 0 0,-1-1 0 0 0,0 1 0 0 0,0 0 0 0 0,0 4 1 0 0,4 44 1017 0 0,-2-13-651 0 0,-3-39-561 0 0,0 1 0 0 0,-1 0 0 0 0,1 0 0 0 0,0-1 0 0 0,1 1-1 0 0,-1 0 1 0 0,0-1 0 0 0,0 1 0 0 0,0 0 0 0 0,0-1 0 0 0,0 1-1 0 0,1 0 1 0 0,-1-1 0 0 0,0 1 0 0 0,1 0 0 0 0,-1-1 0 0 0,0 1 0 0 0,1-1-1 0 0,-1 1 1 0 0,1-1 0 0 0,-1 1 0 0 0,1-1 0 0 0,-1 1 0 0 0,1-1 0 0 0,-1 1-1 0 0,1-1 1 0 0,-1 0 0 0 0,1 1 0 0 0,0-1 0 0 0,-1 0 0 0 0,1 1-1 0 0,-1-1 1 0 0,1 0 0 0 0,0 0 0 0 0,0 0 0 0 0,-1 0 0 0 0,1 1 0 0 0,0-1-1 0 0,-1 0 1 0 0,1 0 0 0 0,0 0 0 0 0,-1 0 0 0 0,1-1 0 0 0,0 1-1 0 0,-1 0 1 0 0,1 0 0 0 0,0 0 0 0 0,-1-1 0 0 0,1 1 0 0 0,0 0 0 0 0,-1 0-1 0 0,1-1 1 0 0,-1 1 0 0 0,2-1 0 0 0,4-3-9 0 0,1-1 0 0 0,-1 0-1 0 0,12-12 1 0 0,-8 9 14 0 0,27-25 43 0 0,95-77 292 0 0,-108 92-49 0 0,0 2 0 0 0,1 1 0 0 0,49-22 0 0 0,-71 35-235 0 0,1 1-1 0 0,-1-1 1 0 0,1 1 0 0 0,0 0 0 0 0,-1 0 0 0 0,1 1 0 0 0,0-1 0 0 0,-1 1 0 0 0,1 0-1 0 0,0 0 1 0 0,0 0 0 0 0,-1 1 0 0 0,1-1 0 0 0,7 3 0 0 0,-9-2-33 0 0,1 0 1 0 0,-1 0-1 0 0,1 1 0 0 0,-1-1 0 0 0,0 1 1 0 0,0 0-1 0 0,0 0 0 0 0,0 0 1 0 0,0 0-1 0 0,0 0 0 0 0,0 0 1 0 0,-1 0-1 0 0,1 1 0 0 0,-1-1 1 0 0,0 0-1 0 0,0 1 0 0 0,1-1 1 0 0,-1 1-1 0 0,-1 0 0 0 0,1-1 1 0 0,0 4-1 0 0,4 20 48 0 0,-1-1 1 0 0,-1 1-1 0 0,-1 0 1 0 0,-1 0-1 0 0,-4 36 0 0 0,-27 128 47 0 0,20-142-89 0 0,4-23-96 0 0,-1 0 0 0 0,-16 36 0 0 0,-6 19-887 0 0,18-55 160 0 0,1-12-2537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5444 0 0,'-3'-12'4553'0'0,"-1"1"-1125"0"0,0 3-772 0 0,1 0 1073 0 0,3-1 1079 0 0,3 32-5600 0 0,-3-13-820 0 0,4 3 24 0 0,-4 5 52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88 3292 0 0,'-7'-19'8208'0'0,"5"12"-6472"0"0,0 0-1 0 0,-1 0 1 0 0,0 1 0 0 0,-5-8 0 0 0,6 12-1495 0 0,1 0 0 0 0,-1 0 0 0 0,0 0-1 0 0,0 0 1 0 0,0 0 0 0 0,0 1 0 0 0,0-1 0 0 0,0 1 0 0 0,0-1-1 0 0,-1 1 1 0 0,1 0 0 0 0,0 0 0 0 0,-1 0 0 0 0,1 0-1 0 0,-5-1 1 0 0,0 1-1 0 0,-1 0-1 0 0,1 1 1 0 0,-1 0-1 0 0,0 0 1 0 0,1 1-1 0 0,-1 0 1 0 0,1 0-1 0 0,-1 0 1 0 0,1 1-1 0 0,0 1 1 0 0,-1-1-1 0 0,1 1 1 0 0,0 0-1 0 0,1 1 0 0 0,-13 7 1 0 0,4-1-75 0 0,1 1 0 0 0,0 0 0 0 0,1 0 0 0 0,0 2 0 0 0,-18 22 0 0 0,21-23-78 0 0,1 1 0 0 0,1 1 0 0 0,0-1 0 0 0,1 1 0 0 0,0 0 0 0 0,1 1 0 0 0,1 0 0 0 0,-5 18 0 0 0,8-21-56 0 0,0-1 0 0 0,1 1 0 0 0,0 0 0 0 0,0 0 0 0 0,2 0 0 0 0,-1-1-1 0 0,1 1 1 0 0,1 0 0 0 0,0 0 0 0 0,1-1 0 0 0,5 15 0 0 0,-4-18-57 0 0,0 1 0 0 0,1-1 1 0 0,1 0-1 0 0,-1 0 0 0 0,1-1 0 0 0,0 0 0 0 0,1 0 1 0 0,0 0-1 0 0,0-1 0 0 0,0 0 0 0 0,1 0 0 0 0,-1-1 1 0 0,2 0-1 0 0,-1 0 0 0 0,0-1 0 0 0,1 0 0 0 0,0 0 0 0 0,0-1 1 0 0,0 0-1 0 0,10 1 0 0 0,-17-4 19 0 0,0 1 0 0 0,0-1-1 0 0,1 1 1 0 0,-1-1 0 0 0,0 0-1 0 0,1 0 1 0 0,-1 0 0 0 0,0-1 0 0 0,0 1-1 0 0,1 0 1 0 0,-1-1 0 0 0,0 1 0 0 0,0-1-1 0 0,1 0 1 0 0,-1 0 0 0 0,0 0-1 0 0,0 0 1 0 0,3-2 0 0 0,-4 2 16 0 0,0-1 0 0 0,0 1 0 0 0,0 0 1 0 0,-1 0-1 0 0,1 0 0 0 0,0-1 0 0 0,-1 1 0 0 0,1 0 0 0 0,-1-1 1 0 0,1 1-1 0 0,-1 0 0 0 0,0-1 0 0 0,0 1 0 0 0,1-1 0 0 0,-1 1 0 0 0,0 0 1 0 0,0-1-1 0 0,0 1 0 0 0,-1-1 0 0 0,1 1 0 0 0,0 0 0 0 0,0-1 1 0 0,-1 1-1 0 0,1-1 0 0 0,-1 1 0 0 0,1 0 0 0 0,-1 0 0 0 0,0-1 1 0 0,0 0-1 0 0,-3-5-27 0 0,0 1 1 0 0,-1 0 0 0 0,0 0 0 0 0,1 1-1 0 0,-2-1 1 0 0,1 1 0 0 0,-1 0 0 0 0,1 1-1 0 0,-1-1 1 0 0,-1 1 0 0 0,1 0-1 0 0,0 1 1 0 0,-1-1 0 0 0,0 1 0 0 0,0 1-1 0 0,0-1 1 0 0,0 1 0 0 0,0 1 0 0 0,-12-2-1 0 0,17 3-202 0 0,0 0-1 0 0,0 0 1 0 0,0 0-1 0 0,1 0 1 0 0,-1 1 0 0 0,0-1-1 0 0,0 1 1 0 0,0-1-1 0 0,1 1 1 0 0,-1 0-1 0 0,0 0 1 0 0,1 0-1 0 0,-1 0 1 0 0,1 0-1 0 0,-1 0 1 0 0,1 0-1 0 0,-1 0 1 0 0,1 1 0 0 0,0-1-1 0 0,-2 2 1 0 0,0 4-1394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42 2912 0 0,'0'-2'4795'0'0,"0"-17"4660"0"0,-1 12-6912 0 0,-5 3 2332 0 0,2 8-4692 0 0,0 0 0 0 0,1 1-1 0 0,-1-1 1 0 0,1 1 0 0 0,0-1-1 0 0,1 1 1 0 0,-1 0 0 0 0,1 0-1 0 0,0 0 1 0 0,0 0 0 0 0,0 1-1 0 0,1-1 1 0 0,-1 1 0 0 0,0 10-1 0 0,1 0 43 0 0,-1 0 1 0 0,2 0-1 0 0,0-1 0 0 0,4 24 0 0 0,-3-30-192 0 0,1-1 0 0 0,0 1-1 0 0,0-1 1 0 0,1 1 0 0 0,0-1 0 0 0,1 0 0 0 0,0 0-1 0 0,0-1 1 0 0,0 1 0 0 0,1-1 0 0 0,10 12 0 0 0,-12-16-53 0 0,0 0 0 0 0,0-1 0 0 0,0 1 0 0 0,1 0 0 0 0,-1-1 0 0 0,1 0 0 0 0,0 0 0 0 0,0 0 0 0 0,0 0 1 0 0,0-1-1 0 0,0 1 0 0 0,0-1 0 0 0,0 0 0 0 0,0 0 0 0 0,0 0 0 0 0,1-1 0 0 0,-1 0 0 0 0,0 0 0 0 0,1 0 0 0 0,-1 0 0 0 0,0-1 1 0 0,0 1-1 0 0,1-1 0 0 0,-1 0 0 0 0,7-3 0 0 0,-5 2 8 0 0,0-1 1 0 0,-1 1-1 0 0,0-1 1 0 0,0 0 0 0 0,0-1-1 0 0,0 1 1 0 0,0-1-1 0 0,0 0 1 0 0,-1 0-1 0 0,0-1 1 0 0,0 1-1 0 0,0-1 1 0 0,6-10-1 0 0,0-3 168 0 0,-1 0 0 0 0,12-35 0 0 0,5-11 488 0 0,-20 50-485 0 0,-5 11-125 0 0,0 0 0 0 0,0 1 1 0 0,0-1-1 0 0,0 1 1 0 0,1 0-1 0 0,-1-1 0 0 0,1 1 1 0 0,0 0-1 0 0,-1 0 1 0 0,4-3-1 0 0,-4 4-19 0 0,0 1 0 0 0,0-1 0 0 0,0 0 0 0 0,0 0 0 0 0,1 1 0 0 0,-1-1 0 0 0,0 1 0 0 0,0-1 0 0 0,1 1 0 0 0,-1 0 0 0 0,0-1 0 0 0,1 1 0 0 0,-1 0 0 0 0,0 0 0 0 0,0 0 0 0 0,1 0 0 0 0,-1 0 0 0 0,0 0 0 0 0,1 0 0 0 0,1 1 0 0 0,0 0 1 0 0,0 0-1 0 0,0 0 1 0 0,-1 1 0 0 0,1-1 0 0 0,0 1 0 0 0,-1 0 0 0 0,1-1 0 0 0,3 5 0 0 0,4 4 8 0 0,-1 0 1 0 0,-1 0 0 0 0,9 14-1 0 0,-13-19-3 0 0,37 62 57 0 0,5 7-1 0 0,-42-69-71 0 0,-2-2 10 0 0,0 0-1 0 0,0 0 1 0 0,0-1-1 0 0,0 1 0 0 0,0-1 1 0 0,0 1-1 0 0,1-1 1 0 0,0 0-1 0 0,-1 0 1 0 0,1 0-1 0 0,0 0 0 0 0,5 2 1 0 0,-6-5 0 0 0,0 1 0 0 0,1 0 0 0 0,-1-1 0 0 0,1 1 0 0 0,-1-1 0 0 0,0 0 0 0 0,0 0 0 0 0,1 0 0 0 0,-1 0 0 0 0,0 0 0 0 0,0 0 0 0 0,0 0 1 0 0,0-1-1 0 0,0 1 0 0 0,0-1 0 0 0,0 0 0 0 0,1-1 0 0 0,1-1 18 0 0,10-9 35 0 0,0-2 0 0 0,-1 0 0 0 0,0 0 0 0 0,17-31 1 0 0,3-1-17 0 0,-23 32-78 0 0,-1 0 1 0 0,14-32-1 0 0,4-9-3493 0 0,-20 44 1985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30 4596 0 0,'25'-29'19405'0'0,"-27"34"-19230"0"0,1 0 1 0 0,-1 0 0 0 0,0 0-1 0 0,-1 0 1 0 0,1 0 0 0 0,-1 0-1 0 0,0-1 1 0 0,0 1 0 0 0,-7 6-1 0 0,5-5 26 0 0,-27 34 256 0 0,-1-1-1 0 0,-1-3 1 0 0,-3 0-1 0 0,-1-2 1 0 0,-82 55-1 0 0,115-85-382 0 0,0-1 0 0 0,-1 1-1 0 0,0-1 1 0 0,0-1-1 0 0,0 1 1 0 0,0-1 0 0 0,0 0-1 0 0,0 0 1 0 0,-12 1-1 0 0,17-3-59 0 0,0 0-1 0 0,0-1 0 0 0,0 1 0 0 0,0 0 1 0 0,0 0-1 0 0,0-1 0 0 0,0 1 1 0 0,0 0-1 0 0,0-1 0 0 0,0 1 0 0 0,0-1 1 0 0,0 0-1 0 0,0 1 0 0 0,0-1 0 0 0,0 0 1 0 0,1 1-1 0 0,-1-1 0 0 0,0 0 0 0 0,1 0 1 0 0,-1 1-1 0 0,0-1 0 0 0,1 0 1 0 0,-1 0-1 0 0,1 0 0 0 0,-1 0 0 0 0,1 0 1 0 0,0 0-1 0 0,-1 0 0 0 0,1 0 0 0 0,0 0 1 0 0,0 0-1 0 0,0 0 0 0 0,0 0 1 0 0,0 0-1 0 0,0 0 0 0 0,0 0 0 0 0,0-2 1 0 0,0-5 33 0 0,1 0 0 0 0,0 0 0 0 0,3-13 0 0 0,-3 18-22 0 0,1-6 26 0 0,1 0 1 0 0,0 0-1 0 0,1 0 1 0 0,-1 0-1 0 0,2 1 1 0 0,-1 0-1 0 0,1 0 1 0 0,0 0-1 0 0,1 1 1 0 0,0-1-1 0 0,0 1 1 0 0,0 1-1 0 0,1-1 1 0 0,0 1-1 0 0,1 0 1 0 0,11-7-1 0 0,-17 12-40 0 0,0 0 0 0 0,0 0 0 0 0,0 1 0 0 0,0-1 0 0 0,1 0 0 0 0,-1 1 0 0 0,0 0 0 0 0,0 0 0 0 0,0-1 0 0 0,0 1-1 0 0,1 0 1 0 0,-1 1 0 0 0,0-1 0 0 0,0 0 0 0 0,0 1 0 0 0,0-1 0 0 0,0 1 0 0 0,1-1 0 0 0,-1 1 0 0 0,0 0 0 0 0,0 0 0 0 0,-1 0 0 0 0,1 0 0 0 0,0 0 0 0 0,0 1 0 0 0,0-1-1 0 0,1 3 1 0 0,4 1 7 0 0,-1 1 0 0 0,0 0-1 0 0,-1 1 1 0 0,0-1 0 0 0,8 13-1 0 0,0 6-145 0 0,-1 1-1 0 0,-1 0 1 0 0,14 54-1 0 0,-2-5-3788 0 0,-19-64 2344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46 196 19726 0 0,'-10'-35'3524'0'0,"3"6"-2156"0"0,3 4-740 0 0,-2 4-264 0 0,-1 2-128 0 0,3 0-60 0 0,-3 3-56 0 0,7 4-44 0 0,0 4-4 0 0,0-3-64 0 0,18 22-2688 0 0,-8-1 1072 0 0,4 8 24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6:5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48 125 1664 0 0,'4'11'2942'0'0,"0"0"-1"0"0,1-1 1 0 0,1 1 0 0 0,11 16-1 0 0,-12-19-2142 0 0,1-2 0 0 0,0 1 0 0 0,0-1-1 0 0,0 0 1 0 0,1 0 0 0 0,10 7 0 0 0,-10-9-630 0 0,0 0-1 0 0,0-1 1 0 0,0 1 0 0 0,1-1 0 0 0,-1-1 0 0 0,1 0-1 0 0,0 0 1 0 0,0 0 0 0 0,0-1 0 0 0,0 0 0 0 0,0 0-1 0 0,0-1 1 0 0,0 0 0 0 0,0-1 0 0 0,0 0 0 0 0,0 0-1 0 0,9-2 1 0 0,-10 1-99 0 0,-1 0 0 0 0,1 0-1 0 0,0-1 1 0 0,-1 0 0 0 0,0 0 0 0 0,1 0-1 0 0,-1-1 1 0 0,-1 0 0 0 0,1 0-1 0 0,0 0 1 0 0,-1-1 0 0 0,0 1 0 0 0,0-2-1 0 0,7-8 1 0 0,-9 10 26 0 0,0-1 1 0 0,-1 1-1 0 0,0-1 0 0 0,0 0 1 0 0,0 0-1 0 0,0 0 0 0 0,-1 0 1 0 0,1 0-1 0 0,-1 0 0 0 0,-1 0 1 0 0,1 0-1 0 0,-1-1 0 0 0,0 1 1 0 0,0 0-1 0 0,0 0 0 0 0,-1 0 1 0 0,0-1-1 0 0,0 1 1 0 0,0 0-1 0 0,-4-8 0 0 0,3 6 22 0 0,-1 0 0 0 0,0-1 0 0 0,-1 2 0 0 0,0-1 1 0 0,0 0-1 0 0,0 1 0 0 0,-1 0 0 0 0,0 0 0 0 0,0 0 0 0 0,-9-7 0 0 0,12 11-96 0 0,0 0 0 0 0,-1 1 0 0 0,0-1 0 0 0,1 1 0 0 0,-1 0 0 0 0,0 0 0 0 0,0 0 0 0 0,0 0 0 0 0,1 0 0 0 0,-1 0 0 0 0,0 1 0 0 0,0 0 0 0 0,0-1 0 0 0,0 1 0 0 0,0 0 0 0 0,0 0 0 0 0,0 1 0 0 0,0-1 0 0 0,0 1 0 0 0,0-1 0 0 0,0 1 0 0 0,0 0 0 0 0,0 0 0 0 0,1 0 0 0 0,-1 0 0 0 0,0 1 0 0 0,1-1 0 0 0,-1 1 0 0 0,-4 3 0 0 0,0 1 6 0 0,-1 1-1 0 0,1-1 1 0 0,1 1-1 0 0,-1 0 1 0 0,1 1-1 0 0,0 0 1 0 0,-8 14-1 0 0,-26 66 101 0 0,28-60-89 0 0,1 0-10 0 0,2 0-1 0 0,-6 33 0 0 0,-2 5 15 0 0,-9 32 6 0 0,14-50-1361 0 0,-27 73 1 0 0,33-105-227 0 0,2-3-53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0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47 4848 0 0,'-7'-3'1776'0'0,"-11"-6"13065"0"0,20 7-13854 0 0,5-1-715 0 0,-1 0 0 0 0,0 0 0 0 0,1 0 0 0 0,-1 1 0 0 0,1 0 0 0 0,0 0 0 0 0,-1 0 0 0 0,1 1 0 0 0,0 0 0 0 0,11 0 0 0 0,7-2 153 0 0,-6 0-21 0 0,1 1 0 0 0,0 1 0 0 0,0 0 1 0 0,0 1-1 0 0,33 5 0 0 0,-52-4-386 0 0,-1-1 0 0 0,1 0 0 0 0,-1 0 0 0 0,1 0 0 0 0,-1 0 0 0 0,1 1 0 0 0,-1-1 0 0 0,0 0 0 0 0,1 0 0 0 0,-1 1 0 0 0,1-1 0 0 0,-1 0 0 0 0,0 1 0 0 0,1-1 0 0 0,-1 1 0 0 0,0-1 0 0 0,1 0-1 0 0,-1 1 1 0 0,0-1 0 0 0,0 1 0 0 0,1-1 0 0 0,-1 1 0 0 0,0-1 0 0 0,0 1 0 0 0,0-1 0 0 0,1 1 0 0 0,-1-1 0 0 0,0 1 0 0 0,0-1 0 0 0,0 1 0 0 0,0-1 0 0 0,0 1 0 0 0,0-1 0 0 0,0 1 0 0 0,0-1 0 0 0,-1 1 0 0 0,1-1 0 0 0,0 1 0 0 0,0-1 0 0 0,0 1 0 0 0,0-1 0 0 0,-1 1 0 0 0,1 0 0 0 0,-16 25 188 0 0,11-17-103 0 0,-4 7-16 0 0,1 0 0 0 0,0 0 0 0 0,2 1 0 0 0,0 0 0 0 0,1 0 0 0 0,-5 30 1 0 0,9-40-75 0 0,0 1 1 0 0,1-1-1 0 0,0 1 1 0 0,1-1-1 0 0,-1 1 1 0 0,2-1 0 0 0,-1 1-1 0 0,1-1 1 0 0,0 0-1 0 0,0 0 1 0 0,1 1-1 0 0,0-2 1 0 0,0 1 0 0 0,1 0-1 0 0,0-1 1 0 0,0 1-1 0 0,0-1 1 0 0,8 8-1 0 0,-6-8-39 0 0,0 0-1 0 0,1-1 0 0 0,0 0 1 0 0,0 0-1 0 0,0 0 0 0 0,0-1 0 0 0,1 1 1 0 0,-1-2-1 0 0,1 1 0 0 0,0-1 1 0 0,0-1-1 0 0,1 1 0 0 0,-1-1 1 0 0,0-1-1 0 0,1 0 0 0 0,-1 0 0 0 0,1 0 1 0 0,-1-1-1 0 0,15-2 0 0 0,-14 1-10 0 0,0 0 0 0 0,0-1 0 0 0,0 0 0 0 0,0-1 0 0 0,0 0 0 0 0,-1-1 0 0 0,1 1 0 0 0,-1-2 0 0 0,0 1 0 0 0,0-1 0 0 0,0 0 0 0 0,-1-1 0 0 0,0 1 0 0 0,0-2 0 0 0,0 1-1 0 0,-1-1 1 0 0,0 0 0 0 0,5-8 0 0 0,-2 2 77 0 0,0-1 0 0 0,-1 0-1 0 0,-1 0 1 0 0,7-21-1 0 0,3-15 626 0 0,-16 49-605 0 0,0 0 17 0 0,-1 0-73 0 0,0 1 0 0 0,1 0 0 0 0,-1 0-1 0 0,0 0 1 0 0,0 0 0 0 0,0 0 0 0 0,0 0-1 0 0,0 0 1 0 0,0-1 0 0 0,0 1 0 0 0,1 0-1 0 0,-1 0 1 0 0,0 0 0 0 0,0 0 0 0 0,0 0-1 0 0,0 0 1 0 0,0 0 0 0 0,1 0 0 0 0,-1 0-1 0 0,0 0 1 0 0,0 0 0 0 0,0 0-1 0 0,0 0 1 0 0,1 0 0 0 0,-1 0 0 0 0,0 0-1 0 0,0 0 1 0 0,0 0 0 0 0,0 0 0 0 0,0 0-1 0 0,1 0 1 0 0,-1 0 0 0 0,0 0 0 0 0,0 0-1 0 0,0 0 1 0 0,0 0 0 0 0,0 0 0 0 0,1 0-1 0 0,-1 0 1 0 0,0 1 0 0 0,0-1 0 0 0,0 0-1 0 0,0 0 1 0 0,0 0 0 0 0,0 0 0 0 0,0 0-1 0 0,1 0 1 0 0,-1 1 0 0 0,27 83 248 0 0,-26-78-265 0 0,0-1-1 0 0,1 0 1 0 0,0 0 0 0 0,0 1 0 0 0,0-1 0 0 0,1 0 0 0 0,-1-1 0 0 0,1 1-1 0 0,0 0 1 0 0,1-1 0 0 0,-1 0 0 0 0,1 1 0 0 0,0-1 0 0 0,0-1-1 0 0,0 1 1 0 0,0-1 0 0 0,1 1 0 0 0,0-1 0 0 0,5 3 0 0 0,-4-4-57 0 0,0 0 0 0 0,0 0 1 0 0,0-1-1 0 0,1 1 1 0 0,-1-1-1 0 0,0-1 0 0 0,0 1 1 0 0,1-1-1 0 0,-1 0 0 0 0,0-1 1 0 0,1 1-1 0 0,-1-1 1 0 0,0 0-1 0 0,0-1 0 0 0,0 0 1 0 0,12-4-1 0 0,-6 1 26 0 0,0-1 1 0 0,-1-1-1 0 0,0 0 0 0 0,0 0 0 0 0,0-1 1 0 0,-1-1-1 0 0,17-17 0 0 0,-8 5 262 0 0,-2-1 0 0 0,26-41 0 0 0,6-12 1442 0 0,-48 74-1574 0 0,0 1-70 0 0,0 1 0 0 0,0-1 1 0 0,1 1-1 0 0,-1-1 0 0 0,0 1 1 0 0,0 0-1 0 0,0-1 0 0 0,0 1 1 0 0,0 0-1 0 0,1 0 1 0 0,-1 0-1 0 0,-1 0 0 0 0,1 0 1 0 0,0 0-1 0 0,0 0 0 0 0,0 0 1 0 0,-1 0-1 0 0,1 0 0 0 0,0 1 1 0 0,-1-1-1 0 0,1 0 1 0 0,-1 0-1 0 0,1 1 0 0 0,-1-1 1 0 0,0 0-1 0 0,1 3 0 0 0,8 50 56 0 0,-6-35-34 0 0,2 12-62 0 0,3 12-633 0 0,20 68-1 0 0,-26-105 125 0 0,1 0 0 0 0,-1-1-1 0 0,1 1 1 0 0,7 9 0 0 0,4 5-1017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206 566 1548 0 0,'-4'-1'7425'0'0,"-16"-3"-895"0"0,13 6-5908 0 0,0 0 0 0 0,0 0 0 0 0,0 1-1 0 0,0 0 1 0 0,1 0 0 0 0,-1 1-1 0 0,1 0 1 0 0,0 0 0 0 0,0 0 0 0 0,-8 8-1 0 0,-2 4 144 0 0,1-1-1 0 0,-18 26 1 0 0,28-33-609 0 0,1-1 1 0 0,0 1 0 0 0,0-1 0 0 0,0 1-1 0 0,1 1 1 0 0,0-1 0 0 0,1 0-1 0 0,0 1 1 0 0,-2 11 0 0 0,3-16-104 0 0,1 0 0 0 0,-1 0 1 0 0,1 0-1 0 0,0 0 0 0 0,0 0 1 0 0,0 0-1 0 0,1 0 0 0 0,0 0 0 0 0,-1 0 1 0 0,1 0-1 0 0,1 0 0 0 0,-1 0 1 0 0,0 0-1 0 0,1-1 0 0 0,0 1 0 0 0,0 0 1 0 0,0-1-1 0 0,0 0 0 0 0,1 1 1 0 0,-1-1-1 0 0,6 5 0 0 0,-5-6-39 0 0,0 0-1 0 0,1 0 1 0 0,-1-1-1 0 0,1 1 1 0 0,-1-1-1 0 0,1 0 1 0 0,-1 0 0 0 0,1 0-1 0 0,0 0 1 0 0,0-1-1 0 0,-1 1 1 0 0,1-1-1 0 0,0 0 1 0 0,0 0-1 0 0,-1-1 1 0 0,1 1 0 0 0,0-1-1 0 0,0 0 1 0 0,-1 1-1 0 0,1-2 1 0 0,-1 1-1 0 0,5-2 1 0 0,-2 0-16 0 0,1 0 1 0 0,-1 0 0 0 0,0-1 0 0 0,-1 1-1 0 0,1-1 1 0 0,-1-1 0 0 0,1 1-1 0 0,-1-1 1 0 0,0 0 0 0 0,-1 0-1 0 0,7-8 1 0 0,-8 6 10 0 0,1 0 0 0 0,-1 0 0 0 0,0 0-1 0 0,-1 0 1 0 0,1-1 0 0 0,-1 1 0 0 0,-1-1-1 0 0,0 1 1 0 0,0-1 0 0 0,0 0 0 0 0,-1 1-1 0 0,0-1 1 0 0,0 0 0 0 0,-1 1 0 0 0,-2-10-1 0 0,-3-11 94 0 0,-2-1-1 0 0,-19-44 1 0 0,16 44-23 0 0,-20-45 194 0 0,-14-43 404 0 0,44 114-661 0 0,-1-3 13 0 0,0 1-1 0 0,0-1 1 0 0,1 0-1 0 0,-1 1 1 0 0,1-1 0 0 0,0 0-1 0 0,1 0 1 0 0,0 0-1 0 0,0 0 1 0 0,0 0 0 0 0,0 0-1 0 0,1 0 1 0 0,0 0-1 0 0,0 0 1 0 0,4-8 0 0 0,1 3-12 0 0,0-1 0 0 0,1 1 1 0 0,0 1-1 0 0,1-1 1 0 0,0 1-1 0 0,1 1 0 0 0,0-1 1 0 0,1 2-1 0 0,0-1 0 0 0,0 1 1 0 0,21-12-1 0 0,8-2 0 0 0,86-34 0 0 0,-118 53-155 0 0,0 0 1 0 0,0 1 0 0 0,1 0 0 0 0,-1 0-1 0 0,1 1 1 0 0,10-1 0 0 0,-14 2-301 0 0,1 0 1 0 0,-1 1 0 0 0,0-1 0 0 0,0 1-1 0 0,1 0 1 0 0,-1 0 0 0 0,7 3 0 0 0,3 2-1171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0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64 19286 0 0,'2'-9'2209'0'0,"-1"5"-1627"0"0,0 1-1 0 0,-1-1 0 0 0,1 0 0 0 0,-1 0 1 0 0,0 0-1 0 0,0-5 0 0 0,0 8-528 0 0,0 0-1 0 0,-1-1 1 0 0,1 1-1 0 0,-1 0 1 0 0,1 0-1 0 0,-1 0 1 0 0,1 0-1 0 0,-1 0 1 0 0,1 0 0 0 0,-1 0-1 0 0,0 1 1 0 0,0-1-1 0 0,1 0 1 0 0,-1 0-1 0 0,0 0 1 0 0,0 1-1 0 0,0-1 1 0 0,0 0-1 0 0,0 1 1 0 0,0-1-1 0 0,0 1 1 0 0,0-1-1 0 0,0 1 1 0 0,0-1-1 0 0,0 1 1 0 0,-2 0-1 0 0,1-1 3 0 0,0 1-1 0 0,1 0 1 0 0,-1 0-1 0 0,0 0 1 0 0,0 0-1 0 0,0 0 1 0 0,0 1-1 0 0,0-1 1 0 0,0 0-1 0 0,1 1 1 0 0,-1 0-1 0 0,0-1 1 0 0,-3 3-1 0 0,-24 14 340 0 0,20-11-245 0 0,-5 4-34 0 0,1 1 0 0 0,0 0 1 0 0,0 1-1 0 0,2 1 0 0 0,0 0 0 0 0,0 0 0 0 0,1 1 1 0 0,0 0-1 0 0,-14 31 0 0 0,20-38-92 0 0,1 1-1 0 0,0 0 1 0 0,0 0 0 0 0,1 0-1 0 0,0 0 1 0 0,0 0 0 0 0,1 0-1 0 0,0 0 1 0 0,0 1 0 0 0,1-1-1 0 0,0 0 1 0 0,1 1 0 0 0,0-1-1 0 0,0 0 1 0 0,1 1 0 0 0,0-1-1 0 0,0 0 1 0 0,1 0 0 0 0,0-1-1 0 0,7 15 1 0 0,-6-18-24 0 0,0 1 0 0 0,-1-1 0 0 0,2 1 0 0 0,-1-1-1 0 0,0-1 1 0 0,1 1 0 0 0,0-1 0 0 0,0 1 0 0 0,0-1 0 0 0,0-1 0 0 0,0 1 0 0 0,1-1-1 0 0,-1 0 1 0 0,1 0 0 0 0,-1 0 0 0 0,1-1 0 0 0,0 0 0 0 0,0 0 0 0 0,-1 0 0 0 0,1-1-1 0 0,0 0 1 0 0,0 0 0 0 0,0-1 0 0 0,0 1 0 0 0,-1-1 0 0 0,1-1 0 0 0,0 1 0 0 0,6-3-1 0 0,-10 4 34 0 0,-1-1-1 0 0,1 1 1 0 0,-1-1-1 0 0,1 0 0 0 0,-1 1 1 0 0,1-1-1 0 0,-1 0 1 0 0,1 0-1 0 0,-1 0 1 0 0,0 0-1 0 0,1 0 0 0 0,-1 0 1 0 0,0 0-1 0 0,0-1 1 0 0,0 1-1 0 0,0 0 0 0 0,0-1 1 0 0,1-2-1 0 0,-1 3-3 0 0,-1 0 0 0 0,0-1 1 0 0,0 1-1 0 0,1 0 0 0 0,-1-1 0 0 0,0 1 0 0 0,0 0 0 0 0,-1-1 0 0 0,1 1 0 0 0,0 0 1 0 0,0-1-1 0 0,-1 1 0 0 0,1 0 0 0 0,-1-1 0 0 0,1 1 0 0 0,-1 0 0 0 0,-1-3 0 0 0,-1 0 9 0 0,0 0-1 0 0,0 0 0 0 0,0 1 0 0 0,0-1 1 0 0,-1 1-1 0 0,0-1 0 0 0,0 1 1 0 0,0 0-1 0 0,0 0 0 0 0,-6-2 1 0 0,3 2-54 0 0,-1 0 0 0 0,1 1 0 0 0,-1 0 0 0 0,1 0 1 0 0,-1 1-1 0 0,0 0 0 0 0,1 1 0 0 0,-1-1 1 0 0,0 2-1 0 0,0-1 0 0 0,1 1 0 0 0,-1 0 0 0 0,0 0 1 0 0,1 1-1 0 0,-9 3 0 0 0,10-3-312 0 0,0 0-1 0 0,0 1 0 0 0,0 0 1 0 0,1 0-1 0 0,-1 0 1 0 0,1 1-1 0 0,-1 0 1 0 0,1 0-1 0 0,1 0 1 0 0,-1 1-1 0 0,-5 6 0 0 0,2-1-1234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5669 0 0,'15'-20'5027'0'0,"21"-21"3720"0"0,-34 38-8335 0 0,0 2 0 0 0,1-1 0 0 0,-1 0-1 0 0,0 0 1 0 0,1 1 0 0 0,-1-1 0 0 0,1 1-1 0 0,0 0 1 0 0,-1-1 0 0 0,1 1 0 0 0,0 1-1 0 0,0-1 1 0 0,0 0 0 0 0,5 0 0 0 0,-6 1-306 0 0,0 1 1 0 0,1-1 0 0 0,-1 0-1 0 0,0 1 1 0 0,0 0-1 0 0,-1-1 1 0 0,1 1 0 0 0,0 0-1 0 0,0 0 1 0 0,0 0 0 0 0,0 0-1 0 0,-1 0 1 0 0,1 1-1 0 0,0-1 1 0 0,-1 0 0 0 0,0 1-1 0 0,1-1 1 0 0,-1 1 0 0 0,0 0-1 0 0,2 2 1 0 0,2 4 146 0 0,0 1 0 0 0,7 17 0 0 0,-8-18-92 0 0,4 11 45 0 0,-1 1 0 0 0,0 0 0 0 0,-1 0 0 0 0,4 33 0 0 0,-10-49-173 0 0,1 0 1 0 0,-1 0-1 0 0,1 0 1 0 0,0-1 0 0 0,0 1-1 0 0,1 0 1 0 0,3 6-1 0 0,-5-4 7 0 0,0-5-40 0 0,0-1 0 0 0,0 0 0 0 0,0 1 0 0 0,0-1 0 0 0,0 0 0 0 0,0 1 0 0 0,0-1 0 0 0,0 0 0 0 0,0 1 0 0 0,0-1 0 0 0,0 0 0 0 0,0 1 0 0 0,0-1 0 0 0,0 0 0 0 0,0 1 0 0 0,0-1 0 0 0,1 0 0 0 0,-1 1 1 0 0,0-1-1 0 0,0 0 0 0 0,0 0 0 0 0,1 1 0 0 0,-1-1 0 0 0,0 0 0 0 0,0 0 0 0 0,0 1 0 0 0,1-1 0 0 0,-1 0 0 0 0,0 0 0 0 0,1 0 0 0 0,-1 1 0 0 0,0-1 0 0 0,1 0 0 0 0,-1 0 0 0 0,0 0 0 0 0,0 0 0 0 0,1 0 0 0 0,-1 0 0 0 0,0 0 0 0 0,1 0 1 0 0,-1 0-1 0 0,0 0 0 0 0,1 0 0 0 0,0 0 0 0 0,10-9-11 0 0,-10 7 10 0 0,61-70 44 0 0,-20 23 104 0 0,-39 45-132 0 0,69-71 380 0 0,-63 68-304 0 0,0-1 0 0 0,0 1-1 0 0,1 1 1 0 0,0-1 0 0 0,0 2-1 0 0,20-9 1 0 0,-28 13-78 0 0,-1 1 1 0 0,0-1-1 0 0,1 1 0 0 0,-1-1 0 0 0,1 1 0 0 0,-1 0 1 0 0,1 0-1 0 0,0 0 0 0 0,-1 0 0 0 0,1 0 1 0 0,-1 0-1 0 0,1 1 0 0 0,-1-1 0 0 0,1 0 0 0 0,-1 1 1 0 0,1-1-1 0 0,-1 1 0 0 0,0-1 0 0 0,1 1 0 0 0,-1 0 1 0 0,0 0-1 0 0,2 0 0 0 0,0 2 1 0 0,-1-1 0 0 0,0 0 0 0 0,0 1 0 0 0,0 0 0 0 0,0-1 0 0 0,0 1 0 0 0,0 0 0 0 0,-1 0 0 0 0,3 6 0 0 0,0 2 12 0 0,-1 1-1 0 0,0 0 1 0 0,0 0 0 0 0,0 19-1 0 0,0 27-98 0 0,-3-1 0 0 0,-11 89-1 0 0,12-80-3523 0 0,-1-56 2074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0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3252 0 0,'7'-16'18102'0'0,"-10"73"-15649"0"0,1-31-1772 0 0,1 0 1 0 0,3 28-1 0 0,0-32-400 0 0,-1-8-79 0 0,1 0 1 0 0,4 18-1 0 0,-5-28-178 0 0,0-1 0 0 0,0 1 0 0 0,0-1 0 0 0,1 1 0 0 0,-1-1 0 0 0,1 0 0 0 0,0 0 0 0 0,0 0 0 0 0,0 0 0 0 0,0 0 0 0 0,1 0 0 0 0,-1 0 0 0 0,1-1 0 0 0,3 3-1 0 0,-4-4-24 0 0,-1 0 0 0 0,1-1 0 0 0,0 1 0 0 0,0 0 0 0 0,0-1 0 0 0,0 1 0 0 0,0-1 0 0 0,0 0 0 0 0,0 0 0 0 0,0 1 0 0 0,0-1 0 0 0,0-1 0 0 0,0 1 0 0 0,0 0 0 0 0,0 0 0 0 0,0-1 0 0 0,0 1 0 0 0,0-1 0 0 0,0 0 0 0 0,0 1 0 0 0,0-1 0 0 0,2-2-1 0 0,6-2-5 0 0,-1-1-1 0 0,16-11 0 0 0,-22 14 7 0 0,27-22 3 0 0,-2-2 0 0 0,-1 0 1 0 0,-2-2-1 0 0,27-37 0 0 0,-3 3 155 0 0,9-23 1446 0 0,-59 96-734 0 0,-1 13-679 0 0,2 32 1 0 0,2-45-190 0 0,0 0-1 0 0,0 0 1 0 0,1 0 0 0 0,0 0 0 0 0,0 0 0 0 0,1-1 0 0 0,9 16-1 0 0,-10-21-97 0 0,0 0 0 0 0,0 0 0 0 0,0 0 0 0 0,0-1-1 0 0,0 1 1 0 0,1-1 0 0 0,-1 0 0 0 0,1 0-1 0 0,0 0 1 0 0,0-1 0 0 0,0 1 0 0 0,1-1-1 0 0,-1 0 1 0 0,0 0 0 0 0,1-1 0 0 0,-1 1-1 0 0,1-1 1 0 0,0 0 0 0 0,4 1 0 0 0,23-1-2864 0 0,-15-2 1355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0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3252 0 0,'-1'0'4104'0'0,"-6"0"-1936"0"0,3 2 1117 0 0,-3 5-2438 0 0,1 0 1 0 0,0 1-1 0 0,0 0 0 0 0,0 0 1 0 0,1 0-1 0 0,-6 16 0 0 0,-22 61 1276 0 0,21-54-1334 0 0,-17 51 284 0 0,4 0 0 0 0,3 2 0 0 0,4 1 0 0 0,-9 103-1 0 0,22-132-850 0 0,-3 53 45 0 0,8-99-673 0 0,0 1 0 0 0,1 0 0 0 0,1-1 0 0 0,0 1 0 0 0,0-1 0 0 0,1 0 1 0 0,8 19-1 0 0,-2-13-1203 0 0,-1-4 14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0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91 3084 0 0,'-1'-5'1770'0'0,"0"0"0"0"0,-1 0-1 0 0,1 0 1 0 0,-1 0 0 0 0,-4-6-1 0 0,4 7-644 0 0,0 1 0 0 0,-1-1 0 0 0,0 1 0 0 0,1-1 0 0 0,-7-4 0 0 0,5 4-620 0 0,-1 1 1 0 0,1 0-1 0 0,-1 1 0 0 0,1-1 1 0 0,-1 1-1 0 0,0 0 0 0 0,0 0 1 0 0,0 0-1 0 0,0 1 0 0 0,-9-2 1 0 0,5 2-404 0 0,1 0 1 0 0,0 1-1 0 0,-1 0 1 0 0,1 1-1 0 0,0 0 1 0 0,-1 0 0 0 0,1 1-1 0 0,0 0 1 0 0,0 0-1 0 0,0 1 1 0 0,0 0-1 0 0,0 0 1 0 0,1 1 0 0 0,-15 9-1 0 0,20-12-90 0 0,1 0 1 0 0,-1 0-1 0 0,0 1 0 0 0,0-1 0 0 0,1 1 0 0 0,-1-1 0 0 0,0 1 1 0 0,1-1-1 0 0,0 1 0 0 0,-1 0 0 0 0,1 0 0 0 0,0 0 0 0 0,0 0 0 0 0,0 0 1 0 0,0 0-1 0 0,0 0 0 0 0,1 0 0 0 0,-1 0 0 0 0,1 0 0 0 0,-1 1 1 0 0,1-1-1 0 0,0 0 0 0 0,0 0 0 0 0,0 0 0 0 0,0 1 0 0 0,0-1 1 0 0,0 0-1 0 0,1 0 0 0 0,-1 0 0 0 0,1 1 0 0 0,-1-1 0 0 0,1 0 1 0 0,0 0-1 0 0,0 0 0 0 0,0 0 0 0 0,2 3 0 0 0,1 0-25 0 0,0 0 1 0 0,0 0-1 0 0,0 0 0 0 0,1 0 1 0 0,0-1-1 0 0,0 1 0 0 0,0-1 0 0 0,0-1 1 0 0,0 1-1 0 0,1-1 0 0 0,7 4 1 0 0,34 8-260 0 0,-47-15 281 0 0,1 0 0 0 0,-1 0 0 0 0,0 0 0 0 0,1 0 1 0 0,-1 0-1 0 0,0 0 0 0 0,1 1 0 0 0,-1-1 1 0 0,0 0-1 0 0,1 0 0 0 0,-1 0 0 0 0,0 0 0 0 0,1 1 1 0 0,-1-1-1 0 0,0 0 0 0 0,0 0 0 0 0,1 1 1 0 0,-1-1-1 0 0,0 0 0 0 0,0 0 0 0 0,1 1 1 0 0,-1-1-1 0 0,0 0 0 0 0,0 1 0 0 0,0-1 0 0 0,1 0 1 0 0,-1 1-1 0 0,0-1 0 0 0,0 0 0 0 0,0 1 1 0 0,0 0-1 0 0,-5 12 81 0 0,-20 14-77 0 0,21-22 39 0 0,-13 12 80 0 0,1 1 1 0 0,1 1-1 0 0,-20 33 1 0 0,31-45-75 0 0,1 0 0 0 0,-1 1 0 0 0,1-1 0 0 0,1 1 0 0 0,-1 0 0 0 0,1 0 0 0 0,1 0 0 0 0,-1 0 1 0 0,1 0-1 0 0,1 0 0 0 0,0 14 0 0 0,0-18-63 0 0,1 0 0 0 0,0 0 0 0 0,-1-1 1 0 0,2 1-1 0 0,-1 0 0 0 0,0 0 0 0 0,1 0 0 0 0,0-1 0 0 0,-1 1 0 0 0,1-1 1 0 0,1 0-1 0 0,-1 1 0 0 0,0-1 0 0 0,1 0 0 0 0,0 0 0 0 0,0 0 1 0 0,0-1-1 0 0,0 1 0 0 0,0-1 0 0 0,0 1 0 0 0,1-1 0 0 0,-1 0 1 0 0,1-1-1 0 0,-1 1 0 0 0,7 2 0 0 0,5-1-708 0 0,0 1 0 0 0,0-2 0 0 0,0 0 0 0 0,0-1 0 0 0,24 0 0 0 0,-10-1-897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0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4192 0 0,'-3'1'4415'0'0,"-1"2"-3491"0"0,0 0 0 0 0,0 1 0 0 0,1-1 0 0 0,-1 1 0 0 0,1-1-1 0 0,0 1 1 0 0,0 0 0 0 0,0 0 0 0 0,1 1 0 0 0,-3 4-1 0 0,-23 55 2255 0 0,22-50-2387 0 0,-4 11-25 0 0,-5 11 234 0 0,1 2 0 0 0,-11 47 0 0 0,11-28-2081 0 0,12-52 566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0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3212 0 0,'3'-30'9032'0'0,"-3"27"-8570"0"0,0-1 0 0 0,0 1 0 0 0,0 0-1 0 0,0 0 1 0 0,1 0 0 0 0,-1 0 0 0 0,1-1 0 0 0,0 1 0 0 0,0 0-1 0 0,0 0 1 0 0,0 0 0 0 0,1 1 0 0 0,-1-1 0 0 0,1 0 0 0 0,0 0-1 0 0,2-3 1 0 0,13-10 203 0 0,0 0-1 0 0,1 1 0 0 0,1 1 1 0 0,0 1-1 0 0,1 0 0 0 0,35-15 1 0 0,133-42 722 0 0,-150 58-899 0 0,-33 10-413 0 0,-1 1-1 0 0,1-1 1 0 0,0 1 0 0 0,-1 1-1 0 0,1-1 1 0 0,6 0-1 0 0,-10 1-45 0 0,0 0-1 0 0,0 1 0 0 0,0-1 0 0 0,0 0 0 0 0,0 0 1 0 0,0 0-1 0 0,0 1 0 0 0,0-1 0 0 0,0 1 1 0 0,0-1-1 0 0,0 0 0 0 0,0 1 0 0 0,0 0 1 0 0,0-1-1 0 0,-1 1 0 0 0,1 0 0 0 0,0-1 0 0 0,0 1 1 0 0,0 0-1 0 0,-1 0 0 0 0,1-1 0 0 0,-1 1 1 0 0,1 0-1 0 0,0 0 0 0 0,-1 0 0 0 0,1 0 0 0 0,-1 0 1 0 0,0 0-1 0 0,1 0 0 0 0,-1 0 0 0 0,0 0 1 0 0,0 0-1 0 0,0 0 0 0 0,1 2 0 0 0,-1 22 175 0 0,-1 0 0 0 0,0 0-1 0 0,-2 1 1 0 0,-1-1 0 0 0,-9 31-1 0 0,6-26-108 0 0,-2 8-11 0 0,-20 112 321 0 0,25-119-393 0 0,1 0 0 0 0,2 60 0 0 0,1-89-59 0 0,1 10-97 0 0,0 0-1 0 0,1 0 1 0 0,4 17 0 0 0,-5-26-83 0 0,0 0 0 0 0,0 1 0 0 0,1-1 0 0 0,-1 0 0 0 0,1 0 0 0 0,-1-1 0 0 0,1 1 1 0 0,0 0-1 0 0,0 0 0 0 0,1-1 0 0 0,-1 1 0 0 0,0-1 0 0 0,1 0 0 0 0,0 0 0 0 0,-1 0 0 0 0,1 0 1 0 0,4 2-1 0 0,6 2-1384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0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89 18066 0 0,'-2'-6'576'0'0,"0"0"1"0"0,-1 1 0 0 0,1-1-1 0 0,-1 1 1 0 0,0-1 0 0 0,-1 1-1 0 0,1 0 1 0 0,-1 1 0 0 0,0-1-1 0 0,0 1 1 0 0,-6-5-1 0 0,6 6-477 0 0,0 0 1 0 0,0 1-1 0 0,-1-1 0 0 0,0 1 0 0 0,1 0 0 0 0,-1 0 0 0 0,0 1 0 0 0,0-1 0 0 0,0 1 0 0 0,0 0 0 0 0,0 1 0 0 0,0-1 0 0 0,-8 1 0 0 0,5 0-1 0 0,1 1-1 0 0,0 0 1 0 0,-1 0 0 0 0,1 1 0 0 0,0 0 0 0 0,0 0 0 0 0,0 0-1 0 0,0 1 1 0 0,1 0 0 0 0,-1 1 0 0 0,1-1 0 0 0,-1 1-1 0 0,1 1 1 0 0,0-1 0 0 0,-6 7 0 0 0,9-9-76 0 0,1 1 1 0 0,0 0 0 0 0,-1-1-1 0 0,1 1 1 0 0,0 0-1 0 0,0 0 1 0 0,0 0 0 0 0,1 1-1 0 0,-1-1 1 0 0,1 0-1 0 0,0 1 1 0 0,0-1-1 0 0,0 0 1 0 0,0 1 0 0 0,1-1-1 0 0,-1 1 1 0 0,1 0-1 0 0,0-1 1 0 0,0 1-1 0 0,0-1 1 0 0,0 1 0 0 0,1-1-1 0 0,-1 1 1 0 0,1-1-1 0 0,0 1 1 0 0,0-1-1 0 0,1 1 1 0 0,-1-1 0 0 0,1 0-1 0 0,-1 0 1 0 0,1 0-1 0 0,3 5 1 0 0,-1-4-31 0 0,-1 0 1 0 0,0-1-1 0 0,1 1 1 0 0,0-1-1 0 0,0 1 1 0 0,0-1-1 0 0,0-1 0 0 0,1 1 1 0 0,-1 0-1 0 0,1-1 1 0 0,0 0-1 0 0,7 2 1 0 0,-2-1 24 0 0,1 0 1 0 0,-1-1 0 0 0,0-1 0 0 0,0 1 0 0 0,12-2 0 0 0,-21 0 348 0 0,-3 2-317 0 0,-29 23 108 0 0,19-17-92 0 0,2 0 1 0 0,-1 1-1 0 0,1 0 1 0 0,0 1-1 0 0,1 0 0 0 0,0 1 1 0 0,1-1-1 0 0,-11 18 0 0 0,14-18-26 0 0,0 0 33 0 0,0 1 1 0 0,-6 18 0 0 0,10-25-60 0 0,0-1 0 0 0,0 0 0 0 0,1 0 0 0 0,-1 1 1 0 0,1-1-1 0 0,0 0 0 0 0,0 1 0 0 0,0-1 0 0 0,1 0 0 0 0,-1 0 0 0 0,1 1 0 0 0,0-1 1 0 0,-1 0-1 0 0,3 5 0 0 0,0-4-39 0 0,-1 0 0 0 0,1 0 1 0 0,-1 0-1 0 0,1 0 0 0 0,0-1 1 0 0,1 1-1 0 0,-1-1 0 0 0,0 0 1 0 0,1 1-1 0 0,0-2 0 0 0,0 1 1 0 0,0 0-1 0 0,0-1 0 0 0,0 0 0 0 0,1 0 1 0 0,-1 0-1 0 0,5 1 0 0 0,4 1-645 0 0,0-1-1 0 0,-1-1 0 0 0,1 0 0 0 0,0-1 0 0 0,18 0 1 0 0,-3-1-935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0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203 429 5300 0 0,'-2'-3'1468'0'0,"1"1"-1"0"0,-1-1 1 0 0,1 1-1 0 0,-1-1 0 0 0,0 1 1 0 0,0 0-1 0 0,0 0 1 0 0,0 0-1 0 0,-6-4 1381 0 0,5 7-1710 0 0,-2 1-882 0 0,0 0-1 0 0,0 0 0 0 0,0 1 1 0 0,1-1-1 0 0,-1 1 0 0 0,1 0 0 0 0,-1 1 1 0 0,1-1-1 0 0,0 1 0 0 0,0 0 1 0 0,0 0-1 0 0,1 0 0 0 0,0 0 0 0 0,-1 1 1 0 0,1-1-1 0 0,1 1 0 0 0,-1 0 1 0 0,1 0-1 0 0,-3 7 0 0 0,0 1-31 0 0,0 0-1 0 0,1 0 1 0 0,1 1-1 0 0,0-1 1 0 0,1 1-1 0 0,-1 26 1 0 0,3-36-239 0 0,0 0 1 0 0,1 0-1 0 0,-1 0 1 0 0,1 0-1 0 0,0 1 0 0 0,0-1 1 0 0,1-1-1 0 0,-1 1 1 0 0,1 0-1 0 0,0 0 1 0 0,0 0-1 0 0,0-1 0 0 0,0 1 1 0 0,1-1-1 0 0,-1 0 1 0 0,1 0-1 0 0,0 0 0 0 0,0 0 1 0 0,0 0-1 0 0,0 0 1 0 0,1-1-1 0 0,-1 0 0 0 0,1 1 1 0 0,-1-1-1 0 0,1-1 1 0 0,0 1-1 0 0,0 0 0 0 0,0-1 1 0 0,0 0-1 0 0,0 0 1 0 0,0 0-1 0 0,0 0 1 0 0,0-1-1 0 0,0 0 0 0 0,1 0 1 0 0,-1 0-1 0 0,0 0 1 0 0,0 0-1 0 0,0-1 0 0 0,0 0 1 0 0,0 0-1 0 0,0 0 1 0 0,0 0-1 0 0,0-1 0 0 0,0 0 1 0 0,0 1-1 0 0,0-1 1 0 0,-1-1-1 0 0,1 1 1 0 0,-1 0-1 0 0,0-1 0 0 0,0 0 1 0 0,0 0-1 0 0,0 0 1 0 0,0 0-1 0 0,0 0 0 0 0,-1-1 1 0 0,3-4-1 0 0,-4 6 8 0 0,0 0 0 0 0,0-1-1 0 0,-1 1 1 0 0,1 0-1 0 0,-1-1 1 0 0,1 1 0 0 0,-1-1-1 0 0,0 1 1 0 0,0-1 0 0 0,0 1-1 0 0,0-1 1 0 0,-1 1 0 0 0,1-1-1 0 0,-1 1 1 0 0,1-1 0 0 0,-1 1-1 0 0,0-1 1 0 0,0 1-1 0 0,0 0 1 0 0,-2-4 0 0 0,-4-6 49 0 0,0 1 0 0 0,-14-18 0 0 0,9 14 16 0 0,-11-13 224 0 0,-44-44 0 0 0,40 45 126 0 0,-29-36 0 0 0,53 58-373 0 0,0 1 0 0 0,0-1 0 0 0,0 0 0 0 0,1 0 0 0 0,0 0 0 0 0,0 0 0 0 0,0-1-1 0 0,0 1 1 0 0,1 0 0 0 0,0-1 0 0 0,0 1 0 0 0,0-1 0 0 0,1-5 0 0 0,0 2-6 0 0,1 1 1 0 0,0-1-1 0 0,0 1 1 0 0,1-1-1 0 0,0 1 1 0 0,1 0-1 0 0,6-15 1 0 0,-1 7-48 0 0,1 1 0 0 0,1 0 0 0 0,0 0 0 0 0,1 1 0 0 0,0 0 1 0 0,1 1-1 0 0,20-18 0 0 0,-25 25-90 0 0,-1 1 0 0 0,0 1 1 0 0,1-1-1 0 0,0 1 0 0 0,0 0 1 0 0,0 1-1 0 0,0 0 0 0 0,12-4 1 0 0,-13 6-343 0 0,-1 0 0 0 0,1 0 0 0 0,-1 1 1 0 0,1-1-1 0 0,0 1 0 0 0,-1 0 0 0 0,1 1 0 0 0,5 0 1 0 0,6 3-1163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0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19110 0 0,'3'-9'4772'0'0,"-3"8"-4529"0"0,0-1 1 0 0,1 1-1 0 0,-1 0 1 0 0,1 0-1 0 0,0-1 1 0 0,-1 1-1 0 0,1 0 1 0 0,0 0-1 0 0,0 0 1 0 0,0 0-1 0 0,0-1 1 0 0,0 1-1 0 0,0 1 1 0 0,0-1-1 0 0,0 0 1 0 0,2-1-1 0 0,0 17 243 0 0,3 13-46 0 0,-2 1-1 0 0,2 54 0 0 0,-2-27-536 0 0,-3-43-234 0 0,1 22-429 0 0,-1-13-2484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 4912 0 0,'18'-9'17152'0'0,"-16"14"-14200"0"0,-5 8-1929 0 0,-21 54 484 0 0,-1-2-1094 0 0,-18 86 0 0 0,42-149-825 0 0,1 0 1 0 0,0 0-1 0 0,0 0 1 0 0,0 1-1 0 0,0-1 1 0 0,1 0-1 0 0,-1 0 1 0 0,1 0-1 0 0,0 4 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0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14 169 184 0 0,'-3'-31'5373'0'0,"-1"2"-1581"0"0,4 5-964 0 0,-2 6-664 0 0,-3 0-548 0 0,5 4-523 0 0,0 3-469 0 0,0 1-344 0 0,0 2-388 0 0,5 2-2693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0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48 20270 0 0,'3'-9'3493'0'0,"-1"-3"-2498"0"0,-1 7 4 0 0,-7 28-693 0 0,0-1 1 0 0,2 1-1 0 0,0 0 0 0 0,2 1 1 0 0,0 34-1 0 0,3-43-217 0 0,1 0-1 0 0,0-1 0 0 0,1 1 1 0 0,8 25-1 0 0,-9-36-83 0 0,-1 0 0 0 0,1 1 1 0 0,0-1-1 0 0,0 0 0 0 0,1 0 0 0 0,-1-1 1 0 0,1 1-1 0 0,0 0 0 0 0,0-1 0 0 0,0 0 1 0 0,0 1-1 0 0,1-1 0 0 0,-1-1 0 0 0,1 1 1 0 0,0 0-1 0 0,-1-1 0 0 0,1 0 0 0 0,0 0 1 0 0,1 0-1 0 0,4 1 0 0 0,-3-2-9 0 0,0 0-1 0 0,0 0 1 0 0,0-1-1 0 0,0 0 1 0 0,0 0-1 0 0,0-1 1 0 0,0 0-1 0 0,0 0 0 0 0,0 0 1 0 0,0-1-1 0 0,0 0 1 0 0,0 0-1 0 0,-1 0 1 0 0,1-1-1 0 0,8-5 1 0 0,-1 0 75 0 0,0-1 0 0 0,-1 0 0 0 0,0-1 0 0 0,21-22 1 0 0,-28 28-1 0 0,-1-1 1 0 0,0 0-1 0 0,-1 1 1 0 0,1-2 0 0 0,-1 1-1 0 0,0 0 1 0 0,0-1-1 0 0,-1 1 1 0 0,1-1 0 0 0,-1 0-1 0 0,0 0 1 0 0,-1 0-1 0 0,0 0 1 0 0,0 0 0 0 0,0 0-1 0 0,0 0 1 0 0,-1 0 0 0 0,0-1-1 0 0,-1 1 1 0 0,1 0-1 0 0,-1 0 1 0 0,0 0 0 0 0,-1 0-1 0 0,1 0 1 0 0,-1 0-1 0 0,-1 0 1 0 0,1 1 0 0 0,-1-1-1 0 0,0 1 1 0 0,0-1-1 0 0,0 1 1 0 0,-1 0 0 0 0,0 0-1 0 0,-5-5 1 0 0,1 1-16 0 0,1 0 0 0 0,-2 1 0 0 0,1 0 1 0 0,-1 1-1 0 0,-13-8 0 0 0,19 12-278 0 0,-1 1 0 0 0,0 0-1 0 0,1 1 1 0 0,-1-1 0 0 0,0 1 0 0 0,0-1-1 0 0,0 1 1 0 0,0 0 0 0 0,0 1-1 0 0,-1-1 1 0 0,1 1 0 0 0,0 0 0 0 0,0 0-1 0 0,0 0 1 0 0,-1 0 0 0 0,1 1 0 0 0,0 0-1 0 0,-4 1 1 0 0,-6 3-1347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0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42 5064 0 0,'-3'0'840'0'0,"0"0"0"0"0,0 1-1 0 0,1-1 1 0 0,-1 1 0 0 0,0-1-1 0 0,0 1 1 0 0,1 0-1 0 0,-1 0 1 0 0,0 0 0 0 0,1 0-1 0 0,-1 1 1 0 0,1-1 0 0 0,0 1-1 0 0,-5 3 1 0 0,4-2-335 0 0,0 0 0 0 0,1 0 0 0 0,-1 0 1 0 0,0 1-1 0 0,1-1 0 0 0,0 1 0 0 0,0 0 0 0 0,0 0 0 0 0,-2 5 1 0 0,2-4-338 0 0,1-1 0 0 0,0 1 1 0 0,-1 0-1 0 0,2 0 0 0 0,-1 0 1 0 0,0 0-1 0 0,1 0 0 0 0,0 0 1 0 0,0 0-1 0 0,1 0 1 0 0,-1 0-1 0 0,1 0 0 0 0,0 0 1 0 0,1 0-1 0 0,-1-1 0 0 0,1 1 1 0 0,2 5-1 0 0,-1-4-76 0 0,1 0 0 0 0,0 0 0 0 0,0 0 0 0 0,1-1 0 0 0,-1 0 0 0 0,1 0 0 0 0,0 0 0 0 0,0 0 1 0 0,1-1-1 0 0,0 0 0 0 0,-1 0 0 0 0,1 0 0 0 0,8 3 0 0 0,-4-3-47 0 0,-1-1 1 0 0,1 0-1 0 0,0-1 0 0 0,0 0 1 0 0,0 0-1 0 0,0-1 1 0 0,0 0-1 0 0,0-1 1 0 0,1 0-1 0 0,-1-1 0 0 0,18-3 1 0 0,-19 2-41 0 0,0 0 1 0 0,-1 0 0 0 0,1-1-1 0 0,-1 0 1 0 0,0 0-1 0 0,0-1 1 0 0,0 0-1 0 0,0-1 1 0 0,-1 0-1 0 0,0 0 1 0 0,0 0-1 0 0,0-1 1 0 0,11-12 0 0 0,-16 15 15 0 0,0 0 0 0 0,0 0 1 0 0,0-1-1 0 0,-1 1 0 0 0,1-1 0 0 0,-1 1 1 0 0,0-1-1 0 0,0 0 0 0 0,0 1 1 0 0,0-1-1 0 0,-1 0 0 0 0,1 0 1 0 0,-1 0-1 0 0,0 1 0 0 0,0-1 1 0 0,-1 0-1 0 0,1 0 0 0 0,-1 0 1 0 0,0 1-1 0 0,0-1 0 0 0,0 0 1 0 0,0 1-1 0 0,-1-1 0 0 0,1 1 1 0 0,-5-7-1 0 0,1 2 34 0 0,0 0 0 0 0,-1-1 0 0 0,0 2-1 0 0,0-1 1 0 0,-1 1 0 0 0,0 0 0 0 0,0 0 0 0 0,-15-10 0 0 0,15 13-38 0 0,0 0 1 0 0,0 0-1 0 0,0 1 1 0 0,0-1 0 0 0,-1 2-1 0 0,1-1 1 0 0,-1 1 0 0 0,0 0-1 0 0,0 1 1 0 0,-15-2-1 0 0,20 3-98 0 0,-1 0-1 0 0,1 1 0 0 0,-1-1 0 0 0,1 1 1 0 0,0-1-1 0 0,-1 1 0 0 0,1 0 0 0 0,0 0 1 0 0,-1 1-1 0 0,1-1 0 0 0,0 1 0 0 0,0-1 1 0 0,0 1-1 0 0,0 0 0 0 0,1 0 0 0 0,-1 0 1 0 0,0 1-1 0 0,1-1 0 0 0,-1 1 0 0 0,1-1 0 0 0,0 1 1 0 0,0 0-1 0 0,0 0 0 0 0,0 0 0 0 0,1 0 1 0 0,-1 0-1 0 0,-1 6 0 0 0,-4 21-2917 0 0,6-14 1387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0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2548 0 0,'-1'5'4388'0'0,"0"2"-3237"0"0,0 0 0 0 0,0 1 0 0 0,1-1 0 0 0,-1 1 0 0 0,2-1 0 0 0,-1 1 0 0 0,1-1 1 0 0,0 0-1 0 0,3 10 0 0 0,-1-8-582 0 0,0-1 0 0 0,0 1 1 0 0,1 0-1 0 0,0-1 0 0 0,1 0 1 0 0,0 0-1 0 0,8 11 0 0 0,-9-14-477 0 0,0 0 1 0 0,0-1-1 0 0,1 1 0 0 0,-1-1 0 0 0,1 0 0 0 0,0 0 0 0 0,0 0 0 0 0,1-1 0 0 0,-1 0 0 0 0,1 0 0 0 0,-1 0 0 0 0,1-1 0 0 0,0 1 1 0 0,0-2-1 0 0,0 1 0 0 0,0-1 0 0 0,1 1 0 0 0,-1-2 0 0 0,0 1 0 0 0,1-1 0 0 0,-1 0 0 0 0,0 0 0 0 0,0 0 0 0 0,1-1 1 0 0,-1 0-1 0 0,7-3 0 0 0,-5 2-32 0 0,-1-1 1 0 0,0 0 0 0 0,0 0 0 0 0,0-1 0 0 0,0 0-1 0 0,-1 0 1 0 0,1 0 0 0 0,-1-1 0 0 0,0 0 0 0 0,-1-1-1 0 0,1 1 1 0 0,-1-1 0 0 0,6-8 0 0 0,-8 10 7 0 0,0 0 0 0 0,-1-1 1 0 0,0 1-1 0 0,0-1 0 0 0,0 1 1 0 0,-1-1-1 0 0,1 0 0 0 0,-1 1 0 0 0,0-1 1 0 0,0 0-1 0 0,-1 0 0 0 0,1 0 1 0 0,-1 0-1 0 0,0 0 0 0 0,-1 0 1 0 0,1 0-1 0 0,-1 0 0 0 0,0 1 1 0 0,0-1-1 0 0,0 0 0 0 0,-1 0 1 0 0,-3-6-1 0 0,2 4 28 0 0,-1 0 1 0 0,0 1 0 0 0,0-1-1 0 0,-1 1 1 0 0,0 0-1 0 0,0 0 1 0 0,0 1 0 0 0,-1-1-1 0 0,0 1 1 0 0,0 0-1 0 0,0 1 1 0 0,-1-1 0 0 0,1 1-1 0 0,-15-6 1 0 0,17 9-74 0 0,0-1 1 0 0,-1 1-1 0 0,1 0 1 0 0,-1 0 0 0 0,0 0-1 0 0,1 0 1 0 0,-1 1-1 0 0,0 0 1 0 0,1 0-1 0 0,-1 0 1 0 0,0 1-1 0 0,0-1 1 0 0,1 1-1 0 0,-1 0 1 0 0,1 0-1 0 0,-1 1 1 0 0,1 0-1 0 0,0-1 1 0 0,-1 1 0 0 0,1 1-1 0 0,0-1 1 0 0,0 1-1 0 0,0-1 1 0 0,1 1-1 0 0,-7 6 1 0 0,3-1-1 0 0,0 0 0 0 0,1 0 0 0 0,0 1 0 0 0,1-1 0 0 0,0 1 0 0 0,0 0 0 0 0,1 1 0 0 0,0-1 0 0 0,0 1 0 0 0,-3 18 0 0 0,1 5 56 0 0,-4 64 0 0 0,9-58-44 0 0,2 1-1 0 0,9 51 1 0 0,-4-37-10 0 0,26 403-1039 0 0,-29-430-2441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1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3212 0 0,'16'-31'22792'0'0,"-14"34"-22004"0"0,0 0-581 0 0,0 1-1 0 0,-1 0 1 0 0,1-1-1 0 0,-1 1 0 0 0,0 0 1 0 0,0 0-1 0 0,-1-1 0 0 0,1 1 1 0 0,-1 8-1 0 0,-1 44 502 0 0,0-24-780 0 0,1-14-10 0 0,0-5-716 0 0,0 0-1 0 0,0 0 1 0 0,1 0-1 0 0,5 20 1 0 0,1-9-810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1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127 101 21502 0 0,'8'-27'4654'0'0,"-2"5"-3761"0"0,-5 21-726 0 0,-3-2 80 0 0,1 2-230 0 0,1 1 0 0 0,0 0-1 0 0,0 0 1 0 0,0-1 0 0 0,0 1-1 0 0,0 0 1 0 0,0 0 0 0 0,0 0-1 0 0,0-1 1 0 0,0 1 0 0 0,0 0-1 0 0,0 0 1 0 0,-1-1 0 0 0,1 1 0 0 0,0 0-1 0 0,0 0 1 0 0,0 0 0 0 0,0 0-1 0 0,-1-1 1 0 0,1 1 0 0 0,0 0-1 0 0,0 0 1 0 0,0 0 0 0 0,-1 0-1 0 0,1 0 1 0 0,0 0 0 0 0,0 0 0 0 0,0 0-1 0 0,-1-1 1 0 0,1 1 0 0 0,0 0-1 0 0,0 0 1 0 0,-1 0 0 0 0,1 0-1 0 0,0 0 1 0 0,0 0 0 0 0,-1 0 0 0 0,1 0-1 0 0,0 0 1 0 0,0 0 0 0 0,0 1-1 0 0,-1-1 1 0 0,1 0 0 0 0,0 0-1 0 0,0 0 1 0 0,-1 0 0 0 0,1 0-1 0 0,0 0 1 0 0,0 0 0 0 0,-1 1 0 0 0,-6 4 77 0 0,0 0 0 0 0,0 1 0 0 0,1-1 0 0 0,0 1 0 0 0,0 1 0 0 0,0-1 1 0 0,0 1-1 0 0,1 0 0 0 0,-7 14 0 0 0,7-11-29 0 0,-8 15 157 0 0,1 1 1 0 0,-10 33-1 0 0,20-51-198 0 0,0-1-1 0 0,0 1 1 0 0,1 0 0 0 0,0 0 0 0 0,0 0-1 0 0,1 0 1 0 0,0 0 0 0 0,0 0-1 0 0,1 0 1 0 0,0 0 0 0 0,0 0-1 0 0,5 14 1 0 0,-5-19-65 0 0,0-1 0 0 0,0 1 0 0 0,0-1 0 0 0,0 0 0 0 0,1 1 0 0 0,-1-1 0 0 0,1 0 0 0 0,-1 0-1 0 0,1 0 1 0 0,0 0 0 0 0,0 0 0 0 0,0-1 0 0 0,0 1 0 0 0,0 0 0 0 0,0-1 0 0 0,0 1 0 0 0,0-1 0 0 0,1 0 0 0 0,-1 0 0 0 0,0 0 0 0 0,1 0-1 0 0,-1 0 1 0 0,1-1 0 0 0,-1 1 0 0 0,1-1 0 0 0,0 1 0 0 0,2-1 0 0 0,-1 0-19 0 0,-1-1 0 0 0,0 1 0 0 0,1-1 0 0 0,-1 0 0 0 0,0 1 0 0 0,1-2-1 0 0,-1 1 1 0 0,0 0 0 0 0,0-1 0 0 0,0 1 0 0 0,0-1 0 0 0,0 0 0 0 0,-1 0 0 0 0,1 0 0 0 0,0 0 0 0 0,-1-1 0 0 0,0 1 0 0 0,1-1 0 0 0,-1 0 0 0 0,3-4 0 0 0,1-5 148 0 0,-1 1 0 0 0,0-1 0 0 0,0-1 1 0 0,-2 1-1 0 0,1 0 0 0 0,-2-1 1 0 0,1 0-1 0 0,0-22 0 0 0,-2 21 47 0 0,0-1 0 0 0,2 1 0 0 0,0-1 0 0 0,0 1 1 0 0,1 0-1 0 0,8-17 0 0 0,-8 22-91 0 0,2 0 1 0 0,-1 0 0 0 0,1 1-1 0 0,0-1 1 0 0,1 1 0 0 0,0 0-1 0 0,0 1 1 0 0,1 0 0 0 0,15-11-1 0 0,-20 16-31 0 0,1-1 1 0 0,0 1-1 0 0,-1 0 0 0 0,1 0 0 0 0,0 1 0 0 0,0-1 0 0 0,1 1 1 0 0,-1 0-1 0 0,0 0 0 0 0,0 0 0 0 0,0 1 0 0 0,1-1 0 0 0,-1 1 1 0 0,0 0-1 0 0,1 0 0 0 0,-1 1 0 0 0,0-1 0 0 0,0 1 0 0 0,1 0 1 0 0,-1 0-1 0 0,0 1 0 0 0,0-1 0 0 0,0 1 0 0 0,0 0 0 0 0,-1 0 1 0 0,6 3-1 0 0,-5-2-2 0 0,0 0 1 0 0,-1 1 0 0 0,0-1-1 0 0,1 1 1 0 0,-1 0-1 0 0,-1 0 1 0 0,1 0 0 0 0,0 0-1 0 0,-1 0 1 0 0,0 1 0 0 0,0-1-1 0 0,0 1 1 0 0,-1-1-1 0 0,0 1 1 0 0,1 0 0 0 0,0 9-1 0 0,0 9 33 0 0,0 0-1 0 0,-3 32 0 0 0,0-24-7 0 0,1-6-18 0 0,-1-1-31 0 0,2 0 0 0 0,0 0 0 0 0,6 28-1 0 0,-6-49-16 0 0,0 1 0 0 0,0-1-1 0 0,0 0 1 0 0,0 1-1 0 0,1-1 1 0 0,-1 0-1 0 0,1 0 1 0 0,0 0-1 0 0,0 0 1 0 0,0 0-1 0 0,0-1 1 0 0,0 1-1 0 0,1 0 1 0 0,-1-1-1 0 0,1 0 1 0 0,0 1 0 0 0,0-1-1 0 0,-1 0 1 0 0,2-1-1 0 0,-1 1 1 0 0,0 0-1 0 0,0-1 1 0 0,0 0-1 0 0,1 0 1 0 0,-1 0-1 0 0,0 0 1 0 0,1 0-1 0 0,-1-1 1 0 0,1 1 0 0 0,-1-1-1 0 0,1 0 1 0 0,-1 0-1 0 0,1-1 1 0 0,-1 1-1 0 0,6-2 1 0 0,3-1-38 0 0,0-1 0 0 0,-1-1 1 0 0,0 1-1 0 0,1-2 1 0 0,-2 0-1 0 0,1 0 0 0 0,-1-1 1 0 0,13-10-1 0 0,-3-2 130 0 0,-1 0 0 0 0,28-35-1 0 0,-28 28 433 0 0,23-43-1 0 0,-10 17 694 0 0,-32 51-818 0 0,4 25-221 0 0,-3-12-118 0 0,1-1 0 0 0,0 1 0 0 0,1 0 0 0 0,0-1 0 0 0,10 22 0 0 0,-8-22-23 0 0,1 0 1 0 0,0 0 0 0 0,1-1 0 0 0,0 1 0 0 0,15 15 0 0 0,-17-20-351 0 0,0-1 1 0 0,0-1-1 0 0,1 1 1 0 0,0-1-1 0 0,0 0 1 0 0,0 0-1 0 0,0 0 1 0 0,1-1-1 0 0,-1 0 1 0 0,1-1-1 0 0,9 3 1 0 0,-5-2-1183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1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80 19354 0 0,'-24'-79'8995'0'0,"23"84"-8660"0"0,-1 32 191 0 0,1 0 0 0 0,6 47 0 0 0,0 17-129 0 0,-4-58-319 0 0,-6 225 545 0 0,1-199-775 0 0,-25 126 1 0 0,26-185-463 0 0,1 0 0 0 0,1 1 0 0 0,0-1 0 0 0,0 1 0 0 0,2 16 0 0 0,1-19-945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1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92 3648 0 0,'-7'11'5601'0'0,"-18"25"5509"0"0,21-30-10482 0 0,1 1 1 0 0,0-1 0 0 0,0 1-1 0 0,1 0 1 0 0,-1 0-1 0 0,1 0 1 0 0,-1 8 0 0 0,2-9-453 0 0,1 0-1 0 0,-1-1 1 0 0,1 1 0 0 0,0 0 0 0 0,1 0 0 0 0,-1 0 0 0 0,1 0 0 0 0,1-1 0 0 0,-1 1-1 0 0,1 0 1 0 0,-1-1 0 0 0,2 1 0 0 0,-1-1 0 0 0,1 0 0 0 0,4 7 0 0 0,-5-9-163 0 0,1 1 0 0 0,-1-1 0 0 0,1 0 0 0 0,0 0 1 0 0,0 0-1 0 0,1-1 0 0 0,-1 1 0 0 0,1-1 0 0 0,-1 0 0 0 0,1 0 1 0 0,0 0-1 0 0,-1 0 0 0 0,1 0 0 0 0,0-1 0 0 0,0 0 0 0 0,0 0 1 0 0,0 0-1 0 0,1 0 0 0 0,-1-1 0 0 0,0 0 0 0 0,0 1 0 0 0,6-2 1 0 0,-1 0-23 0 0,1-1 1 0 0,-1 0 0 0 0,0 0-1 0 0,1-1 1 0 0,-1 0-1 0 0,-1-1 1 0 0,1 0 0 0 0,0 0-1 0 0,-1-1 1 0 0,0 0 0 0 0,0-1-1 0 0,0 1 1 0 0,-1-1-1 0 0,0-1 1 0 0,0 0 0 0 0,0 0-1 0 0,-1 0 1 0 0,0-1 0 0 0,7-11-1 0 0,-9 13 67 0 0,-1 0 0 0 0,1-1 0 0 0,-1 1 0 0 0,0-1 0 0 0,-1 0 0 0 0,1 0-1 0 0,-1 1 1 0 0,-1-1 0 0 0,1-1 0 0 0,-1 1 0 0 0,-1 0 0 0 0,1 0 0 0 0,-1 0 0 0 0,0-1 0 0 0,-1 1-1 0 0,0 0 1 0 0,0 0 0 0 0,0 0 0 0 0,-1 0 0 0 0,0 0 0 0 0,-1 0 0 0 0,1 0 0 0 0,-1 1-1 0 0,0-1 1 0 0,-1 1 0 0 0,-5-7 0 0 0,7 9-33 0 0,-1 1 0 0 0,0 0-1 0 0,1 0 1 0 0,-1 0 0 0 0,0 0 0 0 0,-1 1-1 0 0,1-1 1 0 0,0 1 0 0 0,-1 0 0 0 0,1 0-1 0 0,-1 0 1 0 0,0 0 0 0 0,0 1 0 0 0,1 0-1 0 0,-1-1 1 0 0,-7 0 0 0 0,5 2-4 0 0,1 0 1 0 0,-1 0 0 0 0,1 0-1 0 0,-1 1 1 0 0,1-1 0 0 0,-1 1-1 0 0,1 1 1 0 0,0-1 0 0 0,-1 1-1 0 0,1 0 1 0 0,-6 3 0 0 0,1 0-141 0 0,-1 2 0 0 0,1-1 0 0 0,0 1 0 0 0,0 1 0 0 0,1 0 0 0 0,0 0 0 0 0,1 1 0 0 0,0 0 0 0 0,0 0 1 0 0,-9 16-1 0 0,-4 15-2684 0 0,14-22 1215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1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3908 0 0,'50'-34'17946'0'0,"-49"34"-17815"0"0,-1-1-1 0 0,1 1 1 0 0,0 0-1 0 0,-1-1 1 0 0,1 1-1 0 0,0 0 1 0 0,-1 0-1 0 0,1 0 1 0 0,0 0 0 0 0,0-1-1 0 0,-1 1 1 0 0,1 0-1 0 0,0 0 1 0 0,-1 1-1 0 0,1-1 1 0 0,0 0-1 0 0,0 0 1 0 0,-1 0 0 0 0,1 0-1 0 0,0 0 1 0 0,-1 1-1 0 0,1-1 1 0 0,0 0-1 0 0,-1 1 1 0 0,1-1 0 0 0,-1 0-1 0 0,1 1 1 0 0,-1-1-1 0 0,1 1 1 0 0,-1-1-1 0 0,1 1 1 0 0,-1-1-1 0 0,1 1 1 0 0,-1 0 0 0 0,1-1-1 0 0,-1 1 1 0 0,0-1-1 0 0,1 1 1 0 0,-1 0-1 0 0,0-1 1 0 0,0 1-1 0 0,1 0 1 0 0,-1 0 0 0 0,8 30 870 0 0,-8-30-952 0 0,14 110 1558 0 0,-13-101-1528 0 0,1 1 0 0 0,1-1 0 0 0,-1 1 0 0 0,2-1 0 0 0,-1 0-1 0 0,1 0 1 0 0,1 0 0 0 0,10 16 0 0 0,-13-24-70 0 0,1 1 0 0 0,0-1 0 0 0,0 1 0 0 0,0-1 0 0 0,1 0 0 0 0,-1 0 0 0 0,0-1 0 0 0,1 1 0 0 0,-1-1 0 0 0,1 1 0 0 0,0-1 0 0 0,-1 0 0 0 0,1 0 0 0 0,0-1 0 0 0,-1 1 0 0 0,1-1 0 0 0,0 0 0 0 0,0 0 0 0 0,0 0 0 0 0,-1-1 0 0 0,1 1 0 0 0,0-1 0 0 0,5-1 0 0 0,4-1 1 0 0,0-1-1 0 0,0 0 0 0 0,0-1 0 0 0,0-1 0 0 0,16-9 1 0 0,-15 5-9 0 0,1 0 0 0 0,-2 0 0 0 0,0-1 0 0 0,0-1 1 0 0,12-14-1 0 0,-17 17-168 0 0,0-1 1 0 0,-1 0-1 0 0,0 0 1 0 0,0-1-1 0 0,-1 0 1 0 0,-1 0-1 0 0,8-21 1 0 0,-11 26-196 0 0,1-8-26 0 0,-4 2-2709 0 0,-2-3 1497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1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74 23130 0 0,'-9'-23'4942'0'0,"5"15"-4572"0"0,1 1 1 0 0,-1 0-1 0 0,0-1 1 0 0,-9-11-1 0 0,12 18-38 0 0,-12 11-221 0 0,10-6-305 0 0,0 0-1 0 0,0 1 1 0 0,1-1-1 0 0,0 0 0 0 0,0 1 1 0 0,0 0-1 0 0,1-1 0 0 0,-1 1 1 0 0,1 0-1 0 0,0 0 1 0 0,0 9-1 0 0,-2 0-1275 0 0,-1 4-114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3332 0 0,'4'-17'5125'0'0,"-4"6"-1289"0"0,3-3-928 0 0,-3 1-655 0 0,4 3-493 0 0,-4 2-376 0 0,0 0 560 0 0,0-4-1020 0 0,2 7-820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1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64 125 19206 0 0,'-28'-39'4925'0'0,"-6"-7"-2768"0"0,34 46-2119 0 0,0 0-1 0 0,0-1 1 0 0,0 1 0 0 0,0 0 0 0 0,-1 0-1 0 0,1 0 1 0 0,0 0 0 0 0,0-1 0 0 0,0 1-1 0 0,0 0 1 0 0,0 0 0 0 0,0 0 0 0 0,0-1-1 0 0,0 1 1 0 0,0 0 0 0 0,0 0 0 0 0,0 0-1 0 0,0-1 1 0 0,0 1 0 0 0,0 0 0 0 0,0 0 0 0 0,0 0-1 0 0,0-1 1 0 0,0 1 0 0 0,0 0 0 0 0,0 0-1 0 0,0 0 1 0 0,0-1 0 0 0,0 1 0 0 0,0 0-1 0 0,0 0 1 0 0,0 0 0 0 0,0 0 0 0 0,1-1-1 0 0,-1 1 1 0 0,0 0 0 0 0,0 0 0 0 0,10-2 482 0 0,18 5-492 0 0,-21-2 189 0 0,229 19 644 0 0,-173-19-864 0 0,111-10 0 0 0,-169 9 12 0 0,-1-1 0 0 0,0 0 0 0 0,1 1 0 0 0,-1-1-1 0 0,0-1 1 0 0,0 1 0 0 0,0-1 0 0 0,0 1 0 0 0,0-1-1 0 0,0 0 1 0 0,0-1 0 0 0,0 1 0 0 0,-1-1 0 0 0,5-3-1 0 0,-8 5-1 0 0,1 1 1 0 0,-1 0-1 0 0,0 0 0 0 0,0-1 0 0 0,0 1 0 0 0,0 0 0 0 0,1-1 0 0 0,-1 1 0 0 0,0 0 1 0 0,0-1-1 0 0,0 1 0 0 0,0 0 0 0 0,0-1 0 0 0,0 1 0 0 0,0-1 0 0 0,0 1 0 0 0,0 0 1 0 0,0-1-1 0 0,0 1 0 0 0,0 0 0 0 0,0-1 0 0 0,0 1 0 0 0,0 0 0 0 0,0-1 0 0 0,0 1 1 0 0,-1 0-1 0 0,1-1 0 0 0,0 1 0 0 0,0 0 0 0 0,0-1 0 0 0,0 1 0 0 0,-1 0 0 0 0,1-1 1 0 0,0 1-1 0 0,0 0 0 0 0,-1 0 0 0 0,1-1 0 0 0,0 1 0 0 0,-1 0 0 0 0,0 0 0 0 0,-13-6 249 0 0,10 6-211 0 0,-1 0 0 0 0,0 1 0 0 0,1-1 0 0 0,0 1 0 0 0,-1 0-1 0 0,1 1 1 0 0,-1-1 0 0 0,1 1 0 0 0,0-1 0 0 0,0 1 0 0 0,0 1 0 0 0,0-1 0 0 0,0 0 0 0 0,-3 4 0 0 0,1 0 3 0 0,0-1-1 0 0,1 1 0 0 0,0 0 1 0 0,0 0-1 0 0,0 1 1 0 0,1 0-1 0 0,-6 10 0 0 0,2 2 16 0 0,0 0-1 0 0,2 1 0 0 0,0-1 1 0 0,1 1-1 0 0,-4 32 0 0 0,6-23-9 0 0,2-1 0 0 0,0 1-1 0 0,5 42 1 0 0,-2-54-209 0 0,1 0 0 0 0,1 0 0 0 0,1 0 0 0 0,0 0 0 0 0,1-1 0 0 0,15 31 0 0 0,-18-43-224 0 0,0 0 1 0 0,-1 0-1 0 0,2-1 0 0 0,-1 1 1 0 0,0-1-1 0 0,0 0 0 0 0,1 0 1 0 0,0 0-1 0 0,6 3 0 0 0,0-2-1198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1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88 3760 0 0,'-3'-5'20499'0'0,"0"10"-20261"0"0,-1 1 0 0 0,1-1 1 0 0,-1 0-1 0 0,2 1 0 0 0,-1 0 1 0 0,0 0-1 0 0,1 0 0 0 0,0 0 0 0 0,1 0 1 0 0,-1 0-1 0 0,1 0 0 0 0,1 0 0 0 0,-1 1 1 0 0,1-1-1 0 0,0 0 0 0 0,0 1 1 0 0,1-1-1 0 0,0 0 0 0 0,0 1 0 0 0,2 7 1 0 0,-1-9-214 0 0,-1 0 0 0 0,1-1 0 0 0,0 1 0 0 0,0-1 0 0 0,0 1 0 0 0,0-1 0 0 0,1 0 0 0 0,0 0 0 0 0,0 0 0 0 0,0 0 0 0 0,0 0 1 0 0,1-1-1 0 0,-1 1 0 0 0,1-1 0 0 0,0 0 0 0 0,0 0 0 0 0,0 0 0 0 0,0-1 0 0 0,1 0 0 0 0,-1 0 0 0 0,1 0 0 0 0,-1 0 0 0 0,1 0 0 0 0,0-1 1 0 0,0 0-1 0 0,-1 0 0 0 0,8 0 0 0 0,1-1-20 0 0,1-1 1 0 0,-1 0 0 0 0,0-1-1 0 0,0-1 1 0 0,0 0-1 0 0,0-1 1 0 0,0 0 0 0 0,-1-1-1 0 0,0 0 1 0 0,0-1 0 0 0,0 0-1 0 0,-1-1 1 0 0,0-1-1 0 0,0 1 1 0 0,17-17 0 0 0,-25 21 31 0 0,0-1 0 0 0,-1 1-1 0 0,1 0 1 0 0,-1-1 0 0 0,1 1 0 0 0,-1-1 0 0 0,0 0 0 0 0,-1 0 0 0 0,1 0 0 0 0,-1 0 0 0 0,1 0-1 0 0,-1 0 1 0 0,0 0 0 0 0,-1 0 0 0 0,1 0 0 0 0,-1 0 0 0 0,0-1 0 0 0,0 1 0 0 0,0 0 0 0 0,0 0-1 0 0,-1-1 1 0 0,0 1 0 0 0,0 0 0 0 0,0 0 0 0 0,0 0 0 0 0,0 0 0 0 0,-1 0 0 0 0,0 0-1 0 0,0 1 1 0 0,0-1 0 0 0,-4-5 0 0 0,1 2-18 0 0,0 0 0 0 0,0 1 0 0 0,-1-1 0 0 0,0 1 0 0 0,0 0 0 0 0,0 1 0 0 0,-1-1 0 0 0,0 1 0 0 0,0 0 0 0 0,0 1 0 0 0,-1 0 0 0 0,1 0 0 0 0,-1 1 0 0 0,-15-5 0 0 0,13 6-359 0 0,-1 1 0 0 0,1 0 0 0 0,-1 1 0 0 0,1 0 0 0 0,-1 0 0 0 0,1 1 1 0 0,-1 0-1 0 0,1 1 0 0 0,0 1 0 0 0,-1-1 0 0 0,-15 8 0 0 0,9-4-1215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1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53 3372 0 0,'0'-2'872'0'0,"0"0"0"0"0,0 0 0 0 0,0 0 0 0 0,-1 0-1 0 0,1 0 1 0 0,-1 0 0 0 0,1 1 0 0 0,-1-1 0 0 0,0 0 0 0 0,0 0 0 0 0,1 1-1 0 0,-1-1 1 0 0,0 0 0 0 0,-1 1 0 0 0,-1-3 0 0 0,1 2-316 0 0,0 0 0 0 0,-1 0 1 0 0,1 0-1 0 0,0 1 0 0 0,-1-1 1 0 0,1 1-1 0 0,-1-1 0 0 0,0 1 1 0 0,-4-1-1 0 0,2 0-373 0 0,1 1-1 0 0,-1 0 1 0 0,0 1 0 0 0,1-1-1 0 0,-1 1 1 0 0,0 0 0 0 0,1 0-1 0 0,-1 1 1 0 0,0-1 0 0 0,1 1-1 0 0,-1 0 1 0 0,1 0 0 0 0,-5 2-1 0 0,-5 3 19 0 0,1 0 0 0 0,0 0 0 0 0,0 1-1 0 0,0 1 1 0 0,1 0 0 0 0,-21 19 0 0 0,17-8-92 0 0,0-1 0 0 0,1 2 0 0 0,0 0 0 0 0,-13 28 0 0 0,-41 92 59 0 0,59-117-139 0 0,1-4-15 0 0,-68 164 84 0 0,74-175-93 0 0,1 1 0 0 0,0 0 0 0 0,1 0 0 0 0,-1 11 0 0 0,-3 23 88 0 0,4-40-66 0 0,0 1-1 0 0,1-1 1 0 0,-1 1 0 0 0,1-1-1 0 0,0 1 1 0 0,0-1 0 0 0,0 1 0 0 0,0-1-1 0 0,1 1 1 0 0,0-1 0 0 0,-1 1-1 0 0,1-1 1 0 0,0 1 0 0 0,1-1 0 0 0,-1 0-1 0 0,3 4 1 0 0,-1-2 24 0 0,0-1-1 0 0,0 1 1 0 0,1-1-1 0 0,0 0 1 0 0,0 0 0 0 0,0-1-1 0 0,0 1 1 0 0,1-1 0 0 0,7 5-1 0 0,0-2 80 0 0,0 0 0 0 0,1-1 0 0 0,-1-1 0 0 0,1 0-1 0 0,0 0 1 0 0,0-2 0 0 0,26 3 0 0 0,-3-4 179 0 0,0-2 0 0 0,38-6 0 0 0,-48 4-179 0 0,-15 2-259 0 0,18-3-257 0 0,-13-3-3458 0 0,-10 2 2257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1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1172 0 0,'3'-19'19519'0'0,"-1"18"-18836"0"0,-1-1 0 0 0,1 1 1 0 0,0 0-1 0 0,-1-1 0 0 0,1 1 1 0 0,0 0-1 0 0,0 0 0 0 0,0 0 0 0 0,2 0 1 0 0,8-3-1026 0 0,0 1 1 0 0,20-3-1 0 0,-15 3 2202 0 0,48-12-970 0 0,88-18-854 0 0,-135 30-2837 0 0,-11 1 1211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1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5857 0 0,'-3'3'20528'0'0,"23"-2"-20102"0"0,0 0 0 0 0,0-1 0 0 0,36-5 0 0 0,22-1-4007 0 0,-51 6 1967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1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194 230 3128 0 0,'-33'-16'12459'0'0,"27"14"-11801"0"0,0 0-1 0 0,0-1 1 0 0,0 0 0 0 0,0 0-1 0 0,1-1 1 0 0,0 1-1 0 0,0-1 1 0 0,0 0-1 0 0,0 0 1 0 0,0-1 0 0 0,-6-8-1 0 0,10 11-547 0 0,-1 1-1 0 0,1-1 1 0 0,0 0-1 0 0,0 0 0 0 0,0 0 1 0 0,0 0-1 0 0,0 0 1 0 0,0 0-1 0 0,1-1 1 0 0,-1 1-1 0 0,1 0 1 0 0,-1 0-1 0 0,1 0 1 0 0,0-1-1 0 0,0 1 0 0 0,0 0 1 0 0,0 0-1 0 0,0-1 1 0 0,1 1-1 0 0,0-4 1 0 0,1 2-42 0 0,0 0 0 0 0,0 1 0 0 0,0-1 1 0 0,1 1-1 0 0,-1-1 0 0 0,1 1 0 0 0,0 0 0 0 0,0 0 1 0 0,0 0-1 0 0,5-3 0 0 0,5-4 41 0 0,-1 1 0 0 0,1 1 0 0 0,0 0-1 0 0,1 1 1 0 0,0 1 0 0 0,0 0 0 0 0,0 1 0 0 0,21-6-1 0 0,-28 10-71 0 0,0-1-1 0 0,1 1 0 0 0,-1 1 1 0 0,0-1-1 0 0,0 1 0 0 0,0 0 1 0 0,1 1-1 0 0,-1-1 0 0 0,0 2 1 0 0,0-1-1 0 0,0 1 1 0 0,0 0-1 0 0,0 0 0 0 0,0 1 1 0 0,-1 0-1 0 0,1 0 0 0 0,-1 0 1 0 0,0 1-1 0 0,10 8 0 0 0,-12-9-26 0 0,-1 1 0 0 0,0-1 1 0 0,-1 1-1 0 0,1 0 0 0 0,0 0 0 0 0,-1 0 0 0 0,0 0 0 0 0,0 0 0 0 0,0 0 0 0 0,-1 1 0 0 0,0-1 0 0 0,1 0 1 0 0,-2 1-1 0 0,1-1 0 0 0,0 1 0 0 0,-1 0 0 0 0,0-1 0 0 0,0 1 0 0 0,0-1 0 0 0,0 1 0 0 0,-1-1 0 0 0,-2 9 1 0 0,-1 5 3 0 0,-2 0 0 0 0,0 0 1 0 0,-1-1-1 0 0,-11 21 0 0 0,5-15-1 0 0,-1 0-1 0 0,-1 0 0 0 0,-1-2 1 0 0,-1 0-1 0 0,-33 32 1 0 0,23-28-8 0 0,-2-2 1 0 0,0 0 0 0 0,-54 30 0 0 0,77-50-16 0 0,-1 1 0 0 0,0-1 0 0 0,-1 0 0 0 0,-8 2 0 0 0,13-4 0 0 0,0-1-1 0 0,0 1 1 0 0,0-1-1 0 0,0 0 1 0 0,0 1-1 0 0,0-1 0 0 0,0-1 1 0 0,0 1-1 0 0,0 0 1 0 0,0-1-1 0 0,0 1 0 0 0,-5-3 1 0 0,7 3 12 0 0,0-1 0 0 0,1 1 0 0 0,-1-1-1 0 0,1 1 1 0 0,-1 0 0 0 0,1-1 0 0 0,-1 1 0 0 0,1-1 0 0 0,-1 0 0 0 0,1 1 0 0 0,0-1-1 0 0,-1 1 1 0 0,1-1 0 0 0,0 0 0 0 0,-1 1 0 0 0,1-1 0 0 0,0 0 0 0 0,0 1-1 0 0,0-1 1 0 0,-1 0 0 0 0,1 1 0 0 0,0-1 0 0 0,0 0 0 0 0,0 1 0 0 0,0-1 0 0 0,0 0-1 0 0,0 1 1 0 0,1-1 0 0 0,-1 0 0 0 0,0 1 0 0 0,0-1 0 0 0,0 0 0 0 0,1 1 0 0 0,-1-1-1 0 0,0 0 1 0 0,1 1 0 0 0,-1-1 0 0 0,0 1 0 0 0,1-1 0 0 0,-1 1 0 0 0,1-1 0 0 0,-1 1-1 0 0,1-1 1 0 0,0 0 0 0 0,2-3 49 0 0,0 1 0 0 0,0-1-1 0 0,0 1 1 0 0,1 0 0 0 0,4-4 0 0 0,-1 4-4 0 0,-1-1 0 0 0,0 1 1 0 0,1 1-1 0 0,0-1 1 0 0,0 1-1 0 0,-1 0 0 0 0,1 1 1 0 0,0 0-1 0 0,1 0 0 0 0,-1 0 1 0 0,0 1-1 0 0,0 0 1 0 0,0 0-1 0 0,0 1 0 0 0,0 0 1 0 0,0 0-1 0 0,0 1 0 0 0,0 0 1 0 0,0 0-1 0 0,-1 1 1 0 0,1-1-1 0 0,-1 1 0 0 0,1 1 1 0 0,-1-1-1 0 0,0 1 1 0 0,0 0-1 0 0,-1 1 0 0 0,1-1 1 0 0,8 11-1 0 0,38 51-4210 0 0,-45-56 2566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1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3944 0 0,'4'-2'1891'0'0,"0"1"-1"0"0,-1-1 1 0 0,1 1-1 0 0,0 0 1 0 0,0 1-1 0 0,0-1 1 0 0,0 1-1 0 0,7-1 0 0 0,-10 2-1668 0 0,1-1 0 0 0,-1 1 0 0 0,0-1 0 0 0,1 1-1 0 0,-1 0 1 0 0,0-1 0 0 0,0 1 0 0 0,1 0-1 0 0,-1 0 1 0 0,0 0 0 0 0,0 0 0 0 0,0 0 0 0 0,0 0-1 0 0,0 0 1 0 0,-1 0 0 0 0,1 0 0 0 0,0 1 0 0 0,0-1-1 0 0,-1 0 1 0 0,1 0 0 0 0,-1 1 0 0 0,1-1 0 0 0,-1 0-1 0 0,0 1 1 0 0,1-1 0 0 0,-1 1 0 0 0,0 1-1 0 0,1 5-18 0 0,0 1-1 0 0,0 1 1 0 0,-1-1-1 0 0,-1 0 1 0 0,-1 14-1 0 0,0-12-1214 0 0,1 1-1 0 0,1-1 0 0 0,0 14 1 0 0,3-14-603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1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153 153 520 0 0,'-5'-1'2172'0'0,"0"-1"1"0"0,0 0-1 0 0,0 0 1 0 0,-9-6-1 0 0,10 6-1069 0 0,0-1 1 0 0,0 0-1 0 0,0 0 0 0 0,1 0 0 0 0,-7-8 0 0 0,9 10-942 0 0,0 0 0 0 0,0-1 0 0 0,-1 1 0 0 0,1-1-1 0 0,0 0 1 0 0,0 1 0 0 0,1-1 0 0 0,-1 0 0 0 0,0 0-1 0 0,1 1 1 0 0,-1-1 0 0 0,1 0 0 0 0,-1 0 0 0 0,1 0 0 0 0,0 0-1 0 0,0 0 1 0 0,0 0 0 0 0,0 1 0 0 0,0-1 0 0 0,0 0-1 0 0,0 0 1 0 0,1 0 0 0 0,-1 0 0 0 0,1 0 0 0 0,-1 1 0 0 0,1-1-1 0 0,0 0 1 0 0,0 0 0 0 0,0 1 0 0 0,0-1 0 0 0,0 1-1 0 0,0-1 1 0 0,0 1 0 0 0,0-1 0 0 0,1 1 0 0 0,1-2 0 0 0,3-2-38 0 0,0 0 0 0 0,1 0 0 0 0,-1 0 0 0 0,1 1 0 0 0,0 0 0 0 0,0 1 0 0 0,1-1 0 0 0,-1 1 0 0 0,1 1 0 0 0,0 0 1 0 0,0 0-1 0 0,0 0 0 0 0,0 1 0 0 0,0 0 0 0 0,0 0 0 0 0,0 1 0 0 0,0 0 0 0 0,0 1 0 0 0,0 0 0 0 0,0 0 1 0 0,0 0-1 0 0,0 1 0 0 0,-1 1 0 0 0,1-1 0 0 0,0 1 0 0 0,-1 0 0 0 0,0 1 0 0 0,0 0 0 0 0,0 0 0 0 0,0 0 1 0 0,-1 1-1 0 0,1 0 0 0 0,-1 1 0 0 0,9 10 0 0 0,-12-12-92 0 0,0 0 0 0 0,-1 0 0 0 0,0 1 0 0 0,0-1 1 0 0,0 1-1 0 0,0-1 0 0 0,-1 1 0 0 0,0 0 0 0 0,0 0 0 0 0,0 0 0 0 0,-1 0 0 0 0,1 0 1 0 0,-1-1-1 0 0,0 1 0 0 0,-1 0 0 0 0,1 0 0 0 0,-1 0 0 0 0,-2 7 0 0 0,0 3 18 0 0,-1-1-1 0 0,-1 0 1 0 0,-1 0-1 0 0,-12 24 1 0 0,2-10 19 0 0,-1-1 0 0 0,-2-1 0 0 0,-1 0 0 0 0,-1-1 0 0 0,0-1 0 0 0,-2-1 0 0 0,-1-1 0 0 0,-1-1 0 0 0,-1-2 0 0 0,-31 19 0 0 0,53-35-46 0 0,-1 0-1 0 0,1-1 1 0 0,-1 0-1 0 0,1 0 1 0 0,-1 0-1 0 0,0 0 1 0 0,0-1-1 0 0,0 0 1 0 0,0 0-1 0 0,0 0 1 0 0,0-1 0 0 0,-5 1-1 0 0,8-2 3 0 0,2-1-11 0 0,1 0 0 0 0,0-1 1 0 0,0 1-1 0 0,0 0 0 0 0,0 0 0 0 0,1 0 0 0 0,-1 0 0 0 0,0 0 0 0 0,1 0 1 0 0,0 0-1 0 0,-1 0 0 0 0,1 0 0 0 0,0 1 0 0 0,0-1 0 0 0,3-2 1 0 0,0 2 28 0 0,0-1 0 0 0,0 1 0 0 0,1 0 0 0 0,-1 0 0 0 0,0 0 0 0 0,10-1 1 0 0,-2 1 39 0 0,-1 1 0 0 0,1 0 1 0 0,0 1-1 0 0,-1 0 0 0 0,22 4 1 0 0,-19 0-57 0 0,-1 0 0 0 0,0 1 0 0 0,0 1 0 0 0,24 13 1 0 0,-26-12-657 0 0,0-1 0 0 0,1 0 0 0 0,-1-1 0 0 0,1 0 0 0 0,24 5 0 0 0,-22-8-925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1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5300 0 0,'0'-1'501'0'0,"0"0"0"0"0,0 1 0 0 0,-1-1-1 0 0,1 0 1 0 0,0 0 0 0 0,0 0-1 0 0,0 1 1 0 0,0-1 0 0 0,0 0 0 0 0,0 0-1 0 0,0 0 1 0 0,0 1 0 0 0,0-1-1 0 0,1 0 1 0 0,-1 0 0 0 0,0 1-1 0 0,0-1 1 0 0,1 0 0 0 0,-1 0 0 0 0,0 1-1 0 0,1-1 1 0 0,-1 0 0 0 0,1 0-1 0 0,1 0-67 0 0,-1-1-1 0 0,1 1 1 0 0,-1 0-1 0 0,1 0 1 0 0,0 0-1 0 0,-1 0 1 0 0,1 0-1 0 0,0 0 0 0 0,3-1 1 0 0,5 0-155 0 0,1-1 0 0 0,20-1 0 0 0,-22 3 860 0 0,3-1-717 0 0,1 2 1 0 0,-1-1 0 0 0,0 1-1 0 0,1 1 1 0 0,15 3 0 0 0,-23-3-334 0 0,0 0 1 0 0,0 0 0 0 0,0 1-1 0 0,-1-1 1 0 0,1 1 0 0 0,-1 0 0 0 0,0 1-1 0 0,1-1 1 0 0,-1 1 0 0 0,0-1 0 0 0,0 1-1 0 0,0 1 1 0 0,-1-1 0 0 0,1 0-1 0 0,-1 1 1 0 0,5 6 0 0 0,2 9 47 0 0,0 0-1 0 0,-1 1 1 0 0,0 1 0 0 0,-2-1 0 0 0,-1 1 0 0 0,0 0-1 0 0,-2 1 1 0 0,3 22 0 0 0,-3 9 0 0 0,-2 0 0 0 0,-5 63 0 0 0,-10 7 121 0 0,7-73-85 0 0,4-27-89 0 0,-14 81 510 0 0,13-88-418 0 0,2-9-69 0 0,0-1-1 0 0,-1 0 1 0 0,1 0 0 0 0,-5 9 0 0 0,5-14-83 0 0,0 1 0 0 0,0-1 0 0 0,-1 0 1 0 0,1 1-1 0 0,0-1 0 0 0,0 0 0 0 0,-1 0 0 0 0,1 0 1 0 0,0 0-1 0 0,-1 0 0 0 0,1-1 0 0 0,-1 1 0 0 0,0 0 1 0 0,1-1-1 0 0,-1 1 0 0 0,1-1 0 0 0,-1 1 1 0 0,-2-1-1 0 0,-38 6 199 0 0,27-5-166 0 0,-18 4-94 0 0,-21 3-83 0 0,18-9-2987 0 0,24-1 1611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2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3492 0 0,'0'0'10943'0'0,"2"24"-4370"0"0,-5-5-4956 0 0,-11 34 1 0 0,0-2-1220 0 0,12-40-1832 0 0,0-1-1 0 0,-1 22 0 0 0,3-25-104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3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10 259 2204 0 0,'4'-4'15668'0'0,"0"58"-12661"0"0,-5 95 0 0 0,-2-44-2017 0 0,-10 146 544 0 0,12-216-1273 0 0,26-390-243 0 0,-2 98 449 0 0,-22 237-352 0 0,9-101 843 0 0,-7 115-714 0 0,0 9-98 0 0,4 22-51 0 0,4 35-71 0 0,-2-13 1 0 0,2-1 0 0 0,27 73 0 0 0,-30-97-61 0 0,1 0 1 0 0,0-1-1 0 0,1 0 0 0 0,2-1 0 0 0,0 0 0 0 0,16 19 1 0 0,-26-36 22 0 0,1 0 1 0 0,0 0-1 0 0,0 0 0 0 0,1 0 1 0 0,-1-1-1 0 0,0 1 1 0 0,1-1-1 0 0,0 0 1 0 0,-1 0-1 0 0,1 0 1 0 0,0 0-1 0 0,0-1 1 0 0,0 0-1 0 0,0 1 1 0 0,1-2-1 0 0,6 2 1 0 0,-3-2-2 0 0,-1 0 0 0 0,0 0 1 0 0,0-1-1 0 0,0 0 0 0 0,0-1 1 0 0,0 1-1 0 0,0-1 1 0 0,0-1-1 0 0,8-3 0 0 0,1-2-3 0 0,-1-1 0 0 0,0 0-1 0 0,0-1 1 0 0,-1-1-1 0 0,0 0 1 0 0,-1-1-1 0 0,14-14 1 0 0,-5-3 15 0 0,0 0 1 0 0,-2-1-1 0 0,-1-1 1 0 0,-2-1-1 0 0,24-60 1 0 0,-29 60 120 0 0,7-34-1 0 0,-18 63-105 0 0,29-113 917 0 0,-23 98-446 0 0,-7 24-244 0 0,-2 23-211 0 0,5 41-5 0 0,4 0 0 0 0,2 0 0 0 0,34 124-1 0 0,-28-131-281 0 0,14 44-521 0 0,-3-39-3157 0 0,-19-57 2326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2404 0 0,'0'0'12734'0'0,"-3"2"-10943"0"0,-6 8-717 0 0,1-1 0 0 0,0 1 0 0 0,1 0 0 0 0,-9 16 0 0 0,9-14-690 0 0,1 0-1 0 0,0 1 1 0 0,1 0-1 0 0,1 0 1 0 0,0 0-1 0 0,0 0 1 0 0,-1 21-1 0 0,4-30-307 0 0,1 1 1 0 0,0 0-1 0 0,0-1 1 0 0,0 1-1 0 0,1-1 1 0 0,0 1-1 0 0,0 0 0 0 0,0-1 1 0 0,0 1-1 0 0,1-1 1 0 0,-1 0-1 0 0,1 1 1 0 0,0-1-1 0 0,1 0 1 0 0,-1 0-1 0 0,7 7 0 0 0,-5-7-21 0 0,1 1-1 0 0,-1-1 1 0 0,1-1-1 0 0,1 1 1 0 0,-1 0-1 0 0,0-1 1 0 0,1 0-1 0 0,0-1 1 0 0,-1 1-1 0 0,1-1 1 0 0,9 2-1 0 0,-3-1 13 0 0,0-1-1 0 0,0-1 0 0 0,0 0 0 0 0,0 0 0 0 0,0-1 1 0 0,0 0-1 0 0,0-2 0 0 0,0 1 0 0 0,0-1 1 0 0,0-1-1 0 0,-1 0 0 0 0,21-8 0 0 0,-24 7 41 0 0,0-1-1 0 0,0 1 0 0 0,0-1 1 0 0,-1-1-1 0 0,0 1 1 0 0,0-1-1 0 0,-1 0 0 0 0,0-1 1 0 0,0 0-1 0 0,0 0 0 0 0,-1 0 1 0 0,7-12-1 0 0,-9 13-25 0 0,0 0-1 0 0,0 0 0 0 0,-1-1 1 0 0,0 1-1 0 0,0-1 1 0 0,-1 0-1 0 0,0 1 1 0 0,0-1-1 0 0,0 0 1 0 0,-1 0-1 0 0,0 1 0 0 0,0-1 1 0 0,-1 0-1 0 0,0 0 1 0 0,0 1-1 0 0,0-1 1 0 0,-4-8-1 0 0,4 12-62 0 0,0 0 0 0 0,-1 0 1 0 0,1 0-1 0 0,-1 0 0 0 0,1 1 0 0 0,-1-1 0 0 0,0 1 0 0 0,0-1 0 0 0,0 1 0 0 0,0-1 0 0 0,-1 1 1 0 0,1 0-1 0 0,-1 0 0 0 0,1 0 0 0 0,-1 1 0 0 0,0-1 0 0 0,1 1 0 0 0,-1-1 0 0 0,0 1 0 0 0,0 0 1 0 0,-4-1-1 0 0,1 1-322 0 0,1 0 1 0 0,0 0 0 0 0,-1 1 0 0 0,0 0 0 0 0,1 0-1 0 0,-1 0 1 0 0,1 1 0 0 0,-1-1 0 0 0,1 1-1 0 0,0 1 1 0 0,-8 2 0 0 0,0 0-1239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2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22 107 17910 0 0,'-11'-19'5004'0'0,"1"3"-4519"0"0,9 14-216 0 0,2 2-252 0 0,-1-1 0 0 0,0 1 0 0 0,0-1 0 0 0,1 1 0 0 0,-1-1 0 0 0,0 1 0 0 0,1-1 0 0 0,-1 1 0 0 0,0 0 0 0 0,1-1 0 0 0,-1 1 0 0 0,1-1 0 0 0,-1 1 0 0 0,1 0 0 0 0,-1-1 0 0 0,1 1 0 0 0,-1 0 0 0 0,1 0 0 0 0,-1-1 0 0 0,1 1 0 0 0,-1 0 0 0 0,1 0 0 0 0,-1 0 0 0 0,1 0 0 0 0,-1 0 1 0 0,1 0-1 0 0,0 0 0 0 0,22-3 270 0 0,-16 3-206 0 0,132-12 627 0 0,39-6-674 0 0,-161 15-16 0 0,-5 2 104 0 0,-1-1 1 0 0,1-1-1 0 0,-1 0 0 0 0,0-1 0 0 0,16-7 1160 0 0,-31 11-1113 0 0,-15-1-3 0 0,16 1-117 0 0,0 1-1 0 0,0 1 1 0 0,0-1 0 0 0,0 0-1 0 0,0 1 1 0 0,1 0 0 0 0,-1-1-1 0 0,0 1 1 0 0,1 0-1 0 0,-1 0 1 0 0,1 1 0 0 0,0-1-1 0 0,-1 0 1 0 0,-1 4 0 0 0,-7 8 47 0 0,1 1 0 0 0,1 1 0 0 0,0 0 0 0 0,0 0 0 0 0,2 1 0 0 0,0 0 0 0 0,1 0 0 0 0,1 0 0 0 0,-4 19 0 0 0,4-4-20 0 0,1 0-1 0 0,1 0 1 0 0,1 0-1 0 0,4 41 1 0 0,-1-59-117 0 0,1 0 0 0 0,0-1 1 0 0,1 1-1 0 0,0-1 0 0 0,7 17 0 0 0,-8-25-227 0 0,0 0 0 0 0,0 0 0 0 0,1-1 0 0 0,0 1 0 0 0,0 0 0 0 0,0-1 0 0 0,0 0 0 0 0,1 0 0 0 0,-1 0-1 0 0,1 0 1 0 0,0 0 0 0 0,1-1 0 0 0,-1 0 0 0 0,0 0 0 0 0,1 0 0 0 0,8 4 0 0 0,4-3-1349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2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35 125 4496 0 0,'-3'0'17942'0'0,"-6"12"-14367"0"0,-4 11-5476 0 0,9-7 4142 0 0,3-7-1985 0 0,1 1 0 0 0,0-1 1 0 0,0 1-1 0 0,1-1 0 0 0,0 1 0 0 0,0-1 0 0 0,1 0 0 0 0,4 12 0 0 0,-4-16-212 0 0,0-1 0 0 0,0 0-1 0 0,0 1 1 0 0,1-1 0 0 0,-1 0-1 0 0,1 0 1 0 0,0 0-1 0 0,0-1 1 0 0,1 1 0 0 0,-1-1-1 0 0,1 0 1 0 0,0 0 0 0 0,-1 0-1 0 0,1 0 1 0 0,1-1-1 0 0,-1 1 1 0 0,0-1 0 0 0,7 2-1 0 0,-3-1-43 0 0,0-1 0 0 0,1 0 0 0 0,-1-1 0 0 0,1 0 0 0 0,-1 0 0 0 0,1-1 0 0 0,0 0 0 0 0,-1-1 0 0 0,1 1-1 0 0,0-2 1 0 0,-1 1 0 0 0,0-1 0 0 0,13-5 0 0 0,-14 5 0 0 0,0-1-1 0 0,0 0 0 0 0,-1 0 1 0 0,0 0-1 0 0,1-1 1 0 0,-1 0-1 0 0,-1-1 0 0 0,1 1 1 0 0,-1-1-1 0 0,1 0 1 0 0,-1 0-1 0 0,-1-1 0 0 0,1 1 1 0 0,-1-1-1 0 0,0 0 1 0 0,5-11-1 0 0,-7 13 26 0 0,-1 0 1 0 0,0 0-1 0 0,-1-1 0 0 0,1 1 1 0 0,-1 0-1 0 0,1-1 0 0 0,-1 1 1 0 0,-1 0-1 0 0,1-1 0 0 0,0 1 0 0 0,-1 0 1 0 0,0 0-1 0 0,0-1 0 0 0,-1 1 1 0 0,1 0-1 0 0,-1 0 0 0 0,1 0 1 0 0,-6-7-1 0 0,-1-3 73 0 0,-1 1 0 0 0,-1 0-1 0 0,-17-20 1 0 0,17 23-38 0 0,1 1 0 0 0,-1 0 0 0 0,-1 0 1 0 0,1 1-1 0 0,-1 0 0 0 0,-1 0 0 0 0,0 2 0 0 0,-14-7 0 0 0,22 11-96 0 0,-1 0 1 0 0,1 1-1 0 0,-1 0 0 0 0,1-1 0 0 0,-1 2 0 0 0,0-1 0 0 0,1 0 0 0 0,-1 1 0 0 0,0 0 1 0 0,1 0-1 0 0,-1 1 0 0 0,0-1 0 0 0,0 1 0 0 0,1 0 0 0 0,-1 0 0 0 0,1 0 0 0 0,-1 1 1 0 0,1 0-1 0 0,0 0 0 0 0,-1 0 0 0 0,1 0 0 0 0,0 0 0 0 0,0 1 0 0 0,0 0 0 0 0,1 0 1 0 0,-6 6-1 0 0,8-8-44 0 0,0 0 1 0 0,0 0 0 0 0,0 0-1 0 0,0 1 1 0 0,1-1 0 0 0,-1 0-1 0 0,0 1 1 0 0,1-1 0 0 0,-1 1-1 0 0,1-1 1 0 0,-1 3 0 0 0,-3 10-2680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2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89 19706 0 0,'-7'-18'3444'0'0,"3"3"-2264"0"0,-2 1-760 0 0,1 3-288 0 0,3 2-124 0 0,-2-1-68 0 0,1 4-32 0 0,-1 0-72 0 0,17 33-4232 0 0,-2-8 2872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2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 4364 0 0,'-2'-9'13762'0'0,"5"7"-13427"0"0,0 0 0 0 0,0 1 0 0 0,0-1-1 0 0,0 1 1 0 0,0 0 0 0 0,0 0 0 0 0,0 0-1 0 0,0 0 1 0 0,0 1 0 0 0,1-1 0 0 0,4 1 0 0 0,46-1 978 0 0,-20 1-707 0 0,21-3 77 0 0,-16 2-257 0 0,-1-2-1 0 0,0-1 1 0 0,57-14 0 0 0,-86 16-266 0 0,-6 1-27 0 0,1 0 1 0 0,-1 0-1 0 0,1 0 0 0 0,-1-1 1 0 0,1 1-1 0 0,-1-1 0 0 0,0 0 1 0 0,4-3 1344 0 0,-11 7-1370 0 0,-2 1-61 0 0,-1 1 0 0 0,1 0 0 0 0,0 0-1 0 0,0 0 1 0 0,1 1 0 0 0,-1 0 0 0 0,1 0 0 0 0,0 1 0 0 0,0-1-1 0 0,1 1 1 0 0,-1 0 0 0 0,1 0 0 0 0,1 1 0 0 0,-7 12 0 0 0,3-2 7 0 0,1 0 1 0 0,-6 23-1 0 0,7-23-37 0 0,3-4-99 0 0,0 1 0 0 0,1 0 0 0 0,0-1 0 0 0,1 1 0 0 0,1 0 0 0 0,0 0-1 0 0,1 0 1 0 0,0-1 0 0 0,8 24 0 0 0,-7-27-451 0 0,1-1 1 0 0,0 0-1 0 0,1 0 0 0 0,-1 0 1 0 0,2-1-1 0 0,-1 1 1 0 0,9 9-1 0 0,-3-8-1080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2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44 6017 0 0,'0'-1'576'0'0,"0"-1"0"0"0,0 0 0 0 0,0 0 1 0 0,0 1-1 0 0,0-1 0 0 0,-1 0 0 0 0,1 1 0 0 0,0-1 1 0 0,-1 0-1 0 0,0 1 0 0 0,1-1 0 0 0,-1 1 1 0 0,0-1-1 0 0,0 1 0 0 0,0-1 0 0 0,0 1 1 0 0,0-1-1 0 0,0 1 0 0 0,0 0 0 0 0,0 0 1 0 0,-3-2-1 0 0,2 2-151 0 0,-1-1 0 0 0,1 1 0 0 0,-1 0 0 0 0,1 0 1 0 0,-1 1-1 0 0,1-1 0 0 0,-1 0 0 0 0,0 1 0 0 0,1 0 0 0 0,-1 0 1 0 0,0-1-1 0 0,-3 2 0 0 0,-4 0 22 0 0,0 0 0 0 0,1 1 1 0 0,0 0-1 0 0,-1 1 0 0 0,1 0 1 0 0,-14 7-1 0 0,17-7-343 0 0,0 0 1 0 0,1 1-1 0 0,0 0 0 0 0,0 0 0 0 0,0 0 1 0 0,0 0-1 0 0,1 1 0 0 0,0 0 1 0 0,0 0-1 0 0,0 0 0 0 0,0 0 1 0 0,1 1-1 0 0,0-1 0 0 0,0 1 1 0 0,0 0-1 0 0,1 0 0 0 0,0 0 1 0 0,0 0-1 0 0,0 0 0 0 0,-1 12 1 0 0,4-14-103 0 0,-1 0 1 0 0,1 0-1 0 0,0 1 1 0 0,0-1-1 0 0,1 0 1 0 0,-1 0-1 0 0,1 0 1 0 0,0 0-1 0 0,0 0 1 0 0,0 0 0 0 0,1-1-1 0 0,-1 1 1 0 0,1-1-1 0 0,4 4 1 0 0,-2-1-44 0 0,1 0 1 0 0,0-1 0 0 0,1 1 0 0 0,-1-2 0 0 0,1 1 0 0 0,11 5-1 0 0,23 3-193 0 0,-40-13 238 0 0,-1 0 0 0 0,0 0 0 0 0,0 0 0 0 0,1 0 0 0 0,-1 0 0 0 0,0 0 0 0 0,1 0 0 0 0,-1 1-1 0 0,0-1 1 0 0,1 0 0 0 0,-1 0 0 0 0,0 0 0 0 0,1 0 0 0 0,-1 0 0 0 0,0 0 0 0 0,0 1 0 0 0,1-1-1 0 0,-1 0 1 0 0,0 0 0 0 0,0 1 0 0 0,1-1 0 0 0,-1 0 0 0 0,0 0 0 0 0,0 1 0 0 0,0-1 0 0 0,0 0 0 0 0,1 0-1 0 0,-1 1 1 0 0,0-1 0 0 0,0 0 0 0 0,0 1 0 0 0,0-1 0 0 0,0 0 0 0 0,0 1 0 0 0,0-1 0 0 0,0 0 0 0 0,0 1-1 0 0,0-1 1 0 0,0 0 0 0 0,0 1 0 0 0,0-1 0 0 0,0 0 0 0 0,0 0 0 0 0,0 1 0 0 0,0-1 0 0 0,0 0 0 0 0,0 1-1 0 0,0-1 1 0 0,-1 0 0 0 0,1 1 0 0 0,0-1 0 0 0,0 0 0 0 0,0 0 0 0 0,-1 1 0 0 0,1-1 0 0 0,0 0 0 0 0,0 0-1 0 0,0 0 1 0 0,-1 1 0 0 0,1-1 0 0 0,-1 0 0 0 0,-20 16 94 0 0,15-12-19 0 0,-3 2 3 0 0,1 1 0 0 0,0 0 0 0 0,0 1 1 0 0,0 0-1 0 0,1 0 0 0 0,1 0 0 0 0,-1 1 0 0 0,1 0 0 0 0,1 1 0 0 0,0-1 0 0 0,0 1 1 0 0,1 0-1 0 0,0 0 0 0 0,1 0 0 0 0,-4 19 0 0 0,6-25-60 0 0,1 1-1 0 0,-1 0 0 0 0,1-1 1 0 0,1 1-1 0 0,-1-1 1 0 0,0 1-1 0 0,1-1 1 0 0,0 1-1 0 0,0-1 1 0 0,1 1-1 0 0,-1-1 0 0 0,1 0 1 0 0,0 0-1 0 0,0 0 1 0 0,3 4-1 0 0,-1-2-1 0 0,1 0 0 0 0,-1-1 0 0 0,1 0 0 0 0,0 0 0 0 0,1 0-1 0 0,-1-1 1 0 0,1 1 0 0 0,12 5 0 0 0,-2-2-359 0 0,0-1 0 0 0,0-1-1 0 0,1 0 1 0 0,0-1 0 0 0,0-1-1 0 0,0-1 1 0 0,18 2 0 0 0,-15-4-1164 0 0,-3 0-66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2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4496 0 0,'2'-1'6587'0'0,"3"-3"-5623"0"0,0 0-1 0 0,1 1 1 0 0,-1 0-1 0 0,1 0 1 0 0,0 0-1 0 0,0 1 1 0 0,12-4 0 0 0,52-8 1129 0 0,-33 7-1038 0 0,306-63 2145 0 0,-302 61-3237 0 0,-26 5-765 0 0,1 1 1 0 0,0 0-1 0 0,19 0 1 0 0,-33 3-167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2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2732 0 0,'-14'7'10384'0'0,"2"5"-3900"0"0,9-7-5636 0 0,1-1 0 0 0,-1 1 1 0 0,1 0-1 0 0,0 0 0 0 0,-2 5 1 0 0,0 5-180 0 0,1 1 0 0 0,-4 28 1 0 0,1 16-16 0 0,2 0-1 0 0,8 106 1 0 0,5-122-1761 0 0,-8-41 789 0 0,0-1 1 0 0,0 1-1 0 0,0 0 0 0 0,1 0 1 0 0,-1-1-1 0 0,1 1 0 0 0,0-1 1 0 0,0 0-1 0 0,0 1 0 0 0,0-1 1 0 0,0 0-1 0 0,0 0 0 0 0,3 2 1 0 0,4 1-1286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2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12 119 4016 0 0,'0'0'16167'0'0,"-2"4"-14877"0"0,0 1-1007 0 0,0 0 0 0 0,1 1 0 0 0,-1-1 0 0 0,1 1 0 0 0,0-1 0 0 0,1 1 0 0 0,-1-1 0 0 0,1 1 0 0 0,0 0 1 0 0,1-1-1 0 0,-1 1 0 0 0,1-1 0 0 0,0 1 0 0 0,1-1 0 0 0,-1 1 0 0 0,1-1 0 0 0,0 0 0 0 0,0 1 0 0 0,4 5 0 0 0,-3-6-209 0 0,0-1 0 0 0,0 0 0 0 0,0 0-1 0 0,1 0 1 0 0,0-1 0 0 0,-1 1-1 0 0,1-1 1 0 0,0 0 0 0 0,1 0-1 0 0,-1 0 1 0 0,0 0 0 0 0,1-1-1 0 0,6 3 1 0 0,-3-3-27 0 0,0 1-1 0 0,0-1 1 0 0,0-1 0 0 0,0 1 0 0 0,1-1-1 0 0,-1-1 1 0 0,15 0 0 0 0,-10-1-35 0 0,0-1 0 0 0,-1 0 0 0 0,1-1 1 0 0,0 0-1 0 0,-1-1 0 0 0,0 0 0 0 0,0-1 0 0 0,0 0 1 0 0,-1-1-1 0 0,18-11 0 0 0,-23 12 43 0 0,0 0-1 0 0,0 0 1 0 0,0-1 0 0 0,-1 1-1 0 0,0-1 1 0 0,5-8 0 0 0,-8 12-9 0 0,0-1-1 0 0,-1 0 1 0 0,1 0 0 0 0,-1 0 0 0 0,0 0 0 0 0,0 0-1 0 0,0 0 1 0 0,0 0 0 0 0,-1 0 0 0 0,1 0 0 0 0,-1-1-1 0 0,0 1 1 0 0,0 0 0 0 0,0 0 0 0 0,0 0 0 0 0,0-1-1 0 0,-1 1 1 0 0,0 0 0 0 0,-1-5 0 0 0,-1 1-11 0 0,0-1 1 0 0,-1 1-1 0 0,0 0 1 0 0,-1 0-1 0 0,1 0 0 0 0,-1 0 1 0 0,-1 1-1 0 0,1 0 1 0 0,-1 0-1 0 0,0 1 1 0 0,0-1-1 0 0,-1 1 1 0 0,1 0-1 0 0,-1 1 0 0 0,-1 0 1 0 0,1 0-1 0 0,-11-4 1 0 0,6 3-50 0 0,-1 0 0 0 0,0 1 0 0 0,0 1 0 0 0,-1 0 1 0 0,-20-2-1 0 0,25 5-397 0 0,0-1 1 0 0,1 1 0 0 0,-1 0 0 0 0,0 1 0 0 0,1 0 0 0 0,-1 1-1 0 0,0 0 1 0 0,1 0 0 0 0,0 0 0 0 0,-9 5 0 0 0,7 0-1188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2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46 824 0 0,'-4'-25'11289'0'0,"-3"7"-85"0"0,7 17-11119 0 0,0 1 0 0 0,0 0 0 0 0,0 0 0 0 0,0 0 0 0 0,0 0 0 0 0,0 0 0 0 0,0 0 0 0 0,0 0 0 0 0,0 0 0 0 0,0-1 0 0 0,0 1 0 0 0,0 0 0 0 0,0 0 0 0 0,0 0 0 0 0,-4 22 677 0 0,0 0-1 0 0,1 0 1 0 0,0 28 0 0 0,1-17-429 0 0,0 38 89 0 0,2 0 0 0 0,12 85-1 0 0,-12-128-726 0 0,0-24 64 0 0,0 1 0 0 0,-1 0 0 0 0,2 0 0 0 0,-1-1 0 0 0,0 1 0 0 0,1 0-1 0 0,0 0 1 0 0,0-1 0 0 0,3 8 0 0 0,-3-3-2769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2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31 371 2688 0 0,'-6'-13'2447'0'0,"1"0"1"0"0,0 0-1 0 0,1 0 0 0 0,-5-28 0 0 0,8 35-2026 0 0,0-1 0 0 0,1 1 0 0 0,0-1 0 0 0,0 1 0 0 0,1-1 0 0 0,0 1 0 0 0,0 0 0 0 0,0-1 0 0 0,1 1 0 0 0,0 0 0 0 0,0 0 1 0 0,0 0-1 0 0,4-6 0 0 0,2 0-109 0 0,0 0 0 0 0,1 1 0 0 0,0 0 0 0 0,1 0 0 0 0,0 1 1 0 0,1 0-1 0 0,0 1 0 0 0,0 0 0 0 0,20-10 0 0 0,-12 8 8 0 0,1 0-1 0 0,0 2 0 0 0,0 1 1 0 0,1 0-1 0 0,34-7 0 0 0,-42 12-155 0 0,1 1-1 0 0,-1 0 1 0 0,1 1-1 0 0,-1 1 1 0 0,1 0-1 0 0,21 4 1 0 0,-30-4-121 0 0,0 1 0 0 0,-1 0 0 0 0,1 0 0 0 0,0 1 0 0 0,0-1 0 0 0,-1 1 1 0 0,1 0-1 0 0,-1 1 0 0 0,0-1 0 0 0,0 1 0 0 0,1 0 0 0 0,-2 0 0 0 0,1 0 0 0 0,0 0 0 0 0,-1 1 1 0 0,1-1-1 0 0,-1 1 0 0 0,0 0 0 0 0,0 0 0 0 0,-1 0 0 0 0,4 7 0 0 0,-4-6-10 0 0,0 0 1 0 0,-1 0-1 0 0,0 0 0 0 0,-1 0 0 0 0,1 0 0 0 0,-1 0 0 0 0,0 0 0 0 0,0 1 1 0 0,0-1-1 0 0,-1 0 0 0 0,-1 5 0 0 0,-1 3 27 0 0,0 0-1 0 0,-1 0 1 0 0,-7 15-1 0 0,0-6 4 0 0,0-1-1 0 0,-2 0 1 0 0,0 0-1 0 0,-1-2 1 0 0,-1 1-1 0 0,-1-2 1 0 0,-1 0 0 0 0,0-1-1 0 0,-1-1 1 0 0,-1 0-1 0 0,-1-2 1 0 0,0 0-1 0 0,-30 15 1 0 0,34-23-264 0 0,20-10-208 0 0,24-9 125 0 0,6 4 174 0 0,1 3-1 0 0,57-5 1 0 0,-79 10 105 0 0,0 1 1 0 0,0 1 0 0 0,0 0 0 0 0,0 0-1 0 0,0 2 1 0 0,0-1 0 0 0,-1 2 0 0 0,1 0 0 0 0,-1 0-1 0 0,16 8 1 0 0,-23-9 30 0 0,-1-1 0 0 0,0 1 1 0 0,0 0-1 0 0,-1 0 0 0 0,1 0 0 0 0,0 1 0 0 0,-1-1 0 0 0,0 1 0 0 0,0 0 0 0 0,0 0 0 0 0,0 0 0 0 0,-1 0 1 0 0,1 0-1 0 0,-1 0 0 0 0,0 1 0 0 0,-1-1 0 0 0,1 1 0 0 0,-1 0 0 0 0,0 0 0 0 0,0-1 0 0 0,0 1 0 0 0,0 0 0 0 0,-1 0 1 0 0,0 0-1 0 0,0 0 0 0 0,-1-1 0 0 0,0 8 0 0 0,-1 0 59 0 0,-1 0 0 0 0,0 0-1 0 0,0 0 1 0 0,-1 0 0 0 0,-1-1 0 0 0,0 1 0 0 0,-1-1 0 0 0,0 0-1 0 0,0-1 1 0 0,-1 0 0 0 0,-1 0 0 0 0,1 0 0 0 0,-2-1 0 0 0,1 0 0 0 0,-1-1-1 0 0,-1 0 1 0 0,1 0 0 0 0,-1-1 0 0 0,-1 0 0 0 0,1-1 0 0 0,-1 0-1 0 0,0 0 1 0 0,-1-1 0 0 0,-18 5 0 0 0,15-7-348 0 0,-1 0 1 0 0,1-2-1 0 0,-1 1 1 0 0,-19-2-1 0 0,32 0-54 0 0,4-1 125 0 0,1 1 0 0 0,-1 0 0 0 0,0 0 0 0 0,0-1 0 0 0,1 1 0 0 0,-1-1 0 0 0,0 1 0 0 0,0-1 0 0 0,0 0 0 0 0,0 1 0 0 0,2-3 0 0 0,3-1-338 0 0,13-1-1057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5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 1548 0 0,'-4'-29'20626'0'0,"4"35"-20127"0"0,-6 128 1551 0 0,-4 45-958 0 0,0-44-555 0 0,6-89-959 0 0,3-17-2643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2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25 6225 0 0,'-1'-2'683'0'0,"0"0"1"0"0,-1 0 0 0 0,0 0 0 0 0,1 1-1 0 0,-1-1 1 0 0,0 1 0 0 0,0-1-1 0 0,0 1 1 0 0,0 0 0 0 0,0-1 0 0 0,0 1-1 0 0,0 0 1 0 0,0 0 0 0 0,-1 1 0 0 0,1-1-1 0 0,0 0 1 0 0,-5 0 0 0 0,2 1-111 0 0,1 0 1 0 0,-1 0 0 0 0,0 0-1 0 0,1 1 1 0 0,-1 0 0 0 0,0 0-1 0 0,1 0 1 0 0,-8 3 0 0 0,-2 2-57 0 0,-1 2 0 0 0,1-1 1 0 0,0 2-1 0 0,-13 9 0 0 0,3 1-200 0 0,2 0 0 0 0,0 1 0 0 0,1 1 0 0 0,1 2 0 0 0,1 0 0 0 0,1 0 0 0 0,1 2 1 0 0,1 0-1 0 0,1 1 0 0 0,2 0 0 0 0,0 1 0 0 0,-12 40 0 0 0,21-47-247 0 0,0-1 1 0 0,1 0-1 0 0,1 1 1 0 0,0 0-1 0 0,2-1 1 0 0,0 1-1 0 0,2 0 1 0 0,0-1-1 0 0,6 25 1 0 0,-6-35-135 0 0,0 0 0 0 0,1 1 0 0 0,0-1 1 0 0,0 0-1 0 0,1 0 0 0 0,1 0 1 0 0,-1-1-1 0 0,1 0 0 0 0,1 1 1 0 0,9 10-1 0 0,-10-13-286 0 0,0-1 1 0 0,1-1-1 0 0,-1 1 1 0 0,1-1-1 0 0,0 0 0 0 0,0 0 1 0 0,0-1-1 0 0,0 0 1 0 0,12 4-1 0 0,9 1-1227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2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52 19042 0 0,'-14'-7'4634'0'0,"-15"-11"-1515"0"0,27 17-2814 0 0,5-1-108 0 0,-1 1 0 0 0,1 0 0 0 0,0 0 0 0 0,-1 0 0 0 0,1 0 0 0 0,0 0 0 0 0,0 0 0 0 0,0 1 0 0 0,-1-1 0 0 0,1 1 0 0 0,3 0 0 0 0,55-7-658 0 0,-49 6 319 0 0,63-6-3851 0 0,-58 7 2379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2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130 173 2644 0 0,'-3'-3'6895'0'0,"-8"-10"-2351"0"0,10 12-4113 0 0,-1-1 1 0 0,1 0 0 0 0,0 1 0 0 0,0-1 0 0 0,-1 0 0 0 0,1 1-1 0 0,0-1 1 0 0,1 0 0 0 0,-1 0 0 0 0,0 0 0 0 0,0 0-1 0 0,1 0 1 0 0,-1 0 0 0 0,1 0 0 0 0,0 0 0 0 0,-1 0 0 0 0,1 0-1 0 0,0 0 1 0 0,0 0 0 0 0,1-4 0 0 0,0 3-246 0 0,0 0 1 0 0,0 0-1 0 0,0 0 1 0 0,1 0-1 0 0,-1 0 1 0 0,1 1-1 0 0,0-1 1 0 0,0 0-1 0 0,0 1 1 0 0,0-1-1 0 0,0 1 1 0 0,3-2-1 0 0,5-4-76 0 0,0 0-1 0 0,0 1 0 0 0,1 1 0 0 0,0 0 0 0 0,20-8 0 0 0,-15 8 102 0 0,0 0 0 0 0,0 1 0 0 0,18-3 0 0 0,-30 7-158 0 0,0 1 1 0 0,0-1 0 0 0,1 1-1 0 0,-1 0 1 0 0,0 0 0 0 0,0 0-1 0 0,1 1 1 0 0,-1-1 0 0 0,0 1-1 0 0,0 0 1 0 0,0 0-1 0 0,1 0 1 0 0,-1 1 0 0 0,-1 0-1 0 0,1 0 1 0 0,0 0 0 0 0,6 4-1 0 0,-7-3-27 0 0,-1-1-1 0 0,0 1 1 0 0,0 0-1 0 0,0 0 1 0 0,0 0-1 0 0,-1 0 1 0 0,1 0-1 0 0,-1 0 0 0 0,1 0 1 0 0,-1 0-1 0 0,0 1 1 0 0,-1-1-1 0 0,1 0 1 0 0,0 1-1 0 0,-1-1 1 0 0,0 0-1 0 0,0 1 1 0 0,0-1-1 0 0,0 1 1 0 0,-1 3-1 0 0,-1 9 30 0 0,-1-1 1 0 0,-9 29-1 0 0,10-38-46 0 0,-7 20 32 0 0,-1-1-1 0 0,-1 0 1 0 0,-2 0-1 0 0,0-1 0 0 0,-26 35 1 0 0,10-21 58 0 0,-2-1 1 0 0,-47 42-1 0 0,69-70-55 0 0,0 0 0 0 0,-1-1 0 0 0,0 0 0 0 0,0 0-1 0 0,0-1 1 0 0,-1-1 0 0 0,0 0 0 0 0,-1 0 0 0 0,-21 7 0 0 0,33-13-45 0 0,-1 0 0 0 0,1 0 0 0 0,-1 0 0 0 0,1 0 0 0 0,-1 0 0 0 0,1 0 0 0 0,-1 0 0 0 0,1 0 0 0 0,-1 0 1 0 0,1 0-1 0 0,-1 0 0 0 0,1 0 0 0 0,-1 0 0 0 0,1 0 0 0 0,-1-1 0 0 0,1 1 0 0 0,-1 0 0 0 0,1 0 0 0 0,-1-1 0 0 0,1 1 0 0 0,-1 0 0 0 0,1-1 1 0 0,0 1-1 0 0,-1 0 0 0 0,1-1 0 0 0,0 1 0 0 0,-1 0 0 0 0,1-1 0 0 0,0 1 0 0 0,-1-1 0 0 0,1 1 0 0 0,0-1 0 0 0,0 1 0 0 0,-1-1 1 0 0,1 1-1 0 0,0-1 0 0 0,0 1 0 0 0,0-1 0 0 0,0 1 0 0 0,0-1 0 0 0,0 1 0 0 0,0-1 0 0 0,0 1 0 0 0,0-1 0 0 0,0 1 0 0 0,0-1 0 0 0,0 1 1 0 0,0-1-1 0 0,0 1 0 0 0,1-1 0 0 0,6-26-34 0 0,-5 23 50 0 0,0 0 1 0 0,0 1 0 0 0,1-1-1 0 0,-1 1 1 0 0,1 0 0 0 0,0 0-1 0 0,0 0 1 0 0,0 0-1 0 0,1 1 1 0 0,-1-1 0 0 0,1 1-1 0 0,-1 0 1 0 0,1 0 0 0 0,0 0-1 0 0,0 0 1 0 0,0 1 0 0 0,0-1-1 0 0,0 1 1 0 0,0 0 0 0 0,0 1-1 0 0,0-1 1 0 0,7 0-1 0 0,-4 2 2 0 0,0-1 0 0 0,0 1-1 0 0,-1 0 1 0 0,1 1-1 0 0,0 0 1 0 0,0 0 0 0 0,-1 0-1 0 0,1 1 1 0 0,-1 0-1 0 0,0 0 1 0 0,0 1 0 0 0,11 7-1 0 0,7 9-458 0 0,7 5-3527 0 0,-24-21 2364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2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 3332 0 0,'14'-5'11379'0'0,"-4"7"-4050"0"0,-9-2-6967 0 0,-1 1-1 0 0,1 0 0 0 0,0 0 1 0 0,0-1-1 0 0,-1 1 0 0 0,1 0 1 0 0,-1 0-1 0 0,1 0 0 0 0,-1 0 1 0 0,1 0-1 0 0,-1 0 0 0 0,1 0 1 0 0,-1 0-1 0 0,0 0 0 0 0,1 0 1 0 0,-1 0-1 0 0,0 2 0 0 0,0 7-343 0 0,0-1-1 0 0,0 1 0 0 0,-4 17 1 0 0,3-18 1279 0 0,-2 8-1194 0 0,-1 0 0 0 0,0 0 0 0 0,-2 0 0 0 0,0-1 1 0 0,-1 0-1 0 0,0 0 0 0 0,-1 0 0 0 0,-1-1 0 0 0,-1-1 0 0 0,-19 25 1 0 0,28-38-273 0 0,-16 17-277 0 0,9-12-2552 0 0,2-3 1443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2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37 4192 0 0,'0'-36'22609'0'0,"-7"176"-20103"0"0,4-34-1866 0 0,0-36-399 0 0,-7 62-246 0 0,4-91-1834 0 0,0 47 1 0 0,5-85 247 0 0,-1 6-22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2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5725 0 0,'0'0'13483'0'0,"-4"2"-12076"0"0,-91 50 3534 0 0,21-9-3387 0 0,-75 38 696 0 0,140-75-1975 0 0,15-3-138 0 0,27-3-63 0 0,5 0 121 0 0,-26 2-103 0 0,-1 0 0 0 0,0 1 0 0 0,0 0 0 0 0,0 1 0 0 0,0 0 0 0 0,-1 0 0 0 0,0 1 0 0 0,10 7 0 0 0,-13-8-47 0 0,-1 0 0 0 0,0 1-1 0 0,-1 0 1 0 0,1 0 0 0 0,-1 0-1 0 0,0 1 1 0 0,-1 0 0 0 0,1 0-1 0 0,-1 0 1 0 0,0 0 0 0 0,0 1 0 0 0,-1 0-1 0 0,3 8 1 0 0,-4-9-228 0 0,10 24-197 0 0,-2-14-2956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3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1832 0 0,'14'-12'10613'0'0,"3"6"-4259"0"0,-12 6-5738 0 0,-1 0 0 0 0,1 0 0 0 0,-1 0 0 0 0,1 1 0 0 0,-1-1 0 0 0,1 1 0 0 0,4 2-1 0 0,6 2-245 0 0,0 1 0 0 0,-1 1 0 0 0,16 9 0 0 0,-8-3 31 0 0,-1 1 1 0 0,-1 1 0 0 0,-1 2 0 0 0,0-1-1 0 0,-1 2 1 0 0,-1 1 0 0 0,16 21-1 0 0,-11-10-60 0 0,-2 0 0 0 0,-1 2 0 0 0,-1 0 0 0 0,17 45 0 0 0,-28-56-248 0 0,0 0 0 0 0,-1 0 0 0 0,-2 1 0 0 0,0 0 0 0 0,-1 0 0 0 0,-1 0 0 0 0,-1 0 0 0 0,-1 0 0 0 0,-1 0 0 0 0,-1 0 1 0 0,-1 0-1 0 0,-10 38 0 0 0,5-34-93 0 0,-1 0 0 0 0,-1-1 0 0 0,-1 0 1 0 0,-2 0-1 0 0,0-1 0 0 0,-1-1 0 0 0,-2 0 1 0 0,0-1-1 0 0,-37 38 0 0 0,35-43-1577 0 0,-30 24 0 0 0,37-33 61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3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78 5064 0 0,'0'-2'4394'0'0,"-1"-12"1426"0"0,1 12-5318 0 0,-1-1-1 0 0,0 0 1 0 0,0 1-1 0 0,0-1 1 0 0,0 1 0 0 0,-1 0-1 0 0,1-1 1 0 0,-1 1-1 0 0,1 0 1 0 0,-1 0-1 0 0,0 0 1 0 0,0 0 0 0 0,0 0-1 0 0,0 0 1 0 0,-3-2-1 0 0,0 1-100 0 0,0 1 0 0 0,0-1 0 0 0,-1 1 0 0 0,1 0 0 0 0,0 0-1 0 0,-1 0 1 0 0,-6 0 0 0 0,-4-1 39 0 0,-1 2 0 0 0,1 0 0 0 0,-1 1 1 0 0,-22 2-1 0 0,22 1-237 0 0,0-1 0 0 0,0 2 1 0 0,0 0-1 0 0,1 1 1 0 0,-1 1-1 0 0,1 1 0 0 0,1 0 1 0 0,-21 13-1 0 0,26-14-138 0 0,0 1-1 0 0,0 0 0 0 0,1 0 1 0 0,0 1-1 0 0,1 1 0 0 0,0-1 1 0 0,0 1-1 0 0,1 1 0 0 0,0-1 1 0 0,0 1-1 0 0,1 0 0 0 0,-9 22 1 0 0,13-27-51 0 0,0 1 0 0 0,1-1 0 0 0,0 0 1 0 0,0 1-1 0 0,0-1 0 0 0,1 0 1 0 0,-1 1-1 0 0,1-1 0 0 0,1 1 0 0 0,-1-1 1 0 0,1 0-1 0 0,0 1 0 0 0,0-1 1 0 0,0 0-1 0 0,1 1 0 0 0,0-1 1 0 0,0 0-1 0 0,0 0 0 0 0,1 0 0 0 0,-1-1 1 0 0,1 1-1 0 0,1-1 0 0 0,-1 1 1 0 0,0-1-1 0 0,1 0 0 0 0,0 0 1 0 0,0-1-1 0 0,4 4 0 0 0,4 2 0 0 0,-1-1 1 0 0,1 0-1 0 0,1-1 0 0 0,-1 0 1 0 0,1-1-1 0 0,1-1 0 0 0,-1 0 0 0 0,1-1 1 0 0,19 4-1 0 0,-1-3 24 0 0,1-2 1 0 0,-1-1 0 0 0,0-2-1 0 0,39-4 1 0 0,-29-3-594 0 0,-25 3-2805 0 0,-12 2 1841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3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4692 0 0,'4'-4'20843'0'0,"20"0"-16539"0"0,31 0-8222 0 0,-46 4 2317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3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532 106 1604 0 0,'0'-5'1665'0'0,"0"0"1"0"0,0 0-1 0 0,-1 0 0 0 0,0 0 1 0 0,0 0-1 0 0,-3-7 0 0 0,3 8-758 0 0,-1 1 0 0 0,0 0 1 0 0,1-1-1 0 0,-1 1 0 0 0,-1 0 0 0 0,1 1 0 0 0,-5-6 0 0 0,3 4-381 0 0,-1 1-1 0 0,1 0 0 0 0,-1 0 1 0 0,0 0-1 0 0,1 0 0 0 0,-1 1 1 0 0,0 0-1 0 0,-1 0 1 0 0,1 1-1 0 0,0-1 0 0 0,-9 0 1 0 0,-2 0-246 0 0,0 1-1 0 0,0 1 1 0 0,-1 0 0 0 0,1 1 0 0 0,0 1 0 0 0,0 1 0 0 0,-26 7 0 0 0,28-6-120 0 0,1 2 0 0 0,-1-1 0 0 0,2 1 0 0 0,-1 1 0 0 0,-22 16 0 0 0,-52 51 377 0 0,83-69-511 0 0,-5 4 17 0 0,0 0-1 0 0,0 2 1 0 0,2-1 0 0 0,-1 1 0 0 0,1 0-1 0 0,1 0 1 0 0,0 1 0 0 0,0-1 0 0 0,1 2 0 0 0,1-1-1 0 0,0 0 1 0 0,1 1 0 0 0,0 0 0 0 0,1 0 0 0 0,0 0-1 0 0,1 0 1 0 0,1 19 0 0 0,2-19-22 0 0,0-1 1 0 0,1 0 0 0 0,0 1-1 0 0,1-1 1 0 0,0-1-1 0 0,1 1 1 0 0,0 0 0 0 0,1-1-1 0 0,8 12 1 0 0,-6-12 9 0 0,1 0 1 0 0,0-1-1 0 0,1 1 1 0 0,1-2-1 0 0,-1 0 0 0 0,21 14 1 0 0,-23-19-135 0 0,1 1 0 0 0,-1-1 1 0 0,1 0-1 0 0,0 0 0 0 0,0-1 0 0 0,0-1 1 0 0,0 1-1 0 0,0-1 0 0 0,0-1 1 0 0,18 1-1 0 0,-9-3-2465 0 0,-7 0 1045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5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16 298 1944 0 0,'-7'-14'6304'0'0,"-2"-5"1268"0"0,9 18-7458 0 0,0 0 1 0 0,0 0-1 0 0,1 0 0 0 0,-1 0 1 0 0,0 1-1 0 0,0-1 0 0 0,1 0 0 0 0,-1 0 1 0 0,0 0-1 0 0,1 0 0 0 0,-1 1 0 0 0,1-1 1 0 0,-1 0-1 0 0,1 0 0 0 0,-1 1 1 0 0,1-1-1 0 0,-1 0 0 0 0,1 1 0 0 0,0-1 1 0 0,-1 1-1 0 0,1-1 0 0 0,0 1 1 0 0,0-1-1 0 0,0 0 0 0 0,9-4 125 0 0,0 1 0 0 0,1 0 0 0 0,-1 0-1 0 0,1 1 1 0 0,0 0 0 0 0,0 1 0 0 0,17-2 0 0 0,-2 0-24 0 0,421-93 1521 0 0,-400 86-1610 0 0,-14 3-10 0 0,-8 3 79 0 0,-1-1-1 0 0,0-1 1 0 0,24-10 0 0 0,-45 15-52 0 0,1 0 1 0 0,0 0 0 0 0,-1 0 0 0 0,1 0 0 0 0,-1-1 0 0 0,0 1 0 0 0,5-6-1 0 0,-7 7-65 0 0,0 0 0 0 0,0-1-1 0 0,0 1 1 0 0,-1 0-1 0 0,1 0 1 0 0,0-1-1 0 0,-1 1 1 0 0,1 0-1 0 0,-1-1 1 0 0,1 1 0 0 0,-1-1-1 0 0,0 1 1 0 0,0 0-1 0 0,1-1 1 0 0,-1 1-1 0 0,0-1 1 0 0,0 1-1 0 0,-1-1 1 0 0,1 1 0 0 0,0-1-1 0 0,0 1 1 0 0,-1 0-1 0 0,0-2 1 0 0,1 1 39 0 0,-1 1-108 0 0,1 1 1 0 0,0 0-1 0 0,0 0 1 0 0,0 0-1 0 0,0 0 0 0 0,-1-1 1 0 0,1 1-1 0 0,0 0 0 0 0,0 0 1 0 0,0 0-1 0 0,-1 0 1 0 0,1 0-1 0 0,0 0 0 0 0,0 0 1 0 0,-1 0-1 0 0,1 0 1 0 0,0 0-1 0 0,0 0 0 0 0,-1 0 1 0 0,1 0-1 0 0,0 0 0 0 0,0 0 1 0 0,-1 0-1 0 0,1 0 1 0 0,0 0-1 0 0,0 0 0 0 0,-1 0 1 0 0,1 0-1 0 0,0 0 0 0 0,0 0 1 0 0,0 0-1 0 0,-1 0 1 0 0,1 0-1 0 0,0 1 0 0 0,0-1 1 0 0,0 0-1 0 0,-1 0 0 0 0,1 0 1 0 0,0 0-1 0 0,0 1 1 0 0,0-1-1 0 0,0 0 0 0 0,-1 0 1 0 0,1 0-1 0 0,0 1 0 0 0,0-1 1 0 0,-7 10 30 0 0,0 1 1 0 0,1-1 0 0 0,1 1-1 0 0,-1 1 1 0 0,2-1-1 0 0,0 1 1 0 0,0-1-1 0 0,-4 25 1 0 0,-9 108 86 0 0,15-117-106 0 0,-2 36 44 0 0,3 0 0 0 0,2 1-1 0 0,3-1 1 0 0,18 92 0 0 0,-14-118-359 0 0,2 0 1 0 0,1 0 0 0 0,1-1 0 0 0,18 35-1 0 0,-8-42-1642 0 0,-12-17 209 0 0,1-2 128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4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2308 0 0,'-3'9'19007'0'0,"26"9"-14685"0"0,-22-18-4126 0 0,20 15 733 0 0,5-5-665 0 0,-25-10-244 0 0,18 6 84 0 0,-12-5-73 0 0,0-1 0 0 0,0 1-1 0 0,-1-1 1 0 0,1 0 0 0 0,11-2 0 0 0,-16 1-24 0 0,-1 2-7 0 0,7 0 31 0 0,32-8 3 0 0,-36 8-32 0 0,30-7 4 0 0,-25 4-6 0 0,-1 0 1 0 0,2 0 4 0 0,-2 0-1 0 0,-1 0 4 0 0,25-6-20 0 0,-31 8-55 0 0,4-2-1117 0 0,2 0-2413 0 0,-5-2 2002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4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73 1720 0 0,'1'-14'12141'0'0,"-8"-5"-6027"0"0,2 9-3945 0 0,3 8-1792 0 0,-1-1 0 0 0,0 1 0 0 0,1 0 0 0 0,-1 0 0 0 0,0 0-1 0 0,0 1 1 0 0,-1-1 0 0 0,1 1 0 0 0,0-1 0 0 0,-5 0 0 0 0,1 0-72 0 0,3 0-142 0 0,0 1 0 0 0,0 0 0 0 0,-1 0 0 0 0,1 1 0 0 0,0-1 0 0 0,0 1 0 0 0,-1 0 0 0 0,1 0 0 0 0,-8 2 0 0 0,-40 10 757 0 0,40-8-756 0 0,8-3-146 0 0,1 1 0 0 0,0 0 0 0 0,0 0 0 0 0,0 0 0 0 0,1 0 0 0 0,-1 1 0 0 0,0-1 0 0 0,1 1 0 0 0,0 0 0 0 0,0 0 0 0 0,-1-1 0 0 0,1 1 0 0 0,1 1 0 0 0,-1-1 0 0 0,0 0 0 0 0,1 0 0 0 0,0 1 0 0 0,0-1 0 0 0,0 0 0 0 0,0 1 0 0 0,0-1 0 0 0,0 5 0 0 0,-5 23 45 0 0,4-12-46 0 0,2-14-11 0 0,-1 1-1 0 0,1-1 0 0 0,0 1 1 0 0,0-1-1 0 0,2 9 0 0 0,0 10 11 0 0,-3-21-14 0 0,1 1-1 0 0,0 0 1 0 0,1-1 0 0 0,-1 1 0 0 0,1-1 0 0 0,1 5-1 0 0,0 1 3 0 0,0 1 1 0 0,0-1-1 0 0,-1 1 0 0 0,0 17 0 0 0,-1-17-1 0 0,1 0 1 0 0,0 0 0 0 0,0 0 0 0 0,4 12 0 0 0,-1-7 1 0 0,-1 0 0 0 0,3 26-1 0 0,-5-27-7 0 0,1-1 1 0 0,0 0-1 0 0,1 1 0 0 0,4 12 0 0 0,-3-17-6 0 0,-1-1 1 0 0,-1 1 0 0 0,0-1-1 0 0,2 12 1 0 0,-2 55-6 0 0,-2-71 26 0 0,-1 0-1 0 0,1 0 1 0 0,-1 0 0 0 0,0 1 0 0 0,0-1 0 0 0,-1 0 0 0 0,1-1-1 0 0,-1 1 1 0 0,0 0 0 0 0,0 0 0 0 0,0-1 0 0 0,0 1 0 0 0,0-1-1 0 0,-1 0 1 0 0,-6 6 0 0 0,9-8-6 0 0,-3 1 47 0 0,0 1 0 0 0,0-1 0 0 0,0 0 0 0 0,0 0 0 0 0,-1 0 0 0 0,1 0 0 0 0,0-1 0 0 0,-1 1 0 0 0,0-1 0 0 0,1 0 0 0 0,-1 0 0 0 0,-6 1 0 0 0,-70 2 565 0 0,79-4-625 0 0,-15 0-207 0 0,11-2-2657 0 0,2-5 1346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5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1944 0 0,'0'0'25887'0'0,"3"0"-25690"0"0,9-1-16 0 0,-9 0-13 0 0,8 1 260 0 0,76 6 577 0 0,-58-4-828 0 0,-29-2-173 0 0,0 0-1 0 0,0 0 0 0 0,0 0 1 0 0,0 0-1 0 0,0 0 0 0 0,0 0 1 0 0,0 0-1 0 0,0 0 1 0 0,0 0-1 0 0,0 0 0 0 0,0 0 1 0 0,0 0-1 0 0,0 0 0 0 0,-1 0 1 0 0,1 0-1 0 0,0 0 0 0 0,0 0 1 0 0,0 0-1 0 0,0 0 0 0 0,0 1 1 0 0,0-1-1 0 0,0 0 0 0 0,0 0 1 0 0,0 0-1 0 0,0 0 1 0 0,0 0-1 0 0,0 0 0 0 0,0 0 1 0 0,0 0-1 0 0,0 0 0 0 0,0 0 1 0 0,0 0-1 0 0,0 0 0 0 0,0 0 1 0 0,0 0-1 0 0,0 0 0 0 0,0 0 1 0 0,0 1-1 0 0,0-1 0 0 0,1 0 1 0 0,-1 0-1 0 0,0 0 0 0 0,0 0 1 0 0,0 0-1 0 0,0 0 1 0 0,0 0-1 0 0,0 0 0 0 0,0 0 1 0 0,0 0-1 0 0,0 0 0 0 0,0 0 1 0 0,0 0-1 0 0,0 0 0 0 0,0 0 1 0 0,0 0-1 0 0,0 0 0 0 0,0 0 1 0 0,-16 5 33 0 0,1-3-73 0 0,0 0 0 0 0,-1-1-1 0 0,-22-2 1 0 0,12 1-16 0 0,25 0 41 0 0,-39 0-149 0 0,4-4-45 0 0,35 4 198 0 0,-11-2-29 0 0,4 1 36 0 0,-1 0-1 0 0,-2-1 81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5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1832 0 0,'5'11'29267'0'0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5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 4296 0 0,'0'-2'4293'0'0,"-13"-15"9288"0"0,13 17-13408 0 0,-3 8 1135 0 0,7 18-1333 0 0,89 187 1805 0 0,-10-25-1094 0 0,-76-172-634 0 0,62 175 446 0 0,-57-154-376 0 0,-3 0 0 0 0,-1 1-1 0 0,3 48 1 0 0,-10-70-86 0 0,-1 1-1 0 0,-1-1 1 0 0,0 0-1 0 0,-1 0 1 0 0,-1 0 0 0 0,-8 25-1 0 0,8-32-17 0 0,0 0 0 0 0,0 0 0 0 0,-1 0 0 0 0,-1-1 1 0 0,1 1-1 0 0,-2-1 0 0 0,1 0 0 0 0,-1-1 0 0 0,0 0 0 0 0,0 1 0 0 0,-1-2 0 0 0,-11 10 0 0 0,14-14-16 0 0,1 0 0 0 0,0 0 0 0 0,-1 0 0 0 0,0 0 0 0 0,1-1 0 0 0,-1 1 0 0 0,0-1 1 0 0,0 0-1 0 0,0-1 0 0 0,0 1 0 0 0,0-1 0 0 0,1 1 0 0 0,-1-1 0 0 0,0 0 0 0 0,0 0 0 0 0,0-1 0 0 0,0 1 0 0 0,0-1 0 0 0,0 0 0 0 0,0 0 0 0 0,0 0 0 0 0,1-1 0 0 0,-1 1 0 0 0,1-1 0 0 0,-1 0 0 0 0,1 0 0 0 0,-1 0 0 0 0,-4-5 0 0 0,3 4 4 0 0,1-1 0 0 0,0 0 0 0 0,1 0 0 0 0,-1 0 0 0 0,1 0-1 0 0,-1-1 1 0 0,1 1 0 0 0,1-1 0 0 0,-1 0 0 0 0,1 0-1 0 0,-1 0 1 0 0,2 0 0 0 0,-1 0 0 0 0,0-1 0 0 0,1 1-1 0 0,0 0 1 0 0,0-1 0 0 0,1 1 0 0 0,-1-1 0 0 0,2-8 0 0 0,2-4 2 0 0,0 0 0 0 0,2 0 0 0 0,0 0 0 0 0,1 1 0 0 0,1 0 0 0 0,1 0 0 0 0,12-20 1 0 0,77-105 66 0 0,-79 117-45 0 0,36-46 91 0 0,78-117 960 0 0,-123 170-830 0 0,-1 1 0 0 0,-1-1 0 0 0,-1 0-1 0 0,0-1 1 0 0,3-20 0 0 0,-2 8 87 0 0,-5 23-473 0 0,-2 7 1 0 0,0 1 0 0 0,0-1 1 0 0,0 0-1 0 0,0 0 0 0 0,0 0 0 0 0,0 0 1 0 0,0 1-1 0 0,0-1 0 0 0,1 0 0 0 0,-1 0 1 0 0,0 0-1 0 0,0 1 0 0 0,1-1 0 0 0,-1 0 1 0 0,1 1-1 0 0,-1-1 0 0 0,1 0 0 0 0,-1 1 1 0 0,1-1-1 0 0,-1 0 0 0 0,1 1 0 0 0,-1-1 1 0 0,1 1-1 0 0,0-1 0 0 0,-1 1 0 0 0,1-1 1 0 0,0 1-1 0 0,0 0 0 0 0,-1-1 0 0 0,1 1 1 0 0,0 0-1 0 0,0-1 0 0 0,0 1 0 0 0,-1 0 0 0 0,2 0 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5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85 18818 0 0,'-1'-27'4602'0'0,"0"21"-4434"0"0,1 0 0 0 0,-1 0 0 0 0,1 1-1 0 0,1-1 1 0 0,1-10 0 0 0,-2 16-146 0 0,0-1 0 0 0,0 1 0 0 0,0-1 0 0 0,0 0 0 0 0,0 1-1 0 0,0-1 1 0 0,1 1 0 0 0,-1-1 0 0 0,0 1 0 0 0,0-1 0 0 0,1 1 0 0 0,-1-1 0 0 0,0 1 0 0 0,0-1 0 0 0,1 1 0 0 0,-1 0 0 0 0,1-1 0 0 0,-1 1 0 0 0,0-1-1 0 0,1 1 1 0 0,-1 0 0 0 0,1-1 0 0 0,-1 1 0 0 0,1 0 0 0 0,-1 0 0 0 0,1-1 0 0 0,-1 1 0 0 0,1 0 0 0 0,-1 0 0 0 0,1 0 0 0 0,0 0 0 0 0,0-1 0 0 0,1 2 0 0 0,-1-1 0 0 0,0 1 0 0 0,1-1 0 0 0,-1 1 0 0 0,1 0 0 0 0,-1-1 0 0 0,0 1 0 0 0,1 0 0 0 0,-1 0 0 0 0,0 0 0 0 0,0 0 0 0 0,1 1 0 0 0,32 39 286 0 0,-34-41-291 0 0,23 36 170 0 0,-2 1 0 0 0,-1 0 0 0 0,-2 1 0 0 0,15 49 0 0 0,40 166 358 0 0,-58-189-235 0 0,-2 1 1 0 0,-3 1-1 0 0,-4 0 1 0 0,-2 111-1 0 0,-6-136-312 0 0,-1 1 0 0 0,-3 0 1 0 0,-2-1-1 0 0,-1 0 0 0 0,-2-1 0 0 0,-2 0 0 0 0,-1 0 0 0 0,-28 52 0 0 0,37-83-867 0 0,0-1-1 0 0,-1 0 0 0 0,-10 12 0 0 0,9-13-738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5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134 360 896 0 0,'0'0'10507'0'0,"-1"4"-8298"0"0,-27 103 3591 0 0,0 60-2752 0 0,5-25-1279 0 0,9-57-712 0 0,-10 44 529 0 0,21-113-1203 0 0,0 1-1 0 0,-1 29 0 0 0,4-45-308 0 0,-1-1-73 0 0,1-1-1 0 0,-1 0 0 0 0,1 0 0 0 0,-1 0 1 0 0,1 0-1 0 0,-1 0 0 0 0,1 0 0 0 0,0 0 1 0 0,-1 0-1 0 0,1 0 0 0 0,0 0 0 0 0,0 0 1 0 0,0 0-1 0 0,0 0 0 0 0,0 0 0 0 0,0 0 1 0 0,0 0-1 0 0,0 0 0 0 0,0 0 1 0 0,0 0-1 0 0,1-2 0 0 0,4-42-100 0 0,-3 28 52 0 0,23-146-406 0 0,88-310 0 0 0,-97 418 417 0 0,62-180 100 0 0,-54 176 765 0 0,-24 58-816 0 0,0 1-1 0 0,0 0 1 0 0,1 0-1 0 0,-1-1 0 0 0,0 1 1 0 0,1 0-1 0 0,-1 0 1 0 0,1-1-1 0 0,-1 1 1 0 0,0 0-1 0 0,1 0 1 0 0,-1 0-1 0 0,1 0 1 0 0,-1-1-1 0 0,1 1 0 0 0,-1 0 1 0 0,0 0-1 0 0,1 0 1 0 0,-1 0-1 0 0,1 0 1 0 0,-1 0-1 0 0,1 0 1 0 0,-1 0-1 0 0,1 0 1 0 0,-1 1-1 0 0,0-1 0 0 0,1 0 1 0 0,-1 0-1 0 0,1 0 1 0 0,-1 0-1 0 0,0 1 1 0 0,1-1-1 0 0,-1 0 1 0 0,1 0-1 0 0,-1 1 1 0 0,0-1-1 0 0,1 0 0 0 0,-1 1 1 0 0,0-1-1 0 0,0 0 1 0 0,1 1-1 0 0,-1-1 1 0 0,0 1-1 0 0,16 16 274 0 0,5 10-83 0 0,-2 1 0 0 0,-1 1 0 0 0,-1 1 0 0 0,16 41 0 0 0,41 133 294 0 0,-60-159-351 0 0,61 248 394 0 0,-53-197-397 0 0,-15-53-108 0 0,4 11-289 0 0,-2-3-1909 0 0,-8-43-744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5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16 217 4628 0 0,'-12'-10'8949'0'0,"8"0"-3341"0"0,4 9-5353 0 0,1-1-1 0 0,-1 1 1 0 0,0-1 0 0 0,1 1 0 0 0,-1 0 0 0 0,1-1-1 0 0,-1 1 1 0 0,1 0 0 0 0,0 0 0 0 0,-1-1 0 0 0,1 1-1 0 0,0 0 1 0 0,0 0 0 0 0,0 0 0 0 0,1-1 0 0 0,5-5-308 0 0,1 1 1 0 0,0 0 0 0 0,16-9-1 0 0,-20 13 816 0 0,51-29-238 0 0,66-27 0 0 0,-82 43-2420 0 0,46-12 1 0 0,-53 19 332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7:5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1364 0 0,'14'-12'11143'0'0,"1"10"-4574"0"0,-12 3-6181 0 0,0 0 0 0 0,-1 0 0 0 0,1 0 0 0 0,0 0 0 0 0,-1 0 0 0 0,1 1 0 0 0,-1 0 0 0 0,0-1 1 0 0,1 1-1 0 0,-1 0 0 0 0,2 2 0 0 0,4 5-168 0 0,-1 0 1 0 0,1 1-1 0 0,-2-1 0 0 0,11 20 1 0 0,49 119 1700 0 0,-55-118-1620 0 0,-1 0 0 0 0,-2 0-1 0 0,5 36 1 0 0,-12-62-210 0 0,0 1-1 0 0,0-1 1 0 0,1 1-1 0 0,-1-1 0 0 0,1 0 1 0 0,0 0-1 0 0,0 0 1 0 0,6 8-1 0 0,-8-11-2 0 0,0-1-80 0 0,0 0-1 0 0,0 0 1 0 0,0 0-1 0 0,0 0 1 0 0,0 1-1 0 0,0-1 1 0 0,0 0-1 0 0,0 0 1 0 0,0 0 0 0 0,0 0-1 0 0,0 0 1 0 0,0 1-1 0 0,0-1 1 0 0,0 0-1 0 0,0 0 1 0 0,0 0-1 0 0,1 0 1 0 0,-1 0-1 0 0,0 1 1 0 0,0-1-1 0 0,0 0 1 0 0,0 0-1 0 0,0 0 1 0 0,0 0-1 0 0,0 0 1 0 0,0 0-1 0 0,0 0 1 0 0,1 1-1 0 0,-1-1 1 0 0,0 0 0 0 0,0 0-1 0 0,0 0 1 0 0,0 0-1 0 0,0 0 1 0 0,0 0-1 0 0,1 0 1 0 0,-1 0-1 0 0,0 0 1 0 0,0 0-1 0 0,0 0 1 0 0,0 0-1 0 0,0 0 1 0 0,1 0-1 0 0,-1 0 1 0 0,0 0-1 0 0,0 0 1 0 0,0 0-1 0 0,0 0 1 0 0,1 0-1 0 0,-1 0 1 0 0,10-6 82 0 0,10-14-43 0 0,28-52 62 0 0,14-24-42 0 0,-27 40-30 0 0,27-40-1476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87 3944 0 0,'-2'-34'11503'0'0,"1"31"-10634"0"0,0-1 0 0 0,1 0 0 0 0,-2 0-1 0 0,1 1 1 0 0,-3-8 0 0 0,3 9-746 0 0,0 1-1 0 0,-1-1 0 0 0,1 0 1 0 0,0 1-1 0 0,-1-1 1 0 0,1 1-1 0 0,-1 0 1 0 0,1-1-1 0 0,-1 1 0 0 0,1 0 1 0 0,-1 0-1 0 0,0 0 1 0 0,0 0-1 0 0,1 0 0 0 0,-1 0 1 0 0,0 1-1 0 0,0-1 1 0 0,0 1-1 0 0,0-1 1 0 0,0 1-1 0 0,0 0 0 0 0,0-1 1 0 0,0 1-1 0 0,0 0 1 0 0,0 1-1 0 0,0-1 1 0 0,0 0-1 0 0,0 0 0 0 0,-3 2 1 0 0,-10 1 13 0 0,0 1-1 0 0,1 0 1 0 0,0 1 0 0 0,0 1 0 0 0,0 0-1 0 0,0 1 1 0 0,1 0 0 0 0,0 1 0 0 0,1 1-1 0 0,0 0 1 0 0,0 0 0 0 0,1 1 0 0 0,0 1-1 0 0,0 0 1 0 0,-9 14 0 0 0,9-10-93 0 0,1 1 0 0 0,0 0 0 0 0,1 1 0 0 0,1 0 1 0 0,1 0-1 0 0,1 1 0 0 0,0 0 0 0 0,1 0 0 0 0,1 0 0 0 0,0 0 0 0 0,-1 36 0 0 0,3 70 77 0 0,5 0-1 0 0,22 136 1 0 0,-18-204 55 0 0,-2 0 1 0 0,-3 62-1 0 0,-4-93 22 0 0,0 0 0 0 0,-2 0 0 0 0,-7 29 0 0 0,8-43-82 0 0,-1 1 1 0 0,0-1 0 0 0,-1-1 0 0 0,0 1-1 0 0,0-1 1 0 0,-1 0 0 0 0,0 0 0 0 0,-1 0-1 0 0,-9 9 1 0 0,6-10-88 0 0,0-1 0 0 0,-1-1-1 0 0,0 0 1 0 0,0 0 0 0 0,-1-1-1 0 0,1 0 1 0 0,-1-1 0 0 0,-1 0 0 0 0,-12 2-1 0 0,24-6-144 0 0,1-1-1 0 0,-1 0 0 0 0,1 1 0 0 0,-1-1 0 0 0,0 0 0 0 0,1 0 1 0 0,-1 1-1 0 0,0-1 0 0 0,0 0 0 0 0,1 0 0 0 0,-1 0 0 0 0,0 0 0 0 0,1 0 1 0 0,-1 0-1 0 0,0 0 0 0 0,0 0 0 0 0,1 0 0 0 0,-1 0 0 0 0,0-1 1 0 0,1 1-1 0 0,-1 0 0 0 0,0 0 0 0 0,1-1 0 0 0,-1 1 0 0 0,1 0 0 0 0,-1-1 1 0 0,0 1-1 0 0,1-1 0 0 0,-1 1 0 0 0,1 0 0 0 0,-1-1 0 0 0,1 0 1 0 0,-1 1-1 0 0,1-1 0 0 0,-1 0 0 0 0,-1-7-1487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5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36 112 824 0 0,'-2'2'4161'0'0,"-1"1"-3339"0"0,1-1 0 0 0,-1 1 0 0 0,1 0 0 0 0,0 0 0 0 0,0 0 0 0 0,0 0-1 0 0,0 0 1 0 0,1 0 0 0 0,-1 1 0 0 0,0 3 0 0 0,-1 1 298 0 0,1 1 0 0 0,0-1 1 0 0,-1 18-1 0 0,2-13-517 0 0,1 0-1 0 0,1 0 1 0 0,0 1 0 0 0,0-1 0 0 0,6 23-1 0 0,-3-26-386 0 0,-1 0 0 0 0,1 0 0 0 0,1 0 0 0 0,0-1 0 0 0,0 1 0 0 0,1-1 0 0 0,0 0 0 0 0,0-1 0 0 0,13 13 0 0 0,-16-17-156 0 0,1-1 0 0 0,0 0 0 0 0,0 0-1 0 0,0 0 1 0 0,0 0 0 0 0,0-1 0 0 0,0 0-1 0 0,1 0 1 0 0,-1 0 0 0 0,1 0-1 0 0,0-1 1 0 0,0 1 0 0 0,-1-1 0 0 0,1-1-1 0 0,0 1 1 0 0,0-1 0 0 0,0 1 0 0 0,0-1-1 0 0,0-1 1 0 0,0 1 0 0 0,0-1 0 0 0,0 0-1 0 0,5-1 1 0 0,-1-1 19 0 0,1-1-1 0 0,-1 0 1 0 0,0 0 0 0 0,-1-1-1 0 0,1 0 1 0 0,-1-1 0 0 0,0 0-1 0 0,0 0 1 0 0,0-1 0 0 0,-1 1-1 0 0,0-2 1 0 0,0 1-1 0 0,-1-1 1 0 0,0 0 0 0 0,-1 0-1 0 0,1-1 1 0 0,-1 0 0 0 0,-1 0-1 0 0,0 0 1 0 0,0 0 0 0 0,-1-1-1 0 0,0 1 1 0 0,-1-1 0 0 0,0 0-1 0 0,0 0 1 0 0,0-11 0 0 0,-4 7 46 0 0,1-1 1 0 0,-2 1 0 0 0,1 0 0 0 0,-2 0 0 0 0,0 0 0 0 0,-1 0 0 0 0,0 1 0 0 0,-1 0 0 0 0,-1 0-1 0 0,-12-19 1 0 0,17 28-112 0 0,-1-1 0 0 0,0 1-1 0 0,0 0 1 0 0,-1 0-1 0 0,1 1 1 0 0,-1-1 0 0 0,0 1-1 0 0,0-1 1 0 0,0 1 0 0 0,0 0-1 0 0,0 1 1 0 0,-1-1-1 0 0,1 1 1 0 0,-1 0 0 0 0,0 0-1 0 0,1 0 1 0 0,-1 1 0 0 0,0-1-1 0 0,0 1 1 0 0,0 0-1 0 0,-1 1 1 0 0,1-1 0 0 0,0 1-1 0 0,0 0 1 0 0,0 0 0 0 0,0 1-1 0 0,0 0 1 0 0,-9 2 0 0 0,9-1-382 0 0,1-1 0 0 0,-1 2 0 0 0,1-1 0 0 0,-1 0 1 0 0,1 1-1 0 0,0 0 0 0 0,0 0 0 0 0,0 0 0 0 0,0 1 1 0 0,0-1-1 0 0,-5 8 0 0 0,2-1-1241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7 134 4560 0 0,'-6'-17'15500'0'0,"6"13"-13778"0"0,2 1-1460 0 0,0 0 0 0 0,1 1 0 0 0,-1-1 1 0 0,1 1-1 0 0,-1-1 0 0 0,1 1 0 0 0,0 0 0 0 0,0 0 0 0 0,0 0 0 0 0,0 0 1 0 0,0 1-1 0 0,4-2 0 0 0,53-20 755 0 0,-28 12-810 0 0,4-3-2295 0 0,69-15 0 0 0,-77 23 500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7 3332 0 0,'-3'-4'3037'0'0,"2"4"-2531"0"0,1 0 0 0 0,-1-1 0 0 0,0 1 0 0 0,1 0 0 0 0,-1-1 0 0 0,0 1 0 0 0,1 0 0 0 0,-1 0 0 0 0,0-1 0 0 0,1 1 0 0 0,-1 0 0 0 0,0 0 0 0 0,-1 0 0 0 0,-19 2 4297 0 0,-17 13-1277 0 0,22-7-2911 0 0,2 1 0 0 0,-1 1-1 0 0,1 0 1 0 0,1 1 0 0 0,0 1 0 0 0,0 0-1 0 0,-17 22 1 0 0,18-18-386 0 0,0 0-1 0 0,1 1 1 0 0,1 0 0 0 0,1 1-1 0 0,0 0 1 0 0,1 1-1 0 0,1 0 1 0 0,1 0-1 0 0,1 1 1 0 0,-5 30 0 0 0,8-34-152 0 0,1 1 1 0 0,1-1-1 0 0,1 1 1 0 0,0-1 0 0 0,1 1-1 0 0,0-1 1 0 0,8 25 0 0 0,-8-34-302 0 0,0 0 1 0 0,1-1 0 0 0,-1 0-1 0 0,1 0 1 0 0,0 1 0 0 0,1-2 0 0 0,0 1-1 0 0,0 0 1 0 0,0-1 0 0 0,0 1 0 0 0,1-1-1 0 0,0-1 1 0 0,0 1 0 0 0,0-1 0 0 0,0 1-1 0 0,1-2 1 0 0,0 1 0 0 0,0 0 0 0 0,0-1-1 0 0,10 3 1 0 0,-2-2-1390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 4228 0 0,'-3'-20'19117'0'0,"9"17"-18721"0"0,-5 3 365 0 0,2 2-104 0 0,4 7 15 0 0,1 1 0 0 0,10 17 0 0 0,13 17 78 0 0,123 140 471 0 0,-141-167-1374 0 0,0 0 0 0 0,-1 0 0 0 0,10 21 0 0 0,-14-23-1432 0 0,-1 1 0 0 0,5 17-1 0 0,-9-23-26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12 1548 0 0,'-2'-2'915'0'0,"0"1"-1"0"0,0 0 1 0 0,0 0-1 0 0,0 0 1 0 0,0 0-1 0 0,0 0 1 0 0,0 0-1 0 0,-1 0 1 0 0,1 1 0 0 0,0-1-1 0 0,0 1 1 0 0,-1 0-1 0 0,1-1 1 0 0,0 1-1 0 0,-4 1 1 0 0,2-1-238 0 0,0 1 1 0 0,1 0-1 0 0,-1 0 1 0 0,0 0-1 0 0,1 1 0 0 0,-1-1 1 0 0,1 1-1 0 0,-6 4 1 0 0,-4 4-149 0 0,1 0 0 0 0,1 1 1 0 0,-19 22-1 0 0,16-17 517 0 0,-116 142 1364 0 0,111-133-2007 0 0,0 0 0 0 0,-17 33 0 0 0,-8 12-5509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19290 0 0,'8'-35'5102'0'0,"11"-15"-4278"0"0,-18 49-795 0 0,-1 0-1 0 0,1 1 1 0 0,0-1 0 0 0,0 0 0 0 0,-1 1 0 0 0,1-1 0 0 0,0 1 0 0 0,0-1 0 0 0,0 1-1 0 0,0 0 1 0 0,0-1 0 0 0,0 1 0 0 0,0 0 0 0 0,0-1 0 0 0,0 1 0 0 0,0 0 0 0 0,0 0-1 0 0,0 0 1 0 0,0 0 0 0 0,0 0 0 0 0,0 0 0 0 0,0 0 0 0 0,0 0 0 0 0,0 1 0 0 0,1-1 0 0 0,25 9 434 0 0,-16-2-326 0 0,0 0-1 0 0,-1 1 1 0 0,0 0 0 0 0,0 1 0 0 0,-1 0 0 0 0,14 17 0 0 0,43 67 300 0 0,-60-84-385 0 0,20 32 104 0 0,-3 1 1 0 0,-1 1 0 0 0,-1 1 0 0 0,-3 0-1 0 0,-2 1 1 0 0,-2 1 0 0 0,12 66 0 0 0,-23-89-93 0 0,-2 0 0 0 0,0 1 0 0 0,-1-1 0 0 0,-1 1 0 0 0,-2-1 0 0 0,0 0 0 0 0,-1 0-1 0 0,-2 0 1 0 0,0-1 0 0 0,-1 1 0 0 0,-1-1 0 0 0,-2-1 0 0 0,-14 27 0 0 0,10-25-1108 0 0,-1 0-1 0 0,-1-1 1 0 0,-30 32-1 0 0,39-46-557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2356 0 0,'-13'-3'22967'0'0,"109"5"-20771"0"0,110-11-1 0 0,16-2-4216 0 0,-209 13-960 0 0,-11-2 1367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5529 0 0,'-6'11'14025'0'0,"2"-3"-10680"0"0,4-7-2286 0 0,1 0-896 0 0,0 0 1 0 0,0 0-1 0 0,0 0 1 0 0,0 0-1 0 0,0-1 1 0 0,1 1-1 0 0,-1 0 1 0 0,0-1-1 0 0,0 1 1 0 0,0-1-1 0 0,1 1 1 0 0,-1-1-1 0 0,0 1 1 0 0,1-1-1 0 0,-1 0 1 0 0,0 0-1 0 0,3 1 1 0 0,26 0 616 0 0,-25-1-580 0 0,86 2 1079 0 0,20 1-1021 0 0,-37 2-3744 0 0,-56-3 1884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22 600 0 0,'-3'-3'1029'0'0,"1"1"-1"0"0,-1 0 1 0 0,0 0-1 0 0,0 0 1 0 0,0 1-1 0 0,-1-1 1 0 0,1 1-1 0 0,0-1 1 0 0,-1 1-1 0 0,1 0 1 0 0,0 1-1 0 0,-1-1 1 0 0,-6 0-1 0 0,4 1-254 0 0,-1 0-1 0 0,1 0 0 0 0,-1 1 1 0 0,1 0-1 0 0,-1 1 1 0 0,-11 3-1 0 0,-2 3-12 0 0,0 2 0 0 0,0 0 0 0 0,-23 16 0 0 0,43-26-715 0 0,-18 11 229 0 0,2 1 1 0 0,-1 1 0 0 0,2 0-1 0 0,-1 1 1 0 0,2 0-1 0 0,0 2 1 0 0,1-1-1 0 0,0 2 1 0 0,2 0 0 0 0,0 0-1 0 0,0 1 1 0 0,2 0-1 0 0,0 1 1 0 0,-11 38 0 0 0,15-38-182 0 0,2 0 1 0 0,0 0 0 0 0,1 0 0 0 0,1 0-1 0 0,0 0 1 0 0,2 1 0 0 0,0-1 0 0 0,1 0 0 0 0,1 0-1 0 0,6 21 1 0 0,-5-28-72 0 0,0 0 1 0 0,1 0-1 0 0,0 0 0 0 0,1-1 0 0 0,0 1 1 0 0,0-1-1 0 0,2-1 0 0 0,-1 1 1 0 0,1-1-1 0 0,1-1 0 0 0,-1 1 0 0 0,2-2 1 0 0,-1 1-1 0 0,1-1 0 0 0,1 0 0 0 0,14 7 1 0 0,-12-8-17 0 0,1-2 1 0 0,-1 0 0 0 0,1 0 0 0 0,1-1-1 0 0,-1-1 1 0 0,0-1 0 0 0,1 0 0 0 0,0 0-1 0 0,-1-2 1 0 0,1 0 0 0 0,0 0 0 0 0,-1-1-1 0 0,26-6 1 0 0,-10 0-7 0 0,0-1 0 0 0,0-1 1 0 0,-1-2-1 0 0,0-1 0 0 0,40-24 0 0 0,-48 25-10 0 0,-1-2 0 0 0,-1 0 1 0 0,26-23-1 0 0,-40 31 12 0 0,-1 1 0 0 0,1-1 0 0 0,0 0 1 0 0,-1 0-1 0 0,0 0 0 0 0,-1-1 0 0 0,1 1 1 0 0,-1-1-1 0 0,0 0 0 0 0,0 0 0 0 0,-1 0 1 0 0,1 0-1 0 0,-2-1 0 0 0,1 1 0 0 0,-1-1 1 0 0,2-10-1 0 0,-4 14 2 0 0,1 0 1 0 0,-1 0-1 0 0,0 0 0 0 0,0 0 1 0 0,0 0-1 0 0,0 0 1 0 0,0 0-1 0 0,0 0 0 0 0,-1 0 1 0 0,0 1-1 0 0,1-1 0 0 0,-1 1 1 0 0,-3-4-1 0 0,-31-28 76 0 0,33 31-73 0 0,-2-1 2 0 0,-1 0 0 0 0,1 0 0 0 0,-1 1 0 0 0,0 0 0 0 0,-1 0 0 0 0,1 0 0 0 0,0 1 0 0 0,-1 0-1 0 0,1 0 1 0 0,-1 0 0 0 0,0 1 0 0 0,1 0 0 0 0,-1 1 0 0 0,0-1 0 0 0,-10 2 0 0 0,13-1 0 0 0,-1 0 0 0 0,0 1-1 0 0,1 0 1 0 0,-1 0 0 0 0,1 0 0 0 0,-1 0 0 0 0,1 1 0 0 0,0-1-1 0 0,-1 1 1 0 0,1 0 0 0 0,0 1 0 0 0,0-1 0 0 0,0 1-1 0 0,1 0 1 0 0,-1 0 0 0 0,1 0 0 0 0,-1 0 0 0 0,1 0-1 0 0,0 1 1 0 0,0 0 0 0 0,1-1 0 0 0,-5 8 0 0 0,0 7 48 0 0,0-1 0 0 0,2 1 1 0 0,0 0-1 0 0,1 0 0 0 0,0 1 1 0 0,0 31-1 0 0,7 114 239 0 0,1-100-183 0 0,9 135 222 0 0,-5-101-202 0 0,0 35 23 0 0,-8-121-279 0 0,1 42 187 0 0,0-50-356 0 0,-1 1 0 0 0,1-1 0 0 0,0 0 0 0 0,0 1 0 0 0,0-1 0 0 0,1 0 0 0 0,-1 0-1 0 0,1 0 1 0 0,3 4 0 0 0,-2-7-1234 0 0,9-1-57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2 5152 0 0,'-7'-1'1703'0'0,"0"1"1"0"0,1 0-1 0 0,-1 0 0 0 0,0 0 0 0 0,0 1 0 0 0,-10 3 0 0 0,6-2-592 0 0,1 2 1 0 0,-1 0-1 0 0,-13 7 1 0 0,-3 4 245 0 0,-45 36 0 0 0,71-50-1265 0 0,-16 12 268 0 0,2 1 1 0 0,0 0-1 0 0,0 1 1 0 0,2 1 0 0 0,0 0-1 0 0,0 1 1 0 0,2 0-1 0 0,0 1 1 0 0,1 0-1 0 0,-11 30 1 0 0,15-33-330 0 0,1 1 0 0 0,0-1 1 0 0,1 1-1 0 0,1 0 0 0 0,1 1 0 0 0,0-1 0 0 0,1 0 1 0 0,1 1-1 0 0,0-1 0 0 0,1 0 0 0 0,1 1 0 0 0,0-1 0 0 0,10 30 1 0 0,-9-36-484 0 0,1-1 1 0 0,1 1 0 0 0,0-1 0 0 0,0 0 0 0 0,0 0 0 0 0,1-1 0 0 0,1 0-1 0 0,7 9 1 0 0,3 0-1163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2824 0 0,'0'0'15883'0'0,"3"2"-14309"0"0,68 66 3102 0 0,35 43-2674 0 0,-90-94-1708 0 0,139 161 1183 0 0,-55-46-1783 0 0,-92-120-78 0 0,9 15-4185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0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4156 0 0,'-3'-14'3669'0'0,"-1"0"-965"0"0,4 5-704 0 0,-2 3 176 0 0,2-2-2228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32 896 0 0,'-2'-14'11477'0'0,"-8"3"-6841"0"0,5 7-1330 0 0,4 4-3157 0 0,1-1 0 0 0,-1 1 0 0 0,0 0 1 0 0,1 0-1 0 0,-1-1 0 0 0,0 1 1 0 0,0 0-1 0 0,1 0 0 0 0,-1 0 0 0 0,0 0 1 0 0,0 0-1 0 0,1 0 0 0 0,-1 0 1 0 0,0 0-1 0 0,0 0 0 0 0,1 0 0 0 0,-1 1 1 0 0,0-1-1 0 0,1 0 0 0 0,-1 0 1 0 0,0 1-1 0 0,0-1 0 0 0,1 0 0 0 0,-1 1 1 0 0,0 0-1 0 0,-18 13 1141 0 0,-87 72 1297 0 0,-133 115-1102 0 0,188-160-1498 0 0,44-35-64 0 0,1-1-335 0 0,-1 1 1 0 0,0-1 0 0 0,-10 14 0 0 0,16-14-2556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7065 0 0,'8'-22'20503'0'0,"-4"38"-20110"0"0,0 0 1 0 0,-1 0-1 0 0,-1 0 0 0 0,1 26 1 0 0,1 8-78 0 0,23 263 184 0 0,-25-283-910 0 0,-2-24-223 0 0,0 1 1 0 0,0-1 0 0 0,1 1 0 0 0,0-1 0 0 0,2 9 0 0 0,-2-11-962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86 18818 0 0,'-9'-4'4549'0'0,"-4"-2"-2336"0"0,-7-3 428 0 0,45-2-2447 0 0,0 2 1 0 0,1 1 0 0 0,0 1 0 0 0,51-6 0 0 0,1-2-4218 0 0,-58 11 2417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31 1488 0 0,'-9'-18'15235'0'0,"6"16"-14724"0"0,0 1 1 0 0,1-1-1 0 0,-1 1 0 0 0,0 0 1 0 0,0 0-1 0 0,0 0 0 0 0,-1 0 1 0 0,1 0-1 0 0,0 1 0 0 0,0-1 1 0 0,-4 1-1 0 0,0 0-7 0 0,-1 0 0 0 0,1 1-1 0 0,0 0 1 0 0,-11 2 0 0 0,-6 4 130 0 0,-43 20 0 0 0,56-22-218 0 0,-9 3-156 0 0,1 1 0 0 0,1 0 1 0 0,-1 2-1 0 0,1 0 0 0 0,1 1 1 0 0,0 1-1 0 0,1 0 0 0 0,-26 28 1 0 0,37-34-211 0 0,0 1 0 0 0,1-1 0 0 0,-1 1 1 0 0,1 0-1 0 0,1 0 0 0 0,-1 1 0 0 0,2-1 1 0 0,-1 1-1 0 0,1 0 0 0 0,0-1 0 0 0,1 1 1 0 0,0 0-1 0 0,0 0 0 0 0,1 0 1 0 0,0 0-1 0 0,2 13 0 0 0,0-9-23 0 0,1 0 0 0 0,0 0 1 0 0,0-1-1 0 0,1 0 0 0 0,1 1 0 0 0,0-1 0 0 0,1-1 1 0 0,0 1-1 0 0,1-1 0 0 0,13 17 0 0 0,-13-21-12 0 0,0 0 1 0 0,1 0-1 0 0,0 0 0 0 0,0-1 0 0 0,0 0 0 0 0,1-1 1 0 0,0 0-1 0 0,0 0 0 0 0,1-1 0 0 0,-1 0 0 0 0,1 0 1 0 0,0-1-1 0 0,0-1 0 0 0,0 0 0 0 0,0 0 0 0 0,13 0 1 0 0,16 0 183 0 0,1-2 0 0 0,71-9 1 0 0,-110 9-191 0 0,59-6 263 0 0,-58 6-370 0 0,18-9-3955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2912 0 0,'-2'-15'18022'0'0,"5"15"-17799"0"0,0 0 1 0 0,0 0-1 0 0,0 0 0 0 0,0 0 1 0 0,0 0-1 0 0,-1 1 0 0 0,1-1 1 0 0,0 1-1 0 0,0 0 0 0 0,0 0 1 0 0,0 0-1 0 0,-1 0 0 0 0,1 0 1 0 0,0 0-1 0 0,3 4 0 0 0,40 28 690 0 0,-43-30-813 0 0,26 22 133 0 0,-2 1 1 0 0,-2 1-1 0 0,0 2 1 0 0,-2 0-1 0 0,-1 2 0 0 0,-1 0 1 0 0,-2 1-1 0 0,-1 1 1 0 0,-1 1-1 0 0,-2 1 1 0 0,-2 0-1 0 0,10 40 1 0 0,-16-46-114 0 0,-2 1 0 0 0,-1 0 0 0 0,-2 0 0 0 0,0 0 0 0 0,-2 0 0 0 0,-2 0 1 0 0,0 0-1 0 0,-8 32 0 0 0,-6 11 168 0 0,-3-2 0 0 0,-32 79 0 0 0,42-123-286 0 0,-2-1 0 0 0,-1 0 0 0 0,0-1-1 0 0,-2-1 1 0 0,-1 0 0 0 0,-25 30 0 0 0,28-38-293 0 0,10-13-113 0 0,0 0-1 0 0,0 1 0 0 0,-1-1 1 0 0,0 0-1 0 0,0 0 0 0 0,0-1 1 0 0,0 1-1 0 0,-3 2 0 0 0,-4-1-1181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4228 0 0,'10'-15'14289'0'0,"-9"14"-13609"0"0,0 1 1 0 0,0-1-1 0 0,5 6 3538 0 0,-1 11-3462 0 0,-4-3-523 0 0,0-1 0 0 0,-1 1 0 0 0,0-1-1 0 0,-1 1 1 0 0,-1-1 0 0 0,0 0 0 0 0,0 0 0 0 0,-1 1 0 0 0,-1-1 0 0 0,0-1 0 0 0,-1 1 0 0 0,-7 14 0 0 0,6-12-934 0 0,5-8-2458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0 183 272 0 0,'3'-7'2288'0'0,"-1"1"-1"0"0,1 0 1 0 0,0 0-1 0 0,1 0 1 0 0,-1 0 0 0 0,7-7-1 0 0,9-18 5557 0 0,-18 31-7782 0 0,-1-1 0 0 0,0 1 1 0 0,0 0-1 0 0,0 0 0 0 0,0 0 0 0 0,1 0 0 0 0,-1 0 1 0 0,0 0-1 0 0,0-1 0 0 0,0 1 0 0 0,1 0 0 0 0,-1 0 1 0 0,0 0-1 0 0,0 0 0 0 0,0 0 0 0 0,1 0 0 0 0,-1 0 1 0 0,0 0-1 0 0,0 0 0 0 0,1 0 0 0 0,-1 0 0 0 0,0 0 1 0 0,0 0-1 0 0,0 0 0 0 0,1 0 0 0 0,-1 0 1 0 0,0 0-1 0 0,0 0 0 0 0,0 0 0 0 0,1 0 0 0 0,-1 1 1 0 0,0-1-1 0 0,0 0 0 0 0,0 0 0 0 0,1 0 0 0 0,-1 0 1 0 0,0 0-1 0 0,0 1 0 0 0,0-1 0 0 0,0 0 0 0 0,0 0 1 0 0,1 0-1 0 0,-1 0 0 0 0,0 1 0 0 0,0-1 0 0 0,0 0 1 0 0,6 7-56 0 0,-5-4 96 0 0,0 0 0 0 0,1 0 0 0 0,-1 0 0 0 0,0 0 0 0 0,0 1 0 0 0,-1-1 1 0 0,1 0-1 0 0,-1 0 0 0 0,1 5 0 0 0,1 8 126 0 0,6 41 307 0 0,2 12-155 0 0,-8-62-358 0 0,0-1 0 0 0,0 0 0 0 0,0 0 0 0 0,1 0 0 0 0,-1 0 0 0 0,2-1 1 0 0,-1 1-1 0 0,8 8 0 0 0,-10-13-26 0 0,0 1 0 0 0,0-1 1 0 0,1 0-1 0 0,-1 0 0 0 0,1 0 1 0 0,-1 0-1 0 0,1 0 0 0 0,-1 0 1 0 0,1 0-1 0 0,0 0 0 0 0,0-1 1 0 0,-1 1-1 0 0,1-1 1 0 0,0 1-1 0 0,0-1 0 0 0,-1 1 1 0 0,1-1-1 0 0,4 0 0 0 0,-2-1-4 0 0,0 1 0 0 0,1-1-1 0 0,-1 0 1 0 0,0 0 0 0 0,0 0-1 0 0,0-1 1 0 0,8-3 0 0 0,-1-1-11 0 0,0-1 0 0 0,0 0 0 0 0,-1-1 1 0 0,16-15-1 0 0,16-22 67 0 0,-3-1 0 0 0,-1-3 0 0 0,45-77 0 0 0,-80 121 26 0 0,-2 2 13 0 0,1 1 0 0 0,-1-1 0 0 0,1 0 0 0 0,-1 1 0 0 0,1-1 0 0 0,0 1 1 0 0,0 0-1 0 0,0 0 0 0 0,0-1 0 0 0,5-2 0 0 0,0 27 278 0 0,-7-6-334 0 0,2 0-1 0 0,0 0 0 0 0,1 0 1 0 0,0-1-1 0 0,2 1 0 0 0,0-1 0 0 0,0 0 1 0 0,1 0-1 0 0,1 0 0 0 0,1-1 0 0 0,0 0 1 0 0,0-1-1 0 0,2 0 0 0 0,-1 0 0 0 0,17 15 1 0 0,-19-20-216 0 0,1-1 1 0 0,0 0 0 0 0,0 0 0 0 0,18 10-1 0 0,3-5-3493 0 0,-22-10 2095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5885 0 0,'-2'3'9915'0'0,"-1"0"-9433"0"0,0 1 0 0 0,1 0 0 0 0,-1 0-1 0 0,1 0 1 0 0,0 0 0 0 0,1 0 0 0 0,-1 1 0 0 0,1-1-1 0 0,0 1 1 0 0,-1 6 0 0 0,-5 54 2003 0 0,6-38-1824 0 0,-19 311 2696 0 0,13-169-2489 0 0,-3 174 367 0 0,5-280-1160 0 0,1 11-335 0 0,4-66-134 0 0,1 0 0 0 0,-1 0 0 0 0,1 1 0 0 0,1-1 1 0 0,0 0-1 0 0,4 12 0 0 0,0-10-1191 0 0,1-2-24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1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69 4528 0 0,'-1'-5'1816'0'0,"0"0"-1"0"0,-1 0 0 0 0,0 0 0 0 0,0 1 0 0 0,-4-8 1 0 0,4 10-1064 0 0,1-1 0 0 0,-1 1 1 0 0,0-1-1 0 0,-1 1 0 0 0,1 0 1 0 0,0-1-1 0 0,-1 1 1 0 0,-3-2-1 0 0,3 2-490 0 0,0 1 0 0 0,0 0 0 0 0,0-1 0 0 0,0 1 0 0 0,0 0 1 0 0,-1 1-1 0 0,1-1 0 0 0,0 1 0 0 0,0-1 0 0 0,-1 1 0 0 0,1 0 0 0 0,0 0 0 0 0,-1 1 0 0 0,1-1 1 0 0,0 0-1 0 0,0 1 0 0 0,-1 0 0 0 0,1 0 0 0 0,-6 3 0 0 0,2-2-100 0 0,0 1 0 0 0,0 1-1 0 0,1-1 1 0 0,-1 1 0 0 0,1 0 0 0 0,0 1 0 0 0,0 0-1 0 0,0 0 1 0 0,0 0 0 0 0,-4 7 0 0 0,8-10-135 0 0,0 1 1 0 0,0-1 0 0 0,1 1-1 0 0,-1 0 1 0 0,1-1 0 0 0,0 1 0 0 0,-1 0-1 0 0,1 0 1 0 0,1 0 0 0 0,-1 0 0 0 0,0 0-1 0 0,1 0 1 0 0,0 0 0 0 0,-1 1 0 0 0,1-1-1 0 0,0 0 1 0 0,1 0 0 0 0,-1 0 0 0 0,1 0-1 0 0,-1 0 1 0 0,1 0 0 0 0,0 0-1 0 0,0 0 1 0 0,0 0 0 0 0,0 0 0 0 0,3 4-1 0 0,-1-4-25 0 0,-1 1 0 0 0,1 0-1 0 0,0-1 1 0 0,0 0-1 0 0,0 0 1 0 0,1 0-1 0 0,-1 0 1 0 0,1 0-1 0 0,0-1 1 0 0,-1 0 0 0 0,1 1-1 0 0,0-1 1 0 0,6 2-1 0 0,-4-2-26 0 0,0 0 0 0 0,0-1 0 0 0,0 1-1 0 0,0-1 1 0 0,0 0 0 0 0,1 0 0 0 0,-1-1 0 0 0,0 0 0 0 0,10-1-1 0 0,-7 0 24 0 0,-18 17 2 0 0,-10 11 52 0 0,5-9 57 0 0,1 1 0 0 0,-15 32-1 0 0,24-43-68 0 0,1 0-1 0 0,0-1 0 0 0,0 1 0 0 0,1 1 0 0 0,0-1 1 0 0,0 0-1 0 0,1 1 0 0 0,0-1 0 0 0,1 0 0 0 0,0 14 1 0 0,1-18-58 0 0,-1 0 0 0 0,1 0 1 0 0,0 0-1 0 0,0-1 1 0 0,1 1-1 0 0,-1-1 1 0 0,1 1-1 0 0,0-1 1 0 0,0 1-1 0 0,0-1 0 0 0,0 0 1 0 0,0 0-1 0 0,1 0 1 0 0,0 0-1 0 0,-1 0 1 0 0,1-1-1 0 0,0 1 1 0 0,0-1-1 0 0,1 0 0 0 0,-1 0 1 0 0,0 0-1 0 0,1 0 1 0 0,-1 0-1 0 0,1-1 1 0 0,5 2-1 0 0,34 5-1683 0 0,-21-6-254 0 0,-4 1 363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1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48 3944 0 0,'-29'-20'9853'0'0,"1"5"-4529"0"0,23 12-4842 0 0,0 1 1 0 0,-1 0-1 0 0,1 1 1 0 0,-1-1-1 0 0,1 1 1 0 0,-1 0-1 0 0,1 1 1 0 0,-1-1-1 0 0,-9 1 1 0 0,-5 3-61 0 0,0 1 0 0 0,0 0 0 0 0,0 2 0 0 0,1 0 0 0 0,0 1 0 0 0,0 1 0 0 0,0 1 0 0 0,1 0 0 0 0,1 2 0 0 0,0 0 0 0 0,-24 19 0 0 0,35-25-373 0 0,0 1-1 0 0,0-1 1 0 0,0 1 0 0 0,1 0-1 0 0,0 0 1 0 0,0 1 0 0 0,1 0 0 0 0,0-1-1 0 0,0 1 1 0 0,0 1 0 0 0,1-1-1 0 0,0 0 1 0 0,0 1 0 0 0,1 0-1 0 0,0 0 1 0 0,0-1 0 0 0,1 1-1 0 0,0 0 1 0 0,1 0 0 0 0,-1 1-1 0 0,2-1 1 0 0,-1 0 0 0 0,1 0 0 0 0,0 0-1 0 0,1-1 1 0 0,0 1 0 0 0,0 0-1 0 0,0 0 1 0 0,1-1 0 0 0,0 1-1 0 0,1-1 1 0 0,0 0 0 0 0,0 0-1 0 0,5 6 1 0 0,-3-4-108 0 0,1-1 0 0 0,0 0 0 0 0,0-1 0 0 0,0 0 0 0 0,1 0 0 0 0,0 0 0 0 0,1-1 0 0 0,-1 0 0 0 0,1-1 0 0 0,0 0 0 0 0,1 0 0 0 0,-1-1 0 0 0,1 0 0 0 0,0-1 0 0 0,0 0 0 0 0,0 0 0 0 0,0-1 0 0 0,1 0 0 0 0,-1-1 0 0 0,0-1 0 0 0,1 1 0 0 0,-1-2 0 0 0,1 1 0 0 0,10-3 0 0 0,11-2-2783 0 0,-19 2 1251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0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1776 0 0,'0'-2'3825'0'0,"1"-7"1736"0"0,2 7-5145 0 0,-1 0-1 0 0,1 1 1 0 0,-1-1-1 0 0,1 1 1 0 0,-1 0-1 0 0,1-1 0 0 0,0 1 1 0 0,0 0-1 0 0,0 1 1 0 0,0-1-1 0 0,0 0 1 0 0,5 1-1 0 0,45-2 1057 0 0,-18 1-515 0 0,-22 0-679 0 0,26-1 908 0 0,-1-1-1 0 0,0-3 1 0 0,69-18 0 0 0,-107 24-1136 0 0,1 0 0 0 0,-1 0 1 0 0,0 0-1 0 0,1 0 0 0 0,-1 0 0 0 0,1 0 0 0 0,-1 0 1 0 0,0 0-1 0 0,1-1 0 0 0,-1 1 0 0 0,1 0 1 0 0,-1 0-1 0 0,0 0 0 0 0,1-1 0 0 0,-1 1 0 0 0,0 0 1 0 0,0 0-1 0 0,1-1 0 0 0,-1 1 0 0 0,0 0 1 0 0,1-1-1 0 0,-1 1 0 0 0,0 0 0 0 0,0-1 0 0 0,0 1 1 0 0,1 0-1 0 0,-1-1 0 0 0,0 1 0 0 0,0-1 1 0 0,0 1-1 0 0,0 0 0 0 0,0-1 0 0 0,0 1 0 0 0,0 0 1 0 0,0-1-1 0 0,0 1 0 0 0,0-1 0 0 0,0 1 0 0 0,0 0 1 0 0,0-1-1 0 0,0 1 0 0 0,0-1 0 0 0,0 1 1 0 0,0 0-1 0 0,-1-1 0 0 0,1 1 0 0 0,0-1 0 0 0,0 1 1 0 0,0 0-1 0 0,-1-1 0 0 0,0 0-17 0 0,1 1 0 0 0,-1-1 1 0 0,0 0-1 0 0,0 1 0 0 0,1-1 0 0 0,-1 1 0 0 0,0-1 1 0 0,0 1-1 0 0,0 0 0 0 0,0-1 0 0 0,1 1 0 0 0,-1 0 0 0 0,0 0 1 0 0,0-1-1 0 0,0 1 0 0 0,0 0 0 0 0,0 0 0 0 0,0 0 0 0 0,0 0 1 0 0,0 0-1 0 0,0 0 0 0 0,-1 1 0 0 0,-6 1 19 0 0,1 1 1 0 0,-1 1-1 0 0,1-1 0 0 0,0 1 0 0 0,0 0 0 0 0,0 1 0 0 0,1 0 1 0 0,0 0-1 0 0,0 0 0 0 0,0 1 0 0 0,0-1 0 0 0,1 2 0 0 0,0-1 1 0 0,0 0-1 0 0,-3 8 0 0 0,-2 4-19 0 0,1-1 0 0 0,1 1 0 0 0,0 0 0 0 0,2 1 0 0 0,-6 22 1 0 0,10-30-43 0 0,0 0 0 0 0,0 0 0 0 0,1 0-1 0 0,1 0 1 0 0,0 0 0 0 0,0 1 0 0 0,1-1 0 0 0,1 0 0 0 0,0 0 0 0 0,0 0 0 0 0,1 0 0 0 0,0-1 0 0 0,1 1 0 0 0,0-1 0 0 0,1 0 0 0 0,9 15 0 0 0,-7-15-408 0 0,0-1 0 0 0,0 0-1 0 0,0 0 1 0 0,1-1 0 0 0,1 0 0 0 0,-1 0-1 0 0,1-1 1 0 0,0 0 0 0 0,1-1 0 0 0,10 6-1 0 0,1-2-1187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1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3572 0 0,'-12'-22'13067'0'0,"6"10"-4271"0"0,17 20-7046 0 0,74 60-726 0 0,110 69 1 0 0,-176-125-938 0 0,16 9-2 0 0,-24-15-39 0 0,0 0 1 0 0,-1 0 0 0 0,0 1 0 0 0,0 1 0 0 0,0-1-1 0 0,-1 2 1 0 0,8 9 0 0 0,-16-16-14 0 0,0 0 0 0 0,0 0 1 0 0,-1 0-1 0 0,1 0 0 0 0,-1 0 0 0 0,1 0 0 0 0,-1 0 0 0 0,0 0 1 0 0,0 0-1 0 0,0 0 0 0 0,0 0 0 0 0,0 0 0 0 0,-1 0 1 0 0,1 0-1 0 0,-1 0 0 0 0,1 0 0 0 0,-1 0 0 0 0,0 0 0 0 0,0 0 1 0 0,0 0-1 0 0,0 0 0 0 0,0 0 0 0 0,0 0 0 0 0,0-1 0 0 0,0 1 1 0 0,-2 1-1 0 0,-6 8 47 0 0,1-1 1 0 0,-17 15 0 0 0,-176 148 517 0 0,95-84-714 0 0,72-57-463 0 0,21-15-2955 0 0,10-12 1973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1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50 4692 0 0,'-1'0'5096'0'0,"-10"-1"2290"0"0,8 3-6859 0 0,0 0-1 0 0,0-1 0 0 0,0 1 1 0 0,-1 0-1 0 0,2 1 1 0 0,-1-1-1 0 0,0 0 1 0 0,0 1-1 0 0,1 0 0 0 0,-1-1 1 0 0,1 1-1 0 0,-3 5 1 0 0,2-2-136 0 0,0 0 0 0 0,0 1 0 0 0,0-1 0 0 0,1 1 0 0 0,0-1 0 0 0,-1 9 0 0 0,0 6 5 0 0,1 0 0 0 0,1 1 0 0 0,3 31 0 0 0,-1-40-323 0 0,0 0 1 0 0,1 1 0 0 0,1-1 0 0 0,0 0 0 0 0,1 0 0 0 0,0-1 0 0 0,1 1-1 0 0,0-1 1 0 0,1 0 0 0 0,14 20 0 0 0,-15-25-60 0 0,-1-1 1 0 0,1-1-1 0 0,1 1 1 0 0,-1-1-1 0 0,1 0 1 0 0,0 0-1 0 0,0 0 1 0 0,0-1-1 0 0,1 0 1 0 0,-1 0-1 0 0,1-1 1 0 0,0 0-1 0 0,0 0 0 0 0,0 0 1 0 0,1-1-1 0 0,-1 0 1 0 0,1-1-1 0 0,-1 1 1 0 0,1-2-1 0 0,9 1 1 0 0,5-2-4 0 0,-1-1 0 0 0,0-2 0 0 0,0 0 1 0 0,0-1-1 0 0,-1-1 0 0 0,1-1 0 0 0,-1 0 1 0 0,-1-2-1 0 0,0 0 0 0 0,0-1 0 0 0,-1-2 1 0 0,0 1-1 0 0,-1-2 0 0 0,25-23 0 0 0,-37 32 16 0 0,0-1-1 0 0,-1 0 0 0 0,0 0 0 0 0,0 0 0 0 0,0 0 0 0 0,-1-1 0 0 0,0 1 1 0 0,0-1-1 0 0,0 0 0 0 0,-1 0 0 0 0,0 0 0 0 0,0 0 0 0 0,0-1 0 0 0,-1 1 1 0 0,0-1-1 0 0,0 1 0 0 0,0 0 0 0 0,-1-1 0 0 0,0 1 0 0 0,-1-1 0 0 0,1 1 0 0 0,-1-1 1 0 0,-3-9-1 0 0,1 7 25 0 0,0 0 1 0 0,-1-1-1 0 0,0 1 1 0 0,-1 1-1 0 0,0-1 1 0 0,0 1-1 0 0,-1 0 0 0 0,0 0 1 0 0,0 0-1 0 0,-1 1 1 0 0,0 0-1 0 0,-1 0 1 0 0,1 1-1 0 0,-1 0 1 0 0,-10-6-1 0 0,1 1-50 0 0,0 2-1 0 0,-1 0 0 0 0,0 1 1 0 0,-1 1-1 0 0,1 1 0 0 0,-1 0 1 0 0,0 1-1 0 0,-1 1 0 0 0,1 1 1 0 0,-1 1-1 0 0,1 1 1 0 0,-39 2-1 0 0,41 1-709 0 0,-1 1 0 0 0,0 0 0 0 0,1 2 0 0 0,0 0 0 0 0,-22 10-1 0 0,22-7-868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1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4260 0 0,'0'0'15632'0'0,"-1"3"-14457"0"0,-4 5-427 0 0,1-1 1 0 0,1 1 0 0 0,-1 0 0 0 0,-3 15-1 0 0,0-4-605 0 0,-1 0-1165 0 0,10-4-2416 0 0,1-5 1891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1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4880 0 0,'0'-1'3592'0'0,"1"-9"1195"0"0,0 8-4407 0 0,0 0-1 0 0,0 0 1 0 0,0 1-1 0 0,1-1 1 0 0,-1 1-1 0 0,1-1 1 0 0,-1 1-1 0 0,1-1 1 0 0,-1 1-1 0 0,1 0 0 0 0,0 0 1 0 0,0 0-1 0 0,-1 0 1 0 0,1 0-1 0 0,0 0 1 0 0,3-1-1 0 0,38-9 1255 0 0,-25 7-847 0 0,313-55 2673 0 0,-81 19-2284 0 0,-141 25-529 0 0,-96 7-426 0 0,-8 2-75 0 0,-7 4 68 0 0,-3 1-180 0 0,1 1 1 0 0,0 0 0 0 0,0 1-1 0 0,-1-1 1 0 0,1 1 0 0 0,0-1 0 0 0,0 1-1 0 0,0 1 1 0 0,0-1 0 0 0,0 1 0 0 0,0-1-1 0 0,0 1 1 0 0,0 0 0 0 0,0 0-1 0 0,1 1 1 0 0,-1-1 0 0 0,1 1 0 0 0,0 0-1 0 0,0 0 1 0 0,0 0 0 0 0,0 0 0 0 0,-2 4-1 0 0,-5 6 67 0 0,1 0-1 0 0,1 1 0 0 0,0 0 0 0 0,0 1 0 0 0,2 0 1 0 0,0 0-1 0 0,-4 17 0 0 0,2-1 41 0 0,1 0 0 0 0,-4 51-1 0 0,9-53-125 0 0,2 0 0 0 0,0 0-1 0 0,9 49 1 0 0,-8-71-301 0 0,0 1-1 0 0,1-1 1 0 0,0 1-1 0 0,0-1 1 0 0,1 0-1 0 0,0 0 1 0 0,0 0 0 0 0,0 0-1 0 0,1 0 1 0 0,0-1-1 0 0,1 0 1 0 0,-1 0-1 0 0,1 0 1 0 0,1 0-1 0 0,6 6 1 0 0,7 1-1325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1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44 2500 0 0,'-3'-4'3910'0'0,"2"3"-3422"0"0,0 1 1 0 0,1-1 0 0 0,-1 1-1 0 0,1 0 1 0 0,-1-1 0 0 0,0 1-1 0 0,0 0 1 0 0,1-1 0 0 0,-1 1-1 0 0,0 0 1 0 0,1 0 0 0 0,-1 0-1 0 0,0 0 1 0 0,0 0 0 0 0,1 0-1 0 0,-1 0 1 0 0,0 0 0 0 0,0 0-1 0 0,1 0 1 0 0,-1 0 0 0 0,-1 1-1 0 0,0 0-152 0 0,1 0-1 0 0,-1 0 1 0 0,1 0 0 0 0,0 0-1 0 0,-1 0 1 0 0,1 1-1 0 0,0-1 1 0 0,0 0 0 0 0,0 1-1 0 0,0-1 1 0 0,0 1-1 0 0,-1 1 1 0 0,-2 6 253 0 0,0 0 0 0 0,1-1-1 0 0,-5 19 1 0 0,6-12-324 0 0,1 0 0 0 0,0 1-1 0 0,1-1 1 0 0,0 0 0 0 0,2 0-1 0 0,-1 1 1 0 0,2-1 0 0 0,0 0-1 0 0,1-1 1 0 0,1 1 0 0 0,0 0-1 0 0,0-1 1 0 0,2 0 0 0 0,8 14 0 0 0,-12-23-231 0 0,0 0 1 0 0,0-1-1 0 0,0 0 1 0 0,1 1-1 0 0,-1-1 1 0 0,1 0-1 0 0,0 0 1 0 0,0-1-1 0 0,1 1 1 0 0,-1-1-1 0 0,1 0 1 0 0,-1 0-1 0 0,1-1 1 0 0,0 1-1 0 0,0-1 1 0 0,0 0-1 0 0,1 0 1 0 0,-1-1-1 0 0,0 0 1 0 0,10 2-1 0 0,-9-3-22 0 0,0 0 0 0 0,0-1 0 0 0,1 1-1 0 0,-1-1 1 0 0,0 0 0 0 0,0-1 0 0 0,-1 0 0 0 0,1 1 0 0 0,0-2-1 0 0,0 1 1 0 0,-1-1 0 0 0,0 0 0 0 0,1 0 0 0 0,-1 0 0 0 0,0-1-1 0 0,0 0 1 0 0,-1 0 0 0 0,6-5 0 0 0,-3 0 16 0 0,1 0 1 0 0,-1 0-1 0 0,0 0 1 0 0,-1-1-1 0 0,0 0 0 0 0,-1 0 1 0 0,0-1-1 0 0,-1 0 1 0 0,0 0-1 0 0,0 0 0 0 0,-1 0 1 0 0,-1 0-1 0 0,0 0 1 0 0,0-1-1 0 0,-1 0 0 0 0,-1 1 1 0 0,0-1-1 0 0,0 1 1 0 0,-4-19-1 0 0,2 22 13 0 0,0 0 0 0 0,-1 0 0 0 0,0 0 0 0 0,-1 1 0 0 0,1-1 0 0 0,-1 1 0 0 0,-1 0 1 0 0,1 0-1 0 0,-1 0 0 0 0,0 1 0 0 0,-1 0 0 0 0,0 0 0 0 0,0 0 0 0 0,0 1 0 0 0,-8-6 0 0 0,10 8-32 0 0,-1 1 0 0 0,1-1 0 0 0,-1 1 0 0 0,1 0 1 0 0,-1 1-1 0 0,0-1 0 0 0,0 1 0 0 0,0 0 0 0 0,0 0 0 0 0,0 0 0 0 0,0 1 0 0 0,0-1 0 0 0,0 1 0 0 0,0 1 1 0 0,0-1-1 0 0,0 1 0 0 0,0 0 0 0 0,1 0 0 0 0,-1 0 0 0 0,0 0 0 0 0,0 1 0 0 0,1 0 0 0 0,-1 0 0 0 0,1 0 1 0 0,-1 1-1 0 0,-5 4 0 0 0,4-3-165 0 0,-1 0 1 0 0,1 1-1 0 0,0 0 0 0 0,0 0 1 0 0,0 0-1 0 0,0 1 0 0 0,1 0 1 0 0,0 0-1 0 0,1 1 1 0 0,-1-1-1 0 0,1 1 0 0 0,0 0 1 0 0,1 0-1 0 0,-3 8 1 0 0,-1 8-2813 0 0,7-13 1355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1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32 136 17866 0 0,'-4'-31'3384'0'0,"-3"7"-2064"0"0,4 7-732 0 0,-1 1-320 0 0,1 3-140 0 0,-1 3-76 0 0,1 0-36 0 0,-1 3-112 0 0,4 0-368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1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2644 0 0,'3'-1'8361'0'0,"11"-7"-5036"0"0,59-8 2722 0 0,38 3-2841 0 0,13-1-1748 0 0,-104 10-1259 0 0,13-1 223 0 0,0-2 1 0 0,0-1 0 0 0,34-13-1 0 0,-54 13 258 0 0,-13 8-670 0 0,1 0 0 0 0,-1 0 0 0 0,0 0 0 0 0,0 0 0 0 0,0 0 0 0 0,0 0 0 0 0,0-1 0 0 0,0 1 0 0 0,0 0 0 0 0,0 0 0 0 0,0 0 0 0 0,0 0 0 0 0,0 0 0 0 0,0 0 0 0 0,0 0 0 0 0,0 0 0 0 0,0 0 0 0 0,0 0 0 0 0,0-1 0 0 0,0 1 0 0 0,0 0 0 0 0,0 0 0 0 0,-1 0 0 0 0,1 0 0 0 0,0 0 0 0 0,0 0 0 0 0,0 0 0 0 0,0 0 0 0 0,0 0 0 0 0,0 0 0 0 0,0 0 0 0 0,0 0 1 0 0,0 0-1 0 0,0-1 0 0 0,0 1 0 0 0,0 0 0 0 0,0 0 0 0 0,0 0 0 0 0,-1 0 0 0 0,1 0 0 0 0,0 0 0 0 0,0 0 0 0 0,0 0 0 0 0,0 0 0 0 0,0 0 0 0 0,0 0 0 0 0,0 0 0 0 0,0 0 0 0 0,0 0 0 0 0,0 0 0 0 0,-1 0 0 0 0,1 0 0 0 0,0 0 0 0 0,0 0 0 0 0,0 0 0 0 0,0 0 0 0 0,0 0 0 0 0,0 0 0 0 0,0 0 0 0 0,0 0 0 0 0,0 0 0 0 0,0 1 0 0 0,-1-1 0 0 0,-1 0 23 0 0,0 0-1 0 0,0 1 1 0 0,0-1-1 0 0,0 1 0 0 0,0 0 1 0 0,0-1-1 0 0,0 1 1 0 0,0 0-1 0 0,0 0 1 0 0,0 0-1 0 0,-2 2 1 0 0,-12 11 75 0 0,1 0 1 0 0,1 1 0 0 0,1 0 0 0 0,0 1 0 0 0,0 1-1 0 0,2 0 1 0 0,0 1 0 0 0,1 0 0 0 0,1 0 0 0 0,-11 32-1 0 0,18-42-112 0 0,1 0 0 0 0,-1 0 0 0 0,2 0 0 0 0,-1 1 0 0 0,1-1 0 0 0,0 0 0 0 0,1 1 0 0 0,-1-1 0 0 0,2 0 0 0 0,-1 0 0 0 0,1 0 0 0 0,1 0 0 0 0,3 9 0 0 0,5 10-304 0 0,2 0 0 0 0,19 30 0 0 0,-29-52 242 0 0,7 11-826 0 0,1-1-1 0 0,1 0 1 0 0,22 22 0 0 0,-14-18-716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1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75 2780 0 0,'-2'-5'1367'0'0,"0"0"1"0"0,-1 0-1 0 0,0 0 0 0 0,0 0 0 0 0,0 1 0 0 0,0-1 1 0 0,-1 1-1 0 0,0 0 0 0 0,0 0 0 0 0,-5-4 1 0 0,4 5-951 0 0,1 1 0 0 0,-1-1 0 0 0,1 1 1 0 0,-1 0-1 0 0,0 0 0 0 0,0 1 1 0 0,0-1-1 0 0,0 1 0 0 0,0 0 1 0 0,0 1-1 0 0,0-1 0 0 0,0 1 0 0 0,0 0 1 0 0,0 0-1 0 0,0 1 0 0 0,0-1 1 0 0,-6 2-1 0 0,4 0-223 0 0,1-1 0 0 0,0 1 0 0 0,-1 0 0 0 0,1 1 0 0 0,0 0 0 0 0,0-1 0 0 0,0 2 0 0 0,0-1 0 0 0,1 1 0 0 0,0 0 0 0 0,-1 0 0 0 0,-5 6 0 0 0,9-7-150 0 0,0-1 0 0 0,0 1 0 0 0,-1 0 0 0 0,2-1-1 0 0,-1 1 1 0 0,0 0 0 0 0,1 0 0 0 0,-1 1 0 0 0,1-1 0 0 0,0 0-1 0 0,0 0 1 0 0,0 1 0 0 0,0-1 0 0 0,1 0 0 0 0,-1 1-1 0 0,1-1 1 0 0,0 1 0 0 0,0-1 0 0 0,0 0 0 0 0,0 1-1 0 0,1-1 1 0 0,0 1 0 0 0,-1-1 0 0 0,3 6 0 0 0,0-4-42 0 0,-1 1 0 0 0,1 0 1 0 0,0-1-1 0 0,1 0 0 0 0,-1 0 1 0 0,1 0-1 0 0,0 0 0 0 0,1 0 1 0 0,-1-1-1 0 0,1 0 0 0 0,0 0 1 0 0,0 0-1 0 0,0-1 0 0 0,7 5 1 0 0,-4-4-70 0 0,1 0 1 0 0,-1-1-1 0 0,1 0 1 0 0,-1 0 0 0 0,1-1-1 0 0,0 0 1 0 0,0-1 0 0 0,0 1-1 0 0,12-1 1 0 0,6-7-22 0 0,-26 6 104 0 0,4-3 2 0 0,-4 2 29 0 0,-4 2 233 0 0,-10 5-186 0 0,0-1 1 0 0,1 2 0 0 0,0-1 0 0 0,0 2 0 0 0,1 0 0 0 0,-17 14 0 0 0,22-17-48 0 0,0 1 1 0 0,1-1 0 0 0,0 1 0 0 0,0 1 0 0 0,0-1-1 0 0,1 1 1 0 0,-1-1 0 0 0,2 1 0 0 0,-1 0-1 0 0,1 1 1 0 0,0-1 0 0 0,0 0 0 0 0,-2 14-1 0 0,4-17-27 0 0,0 0-1 0 0,1 1 0 0 0,-1-1 1 0 0,1 1-1 0 0,0 0 0 0 0,0-1 1 0 0,0 1-1 0 0,1-1 0 0 0,0 1 0 0 0,0-1 1 0 0,0 1-1 0 0,0-1 0 0 0,1 0 1 0 0,-1 0-1 0 0,1 1 0 0 0,0-1 1 0 0,0 0-1 0 0,1-1 0 0 0,-1 1 0 0 0,1 0 1 0 0,6 5-1 0 0,-1-1 21 0 0,2-1 0 0 0,-1 0 0 0 0,1-1 0 0 0,0 0 0 0 0,0-1-1 0 0,0 0 1 0 0,1-1 0 0 0,0 0 0 0 0,-1 0 0 0 0,14 2 0 0 0,-3-2-962 0 0,-1-1 0 0 0,1-1 0 0 0,-1-1 0 0 0,38-3 0 0 0,-47 1-671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2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1720 0 0,'2'-15'7943'0'0,"5"5"-6736"0"0,1 0 0 0 0,0 0 0 0 0,0 1 1 0 0,1-1-1 0 0,0 2 0 0 0,19-14 0 0 0,-17 14-756 0 0,1 0-1 0 0,0 1 1 0 0,1 0-1 0 0,-1 1 1 0 0,1 1 0 0 0,1 0-1 0 0,-1 0 1 0 0,1 2-1 0 0,0-1 1 0 0,20-1-1 0 0,-29 5-348 0 0,1 1-1 0 0,-1-1 0 0 0,1 1 0 0 0,-1 0 0 0 0,1 1 0 0 0,-1-1 0 0 0,1 1 0 0 0,-1 0 0 0 0,0 0 0 0 0,0 1 0 0 0,0 0 0 0 0,0-1 0 0 0,0 2 1 0 0,-1-1-1 0 0,1 0 0 0 0,-1 1 0 0 0,0 0 0 0 0,0 0 0 0 0,5 7 0 0 0,-2-2 12 0 0,0 1-1 0 0,-1-1 1 0 0,0 1 0 0 0,0 0-1 0 0,-1 1 1 0 0,0 0 0 0 0,-1-1-1 0 0,4 20 1 0 0,-4 1 113 0 0,-4-25-168 0 0,1 0-1 0 0,-1 0 0 0 0,1 0 1 0 0,1 0-1 0 0,-1 0 1 0 0,3 7-1 0 0,-3-8 30 0 0,0 6-41 0 0,-1-11-45 0 0,0 0 1 0 0,0 1-1 0 0,0-1 0 0 0,0 0 1 0 0,0 0-1 0 0,0 0 0 0 0,0 0 1 0 0,0 0-1 0 0,0 0 0 0 0,0 0 1 0 0,0 1-1 0 0,0-1 0 0 0,0 0 1 0 0,0 0-1 0 0,0 0 1 0 0,0 0-1 0 0,0 0 0 0 0,0 0 1 0 0,1 1-1 0 0,-1-1 0 0 0,0 0 1 0 0,0 0-1 0 0,0 0 0 0 0,0 0 1 0 0,0 0-1 0 0,0 0 0 0 0,0 0 1 0 0,0 0-1 0 0,0 0 0 0 0,0 0 1 0 0,1 0-1 0 0,-1 1 1 0 0,0-1-1 0 0,0 0 0 0 0,0 0 1 0 0,0 0-1 0 0,0 0 0 0 0,0 0 1 0 0,0 0-1 0 0,1 0 0 0 0,-1 0 1 0 0,0 0-1 0 0,0 0 0 0 0,0 0 1 0 0,0 0-1 0 0,0 0 1 0 0,0 0-1 0 0,1 0 0 0 0,-1 0 1 0 0,0 0-1 0 0,0 0 0 0 0,0 0 1 0 0,0 0-1 0 0,0-1 0 0 0,0 1 1 0 0,0 0-1 0 0,1 0 0 0 0,-1 0 1 0 0,0 0-1 0 0,15-16-11 0 0,0-1 0 0 0,15-23 0 0 0,-14 17-3 0 0,26-27-1 0 0,-23 31 22 0 0,1-2 57 0 0,0 1 1 0 0,30-22-1 0 0,-44 38 5 0 0,-1-1 0 0 0,1 2-1 0 0,1-1 1 0 0,-1 1-1 0 0,0 0 1 0 0,1 0-1 0 0,0 1 1 0 0,0-1 0 0 0,0 2-1 0 0,-1-1 1 0 0,2 1-1 0 0,-1 0 1 0 0,0 0-1 0 0,10 1 1 0 0,-13 1-26 0 0,0 0 1 0 0,0 0-1 0 0,0 0 0 0 0,0 1 1 0 0,-1-1-1 0 0,1 1 0 0 0,-1 0 1 0 0,1 0-1 0 0,-1 0 0 0 0,0 1 1 0 0,0-1-1 0 0,0 1 0 0 0,0 0 1 0 0,0-1-1 0 0,0 1 1 0 0,-1 1-1 0 0,1-1 0 0 0,-1 0 1 0 0,0 1-1 0 0,2 3 0 0 0,4 9 73 0 0,-1 0 0 0 0,11 35 0 0 0,7 51-4155 0 0,-19-86 2430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2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805 49 2256 0 0,'-9'-6'1958'0'0,"-1"0"-1"0"0,0 1 1 0 0,0 0-1 0 0,0 0 1 0 0,-1 1-1 0 0,-21-5 1 0 0,14 6-510 0 0,1 0 1 0 0,0 2-1 0 0,-35 0 0 0 0,17 4-550 0 0,0 1 1 0 0,0 2-1 0 0,-64 20 0 0 0,72-17-554 0 0,0 1 1 0 0,0 2-1 0 0,1 0 0 0 0,1 2 1 0 0,0 1-1 0 0,-36 29 0 0 0,43-29-184 0 0,0 0 0 0 0,2 2 1 0 0,0 0-1 0 0,1 0 0 0 0,1 2 0 0 0,1 0 0 0 0,0 0 0 0 0,-17 36 0 0 0,23-36-81 0 0,1 0 1 0 0,1 0-1 0 0,0 0 0 0 0,1 0 1 0 0,2 1-1 0 0,-1 0 0 0 0,2-1 1 0 0,1 1-1 0 0,2 23 0 0 0,-1-30-54 0 0,1-1-1 0 0,0 0 1 0 0,1 0-1 0 0,0 0 0 0 0,1 0 1 0 0,1 0-1 0 0,-1-1 0 0 0,2 1 1 0 0,0-1-1 0 0,0 0 1 0 0,1-1-1 0 0,0 0 0 0 0,1 0 1 0 0,8 9-1 0 0,-8-12-16 0 0,0 1 1 0 0,0-1-1 0 0,1-1 0 0 0,0 0 0 0 0,0 0 1 0 0,0-1-1 0 0,1 0 0 0 0,0 0 0 0 0,0-1 1 0 0,0 0-1 0 0,0-1 0 0 0,1 0 0 0 0,-1-1 1 0 0,1 0-1 0 0,0-1 0 0 0,15 0 0 0 0,10-2-933 0 0,1-2-1 0 0,42-9 0 0 0,-62 9-280 0 0,4-1-384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0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79 4628 0 0,'0'-3'990'0'0,"1"0"0"0"0,0-1 0 0 0,-1 1 0 0 0,0 0-1 0 0,0-1 1 0 0,0 1 0 0 0,0 0 0 0 0,0-1-1 0 0,-1 1 1 0 0,0 0 0 0 0,1 0 0 0 0,-1-1 0 0 0,-3-5-1 0 0,3 7-764 0 0,0 1 0 0 0,0-1 0 0 0,0 0 0 0 0,0 1 0 0 0,0-1 0 0 0,0 1 0 0 0,-1-1 0 0 0,1 1 0 0 0,0 0 0 0 0,-1-1 0 0 0,1 1 0 0 0,-1 0 0 0 0,0 0 0 0 0,1 0 0 0 0,-1 0 0 0 0,0 0 0 0 0,0 0 0 0 0,1 1 0 0 0,-1-1 0 0 0,0 1 0 0 0,0-1-1 0 0,0 1 1 0 0,0 0 0 0 0,0-1 0 0 0,0 1 0 0 0,0 0 0 0 0,-3 1 0 0 0,-3 0-5 0 0,1 0-1 0 0,-1 1 1 0 0,0 0-1 0 0,1 0 1 0 0,-1 1-1 0 0,1 0 1 0 0,0 0-1 0 0,-12 8 1 0 0,15-8-158 0 0,0-1 0 0 0,0 1 0 0 0,0 1 0 0 0,0-1 0 0 0,0 0 0 0 0,1 1 1 0 0,0 0-1 0 0,0 0 0 0 0,0 0 0 0 0,0 0 0 0 0,1 0 0 0 0,-1 0 0 0 0,1 1 0 0 0,0-1 1 0 0,0 1-1 0 0,-1 5 0 0 0,3-8-43 0 0,-1 0 0 0 0,1 1 0 0 0,0-1 0 0 0,0 1 0 0 0,0-1 0 0 0,0 0 0 0 0,0 1 0 0 0,0-1 0 0 0,1 1 0 0 0,-1-1 0 0 0,1 0 0 0 0,-1 1 0 0 0,1-1 0 0 0,0 0 0 0 0,0 0 0 0 0,0 0 0 0 0,0 0 0 0 0,2 3 0 0 0,0-2-8 0 0,-1 0-1 0 0,1-1 1 0 0,0 1 0 0 0,0-1-1 0 0,0 1 1 0 0,0-1 0 0 0,1 0-1 0 0,-1 0 1 0 0,0 0 0 0 0,6 1-1 0 0,2 1-27 0 0,0 0 0 0 0,1-2 0 0 0,-1 1 0 0 0,1-1 0 0 0,0-1 0 0 0,15 0 0 0 0,-26-1 53 0 0,0 0-26 0 0,-1 0-9 0 0,0 0-1 0 0,0 0 1 0 0,0 0-1 0 0,0 0 1 0 0,1 0-1 0 0,-1 0 1 0 0,0 0-1 0 0,0 0 1 0 0,0 0-1 0 0,0 0 1 0 0,0 0-1 0 0,0 0 1 0 0,0 0-1 0 0,1 0 1 0 0,-1 0-1 0 0,0 0 1 0 0,0 0-1 0 0,0 0 1 0 0,0 0-1 0 0,0 0 1 0 0,0 0-1 0 0,0 0 1 0 0,1 0-1 0 0,-1 0 1 0 0,0 0-1 0 0,0 0 1 0 0,0 0-1 0 0,0 0 1 0 0,0 1-1 0 0,0-1 1 0 0,0 0-1 0 0,0 0 1 0 0,0 0-1 0 0,0 0 1 0 0,1 0-1 0 0,-1 0 1 0 0,0 0-1 0 0,0 0 1 0 0,0 0-1 0 0,0 1 1 0 0,0-1-1 0 0,0 0 1 0 0,0 0-1 0 0,0 0 1 0 0,0 0-1 0 0,0 0 1 0 0,0 0-1 0 0,0 0 1 0 0,0 1-1 0 0,0-1 1 0 0,0 0-1 0 0,0 0 1 0 0,0 0-1 0 0,0 0 1 0 0,0 0-1 0 0,0 0 1 0 0,0 0-1 0 0,0 1 1 0 0,0-1-1 0 0,-24 14 107 0 0,1 1 0 0 0,-21 18 0 0 0,37-28-74 0 0,1 1 0 0 0,0-1 0 0 0,0 1 0 0 0,1 1 0 0 0,-1-1 0 0 0,1 1 0 0 0,1 0 0 0 0,0 0 0 0 0,0 0-1 0 0,0 1 1 0 0,-4 12 0 0 0,7-16-11 0 0,-1 1 0 0 0,1 0 0 0 0,1 0 0 0 0,-1 0 0 0 0,1 0 0 0 0,0 0 0 0 0,0 0 0 0 0,0 0 0 0 0,0 0 0 0 0,1 0 0 0 0,2 8 0 0 0,-1-10-7 0 0,-1 1-1 0 0,1-1 0 0 0,0 1 0 0 0,0-1 1 0 0,0 0-1 0 0,0 0 0 0 0,1 0 1 0 0,-1 0-1 0 0,1 0 0 0 0,0-1 0 0 0,-1 1 1 0 0,1-1-1 0 0,1 0 0 0 0,-1 0 0 0 0,0 0 1 0 0,4 2-1 0 0,8 3 10 0 0,0-1 0 0 0,1 0-1 0 0,0-2 1 0 0,0 1 0 0 0,0-2 0 0 0,28 3 0 0 0,-4-4-1873 0 0,66-4 1 0 0,-75 0 246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2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50 2824 0 0,'-13'-17'8855'0'0,"11"14"-7905"0"0,1 1 1 0 0,-1 0-1 0 0,1-1 0 0 0,-1 1 1 0 0,0 0-1 0 0,0 0 0 0 0,-3-3 1 0 0,3 4-639 0 0,0-1 1 0 0,0 1 0 0 0,0 0-1 0 0,0 0 1 0 0,0 0 0 0 0,0 0-1 0 0,0 0 1 0 0,-1 1 0 0 0,1-1-1 0 0,0 0 1 0 0,-1 1 0 0 0,1 0-1 0 0,0 0 1 0 0,-1 0-1 0 0,1 0 1 0 0,0 0 0 0 0,-1 0-1 0 0,1 0 1 0 0,-4 2 0 0 0,2-1-169 0 0,0 0 0 0 0,0 1 0 0 0,1-1 0 0 0,-1 1 1 0 0,1 0-1 0 0,-1 0 0 0 0,1 0 0 0 0,0 1 0 0 0,0-1 1 0 0,0 1-1 0 0,0 0 0 0 0,-2 3 0 0 0,-1 2-8 0 0,1 0 1 0 0,1 0-1 0 0,0 0 0 0 0,0 1 0 0 0,0-1 0 0 0,1 1 0 0 0,1 0 1 0 0,-1 0-1 0 0,-1 18 0 0 0,0 6 87 0 0,1 48 0 0 0,16 85 120 0 0,0 0-133 0 0,-13-152-158 0 0,0 0 0 0 0,-1 0 0 0 0,-1-1 0 0 0,0 1-1 0 0,-1 0 1 0 0,-1-1 0 0 0,-6 17 0 0 0,8-25-17 0 0,0-1 0 0 0,0 0-1 0 0,-1 1 1 0 0,1-1 0 0 0,-1 0-1 0 0,0 0 1 0 0,0-1 0 0 0,0 1 0 0 0,0-1-1 0 0,-1 1 1 0 0,0-1 0 0 0,0 0 0 0 0,1 0-1 0 0,-2-1 1 0 0,1 1 0 0 0,0-1 0 0 0,0 0-1 0 0,-1 0 1 0 0,1 0 0 0 0,-1-1 0 0 0,0 1-1 0 0,1-1 1 0 0,-1 0 0 0 0,-5 0 0 0 0,-69 7-1034 0 0,77-8 707 0 0,-4-3-3117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2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77 5937 0 0,'-6'-13'15962'0'0,"6"10"-14822"0"0,2 1-868 0 0,0-1 0 0 0,1 1 1 0 0,-1 0-1 0 0,1 0 0 0 0,0 0 1 0 0,0 0-1 0 0,0 0 0 0 0,0 1 1 0 0,0-1-1 0 0,0 1 0 0 0,0 0 1 0 0,4-1-1 0 0,49-11 1036 0 0,-29 7-765 0 0,42-6 369 0 0,-25 8-3287 0 0,-40 4 1978 0 0,2-2-1194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2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163 160 896 0 0,'-3'-2'763'0'0,"1"1"-1"0"0,-1 0 0 0 0,1 0 1 0 0,-1 0-1 0 0,0 0 1 0 0,1 1-1 0 0,-1-1 0 0 0,0 1 1 0 0,0-1-1 0 0,1 1 1 0 0,-1 0-1 0 0,0 0 1 0 0,0 0-1 0 0,1 1 0 0 0,-1-1 1 0 0,0 1-1 0 0,-3 0 1 0 0,2 1-269 0 0,0 0 1 0 0,0 0-1 0 0,0 0 1 0 0,0 1 0 0 0,0-1-1 0 0,1 1 1 0 0,-1 0-1 0 0,1 0 1 0 0,-6 6 0 0 0,0 4 55 0 0,0 0 0 0 0,0 1 0 0 0,2-1 0 0 0,-13 30 1 0 0,17-34-395 0 0,0 0-1 0 0,1 0 1 0 0,0 0 0 0 0,1 0 0 0 0,-1 0 0 0 0,2 0 0 0 0,-1 0 0 0 0,1 1-1 0 0,1-1 1 0 0,0 0 0 0 0,0 0 0 0 0,1 0 0 0 0,0 0 0 0 0,6 17 0 0 0,-6-21-143 0 0,0-1 0 0 0,-1 0 1 0 0,1 0-1 0 0,1 0 0 0 0,-1-1 0 0 0,0 1 1 0 0,1 0-1 0 0,0-1 0 0 0,0 0 1 0 0,0 1-1 0 0,0-1 0 0 0,1-1 1 0 0,-1 1-1 0 0,1 0 0 0 0,0-1 0 0 0,0 0 1 0 0,-1 1-1 0 0,2-2 0 0 0,-1 1 1 0 0,0 0-1 0 0,0-1 0 0 0,0 0 1 0 0,1 0-1 0 0,-1 0 0 0 0,1 0 0 0 0,-1-1 1 0 0,0 0-1 0 0,1 0 0 0 0,-1 0 1 0 0,1 0-1 0 0,-1-1 0 0 0,7-1 1 0 0,-3 0-36 0 0,0-1-1 0 0,0 0 1 0 0,0 0 0 0 0,-1-1 0 0 0,0 0 0 0 0,1 0 0 0 0,-1-1 0 0 0,-1 0 0 0 0,1 0-1 0 0,8-9 1 0 0,-12 11 19 0 0,0 0-1 0 0,0-1 0 0 0,-1 1 0 0 0,1 0 1 0 0,-1-1-1 0 0,0 0 0 0 0,0 1 1 0 0,-1-1-1 0 0,1 0 0 0 0,-1 0 0 0 0,1 0 1 0 0,-1 0-1 0 0,-1 0 0 0 0,1 0 1 0 0,0 0-1 0 0,-1 0 0 0 0,0 0 1 0 0,0-1-1 0 0,0 1 0 0 0,-2-8 0 0 0,-1-3 0 0 0,-1 1 0 0 0,-1 0-1 0 0,0-1 1 0 0,-11-17 0 0 0,6 10 31 0 0,6 15 40 0 0,1 1 0 0 0,-1 0 1 0 0,-9-10-1 0 0,10 13 9 0 0,0 0-1 0 0,0-1 0 0 0,0 1 0 0 0,0-1 1 0 0,1 0-1 0 0,0 0 0 0 0,-1 0 0 0 0,2 0 1 0 0,-1 0-1 0 0,0 0 0 0 0,1-1 1 0 0,0 1-1 0 0,-1-5 0 0 0,2 1 1 0 0,-1 7-71 0 0,1 0 0 0 0,0 0 1 0 0,0 0-1 0 0,0 0 1 0 0,1 0-1 0 0,-1 0 1 0 0,0-1-1 0 0,0 1 1 0 0,1 0-1 0 0,-1 0 1 0 0,0 0-1 0 0,1 0 1 0 0,-1 0-1 0 0,1 0 0 0 0,-1 0 1 0 0,1 0-1 0 0,0 1 1 0 0,-1-1-1 0 0,2-1 1 0 0,6-9-8 0 0,1 1 0 0 0,1 1 1 0 0,-1-1-1 0 0,1 1 0 0 0,1 1 0 0 0,0 0 1 0 0,0 0-1 0 0,22-10 0 0 0,-20 12-792 0 0,0 0-1 0 0,0 1 1 0 0,0 1-1 0 0,26-5 1 0 0,-15 5-794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2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1776 0 0,'1'-13'15904'0'0,"0"20"-11978"0"0,-2 2-5035 0 0,0 2 1339 0 0,0 0 1 0 0,1-1-1 0 0,0 1 0 0 0,1 0 0 0 0,0-1 0 0 0,1 1 0 0 0,0-1 1 0 0,1 1-1 0 0,0-1 0 0 0,0 0 0 0 0,1 0 0 0 0,1-1 0 0 0,-1 1 1 0 0,1-1-1 0 0,1 0 0 0 0,0 0 0 0 0,10 11 0 0 0,-12-16-195 0 0,0 0-1 0 0,1-1 0 0 0,-1 0 0 0 0,0 0 1 0 0,1 0-1 0 0,0 0 0 0 0,0-1 1 0 0,0 0-1 0 0,0 0 0 0 0,0 0 0 0 0,0-1 1 0 0,1 1-1 0 0,-1-1 0 0 0,0 0 0 0 0,1-1 1 0 0,-1 0-1 0 0,1 0 0 0 0,-1 0 1 0 0,1 0-1 0 0,-1-1 0 0 0,0 0 0 0 0,11-2 1 0 0,-8 0 28 0 0,-1 1 0 0 0,0-1 1 0 0,1 0-1 0 0,-1 0 0 0 0,0-1 1 0 0,-1 0-1 0 0,1 0 0 0 0,-1-1 1 0 0,1 0-1 0 0,-1 0 0 0 0,-1 0 0 0 0,1-1 1 0 0,-1 0-1 0 0,0 0 0 0 0,6-9 1 0 0,-8 9 25 0 0,0-1 0 0 0,-1 0 0 0 0,1 0 0 0 0,-1 0 0 0 0,1-12 0 0 0,-2 12-196 0 0,1 0-1 0 0,-1 1 0 0 0,1-1 0 0 0,5-10 0 0 0,-6 9-1213 0 0,-1-1-1129 0 0,2 0 854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2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78 92 0 0,'-1'-21'9295'0'0,"0"-2"5294"0"0,-3 34-14403 0 0,1 1 0 0 0,0-1 0 0 0,1 1 0 0 0,0 0 0 0 0,1-1 0 0 0,0 1-1 0 0,1 0 1 0 0,0 0 0 0 0,1 0 0 0 0,0 0 0 0 0,1-1 0 0 0,0 1 0 0 0,1 0 0 0 0,8 20-1 0 0,-10-29-170 0 0,0-1 0 0 0,0 0 0 0 0,1 1-1 0 0,-1-1 1 0 0,1 0 0 0 0,-1 0 0 0 0,1 0-1 0 0,-1 0 1 0 0,1-1 0 0 0,0 1 0 0 0,0 0 0 0 0,0-1-1 0 0,0 1 1 0 0,0-1 0 0 0,1 1 0 0 0,-1-1-1 0 0,0 0 1 0 0,4 1 0 0 0,-1-1-5 0 0,-1 0 0 0 0,0 0 1 0 0,1-1-1 0 0,-1 0 0 0 0,0 1 1 0 0,1-2-1 0 0,-1 1 0 0 0,1 0 0 0 0,-1-1 1 0 0,5-1-1 0 0,3-2-5 0 0,-1 0 1 0 0,1 0-1 0 0,-1-1 0 0 0,0 0 1 0 0,0-1-1 0 0,19-14 0 0 0,-13 6 114 0 0,-1-1 0 0 0,-1 0 0 0 0,0-1 0 0 0,-1-1 0 0 0,0 0 0 0 0,-2-1 0 0 0,0-1 1 0 0,15-32-1 0 0,-11 18 985 0 0,-15 32-765 0 0,9 15-267 0 0,-4-3-35 0 0,-1-1 0 0 0,8 22 0 0 0,-9-21-30 0 0,1 0 0 0 0,-1-1 0 0 0,9 13 0 0 0,-8-16-33 0 0,1 0 1 0 0,-1 0 0 0 0,1-1 0 0 0,1 0-1 0 0,-1 0 1 0 0,1 0 0 0 0,0-1-1 0 0,0 0 1 0 0,1 0 0 0 0,-1 0-1 0 0,9 2 1 0 0,-8-4-477 0 0,-1 0 0 0 0,1 0 0 0 0,0-1 0 0 0,0 0 0 0 0,0-1 0 0 0,0 0 0 0 0,12 0 0 0 0,-2-1-1105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2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 5669 0 0,'-4'-3'14812'0'0,"-2"46"-13478"0"0,2 0 0 0 0,2 0 0 0 0,3 46 1 0 0,0-20-755 0 0,11 214 931 0 0,-3-106-965 0 0,-7-136-531 0 0,3 78-737 0 0,5-42-2534 0 0,-6-46 1642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2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 3836 0 0,'-6'-5'16985'0'0,"1"16"-16230"0"0,0 0-1 0 0,1 0 0 0 0,1 1 1 0 0,-1-1-1 0 0,2 1 0 0 0,-3 19 0 0 0,1 77-588 0 0,6-95-827 0 0,0 3-3202 0 0,-2-8 2286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2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2156 0 0,'2'-25'9845'0'0,"4"4"-5169"0"0,-3 15-4219 0 0,0 0 0 0 0,1 0-1 0 0,0 0 1 0 0,-1 1 0 0 0,2 0-1 0 0,-1-1 1 0 0,10-8 0 0 0,4-1 30 0 0,1 1 0 0 0,1 0 0 0 0,0 1 0 0 0,0 1 0 0 0,1 1 0 0 0,1 1 0 0 0,0 1 0 0 0,0 1 0 0 0,33-8 0 0 0,-52 16-388 0 0,0-1 1 0 0,0 0-1 0 0,0 1 0 0 0,0 0 1 0 0,0 0-1 0 0,1 0 0 0 0,-1 0 0 0 0,0 0 1 0 0,0 0-1 0 0,0 1 0 0 0,0 0 1 0 0,0-1-1 0 0,0 1 0 0 0,0 0 1 0 0,0 1-1 0 0,0-1 0 0 0,0 0 1 0 0,-1 1-1 0 0,1 0 0 0 0,0-1 0 0 0,-1 1 1 0 0,0 0-1 0 0,1 0 0 0 0,-1 1 1 0 0,0-1-1 0 0,3 4 0 0 0,-2-1 27 0 0,1 1-1 0 0,-1 1 1 0 0,0-1-1 0 0,0 0 1 0 0,0 1 0 0 0,-1-1-1 0 0,0 1 1 0 0,-1 0-1 0 0,1 0 1 0 0,0 11-1 0 0,1 25 165 0 0,10 90 22 0 0,-10-117-595 0 0,0 0 1 0 0,1 0-1 0 0,1-1 1 0 0,0 1-1 0 0,15 28 1 0 0,-15-38-401 0 0,-1 0-1 0 0,0 0 1 0 0,11 10-1 0 0,-12-13 462 0 0,11 13-1386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2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64 455 5749 0 0,'2'-7'20196'0'0,"-11"162"-17850"0"0,5-77-2043 0 0,4-27-4469 0 0,0-45 2552 0 0</inkml:trace>
  <inkml:trace contextRef="#ctx0" brushRef="#br0" timeOffset="1">21 59 1996 0 0,'-6'-14'4201'0'0,"3"3"-1033"0"0,-1 3-960 0 0,1 0-876 0 0,-1 0-824 0 0,4-1-5236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2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5585 0 0,'0'0'9376'0'0,"-1"4"-7518"0"0,-4 16-97 0 0,1 0 1 0 0,1 0-1 0 0,0 32 0 0 0,2 28-3160 0 0,2-48-1766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2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72 1488 0 0,'-4'-7'15676'0'0,"4"6"-15375"0"0,17-3 5045 0 0,38 0-6527 0 0,-39 4 2993 0 0,91-6-365 0 0,208-23-391 0 0,-288 20-2775 0 0,-13-3-2198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2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4 246 5557 0 0,'0'-2'674'0'0,"-1"0"0"0"0,0 0 0 0 0,1 0 0 0 0,-1 0 0 0 0,1 0 0 0 0,0 0 0 0 0,0 0 0 0 0,0 0 0 0 0,0-1 0 0 0,0 1 0 0 0,0 0 1 0 0,0 0-1 0 0,1 0 0 0 0,-1 0 0 0 0,1 0 0 0 0,-1 0 0 0 0,2-3 0 0 0,0 1-226 0 0,1 0 0 0 0,-1 0-1 0 0,1 0 1 0 0,0 1 0 0 0,0-1 0 0 0,0 0-1 0 0,6-4 1 0 0,4-2-173 0 0,1-1 0 0 0,1 2 0 0 0,20-11-1 0 0,29-10 756 0 0,133-42 0 0 0,-183 67-680 0 0,0 1 0 0 0,1 1 0 0 0,-1 0 1 0 0,21-1-1 0 0,-34 4-303 0 0,-1 1 1 0 0,1-1 0 0 0,0 0 0 0 0,0 0 0 0 0,0 1-1 0 0,-1-1 1 0 0,1 0 0 0 0,0 1 0 0 0,-1-1-1 0 0,1 1 1 0 0,0-1 0 0 0,-1 1 0 0 0,1-1-1 0 0,0 1 1 0 0,-1-1 0 0 0,1 1 0 0 0,-1-1-1 0 0,1 1 1 0 0,-1 0 0 0 0,1 0 0 0 0,-1-1-1 0 0,0 1 1 0 0,1 0 0 0 0,-1-1 0 0 0,0 1-1 0 0,1 0 1 0 0,-1 0 0 0 0,0 0 0 0 0,0-1-1 0 0,0 2 1 0 0,2 25 552 0 0,-2-25-539 0 0,-11 194 1415 0 0,1-64-1150 0 0,10-115-297 0 0,-2 4-211 0 0,1 0 0 0 0,2-1 1 0 0,0 1-1 0 0,5 25 0 0 0,-6-43-100 0 0,1 0 0 0 0,0 1-1 0 0,-1-1 1 0 0,1 0 0 0 0,1 0-1 0 0,-1 0 1 0 0,0 0-1 0 0,1-1 1 0 0,-1 1 0 0 0,1 0-1 0 0,3 3 1 0 0,5 4-1317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2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 2548 0 0,'-3'-5'5346'0'0,"3"4"-4859"0"0,0 1-1 0 0,-1-1 0 0 0,1 1 0 0 0,0-1 0 0 0,0 1 0 0 0,0-1 0 0 0,0 0 0 0 0,0 1 0 0 0,0-1 0 0 0,0 1 0 0 0,1-1 0 0 0,-1 0 0 0 0,0 1 0 0 0,0-1 486 0 0,1 0-486 0 0,-1 0-147 0 0,1 0 0 0 0,0 0 0 0 0,0 0 0 0 0,0 1 1 0 0,0-1-1 0 0,0 0 0 0 0,0 1 0 0 0,0-1 0 0 0,0 1 0 0 0,0-1 0 0 0,0 1 1 0 0,0 0-1 0 0,2-1 0 0 0,43-3-28 0 0,-38 4 822 0 0,17-1-637 0 0,387-11 3631 0 0,-402 12-3704 0 0,-7 0-78 0 0,-4 1-65 0 0,-2-1-236 0 0,0 1 0 0 0,1 0 0 0 0,0 0 0 0 0,-1 0 0 0 0,1 0 0 0 0,0 0 0 0 0,-1 0 0 0 0,-2 3 0 0 0,-4 4 31 0 0,0 1-1 0 0,0 1 1 0 0,1 0-1 0 0,1 0 1 0 0,0 0 0 0 0,0 1-1 0 0,1 0 1 0 0,0 0-1 0 0,1 1 1 0 0,0 0 0 0 0,1-1-1 0 0,0 2 1 0 0,-2 14 0 0 0,3-10-51 0 0,0 1 0 0 0,2 0 0 0 0,0 0 0 0 0,1 0 0 0 0,0 0 0 0 0,2 0 0 0 0,0 0 0 0 0,8 29 0 0 0,-6-31-329 0 0,1-1 1 0 0,11 24-1 0 0,-13-34-175 0 0,0 0-1 0 0,0 0 0 0 0,0-1 0 0 0,1 1 0 0 0,-1-1 0 0 0,7 6 1 0 0,1 0-1128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3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51 5212 0 0,'0'-2'651'0'0,"0"0"-1"0"0,0 0 0 0 0,0 0 0 0 0,-1 0 1 0 0,1 0-1 0 0,0 0 0 0 0,-1 0 0 0 0,1 0 1 0 0,-1 1-1 0 0,0-1 0 0 0,1 0 0 0 0,-1 0 1 0 0,0 0-1 0 0,0 1 0 0 0,0-1 0 0 0,-1 1 1 0 0,1-1-1 0 0,0 0 0 0 0,0 1 0 0 0,-1 0 1 0 0,1-1-1 0 0,-1 1 0 0 0,-1-1 0 0 0,-1 0-195 0 0,1 1 0 0 0,0 0 0 0 0,-1-1 0 0 0,1 2 0 0 0,-1-1 0 0 0,1 0 0 0 0,-1 1-1 0 0,1-1 1 0 0,-1 1 0 0 0,1 0 0 0 0,-8 1 0 0 0,1 0-211 0 0,0 1 1 0 0,0 0-1 0 0,0 1 0 0 0,0 0 1 0 0,1 0-1 0 0,-1 1 0 0 0,1 1 1 0 0,-12 6-1 0 0,19-9-215 0 0,0-1 0 0 0,-1 0 0 0 0,1 1 0 0 0,0-1 0 0 0,1 1 0 0 0,-1 0 0 0 0,0 0 0 0 0,0 0 0 0 0,1 0-1 0 0,-1 0 1 0 0,1 0 0 0 0,-1 0 0 0 0,1 0 0 0 0,0 1 0 0 0,0-1 0 0 0,0 1 0 0 0,0-1 0 0 0,1 0 0 0 0,-1 1 0 0 0,1-1 0 0 0,-1 1 0 0 0,1 0 0 0 0,0-1 0 0 0,0 1 0 0 0,0-1 0 0 0,0 1 0 0 0,0-1 0 0 0,1 1 0 0 0,-1-1-1 0 0,1 1 1 0 0,0-1 0 0 0,0 1 0 0 0,-1-1 0 0 0,1 0 0 0 0,1 1 0 0 0,-1-1 0 0 0,3 4 0 0 0,-2-2-42 0 0,1 0 1 0 0,0 0-1 0 0,1-1 0 0 0,-1 1 0 0 0,0 0 0 0 0,1-1 1 0 0,0 0-1 0 0,0 0 0 0 0,0 0 0 0 0,0-1 1 0 0,0 1-1 0 0,1-1 0 0 0,-1 0 0 0 0,1 0 1 0 0,0 0-1 0 0,-1-1 0 0 0,1 0 0 0 0,0 0 0 0 0,0 0 1 0 0,0 0-1 0 0,0-1 0 0 0,0 0 0 0 0,0 0 1 0 0,0 0-1 0 0,-1-1 0 0 0,11-1 0 0 0,-15 2 17 0 0,0 0 0 0 0,0-1 0 0 0,0 1 0 0 0,1 0 0 0 0,-1 0 0 0 0,0 0 0 0 0,0 0-1 0 0,0 0 1 0 0,0 0 0 0 0,1 0 0 0 0,-1 0 0 0 0,0 0 0 0 0,0 0 0 0 0,0 0 0 0 0,1 0 0 0 0,-1 0-1 0 0,0 0 1 0 0,0 0 0 0 0,0 0 0 0 0,1 0 0 0 0,-1 0 0 0 0,0 0 0 0 0,0 0 0 0 0,0 0 0 0 0,1 0-1 0 0,-1 0 1 0 0,0 0 0 0 0,0 1 0 0 0,0-1 0 0 0,0 0 0 0 0,1 0 0 0 0,-1 0 0 0 0,0 0 0 0 0,0 0-1 0 0,0 0 1 0 0,0 1 0 0 0,0-1 0 0 0,0 0 0 0 0,1 0 0 0 0,-1 0 0 0 0,-3 10 89 0 0,-16 18 14 0 0,12-18-35 0 0,-2 3 1 0 0,1 0 0 0 0,1 1 0 0 0,-11 27 0 0 0,16-34-53 0 0,0 0-1 0 0,1 0 1 0 0,0 0-1 0 0,0 0 1 0 0,0 0 0 0 0,1 1-1 0 0,0-1 1 0 0,0 0 0 0 0,1 1-1 0 0,2 10 1 0 0,-2-15-11 0 0,1 1 0 0 0,-1-1 0 0 0,1 1 0 0 0,-1-1 0 0 0,1 0 0 0 0,0 1 0 0 0,1-1 0 0 0,-1 0 0 0 0,0 0 0 0 0,1-1 0 0 0,0 1 0 0 0,-1 0-1 0 0,1-1 1 0 0,0 0 0 0 0,0 1 0 0 0,1-1 0 0 0,-1 0 0 0 0,0-1 0 0 0,1 1 0 0 0,3 1 0 0 0,12 3-588 0 0,-1 0-1 0 0,35 6 1 0 0,-22-5-2038 0 0,-14-3 1019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3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1172 0 0,'-4'-21'25525'0'0,"9"49"-24395"0"0,35 322 1356 0 0,-33-267-5649 0 0,-6-75 1587 0 0,2-2-28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3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3872 0 0,'1'-11'6364'0'0,"7"-13"3975"0"0,-2 50-8819 0 0,0 105 872 0 0,-4-114-2206 0 0,1 1 1 0 0,1-1-1 0 0,0 0 1 0 0,1 0-1 0 0,10 22 1 0 0,-14-37-166 0 0,0 0 0 0 0,0 0 0 0 0,0 0 1 0 0,0 0-1 0 0,1 0 0 0 0,-1 0 0 0 0,1 0 1 0 0,-1-1-1 0 0,1 1 0 0 0,0 0 0 0 0,-1-1 1 0 0,1 0-1 0 0,0 1 0 0 0,0-1 1 0 0,0 0-1 0 0,0 0 0 0 0,0 0 0 0 0,0 0 1 0 0,1 0-1 0 0,1 0 0 0 0,0 0 2 0 0,0-1-1 0 0,0 0 1 0 0,0 0 0 0 0,0 0-1 0 0,-1 0 1 0 0,1-1 0 0 0,0 1-1 0 0,0-1 1 0 0,-1 0 0 0 0,1 0-1 0 0,4-2 1 0 0,2-2 3 0 0,0 0 0 0 0,-1 0 1 0 0,0-1-1 0 0,0 0 0 0 0,0 0 1 0 0,-1-1-1 0 0,13-14 0 0 0,-8 8-10 0 0,-1 0 0 0 0,-1-1-1 0 0,0-1 1 0 0,-1 0-1 0 0,-1 0 1 0 0,0-1 0 0 0,9-26-1 0 0,-13 29 45 0 0,1 1 0 0 0,8-16 0 0 0,-8 17 75 0 0,-5 10 458 0 0,0 3-561 0 0,0 0-1 0 0,-1 0 1 0 0,1 0 0 0 0,0 0-1 0 0,0 0 1 0 0,-1 0 0 0 0,1 0-1 0 0,-1 0 1 0 0,0 0 0 0 0,0 0-1 0 0,0 0 1 0 0,0 2 0 0 0,8 64 503 0 0,-5-50-460 0 0,1-1 1 0 0,1 1-1 0 0,0-2 1 0 0,1 1-1 0 0,1 0 1 0 0,0-1-1 0 0,2 0 1 0 0,0-1-1 0 0,18 24 1 0 0,-24-35-76 0 0,1 0 1 0 0,-1 0-1 0 0,1 0 1 0 0,0-1-1 0 0,1 1 0 0 0,-1-1 1 0 0,0 0-1 0 0,1 0 1 0 0,0-1-1 0 0,-1 1 1 0 0,1-1-1 0 0,0 0 1 0 0,0-1-1 0 0,1 1 1 0 0,-1-1-1 0 0,10 2 1 0 0,-5-3-585 0 0,1 1 1 0 0,-1-2 0 0 0,0 1 0 0 0,1-1 0 0 0,-1-1 0 0 0,0 0 0 0 0,19-6 0 0 0,-15 2-1031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3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 2868 0 0,'-6'-8'7914'0'0,"6"8"-7518"0"0,-1 0 0 0 0,1-1-1 0 0,-1 1 1 0 0,-8 6 4837 0 0,7-3-4950 0 0,1 0 0 0 0,0-1 0 0 0,-1 1 0 0 0,1 0 0 0 0,0 0 0 0 0,1-1 0 0 0,-1 1 0 0 0,0 5 0 0 0,-7 50 1746 0 0,3-29-1208 0 0,0 29 0 0 0,1 67 322 0 0,2 345 1189 0 0,4-443-2484 0 0,3 41-151 0 0,-4-62-223 0 0,0 0 1 0 0,1 1 0 0 0,-1-1-1 0 0,1 0 1 0 0,1 0 0 0 0,-1-1-1 0 0,1 1 1 0 0,3 6-1 0 0,1-4-1055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3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42 3000 0 0,'0'-2'571'0'0,"0"0"1"0"0,0 1-1 0 0,0-1 0 0 0,0 0 0 0 0,0 1 0 0 0,-1-1 0 0 0,1 1 1 0 0,0-1-1 0 0,-1 1 0 0 0,1-1 0 0 0,-1 1 0 0 0,0-1 0 0 0,0 1 1 0 0,1-1-1 0 0,-1 1 0 0 0,0 0 0 0 0,0-1 0 0 0,0 1 0 0 0,0 0 0 0 0,-1 0 1 0 0,1 0-1 0 0,-2-2 0 0 0,1 2-179 0 0,0 0 0 0 0,-1 0 0 0 0,1 0 1 0 0,-1 1-1 0 0,1-1 0 0 0,0 1 0 0 0,-1-1 0 0 0,1 1 0 0 0,-1 0 0 0 0,1 0 0 0 0,-1 0 1 0 0,1 0-1 0 0,-4 1 0 0 0,-1 0-103 0 0,0 1-1 0 0,0-1 1 0 0,1 1-1 0 0,-1 1 1 0 0,0 0 0 0 0,1 0-1 0 0,0 0 1 0 0,0 0-1 0 0,-11 9 1 0 0,14-9-190 0 0,-1 0 1 0 0,1 0-1 0 0,0 0 1 0 0,0 1-1 0 0,0-1 1 0 0,1 1-1 0 0,-1 0 1 0 0,1 0-1 0 0,0 0 0 0 0,0 0 1 0 0,-2 6-1 0 0,4-8-73 0 0,-1 0 1 0 0,1 0-1 0 0,0 0 0 0 0,0 0 0 0 0,0 0 0 0 0,0 0 0 0 0,0 0 0 0 0,1 1 0 0 0,-1-1 0 0 0,0 0 1 0 0,1 0-1 0 0,0 0 0 0 0,-1 0 0 0 0,1 0 0 0 0,0 0 0 0 0,0 0 0 0 0,0-1 0 0 0,0 1 0 0 0,1 0 0 0 0,-1 0 1 0 0,0-1-1 0 0,1 1 0 0 0,-1-1 0 0 0,1 1 0 0 0,3 1 0 0 0,-1 1 2 0 0,0-1-1 0 0,0 0 0 0 0,1 0 1 0 0,-1 0-1 0 0,1-1 1 0 0,-1 1-1 0 0,1-1 0 0 0,0 0 1 0 0,5 1-1 0 0,-3-2-24 0 0,0 0-1 0 0,0-1 0 0 0,-1 0 0 0 0,1 0 1 0 0,0 0-1 0 0,0-1 0 0 0,-1 0 0 0 0,1-1 1 0 0,9-2-1 0 0,-15 4-13 0 0,-1 1-19 0 0,0 1 23 0 0,0 0 0 0 0,-1 0-1 0 0,1 0 1 0 0,-1-1 0 0 0,1 1 0 0 0,-1 0 0 0 0,1 0 0 0 0,-1-1 0 0 0,0 1 0 0 0,0-1 0 0 0,0 1 0 0 0,0-1 0 0 0,-2 3-1 0 0,-27 42 104 0 0,26-39-67 0 0,-1 1 38 0 0,0 0 0 0 0,1 1 0 0 0,0-1 0 0 0,0 1 0 0 0,1-1 0 0 0,0 1 0 0 0,1 0 0 0 0,0 1 0 0 0,0-1 0 0 0,1 0 0 0 0,0 0 0 0 0,1 1-1 0 0,0-1 1 0 0,0 0 0 0 0,3 17 0 0 0,-1-22-36 0 0,-1 0-1 0 0,1 0 1 0 0,-1 0-1 0 0,1 0 1 0 0,1 0 0 0 0,-1 0-1 0 0,0-1 1 0 0,1 1-1 0 0,0-1 1 0 0,-1 1-1 0 0,1-1 1 0 0,1 0 0 0 0,-1-1-1 0 0,0 1 1 0 0,1 0-1 0 0,-1-1 1 0 0,1 0-1 0 0,0 0 1 0 0,0 0 0 0 0,0 0-1 0 0,0 0 1 0 0,0-1-1 0 0,5 1 1 0 0,5 1-688 0 0,-1-1 0 0 0,1 0 1 0 0,-1-1-1 0 0,1-1 0 0 0,0 0 1 0 0,16-2-1 0 0,-12 0-955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3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4724 0 0,'-18'-11'15184'0'0,"38"10"-13759"0"0,34-4 7 0 0,70-17-1 0 0,-21 3-645 0 0,-28 9-49 0 0,-74 10-717 0 0,-1 0 0 0 0,1-1 0 0 0,-1 1 0 0 0,0 0-1 0 0,1 0 1 0 0,-1 0 0 0 0,1 0 0 0 0,-1 0 0 0 0,1 0 0 0 0,-1 0 0 0 0,0 0 0 0 0,1 0-1 0 0,-1 0 1 0 0,1 0 0 0 0,-1 0 0 0 0,0 1 0 0 0,1-1 0 0 0,-1 0 0 0 0,1 0 0 0 0,-1 0-1 0 0,0 0 1 0 0,1 1 0 0 0,-1-1 0 0 0,0 0 0 0 0,1 0 0 0 0,-1 1 0 0 0,0-1 0 0 0,1 0-1 0 0,-1 1 1 0 0,1 0 0 0 0,-4 12 423 0 0,-18 16 38 0 0,19-28-459 0 0,-7 11 68 0 0,1 1 1 0 0,0-1 0 0 0,0 2 0 0 0,1-1 0 0 0,1 1 0 0 0,0 0 0 0 0,1 0 0 0 0,1 0 0 0 0,0 1 0 0 0,1 0 0 0 0,-3 23 0 0 0,5-26-69 0 0,1 0 0 0 0,0 0 0 0 0,0 0 0 0 0,1-1 0 0 0,1 1 0 0 0,0 0 0 0 0,0-1 1 0 0,1 0-1 0 0,1 1 0 0 0,0-1 0 0 0,0 0 0 0 0,1-1 0 0 0,0 1 0 0 0,1-1 0 0 0,11 14 0 0 0,-15-21-92 0 0,1 1 0 0 0,0-1-1 0 0,0 0 1 0 0,1 0 0 0 0,-1-1-1 0 0,1 1 1 0 0,-1-1 0 0 0,1 0-1 0 0,0 0 1 0 0,0 0 0 0 0,0 0-1 0 0,0-1 1 0 0,0 1 0 0 0,7 0-1 0 0,-5-1-207 0 0,1 0 0 0 0,0-1 0 0 0,-1 0 0 0 0,1 0 0 0 0,0 0 0 0 0,0-1 0 0 0,-1 0 0 0 0,12-4 0 0 0,-7 1-245 0 0,0 0-1 0 0,-1 0 1 0 0,0-1 0 0 0,0 0-1 0 0,0-1 1 0 0,0 0 0 0 0,-1-1-1 0 0,0 0 1 0 0,-1 0-1 0 0,16-17 1 0 0,-9 3 102 0 0,22-39 0 0 0,-25 40 842 0 0,-5 7 782 0 0,-1-1 1 0 0,-1 1 0 0 0,5-20-1 0 0,-7 30 1519 0 0,1 10-2208 0 0,0 20-142 0 0,-3-15-248 0 0,-1 1 1 0 0,2-1-1 0 0,2 14 0 0 0,-3-21-93 0 0,0 0 0 0 0,1-1-1 0 0,-1 1 1 0 0,1-1 0 0 0,0 1-1 0 0,0-1 1 0 0,0 0 0 0 0,1 0-1 0 0,0 0 1 0 0,-1 0 0 0 0,1 0-1 0 0,4 4 1 0 0,-5-7-34 0 0,1 0-1 0 0,-1 0 1 0 0,0 0 0 0 0,0 0 0 0 0,0-1-1 0 0,0 1 1 0 0,1-1 0 0 0,-1 1-1 0 0,0-1 1 0 0,0 0 0 0 0,1 0 0 0 0,-1 0-1 0 0,0 0 1 0 0,1 0 0 0 0,-1 0 0 0 0,0-1-1 0 0,1 1 1 0 0,-1-1 0 0 0,0 1 0 0 0,0-1-1 0 0,3-1 1 0 0,4-2-36 0 0,1 0 1 0 0,-1-1-1 0 0,13-7 1 0 0,-11 4 31 0 0,0 0 1 0 0,-1 0-1 0 0,1-1 0 0 0,-1 0 1 0 0,-1-1-1 0 0,0 0 1 0 0,-1-1-1 0 0,1 0 0 0 0,-2 0 1 0 0,7-13-1 0 0,20-31 899 0 0,-30 53-348 0 0,-3 9-403 0 0,-1 11-84 0 0,1 31 110 0 0,1-20-118 0 0,-2-27-66 0 0,5 127 2 0 0,-3-111-1250 0 0,2 1-1 0 0,9 29 1 0 0,-9-32-336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3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4052 0 0,'13'-8'15277'0'0,"-10"10"-14989"0"0,-1 1-1 0 0,0 0 1 0 0,0 0-1 0 0,0 0 1 0 0,0 0-1 0 0,0 0 1 0 0,0 0-1 0 0,-1 0 1 0 0,2 7-1 0 0,9 39 1281 0 0,-3-11-732 0 0,-1-2-176 0 0,-6-26-433 0 0,0-1 1 0 0,0 1-1 0 0,6 11 0 0 0,-8-19-193 0 0,0-1 4 0 0,0 0-1 0 0,1 0 1 0 0,-1 0-1 0 0,0 0 0 0 0,1 0 1 0 0,-1 0-1 0 0,1-1 1 0 0,-1 1-1 0 0,1 0 0 0 0,-1 0 1 0 0,1 0-1 0 0,-1 0 1 0 0,1 0-1 0 0,0-1 1 0 0,0 1-1 0 0,-1 0 0 0 0,1 0 1 0 0,0-1-1 0 0,0 1 1 0 0,0-1-1 0 0,0 1 0 0 0,0-1 1 0 0,-1 1-1 0 0,1-1 1 0 0,0 0-1 0 0,0 1 1 0 0,0-1-1 0 0,0 0 0 0 0,1 0 1 0 0,0 1-1 0 0,0-3 24 0 0,1 1-1 0 0,-1 0 0 0 0,1-1 1 0 0,-1 0-1 0 0,0 1 0 0 0,0-1 1 0 0,0 0-1 0 0,0 0 0 0 0,0 0 1 0 0,0 0-1 0 0,0-1 0 0 0,2-4 1 0 0,-1 4 29 0 0,23-37-5 0 0,-1 0 1 0 0,-2-2-1 0 0,26-65 1 0 0,-37 74-3511 0 0,-6 23 1816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3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1104 0 0,'11'-11'9873'0'0,"-2"8"-3972"0"0,-8 4-5660 0 0,0-1 1 0 0,0 1-1 0 0,0 0 1 0 0,0-1-1 0 0,0 1 0 0 0,-1-1 1 0 0,1 1-1 0 0,0 0 1 0 0,0 0-1 0 0,-1 0 1 0 0,1-1-1 0 0,0 1 0 0 0,-1 0 1 0 0,1 0-1 0 0,-1 0 1 0 0,1 0-1 0 0,-1 0 1 0 0,1 1-1 0 0,1 5 13 0 0,0-1 0 0 0,0 1 1 0 0,0 0-1 0 0,-1 0 0 0 0,1 13 0 0 0,-3 6 138 0 0,2 0 1 0 0,1 1-1 0 0,1-1 1 0 0,1 0-1 0 0,1 0 0 0 0,1 0 1 0 0,12 30-1 0 0,-17-54-369 0 0,0 1 0 0 0,1-1-1 0 0,-1 1 1 0 0,0-1 0 0 0,1 0-1 0 0,-1 0 1 0 0,1 1 0 0 0,-1-1 0 0 0,1 0-1 0 0,0 0 1 0 0,0-1 0 0 0,0 1-1 0 0,0 0 1 0 0,0-1 0 0 0,1 1 0 0 0,-1-1-1 0 0,0 0 1 0 0,1 0 0 0 0,-1 1 0 0 0,4-1-1 0 0,-3 0-4 0 0,1-1-1 0 0,-1 0 1 0 0,1 0-1 0 0,-1 0 1 0 0,1 0-1 0 0,-1-1 1 0 0,1 1-1 0 0,-1-1 1 0 0,0 0-1 0 0,1 0 1 0 0,-1 0-1 0 0,0 0 1 0 0,5-3-1 0 0,5-4 10 0 0,0 0 1 0 0,-1-1-1 0 0,0-1 0 0 0,-1 1 0 0 0,20-23 0 0 0,-21 19-9 0 0,-1 0-1 0 0,10-16 0 0 0,5-8 11 0 0,-13 18-10 0 0,0 1-1 0 0,12-34 1 0 0,-9 22 67 0 0,-12 22 45 0 0,-2 7-70 0 0,1 0-1 0 0,-1-1 1 0 0,0 1-1 0 0,0 0 1 0 0,1 0-1 0 0,-1 0 1 0 0,0-1-1 0 0,1 1 1 0 0,-1 0-1 0 0,1 0 0 0 0,0 0 1 0 0,-1 0-1 0 0,1 0 1 0 0,0 0-1 0 0,0 0 1 0 0,-1 0-1 0 0,1 0 1 0 0,0 0-1 0 0,0 1 1 0 0,0-1-1 0 0,0 0 1 0 0,1 0-1 0 0,-2 4 72 0 0,2 39 85 0 0,2 0 0 0 0,1 0 0 0 0,22 80 0 0 0,-23-111-376 0 0,0 0 0 0 0,1 0 0 0 0,0 0 0 0 0,0 0 0 0 0,1-1 0 0 0,11 14 0 0 0,-12-18-339 0 0,0 0 0 0 0,0-1 1 0 0,0 0-1 0 0,1 0 1 0 0,-1 0-1 0 0,13 7 0 0 0,2-2-1113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2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17 8833 0 0,'-2'-2'494'0'0,"0"0"0"0"0,-1 1 1 0 0,1-1-1 0 0,-1 1 0 0 0,1-1 0 0 0,-1 1 1 0 0,0 0-1 0 0,1 0 0 0 0,-1 0 0 0 0,0 1 1 0 0,0-1-1 0 0,0 1 0 0 0,0-1 0 0 0,0 1 1 0 0,1 0-1 0 0,-1 0 0 0 0,0 0 0 0 0,0 0 1 0 0,0 1-1 0 0,0-1 0 0 0,0 1 1 0 0,1 0-1 0 0,-1 0 0 0 0,-5 2 0 0 0,3 0-110 0 0,1 0-1 0 0,-1 1 1 0 0,0 0-1 0 0,1 0 0 0 0,0 0 1 0 0,0 1-1 0 0,0-1 1 0 0,0 1-1 0 0,1 0 1 0 0,-6 10-1 0 0,-7 17 61 0 0,1 1 1 0 0,1 0-1 0 0,2 1 0 0 0,2 1 1 0 0,1 0-1 0 0,1 0 1 0 0,-4 59-1 0 0,10-70-303 0 0,0-12-347 0 0,1 0-1 0 0,1 1 1 0 0,0-1-1 0 0,0 0 1 0 0,2 0-1 0 0,3 21 1 0 0,5-14-2748 0 0,-6-11 1344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3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 3000 0 0,'14'-2'19148'0'0,"-17"9"-17539"0"0,0 0-3157 0 0,-15 30 2789 0 0,-2 0 0 0 0,-38 55-1 0 0,42-71-1014 0 0,-1 0 0 0 0,0-2 0 0 0,-2 0 0 0 0,0-1 0 0 0,-27 19 0 0 0,38-31-140 0 0,-1 0-1 0 0,0-1 1 0 0,-13 6-1 0 0,18-10-50 0 0,0 1 1 0 0,0-1-1 0 0,0 0 0 0 0,0 0 1 0 0,0 0-1 0 0,0 0 0 0 0,-1-1 1 0 0,1 0-1 0 0,0 0 1 0 0,0 0-1 0 0,-5-1 0 0 0,7 1-25 0 0,0-1 0 0 0,0 1 0 0 0,0-1 0 0 0,1 0 0 0 0,-1 0 0 0 0,0 0 0 0 0,0 0 0 0 0,1 0 0 0 0,-1 0 0 0 0,0 0 1 0 0,1-1-1 0 0,0 1 0 0 0,-1-1 0 0 0,1 1 0 0 0,0-1 0 0 0,-1 1 0 0 0,1-1 0 0 0,0 0 0 0 0,0 0 0 0 0,0 1 0 0 0,1-1 0 0 0,-1 0 0 0 0,0 0 0 0 0,1 0 0 0 0,-1 0 0 0 0,1 0 0 0 0,0 0 0 0 0,-1 0 0 0 0,1 0 0 0 0,0 0 0 0 0,0-2 0 0 0,1-5 12 0 0,-1 0-1 0 0,1 0 1 0 0,1 0 0 0 0,0 0-1 0 0,3-11 1 0 0,-3 15 1 0 0,-1-1 0 0 0,1 1-1 0 0,1 0 1 0 0,-1 0 0 0 0,1 0 0 0 0,0 0 0 0 0,0 0-1 0 0,0 0 1 0 0,7-6 0 0 0,-8 9-7 0 0,0 0-1 0 0,1 0 1 0 0,-1 1 0 0 0,1-1 0 0 0,-1 1-1 0 0,1-1 1 0 0,-1 1 0 0 0,1 0-1 0 0,0 0 1 0 0,0 0 0 0 0,0 0 0 0 0,-1 1-1 0 0,1-1 1 0 0,0 1 0 0 0,0 0-1 0 0,0 0 1 0 0,0 0 0 0 0,0 0 0 0 0,0 0-1 0 0,5 1 1 0 0,1 2-79 0 0,1-1 0 0 0,-1 1 0 0 0,0 1-1 0 0,0 0 1 0 0,0 0 0 0 0,-1 1 0 0 0,1 0 0 0 0,7 6 0 0 0,34 33-3492 0 0,-34-28 1942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3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1488 0 0,'3'-3'9211'0'0,"12"-7"-5643"0"0,45-5 1672 0 0,36 1-2518 0 0,-35 6-1549 0 0,143-21 1147 0 0,-195 28-2215 0 0,-5 1 12 0 0,-1 0-1 0 0,1-1 0 0 0,0 1 1 0 0,-1-1-1 0 0,0 0 0 0 0,1 0 1 0 0,-1 0-1 0 0,1 0 0 0 0,4-4 703 0 0,-11 7-714 0 0,-2 1-50 0 0,0 0 0 0 0,0 0 0 0 0,1 0 0 0 0,0 1 0 0 0,-1 0 0 0 0,1 0 0 0 0,1 0 0 0 0,-1 0 0 0 0,0 1 0 0 0,1-1 0 0 0,0 1 0 0 0,0 0 0 0 0,1 0 0 0 0,-1 0 1 0 0,-1 8-1 0 0,-5 11 71 0 0,2 0 1 0 0,-4 30-1 0 0,6-30-75 0 0,1 1-27 0 0,1 0-1 0 0,1 0 1 0 0,2 0 0 0 0,2 25 0 0 0,-1-41-323 0 0,0 0 1 0 0,1 0-1 0 0,0 0 0 0 0,1-1 1 0 0,0 1-1 0 0,0-1 0 0 0,1 0 1 0 0,0 0-1 0 0,0 0 1 0 0,1 0-1 0 0,0-1 0 0 0,0 0 1 0 0,1 0-1 0 0,7 8 0 0 0,0-3-1311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3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19 4560 0 0,'22'-18'19142'0'0,"-34"40"-18572"0"0,-2 0 1 0 0,0-1 0 0 0,-30 34 0 0 0,-64 55 226 0 0,90-93-662 0 0,-1-1 0 0 0,-1 0 1 0 0,-1-2-1 0 0,0 0 1 0 0,-1-1-1 0 0,-40 17 0 0 0,60-29-125 0 0,0 0 0 0 0,0 0 0 0 0,-1-1 0 0 0,1 1 1 0 0,0-1-1 0 0,0 1 0 0 0,0-1 0 0 0,0 0 0 0 0,-1 0 0 0 0,1 1 0 0 0,0-2 0 0 0,0 1 0 0 0,0 0 0 0 0,-1 0 0 0 0,1-1 0 0 0,0 1 0 0 0,0-1 0 0 0,0 0 0 0 0,0 1 0 0 0,0-1 0 0 0,0 0 0 0 0,-2-2 1 0 0,1 1-4 0 0,1 0 0 0 0,-1-1 0 0 0,1 1 0 0 0,0-1 1 0 0,0 1-1 0 0,0-1 0 0 0,0 0 0 0 0,1 0 0 0 0,-1 0 1 0 0,1 0-1 0 0,-1 0 0 0 0,1 0 0 0 0,-1-5 0 0 0,0 1-2 0 0,1 0-1 0 0,0 0 0 0 0,0 0 0 0 0,0 0 0 0 0,1 0 0 0 0,0 0 0 0 0,0 0 0 0 0,1 0 1 0 0,0-1-1 0 0,0 1 0 0 0,1 0 0 0 0,0 1 0 0 0,4-12 0 0 0,-4 15-8 0 0,3-7 63 0 0,0 1 0 0 0,1-1-1 0 0,1 1 1 0 0,-1 0 0 0 0,13-12-1 0 0,-17 19-34 0 0,0 0-1 0 0,0 1 1 0 0,0-1-1 0 0,0 1 1 0 0,0-1-1 0 0,0 1 1 0 0,0 0-1 0 0,1 0 0 0 0,-1 0 1 0 0,0 0-1 0 0,1 1 1 0 0,-1-1-1 0 0,1 0 1 0 0,-1 1-1 0 0,1 0 1 0 0,-1 0-1 0 0,1-1 1 0 0,-1 1-1 0 0,1 1 1 0 0,-1-1-1 0 0,1 0 0 0 0,-1 1 1 0 0,0-1-1 0 0,1 1 1 0 0,-1 0-1 0 0,1 0 1 0 0,-1 0-1 0 0,0 0 1 0 0,0 0-1 0 0,1 0 1 0 0,2 3-1 0 0,11 8 21 0 0,0 1-1 0 0,-1 1 1 0 0,-1 1 0 0 0,0 0 0 0 0,23 33-1 0 0,-20-25-2195 0 0,40 41-1 0 0,-43-51 544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3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34 272 0 0,'6'-17'16881'0'0,"-5"29"-9561"0"0,-2 5-8161 0 0,1 12 1807 0 0,-1-18-740 0 0,0 0 1 0 0,1 0-1 0 0,1 0 0 0 0,0 1 1 0 0,0-1-1 0 0,1 0 0 0 0,1 0 1 0 0,5 15-1 0 0,-6-20-133 0 0,0-2-33 0 0,0 0 1 0 0,0-1 0 0 0,0 1 0 0 0,0 0 0 0 0,0-1-1 0 0,4 4 1 0 0,-5-6-54 0 0,1 0-1 0 0,-1 0 0 0 0,0 0 1 0 0,1 0-1 0 0,-1 0 1 0 0,1 0-1 0 0,-1-1 1 0 0,1 1-1 0 0,-1-1 1 0 0,1 1-1 0 0,-1-1 1 0 0,1 1-1 0 0,-1-1 1 0 0,1 0-1 0 0,0 0 0 0 0,-1 0 1 0 0,1 0-1 0 0,-1 0 1 0 0,1 0-1 0 0,0 0 1 0 0,1-1-1 0 0,6-1-49 0 0,1-1 1 0 0,-1-1-1 0 0,0 1 0 0 0,0-1 0 0 0,-1-1 0 0 0,0 1 1 0 0,1-2-1 0 0,-1 1 0 0 0,14-13 0 0 0,-10 6 3 0 0,0 0 0 0 0,-1 0 0 0 0,0-1 0 0 0,-1 0 0 0 0,10-17 0 0 0,24-42 301 0 0,-33 57 265 0 0,-11 15-506 0 0,1-1 1 0 0,-1 1-1 0 0,0 0 1 0 0,0 0-1 0 0,1 0 1 0 0,-1 0 0 0 0,0 0-1 0 0,0 0 1 0 0,1 0-1 0 0,-1 0 1 0 0,0 0-1 0 0,0 0 1 0 0,1 1 0 0 0,-1-1-1 0 0,0 0 1 0 0,0 0-1 0 0,1 0 1 0 0,-1 0-1 0 0,0 0 1 0 0,0 0-1 0 0,0 0 1 0 0,1 1 0 0 0,-1-1-1 0 0,0 0 1 0 0,0 0-1 0 0,0 0 1 0 0,0 0-1 0 0,1 1 1 0 0,-1-1 0 0 0,0 0-1 0 0,0 0 1 0 0,0 1-1 0 0,0-1 1 0 0,0 0-1 0 0,1 1 1 0 0,0 3 84 0 0,0 0 0 0 0,1 1 1 0 0,-1-1-1 0 0,-1 1 0 0 0,2 6 0 0 0,0 8 136 0 0,11 36-1 0 0,-4-20-118 0 0,-7-29-159 0 0,3 17 73 0 0,0-2 0 0 0,16 36 0 0 0,-19-51-313 0 0,0-1 1 0 0,1 0 0 0 0,0 0-1 0 0,0-1 1 0 0,0 1-1 0 0,0-1 1 0 0,1 1-1 0 0,-1-1 1 0 0,1 0 0 0 0,1-1-1 0 0,-1 1 1 0 0,0-1-1 0 0,1 1 1 0 0,0-1-1 0 0,-1-1 1 0 0,9 5 0 0 0,1-3-1338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4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 4260 0 0,'0'0'10068'0'0,"-3"3"-7974"0"0,-1 1-1675 0 0,0 0-1 0 0,1 1 1 0 0,-1-1-1 0 0,1 1 0 0 0,1 0 1 0 0,-1 0-1 0 0,1 0 1 0 0,0 0-1 0 0,0 0 1 0 0,0 1-1 0 0,0-1 1 0 0,1 1-1 0 0,0-1 1 0 0,1 1-1 0 0,-1-1 0 0 0,1 1 1 0 0,0 0-1 0 0,0-1 1 0 0,1 1-1 0 0,-1 0 1 0 0,3 8-1 0 0,-2-10-340 0 0,0 1 0 0 0,0-1 0 0 0,1 1 1 0 0,-1-1-1 0 0,1 1 0 0 0,0-1 0 0 0,0 0 0 0 0,0 0 0 0 0,1 0 0 0 0,-1 0 0 0 0,1 0 0 0 0,0 0 0 0 0,0-1 0 0 0,1 1 0 0 0,-1-1 1 0 0,1 0-1 0 0,0 0 0 0 0,-1 0 0 0 0,1-1 0 0 0,0 1 0 0 0,1-1 0 0 0,-1 0 0 0 0,0 0 0 0 0,1-1 0 0 0,-1 1 0 0 0,10 1 1 0 0,-4-2-32 0 0,1-1 1 0 0,-1 0 0 0 0,1-1 0 0 0,-1 0 0 0 0,0-1 0 0 0,1 0 0 0 0,-1-1 0 0 0,0 1 0 0 0,0-2 0 0 0,-1 0 0 0 0,1 0 0 0 0,-1-1 0 0 0,1 0 0 0 0,-1 0 0 0 0,-1-1 0 0 0,16-13 0 0 0,-21 16-18 0 0,-1 1 0 0 0,1-1 0 0 0,-1 0-1 0 0,1 1 1 0 0,-1-1 0 0 0,0 0 0 0 0,0-1 0 0 0,-1 1 0 0 0,1 0 0 0 0,0-1 0 0 0,-1 1-1 0 0,0 0 1 0 0,0-1 0 0 0,0 0 0 0 0,0 1 0 0 0,-1-1 0 0 0,1 0 0 0 0,-1 1 0 0 0,0-1-1 0 0,0 0 1 0 0,0 1 0 0 0,-1-1 0 0 0,1 0 0 0 0,-1 1 0 0 0,-1-6 0 0 0,0 5 14 0 0,0-1 1 0 0,-1 0-1 0 0,1 1 1 0 0,-1 0-1 0 0,0-1 1 0 0,0 1-1 0 0,-1 0 1 0 0,1 0-1 0 0,-1 1 1 0 0,1-1-1 0 0,-1 1 1 0 0,0 0-1 0 0,-1 0 1 0 0,1 0 0 0 0,0 1-1 0 0,-1-1 1 0 0,-7-2-1 0 0,3 2 7 0 0,-1 0-1 0 0,0 0 1 0 0,1 1-1 0 0,-1 0 1 0 0,0 1-1 0 0,0 0 0 0 0,0 1 1 0 0,-12 1-1 0 0,17-1-105 0 0,1 0 0 0 0,-1 1 0 0 0,1 0-1 0 0,-1 0 1 0 0,1 0 0 0 0,-1 0-1 0 0,1 1 1 0 0,0 0 0 0 0,-1 0 0 0 0,1 0-1 0 0,0 0 1 0 0,0 0 0 0 0,1 1-1 0 0,-1 0 1 0 0,0 0 0 0 0,1 0 0 0 0,0 0-1 0 0,0 1 1 0 0,-6 6 0 0 0,5 2-3380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4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39 118 1036 0 0,'-7'-25'5729'0'0,"0"5"-1637"0"0,4 5-1008 0 0,-1 1-728 0 0,-3 2-523 0 0,7 2-389 0 0,-4 2-280 0 0,2 2 556 0 0,-3-2-688 0 0,23 32-6124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4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64 3412 0 0,'-3'5'1630'0'0,"0"1"-1"0"0,1-1 0 0 0,0 0 1 0 0,0 1-1 0 0,0 0 0 0 0,1 0 1 0 0,-2 6-1 0 0,3-8-1151 0 0,0 1 1 0 0,0 0-1 0 0,0 0 0 0 0,1 0 0 0 0,-1-1 1 0 0,1 1-1 0 0,0 0 0 0 0,3 8 0 0 0,-1-4-137 0 0,1 0-1 0 0,0-1 0 0 0,0 0 1 0 0,0 0-1 0 0,1 0 1 0 0,7 9-1 0 0,-9-14-268 0 0,-1 0 1 0 0,1-1-1 0 0,0 1 0 0 0,0-1 1 0 0,0 0-1 0 0,0 0 0 0 0,1 0 1 0 0,-1 0-1 0 0,0-1 0 0 0,1 1 1 0 0,0-1-1 0 0,-1 0 0 0 0,1 0 1 0 0,0 0-1 0 0,-1 0 0 0 0,1-1 1 0 0,0 0-1 0 0,5 1 0 0 0,25-5 310 0 0,-27 3-341 0 0,0-1 0 0 0,-1 0-1 0 0,1 0 1 0 0,-1-1-1 0 0,0 0 1 0 0,1 0 0 0 0,-1 0-1 0 0,-1-1 1 0 0,1 0-1 0 0,0 0 1 0 0,-1 0 0 0 0,0-1-1 0 0,0 0 1 0 0,0 0-1 0 0,-1 0 1 0 0,1 0-1 0 0,-1-1 1 0 0,4-8 0 0 0,-6 10-28 0 0,-1-1 1 0 0,1 0 0 0 0,-1 1-1 0 0,0-1 1 0 0,-1 0 0 0 0,1 0-1 0 0,-1 0 1 0 0,0 0 0 0 0,0 1-1 0 0,0-1 1 0 0,-1 0 0 0 0,0 0 0 0 0,0 0-1 0 0,0 0 1 0 0,0 1 0 0 0,-1-1-1 0 0,0 1 1 0 0,-3-8 0 0 0,2 6 17 0 0,0 0 0 0 0,-1 0 0 0 0,1 0 0 0 0,-1 1 1 0 0,-1 0-1 0 0,1 0 0 0 0,-1 0 0 0 0,1 0 0 0 0,-1 0 1 0 0,0 1-1 0 0,-1 0 0 0 0,-11-6 0 0 0,13 8 6 0 0,0 0 0 0 0,0 1 0 0 0,0 0 0 0 0,-1 0-1 0 0,1 0 1 0 0,0 1 0 0 0,-1-1 0 0 0,1 1 0 0 0,0 0 0 0 0,-1 0 0 0 0,1 1-1 0 0,-1-1 1 0 0,1 1 0 0 0,0 0 0 0 0,0 0 0 0 0,-1 0 0 0 0,1 1 0 0 0,0-1-1 0 0,0 1 1 0 0,0 0 0 0 0,0 0 0 0 0,1 1 0 0 0,-1-1 0 0 0,1 1 0 0 0,-1 0 0 0 0,-4 5-1 0 0,-3 3 86 0 0,0 1-1 0 0,1 0 1 0 0,1 1-1 0 0,0 0 1 0 0,-14 27-1 0 0,16-23-30 0 0,1 0 0 0 0,0 0 0 0 0,1 1 0 0 0,-5 33 0 0 0,-3 12 80 0 0,4-14-26 0 0,2 1-1 0 0,0 89 0 0 0,2-34-155 0 0,4-95-249 0 0,1 0 0 0 0,1-1 0 0 0,2 19 0 0 0,7 9-3345 0 0,-7-27 1993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4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1548 0 0,'13'-29'14862'0'0,"-2"12"-5756"0"0,-10 20-8732 0 0,-1 12 57 0 0,1 0-1 0 0,-2 0 1 0 0,-3 26-1 0 0,1-25-264 0 0,1 1-1 0 0,1-1 0 0 0,3 32 0 0 0,-2-43-141 0 0,1 0 0 0 0,0 1 0 0 0,0-1 0 0 0,1 0 0 0 0,0 0-1 0 0,0 1 1 0 0,0-1 0 0 0,0 0 0 0 0,1-1 0 0 0,0 1 0 0 0,0 0 0 0 0,0-1 0 0 0,6 7-1 0 0,-7-9-18 0 0,1 0-1 0 0,0 0 0 0 0,0-1 0 0 0,-1 1 0 0 0,1 0 0 0 0,0-1 0 0 0,0 0 0 0 0,0 0 1 0 0,0 0-1 0 0,1 0 0 0 0,-1 0 0 0 0,0 0 0 0 0,0-1 0 0 0,1 0 0 0 0,-1 1 1 0 0,0-1-1 0 0,0-1 0 0 0,1 1 0 0 0,-1 0 0 0 0,0-1 0 0 0,0 0 0 0 0,1 1 0 0 0,5-4 1 0 0,0 1 8 0 0,1-1 1 0 0,-1-1 0 0 0,0 1 0 0 0,0-2 0 0 0,0 1 0 0 0,-1-1-1 0 0,0-1 1 0 0,0 1 0 0 0,0-1 0 0 0,-1-1 0 0 0,0 1 0 0 0,-1-1-1 0 0,0 0 1 0 0,0-1 0 0 0,0 0 0 0 0,-1 0 0 0 0,-1 0 0 0 0,1 0 0 0 0,-1-1-1 0 0,-1 1 1 0 0,0-1 0 0 0,0 0 0 0 0,2-20 0 0 0,0-7-853 0 0,3 15-2657 0 0,-5 16 1886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4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34 4364 0 0,'-1'-3'5161'0'0,"-6"-11"-1469"0"0,5 12-3132 0 0,0 0 0 0 0,0 1 0 0 0,0-1 0 0 0,0 1 0 0 0,-1-1 0 0 0,1 1 0 0 0,-1 0 0 0 0,1 0 0 0 0,-1 0 0 0 0,1 1 0 0 0,-1-1 0 0 0,-4 0 0 0 0,2 1-165 0 0,0 0 1 0 0,0 0 0 0 0,0 0-1 0 0,0 1 1 0 0,0-1 0 0 0,-6 3-1 0 0,-6 3-12 0 0,0 0-1 0 0,-30 16 0 0 0,35-16 312 0 0,1 1-483 0 0,-1-1 1 0 0,2 2-1 0 0,-1-1 0 0 0,1 1 0 0 0,0 1 1 0 0,0 0-1 0 0,1 1 0 0 0,-14 18 1 0 0,20-23-158 0 0,-1 0 1 0 0,1 0-1 0 0,-1 0 1 0 0,2 1-1 0 0,-1-1 0 0 0,1 1 1 0 0,-1 0-1 0 0,2 0 1 0 0,-1 0-1 0 0,1 0 1 0 0,-1 0-1 0 0,2 0 1 0 0,-1 0-1 0 0,1 0 1 0 0,0 1-1 0 0,0-1 1 0 0,0 0-1 0 0,1 0 1 0 0,0 0-1 0 0,4 11 1 0 0,0-3 7 0 0,1 0 0 0 0,0-1 0 0 0,1 0 0 0 0,16 23 0 0 0,-19-31-49 0 0,1 0 0 0 0,-1 0 1 0 0,1 0-1 0 0,0-1 0 0 0,0 0 0 0 0,1 1 0 0 0,-1-2 0 0 0,1 1 0 0 0,0-1 0 0 0,0 0 0 0 0,0 0 0 0 0,0-1 1 0 0,9 3-1 0 0,-1-2-8 0 0,1 0 1 0 0,-1-1 0 0 0,1-1 0 0 0,0 0-1 0 0,-1-1 1 0 0,1-1 0 0 0,0 0 0 0 0,0-1 0 0 0,-1-1-1 0 0,1 0 1 0 0,-1-1 0 0 0,0 0 0 0 0,0-1-1 0 0,0-1 1 0 0,-1 0 0 0 0,0-1 0 0 0,0 0-1 0 0,-1-1 1 0 0,21-17 0 0 0,-27 19-26 0 0,-1 0-1 0 0,1 0 1 0 0,-1-1-1 0 0,0 1 1 0 0,0-1 0 0 0,-1-1-1 0 0,4-8 1 0 0,-6 12 13 0 0,-1 0 0 0 0,1 1 1 0 0,-1-1-1 0 0,0 0 0 0 0,-1 1 1 0 0,1-1-1 0 0,-1 0 0 0 0,1 0 1 0 0,-1 0-1 0 0,0 0 0 0 0,0 0 1 0 0,-1 1-1 0 0,1-1 0 0 0,-1 0 1 0 0,0 0-1 0 0,0 0 0 0 0,-3-5 1 0 0,4 8 12 0 0,-1-1 0 0 0,0 1 0 0 0,0 0 0 0 0,0 0 0 0 0,0-1 0 0 0,0 1 0 0 0,0 0 0 0 0,0 0 0 0 0,0 0 0 0 0,0 0 0 0 0,-1 1 0 0 0,1-1 0 0 0,0 0 1 0 0,-1 0-1 0 0,1 1 0 0 0,0-1 0 0 0,-1 1 0 0 0,1-1 0 0 0,-1 1 0 0 0,1 0 0 0 0,-1-1 0 0 0,1 1 0 0 0,-1 0 0 0 0,1 0 0 0 0,-1 0 0 0 0,1 0 0 0 0,-1 0 0 0 0,1 0 0 0 0,-1 1 1 0 0,1-1-1 0 0,-1 0 0 0 0,1 1 0 0 0,0-1 0 0 0,-1 1 0 0 0,-2 1 0 0 0,0 0 21 0 0,0 0 1 0 0,0 0-1 0 0,0 0 0 0 0,0 1 0 0 0,1-1 1 0 0,-1 1-1 0 0,1 0 0 0 0,-1 0 1 0 0,1 0-1 0 0,-5 7 0 0 0,0 4 30 0 0,0 1-1 0 0,2 0 1 0 0,-1 0-1 0 0,2 0 1 0 0,-6 28-1 0 0,-10 83 159 0 0,0 95-517 0 0,21-214-233 0 0,0 0-1 0 0,0 0 0 0 0,1 0 0 0 0,0 0 0 0 0,0 0 1 0 0,1 0-1 0 0,2 8 0 0 0,-2-6-1073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4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5356 0 0,'15'-35'10631'0'0,"8"-1"-5188"0"0,-20 32-5169 0 0,-1 1 1 0 0,1 0-1 0 0,-1 0 0 0 0,1 1 1 0 0,0-1-1 0 0,0 1 0 0 0,0-1 1 0 0,0 1-1 0 0,0 0 0 0 0,1 0 1 0 0,-1 0-1 0 0,1 1 0 0 0,-1-1 1 0 0,1 1-1 0 0,-1 0 0 0 0,1 0 1 0 0,0 0-1 0 0,6-1 0 0 0,-8 3-211 0 0,1-1-1 0 0,-1 0 0 0 0,1 1 0 0 0,-1 0 0 0 0,0-1 1 0 0,1 1-1 0 0,-1 0 0 0 0,0 0 0 0 0,0 1 0 0 0,0-1 0 0 0,0 0 1 0 0,0 1-1 0 0,0-1 0 0 0,0 1 0 0 0,0 0 0 0 0,-1-1 1 0 0,1 1-1 0 0,0 0 0 0 0,-1 0 0 0 0,0 0 0 0 0,1 0 1 0 0,-1 0-1 0 0,0 1 0 0 0,0-1 0 0 0,1 3 0 0 0,2 6 60 0 0,0 1-1 0 0,0 1 0 0 0,2 16 1 0 0,-5-27-98 0 0,1 15 75 0 0,-1 0-1 0 0,0 0 0 0 0,-3 30 1 0 0,0 1 40 0 0,-2-27-75 0 0,4-20-64 0 0,-1-1 0 0 0,1 1 0 0 0,0-1 0 0 0,0 0 0 0 0,0 1 0 0 0,0-1 1 0 0,0 1-1 0 0,0-1 0 0 0,0 1 0 0 0,0-1 0 0 0,0 1 0 0 0,0-1 0 0 0,0 0 0 0 0,0 1 0 0 0,0-1 0 0 0,0 1 0 0 0,0-1 0 0 0,0 1 0 0 0,0-1 0 0 0,1 0 0 0 0,-1 1 1 0 0,0-1-1 0 0,0 1 0 0 0,1-1 0 0 0,-1 0 0 0 0,0 1 0 0 0,0-1 0 0 0,1 1 0 0 0,0-1-1 0 0,0 1-7 0 0,2-3-30 0 0,7-5 24 0 0,0-2-1 0 0,-1 1 1 0 0,0-1-1 0 0,0 0 1 0 0,-1-1-1 0 0,11-16 0 0 0,22-25-14 0 0,-17 25 18 0 0,-10 10 29 0 0,0 0 0 0 0,1 1 0 0 0,1 1-1 0 0,0 0 1 0 0,1 1 0 0 0,28-16-1 0 0,-44 29-7 0 0,0-1-1 0 0,1 0 1 0 0,-1 1 0 0 0,0-1-1 0 0,1 1 1 0 0,-1 0-1 0 0,1-1 1 0 0,-1 1-1 0 0,1 0 1 0 0,-1 0 0 0 0,1 0-1 0 0,-1 0 1 0 0,1 0-1 0 0,-1 0 1 0 0,1 0-1 0 0,-1 0 1 0 0,1 1-1 0 0,-1-1 1 0 0,0 1 0 0 0,1-1-1 0 0,-1 1 1 0 0,2 0-1 0 0,-1 1 3 0 0,0-1 0 0 0,0 1 0 0 0,0 0 0 0 0,-1 0-1 0 0,1 0 1 0 0,-1 0 0 0 0,1 0 0 0 0,-1 0 0 0 0,0 0 0 0 0,1 0-1 0 0,-1 0 1 0 0,0 3 0 0 0,3 5 21 0 0,-2-1 0 0 0,0 1 0 0 0,0-1 0 0 0,-1 1 0 0 0,1 17 0 0 0,-16 151 383 0 0,6-96-304 0 0,-2-25-469 0 0,4-24-3948 0 0,6-26 2702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47 2256 0 0,'-6'4'1724'0'0,"1"0"0"0"0,-1 0 0 0 0,1 0 0 0 0,0 1 0 0 0,0-1 0 0 0,0 1 0 0 0,-7 11 0 0 0,6-8-864 0 0,1 1 0 0 0,0 0 1 0 0,0 0-1 0 0,1 0 0 0 0,-3 12 0 0 0,4-13-624 0 0,0 1 0 0 0,1 0 0 0 0,0 1 0 0 0,1-1-1 0 0,0 0 1 0 0,1 0 0 0 0,-1 1 0 0 0,2-1-1 0 0,-1 0 1 0 0,2 0 0 0 0,-1 0 0 0 0,1 1-1 0 0,4 9 1 0 0,-4-13-158 0 0,1 0 0 0 0,0 0 1 0 0,0 0-1 0 0,0 0 0 0 0,1-1 0 0 0,0 0 0 0 0,0 1 0 0 0,0-2 0 0 0,0 1 0 0 0,1 0 1 0 0,0-1-1 0 0,0 0 0 0 0,0 0 0 0 0,1 0 0 0 0,-1-1 0 0 0,1 0 0 0 0,7 3 0 0 0,-4-3-7 0 0,0 0 0 0 0,0-1-1 0 0,1 0 1 0 0,-1 0-1 0 0,1-1 1 0 0,0-1 0 0 0,-1 1-1 0 0,1-2 1 0 0,0 1-1 0 0,18-4 1 0 0,-17 1-8 0 0,0 0 0 0 0,0 0 0 0 0,0-1 0 0 0,0 0 0 0 0,-1-1 0 0 0,1-1-1 0 0,-1 1 1 0 0,-1-1 0 0 0,1-1 0 0 0,-1 0 0 0 0,12-12 0 0 0,-16 15 15 0 0,-1-1 1 0 0,0 1-1 0 0,0-1 0 0 0,0 0 0 0 0,0-1 1 0 0,-1 1-1 0 0,0-1 0 0 0,0 1 1 0 0,-1-1-1 0 0,1 0 0 0 0,-1 0 0 0 0,0 0 1 0 0,-1 0-1 0 0,0-1 0 0 0,0 1 1 0 0,0 0-1 0 0,-1-1 0 0 0,1 1 1 0 0,-2 0-1 0 0,1-1 0 0 0,-1 1 0 0 0,-1-9 1 0 0,-2 4-3 0 0,0 0 0 0 0,0 0 0 0 0,0 1 0 0 0,-2 0-1 0 0,1 0 1 0 0,-1 0 0 0 0,-1 0 0 0 0,1 1 0 0 0,-2 0 0 0 0,1 1 0 0 0,-1-1 0 0 0,-1 1 0 0 0,-14-10 0 0 0,17 13-118 0 0,0 1 0 0 0,0 0 0 0 0,0 1 0 0 0,-1 0 0 0 0,1 0 0 0 0,-1 0 0 0 0,0 1 0 0 0,0-1 0 0 0,0 2 0 0 0,0-1 0 0 0,0 1 0 0 0,0 0 0 0 0,-1 1 0 0 0,1-1 0 0 0,0 2 1 0 0,0-1-1 0 0,0 1 0 0 0,-1 0 0 0 0,1 0 0 0 0,0 1 0 0 0,0 0 0 0 0,-10 4 0 0 0,10-3-546 0 0,-1 0 0 0 0,1 1 1 0 0,0 0-1 0 0,0 1 0 0 0,-11 9 0 0 0,6-2-1014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4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3084 0 0,'1'2'3899'0'0,"4"11"-1460"0"0,-3-1-1198 0 0,-1-1 1 0 0,0 1 0 0 0,-1 19 0 0 0,0 17 395 0 0,2-27-1058 0 0,7 45 757 0 0,-9-62-1238 0 0,1 0-1 0 0,0 0 0 0 0,1 0 1 0 0,-1 0-1 0 0,1 0 0 0 0,0 0 1 0 0,0 0-1 0 0,0 0 0 0 0,0-1 1 0 0,0 1-1 0 0,1-1 0 0 0,4 4 0 0 0,-6-6-65 0 0,0 0 0 0 0,1 0-1 0 0,-1 0 1 0 0,0 0 0 0 0,1-1-1 0 0,-1 1 1 0 0,1-1 0 0 0,-1 1-1 0 0,1-1 1 0 0,-1 0-1 0 0,1 1 1 0 0,-1-1 0 0 0,1 0-1 0 0,-1 0 1 0 0,1 0 0 0 0,-1 0-1 0 0,1 0 1 0 0,-1 0 0 0 0,1-1-1 0 0,-1 1 1 0 0,3-1-1 0 0,1-1 24 0 0,1 0-1 0 0,-1-1 0 0 0,0 1 0 0 0,8-6 0 0 0,4-4 51 0 0,-1-2 1 0 0,0 0-1 0 0,0 0 0 0 0,-2-1 1 0 0,0-1-1 0 0,0-1 0 0 0,-2 0 0 0 0,0 0 1 0 0,14-27-1 0 0,-16 26 150 0 0,-7 15-161 0 0,-1-1-1 0 0,1 1 0 0 0,-1-1 0 0 0,0 0 1 0 0,0 0-1 0 0,-1 0 0 0 0,1 0 0 0 0,-1 0 1 0 0,2-8-1 0 0,-2 11 31 0 0,-1-1 1 0 0,1 1-1 0 0,0-1 0 0 0,0 1 1 0 0,0 0-1 0 0,-1 0 0 0 0,1-1 1 0 0,1 1-1 0 0,-1 0 0 0 0,0 0 1 0 0,3-2 767 0 0,-4 27-500 0 0,0-1 0 0 0,2 1 1 0 0,1 0-1 0 0,10 38 0 0 0,-10-53-365 0 0,0 0 0 0 0,0 0 0 0 0,1-1 1 0 0,0 0-1 0 0,0 1 0 0 0,1-2 0 0 0,0 1 1 0 0,1 0-1 0 0,-1-1 0 0 0,2 0 0 0 0,-1-1 1 0 0,1 1-1 0 0,0-1 0 0 0,0 0 0 0 0,13 8 0 0 0,-14-11-468 0 0,-1 0-1 0 0,1 0 1 0 0,0-1 0 0 0,0 1-1 0 0,0-1 1 0 0,0 0-1 0 0,1-1 1 0 0,-1 0-1 0 0,0 0 1 0 0,11 0-1 0 0,-4-2-1146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4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1832 0 0,'-22'47'5758'0'0,"-16"51"0"0"0,-5 54-1309 0 0,-7 159-1270 0 0,34 1-936 0 0,16-293-2195 0 0,5 35-1 0 0,-4-47-635 0 0,1 0 1 0 0,0 0 0 0 0,0 1-1 0 0,0-2 1 0 0,1 1 0 0 0,0 0-1 0 0,7 11 1 0 0,-4-9-894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4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9 3084 0 0,'-5'-2'1356'0'0,"-1"1"-1"0"0,1-1 0 0 0,0 1 1 0 0,-1 0-1 0 0,-7 0 0 0 0,6 1-439 0 0,0 0 0 0 0,0 0 0 0 0,0 1 0 0 0,-9 2 1 0 0,12-3-732 0 0,1 1 0 0 0,-1 0 1 0 0,1 0-1 0 0,0 0 0 0 0,-1 0 1 0 0,1 1-1 0 0,0-1 1 0 0,0 1-1 0 0,0 0 0 0 0,0 0 1 0 0,0 0-1 0 0,1 0 1 0 0,-1 0-1 0 0,1 1 0 0 0,-1-1 1 0 0,1 1-1 0 0,0 0 1 0 0,0-1-1 0 0,0 1 0 0 0,0 0 1 0 0,0 0-1 0 0,-1 4 1 0 0,3-5-136 0 0,-1 0 1 0 0,1 0-1 0 0,0 0 1 0 0,0 1 0 0 0,0-1-1 0 0,0 0 1 0 0,0 0-1 0 0,1 0 1 0 0,-1 0 0 0 0,0 0-1 0 0,1 0 1 0 0,0 0-1 0 0,-1 0 1 0 0,1 0 0 0 0,0 0-1 0 0,0-1 1 0 0,0 1-1 0 0,0 0 1 0 0,0 0 0 0 0,1-1-1 0 0,-1 1 1 0 0,0-1-1 0 0,1 1 1 0 0,-1-1 0 0 0,3 2-1 0 0,0 1-113 0 0,1-1 0 0 0,0 0 1 0 0,0 0-1 0 0,0 0 0 0 0,0 0 0 0 0,0-1 0 0 0,10 4 0 0 0,-14-6 23 0 0,-1 0 1 0 0,1 0-1 0 0,0 0 0 0 0,-1 1 1 0 0,1-1-1 0 0,0 0 0 0 0,-1 0 0 0 0,1 1 1 0 0,0-1-1 0 0,-1 1 0 0 0,1-1 0 0 0,-1 0 1 0 0,1 1-1 0 0,-1-1 0 0 0,1 1 0 0 0,-1-1 1 0 0,1 1-1 0 0,-1 0 0 0 0,1-1 0 0 0,-1 1 1 0 0,0-1-1 0 0,1 1 0 0 0,-1 0 1 0 0,0-1-1 0 0,0 1 0 0 0,1 0 0 0 0,-1 0 1 0 0,0-1-1 0 0,0 1 0 0 0,0 0 0 0 0,0-1 1 0 0,0 1-1 0 0,0 0 0 0 0,0 0 0 0 0,0-1 1 0 0,0 1-1 0 0,0 0 0 0 0,0-1 0 0 0,-1 1 1 0 0,1 0-1 0 0,0-1 0 0 0,0 1 0 0 0,-1 0 1 0 0,1-1-1 0 0,0 1 0 0 0,-1 0 1 0 0,0 0-1 0 0,-3 5 58 0 0,0 0-1 0 0,0 0 1 0 0,-10 9 0 0 0,10-10 3 0 0,-4 4 221 0 0,0 1 0 0 0,0-1-1 0 0,1 2 1 0 0,1-1-1 0 0,0 1 1 0 0,0 0-1 0 0,1 1 1 0 0,1-1 0 0 0,-6 21-1 0 0,9-28-174 0 0,0 0 1 0 0,1 0-1 0 0,-1 0 0 0 0,1 0 0 0 0,0 0 0 0 0,0 0 1 0 0,0 0-1 0 0,0 0 0 0 0,1 0 0 0 0,0-1 0 0 0,0 1 1 0 0,0 0-1 0 0,0 0 0 0 0,0 0 0 0 0,1-1 1 0 0,0 1-1 0 0,0 0 0 0 0,0-1 0 0 0,0 0 0 0 0,0 1 1 0 0,1-1-1 0 0,-1 0 0 0 0,1 0 0 0 0,0-1 1 0 0,0 1-1 0 0,0 0 0 0 0,0-1 0 0 0,1 0 0 0 0,-1 0 1 0 0,1 0-1 0 0,-1 0 0 0 0,1 0 0 0 0,5 1 1 0 0,3 1-695 0 0,1-1 1 0 0,-1 0 0 0 0,0 0 0 0 0,1-2-1 0 0,0 1 1 0 0,15-2 0 0 0,-7 0-876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4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64 440 0 0,'1'-1'7524'0'0,"11"-7"-1868"0"0,117 3 476 0 0,-90 0-5418 0 0,1 0 0 0 0,75-23 1 0 0,-89 17-302 0 0,-24 11 32 0 0,-6 2-292 0 0,-6 6 54 0 0,1-1 0 0 0,0 2 0 0 0,0-1 0 0 0,1 1 0 0 0,0 1 0 0 0,1-1 0 0 0,0 1 0 0 0,0 0 0 0 0,1 1 0 0 0,1 0 0 0 0,-1 0 0 0 0,2 0 0 0 0,-5 14 0 0 0,3-4-370 0 0,1 0-1 0 0,0 0 1 0 0,2 1 0 0 0,0-1 0 0 0,2 1 0 0 0,1 38 0 0 0,9-19-2888 0 0,-2-21 1474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4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67 4088 0 0,'-6'12'1843'0'0,"-4"8"1214"0"0,1 0 1 0 0,-9 30 0 0 0,16-43-2704 0 0,1-1 0 0 0,-1 0-1 0 0,1 1 1 0 0,1-1 0 0 0,-1 1 0 0 0,1-1-1 0 0,0 1 1 0 0,1-1 0 0 0,0 1-1 0 0,0-1 1 0 0,0 0 0 0 0,5 13-1 0 0,-5-16-263 0 0,0 0 0 0 0,0 0-1 0 0,1 0 1 0 0,-1 0 0 0 0,1-1-1 0 0,0 1 1 0 0,0 0 0 0 0,0-1-1 0 0,0 1 1 0 0,1-1 0 0 0,-1 0-1 0 0,1 1 1 0 0,-1-1 0 0 0,1-1-1 0 0,0 1 1 0 0,0 0 0 0 0,0-1-1 0 0,5 3 1 0 0,-4-3-17 0 0,1 0 0 0 0,-1 0-1 0 0,1 0 1 0 0,0-1 0 0 0,-1 0 0 0 0,1 0 0 0 0,0 0 0 0 0,-1-1-1 0 0,1 1 1 0 0,-1-1 0 0 0,1 0 0 0 0,4-2 0 0 0,0 0-23 0 0,-2 0 1 0 0,1 0 0 0 0,0-1-1 0 0,-1 0 1 0 0,1 0-1 0 0,-1-1 1 0 0,0 0 0 0 0,-1 0-1 0 0,1-1 1 0 0,-1 0 0 0 0,0 0-1 0 0,-1 0 1 0 0,1-1-1 0 0,4-7 1 0 0,-6 7-29 0 0,-1 1 1 0 0,0-1-1 0 0,-1 0 0 0 0,0 0 0 0 0,0 0 1 0 0,0 0-1 0 0,-1-1 0 0 0,0 1 0 0 0,0 0 1 0 0,-1 0-1 0 0,1-1 0 0 0,-2 1 0 0 0,1 0 1 0 0,-1-1-1 0 0,-3-12 0 0 0,2 14 0 0 0,-1 0-1 0 0,1 0 0 0 0,-1 0 1 0 0,0 1-1 0 0,0-1 1 0 0,0 1-1 0 0,-1 0 1 0 0,0 0-1 0 0,0 0 1 0 0,0 0-1 0 0,-1 1 0 0 0,1-1 1 0 0,-1 1-1 0 0,0 0 1 0 0,0 1-1 0 0,-1-1 1 0 0,1 1-1 0 0,-10-4 1 0 0,12 6 7 0 0,0 0 0 0 0,0 0 1 0 0,0 0-1 0 0,0 0 1 0 0,-1 0-1 0 0,1 1 1 0 0,0-1-1 0 0,-1 1 1 0 0,1 0-1 0 0,0 0 0 0 0,-1 0 1 0 0,1 1-1 0 0,0-1 1 0 0,-1 1-1 0 0,1-1 1 0 0,0 1-1 0 0,-6 3 1 0 0,4-2 10 0 0,1 1 0 0 0,-1 0 0 0 0,1 0 1 0 0,0 0-1 0 0,0 0 0 0 0,0 1 0 0 0,1 0 1 0 0,-1-1-1 0 0,1 1 0 0 0,-5 8 0 0 0,2-3 14 0 0,1 1-1 0 0,0 0 1 0 0,1 0-1 0 0,0 0 1 0 0,0 1-1 0 0,1-1 1 0 0,0 1-1 0 0,1 0 0 0 0,0 0 1 0 0,0 12-1 0 0,2-16-55 0 0,1-1-1 0 0,-1 0 1 0 0,1 0-1 0 0,0 0 0 0 0,1 0 1 0 0,-1 0-1 0 0,1 0 1 0 0,1 0-1 0 0,-1-1 1 0 0,4 7-1 0 0,-5-10-220 0 0,0 0 1 0 0,1 1-1 0 0,0-1 1 0 0,-1 0-1 0 0,1 0 0 0 0,0 0 1 0 0,0 0-1 0 0,0 0 0 0 0,0-1 1 0 0,1 1-1 0 0,-1-1 1 0 0,0 1-1 0 0,1-1 0 0 0,-1 0 1 0 0,1 0-1 0 0,-1 0 0 0 0,1 0 1 0 0,0 0-1 0 0,-1-1 1 0 0,1 1-1 0 0,0-1 0 0 0,-1 1 1 0 0,1-1-1 0 0,5 0 0 0 0,5-2-1297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4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4228 0 0,'4'-20'18410'0'0,"1"157"-15467"0"0,6-43-5444 0 0,-7-75 902 0 0,3-4 28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4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2104 0 0,'1'-1'550'0'0,"-1"0"0"0"0,1 0 1 0 0,-1 0-1 0 0,0 0 0 0 0,1 0 0 0 0,0 0 0 0 0,-1 0 0 0 0,1 0 0 0 0,0 0 0 0 0,-1 1 1 0 0,1-1-1 0 0,0 0 0 0 0,0 0 0 0 0,0 1 0 0 0,0-1 0 0 0,0 0 0 0 0,1 0 0 0 0,25-7 4125 0 0,33 5-2180 0 0,-50 3-1936 0 0,15 0 146 0 0,2 1-205 0 0,-1-1 1 0 0,1-2 0 0 0,-1 0 0 0 0,31-8-1 0 0,-40 4-271 0 0,-17 6-228 0 0,0 0-1 0 0,0 0 1 0 0,0 0-1 0 0,0 0 1 0 0,0 0-1 0 0,0 0 0 0 0,0 0 1 0 0,0 0-1 0 0,-1 0 1 0 0,1 0-1 0 0,0 0 1 0 0,0 0-1 0 0,0 0 0 0 0,0 0 1 0 0,0 0-1 0 0,0 0 1 0 0,0 0-1 0 0,0 0 1 0 0,0 0-1 0 0,0 0 1 0 0,0 0-1 0 0,0 0 0 0 0,0-1 1 0 0,0 1-1 0 0,0 0 1 0 0,0 0-1 0 0,0 0 1 0 0,0 0-1 0 0,0 0 0 0 0,0 0 1 0 0,0 0-1 0 0,0 0 1 0 0,-1 0-1 0 0,1 0 1 0 0,0 0-1 0 0,0 0 1 0 0,-3 1 2 0 0,0 0 1 0 0,0 0 0 0 0,0 0-1 0 0,0 1 1 0 0,0-1 0 0 0,0 1 0 0 0,0 0-1 0 0,-4 3 1 0 0,-2 3 93 0 0,0 0 0 0 0,1 1-1 0 0,0-1 1 0 0,0 2 0 0 0,1-1 0 0 0,1 1-1 0 0,-1 0 1 0 0,1 0 0 0 0,1 1 0 0 0,0 0 0 0 0,0 0-1 0 0,1 0 1 0 0,1 1 0 0 0,-3 15 0 0 0,3-12 44 0 0,1 0 1 0 0,0 1-1 0 0,1-1 1 0 0,2 22-1 0 0,0-21-131 0 0,2 14 128 0 0,10 49-1 0 0,-11-70-562 0 0,1 0 0 0 0,0 0 1 0 0,0-1-1 0 0,1 1 1 0 0,0-1-1 0 0,0 0 0 0 0,1 0 1 0 0,0 0-1 0 0,12 13 0 0 0,-5-12-1140 0 0,2 0 41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5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 2644 0 0,'-1'2'4341'0'0,"-9"10"-1084"0"0,5-6-2277 0 0,1 0 0 0 0,0 1 0 0 0,1 0 0 0 0,-1 0 0 0 0,1 0 1 0 0,-3 12-1 0 0,3-9-454 0 0,1-1 0 0 0,1 1 1 0 0,-1 0-1 0 0,1 0 1 0 0,1 14-1 0 0,0-18-392 0 0,1 0 0 0 0,0 1 0 0 0,0-1-1 0 0,0 0 1 0 0,1 0 0 0 0,0 1 0 0 0,0-1 0 0 0,6 10 0 0 0,-6-12-71 0 0,0-1-1 0 0,1 0 1 0 0,-1 0 0 0 0,1 0-1 0 0,-1 0 1 0 0,1 0-1 0 0,0 0 1 0 0,0-1 0 0 0,0 0-1 0 0,1 1 1 0 0,-1-1 0 0 0,0 0-1 0 0,1-1 1 0 0,-1 1-1 0 0,5 1 1 0 0,-2-2 1 0 0,0 1 1 0 0,1-1-1 0 0,-1-1 0 0 0,1 1 1 0 0,-1-1-1 0 0,0 0 0 0 0,1-1 1 0 0,-1 1-1 0 0,0-1 0 0 0,1-1 0 0 0,10-3 1 0 0,-9 3 47 0 0,0-1 0 0 0,-1 0 1 0 0,0-1-1 0 0,1 0 0 0 0,-1 0 1 0 0,-1 0-1 0 0,1-1 1 0 0,10-9-1 0 0,-13 9 15 0 0,0 1-1 0 0,-1-1 1 0 0,0 1 0 0 0,0-1 0 0 0,0 0-1 0 0,0 0 1 0 0,-1 0 0 0 0,0-1 0 0 0,0 1-1 0 0,0 0 1 0 0,-1-1 0 0 0,0 0 0 0 0,0 1-1 0 0,0-1 1 0 0,-1 1 0 0 0,1-1 0 0 0,-2 0-1 0 0,1 0 1 0 0,0 1 0 0 0,-1-1 0 0 0,0 1-1 0 0,-1-1 1 0 0,-2-8 0 0 0,2 10-84 0 0,1-1-1 0 0,-1 0 1 0 0,-1 1 0 0 0,1 0-1 0 0,-1-1 1 0 0,1 1 0 0 0,-1 0 0 0 0,-1 0-1 0 0,1 1 1 0 0,0-1 0 0 0,-1 1 0 0 0,0-1-1 0 0,0 1 1 0 0,0 0 0 0 0,0 1 0 0 0,0-1-1 0 0,-1 1 1 0 0,1-1 0 0 0,-1 2-1 0 0,1-1 1 0 0,-1 0 0 0 0,0 1 0 0 0,0 0-1 0 0,0 0 1 0 0,0 0 0 0 0,-9 0 0 0 0,11 1-69 0 0,0 0 0 0 0,-1 1 1 0 0,1-1-1 0 0,-1 1 1 0 0,1 0-1 0 0,0 0 1 0 0,-1 0-1 0 0,1 0 0 0 0,0 1 1 0 0,0-1-1 0 0,0 1 1 0 0,0 0-1 0 0,0 0 1 0 0,-3 2-1 0 0,0 2-1025 0 0,0 0 1 0 0,0 1-1 0 0,0 0 0 0 0,-5 8 0 0 0,7-11-544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5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 2868 0 0,'0'-12'3705'0'0,"-4"4"1363"0"0,2 0-1136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5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92 0 0,'0'0'12587'0'0,"0"5"-11017"0"0,-2 53 2530 0 0,1-14-3302 0 0,1-17-4772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3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179 321 440 0 0,'0'0'11796'0'0,"-2"4"-9526"0"0,-6 6-1097 0 0,1 1-1 0 0,1 0 1 0 0,-7 16-1 0 0,-26 80 1759 0 0,24-60-2127 0 0,-11 41 33 0 0,13-42-159 0 0,-19 48 0 0 0,22-69-388 0 0,2-5 951 0 0,9-40-739 0 0,4-12-453 0 0,3 0 1 0 0,0 1-1 0 0,18-43 0 0 0,-12 38-25 0 0,58-176 57 0 0,-50 156-61 0 0,39-114 68 0 0,-53 147 9 0 0,17-34 0 0 0,-6 13 115 0 0,-18 42-195 0 0,0 1-1 0 0,0-1 1 0 0,0 0 0 0 0,0 0-1 0 0,0 1 1 0 0,0-1-1 0 0,0 1 1 0 0,0-1 0 0 0,0 1-1 0 0,1-1 1 0 0,1 0 0 0 0,-2 1-7 0 0,-1 1 1 0 0,1-1-1 0 0,0 1 1 0 0,-1 0-1 0 0,1-1 1 0 0,0 1 0 0 0,0 0-1 0 0,-1 0 1 0 0,1 0-1 0 0,0-1 1 0 0,0 1-1 0 0,-1 0 1 0 0,1 0 0 0 0,0 0-1 0 0,0 0 1 0 0,0 0-1 0 0,-1 1 1 0 0,1-1-1 0 0,1 0 1 0 0,1 2 11 0 0,0 0 0 0 0,0-1 1 0 0,0 1-1 0 0,-1 0 0 0 0,1 0 0 0 0,-1 1 0 0 0,1-1 0 0 0,-1 0 0 0 0,0 1 1 0 0,0 0-1 0 0,3 4 0 0 0,18 28 78 0 0,-2 1 1 0 0,-1 0-1 0 0,18 49 0 0 0,3 17 65 0 0,-14-37-11 0 0,34 120-1 0 0,-4 18-31 0 0,-42-155-184 0 0,9 32-2016 0 0,-24-75-880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4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316 113 4296 0 0,'0'0'10000'0'0,"-3"3"-8597"0"0,-3 3-954 0 0,1 0-1 0 0,0 0 0 0 0,1 0 0 0 0,-1 1 0 0 0,1 0 0 0 0,0 0 0 0 0,-3 8 1 0 0,-23 61 1178 0 0,21-50-1324 0 0,-139 325 2767 0 0,84-206-1912 0 0,52-115-947 0 0,2-8 179 0 0,21-50-265 0 0,173-393-96 0 0,-157 364-47 0 0,99-192-108 0 0,-121 239 149 0 0,1 0 0 0 0,1 0 0 0 0,0 1 0 0 0,0 0-1 0 0,12-10 1 0 0,-18 18-12 0 0,0 1 0 0 0,-1 0-1 0 0,1-1 1 0 0,0 1 0 0 0,0 0 0 0 0,0-1-1 0 0,0 1 1 0 0,0 0 0 0 0,0 0 0 0 0,0 0-1 0 0,0 0 1 0 0,0 0 0 0 0,0 0 0 0 0,0 0-1 0 0,0 0 1 0 0,0 0 0 0 0,0 0 0 0 0,0 1-1 0 0,0-1 1 0 0,2 1 0 0 0,18 8 177 0 0,-19-8-181 0 0,8 5 67 0 0,1 1 0 0 0,-1 0 0 0 0,-1 1 1 0 0,1 0-1 0 0,-1 0 0 0 0,13 17 0 0 0,43 62 253 0 0,-59-77-295 0 0,52 81 336 0 0,-4 3 0 0 0,80 194 0 0 0,-26-12-39 0 0,-93-243-294 0 0,-9-21-45 0 0,-1 0 0 0 0,-1 0 1 0 0,5 14-1 0 0,-1-3-930 0 0,-4-16-3016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5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1 182 752 0 0,'0'-8'1798'0'0,"0"1"0"0"0,1-1-1 0 0,0 1 1 0 0,1-1 0 0 0,-1 1 0 0 0,6-13 0 0 0,-4 13-1008 0 0,0 1 1 0 0,0 0 0 0 0,1 0 0 0 0,0 0 0 0 0,0 0 0 0 0,9-9 0 0 0,-7 9-484 0 0,1 0 1 0 0,0 0-1 0 0,0 1 1 0 0,1 0 0 0 0,0 0-1 0 0,-1 1 1 0 0,2 0-1 0 0,-1 0 1 0 0,0 1 0 0 0,1 0-1 0 0,-1 1 1 0 0,13-3-1 0 0,-11 3-3 0 0,1 0 0 0 0,-1 1 0 0 0,1 0 0 0 0,0 1 0 0 0,0 0 0 0 0,13 2 0 0 0,-20-1-206 0 0,-1-1 1 0 0,1 2-1 0 0,-1-1 1 0 0,1 0-1 0 0,-1 1 0 0 0,1-1 1 0 0,-1 1-1 0 0,0 0 1 0 0,0 0-1 0 0,0 0 0 0 0,0 0 1 0 0,0 1-1 0 0,0-1 1 0 0,-1 1-1 0 0,1 0 0 0 0,-1 0 1 0 0,0 0-1 0 0,0 0 1 0 0,0 0-1 0 0,0 0 0 0 0,1 4 1 0 0,1 4 12 0 0,-1 0 1 0 0,0 1-1 0 0,-1-1 1 0 0,0 0-1 0 0,-1 1 1 0 0,0-1-1 0 0,-1 0 0 0 0,-1 1 1 0 0,1-1-1 0 0,-4 13 1 0 0,1 34-101 0 0,2-28-449 0 0,0-15-605 0 0,1-1 0 0 0,1 1 0 0 0,3 21 0 0 0,0-20-566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5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 6225 0 0,'3'-4'19606'0'0,"-24"141"-17410"0"0,19-110-4238 0 0,2 43 1 0 0,3-51 431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5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38 4260 0 0,'1'-2'706'0'0,"-1"0"0"0"0,0 1 0 0 0,0-1 0 0 0,0 0 0 0 0,-1 1 0 0 0,1-1 0 0 0,0 0 0 0 0,-1 0 0 0 0,1 1 0 0 0,-1-1 0 0 0,1 1 0 0 0,-1-1 0 0 0,0 0 0 0 0,1 1 0 0 0,-1-1 0 0 0,0 1 0 0 0,0 0 0 0 0,-2-2 0 0 0,2 2-472 0 0,-1 0 0 0 0,1 0-1 0 0,-1 1 1 0 0,0-1 0 0 0,1 1 0 0 0,-1-1-1 0 0,0 1 1 0 0,1 0 0 0 0,-1-1 0 0 0,0 1-1 0 0,0 0 1 0 0,1 0 0 0 0,-1 0-1 0 0,0 1 1 0 0,0-1 0 0 0,1 0 0 0 0,-4 2-1 0 0,-3 0 57 0 0,0 0-1 0 0,0 1 1 0 0,1 0-1 0 0,-1 1 1 0 0,1 0 0 0 0,0 0-1 0 0,0 0 1 0 0,1 1-1 0 0,-12 10 1 0 0,9-6-134 0 0,0-1 1 0 0,2 1 0 0 0,-1 1 0 0 0,1-1-1 0 0,0 1 1 0 0,-5 11 0 0 0,7-11-56 0 0,0 0 1 0 0,1 0 0 0 0,1 1 0 0 0,0-1 0 0 0,0 1-1 0 0,-1 15 1 0 0,3-20-65 0 0,1 0 0 0 0,-1 0 1 0 0,2 0-1 0 0,-1 0 0 0 0,1 0 0 0 0,0 0 0 0 0,0 0 0 0 0,0 0 0 0 0,1 0 0 0 0,0 0 0 0 0,0 0 1 0 0,1-1-1 0 0,2 6 0 0 0,-1-5-12 0 0,1 0 1 0 0,-1 0 0 0 0,1 0-1 0 0,0-1 1 0 0,0 0-1 0 0,1 0 1 0 0,0 0-1 0 0,0-1 1 0 0,0 0-1 0 0,10 6 1 0 0,-12-8-16 0 0,0 0 0 0 0,0-1-1 0 0,0 1 1 0 0,1-1 0 0 0,-1 1 0 0 0,1-1-1 0 0,0 0 1 0 0,-1-1 0 0 0,1 1 0 0 0,-1-1-1 0 0,1 0 1 0 0,0 0 0 0 0,-1-1 0 0 0,1 1-1 0 0,0-1 1 0 0,-1 0 0 0 0,9-3 0 0 0,-11 3-6 0 0,0 0 0 0 0,-1 1 0 0 0,1-1 1 0 0,0 0-1 0 0,-1 0 0 0 0,1 0 1 0 0,-1 0-1 0 0,1 0 0 0 0,-1-1 1 0 0,1 1-1 0 0,-1 0 0 0 0,0-1 0 0 0,0 1 1 0 0,0-1-1 0 0,1 1 0 0 0,-1-1 1 0 0,-1 0-1 0 0,1 1 0 0 0,0-1 1 0 0,0 0-1 0 0,-1 1 0 0 0,1-1 1 0 0,0-3-1 0 0,-1 3-7 0 0,-1 1 1 0 0,1-1-1 0 0,-1 1 0 0 0,1-1 1 0 0,-1 1-1 0 0,1-1 0 0 0,-1 1 0 0 0,0 0 1 0 0,0-1-1 0 0,0 1 0 0 0,0 0 1 0 0,0 0-1 0 0,0-1 0 0 0,0 1 1 0 0,0 0-1 0 0,0 0 0 0 0,0 0 1 0 0,-1 0-1 0 0,1 1 0 0 0,0-1 1 0 0,-1 0-1 0 0,1 0 0 0 0,0 1 1 0 0,-1-1-1 0 0,1 1 0 0 0,-1-1 1 0 0,1 1-1 0 0,-1 0 0 0 0,-3-1 1 0 0,-4 0-154 0 0,-1-1 1 0 0,-1 1 0 0 0,-9 1-1 0 0,18 0 114 0 0,-8 0-795 0 0,0 1 1 0 0,0 0-1 0 0,1 1 1 0 0,-1 0-1 0 0,-17 6 1 0 0,17-4-745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5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2500 0 0,'2'-4'1190'0'0,"0"0"0"0"0,0 0 0 0 0,1 0 0 0 0,-1 0 0 0 0,1 1 0 0 0,0-1 0 0 0,5-4 0 0 0,-1 3 52 0 0,-1-1-1 0 0,1 1 0 0 0,14-7 0 0 0,-16 9-870 0 0,1 0-1 0 0,0 0 1 0 0,0 1 0 0 0,0-1-1 0 0,0 2 1 0 0,0-1 0 0 0,1 1-1 0 0,-1 0 1 0 0,0 0-1 0 0,1 0 1 0 0,-1 1 0 0 0,9 1-1 0 0,-11 0-277 0 0,0 0 0 0 0,0 0-1 0 0,0 0 1 0 0,-1 0 0 0 0,1 1 0 0 0,-1 0-1 0 0,1-1 1 0 0,-1 2 0 0 0,1-1-1 0 0,-1 0 1 0 0,0 1 0 0 0,0-1 0 0 0,0 1-1 0 0,-1 0 1 0 0,1 0 0 0 0,0 0-1 0 0,-1 0 1 0 0,0 0 0 0 0,0 1-1 0 0,0-1 1 0 0,0 1 0 0 0,-1-1 0 0 0,1 1-1 0 0,-1 0 1 0 0,2 5 0 0 0,0 8 63 0 0,0 0 0 0 0,-1 1 0 0 0,-1-1 0 0 0,-2 26 0 0 0,1-18 24 0 0,-4 22 28 0 0,4-45-230 0 0,0-2 19 0 0,0 0 1 0 0,0 0-1 0 0,0 0 1 0 0,-1 1-1 0 0,1-1 1 0 0,0 0 0 0 0,0 0-1 0 0,0 0 1 0 0,0 0-1 0 0,0 1 1 0 0,1-1-1 0 0,-1 0 1 0 0,0 0-1 0 0,0 0 1 0 0,0 1-1 0 0,0-1 1 0 0,0 0 0 0 0,0 0-1 0 0,0 0 1 0 0,0 0-1 0 0,0 1 1 0 0,0-1-1 0 0,0 0 1 0 0,1 0-1 0 0,-1 0 1 0 0,0 0 0 0 0,0 0-1 0 0,0 0 1 0 0,0 1-1 0 0,0-1 1 0 0,1 0-1 0 0,-1 0 1 0 0,0 0-1 0 0,0 0 1 0 0,0 0-1 0 0,0 0 1 0 0,1 0 0 0 0,-1 0-1 0 0,0 0 1 0 0,0 0-1 0 0,0 0 1 0 0,1 0-1 0 0,-1 0 1 0 0,0 0-1 0 0,0 0 1 0 0,0 0 0 0 0,1 0-1 0 0,-1 0 1 0 0,0 0-1 0 0,0 0 1 0 0,0 0-1 0 0,0 0 1 0 0,1 0-1 0 0,-1 0 1 0 0,0 0 0 0 0,0 0-1 0 0,1-1 1 0 0,6-8-23 0 0,80-90 222 0 0,-71 83 39 0 0,1 0 0 0 0,0 2 0 0 0,37-25 0 0 0,-50 37-163 0 0,1-1 0 0 0,0 1 0 0 0,0 0-1 0 0,0 1 1 0 0,0-1 0 0 0,0 1-1 0 0,0 0 1 0 0,0 0 0 0 0,0 0-1 0 0,1 1 1 0 0,-1 0 0 0 0,7 0-1 0 0,-9 1-36 0 0,0-1-1 0 0,0 1 0 0 0,0-1 0 0 0,0 1 1 0 0,0 0-1 0 0,-1 0 0 0 0,1 0 0 0 0,0 0 0 0 0,-1 1 1 0 0,1-1-1 0 0,-1 1 0 0 0,1-1 0 0 0,-1 1 0 0 0,0 0 1 0 0,1 0-1 0 0,-1 0 0 0 0,0 0 0 0 0,-1 1 1 0 0,1-1-1 0 0,0 0 0 0 0,0 1 0 0 0,-1 0 0 0 0,2 4 1 0 0,6 15 76 0 0,-1 0 0 0 0,7 36 0 0 0,9 40-1613 0 0,-5-52-1489 0 0,-10-24 1378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5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98 824 0 0,'0'-2'843'0'0,"1"-1"0"0"0,0 1 0 0 0,0 0-1 0 0,0 0 1 0 0,1 1 0 0 0,-1-1 0 0 0,0 0 0 0 0,1 0 0 0 0,-1 0-1 0 0,1 1 1 0 0,1-2 0 0 0,27-17 3439 0 0,-15 13-2665 0 0,32-10 0 0 0,-33 13-1028 0 0,64-17 1862 0 0,-68 19-2131 0 0,-1 1 1 0 0,1 0-1 0 0,-1 0 1 0 0,0 1-1 0 0,1 1 0 0 0,13 1 1 0 0,-21-2-282 0 0,0 1 0 0 0,0-1 1 0 0,1 1-1 0 0,-1 0 0 0 0,0-1 1 0 0,0 1-1 0 0,-1 0 0 0 0,1 0 1 0 0,0 0-1 0 0,0 1 0 0 0,0-1 0 0 0,-1 0 1 0 0,1 1-1 0 0,-1-1 0 0 0,1 1 1 0 0,-1-1-1 0 0,1 1 0 0 0,-1 0 1 0 0,0 0-1 0 0,0-1 0 0 0,0 1 1 0 0,0 0-1 0 0,0 0 0 0 0,0 0 0 0 0,-1 0 1 0 0,1 0-1 0 0,-1 0 0 0 0,1 1 1 0 0,-1-1-1 0 0,0 0 0 0 0,0 0 1 0 0,0 0-1 0 0,0 0 0 0 0,0 0 0 0 0,0 3 1 0 0,-2 9 29 0 0,-1-1 1 0 0,0 1 0 0 0,0-1-1 0 0,-8 18 1 0 0,6-16-28 0 0,4-12-36 0 0,-28 94 194 0 0,26-85-172 0 0,1 0 1 0 0,0-1 0 0 0,1 1 0 0 0,0 0 0 0 0,1 0 0 0 0,2 17 0 0 0,-2-28-25 0 0,1 1-1 0 0,-1 0 1 0 0,0 0 0 0 0,1-1 0 0 0,-1 1 0 0 0,1 0 0 0 0,-1-1 0 0 0,1 1 0 0 0,0-1 0 0 0,0 1 0 0 0,0-1-1 0 0,0 1 1 0 0,0-1 0 0 0,0 1 0 0 0,0-1 0 0 0,0 0 0 0 0,1 0 0 0 0,-1 0 0 0 0,0 0 0 0 0,1 0-1 0 0,-1 0 1 0 0,1 0 0 0 0,2 1 0 0 0,0-1-5 0 0,-1 0 0 0 0,0 0-1 0 0,1-1 1 0 0,-1 1 0 0 0,1-1-1 0 0,0 0 1 0 0,-1 0 0 0 0,1-1-1 0 0,-1 1 1 0 0,0-1 0 0 0,5-1-1 0 0,6-2-15 0 0,-1-1-1 0 0,1 0 1 0 0,-1-1-1 0 0,20-13 1 0 0,-22 12 31 0 0,0-2 1 0 0,-1 1-1 0 0,0-1 1 0 0,0-1-1 0 0,-1 0 1 0 0,-1 0-1 0 0,0-1 1 0 0,13-22-1 0 0,-6 10 232 0 0,-5 11 235 0 0,-6 21 12 0 0,-4-8-501 0 0,0 2 31 0 0,0 0-1 0 0,1 0 0 0 0,-1 1 0 0 0,0-1 0 0 0,-1 0 0 0 0,1 0 0 0 0,-2 4 0 0 0,0 11 50 0 0,2-10-58 0 0,1-1 1 0 0,-1 0-1 0 0,1 1 1 0 0,0-1-1 0 0,1 0 1 0 0,0 0-1 0 0,0 0 1 0 0,0 0 0 0 0,1 0-1 0 0,0 0 1 0 0,0 0-1 0 0,1-1 1 0 0,5 8-1 0 0,-6-11-41 0 0,0 1-1 0 0,0-1 0 0 0,0-1 1 0 0,1 1-1 0 0,-1 0 0 0 0,1-1 0 0 0,0 1 1 0 0,-1-1-1 0 0,1 0 0 0 0,0 0 1 0 0,0-1-1 0 0,0 1 0 0 0,0-1 1 0 0,1 0-1 0 0,-1 0 0 0 0,0 0 0 0 0,0-1 1 0 0,1 1-1 0 0,-1-1 0 0 0,1 0 1 0 0,-1 0-1 0 0,0-1 0 0 0,0 1 1 0 0,6-2-1 0 0,0-1-39 0 0,-1 1 0 0 0,0-1 0 0 0,1 0 0 0 0,-1-1 0 0 0,0 0-1 0 0,-1 0 1 0 0,1-1 0 0 0,-1-1 0 0 0,0 1 0 0 0,0-1 0 0 0,8-8 0 0 0,-6 3 62 0 0,0 0 1 0 0,0 0-1 0 0,-2-1 0 0 0,1 0 0 0 0,-2-1 1 0 0,13-25-1 0 0,-12 19 119 0 0,11-22 442 0 0,-16 31 633 0 0,1 182-372 0 0,4-78-1258 0 0,-5-71-17 0 0,11 42-3883 0 0,-11-51 2731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5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45 2104 0 0,'7'-16'9891'0'0,"-9"5"-3745"0"0,0 9-5798 0 0,1 1-1 0 0,0 0 0 0 0,-1 0 0 0 0,1 0 1 0 0,-1 0-1 0 0,1 0 0 0 0,-1 0 0 0 0,1 0 0 0 0,-1 0 1 0 0,0 1-1 0 0,1-1 0 0 0,-1 1 0 0 0,0-1 1 0 0,-1 0-1 0 0,-6 0 13 0 0,0 0-1 0 0,0 0 1 0 0,0 1 0 0 0,0 0 0 0 0,-9 1-1 0 0,0 1 25 0 0,0 1-1 0 0,0 1 1 0 0,1 1-1 0 0,-1 0 1 0 0,1 1 0 0 0,0 1-1 0 0,-18 10 1 0 0,34-17-377 0 0,0 1 1 0 0,0-1-1 0 0,0 1 1 0 0,0 0-1 0 0,0-1 1 0 0,0 1-1 0 0,1 0 1 0 0,-1-1-1 0 0,0 1 1 0 0,0 0-1 0 0,1 0 1 0 0,-1 0-1 0 0,0 0 1 0 0,1 0-1 0 0,-1 0 1 0 0,1 0-1 0 0,-1 0 1 0 0,1 0-1 0 0,0 0 1 0 0,-1 0-1 0 0,1 0 1 0 0,0 0-1 0 0,0 0 1 0 0,0 0-1 0 0,-1 0 1 0 0,1 0-1 0 0,0 0 1 0 0,1 0-1 0 0,-1 0 1 0 0,0 1-1 0 0,0-1 1 0 0,0 0-1 0 0,1 0 1 0 0,-1 0-1 0 0,0 0 1 0 0,1 0-1 0 0,-1 0 1 0 0,1 0-1 0 0,-1 0 1 0 0,1 0-1 0 0,0 0 1 0 0,-1-1-1 0 0,1 1 1 0 0,1 1-1 0 0,4 4-67 0 0,-1 0 0 0 0,1 0 0 0 0,1-1 0 0 0,10 7 0 0 0,-14-9 37 0 0,21 13-106 0 0,-12-8 81 0 0,0 0 0 0 0,-1 0 0 0 0,0 1 0 0 0,0 0 0 0 0,12 15 0 0 0,-21-21 90 0 0,0 0-1 0 0,0 0 1 0 0,0 0 0 0 0,0 0-1 0 0,-1 0 1 0 0,1 0 0 0 0,-1 1-1 0 0,0-1 1 0 0,0 0 0 0 0,0 1-1 0 0,-1-1 1 0 0,1 1 0 0 0,-1-1-1 0 0,0 1 1 0 0,0-1-1 0 0,0 1 1 0 0,0-1 0 0 0,0 1-1 0 0,-1-1 1 0 0,0 1 0 0 0,1-1-1 0 0,-1 1 1 0 0,-1-1 0 0 0,1 0-1 0 0,0 0 1 0 0,-4 6 0 0 0,-1 0 82 0 0,0 0 0 0 0,0 0 0 0 0,-1-1 0 0 0,0 0 0 0 0,-1 0 0 0 0,0 0 0 0 0,0-1 0 0 0,0-1 0 0 0,-1 1 0 0 0,0-1 0 0 0,-19 9 0 0 0,-10-1-291 0 0,3-3-4035 0 0,29-8 2610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8:5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77 824 0 0,'0'0'4687'0'0,"0"-10"1184"0"0,-1 6-5341 0 0,0 1 1 0 0,0 0 0 0 0,0 0 0 0 0,0 0-1 0 0,0 0 1 0 0,-1 0 0 0 0,0 0-1 0 0,1 1 1 0 0,-1-1 0 0 0,0 0 0 0 0,0 1-1 0 0,-1-1 1 0 0,1 1 0 0 0,0 0-1 0 0,-1 0 1 0 0,0 0 0 0 0,-2-2-1 0 0,0 1-188 0 0,-1 1 0 0 0,1 0 0 0 0,-1 0 0 0 0,1 0-1 0 0,-1 0 1 0 0,0 1 0 0 0,0 0 0 0 0,-11-1 0 0 0,-1 2-178 0 0,0 1 0 0 0,0 1 0 0 0,-1 0 0 0 0,1 1 0 0 0,-21 7 0 0 0,-1 1 85 0 0,0 3 0 0 0,1 0 0 0 0,1 3 0 0 0,1 1 0 0 0,-46 30-1 0 0,73-40-209 0 0,0 0 0 0 0,0 0 0 0 0,1 1-1 0 0,1 0 1 0 0,-1 0 0 0 0,1 1 0 0 0,1 1 0 0 0,0-1-1 0 0,0 1 1 0 0,1 0 0 0 0,1 0 0 0 0,-1 1-1 0 0,2 0 1 0 0,-5 16 0 0 0,6-14-19 0 0,0 1 1 0 0,1 0-1 0 0,0 1 0 0 0,1-1 1 0 0,1 0-1 0 0,0 0 0 0 0,1 0 1 0 0,1 1-1 0 0,0-1 0 0 0,1 0 1 0 0,8 22-1 0 0,-7-26-8 0 0,0 0 1 0 0,1-1-1 0 0,1 1 1 0 0,-1-1-1 0 0,2-1 1 0 0,-1 1-1 0 0,1-1 1 0 0,1 0-1 0 0,0-1 0 0 0,0 1 1 0 0,0-2-1 0 0,1 1 1 0 0,0-1-1 0 0,19 11 1 0 0,-13-11 28 0 0,0 0-1 0 0,1-1 1 0 0,0 0 0 0 0,-1-1-1 0 0,2-1 1 0 0,-1-1 0 0 0,0 0-1 0 0,1-1 1 0 0,28 0 0 0 0,86-8 1185 0 0,-117 5-1158 0 0,14-1 147 0 0,-17 5-4501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0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11 2104 0 0,'-6'-8'7419'0'0,"5"8"-6848"0"0,1 0 0 0 0,-1-1-1 0 0,0 1 1 0 0,0 0 0 0 0,1-1 0 0 0,-2 1-1 0 0,-16 0 2968 0 0,-17 12-2932 0 0,32-10 150 0 0,-14 5-441 0 0,1 2 0 0 0,0 0 0 0 0,1 1-1 0 0,0 0 1 0 0,1 1 0 0 0,0 1 0 0 0,0 0-1 0 0,1 1 1 0 0,1 0 0 0 0,0 1 0 0 0,1 0-1 0 0,-10 18 1 0 0,18-25-247 0 0,-1 0-1 0 0,1 0 1 0 0,1 0-1 0 0,0 0 1 0 0,0 0-1 0 0,0 1 1 0 0,1-1-1 0 0,0 1 1 0 0,0 7-1 0 0,1-10-34 0 0,0 0-1 0 0,0 0 1 0 0,1 1-1 0 0,-1-1 1 0 0,1 0-1 0 0,1 0 1 0 0,-1 0-1 0 0,1 0 1 0 0,0 0-1 0 0,0-1 1 0 0,0 1-1 0 0,1 0 1 0 0,-1-1-1 0 0,4 5 1 0 0,10 11 150 0 0,31 28 0 0 0,-40-41-138 0 0,2-1 1 0 0,-1 0 0 0 0,1 0 0 0 0,-1 0 0 0 0,2-1 0 0 0,-1-1 0 0 0,11 5 0 0 0,-8-5 35 0 0,1 0 1 0 0,0-1-1 0 0,0 0 1 0 0,1 0-1 0 0,-1-2 1 0 0,25 1 0 0 0,-32-2-68 0 0,0-1 0 0 0,-1 0 1 0 0,1 0-1 0 0,0 0 1 0 0,-1 0-1 0 0,1-1 0 0 0,-1 0 1 0 0,0 0-1 0 0,0-1 1 0 0,1 1-1 0 0,-1-1 0 0 0,-1 0 1 0 0,1 0-1 0 0,0-1 1 0 0,-1 0-1 0 0,0 0 1 0 0,0 0-1 0 0,5-6 0 0 0,7-9 1 0 0,-11 13-17 0 0,1-1 0 0 0,-1 0 0 0 0,0 0 0 0 0,-1 0 0 0 0,1-1 1 0 0,3-10-1 0 0,14-43 69 0 0,-22 59-66 0 0,0 1-1 0 0,0 0 1 0 0,0 0 0 0 0,0-1-1 0 0,0 1 1 0 0,0 0-1 0 0,0 0 1 0 0,0-1 0 0 0,-1 1-1 0 0,1 0 1 0 0,0 0 0 0 0,-1 0-1 0 0,0-3 1 0 0,-4-11 21 0 0,5 11-12 0 0,0-1-1 0 0,-1 0 1 0 0,0 0-1 0 0,0 1 1 0 0,-1-1-1 0 0,-3-8 1 0 0,4 10-7 0 0,-1 0 0 0 0,1 1 0 0 0,-1-1 1 0 0,1 1-1 0 0,-1-1 0 0 0,0 1 0 0 0,0-1 0 0 0,0 1 1 0 0,0 0-1 0 0,-1 0 0 0 0,1 0 0 0 0,0 0 0 0 0,-1 1 1 0 0,0-1-1 0 0,1 1 0 0 0,-1-1 0 0 0,0 1 0 0 0,-3-1 1 0 0,-4-1 0 0 0,2 1-3 0 0,6 2-2 0 0,0-1 1 0 0,0 1-1 0 0,0 0 0 0 0,0 0 1 0 0,0 0-1 0 0,0 0 1 0 0,0 0-1 0 0,0 0 0 0 0,0 1 1 0 0,0-1-1 0 0,0 1 0 0 0,0-1 1 0 0,0 1-1 0 0,0 0 1 0 0,0 0-1 0 0,0 0 0 0 0,1 0 1 0 0,-3 1-1 0 0,1 1 2 0 0,0-1 3 0 0,0 1 0 0 0,0 0 1 0 0,0 0-1 0 0,0 0 0 0 0,1 0 1 0 0,-1 0-1 0 0,1 1 1 0 0,-2 3-1 0 0,3-4-3 0 0,-1 0 0 0 0,1 0-1 0 0,0 0 1 0 0,0 0 0 0 0,1 0 0 0 0,-1 0 0 0 0,0 0-1 0 0,1 3 1 0 0,-2 7 3 0 0,0-6 0 0 0,1-1-1 0 0,1 1 0 0 0,-1 0 0 0 0,1 0 0 0 0,1-1 1 0 0,0 9-1 0 0,0 6 22 0 0,-1 203 1607 0 0,-4-85-632 0 0,1-112-5534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0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63 4296 0 0,'0'-6'1791'0'0,"0"0"-1"0"0,0 0 0 0 0,-1 0 0 0 0,0 0 0 0 0,0 1 0 0 0,-1-1 1 0 0,0 0-1 0 0,-4-10 3434 0 0,5 21-4748 0 0,-1 57 844 0 0,8 95 0 0 0,-5-136-1198 0 0,7 52 160 0 0,0 39-3818 0 0,-4-100 479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0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16 3252 0 0,'7'-15'18876'0'0,"-11"31"-18456"0"0,-1 0 0 0 0,0-1 0 0 0,-1 1 0 0 0,-13 24-1 0 0,7-16-272 0 0,1-3 64 0 0,-2 1 1 0 0,0-2-1 0 0,-20 24 1 0 0,-1 3 67 0 0,-9 6 25 0 0,20-27-103 0 0,18-20-104 0 0,0-1 1 0 0,0 0 0 0 0,0 0-1 0 0,0-1 1 0 0,-1 0 0 0 0,0 0-1 0 0,-7 4 1 0 0,12-7 71 0 0,0-4-149 0 0,1 1-6 0 0,-1 0 0 0 0,1 0 0 0 0,0 0 0 0 0,-1 0 1 0 0,1-1-1 0 0,0 1 0 0 0,0 0 0 0 0,1 0 0 0 0,-1 0 0 0 0,0 0 1 0 0,1 0-1 0 0,-1 0 0 0 0,1 0 0 0 0,0 0 0 0 0,0 0 0 0 0,0 0 1 0 0,0 0-1 0 0,0 0 0 0 0,0 0 0 0 0,0 1 0 0 0,1-1 0 0 0,-1 0 1 0 0,0 1-1 0 0,1-1 0 0 0,0 1 0 0 0,-1-1 0 0 0,1 1 0 0 0,0 0 1 0 0,0 0-1 0 0,-1 0 0 0 0,1 0 0 0 0,0 0 0 0 0,0 0 0 0 0,4-1 0 0 0,-2 1 32 0 0,1 0 0 0 0,-1-1 0 0 0,1 2 0 0 0,-1-1 0 0 0,1 0 0 0 0,0 1 0 0 0,-1 0 0 0 0,1 0 0 0 0,0 0 0 0 0,-1 1-1 0 0,1-1 1 0 0,0 1 0 0 0,-1 0 0 0 0,1 1 0 0 0,-1-1 0 0 0,5 3 0 0 0,8 6-29 0 0,0 2 0 0 0,-1-1 0 0 0,0 2 0 0 0,-1 0 0 0 0,-1 1 1 0 0,0 1-1 0 0,-1 0 0 0 0,15 21 0 0 0,-17-22-1346 0 0,1-2 0 0 0,22 20 0 0 0,-23-22-282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4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94 2688 0 0,'-3'-4'8950'0'0,"3"4"-8714"0"0,0-1 0 0 0,0 1 0 0 0,-1 0-1 0 0,1-1 1 0 0,0 1 0 0 0,0 0 0 0 0,0-1 0 0 0,-1 1-1 0 0,1 0 1 0 0,0-1 0 0 0,0 1 0 0 0,0-1 0 0 0,0 1 0 0 0,0 0-1 0 0,0-1 1 0 0,0 1 0 0 0,0 0 0 0 0,0-1 0 0 0,0 1-1 0 0,0-1 1 0 0,0 1 0 0 0,0 0 0 0 0,0-1 0 0 0,0 1 0 0 0,0 0-1 0 0,0-1 1 0 0,1 0 0 0 0,16-7 1164 0 0,0 0 0 0 0,0 1-1 0 0,36-9 1 0 0,62-7-428 0 0,-80 17-540 0 0,1 1-1879 0 0,0 2-1 0 0,39 1 1 0 0,-49 2-105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0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64 2404 0 0,'-1'0'8114'0'0,"-11"0"-2527"0"0,9 3-5134 0 0,0 0-1 0 0,0 1 1 0 0,1-1-1 0 0,-1 0 0 0 0,1 1 1 0 0,0 0-1 0 0,0 0 0 0 0,0-1 1 0 0,0 1-1 0 0,1 0 0 0 0,-1 1 1 0 0,0 7-1 0 0,-10 59 1677 0 0,11-66-1952 0 0,1 13 176 0 0,0 0 0 0 0,1 1 1 0 0,5 22-1 0 0,-6-39-326 0 0,1 5 56 0 0,1 1 0 0 0,0-1 0 0 0,0 0 0 0 0,1 1 0 0 0,0-1-1 0 0,0-1 1 0 0,7 12 0 0 0,-8-15-53 0 0,0 0-1 0 0,0 0 0 0 0,0 0 1 0 0,1 0-1 0 0,-1-1 1 0 0,1 1-1 0 0,-1-1 1 0 0,1 1-1 0 0,0-1 1 0 0,0 0-1 0 0,1 0 0 0 0,-1 0 1 0 0,0-1-1 0 0,0 1 1 0 0,1-1-1 0 0,-1 1 1 0 0,6 0-1 0 0,-3-2-12 0 0,-1 0 0 0 0,1 0 0 0 0,-1 0 0 0 0,1-1 0 0 0,0 0 0 0 0,-1 0 1 0 0,1 0-1 0 0,-1-1 0 0 0,1 1 0 0 0,-1-2 0 0 0,0 1 0 0 0,0 0 0 0 0,0-1 0 0 0,0 0 0 0 0,0 0 0 0 0,5-5 0 0 0,2-2 2 0 0,0-1-1 0 0,-1 0 0 0 0,0-1 1 0 0,14-20-1 0 0,-19 22-23 0 0,0 1 0 0 0,0-1 1 0 0,-1 0-1 0 0,-1 0 0 0 0,0 0 0 0 0,0-1 0 0 0,-1 0 0 0 0,0 0 0 0 0,1-14 0 0 0,-3 18-11 0 0,0 1-1 0 0,-1-1 1 0 0,0 1-1 0 0,0 0 1 0 0,-1-1-1 0 0,1 1 0 0 0,-1-1 1 0 0,-1 1-1 0 0,1 0 1 0 0,-1 0-1 0 0,0-1 1 0 0,-1 1-1 0 0,0 1 1 0 0,1-1-1 0 0,-2 0 1 0 0,1 1-1 0 0,-7-9 0 0 0,4 8-20 0 0,1 0-1 0 0,-1 1 0 0 0,-1-1 0 0 0,1 1 0 0 0,-1 0 0 0 0,0 1 0 0 0,0 0 0 0 0,0 0 0 0 0,-15-6 1 0 0,18 9 27 0 0,0 0 1 0 0,0 0-1 0 0,-1 0 1 0 0,1 1 0 0 0,0-1-1 0 0,0 1 1 0 0,-1 0-1 0 0,1 0 1 0 0,0 1 0 0 0,0-1-1 0 0,-1 1 1 0 0,1 0 0 0 0,0 0-1 0 0,0 1 1 0 0,0-1-1 0 0,0 1 1 0 0,0 0 0 0 0,1 0-1 0 0,-1 0 1 0 0,0 0-1 0 0,-3 3 1 0 0,0 1 28 0 0,1 0-1 0 0,-1 0 1 0 0,1 1 0 0 0,1-1-1 0 0,-1 1 1 0 0,1 1 0 0 0,0-1-1 0 0,1 1 1 0 0,-1 0 0 0 0,2 0-1 0 0,-1 0 1 0 0,1 0 0 0 0,0 1-1 0 0,-2 10 1 0 0,3-7-11 0 0,0 1-1 0 0,1 0 1 0 0,0 0-1 0 0,1 0 1 0 0,1 0 0 0 0,0-1-1 0 0,0 1 1 0 0,1 0-1 0 0,5 14 1 0 0,-6-24-283 0 0,0 1 1 0 0,1 0-1 0 0,0-1 0 0 0,0 1 0 0 0,0-1 1 0 0,0 0-1 0 0,0 1 0 0 0,1-1 1 0 0,-1 0-1 0 0,1 0 0 0 0,0-1 0 0 0,0 1 1 0 0,0-1-1 0 0,0 1 0 0 0,0-1 0 0 0,1 0 1 0 0,-1 0-1 0 0,1 0 0 0 0,5 2 1 0 0,-1-3-1293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0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5184 0 0,'3'-13'19826'0'0,"-9"32"-19533"0"0,2 0 0 0 0,0 0 1 0 0,2 1-1 0 0,0-1 0 0 0,1 1 1 0 0,1 0-1 0 0,1-1 1 0 0,0 1-1 0 0,8 31 0 0 0,-7-42-923 0 0,0 0-1 0 0,1 0 0 0 0,1 0 0 0 0,0 0 1 0 0,0-1-1 0 0,7 12 0 0 0,-2-8-975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0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13 101 5092 0 0,'-6'-13'6398'0'0,"-1"-7"2187"0"0,8 19-8497 0 0,-1 1 0 0 0,0-1 0 0 0,0 1 0 0 0,0-1 0 0 0,0 1 0 0 0,1-1 0 0 0,-1 0 0 0 0,0 1 0 0 0,1 0 0 0 0,-1-1 0 0 0,0 1 0 0 0,1-1 0 0 0,-1 1 0 0 0,0-1 0 0 0,1 1 0 0 0,-1 0 0 0 0,1-1 0 0 0,-1 1 0 0 0,1 0 0 0 0,-1-1 0 0 0,1 1 0 0 0,-1 0 0 0 0,1 0 0 0 0,0-1 0 0 0,-1 1 0 0 0,1 0 0 0 0,-1 0 0 0 0,1 0 0 0 0,-1 0 0 0 0,1 0 0 0 0,0 0 0 0 0,-1 0 0 0 0,1 0 0 0 0,0 0 0 0 0,63-6 1417 0 0,263-37 817 0 0,-286 36-1918 0 0,-40 6-191 0 0,-4 1-201 0 0,-1 0 0 0 0,1 0 0 0 0,0 1 1 0 0,0-1-1 0 0,-1 1 0 0 0,1 0 0 0 0,0 0 0 0 0,0 0 0 0 0,0 0 0 0 0,0 0 0 0 0,-3 2 0 0 0,0 0 19 0 0,-1 1 0 0 0,1-1 0 0 0,1 1 0 0 0,-8 6 0 0 0,4 0-1 0 0,1 1 0 0 0,0 0-1 0 0,0 1 1 0 0,1-1 0 0 0,1 1 0 0 0,0 1 0 0 0,0-1-1 0 0,1 1 1 0 0,1 0 0 0 0,-3 18 0 0 0,1-9 42 0 0,-3 32 1 0 0,9-46-59 0 0,-1 0 0 0 0,1 0-1 0 0,0 0 1 0 0,1 0 0 0 0,0 0-1 0 0,0 1 1 0 0,4 10 0 0 0,0-4-192 0 0,0 0 1 0 0,1-1-1 0 0,14 27 1 0 0,-17-37-134 0 0,0 0 1 0 0,0 0 0 0 0,1 0 0 0 0,-1 0 0 0 0,1-1 0 0 0,0 1 0 0 0,-1-1 0 0 0,2 0 0 0 0,-1 0 0 0 0,0 0 0 0 0,1-1-1 0 0,-1 1 1 0 0,1-1 0 0 0,-1 0 0 0 0,10 2 0 0 0,0-2-1286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0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57 3608 0 0,'-7'10'3095'0'0,"1"0"1"0"0,0 1-1 0 0,-6 16 0 0 0,9-16-2113 0 0,-1 0 0 0 0,1 0 1 0 0,1 1-1 0 0,-1 11 0 0 0,2-16-809 0 0,0-1 0 0 0,1 1-1 0 0,0-1 1 0 0,1 1-1 0 0,-1 0 1 0 0,1-1 0 0 0,0 1-1 0 0,1-1 1 0 0,0 0-1 0 0,0 1 1 0 0,0-1-1 0 0,1 0 1 0 0,-1 0 0 0 0,2 0-1 0 0,-1-1 1 0 0,1 1-1 0 0,-1-1 1 0 0,8 8 0 0 0,-8-11-128 0 0,-1 1 1 0 0,1-1 0 0 0,0 0 0 0 0,0 0 0 0 0,0-1 0 0 0,0 1 0 0 0,0 0 0 0 0,0-1 0 0 0,0 0 0 0 0,1 0 0 0 0,-1 0 0 0 0,0 0 0 0 0,1 0 0 0 0,-1-1 0 0 0,1 1 0 0 0,-1-1 0 0 0,1 0 0 0 0,-1 0-1 0 0,1 0 1 0 0,-1-1 0 0 0,1 1 0 0 0,-1-1 0 0 0,1 0 0 0 0,-1 0 0 0 0,6-3 0 0 0,3-1-18 0 0,0-1 0 0 0,0 0 1 0 0,-1-1-1 0 0,1-1 0 0 0,11-10 0 0 0,-19 14-16 0 0,1 0 0 0 0,-1-1 0 0 0,0 1 0 0 0,0-1-1 0 0,-1 0 1 0 0,0 0 0 0 0,1 0 0 0 0,-2-1 0 0 0,1 1 0 0 0,-1-1 0 0 0,0 0 0 0 0,0 1-1 0 0,0-1 1 0 0,-1 0 0 0 0,0 0 0 0 0,0 0 0 0 0,0 0 0 0 0,-1 0 0 0 0,0 0 0 0 0,0 0-1 0 0,0-1 1 0 0,-1 1 0 0 0,0 0 0 0 0,0 0 0 0 0,-1 1 0 0 0,0-1 0 0 0,0 0 0 0 0,0 0-1 0 0,-1 1 1 0 0,1-1 0 0 0,-6-7 0 0 0,4 8 35 0 0,-1-1 1 0 0,1 1-1 0 0,-1 0 1 0 0,1 0-1 0 0,-2 1 0 0 0,1-1 1 0 0,0 1-1 0 0,-1 0 1 0 0,0 1-1 0 0,0-1 0 0 0,0 1 1 0 0,-10-4-1 0 0,12 6-21 0 0,-1 0 0 0 0,1 0 0 0 0,0 0-1 0 0,0 1 1 0 0,0-1 0 0 0,0 1 0 0 0,0 0 0 0 0,-1 0-1 0 0,1 1 1 0 0,0-1 0 0 0,0 1 0 0 0,0 0 0 0 0,0 0-1 0 0,0 0 1 0 0,0 1 0 0 0,0-1 0 0 0,0 1-1 0 0,1 0 1 0 0,-1 0 0 0 0,0 1 0 0 0,1-1 0 0 0,-4 4-1 0 0,0 1 11 0 0,-1 0 0 0 0,1 1 0 0 0,1 0 0 0 0,-1 0 0 0 0,2 1 0 0 0,-1-1 0 0 0,1 1 0 0 0,0 1 0 0 0,1-1 0 0 0,0 1 0 0 0,-5 19 0 0 0,7-22-24 0 0,1-1 0 0 0,0 1 0 0 0,0-1 0 0 0,0 1 0 0 0,1 0 0 0 0,0 0 0 0 0,0-1 0 0 0,0 1 0 0 0,1 0 0 0 0,0-1 0 0 0,1 1 0 0 0,0 0 0 0 0,0-1 0 0 0,0 0 0 0 0,0 1 0 0 0,1-1 0 0 0,0 0 1 0 0,1 0-1 0 0,6 8 0 0 0,-8-12-26 0 0,-1 0 1 0 0,1 0 0 0 0,1 0 0 0 0,-1 0 0 0 0,0 0-1 0 0,0 0 1 0 0,1-1 0 0 0,-1 0 0 0 0,1 1 0 0 0,-1-1-1 0 0,1 0 1 0 0,0 0 0 0 0,-1 0 0 0 0,1 0 0 0 0,0-1-1 0 0,4 1 1 0 0,-2-1-47 0 0,0 0 0 0 0,1 0-1 0 0,-1 0 1 0 0,0-1 0 0 0,0 0-1 0 0,0 0 1 0 0,0-1 0 0 0,8-3 0 0 0,-2 0-98 0 0,0-1 1 0 0,0 0-1 0 0,-1 0 1 0 0,1-2-1 0 0,-1 1 1 0 0,16-17-1 0 0,-15 13 140 0 0,-1 0 0 0 0,0-1 0 0 0,-1-1 0 0 0,0 1 0 0 0,-1-2 0 0 0,-1 1 0 0 0,0-1 0 0 0,0 0 0 0 0,-2 0 1 0 0,0-1-1 0 0,0 1 0 0 0,2-18 0 0 0,-6 21 259 0 0,1 6 26 0 0,-1 0-1 0 0,-1-1 0 0 0,1 1 0 0 0,-1 0 1 0 0,0-1-1 0 0,0 1 0 0 0,-1 0 1 0 0,-2-11-1 0 0,2 15 895 0 0,0 5-1076 0 0,-3 7-29 0 0,1 0 0 0 0,1 0-1 0 0,0 0 1 0 0,1 0 0 0 0,-1 21 0 0 0,2-1 51 0 0,5 32 0 0 0,-2-50-128 0 0,0 0-1 0 0,0 0 1 0 0,1-1 0 0 0,1 1 0 0 0,0-1-1 0 0,0 0 1 0 0,12 16 0 0 0,-13-22-373 0 0,1-1 0 0 0,0 1 0 0 0,0-1 1 0 0,0-1-1 0 0,0 1 0 0 0,1-1 0 0 0,0 0 0 0 0,0 0 1 0 0,0-1-1 0 0,7 4 0 0 0,-3-3-1209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0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74 520 0 0,'-17'-73'25045'0'0,"17"74"-24991"0"0,0 0 1 0 0,0 0-1 0 0,0 0 0 0 0,0 0 0 0 0,0 1 1 0 0,0-1-1 0 0,0 0 0 0 0,-1 0 1 0 0,1 0-1 0 0,0 0 0 0 0,0 0 1 0 0,-1 0-1 0 0,0 2 0 0 0,-3 14 164 0 0,4-14-169 0 0,0 12-1307 0 0,0-1 0 0 0,4 18-1 0 0,-1-13-340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0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79 2688 0 0,'-1'-2'4185'0'0,"0"-2"-2751"0"0,0-1 0 0 0,-1 1 0 0 0,0 0 0 0 0,0 1 0 0 0,0-1 0 0 0,-4-6 0 0 0,3 7-525 0 0,0 0 1 0 0,0 0-1 0 0,0 0 1 0 0,0 0-1 0 0,0 1 0 0 0,-5-4 1 0 0,2 3-365 0 0,0 0 0 0 0,-1 1 0 0 0,1-1 0 0 0,0 1 0 0 0,-1 0 0 0 0,0 1 0 0 0,1-1 0 0 0,-13 1 0 0 0,1 0-425 0 0,1 2-1 0 0,-1 0 1 0 0,0 1-1 0 0,1 1 0 0 0,0 0 1 0 0,-28 10-1 0 0,34-9-76 0 0,1 1 0 0 0,-1-1 0 0 0,1 2 0 0 0,-1 0 0 0 0,1 0 0 0 0,1 0 0 0 0,0 2 1 0 0,0-1-1 0 0,0 1 0 0 0,1 0 0 0 0,0 1 0 0 0,0 0 0 0 0,1 0 0 0 0,0 0 0 0 0,-10 21 0 0 0,10-17-28 0 0,2 1-1 0 0,0 0 0 0 0,0 0 1 0 0,2 0-1 0 0,0 0 1 0 0,0 1-1 0 0,1-1 1 0 0,1 1-1 0 0,0 0 0 0 0,1-1 1 0 0,1 1-1 0 0,3 16 1 0 0,-2-19-8 0 0,1 0 0 0 0,0 0 1 0 0,1-1-1 0 0,1 0 0 0 0,0 0 0 0 0,0 0 1 0 0,1 0-1 0 0,0-1 0 0 0,1 0 0 0 0,12 14 1 0 0,-16-20-4 0 0,1-1 1 0 0,0 0-1 0 0,-1 0 1 0 0,1 0-1 0 0,0-1 1 0 0,0 1-1 0 0,0-1 1 0 0,1 0-1 0 0,-1 0 1 0 0,1-1-1 0 0,-1 1 1 0 0,1-1-1 0 0,-1 0 1 0 0,8 1-1 0 0,0-1 15 0 0,1 0 0 0 0,0 0 0 0 0,26-3 0 0 0,43-1 66 0 0,-31-3-1071 0 0,-49 6 368 0 0,10 0-2299 0 0,-10 0 1313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0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3044 0 0,'15'-24'18131'0'0,"-15"24"-18035"0"0,2 12 1525 0 0,-1 13-819 0 0,-2 8 265 0 0,0-20-796 0 0,1 1 0 0 0,0-1 0 0 0,1 1 0 0 0,3 16 0 0 0,2 0 19 0 0,-5-24-233 0 0,-1 1 1 0 0,2-1 0 0 0,-1 1-1 0 0,1-1 1 0 0,-1 1-1 0 0,2-1 1 0 0,-1 0-1 0 0,1 0 1 0 0,0 0-1 0 0,0 0 1 0 0,1-1-1 0 0,7 10 1 0 0,-10-14-49 0 0,1 0 0 0 0,0 0 1 0 0,0 0-1 0 0,0 0 1 0 0,0-1-1 0 0,0 1 0 0 0,0 0 1 0 0,0-1-1 0 0,0 0 0 0 0,0 1 1 0 0,0-1-1 0 0,0 0 0 0 0,1 0 1 0 0,-1 0-1 0 0,0 0 0 0 0,0-1 1 0 0,0 1-1 0 0,0-1 0 0 0,0 1 1 0 0,0-1-1 0 0,0 1 0 0 0,0-1 1 0 0,0 0-1 0 0,0 0 0 0 0,3-2 1 0 0,3-2-1 0 0,1 0 0 0 0,-1 0 1 0 0,15-14-1 0 0,-6 3-2 0 0,-1 0-1 0 0,0-2 1 0 0,-2 0 0 0 0,0 0 0 0 0,12-23 0 0 0,9-21 521 0 0,-34 61-333 0 0,-3 11 17 0 0,-1 0 1 0 0,2 0-1 0 0,0 0 1 0 0,0 1-1 0 0,0-1 1 0 0,3 19-1 0 0,0-19-163 0 0,1 1 0 0 0,1-1 0 0 0,0 0 0 0 0,0 0 0 0 0,0-1 0 0 0,9 14 0 0 0,-8-17-62 0 0,0-1 0 0 0,-1 1 1 0 0,2-1-1 0 0,-1 0 0 0 0,1 0 0 0 0,-1-1 1 0 0,1 1-1 0 0,1-1 0 0 0,-1 0 0 0 0,9 3 0 0 0,-8-4-179 0 0,-1 0 0 0 0,1-1 0 0 0,0 0 0 0 0,10 2-1 0 0,14-2-3280 0 0,-23-2 1862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0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 4156 0 0,'-7'-2'13090'0'0,"4"6"-12648"0"0,-1 1 0 0 0,1-1-1 0 0,0 0 1 0 0,0 1 0 0 0,1 0 0 0 0,0 0-1 0 0,-1-1 1 0 0,1 1 0 0 0,-1 6 0 0 0,-12 54 1739 0 0,9-36-1403 0 0,-2 18 245 0 0,-3 66 0 0 0,6-54-584 0 0,0 29 131 0 0,-6 51 174 0 0,-3-5-199 0 0,9-101-723 0 0,-2 43 0 0 0,7-57-1337 0 0,4 35 0 0 0,1-41-91 0 0,4 1-3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0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8 110 5388 0 0,'0'0'11030'0'0,"-1"4"-9449"0"0,-1 4-1021 0 0,1-1 0 0 0,-1 1 0 0 0,1 0 0 0 0,1-1 0 0 0,0 1 0 0 0,0 0 1 0 0,0-1-1 0 0,1 1 0 0 0,0 0 0 0 0,1-1 0 0 0,3 12 0 0 0,-4-15-483 0 0,1 0 0 0 0,0 0 0 0 0,0 0 1 0 0,0 0-1 0 0,0 0 0 0 0,1-1 0 0 0,-1 1 0 0 0,1-1 1 0 0,0 0-1 0 0,0 0 0 0 0,0 0 0 0 0,1 0 0 0 0,-1 0 1 0 0,0-1-1 0 0,1 1 0 0 0,0-1 0 0 0,0 0 0 0 0,0 0 0 0 0,0 0 1 0 0,0-1-1 0 0,0 0 0 0 0,0 1 0 0 0,5-1 0 0 0,-1 0-26 0 0,0 0 0 0 0,1-1 0 0 0,-1 0 0 0 0,0-1 0 0 0,1 1 0 0 0,-1-2 0 0 0,0 1 0 0 0,0-1 0 0 0,0 0 0 0 0,0-1-1 0 0,0 0 1 0 0,0 0 0 0 0,-1-1 0 0 0,0 0 0 0 0,12-8 0 0 0,-14 8 0 0 0,0 1 1 0 0,-1 0-1 0 0,0-1 1 0 0,0 0-1 0 0,0 0 1 0 0,0 0-1 0 0,0 0 1 0 0,-1-1-1 0 0,0 0 1 0 0,0 1-1 0 0,0-1 0 0 0,-1 0 1 0 0,1 0-1 0 0,-1-1 1 0 0,0 1-1 0 0,-1 0 1 0 0,1-1-1 0 0,-1 1 1 0 0,0-1-1 0 0,-1 1 1 0 0,1-1-1 0 0,-1 0 0 0 0,-1-10 1 0 0,0 10 22 0 0,0-1 0 0 0,-1 1 0 0 0,0-1 0 0 0,-1 1 0 0 0,1-1 0 0 0,-1 1 0 0 0,0 0 0 0 0,-1 1 0 0 0,1-1 0 0 0,-1 0 0 0 0,0 1 0 0 0,-1 0 0 0 0,1 0 1 0 0,-1 0-1 0 0,-10-7 0 0 0,11 9-142 0 0,0 0 1 0 0,-1 0-1 0 0,0 1 1 0 0,1 0 0 0 0,-1 0-1 0 0,0 0 1 0 0,0 0-1 0 0,0 1 1 0 0,-6-1-1 0 0,6 1-336 0 0,-1 1 0 0 0,1 0 0 0 0,0 0 0 0 0,-1 0 0 0 0,1 1 0 0 0,0 0 0 0 0,0 0 0 0 0,0 0 0 0 0,-10 4 0 0 0,5-1-1206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0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5613 0 0,'0'-1'494'0'0,"0"0"0"0"0,1 0 0 0 0,-1 1 0 0 0,0-1 0 0 0,1 0 0 0 0,-1 0 0 0 0,1 0 0 0 0,-1 0 0 0 0,1 0 0 0 0,-1 0 0 0 0,1 1 0 0 0,0-1 0 0 0,-1 0 0 0 0,1 1 0 0 0,0-1 0 0 0,-1 0 0 0 0,1 1 0 0 0,0-1 1 0 0,0 1-1 0 0,0-1 0 0 0,2 0 0 0 0,-2 1-252 0 0,-1 0 0 0 0,1 0 0 0 0,0 0 0 0 0,0 0 1 0 0,0 0-1 0 0,0 1 0 0 0,0-1 0 0 0,0 0 0 0 0,0 0 0 0 0,0 1 1 0 0,0-1-1 0 0,0 1 0 0 0,-1-1 0 0 0,1 1 0 0 0,0-1 0 0 0,0 1 1 0 0,-1-1-1 0 0,2 2 0 0 0,2 2 153 0 0,0 0 1 0 0,0 1 0 0 0,-1-1-1 0 0,0 1 1 0 0,6 10-1 0 0,7 23 868 0 0,16 50-1 0 0,-15-36-481 0 0,-15-47-632 0 0,1 1 1 0 0,-1-1 0 0 0,1 0 0 0 0,1 0-1 0 0,6 8 1 0 0,-1 0 505 0 0,-8-12-470 0 0,28-19 604 0 0,-6-16-526 0 0,0-1 0 0 0,20-44 0 0 0,29-43-177 0 0,-54 92-725 0 0,-9 12-2926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5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1172 0 0,'11'-20'15846'0'0,"-9"16"-15273"0"0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1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22 896 0 0,'-1'-1'5434'0'0,"-8"1"2291"0"0,4 3-7175 0 0,0 0 1 0 0,0 1-1 0 0,1-1 1 0 0,-1 1 0 0 0,1 0-1 0 0,0 1 1 0 0,0-1-1 0 0,0 1 1 0 0,1-1-1 0 0,0 1 1 0 0,0 0 0 0 0,0 1-1 0 0,0-1 1 0 0,1 0-1 0 0,-3 8 1 0 0,2-5-296 0 0,1 1 1 0 0,-1-1-1 0 0,1 1 0 0 0,1 0 1 0 0,0-1-1 0 0,0 1 1 0 0,0 0-1 0 0,1 0 0 0 0,1 0 1 0 0,1 9-1 0 0,-1-12-205 0 0,0-1 0 0 0,0 1 1 0 0,1-1-1 0 0,0 0 0 0 0,0 1 0 0 0,1-1 0 0 0,-1 0 0 0 0,1 0 1 0 0,0 0-1 0 0,0-1 0 0 0,1 1 0 0 0,-1-1 0 0 0,1 0 1 0 0,0 0-1 0 0,1 0 0 0 0,-1 0 0 0 0,0-1 0 0 0,1 1 1 0 0,0-1-1 0 0,0-1 0 0 0,0 1 0 0 0,0-1 0 0 0,0 1 0 0 0,1-1 1 0 0,-1-1-1 0 0,0 1 0 0 0,1-1 0 0 0,0 0 0 0 0,-1 0 1 0 0,1-1-1 0 0,0 0 0 0 0,-1 0 0 0 0,1 0 0 0 0,0 0 0 0 0,-1-1 1 0 0,10-2-1 0 0,-4 0-21 0 0,0 0 0 0 0,0-1 0 0 0,0 0 0 0 0,0-1 1 0 0,-1 0-1 0 0,1 0 0 0 0,-1-1 0 0 0,-1-1 0 0 0,1 0 0 0 0,16-16 1 0 0,-22 20-15 0 0,-1-2 0 0 0,1 1 0 0 0,-1 0 1 0 0,1-1-1 0 0,-1 1 0 0 0,-1-1 0 0 0,1 0 1 0 0,-1 0-1 0 0,1 0 0 0 0,-2-1 0 0 0,1 1 1 0 0,0 0-1 0 0,-1-1 0 0 0,0 1 0 0 0,0-1 1 0 0,-1 1-1 0 0,0-1 0 0 0,0 1 0 0 0,0-1 1 0 0,0 1-1 0 0,-1-1 0 0 0,0 1 0 0 0,0-1 1 0 0,-1 1-1 0 0,-1-6 0 0 0,1 5 4 0 0,0 0-1 0 0,-1 1 1 0 0,0-1-1 0 0,0 1 0 0 0,0-1 1 0 0,0 1-1 0 0,-1 0 1 0 0,0 0-1 0 0,0 1 1 0 0,0-1-1 0 0,0 1 1 0 0,-1 0-1 0 0,0 0 0 0 0,0 0 1 0 0,0 1-1 0 0,0-1 1 0 0,0 1-1 0 0,-1 1 1 0 0,1-1-1 0 0,-1 1 0 0 0,0 0 1 0 0,0 0-1 0 0,0 0 1 0 0,0 1-1 0 0,0 0 1 0 0,0 1-1 0 0,0-1 1 0 0,-8 1-1 0 0,6 1-4 0 0,0 0 1 0 0,0 0-1 0 0,1 1 1 0 0,-1 0-1 0 0,1 1 1 0 0,-1 0-1 0 0,1 0 1 0 0,0 0-1 0 0,0 1 1 0 0,0 0-1 0 0,1 0 1 0 0,0 1-1 0 0,-1 0 1 0 0,1 0-1 0 0,1 0 1 0 0,-1 1-1 0 0,1 0 1 0 0,0 0-1 0 0,-8 13 0 0 0,8-11-20 0 0,0 0 0 0 0,0 0 0 0 0,0 0 0 0 0,1 1 0 0 0,1 0 0 0 0,0 0 0 0 0,0 0 0 0 0,0 0 0 0 0,1 0 0 0 0,1 0 0 0 0,-1 1 0 0 0,2-1 0 0 0,-1 1 0 0 0,1-1 0 0 0,1 1 0 0 0,1 12 0 0 0,-1-18-224 0 0,1 0 0 0 0,-1 0 0 0 0,1 0 0 0 0,0 0 0 0 0,0 0 0 0 0,0 0 0 0 0,0 0 0 0 0,1-1 0 0 0,-1 1 0 0 0,1-1 0 0 0,0 0 0 0 0,0 0 0 0 0,0 0 0 0 0,1 0 0 0 0,-1 0 0 0 0,1-1 0 0 0,-1 0 0 0 0,1 1 0 0 0,0-1 0 0 0,0-1 0 0 0,0 1 0 0 0,7 2 0 0 0,1-2-1379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1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2596 0 0,'0'-32'24290'0'0,"2"80"-23433"0"0,16 85 0 0 0,-3-51-5040 0 0,-12-66 2572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1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63 148 17130 0 0,'-22'-53'5117'0'0,"-18"-40"-1701"0"0,39 92-3213 0 0,4 5-1935 0 0,23 27-1343 0 0,-16-21 1510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1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250 589 4628 0 0,'-1'-2'4136'0'0,"0"-2"-3071"0"0,0 1 0 0 0,0 0 0 0 0,0-1 0 0 0,-1 1-1 0 0,1 0 1 0 0,-1 0 0 0 0,0 0 0 0 0,0 0 0 0 0,0 1 0 0 0,-4-5 0 0 0,4 5-829 0 0,0 1 0 0 0,1 0 1 0 0,-1 0-1 0 0,0 0 1 0 0,0 0-1 0 0,0 0 0 0 0,0 0 1 0 0,0 0-1 0 0,0 1 1 0 0,0-1-1 0 0,0 1 1 0 0,0 0-1 0 0,0-1 0 0 0,0 1 1 0 0,0 0-1 0 0,-1 0 1 0 0,1 0-1 0 0,0 0 0 0 0,0 1 1 0 0,-2 0-1 0 0,-4 0-68 0 0,0 2-1 0 0,0-1 1 0 0,0 1 0 0 0,1 0-1 0 0,0 1 1 0 0,-1 0-1 0 0,1 0 1 0 0,1 0-1 0 0,-1 1 1 0 0,1 0-1 0 0,-1 1 1 0 0,2-1 0 0 0,-1 1-1 0 0,0 0 1 0 0,1 0-1 0 0,0 1 1 0 0,-4 7-1 0 0,4-5-110 0 0,1-1-1 0 0,0 1 1 0 0,0 0 0 0 0,1 0-1 0 0,0 0 1 0 0,0 1-1 0 0,1-1 1 0 0,0 1-1 0 0,1-1 1 0 0,0 1-1 0 0,1 0 1 0 0,0-1-1 0 0,2 20 1 0 0,-1-24-52 0 0,0 0 0 0 0,1 1 0 0 0,-1-1 0 0 0,1 0 0 0 0,0 0 0 0 0,0 0 0 0 0,0-1 0 0 0,1 1 0 0 0,0 0 0 0 0,0-1 0 0 0,6 7 0 0 0,-8-9-10 0 0,1-1 0 0 0,0 1 0 0 0,-1-1 0 0 0,1 0 0 0 0,0 1 0 0 0,0-1 0 0 0,0 0 0 0 0,0 0 0 0 0,0 0 0 0 0,0-1 0 0 0,0 1 0 0 0,1-1 0 0 0,-1 1 0 0 0,0-1 0 0 0,0 1 0 0 0,0-1 0 0 0,1 0 0 0 0,-1 0 0 0 0,0 0 0 0 0,0 0 0 0 0,0-1 0 0 0,1 1 0 0 0,-1-1 0 0 0,0 1 0 0 0,0-1 0 0 0,0 0 0 0 0,0 0 0 0 0,0 0 0 0 0,0 0 0 0 0,4-2 0 0 0,1-1-16 0 0,0-1-1 0 0,0 0 1 0 0,0-1-1 0 0,-1 1 0 0 0,0-1 1 0 0,0-1-1 0 0,0 1 1 0 0,-1-1-1 0 0,0 0 1 0 0,0 0-1 0 0,0 0 0 0 0,-1-1 1 0 0,0 0-1 0 0,-1 1 1 0 0,0-1-1 0 0,0-1 1 0 0,2-11-1 0 0,-2 4 3 0 0,-1 1 0 0 0,-1 0 0 0 0,0 0 1 0 0,-1-1-1 0 0,-1 1 0 0 0,-1-1 0 0 0,0 1 0 0 0,0 0 0 0 0,-6-16 1 0 0,-5-5 34 0 0,-1 0 0 0 0,-2 1 1 0 0,-1 1-1 0 0,-33-47 0 0 0,-14-29 131 0 0,64 109-146 0 0,-6-9 53 0 0,0 0 0 0 0,1 0-1 0 0,0-1 1 0 0,1 0-1 0 0,0 0 1 0 0,1 0-1 0 0,0-1 1 0 0,-1-18 0 0 0,4 27-41 0 0,0 1 0 0 0,1-1 0 0 0,-1 1 0 0 0,1-1 0 0 0,0 1-1 0 0,0-1 1 0 0,0 1 0 0 0,0 0 0 0 0,0-1 0 0 0,1 1 0 0 0,-1 0 0 0 0,1 0 0 0 0,-1 0 0 0 0,1 0 0 0 0,0 0 0 0 0,0 1 0 0 0,0-1 0 0 0,0 0 0 0 0,4-2 0 0 0,4-2 32 0 0,0 0-1 0 0,20-8 0 0 0,-30 14-42 0 0,13-5-151 0 0,0 1 0 0 0,1 0 0 0 0,25-3 0 0 0,13 3-3235 0 0,-35 4 1781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1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61 5124 0 0,'1'-1'617'0'0,"0"0"-1"0"0,-1 0 0 0 0,0 0 0 0 0,1 0 1 0 0,-1 0-1 0 0,0 0 0 0 0,1 0 0 0 0,-1-1 0 0 0,0 1 1 0 0,0 0-1 0 0,0 0 0 0 0,0 0 0 0 0,0 0 0 0 0,-1-2 1 0 0,-8-14 4567 0 0,7 15-4831 0 0,0-1 1 0 0,-1 1-1 0 0,0 0 0 0 0,1 1 0 0 0,-1-1 1 0 0,0 0-1 0 0,0 1 0 0 0,0-1 1 0 0,0 1-1 0 0,-4-2 0 0 0,-3 1-93 0 0,-1 1-1 0 0,1 0 1 0 0,0 1-1 0 0,0-1 1 0 0,0 2-1 0 0,0 0 1 0 0,0 0-1 0 0,-1 0 1 0 0,2 2-1 0 0,-1-1 1 0 0,0 1-1 0 0,0 0 1 0 0,1 1-1 0 0,0 0 0 0 0,-1 1 1 0 0,2 0-1 0 0,-1 0 1 0 0,1 1-1 0 0,-15 13 1 0 0,21-18-237 0 0,1 0-1 0 0,-1 1 1 0 0,1-1-1 0 0,0 1 1 0 0,-1-1 0 0 0,1 1-1 0 0,0-1 1 0 0,0 1 0 0 0,0 0-1 0 0,0-1 1 0 0,1 1 0 0 0,-1 0-1 0 0,0 0 1 0 0,1 0-1 0 0,-1 0 1 0 0,1 0 0 0 0,-1 0-1 0 0,1-1 1 0 0,0 1 0 0 0,0 0-1 0 0,0 0 1 0 0,0 0 0 0 0,0 0-1 0 0,1 0 1 0 0,0 3-1 0 0,0-2-11 0 0,0-1-1 0 0,1 0 0 0 0,-1 0 0 0 0,1 1 0 0 0,0-1 0 0 0,-1 0 0 0 0,1-1 0 0 0,0 1 0 0 0,0 0 0 0 0,0-1 0 0 0,1 1 0 0 0,-1-1 0 0 0,0 1 1 0 0,0-1-1 0 0,1 0 0 0 0,-1 0 0 0 0,1 0 0 0 0,-1 0 0 0 0,4 0 0 0 0,12 4-32 0 0,0 0-1 0 0,0-2 1 0 0,0 0 0 0 0,23 1 0 0 0,-41-4 21 0 0,0 0-1 0 0,0 0 1 0 0,0 0 0 0 0,1 0 0 0 0,-1-1 0 0 0,0 1 0 0 0,0 0 0 0 0,0 0 0 0 0,0 0 0 0 0,0 0 0 0 0,0 0 0 0 0,1 0-1 0 0,-1 0 1 0 0,0 1 0 0 0,0-1 0 0 0,0 0 0 0 0,0 0 0 0 0,0 0 0 0 0,0 0 0 0 0,0 0 0 0 0,1 0 0 0 0,-1 0 0 0 0,0 0-1 0 0,0 0 1 0 0,0 0 0 0 0,0 0 0 0 0,0 0 0 0 0,0 0 0 0 0,0 0 0 0 0,0 1 0 0 0,0-1 0 0 0,1 0 0 0 0,-1 0-1 0 0,0 0 1 0 0,0 0 0 0 0,0 0 0 0 0,0 0 0 0 0,0 0 0 0 0,0 1 0 0 0,0-1 0 0 0,0 0 0 0 0,0 0 0 0 0,0 0 0 0 0,0 0-1 0 0,0 0 1 0 0,0 0 0 0 0,0 0 0 0 0,0 1 0 0 0,0-1 0 0 0,0 0 0 0 0,0 0 0 0 0,0 0 0 0 0,0 0 0 0 0,0 0 0 0 0,-8 10-21 0 0,-23 18 48 0 0,9-9 6 0 0,8-5 7 0 0,0 1 0 0 0,1 0 0 0 0,-16 26 0 0 0,25-35-25 0 0,1 0-1 0 0,0 1 0 0 0,0-1 0 0 0,1 1 0 0 0,-1 0 0 0 0,1 0 0 0 0,1 0 0 0 0,-1 0 0 0 0,1 0 0 0 0,0 0 0 0 0,1 0 1 0 0,0 0-1 0 0,1 12 0 0 0,0-16-9 0 0,0 0 1 0 0,0 1-1 0 0,0-1 1 0 0,1 0-1 0 0,-1 0 1 0 0,1 0 0 0 0,0 0-1 0 0,-1 0 1 0 0,2 0-1 0 0,-1 0 1 0 0,0-1-1 0 0,0 1 1 0 0,1-1-1 0 0,0 1 1 0 0,-1-1 0 0 0,7 4-1 0 0,-3-2 2 0 0,1 0-1 0 0,-1-1 0 0 0,1 0 1 0 0,0 0-1 0 0,0 0 1 0 0,0-1-1 0 0,9 2 0 0 0,11 0-15 0 0,53 0 0 0 0,2-1-4734 0 0,-71-1 3131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1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202 108 18818 0 0,'2'-3'447'0'0,"-1"0"-1"0"0,0-1 1 0 0,0 1 0 0 0,0-1 0 0 0,0 1 0 0 0,0-1 0 0 0,-1 0-1 0 0,0 1 1 0 0,0-1 0 0 0,0 0 0 0 0,0 1 0 0 0,0-1 0 0 0,-2-4-1 0 0,2 5-365 0 0,-2 0 0 0 0,1 0 0 0 0,0 0 1 0 0,0 1-1 0 0,-1-1 0 0 0,0 0 0 0 0,1 0 0 0 0,-1 1 0 0 0,0-1 0 0 0,0 1 0 0 0,-1 0 0 0 0,1 0 0 0 0,0-1 0 0 0,-1 1 0 0 0,1 1 0 0 0,-1-1 0 0 0,0 0 0 0 0,1 1 0 0 0,-1-1 0 0 0,0 1 0 0 0,0 0 0 0 0,0 0 0 0 0,0 0 0 0 0,0 0 0 0 0,-1 1 0 0 0,1-1 1 0 0,0 1-1 0 0,0 0 0 0 0,0 0 0 0 0,0 0 0 0 0,-1 0 0 0 0,1 0 0 0 0,0 1 0 0 0,0-1 0 0 0,0 1 0 0 0,-4 1 0 0 0,0 0-3 0 0,-1 0 0 0 0,1 0 0 0 0,-1 1-1 0 0,1 0 1 0 0,0 1 0 0 0,0-1 0 0 0,0 1 0 0 0,0 1 0 0 0,1-1 0 0 0,-1 1 0 0 0,1 0-1 0 0,0 0 1 0 0,1 1 0 0 0,-1 0 0 0 0,-4 6 0 0 0,10-11-72 0 0,0 0 1 0 0,0 0-1 0 0,-1 0 1 0 0,1 0-1 0 0,0 0 0 0 0,0 0 1 0 0,0 0-1 0 0,0 0 1 0 0,0 0-1 0 0,0 0 0 0 0,0 0 1 0 0,1 0-1 0 0,-1-1 1 0 0,0 1-1 0 0,0 0 1 0 0,1 0-1 0 0,-1 0 0 0 0,1 1 1 0 0,10 20 57 0 0,-7-16-45 0 0,33 59 80 0 0,-21-37-9 0 0,21 46-1 0 0,-35-68-37 0 0,0 0-1 0 0,-1 0 1 0 0,1 0-1 0 0,-1 0 0 0 0,-1 0 1 0 0,1 1-1 0 0,-1-1 1 0 0,0 0-1 0 0,-1 1 0 0 0,1-1 1 0 0,-1 0-1 0 0,0 0 0 0 0,-1 0 1 0 0,0 0-1 0 0,0 0 1 0 0,0 0-1 0 0,-5 8 0 0 0,2-3-514 0 0,-2 0 0 0 0,0-1-1 0 0,0 0 1 0 0,-1 0-1 0 0,0 0 1 0 0,0-1 0 0 0,-19 15-1 0 0,13-15-1109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1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140 121 2104 0 0,'-1'0'7330'0'0,"-14"4"-2893"0"0,8 5-3574 0 0,0-1-1 0 0,0 1 0 0 0,1 0 1 0 0,0 0-1 0 0,1 1 0 0 0,0 0 1 0 0,0 0-1 0 0,-5 17 0 0 0,7-15-660 0 0,-1 0-1 0 0,2 1 0 0 0,-1-1 1 0 0,2 1-1 0 0,0-1 0 0 0,0 1 1 0 0,1 0-1 0 0,1 0 1 0 0,0-1-1 0 0,1 1 0 0 0,0-1 1 0 0,6 17-1 0 0,-7-25-193 0 0,0-1-1 0 0,0 1 1 0 0,1-1 0 0 0,-1 0-1 0 0,1 0 1 0 0,0 0-1 0 0,0 0 1 0 0,0 0 0 0 0,0 0-1 0 0,1-1 1 0 0,-1 1 0 0 0,1-1-1 0 0,-1 1 1 0 0,1-1-1 0 0,0 0 1 0 0,0 0 0 0 0,6 2-1 0 0,-5-2-58 0 0,1-1-1 0 0,-1 0 1 0 0,0 0 0 0 0,1 0-1 0 0,0 0 1 0 0,-1-1 0 0 0,1 0-1 0 0,-1 0 1 0 0,1 0 0 0 0,0-1-1 0 0,-1 1 1 0 0,6-2 0 0 0,4-3-171 0 0,0 1 1 0 0,0-2-1 0 0,0 0 1 0 0,-1 0-1 0 0,0-2 1 0 0,0 1-1 0 0,14-13 1 0 0,-17 12 116 0 0,0 0 0 0 0,-1-1 0 0 0,0 0 0 0 0,-1 0 0 0 0,0-1 0 0 0,0 0-1 0 0,11-20 1 0 0,-15 22 140 0 0,0 0-1 0 0,-1 0 1 0 0,0-1 0 0 0,0 1-1 0 0,-1 0 1 0 0,0-1-1 0 0,0 0 1 0 0,-1 1-1 0 0,-1-1 1 0 0,1 0 0 0 0,-1 0-1 0 0,-1-9 1 0 0,0 9 101 0 0,-1-1 0 0 0,1 1 0 0 0,-2 0 1 0 0,1 0-1 0 0,-1 0 0 0 0,-1 0 0 0 0,0 0 1 0 0,-8-14-1 0 0,9 19-66 0 0,0 0 0 0 0,0 0 1 0 0,0 1-1 0 0,-1-1 1 0 0,1 1-1 0 0,-1 0 0 0 0,0 0 1 0 0,0 1-1 0 0,0-1 0 0 0,0 1 1 0 0,0-1-1 0 0,-1 1 1 0 0,1 1-1 0 0,-1-1 0 0 0,1 1 1 0 0,-1-1-1 0 0,0 1 0 0 0,0 1 1 0 0,-5-1-1 0 0,0 0 39 0 0,0 1-1 0 0,0 1 1 0 0,0 0 0 0 0,0 0-1 0 0,0 1 1 0 0,0 1-1 0 0,0-1 1 0 0,0 2 0 0 0,1-1-1 0 0,0 1 1 0 0,0 1-1 0 0,0-1 1 0 0,0 2 0 0 0,-15 11-1 0 0,12-7-12 0 0,1-1-1 0 0,0 2 0 0 0,1-1 1 0 0,0 1-1 0 0,1 1 1 0 0,1 0-1 0 0,-1 0 0 0 0,2 1 1 0 0,-11 22-1 0 0,14-25-53 0 0,1-1 0 0 0,0 1 1 0 0,1 0-1 0 0,0 0 0 0 0,0 0 0 0 0,1 1 0 0 0,0 14 0 0 0,1-20-91 0 0,1 1-1 0 0,-1-1 0 0 0,1 0 0 0 0,0 0 0 0 0,0 0 0 0 0,1 1 1 0 0,-1-1-1 0 0,1 0 0 0 0,0 0 0 0 0,0-1 0 0 0,1 1 0 0 0,0 0 0 0 0,0-1 1 0 0,0 0-1 0 0,0 1 0 0 0,7 5 0 0 0,-7-8-82 0 0,-1 1 0 0 0,1-1-1 0 0,1 0 1 0 0,-1 0 0 0 0,0 0-1 0 0,0 0 1 0 0,1-1 0 0 0,-1 1 0 0 0,1-1-1 0 0,-1 0 1 0 0,1 0 0 0 0,0 0 0 0 0,-1-1-1 0 0,1 1 1 0 0,0-1 0 0 0,0 0-1 0 0,4 0 1 0 0,0-2-159 0 0,-1 1-1 0 0,0-1 1 0 0,0 0-1 0 0,1 0 1 0 0,-1 0-1 0 0,-1-1 1 0 0,1-1-1 0 0,7-4 1 0 0,7-5-381 0 0,-1-2-1 0 0,0-1 1 0 0,-1 0-1 0 0,17-21 1 0 0,-18 17 895 0 0,-1 0 0 0 0,0-2 0 0 0,-2 0 1 0 0,-1 0-1 0 0,-1-2 0 0 0,-1 1 0 0 0,0-2 0 0 0,9-32 0 0 0,-3-11 3667 0 0,-15 59 106 0 0,-8 24-3147 0 0,-10 34-586 0 0,11-28-77 0 0,1 1-1 0 0,1 0 1 0 0,1 0-1 0 0,2 22 1 0 0,14 89-356 0 0,-13-122-415 0 0,0-1 0 0 0,0 1-1 0 0,1-1 1 0 0,0 1 0 0 0,0-1 0 0 0,10 18 0 0 0,-5-14-1022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1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76 4124 0 0,'-1'-2'4219'0'0,"-10"-11"2755"0"0,9 13-6707 0 0,0 0-1 0 0,0 0 1 0 0,0 0-1 0 0,1 0 1 0 0,-1 0-1 0 0,0 0 1 0 0,0 1-1 0 0,0-1 1 0 0,1 0-1 0 0,-1 1 0 0 0,0 0 1 0 0,1-1-1 0 0,-1 1 1 0 0,0 0-1 0 0,1 0 1 0 0,-1 0-1 0 0,1 0 1 0 0,-1 0-1 0 0,1 0 1 0 0,0 0-1 0 0,-1 1 1 0 0,1-1-1 0 0,0 0 0 0 0,0 1 1 0 0,0-1-1 0 0,0 1 1 0 0,0-1-1 0 0,-1 3 1 0 0,-3 4 84 0 0,0 1 0 0 0,1 0 0 0 0,0 0 0 0 0,-4 11 0 0 0,0 2 78 0 0,6-15-289 0 0,-1-1-1 0 0,1 1 0 0 0,0 0 1 0 0,1-1-1 0 0,-1 1 1 0 0,0 12-1 0 0,2-9-30 0 0,0 0-1 0 0,0-1 0 0 0,0 1 1 0 0,2 0-1 0 0,-1-1 1 0 0,1 1-1 0 0,0-1 1 0 0,1 1-1 0 0,0-1 1 0 0,1 0-1 0 0,-1 0 1 0 0,7 9-1 0 0,-7-13-82 0 0,0-1 1 0 0,0 0-1 0 0,0 0 0 0 0,1 0 0 0 0,-1 0 0 0 0,1-1 0 0 0,0 1 0 0 0,0-1 1 0 0,0 0-1 0 0,0 0 0 0 0,1 0 0 0 0,-1-1 0 0 0,1 1 0 0 0,0-1 1 0 0,9 2-1 0 0,-7-2-13 0 0,0-1 1 0 0,0-1-1 0 0,0 1 1 0 0,1-1 0 0 0,-1 0-1 0 0,0-1 1 0 0,0 0-1 0 0,0 0 1 0 0,0 0-1 0 0,0-1 1 0 0,8-3 0 0 0,-2 0-35 0 0,-1 0 0 0 0,1-1 1 0 0,-1 0-1 0 0,0-1 0 0 0,0 0 0 0 0,-1-1 1 0 0,0 0-1 0 0,0-1 0 0 0,-1 0 1 0 0,16-19-1 0 0,-19 21 7 0 0,-2-1-1 0 0,1 0 1 0 0,-1-1-1 0 0,-1 1 1 0 0,1-1 0 0 0,-2 0-1 0 0,1 0 1 0 0,-1 0-1 0 0,0 0 1 0 0,-1-1 0 0 0,0 1-1 0 0,-1-1 1 0 0,0 0-1 0 0,0 1 1 0 0,-2-19 0 0 0,1 21 35 0 0,-1-1 1 0 0,0 1-1 0 0,-1 0 1 0 0,0 0-1 0 0,0 0 1 0 0,0 0-1 0 0,-1 0 1 0 0,0 0-1 0 0,0 1 1 0 0,-1-1-1 0 0,0 1 1 0 0,0 0-1 0 0,0 0 1 0 0,-7-6-1 0 0,7 8-2 0 0,-1 0 0 0 0,1 1-1 0 0,-1 0 1 0 0,0 0 0 0 0,0 0 0 0 0,0 0-1 0 0,0 1 1 0 0,0 0 0 0 0,0 0 0 0 0,-1 0-1 0 0,1 1 1 0 0,-1-1 0 0 0,1 1 0 0 0,-1 1-1 0 0,1-1 1 0 0,-1 1 0 0 0,0 0-1 0 0,1 0 1 0 0,-7 2 0 0 0,4-1 33 0 0,1 0 0 0 0,0 1 0 0 0,0 0 0 0 0,0 0 0 0 0,0 1 0 0 0,0 0 0 0 0,0 0 0 0 0,1 1 0 0 0,-1-1 0 0 0,-10 10 0 0 0,8-5 0 0 0,0 0 0 0 0,1 0 1 0 0,0 1-1 0 0,1 0 0 0 0,0 1 1 0 0,-7 13-1 0 0,0 4 28 0 0,1 2 0 0 0,1-1 0 0 0,2 2 1 0 0,-10 40-1 0 0,-37 266 261 0 0,35-172-290 0 0,12-112-270 0 0,-2 22-493 0 0,9-24-2672 0 0,3-38 1782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1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33 968 0 0,'11'-33'23678'0'0,"-13"38"-23050"0"0,-16 42 443 0 0,2 1 0 0 0,-13 63 0 0 0,25-92-979 0 0,-17 93-71 0 0,10-46-1095 0 0,5-18-2501 0 0,5-33 1966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1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33 2824 0 0,'0'-1'592'0'0,"-1"-1"-1"0"0,1 0 0 0 0,-1 1 0 0 0,1-1 1 0 0,-1 0-1 0 0,0 1 0 0 0,0-1 0 0 0,1 1 1 0 0,-1-1-1 0 0,0 1 0 0 0,0-1 1 0 0,-1 1-1 0 0,1 0 0 0 0,0 0 0 0 0,0-1 1 0 0,0 1-1 0 0,-1 0 0 0 0,1 0 1 0 0,-1 0-1 0 0,1 0 0 0 0,-4-1 0 0 0,3 2-162 0 0,-1-1 0 0 0,1 1 0 0 0,-1 0 1 0 0,1 0-1 0 0,-1 0 0 0 0,0 0 0 0 0,1 0 0 0 0,-1 0 0 0 0,1 1 0 0 0,-1-1 0 0 0,1 1 0 0 0,-6 1 0 0 0,-3 3 52 0 0,-1 1 0 0 0,0 0 0 0 0,1 1 0 0 0,-13 11 1 0 0,6-4-214 0 0,2 0 1 0 0,0 2-1 0 0,1 0 1 0 0,1 1 0 0 0,0 0-1 0 0,1 1 1 0 0,1 0 0 0 0,1 1-1 0 0,0 1 1 0 0,2 0 0 0 0,0 0-1 0 0,-12 43 1 0 0,20-59-281 0 0,0 0-1 0 0,0 0 1 0 0,0 0 0 0 0,0 0-1 0 0,1 0 1 0 0,-1 1 0 0 0,1-1-1 0 0,0 0 1 0 0,1 0 0 0 0,-1 0-1 0 0,1 1 1 0 0,-1-1 0 0 0,1 0-1 0 0,1 0 1 0 0,-1 0 0 0 0,0 0-1 0 0,1 0 1 0 0,0 0 0 0 0,0-1-1 0 0,0 1 1 0 0,0-1 0 0 0,1 1-1 0 0,0-1 1 0 0,-1 0 0 0 0,1 0 0 0 0,0 0-1 0 0,0 0 1 0 0,1 0 0 0 0,-1-1-1 0 0,1 1 1 0 0,-1-1 0 0 0,1 0-1 0 0,0 0 1 0 0,0-1 0 0 0,-1 1-1 0 0,1-1 1 0 0,0 0 0 0 0,1 0-1 0 0,-1 0 1 0 0,0 0 0 0 0,0-1-1 0 0,0 1 1 0 0,7-1 0 0 0,-2-1-74 0 0,-1 1-1 0 0,1-1 1 0 0,-1 0 0 0 0,1-1 0 0 0,-1 0-1 0 0,0-1 1 0 0,0 0 0 0 0,0 0 0 0 0,0 0 0 0 0,0-1-1 0 0,-1 0 1 0 0,1-1 0 0 0,-1 1 0 0 0,0-2 0 0 0,-1 1-1 0 0,1-1 1 0 0,-1 0 0 0 0,6-8 0 0 0,-10 12 114 0 0,0 0 0 0 0,0-1 0 0 0,-1 1 0 0 0,1-1 0 0 0,-1 1 1 0 0,0-1-1 0 0,0 0 0 0 0,0 1 0 0 0,0-1 0 0 0,0 0 0 0 0,-1 0 0 0 0,1 0 1 0 0,-1 0-1 0 0,1 0 0 0 0,-1 0 0 0 0,0 0 0 0 0,-1 0 0 0 0,1 1 1 0 0,0-1-1 0 0,-1 0 0 0 0,0 0 0 0 0,1 0 0 0 0,-1 0 0 0 0,0 1 1 0 0,0-1-1 0 0,-1 0 0 0 0,1 1 0 0 0,-1-1 0 0 0,1 1 0 0 0,-1-1 0 0 0,0 1 1 0 0,-3-3-1 0 0,3 2-64 0 0,-1 0 1 0 0,0 0-1 0 0,0 0 1 0 0,0 1-1 0 0,0 0 1 0 0,0-1-1 0 0,-1 1 1 0 0,1 1-1 0 0,-1-1 1 0 0,0 0-1 0 0,1 1 1 0 0,-1 0-1 0 0,0-1 1 0 0,0 1-1 0 0,0 1 1 0 0,0-1-1 0 0,1 1 1 0 0,-1-1-1 0 0,0 1 1 0 0,0 1-1 0 0,0-1 1 0 0,0 0-1 0 0,-6 2 1 0 0,5 0-616 0 0,-1 0 0 0 0,1 0 0 0 0,0 0 0 0 0,1 1 0 0 0,-7 3 0 0 0,1 1-918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5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1104 0 0,'0'0'11318'0'0,"-3"3"-10222"0"0,-11 14-80 0 0,1 1 0 0 0,0 1 0 0 0,2 0 0 0 0,0 0 0 0 0,-10 26 0 0 0,-4 6-262 0 0,-121 231 2579 0 0,95-182-2428 0 0,37-73-2182 0 0,11-21-2713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2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1364 0 0,'3'-8'9254'0'0,"-2"7"-8833"0"0,11-2 4417 0 0,17 6-2030 0 0,-20-1-1977 0 0,179 9 3263 0 0,-163-12-3860 0 0,1-1-1 0 0,35-7 1 0 0,-45 5-36 0 0,0 0-1 0 0,22-10 1 0 0,-37 14-182 0 0,0-1 0 0 0,0 1 0 0 0,0-1 0 0 0,0 1-1 0 0,0-1 1 0 0,0 1 0 0 0,0-1 0 0 0,0 0 0 0 0,0 1-1 0 0,0-1 1 0 0,0 0 0 0 0,-1 0 0 0 0,1 0 0 0 0,0 0-1 0 0,0 0 1 0 0,-1 0 0 0 0,1 0 0 0 0,-1 0 0 0 0,1 0 0 0 0,-1 0-1 0 0,0 0 1 0 0,1 0 0 0 0,-1 0 0 0 0,1-1 0 0 0,-5 2 12 0 0,-1 0 2 0 0,0 1 0 0 0,1 0 0 0 0,-1 0 0 0 0,0 1 0 0 0,1-1 0 0 0,0 1 1 0 0,-1 0-1 0 0,1 0 0 0 0,0 1 0 0 0,-7 4 0 0 0,3 0 48 0 0,0 0-1 0 0,0 0 1 0 0,1 0-1 0 0,-9 14 1 0 0,-3 7 128 0 0,2 0 0 0 0,-16 35 0 0 0,32-59-195 0 0,-8 14 118 0 0,0 1-1 0 0,2 1 1 0 0,1-1-1 0 0,-9 41 0 0 0,14-52-428 0 0,0 1-1 0 0,0-1 1 0 0,1 1-1 0 0,0-1 1 0 0,0 1-1 0 0,1-1 1 0 0,0 0-1 0 0,1 1 0 0 0,0-1 1 0 0,0 0-1 0 0,0 0 1 0 0,1 0-1 0 0,1 0 1 0 0,6 12-1 0 0,-2-7-1295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2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23 2256 0 0,'-2'-2'843'0'0,"0"0"0"0"0,0 0-1 0 0,0 0 1 0 0,0 0 0 0 0,-1 1-1 0 0,1-1 1 0 0,-1 1 0 0 0,1-1-1 0 0,-1 1 1 0 0,1 0 0 0 0,-1 0-1 0 0,0 0 1 0 0,1 0 0 0 0,-6 0-1 0 0,3 1-216 0 0,0-1 1 0 0,0 2-1 0 0,0-1 0 0 0,1 0 0 0 0,-1 1 1 0 0,0 0-1 0 0,0 0 0 0 0,-4 2 0 0 0,-2 1-43 0 0,1 0 1 0 0,-1 1-1 0 0,2 0 0 0 0,-1 1 0 0 0,0 0 0 0 0,-14 13 0 0 0,20-15-466 0 0,1-1 0 0 0,-1 1 1 0 0,1 0-1 0 0,0 0 1 0 0,0 0-1 0 0,0 0 1 0 0,0 1-1 0 0,1-1 1 0 0,0 1-1 0 0,0-1 1 0 0,0 1-1 0 0,1 0 0 0 0,-1 0 1 0 0,0 7-1 0 0,1-9-91 0 0,1 0 1 0 0,0 0-1 0 0,0 0 0 0 0,0 0 0 0 0,1 0 0 0 0,-1 0 0 0 0,1 0 0 0 0,-1 0 0 0 0,1 0 0 0 0,0 0 0 0 0,0-1 1 0 0,1 1-1 0 0,-1 0 0 0 0,0-1 0 0 0,1 1 0 0 0,-1 0 0 0 0,1-1 0 0 0,0 0 0 0 0,0 1 0 0 0,0-1 0 0 0,0 0 0 0 0,1 0 1 0 0,-1 0-1 0 0,0-1 0 0 0,6 4 0 0 0,1 0-122 0 0,0-1 0 0 0,0 1 0 0 0,19 4 0 0 0,-27-9 77 0 0,-2 2-13 0 0,0-1 35 0 0,0 0 0 0 0,0 1 0 0 0,0-1 0 0 0,0 0 0 0 0,0 0 0 0 0,0 1-1 0 0,0-1 1 0 0,-1 0 0 0 0,1 0 0 0 0,-3 1 0 0 0,1 1 20 0 0,-21 17 334 0 0,-40 46-1 0 0,39-40-173 0 0,19-18-125 0 0,0 0 0 0 0,0 0 1 0 0,0 0-1 0 0,1 0 0 0 0,1 1 0 0 0,0 0 0 0 0,0 0 1 0 0,0 0-1 0 0,1 0 0 0 0,0 1 0 0 0,-2 15 1 0 0,4-17-38 0 0,0 0 0 0 0,0 1 1 0 0,1-1-1 0 0,1 11 1 0 0,-1-16-84 0 0,1-1 1 0 0,-1 1 0 0 0,1-1-1 0 0,0 1 1 0 0,0-1-1 0 0,0 1 1 0 0,0-1-1 0 0,0 1 1 0 0,1-1-1 0 0,-1 0 1 0 0,1 0-1 0 0,-1 0 1 0 0,1 1 0 0 0,0-2-1 0 0,0 1 1 0 0,0 0-1 0 0,3 2 1 0 0,-3-3 43 0 0,1 2-495 0 0,1 0-1 0 0,0-1 1 0 0,0 1 0 0 0,0-1 0 0 0,1 0 0 0 0,5 2 0 0 0,3-1-1093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2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90 2912 0 0,'-3'0'886'0'0,"0"1"-1"0"0,0-1 0 0 0,0 0 1 0 0,0 1-1 0 0,1 0 1 0 0,-1-1-1 0 0,0 1 0 0 0,0 0 1 0 0,1 1-1 0 0,-1-1 1 0 0,0 0-1 0 0,1 1 0 0 0,-1-1 1 0 0,-3 4-1 0 0,3-2-322 0 0,0 1 1 0 0,0-1-1 0 0,0 0 0 0 0,0 1 1 0 0,1 0-1 0 0,-1 0 0 0 0,1 0 1 0 0,-4 8-1 0 0,4-6-367 0 0,0 0-1 0 0,0-1 1 0 0,1 1-1 0 0,0 0 1 0 0,0 1 0 0 0,0-1-1 0 0,1 0 1 0 0,0 0-1 0 0,0 0 1 0 0,0 0 0 0 0,1 0-1 0 0,0 0 1 0 0,0 0-1 0 0,3 9 1 0 0,-2-11-148 0 0,-1-1 0 0 0,1 1 0 0 0,0-1 0 0 0,0 0 0 0 0,0 1 0 0 0,0-1 0 0 0,1 0 0 0 0,-1 0 0 0 0,1-1 0 0 0,-1 1 0 0 0,1 0 0 0 0,0-1 0 0 0,0 0 0 0 0,1 0 0 0 0,-1 0 0 0 0,0 0 0 0 0,7 3 0 0 0,-4-4-18 0 0,-1 1 0 0 0,1-1 0 0 0,-1 0 0 0 0,1-1 0 0 0,0 1 0 0 0,-1-1 0 0 0,1 0 0 0 0,0-1 0 0 0,0 1 0 0 0,-1-1 0 0 0,7-2 0 0 0,-1 0-34 0 0,0 0 0 0 0,1-1 0 0 0,-1-1 0 0 0,-1 0 0 0 0,1 0 0 0 0,-1-1 0 0 0,0-1 0 0 0,0 1 1 0 0,-1-2-1 0 0,0 1 0 0 0,10-11 0 0 0,-11 8-29 0 0,0 0 0 0 0,-1-1 0 0 0,0 0 0 0 0,0 0 1 0 0,-1-1-1 0 0,5-13 0 0 0,-10 21 47 0 0,1 0 1 0 0,-1 0-1 0 0,1 0 1 0 0,-1 0-1 0 0,0-1 0 0 0,-1 1 1 0 0,1 0-1 0 0,-1-1 0 0 0,0 1 1 0 0,0-1-1 0 0,0 1 1 0 0,-1 0-1 0 0,0-1 0 0 0,1 1 1 0 0,-2 0-1 0 0,1 0 0 0 0,0 0 1 0 0,-1-1-1 0 0,0 1 1 0 0,0 1-1 0 0,-3-7 0 0 0,2 7 36 0 0,0 0-1 0 0,-1-1 1 0 0,1 1 0 0 0,-1 1-1 0 0,0-1 1 0 0,1 1-1 0 0,-1-1 1 0 0,0 1-1 0 0,-1 0 1 0 0,1 0-1 0 0,0 1 1 0 0,-1-1-1 0 0,1 1 1 0 0,0 0-1 0 0,-1 0 1 0 0,1 1 0 0 0,-1-1-1 0 0,0 1 1 0 0,1 0-1 0 0,-1 0 1 0 0,1 1-1 0 0,-9 1 1 0 0,2 0 63 0 0,0 0-1 0 0,1 1 1 0 0,-1 1 0 0 0,1-1-1 0 0,-1 2 1 0 0,1-1 0 0 0,1 2-1 0 0,-14 8 1 0 0,11-5 1 0 0,0 2 1 0 0,0-1-1 0 0,1 2 0 0 0,1 0 1 0 0,0 0-1 0 0,0 0 1 0 0,1 1-1 0 0,-11 23 0 0 0,1 3 190 0 0,-25 77-1 0 0,-5 71 39 0 0,35-134-358 0 0,8-32-428 0 0,-7 42 0 0 0,12-56 351 0 0,0-2-323 0 0,1-1 0 0 0,-1 1 0 0 0,1-1-1 0 0,0 1 1 0 0,0 0 0 0 0,1-1 0 0 0,0 5 0 0 0,3 5-1196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2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99 119 4628 0 0,'-6'3'1591'0'0,"1"0"0"0"0,0 0 0 0 0,0 1 0 0 0,1 0 0 0 0,-1 0 0 0 0,-7 9 0 0 0,8-8-838 0 0,0 1 0 0 0,0-1 0 0 0,1 1 1 0 0,0-1-1 0 0,0 1 0 0 0,-3 10 1 0 0,4-13-605 0 0,1 1 1 0 0,0 1 0 0 0,0-1 0 0 0,0 0 0 0 0,1 0-1 0 0,-1 0 1 0 0,1 0 0 0 0,0 0 0 0 0,0 1-1 0 0,1-1 1 0 0,-1 0 0 0 0,1 0 0 0 0,0 0 0 0 0,0 0-1 0 0,0 0 1 0 0,1 0 0 0 0,-1 0 0 0 0,1 0-1 0 0,0 0 1 0 0,0-1 0 0 0,1 1 0 0 0,-1-1-1 0 0,5 6 1 0 0,-4-6-92 0 0,0-1 0 0 0,0 0-1 0 0,0 1 1 0 0,0-1 0 0 0,0 0-1 0 0,0 0 1 0 0,0-1 0 0 0,1 1-1 0 0,-1-1 1 0 0,1 0 0 0 0,-1 0-1 0 0,1 0 1 0 0,6 1 0 0 0,-3-1-4 0 0,0-1 0 0 0,0 0 0 0 0,0-1 0 0 0,0 1 0 0 0,0-1 0 0 0,13-4 0 0 0,-5 0-4 0 0,0-1 0 0 0,0 0 0 0 0,0-1 0 0 0,-1-1 0 0 0,21-14 0 0 0,-23 13-10 0 0,1-1 0 0 0,-2 0 0 0 0,0-1 1 0 0,0 0-1 0 0,-1-1 0 0 0,0 0 0 0 0,11-19 1 0 0,-18 26-9 0 0,0 0 0 0 0,-1 0 0 0 0,0 0 0 0 0,0-1 0 0 0,0 1 0 0 0,0-1 0 0 0,-1 0 0 0 0,0 1 0 0 0,0-1 0 0 0,-1-6 0 0 0,0 8-2 0 0,0 0 0 0 0,-1 0 0 0 0,1 0 0 0 0,-1 0 0 0 0,0 0 0 0 0,-1 0 0 0 0,1 1 0 0 0,-1-1 0 0 0,1 0 0 0 0,-1 1 0 0 0,0-1 0 0 0,0 1 0 0 0,-1 0 0 0 0,1 0 0 0 0,-1 0 0 0 0,-3-4 0 0 0,2 4-10 0 0,-1 0-1 0 0,1-1 1 0 0,-1 2 0 0 0,0-1-1 0 0,0 0 1 0 0,0 1 0 0 0,0 0-1 0 0,0 0 1 0 0,0 1 0 0 0,-1 0-1 0 0,1-1 1 0 0,0 2 0 0 0,-1-1-1 0 0,1 1 1 0 0,-1-1 0 0 0,1 1-1 0 0,-1 1 1 0 0,-8 1 0 0 0,-2 0 20 0 0,1 1 1 0 0,0 1-1 0 0,0 0 0 0 0,1 2 1 0 0,-21 8-1 0 0,23-7-7 0 0,1-1 1 0 0,0 1 0 0 0,1 1-1 0 0,-1 0 1 0 0,1 1-1 0 0,1 0 1 0 0,0 0 0 0 0,0 1-1 0 0,1 0 1 0 0,0 0-1 0 0,1 1 1 0 0,-11 20 0 0 0,16-28-30 0 0,1 1 0 0 0,-1-1-1 0 0,1 1 1 0 0,0-1 0 0 0,0 1 0 0 0,0 0 0 0 0,0 0 0 0 0,0 0 0 0 0,1-1 0 0 0,0 1 0 0 0,0 0 0 0 0,0 0 0 0 0,0 0 0 0 0,0 0 0 0 0,1 0 0 0 0,0-1 0 0 0,0 1 0 0 0,0 0 0 0 0,0 0 0 0 0,1-1 0 0 0,-1 1 0 0 0,1-1 0 0 0,0 1-1 0 0,0-1 1 0 0,0 0 0 0 0,0 0 0 0 0,5 5 0 0 0,-2-5-26 0 0,0 0 0 0 0,-1-1 0 0 0,1 0 0 0 0,0 0 0 0 0,0 0 0 0 0,0-1-1 0 0,0 1 1 0 0,1-1 0 0 0,-1 0 0 0 0,0-1 0 0 0,1 1 0 0 0,-1-1 0 0 0,0 0-1 0 0,1-1 1 0 0,-1 1 0 0 0,0-1 0 0 0,0 0 0 0 0,0 0 0 0 0,1-1 0 0 0,7-3 0 0 0,10-4-39 0 0,0-1 1 0 0,-1-1-1 0 0,21-15 1 0 0,-27 17 125 0 0,-1-1 1 0 0,0 0 0 0 0,-1-1 0 0 0,-1-1 0 0 0,1-1 0 0 0,-2 0 0 0 0,0 0 0 0 0,19-29 0 0 0,-9 2 1144 0 0,-21 39-1065 0 0,-3 4-66 0 0,1-1 0 0 0,0 1-1 0 0,-1 0 1 0 0,1 0-1 0 0,1-1 1 0 0,-1 1-1 0 0,0 0 1 0 0,1 0-1 0 0,-1 0 1 0 0,1 0 0 0 0,0 0-1 0 0,0 0 1 0 0,0 3-1 0 0,-1 56 37 0 0,9 72-90 0 0,-3-75-433 0 0,3 18-1107 0 0,-2-44-2231 0 0,-6-27 2134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9:2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3836 0 0,'0'0'3649'0'0,"-4"-10"3195"0"0,-3 6-2511 0 0,0 22-3533 0 0,7 1-848 0 0,0-4-696 0 0,0 0-728 0 0,3 5 63 0 0,-3-1 73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3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378 106 3252 0 0,'-1'-2'452'0'0,"1"2"-1"0"0,-1-1 0 0 0,1 0 1 0 0,-1 0-1 0 0,0 0 0 0 0,1 0 1 0 0,-1 0-1 0 0,0 0 0 0 0,0 1 1 0 0,1-1-1 0 0,-1 0 0 0 0,0 0 1 0 0,0 1-1 0 0,0-1 0 0 0,0 1 1 0 0,0-1-1 0 0,0 1 1 0 0,-2-1-1 0 0,1 0-87 0 0,0 1 0 0 0,0 0 1 0 0,1 0-1 0 0,-1 0 0 0 0,0 0 1 0 0,0 0-1 0 0,0 0 0 0 0,0 1 0 0 0,1-1 1 0 0,-4 1-1 0 0,-2 2 102 0 0,-1 1 1 0 0,1-1-1 0 0,-1 1 1 0 0,-6 5 0 0 0,11-6-165 0 0,-15 9 245 0 0,1 1-1 0 0,1 1 1 0 0,0 0-1 0 0,-17 21 1 0 0,-49 68 971 0 0,68-82-1233 0 0,0 1-1 0 0,1 1 0 0 0,1 0 1 0 0,1 0-1 0 0,1 1 0 0 0,1 0 0 0 0,-9 43 1 0 0,15-49-225 0 0,0 0 0 0 0,2 0 1 0 0,0 1-1 0 0,1-1 0 0 0,1 0 1 0 0,1 1-1 0 0,0-1 0 0 0,1 0 1 0 0,1 0-1 0 0,1 0 1 0 0,1-1-1 0 0,0 0 0 0 0,1 0 1 0 0,1 0-1 0 0,1-1 0 0 0,12 19 1 0 0,-13-25-60 0 0,0 1 0 0 0,1-2 0 0 0,0 1 0 0 0,1-1 0 0 0,0-1 0 0 0,0 1 1 0 0,1-2-1 0 0,-1 1 0 0 0,2-2 0 0 0,-1 1 0 0 0,1-2 0 0 0,0 1 0 0 0,0-2 0 0 0,1 0 1 0 0,0 0-1 0 0,-1-1 0 0 0,1 0 0 0 0,0-2 0 0 0,0 1 0 0 0,0-1 0 0 0,0-1 0 0 0,1-1 0 0 0,-1 1 1 0 0,24-6-1 0 0,-16 1-16 0 0,0-1 1 0 0,0-1-1 0 0,-1-1 1 0 0,0-1-1 0 0,0-1 0 0 0,-1 0 1 0 0,0-1-1 0 0,20-17 1 0 0,-15 9 3 0 0,0-2 0 0 0,-2-1 1 0 0,0-1-1 0 0,-2 0 0 0 0,20-30 0 0 0,-26 31 33 0 0,-2 0-1 0 0,0-1 0 0 0,-2 0 1 0 0,0 0-1 0 0,-2-1 0 0 0,-1 0 1 0 0,7-36-1 0 0,-11 40 68 0 0,0 0 0 0 0,-2-1 0 0 0,0 1 0 0 0,-2-1 0 0 0,0 1 0 0 0,-1-1 0 0 0,-1 1 0 0 0,-1 0 0 0 0,0 0 0 0 0,-11-27 0 0 0,9 32-48 0 0,-1 0 0 0 0,0 0 0 0 0,-1 0 0 0 0,0 1 0 0 0,-1 1 0 0 0,-1 0 0 0 0,0 0 0 0 0,-1 0 0 0 0,0 2 0 0 0,-1-1 0 0 0,-1 1 0 0 0,1 1 0 0 0,-20-12 0 0 0,18 14-50 0 0,-1 0 1 0 0,0 1 0 0 0,0 0-1 0 0,0 1 1 0 0,-1 1-1 0 0,0 1 1 0 0,0 0 0 0 0,-27-3-1 0 0,30 7-23 0 0,0 0-1 0 0,0 0 1 0 0,0 1 0 0 0,1 1-1 0 0,-1 0 1 0 0,0 0 0 0 0,1 2-1 0 0,0-1 1 0 0,0 2 0 0 0,0-1-1 0 0,-19 12 1 0 0,18-9 9 0 0,1 1 0 0 0,1 0 1 0 0,-1 0-1 0 0,1 1 0 0 0,1 1 1 0 0,0 0-1 0 0,0 1 0 0 0,1-1 1 0 0,0 2-1 0 0,1-1 0 0 0,-8 15 1 0 0,13-19 17 0 0,-1 1 0 0 0,1 0 0 0 0,0 0 1 0 0,0 0-1 0 0,1 0 0 0 0,0 1 0 0 0,1-1 0 0 0,0 1 1 0 0,0-1-1 0 0,1 1 0 0 0,0-1 0 0 0,0 1 0 0 0,1-1 1 0 0,0 1-1 0 0,1-1 0 0 0,-1 0 0 0 0,2 1 0 0 0,-1-1 1 0 0,8 15-1 0 0,-5-13 4 0 0,0 1 0 0 0,1-1 0 0 0,0 0 0 0 0,0-1 0 0 0,1 1 1 0 0,1-1-1 0 0,0-1 0 0 0,0 1 0 0 0,0-1 0 0 0,1-1 0 0 0,0 0 0 0 0,20 12 0 0 0,-9-9 29 0 0,1-1 0 0 0,0 0 0 0 0,1-2-1 0 0,0 0 1 0 0,1-2 0 0 0,-1 0-1 0 0,1-1 1 0 0,0-2 0 0 0,0 0-1 0 0,45-3 1 0 0,13-14-2508 0 0,-70 13 855 0 0,3-1 25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3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86 4464 0 0,'-23'-35'9964'0'0,"-5"7"-5210"0"0,24 26-4493 0 0,0-1-1 0 0,0 0 1 0 0,-1 1 0 0 0,1 0-1 0 0,-1 0 1 0 0,1 0 0 0 0,-1 1-1 0 0,1-1 1 0 0,-1 1-1 0 0,0 0 1 0 0,0 1 0 0 0,1-1-1 0 0,-1 1 1 0 0,-10 0-1 0 0,2 2 2 0 0,-1 0 0 0 0,0 1 0 0 0,1 1 0 0 0,0 0 0 0 0,-1 0 0 0 0,2 1 0 0 0,-17 9 0 0 0,1 2 277 0 0,-53 39-1 0 0,59-37-361 0 0,0 2-1 0 0,2 0 0 0 0,0 2 0 0 0,1 0 0 0 0,1 1 0 0 0,1 1 0 0 0,-24 46 0 0 0,37-60-147 0 0,-1 0-1 0 0,2 0 1 0 0,-1 0 0 0 0,2 0-1 0 0,-1 1 1 0 0,1-1 0 0 0,1 1-1 0 0,0 0 1 0 0,1-1 0 0 0,0 1-1 0 0,0 0 1 0 0,1 0-1 0 0,0-1 1 0 0,1 1 0 0 0,1-1-1 0 0,-1 1 1 0 0,1-1 0 0 0,1 0-1 0 0,8 16 1 0 0,-6-15-11 0 0,0-1 1 0 0,0-1-1 0 0,0 1 0 0 0,2-1 1 0 0,-1-1-1 0 0,1 1 1 0 0,0-1-1 0 0,1 0 0 0 0,0-1 1 0 0,0 0-1 0 0,12 7 1 0 0,-7-7 0 0 0,0 0 0 0 0,0-1 1 0 0,1 0-1 0 0,0-2 1 0 0,0 1-1 0 0,0-2 1 0 0,29 4-1 0 0,-8-5-68 0 0,0-1 0 0 0,64-6 0 0 0,-25-5-3135 0 0,-63 9 1575 0 0,-4-1-3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3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49 130 3292 0 0,'-13'-6'4857'0'0,"6"2"-1165"0"0,0 0-928 0 0,-4 2 1009 0 0,4-4-1377 0 0,3-1-160 0 0,15-6-1716 0 0,3 7-128 0 0,6-6-184 0 0,5 1-252 0 0,20-5-552 0 0,-3 0-1012 0 0,-1 3 32 0 0,4-1 48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3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125 149 2204 0 0,'-2'-5'8118'0'0,"-3"-6"-704"0"0,3 14-6025 0 0,-9 27-410 0 0,1 0-1 0 0,1 1 0 0 0,1 0 1 0 0,-5 58-1 0 0,-2 2-259 0 0,-9 64 145 0 0,13-67-416 0 0,8-56-283 0 0,3-25-198 0 0,-1 0 0 0 0,1 0 0 0 0,-2 0 0 0 0,1 0 0 0 0,-1 0 0 0 0,-3 10 0 0 0,5-16-119 0 0,10-85-479 0 0,16-269 231 0 0,-21 269 415 0 0,3-60 936 0 0,-7 116-163 0 0,0 27-368 0 0,0 15-379 0 0,0 21 97 0 0,7 37 1 0 0,-4-34-88 0 0,0-8-18 0 0,1 1 1 0 0,2-1-1 0 0,10 31 0 0 0,-13-48-28 0 0,1-1 0 0 0,0 1 0 0 0,1-2 0 0 0,1 1-1 0 0,-1-1 1 0 0,2 1 0 0 0,0-2 0 0 0,0 1-1 0 0,17 15 1 0 0,-20-22-22 0 0,1 1-1 0 0,-1-1 1 0 0,1 0-1 0 0,1-1 0 0 0,-1 0 1 0 0,0 0-1 0 0,1 0 1 0 0,-1 0-1 0 0,1-1 1 0 0,0-1-1 0 0,13 3 1 0 0,-9-3-33 0 0,-1-1-1 0 0,1 0 1 0 0,0 0 0 0 0,-1-1 0 0 0,1-1 0 0 0,-1 0 0 0 0,15-4 0 0 0,-8 0-17 0 0,-1 0 0 0 0,0-1 1 0 0,0-1-1 0 0,-1 0 0 0 0,0-2 1 0 0,0 1-1 0 0,-1-2 0 0 0,0 0 1 0 0,17-18-1 0 0,-14 10 49 0 0,-1-1 1 0 0,0 0-1 0 0,-2-1 0 0 0,-1 0 0 0 0,20-43 1 0 0,-18 27 447 0 0,-2-1 0 0 0,17-76 1 0 0,-15 24 2220 0 0,-24 137-2741 0 0,3 1 0 0 0,1-1-1 0 0,3 1 1 0 0,1 0-1 0 0,3 1 1 0 0,2-2-1 0 0,2 1 1 0 0,24 93-1 0 0,-26-127-454 0 0,1 0 0 0 0,0-1 0 0 0,1 0 0 0 0,1 0 0 0 0,0 0 0 0 0,11 16 0 0 0,0-9-1065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3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198 290 4724 0 0,'-2'-2'9487'0'0,"2"2"-9358"0"0,0-1 0 0 0,-1 1 0 0 0,1 0 0 0 0,0 0 0 0 0,-1 0 0 0 0,1 0 0 0 0,-1-1 0 0 0,1 1 0 0 0,0 0 0 0 0,-1 0 0 0 0,1 0 0 0 0,-1 0 0 0 0,1 0 0 0 0,0 0 0 0 0,-1 0 0 0 0,1 0 0 0 0,-1 0 0 0 0,1 0 0 0 0,0 0 0 0 0,-1 0 0 0 0,1 1 0 0 0,-1-1 0 0 0,1 0 0 0 0,0 0 0 0 0,-1 0 0 0 0,1 0 0 0 0,0 1 0 0 0,-1-1 0 0 0,1 0 0 0 0,0 0 0 0 0,-1 1 0 0 0,1-1 0 0 0,0 0 0 0 0,0 1 0 0 0,-1-1 0 0 0,1 1 0 0 0,-15 21 1686 0 0,-9 35-823 0 0,22-51-597 0 0,-122 383 3096 0 0,107-338-3058 0 0,17-50-361 0 0,1-19-63 0 0,2-1 0 0 0,1 1-1 0 0,10-33 1 0 0,-5 20-7 0 0,3-16 2 0 0,72-236 26 0 0,7 34 13 0 0,-57 164 328 0 0,-34 84-347 0 0,1 0-1 0 0,-1 0 1 0 0,0 1 0 0 0,0-1 0 0 0,1 0-1 0 0,-1 0 1 0 0,0 0 0 0 0,1 0-1 0 0,-1 1 1 0 0,1-1 0 0 0,-1 0-1 0 0,1 0 1 0 0,-1 1 0 0 0,1-1-1 0 0,0 0 1 0 0,-1 1 0 0 0,1-1 0 0 0,0 1-1 0 0,1-2 1 0 0,-1 2-8 0 0,-1 0 1 0 0,1 0-1 0 0,-1 1 0 0 0,1-1 1 0 0,-1 0-1 0 0,1 0 0 0 0,-1 0 1 0 0,1 0-1 0 0,-1 1 0 0 0,1-1 1 0 0,-1 0-1 0 0,0 1 0 0 0,1-1 1 0 0,-1 0-1 0 0,1 1 0 0 0,-1-1 1 0 0,0 0-1 0 0,1 1 0 0 0,-1-1 1 0 0,0 1-1 0 0,1-1 0 0 0,-1 1 1 0 0,1 0-1 0 0,15 39 422 0 0,-15-35-420 0 0,60 232 572 0 0,-37-132-438 0 0,18 115 94 0 0,-20-102-120 0 0,15 58-865 0 0,-37-174 626 0 0,7 18-556 0 0,-1-9-2599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5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111 142 1488 0 0,'0'0'15456'0'0,"-2"3"-14522"0"0,-8 11 183 0 0,2 0 0 0 0,-9 20 0 0 0,-17 29 1031 0 0,19-34-1404 0 0,12-22-424 0 0,-1 0 0 0 0,0 0-1 0 0,-8 12 1 0 0,10-18-171 0 0,5-22 619 0 0,11-24-563 0 0,38-85 0 0 0,-30 81-28 0 0,18-44 970 0 0,-40 92-841 0 0,3 2-256 0 0,-1 1-31 0 0,0 1 0 0 0,0-1 0 0 0,1 1 0 0 0,-1-1 0 0 0,-1 1 0 0 0,1 0 0 0 0,0 0 0 0 0,-1 0 0 0 0,1 0 0 0 0,-1 0 0 0 0,0 0 0 0 0,1 3 0 0 0,10 48 107 0 0,-8-33-88 0 0,2 12 50 0 0,1 42 0 0 0,-5-49-55 0 0,6 120 110 0 0,-9-87-76 0 0,0-47-244 0 0,1-1 1 0 0,0 1-1 0 0,0 0 1 0 0,3 18-1 0 0,-1-14-803 0 0,0 5-3940 0 0,1-16 3328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3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21 114 4088 0 0,'0'0'4257'0'0,"-11"-9"1499"0"0,2 3-2191 0 0,9 0-1201 0 0,9-2-1476 0 0,2 3-140 0 0,3-2-120 0 0,6-2-88 0 0,9-1-104 0 0,2 4-200 0 0,21-7-324 0 0,-4-3-1516 0 0,4 8 24 0 0,-1-2 56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3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68 187 2956 0 0,'0'0'3529'0'0,"-2"4"-656"0"0,-7 14-396 0 0,2-1-1 0 0,-7 21 1 0 0,-1 7-433 0 0,-6 21 532 0 0,27-88-694 0 0,-1-1-1723 0 0,15-42 0 0 0,19-33 182 0 0,14-28 540 0 0,-47 114-742 0 0,-6 10-98 0 0,1 0 0 0 0,0 0 1 0 0,0 0-1 0 0,0 0 0 0 0,0 0 1 0 0,0 1-1 0 0,0-1 0 0 0,1 0 0 0 0,-1 0 1 0 0,1 1-1 0 0,-1-1 0 0 0,1 1 1 0 0,-1-1-1 0 0,4-1 0 0 0,-5 3-26 0 0,1 0 0 0 0,-1 0-1 0 0,1 0 1 0 0,-1 0 0 0 0,1 0 0 0 0,-1 0-1 0 0,1-1 1 0 0,-1 1 0 0 0,1 0 0 0 0,0 1-1 0 0,-1-1 1 0 0,1 0 0 0 0,-1 0-1 0 0,1 0 1 0 0,-1 0 0 0 0,1 0 0 0 0,-1 0-1 0 0,1 1 1 0 0,-1-1 0 0 0,1 0-1 0 0,-1 0 1 0 0,0 1 0 0 0,1-1 0 0 0,-1 0-1 0 0,1 1 1 0 0,-1-1 0 0 0,0 0 0 0 0,1 1-1 0 0,10 13 221 0 0,-11-13-219 0 0,6 7 58 0 0,-2 1 0 0 0,1 0 0 0 0,-1 0 0 0 0,-1 0 0 0 0,0 0 0 0 0,2 11 0 0 0,9 62 185 0 0,-8-41-144 0 0,16 190 304 0 0,-21-204-382 0 0,1 4-56 0 0,14 153-662 0 0,-15-180 385 0 0,-1-1-1 0 0,1 0 0 0 0,0-1 1 0 0,0 1-1 0 0,0 0 0 0 0,0 0 0 0 0,0 0 1 0 0,1-1-1 0 0,-1 1 0 0 0,1 0 0 0 0,0-1 1 0 0,-1 1-1 0 0,1-1 0 0 0,0 0 0 0 0,3 2 1 0 0,2-1-1289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3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50 1604 0 0,'-3'1'4748'0'0,"-1"1"-3627"0"0,1-1 0 0 0,0 1 0 0 0,-1-1-1 0 0,1 1 1 0 0,0 0 0 0 0,0 1 0 0 0,0-1 0 0 0,-5 5 0 0 0,4-2-237 0 0,-1 0 0 0 0,1 0 0 0 0,0 0 0 0 0,-5 12 0 0 0,5-11-608 0 0,1 1 0 0 0,1-1-1 0 0,-1 1 1 0 0,1 0 0 0 0,0-1-1 0 0,1 1 1 0 0,0 0 0 0 0,0 0-1 0 0,0 0 1 0 0,1 15 0 0 0,1-19-222 0 0,-1 0 0 0 0,1 1-1 0 0,-1-1 1 0 0,1 0 0 0 0,0 0 0 0 0,0 1 0 0 0,0-1 0 0 0,1 0-1 0 0,-1 0 1 0 0,1 0 0 0 0,0 0 0 0 0,0-1 0 0 0,0 1 0 0 0,0 0 0 0 0,0-1-1 0 0,0 1 1 0 0,1-1 0 0 0,-1 0 0 0 0,1 0 0 0 0,0 0 0 0 0,0 0 0 0 0,0 0-1 0 0,0-1 1 0 0,0 1 0 0 0,4 1 0 0 0,-3-2 1 0 0,0 0 1 0 0,1 0-1 0 0,-1-1 1 0 0,0 0-1 0 0,0 1 1 0 0,1-1-1 0 0,-1-1 1 0 0,0 1-1 0 0,0-1 1 0 0,0 1-1 0 0,0-1 1 0 0,1 0-1 0 0,-1-1 1 0 0,0 1-1 0 0,-1-1 1 0 0,1 1-1 0 0,0-1 0 0 0,0 0 1 0 0,6-6-1 0 0,-3 3 96 0 0,-1-1-1 0 0,1 0 1 0 0,-1-1-1 0 0,0 1 0 0 0,-1-1 1 0 0,1 0-1 0 0,-2-1 0 0 0,1 1 1 0 0,-1-1-1 0 0,0 0 0 0 0,0 0 1 0 0,-1 0-1 0 0,0-1 0 0 0,-1 1 1 0 0,0-1-1 0 0,0 0 1 0 0,-1 1-1 0 0,0-1 0 0 0,0 0 1 0 0,-1 0-1 0 0,0 0 0 0 0,-3-15 1 0 0,3 21-133 0 0,-1 1 0 0 0,1-1 0 0 0,-1 1 0 0 0,0-1-1 0 0,0 0 1 0 0,0 1 0 0 0,0-1 0 0 0,0 1 0 0 0,0 0 0 0 0,-1-1 0 0 0,1 1 0 0 0,-1 0 0 0 0,0 0 0 0 0,1 0 0 0 0,-1 0 0 0 0,0 0 0 0 0,0 0 0 0 0,-1 1 0 0 0,1-1 0 0 0,0 1 0 0 0,0-1 0 0 0,-1 1 0 0 0,1 0-1 0 0,-1 0 1 0 0,1 0 0 0 0,-1 0 0 0 0,1 0 0 0 0,-1 1 0 0 0,0-1 0 0 0,1 1 0 0 0,-1 0 0 0 0,0 0 0 0 0,1 0 0 0 0,-1 0 0 0 0,0 0 0 0 0,-3 1 0 0 0,-2 2-287 0 0,0 0 1 0 0,0 0-1 0 0,1 1 1 0 0,-1 0-1 0 0,1 1 1 0 0,0-1-1 0 0,1 1 1 0 0,-1 1-1 0 0,1-1 0 0 0,0 1 1 0 0,0 0-1 0 0,1 1 1 0 0,-1-1-1 0 0,1 1 1 0 0,1 0-1 0 0,-7 13 1 0 0,3-4-1330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3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1364 0 0,'-8'16'18801'0'0,"8"-15"-18564"0"0,1-1 1 0 0,-1 1-1 0 0,1-1 1 0 0,-1 1-1 0 0,1-1 1 0 0,-1 0-1 0 0,1 1 0 0 0,-1-1 1 0 0,1 0-1 0 0,0 1 1 0 0,-1-1-1 0 0,1 0 1 0 0,0 0-1 0 0,-1 0 0 0 0,1 1 1 0 0,0-1-1 0 0,-1 0 1 0 0,1 0-1 0 0,0 0 1 0 0,0 0-1 0 0,45-3-1924 0 0,-41 2 3171 0 0,70-7-837 0 0,-26 6-4590 0 0,-38 2 2369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4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5993 0 0,'-4'5'9513'0'0,"3"-5"-9184"0"0,1 1 1 0 0,0-1 0 0 0,0 0-1 0 0,0 1 1 0 0,0-1-1 0 0,-1 1 1 0 0,1-1 0 0 0,0 1-1 0 0,0-1 1 0 0,0 0 0 0 0,0 1-1 0 0,0-1 1 0 0,0 1-1 0 0,0-1 1 0 0,0 1 0 0 0,1 0-1 0 0,2 1-29 0 0,1 0 0 0 0,0 0 0 0 0,0-1 0 0 0,0 1 0 0 0,-1-1-1 0 0,2 0 1 0 0,-1 0 0 0 0,0 0 0 0 0,5-1 0 0 0,47 3 8 0 0,-30-3-1102 0 0,16 4-2239 0 0,-21-4 1486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4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3648 0 0,'112'8'7677'0'0,"0"-4"-3448"0"0,222-6-1243 0 0,-224 0-1596 0 0,977-25 3449 0 0,199-26-3685 0 0,-1119 44-1073 0 0,838-50 413 0 0,185-3-170 0 0,-431 13-168 0 0,-582 37-128 0 0,236-20 160 0 0,-344 27-115 0 0,38-5-517 0 0,-97 5-3423 0 0,-5 2 2265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4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 3872 0 0,'-4'-20'14615'0'0,"4"1"-7544"0"0,0 8-5563 0 0,0 9-747 0 0,0-6-237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4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2308 0 0,'-2'10'12680'0'0,"-3"11"-3795"0"0,5-20-8180 0 0,-4 12 1600 0 0,-1 2-6322 0 0,5-13 3556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4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25 2104 0 0,'-5'7'1500'0'0,"-1"1"-1"0"0,1 0 1 0 0,0 0-1 0 0,-6 14 1 0 0,0 6 700 0 0,-8 36 1 0 0,9-32-1406 0 0,-63 237 4251 0 0,61-225-4239 0 0,7-32-526 0 0,2 1 0 0 0,-1 0 0 0 0,2-1-1 0 0,-2 20 1 0 0,48-166-237 0 0,34-111-563 0 0,-35 117 808 0 0,-16 48 1770 0 0,-27 79-2020 0 0,0 1 0 0 0,0 0 0 0 0,0-1 0 0 0,1 1 1 0 0,-1-1-1 0 0,0 1 0 0 0,0-1 0 0 0,0 1 0 0 0,1 0 1 0 0,-1-1-1 0 0,0 1 0 0 0,0-1 0 0 0,1 1 0 0 0,-1 0 1 0 0,0 0-1 0 0,1-1 0 0 0,-1 1 0 0 0,0 0 1 0 0,1-1-1 0 0,-1 1 0 0 0,0 0 0 0 0,1 0 0 0 0,-1 0 1 0 0,1-1-1 0 0,-1 1 0 0 0,1 0 0 0 0,-1 0 0 0 0,1 0 1 0 0,9 7 395 0 0,-9-6-491 0 0,4 6 133 0 0,0 0 0 0 0,-1 0-1 0 0,0 0 1 0 0,0 1-1 0 0,0-1 1 0 0,-1 1 0 0 0,4 16-1 0 0,-3-12-21 0 0,82 296 685 0 0,-54-183-451 0 0,10 79 59 0 0,-42-203-333 0 0,1 6-343 0 0,0 0 1 0 0,0-1 0 0 0,1 0-1 0 0,0 1 1 0 0,0-1 0 0 0,5 10-1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4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66 3648 0 0,'-20'-8'12714'0'0,"18"7"-12027"0"0,-1 0 1 0 0,0 0-1 0 0,1-1 0 0 0,-1 1 0 0 0,1-1 1 0 0,0 0-1 0 0,0 0 0 0 0,-4-3 1387 0 0,12 1-1561 0 0,2-5-99 0 0,46-10-91 0 0,-43 17-1281 0 0,-1 0 0 0 0,0 0 0 0 0,19 0 0 0 0,-11 2-608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5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2452 0 0,'-6'7'18016'0'0,"6"-7"-17909"0"0,149-5 5006 0 0,9-1-3691 0 0,58 8 133 0 0,-203-1-1784 0 0,-12 0-24 0 0,1-1-1 0 0,-1 0 0 0 0,0 1 1 0 0,0-1-1 0 0,1 0 1 0 0,-1 0-1 0 0,0 0 0 0 0,1 0 1 0 0,-1 0-1 0 0,0 0 1 0 0,1 0-1 0 0,-1-1 0 0 0,0 1 1 0 0,3-1-1 0 0,1-2-1356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4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1019 202 1888 0 0,'-26'-16'5474'0'0,"-51"-21"0"0"0,54 28-3676 0 0,-1 1 1 0 0,-38-8 0 0 0,43 13-1419 0 0,1 0 0 0 0,-1 2 0 0 0,0 0 0 0 0,0 0 0 0 0,0 2 0 0 0,0 1 0 0 0,0 0 0 0 0,1 1 1 0 0,-1 1-1 0 0,-17 6 0 0 0,2 3-215 0 0,0 0 0 0 0,1 3 0 0 0,1 0 0 0 0,0 2 1 0 0,1 2-1 0 0,1 0 0 0 0,1 2 0 0 0,1 2 0 0 0,1 0 0 0 0,2 2 1 0 0,0 0-1 0 0,1 2 0 0 0,2 1 0 0 0,1 0 0 0 0,2 2 0 0 0,0 0 0 0 0,-19 47 1 0 0,23-43-119 0 0,1 2 1 0 0,2 0-1 0 0,2 1 0 0 0,1 0 1 0 0,1 0-1 0 0,3 0 1 0 0,1 1-1 0 0,2 0 1 0 0,1 0-1 0 0,3 0 1 0 0,11 77-1 0 0,-7-88-35 0 0,1 0-1 0 0,1 0 1 0 0,1-1-1 0 0,2 0 1 0 0,0 0-1 0 0,2-1 1 0 0,1-1-1 0 0,1 0 1 0 0,1-1-1 0 0,1-1 1 0 0,1 0 0 0 0,1-1-1 0 0,2-1 1 0 0,-1-1-1 0 0,2-1 1 0 0,1-1-1 0 0,0-1 1 0 0,34 19-1 0 0,-25-20-1 0 0,0-1 0 0 0,1-2 0 0 0,1-1 0 0 0,0-1 0 0 0,0-2 0 0 0,1-2 0 0 0,0-1 0 0 0,1-1 0 0 0,-1-2 0 0 0,40-3 0 0 0,-31-1 0 0 0,-1-3 0 0 0,0-1 0 0 0,-1-2 0 0 0,1-2 1 0 0,-1-2-1 0 0,-1-2 0 0 0,0-1 0 0 0,41-22 0 0 0,-49 19 1 0 0,-1-2 0 0 0,-1-1 0 0 0,0-1 0 0 0,-2-2 0 0 0,0-1 0 0 0,-2-1 0 0 0,-1-1-1 0 0,-1-2 1 0 0,-1 0 0 0 0,-1-1 0 0 0,-2-2 0 0 0,29-54 0 0 0,-26 34 28 0 0,-1-1-1 0 0,-3-1 1 0 0,27-108-1 0 0,-4-54 187 0 0,-37 177-24 0 0,-1 0-1 0 0,-2 0 0 0 0,-1-1 0 0 0,-2 1 0 0 0,-2-1 0 0 0,-2 1 0 0 0,-10-51 0 0 0,9 70-72 0 0,-1 1-1 0 0,0 0 1 0 0,-1 0 0 0 0,-1 1-1 0 0,-1 0 1 0 0,0 0 0 0 0,-15-19-1 0 0,15 25-84 0 0,0 0 0 0 0,-1 0 0 0 0,-1 1 1 0 0,0 0-1 0 0,0 1 0 0 0,-1 1 0 0 0,0-1 0 0 0,0 2 0 0 0,-1 0 0 0 0,-20-9 0 0 0,1 5-105 0 0,0 0 0 0 0,-1 3 0 0 0,0 0 0 0 0,0 2 0 0 0,-1 2 1 0 0,0 0-1 0 0,-47 3 0 0 0,43 3-1170 0 0,0 2-1 0 0,0 1 1 0 0,-60 16 0 0 0,69-13-382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4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 4124 0 0,'-4'-21'15798'0'0,"2"24"-15139"0"0,-2 7-295 0 0,0 0 1 0 0,0 0-1 0 0,1 0 1 0 0,1 1 0 0 0,-3 13-1 0 0,-2 60 690 0 0,3-31-632 0 0,1-24-571 0 0,-5 57-6 0 0,6-27-5769 0 0,2-50 4478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4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14 184 752 0 0,'-2'-5'1791'0'0,"-1"0"1"0"0,1-1-1 0 0,1 1 0 0 0,-1-1 0 0 0,1 1 1 0 0,0-1-1 0 0,0 0 0 0 0,0-6 1 0 0,2 11-1680 0 0,-1 0 1 0 0,0 0 0 0 0,1-1 0 0 0,-1 1 0 0 0,0 0 0 0 0,1 0 0 0 0,-1-1 0 0 0,1 1 0 0 0,0 0 0 0 0,-1 0-1 0 0,1 0 1 0 0,0 0 0 0 0,0 0 0 0 0,0 0 0 0 0,0 0 0 0 0,0 0 0 0 0,0 0 0 0 0,0 1 0 0 0,0-1 0 0 0,0 0-1 0 0,0 0 1 0 0,0 1 0 0 0,2-1 0 0 0,33-12 522 0 0,-28 11-431 0 0,59-15 498 0 0,93-11-1 0 0,-35 8-309 0 0,21-2 634 0 0,-142 22-832 0 0,0-1 1 0 0,0 1 0 0 0,-1-1-1 0 0,1 1 1 0 0,0 0 0 0 0,0 1-1 0 0,0-1 1 0 0,-1 1-1 0 0,7 1 1 0 0,-9-1-165 0 0,0 1 0 0 0,0 0 0 0 0,0-1 1 0 0,-1 1-1 0 0,1 0 0 0 0,0-1 0 0 0,-1 1 0 0 0,1 0 0 0 0,-1 0 1 0 0,1 0-1 0 0,-1 0 0 0 0,0-1 0 0 0,0 1 0 0 0,0 0 0 0 0,0 0 0 0 0,0 2 1 0 0,0-2-7 0 0,-6 125 516 0 0,-2 2-204 0 0,5-63-216 0 0,1 33 63 0 0,10 99 1 0 0,-6-178-503 0 0,1 0 0 0 0,0 0-1 0 0,2-1 1 0 0,0 1 0 0 0,9 20 0 0 0,2-16-2737 0 0,-8-14 1468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4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16 118 4192 0 0,'0'0'3192'0'0,"-2"3"-670"0"0,0 1-1990 0 0,0 0 0 0 0,0 1 1 0 0,0 0-1 0 0,1-1 0 0 0,0 1 0 0 0,0 0 0 0 0,0 0 0 0 0,0-1 0 0 0,1 1 0 0 0,0 0 0 0 0,0 0 1 0 0,0 0-1 0 0,0 0 0 0 0,1 0 0 0 0,1 4 0 0 0,1 5-52 0 0,0 0 1 0 0,0 0-1 0 0,2 0 1 0 0,7 17-1 0 0,-9-25-398 0 0,1 0 1 0 0,-1 0-1 0 0,1-1 0 0 0,0 1 1 0 0,0-1-1 0 0,1 0 0 0 0,-1 0 1 0 0,1-1-1 0 0,0 1 0 0 0,0-1 1 0 0,1 0-1 0 0,0 0 0 0 0,-1-1 1 0 0,1 0-1 0 0,0 0 1 0 0,0 0-1 0 0,1-1 0 0 0,-1 0 1 0 0,1 0-1 0 0,-1 0 0 0 0,1-1 1 0 0,9 1-1 0 0,-6-1-16 0 0,1-1-1 0 0,-1-1 1 0 0,1 1-1 0 0,-1-2 1 0 0,0 1-1 0 0,0-2 1 0 0,0 1-1 0 0,0-1 1 0 0,0-1-1 0 0,0 0 1 0 0,-1 0-1 0 0,0-1 1 0 0,0 0-1 0 0,9-6 1 0 0,-13 6 57 0 0,0 1 0 0 0,0-1 1 0 0,0 0-1 0 0,-1 0 0 0 0,1-1 0 0 0,-1 1 1 0 0,-1-1-1 0 0,1 0 0 0 0,-1 0 0 0 0,0 0 1 0 0,-1 0-1 0 0,1-1 0 0 0,-1 1 0 0 0,0-1 1 0 0,-1 1-1 0 0,0-1 0 0 0,0 0 0 0 0,0 0 1 0 0,-1 1-1 0 0,0-1 0 0 0,0-8 0 0 0,-1 2 68 0 0,-1 1 0 0 0,0 0-1 0 0,0-1 1 0 0,-1 1 0 0 0,-1 0-1 0 0,0 1 1 0 0,-1-1-1 0 0,0 1 1 0 0,-1 0 0 0 0,-12-20-1 0 0,15 28-166 0 0,1 0 0 0 0,-1-1 0 0 0,0 1 0 0 0,0 0-1 0 0,-1 0 1 0 0,1 1 0 0 0,-1-1 0 0 0,1 1 0 0 0,-1-1 0 0 0,0 1-1 0 0,0 0 1 0 0,0 1 0 0 0,0-1 0 0 0,0 1 0 0 0,0-1 0 0 0,0 1-1 0 0,0 1 1 0 0,-1-1 0 0 0,1 0 0 0 0,0 1 0 0 0,-1 0 0 0 0,1 0-1 0 0,-1 0 1 0 0,1 1 0 0 0,0 0 0 0 0,-6 1 0 0 0,3 0-364 0 0,0 0 0 0 0,1 1-1 0 0,0-1 1 0 0,-1 1 0 0 0,1 1 0 0 0,0-1 0 0 0,1 1 0 0 0,-1 0-1 0 0,1 1 1 0 0,-1-1 0 0 0,1 1 0 0 0,1 0 0 0 0,-1 0 0 0 0,1 1-1 0 0,0-1 1 0 0,-4 8 0 0 0,3-3-1266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4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3648 0 0,'-3'-12'4357'0'0,"3"3"1219"0"0,-7-6-1943 0 0,3 9-3285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4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3412 0 0,'1'-1'509'0'0,"0"0"-1"0"0,0 0 0 0 0,0 1 1 0 0,1-1-1 0 0,-1 1 0 0 0,1-1 1 0 0,-1 1-1 0 0,0-1 0 0 0,1 1 1 0 0,-1 0-1 0 0,1-1 0 0 0,-1 1 1 0 0,1 0-1 0 0,-1 0 0 0 0,0 0 1 0 0,1 0-1 0 0,2 1 0 0 0,34 6 1101 0 0,-13-3-527 0 0,6 0-261 0 0,1-2 0 0 0,-1-1 0 0 0,1-1-1 0 0,-1-2 1 0 0,1-1 0 0 0,59-14 0 0 0,-86 15-263 0 0,0 0 0 0 0,0 0 0 0 0,0-1 0 0 0,0 1 0 0 0,0-1 0 0 0,-1 0 0 0 0,1-1-1 0 0,8-7 1174 0 0,-15 11-1719 0 0,1 1-1 0 0,0 0 0 0 0,-1-1 1 0 0,1 1-1 0 0,0 0 1 0 0,-1 0-1 0 0,1 0 0 0 0,0 0 1 0 0,0 0-1 0 0,0 0 1 0 0,0 0-1 0 0,-1 0 1 0 0,2 0-1 0 0,-1 1 0 0 0,0-1 1 0 0,-1 2-1 0 0,-3 3 55 0 0,-4 7-8 0 0,1 0 0 0 0,0 0 0 0 0,0 1 1 0 0,1 0-1 0 0,-5 17 0 0 0,-21 78 76 0 0,26-86-108 0 0,5-11-139 0 0,0 0 1 0 0,1 0 0 0 0,0-1-1 0 0,1 1 1 0 0,0 0-1 0 0,1 0 1 0 0,0 0 0 0 0,1 0-1 0 0,0 0 1 0 0,1-1-1 0 0,0 1 1 0 0,6 11-1 0 0,-6-17-348 0 0,0 0 0 0 0,0 0-1 0 0,0 0 1 0 0,1 0 0 0 0,0-1-1 0 0,1 0 1 0 0,-1 1-1 0 0,1-1 1 0 0,9 7 0 0 0,3-2-1120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4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59 2644 0 0,'-1'-3'1470'0'0,"0"-1"0"0"0,0 0-1 0 0,0 0 1 0 0,-1 1-1 0 0,0-1 1 0 0,1 1 0 0 0,-6-7-1 0 0,6 8-852 0 0,-1 0-1 0 0,0 0 0 0 0,0 0 0 0 0,0 0 1 0 0,0 1-1 0 0,0-1 0 0 0,0 0 1 0 0,-1 1-1 0 0,1 0 0 0 0,-4-2 0 0 0,3 2-445 0 0,1 0 0 0 0,-1 1 0 0 0,0-1-1 0 0,0 1 1 0 0,0-1 0 0 0,0 1 0 0 0,0 0-1 0 0,1 0 1 0 0,-1 1 0 0 0,0-1 0 0 0,0 0-1 0 0,0 1 1 0 0,0 0 0 0 0,1 0 0 0 0,-1 0-1 0 0,0 0 1 0 0,0 0 0 0 0,1 0 0 0 0,-1 1-1 0 0,1-1 1 0 0,0 1 0 0 0,-1 0 0 0 0,-2 2-1 0 0,2-1-136 0 0,1-1-1 0 0,-1 2 0 0 0,0-1 1 0 0,1 0-1 0 0,-1 0 0 0 0,1 1 1 0 0,0-1-1 0 0,0 1 0 0 0,1 0 1 0 0,-1 0-1 0 0,1-1 0 0 0,-1 1 1 0 0,1 0-1 0 0,0 0 0 0 0,1 0 1 0 0,-1 0-1 0 0,1 1 0 0 0,0-1 1 0 0,0 0-1 0 0,0 0 0 0 0,0 0 1 0 0,1 0-1 0 0,0 0 0 0 0,0 0 1 0 0,0 0-1 0 0,0 0 0 0 0,0 0 1 0 0,1-1-1 0 0,0 1 0 0 0,0 0 1 0 0,0-1-1 0 0,0 1 0 0 0,0-1 1 0 0,1 0-1 0 0,0 1 0 0 0,-1-1 1 0 0,6 3-1 0 0,-3-3-98 0 0,0-1 0 0 0,1 0 0 0 0,-1 0 0 0 0,1 0 0 0 0,0-1 0 0 0,-1 0 0 0 0,1 0 0 0 0,0 0-1 0 0,0-1 1 0 0,0 0 0 0 0,8-1 0 0 0,-4 1 81 0 0,-9 0-2 0 0,-1 0-12 0 0,0 0 1 0 0,0 0-1 0 0,0 0 1 0 0,1 0 0 0 0,-1 0-1 0 0,0 0 1 0 0,0 0-1 0 0,0 0 1 0 0,0 0 0 0 0,1 0-1 0 0,-1 0 1 0 0,0 0-1 0 0,0 0 1 0 0,0 0 0 0 0,0 0-1 0 0,1 0 1 0 0,-1 0-1 0 0,0 0 1 0 0,0 0 0 0 0,0 0-1 0 0,0 0 1 0 0,0 0-1 0 0,1 0 1 0 0,-1 0 0 0 0,0 0-1 0 0,0 1 1 0 0,0-1-1 0 0,0 0 1 0 0,0 0 0 0 0,0 0-1 0 0,1 0 1 0 0,-1 0-1 0 0,0 0 1 0 0,0 0 0 0 0,0 1-1 0 0,0-1 1 0 0,0 0-1 0 0,0 0 1 0 0,0 0 0 0 0,0 0-1 0 0,0 1 1 0 0,0-1-1 0 0,0 0 1 0 0,0 0 0 0 0,0 0-1 0 0,0 0 1 0 0,0 1-1 0 0,0-1 1 0 0,0 0 0 0 0,0 0-1 0 0,0 0 1 0 0,0 0-1 0 0,0 0 1 0 0,0 1 0 0 0,0-1-1 0 0,0 0 1 0 0,0 0-1 0 0,0 0 1 0 0,-27 45 357 0 0,12-21-7 0 0,-15 29-1 0 0,27-44-266 0 0,-1-1-1 0 0,1 1 0 0 0,1-1 0 0 0,-1 1 1 0 0,1 0-1 0 0,1 0 0 0 0,-1 17 1 0 0,2-23-68 0 0,0 1 0 0 0,0-1 1 0 0,0 0-1 0 0,1 1 0 0 0,0-1 1 0 0,0 0-1 0 0,0 0 0 0 0,0 0 1 0 0,0 0-1 0 0,0 0 0 0 0,1 0 1 0 0,-1 0-1 0 0,1 0 1 0 0,0 0-1 0 0,0-1 0 0 0,0 1 1 0 0,3 2-1 0 0,-1-1-9 0 0,1-1 0 0 0,0 1 0 0 0,0-1-1 0 0,0 0 1 0 0,0-1 0 0 0,0 1 0 0 0,0-1 0 0 0,1 0 0 0 0,5 2 0 0 0,8 0-283 0 0,1-1 1 0 0,-1-1 0 0 0,1 0 0 0 0,31-2 0 0 0,17-2-2724 0 0,-36 0 1388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4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3492 0 0,'4'-7'4893'0'0,"-2"-2"-2552"0"0,3-4 5357 0 0,-4 16-6808 0 0,3 9-297 0 0,-1 0 0 0 0,0 0 1 0 0,-1 0-1 0 0,0 0 0 0 0,-1 1 1 0 0,0-1-1 0 0,-2 22 0 0 0,0-15-205 0 0,2 1 0 0 0,4 32 0 0 0,-1-26-133 0 0,4 22 104 0 0,-7-45-337 0 0,0 0 1 0 0,0 0-1 0 0,0-1 1 0 0,0 1-1 0 0,0 0 1 0 0,1-1-1 0 0,-1 1 1 0 0,1-1-1 0 0,0 0 1 0 0,-1 1-1 0 0,1-1 0 0 0,0 0 1 0 0,4 2-1 0 0,-4-2-21 0 0,1-2-1 0 0,-1 1 1 0 0,1 0-1 0 0,-1 0 0 0 0,1-1 1 0 0,-1 1-1 0 0,1-1 0 0 0,0 0 1 0 0,-1 0-1 0 0,1 0 0 0 0,0 0 1 0 0,-1-1-1 0 0,1 1 1 0 0,0 0-1 0 0,-1-1 0 0 0,1 0 1 0 0,-1 0-1 0 0,1 0 0 0 0,-1 0 1 0 0,3-2-1 0 0,9-3-27 0 0,-1-1 0 0 0,13-10-1 0 0,-12 8 9 0 0,-2 0 0 0 0,1-2 0 0 0,-1 1 0 0 0,-1-2-1 0 0,0 1 1 0 0,12-18 0 0 0,-4 1 166 0 0,-2 0 0 0 0,14-31 1 0 0,-10 15 949 0 0,-21 43-298 0 0,0 6-712 0 0,-2 6-30 0 0,1 1-1 0 0,1-1 1 0 0,0 1-1 0 0,0-1 0 0 0,1 1 1 0 0,0-1-1 0 0,1 0 1 0 0,5 14-1 0 0,-6-19-50 0 0,2 0 0 0 0,-1-1 0 0 0,1 1 0 0 0,-1-1-1 0 0,2 1 1 0 0,-1-1 0 0 0,0 0 0 0 0,1-1 0 0 0,0 1 0 0 0,0-1-1 0 0,0 1 1 0 0,1-1 0 0 0,0 0 0 0 0,-1-1 0 0 0,1 1 0 0 0,1-1-1 0 0,-1 0 1 0 0,6 2 0 0 0,-3-2-134 0 0,0 0 1 0 0,0 0-1 0 0,0-1 0 0 0,1 0 0 0 0,-1 0 1 0 0,13 0-1 0 0,-12-2-788 0 0,0 0-1 0 0,-1-1 1 0 0,14-2 0 0 0,-5-1-699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4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3980 0 0,'0'0'12574'0'0,"-1"8"-11251"0"0,-2 25 26 0 0,-15 221 2658 0 0,14-118-3028 0 0,5 297 957 0 0,4-366-1703 0 0,-1-7-560 0 0,15 76 1 0 0,-18-133-59 0 0,0 1 0 0 0,0-1 0 0 0,0 1 0 0 0,1-1 0 0 0,0 0 0 0 0,-1 1 0 0 0,1-1 0 0 0,0 0 1 0 0,3 3-1 0 0,4 3-1200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4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5557 0 0,'8'-17'15040'0'0,"-8"33"-9878"0"0,-1 4-5447 0 0,-2 39 1402 0 0,1-39-1094 0 0,1 1 0 0 0,3 35 0 0 0,1-34-304 0 0,-2-8-723 0 0,1 1-1 0 0,0-1 1 0 0,8 23-1 0 0,-1-16-590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5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2912 0 0,'0'0'20503'0'0,"-10"3"-15314"0"0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5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5529 0 0,'3'-1'15536'0'0,"-10"16"-12567"0"0,-7 14-4971 0 0,9-20 3657 0 0,-22 37-670 0 0,-47 61 0 0 0,61-91-801 0 0,-1 0 0 0 0,-1-1-1 0 0,0 0 1 0 0,-1-1 0 0 0,0 0-1 0 0,-30 17 1 0 0,41-28-146 0 0,1-1 1 0 0,-1 1-1 0 0,0-1 0 0 0,-1 0 0 0 0,1 0 0 0 0,0-1 1 0 0,0 0-1 0 0,-1 0 0 0 0,1 0 0 0 0,-1 0 0 0 0,1-1 1 0 0,-11 0-1 0 0,13-1-32 0 0,0 1-1 0 0,1-1 1 0 0,-1 0 0 0 0,0 0-1 0 0,1 0 1 0 0,-1 0 0 0 0,1 0-1 0 0,-1-1 1 0 0,1 1 0 0 0,0-1-1 0 0,0 0 1 0 0,-1 1 0 0 0,1-1-1 0 0,0 0 1 0 0,1 0 0 0 0,-1 0-1 0 0,0-1 1 0 0,0 1 0 0 0,1 0-1 0 0,0-1 1 0 0,-1 1 0 0 0,1-1 0 0 0,0 1-1 0 0,0-1 1 0 0,0 0 0 0 0,-1-5-1 0 0,1 0-11 0 0,-1 0-1 0 0,1-1 1 0 0,1 1-1 0 0,-1-1 0 0 0,1 0 1 0 0,1 1-1 0 0,0-1 1 0 0,0 1-1 0 0,1 0 1 0 0,0-1-1 0 0,0 1 1 0 0,1 0-1 0 0,0 0 1 0 0,0 0-1 0 0,1 0 0 0 0,6-10 1 0 0,-7 13 10 0 0,0 1 1 0 0,1 0-1 0 0,-1 0 1 0 0,1 0-1 0 0,-1 0 1 0 0,1 0-1 0 0,0 1 1 0 0,1 0-1 0 0,-1 0 1 0 0,0 0-1 0 0,1 0 1 0 0,0 1-1 0 0,0-1 1 0 0,0 1-1 0 0,0 0 0 0 0,0 1 1 0 0,0 0-1 0 0,0-1 1 0 0,0 1-1 0 0,1 1 1 0 0,-1-1-1 0 0,0 1 1 0 0,0 0-1 0 0,1 0 1 0 0,-1 1-1 0 0,0-1 1 0 0,8 3-1 0 0,-7-1 8 0 0,0 0 1 0 0,-1 0-1 0 0,1 1 0 0 0,0 0 0 0 0,-1 0 0 0 0,0 0 1 0 0,0 0-1 0 0,0 1 0 0 0,0 0 0 0 0,-1 0 0 0 0,6 6 1 0 0,4 7-124 0 0,22 32-1 0 0,-16-21-405 0 0,25 37-3085 0 0,-27-45 1996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5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45 5152 0 0,'-1'-3'674'0'0,"-1"0"0"0"0,0 0 0 0 0,1 0-1 0 0,-1 1 1 0 0,0-1 0 0 0,0 1 0 0 0,-1-1-1 0 0,1 1 1 0 0,-1 0 0 0 0,1 0-1 0 0,-1 0 1 0 0,1 0 0 0 0,-1 0 0 0 0,0 1-1 0 0,0-1 1 0 0,0 1 0 0 0,-3-1-1 0 0,1 0-202 0 0,0 1 0 0 0,0 1 0 0 0,0-1 0 0 0,0 1 0 0 0,0 0 0 0 0,0 0 0 0 0,0 0 0 0 0,0 1 0 0 0,0 0 0 0 0,-6 1 0 0 0,-1 2-147 0 0,0 0 0 0 0,0 1-1 0 0,1 0 1 0 0,-1 1 0 0 0,1 0-1 0 0,1 1 1 0 0,-1 0 0 0 0,-12 12 0 0 0,8-5-86 0 0,1 0 0 0 0,0 1 0 0 0,1 1-1 0 0,0 0 1 0 0,-14 25 0 0 0,22-31-144 0 0,-1 1-1 0 0,1 0 1 0 0,1 0 0 0 0,0 0-1 0 0,1 0 1 0 0,0 1-1 0 0,1 0 1 0 0,0-1-1 0 0,0 1 1 0 0,2 0-1 0 0,0 14 1 0 0,0-17-74 0 0,1 0-1 0 0,0 0 1 0 0,1 0 0 0 0,0 0-1 0 0,0-1 1 0 0,1 1 0 0 0,0 0-1 0 0,1-1 1 0 0,0 0 0 0 0,0 0-1 0 0,1 0 1 0 0,0 0 0 0 0,0-1 0 0 0,0 0-1 0 0,1 0 1 0 0,0 0 0 0 0,1-1-1 0 0,0 0 1 0 0,0 0 0 0 0,0 0-1 0 0,0-1 1 0 0,1-1 0 0 0,0 1-1 0 0,0-1 1 0 0,0 0 0 0 0,1-1 0 0 0,-1 0-1 0 0,1 0 1 0 0,13 2 0 0 0,-9-3-77 0 0,-1 0 1 0 0,1-1 0 0 0,0-1-1 0 0,0 0 1 0 0,0 0 0 0 0,14-3-1 0 0,-22 2 40 0 0,-1 0 0 0 0,1 0 0 0 0,0 0 1 0 0,0 0-1 0 0,-1-1 0 0 0,1 0 0 0 0,-1 0 0 0 0,0 0 0 0 0,1 0 0 0 0,-1-1 0 0 0,0 0 0 0 0,0 1 0 0 0,-1-2 0 0 0,1 1 0 0 0,-1 0 1 0 0,1-1-1 0 0,-1 1 0 0 0,0-1 0 0 0,3-6 0 0 0,-4 8 23 0 0,-1-1 0 0 0,0 1-1 0 0,0-1 1 0 0,0 1 0 0 0,-1-1 0 0 0,1 0 0 0 0,-1 0-1 0 0,1 1 1 0 0,-1-1 0 0 0,0 0 0 0 0,0 0 0 0 0,0 0-1 0 0,0 1 1 0 0,-1-1 0 0 0,1 0 0 0 0,-1 0 0 0 0,1 1 0 0 0,-1-1-1 0 0,0 0 1 0 0,0 1 0 0 0,0-1 0 0 0,-1 1 0 0 0,1-1-1 0 0,-1 1 1 0 0,1 0 0 0 0,-1-1 0 0 0,0 1 0 0 0,0 0 0 0 0,0 0-1 0 0,0 0 1 0 0,0 0 0 0 0,-4-2 0 0 0,-1-1 0 0 0,1 1 0 0 0,-1 0 0 0 0,0 1 0 0 0,0 0 0 0 0,0 0 1 0 0,0 0-1 0 0,-1 1 0 0 0,1 0 0 0 0,-1 0 0 0 0,-13-1 0 0 0,12 3-40 0 0,0 0 0 0 0,-1 1 0 0 0,1 0 0 0 0,0 0 0 0 0,-1 1 0 0 0,1 0 0 0 0,0 1 0 0 0,0 0 0 0 0,-10 5 0 0 0,14-6-271 0 0,0 1-1 0 0,0 0 1 0 0,0 0-1 0 0,0 0 1 0 0,1 0-1 0 0,-1 1 1 0 0,1 0-1 0 0,0 0 1 0 0,0 0-1 0 0,0 0 1 0 0,1 1-1 0 0,-1-1 1 0 0,1 1-1 0 0,0 0 1 0 0,-4 11-1 0 0,3-3-1293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5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32 1944 0 0,'-6'-7'13965'0'0,"4"8"-13727"0"0,0 0-1 0 0,0 0 0 0 0,0 0 0 0 0,0 0 0 0 0,0 0 1 0 0,1 1-1 0 0,-1-1 0 0 0,0 1 0 0 0,1-1 0 0 0,-1 1 0 0 0,1 0 1 0 0,0 0-1 0 0,-1 0 0 0 0,1 0 0 0 0,0-1 0 0 0,0 1 1 0 0,0 1-1 0 0,0-1 0 0 0,1 0 0 0 0,-1 0 0 0 0,1 0 0 0 0,-1 0 1 0 0,1 3-1 0 0,-3 7 67 0 0,1 0 0 0 0,1-1 0 0 0,-1 17 0 0 0,2-17-188 0 0,1 0 0 0 0,-1 1-1 0 0,2-1 1 0 0,0 0 0 0 0,0 0 0 0 0,1 1-1 0 0,0-2 1 0 0,1 1 0 0 0,1 0 0 0 0,-1-1-1 0 0,10 14 1 0 0,-10-18-112 0 0,0 0 0 0 0,1-1 0 0 0,0 1-1 0 0,0-1 1 0 0,0 0 0 0 0,0-1 0 0 0,1 1 0 0 0,0-1-1 0 0,0 0 1 0 0,0-1 0 0 0,1 1 0 0 0,-1-1 0 0 0,1-1 0 0 0,-1 1-1 0 0,1-1 1 0 0,0 0 0 0 0,0 0 0 0 0,0-1 0 0 0,8 0 0 0 0,-3 0-261 0 0,0 0 1 0 0,0-2 0 0 0,0 1-1 0 0,0-2 1 0 0,-1 1 0 0 0,1-2 0 0 0,0 1-1 0 0,-1-2 1 0 0,19-7 0 0 0,-24 8 197 0 0,0 1 0 0 0,-1-1-1 0 0,0 0 1 0 0,1-1 0 0 0,-1 0 0 0 0,-1 1 0 0 0,1-1 0 0 0,0-1 0 0 0,-1 1-1 0 0,0-1 1 0 0,0 0 0 0 0,0 0 0 0 0,-1 0 0 0 0,1 0 0 0 0,-1-1-1 0 0,-1 1 1 0 0,1-1 0 0 0,-1 0 0 0 0,3-11 0 0 0,1-23 1608 0 0,-1 1 0 0 0,-2-63 1 0 0,-3 101-1533 0 0,-1 0-1 0 0,1 1 1 0 0,0-1 0 0 0,0 0 0 0 0,0 0 0 0 0,0 1 0 0 0,0-1 0 0 0,0 0 0 0 0,0 0 0 0 0,0 1 0 0 0,0-1 0 0 0,1 0 0 0 0,-1 1 0 0 0,0-1 0 0 0,0 0 0 0 0,1 0-1 0 0,-1 1 1 0 0,0-1 0 0 0,1 0 0 0 0,-1 1 0 0 0,0-1 0 0 0,1 1 0 0 0,-1-1 0 0 0,1 1 0 0 0,-1-1 0 0 0,1 1 0 0 0,0-1 0 0 0,-1 1 0 0 0,1-1 0 0 0,-1 1-1 0 0,1-1 1 0 0,0 1 0 0 0,-1 0 0 0 0,1 0 0 0 0,0-1 0 0 0,0 1 0 0 0,-1 0 0 0 0,1 0 0 0 0,0 0 0 0 0,-1 0 0 0 0,1 0 0 0 0,0 0 0 0 0,0 0 0 0 0,-1 0-1 0 0,1 0 1 0 0,0 0 0 0 0,0 0 0 0 0,-1 0 0 0 0,1 0 0 0 0,0 1 0 0 0,0-1 0 0 0,-1 0 0 0 0,1 0 0 0 0,0 1 0 0 0,-1-1 0 0 0,1 1 0 0 0,0 0 0 0 0,4 1 19 0 0,-1 1 0 0 0,1 0 0 0 0,-1 0 1 0 0,0 0-1 0 0,0 0 0 0 0,5 6 1 0 0,19 28 81 0 0,-2 2 0 0 0,26 51 0 0 0,-30-52-53 0 0,-9-13-25 0 0,-10-17 5 0 0,0-1 1 0 0,1 0 0 0 0,0 0-1 0 0,1 0 1 0 0,8 10-1 0 0,-12-17-30 0 0,-1 1 0 0 0,1-1 0 0 0,0 0 0 0 0,-1 0 0 0 0,1 0 0 0 0,0 0 0 0 0,-1 0 0 0 0,1 0 0 0 0,0 0 0 0 0,0 0 0 0 0,-1 0 0 0 0,1 0-1 0 0,0 0 1 0 0,0 0 0 0 0,-1-1 0 0 0,1 1 0 0 0,0 0 0 0 0,-1 0 0 0 0,1-1 0 0 0,0 1 0 0 0,-1 0 0 0 0,1-1 0 0 0,-1 1 0 0 0,1-1 0 0 0,-1 1-1 0 0,1-1 1 0 0,-1 1 0 0 0,1-1 0 0 0,-1 1 0 0 0,1-1 0 0 0,-1 0 0 0 0,1 0 0 0 0,15-21 114 0 0,37-91 336 0 0,-32 66-340 0 0,27-47-1 0 0,-41 76-259 0 0,-6 16-216 0 0,0-1 0 0 0,-1 1 0 0 0,1 0 0 0 0,0-1 0 0 0,0 1 0 0 0,0 0 0 0 0,1 0 0 0 0,-1 0 0 0 0,1 0-1 0 0,-1 0 1 0 0,3-2 0 0 0,1-1-1261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5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0 1832 0 0,'-18'27'10640'0'0,"0"3"-4070"0"0,-20 36-1451 0 0,-39 64-6999 0 0,41-79 3911 0 0,12-20-1512 0 0,-39 36 0 0 0,51-56-367 0 0,0 0 0 0 0,-1-1 1 0 0,0-1-1 0 0,0 0 1 0 0,-1 0-1 0 0,-16 6 0 0 0,27-14-129 0 0,0 1-1 0 0,0-1 0 0 0,0 0 0 0 0,0 0 1 0 0,0-1-1 0 0,0 1 0 0 0,0-1 0 0 0,0 1 1 0 0,-1-1-1 0 0,1 0 0 0 0,0 0 0 0 0,0 0 1 0 0,0-1-1 0 0,0 1 0 0 0,0-1 0 0 0,-1 0 1 0 0,1 0-1 0 0,0 0 0 0 0,0 0 0 0 0,1 0 1 0 0,-1-1-1 0 0,0 1 0 0 0,0-1 0 0 0,1 0 1 0 0,-1 1-1 0 0,1-1 0 0 0,-4-3 0 0 0,3 0-11 0 0,-1 1-1 0 0,1 0 0 0 0,0-1 1 0 0,0 0-1 0 0,1 1 1 0 0,-1-1-1 0 0,1 0 1 0 0,0-1-1 0 0,1 1 0 0 0,-1 0 1 0 0,1 0-1 0 0,0-1 1 0 0,0 1-1 0 0,0-1 0 0 0,1-6 1 0 0,0 2 1 0 0,1-1 0 0 0,0 0 0 0 0,0 1 1 0 0,1-1-1 0 0,0 1 0 0 0,1 0 0 0 0,0 0 1 0 0,1 0-1 0 0,0 0 0 0 0,7-11 0 0 0,-8 16 7 0 0,-1 1 0 0 0,1 0 1 0 0,0 0-1 0 0,1 0 0 0 0,-1 1 0 0 0,1-1 0 0 0,0 1 0 0 0,-1 0 0 0 0,1 0 0 0 0,1 0 0 0 0,-1 0 0 0 0,0 1 1 0 0,1-1-1 0 0,-1 1 0 0 0,1 1 0 0 0,0-1 0 0 0,0 0 0 0 0,0 1 0 0 0,0 0 0 0 0,0 0 0 0 0,0 1 1 0 0,0-1-1 0 0,0 1 0 0 0,5 1 0 0 0,-1 0 29 0 0,-1 0-1 0 0,0 1 1 0 0,1 0-1 0 0,-1 0 1 0 0,0 1 0 0 0,-1 0-1 0 0,1 1 1 0 0,0-1 0 0 0,-1 2-1 0 0,0-1 1 0 0,0 1-1 0 0,0 0 1 0 0,-1 0 0 0 0,1 1-1 0 0,-1 0 1 0 0,-1 0 0 0 0,1 0-1 0 0,-1 1 1 0 0,0 0 0 0 0,8 14-1 0 0,-6-8-193 0 0,0 2 0 0 0,0-1 0 0 0,-1 0 0 0 0,5 22 0 0 0,-7-20-1042 0 0,-1 1 0 0 0,-1-1 0 0 0,1 30 0 0 0,-3-38-418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5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43 1424 0 0,'-3'-12'4569'0'0,"-1"2"-1181"0"0,4 1-848 0 0,-2 3 956 0 0,-5 0-1143 0 0,3 31-5350 0 0,4-7 261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5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19 135 4156 0 0,'-3'7'1483'0'0,"0"1"0"0"0,0-1-1 0 0,1 1 1 0 0,0 0 0 0 0,-1 8-1 0 0,1-5-743 0 0,1-1-1 0 0,1 1 1 0 0,0-1-1 0 0,1 1 0 0 0,0-1 1 0 0,2 14-1 0 0,-2-20-623 0 0,0-1-1 0 0,0 1 1 0 0,1 0 0 0 0,-1 0 0 0 0,1-1-1 0 0,0 1 1 0 0,-1-1 0 0 0,2 1-1 0 0,-1-1 1 0 0,0 0 0 0 0,1 0 0 0 0,-1 0-1 0 0,1 0 1 0 0,0 0 0 0 0,0-1 0 0 0,0 1-1 0 0,0-1 1 0 0,1 0 0 0 0,-1 0-1 0 0,1 0 1 0 0,-1 0 0 0 0,1-1 0 0 0,-1 1-1 0 0,9 1 1 0 0,-7-2-51 0 0,0 0 0 0 0,0-1 0 0 0,1 0 0 0 0,-1 0 0 0 0,0 0 0 0 0,0-1 0 0 0,1 1 0 0 0,-1-1 1 0 0,0-1-1 0 0,0 1 0 0 0,0-1 0 0 0,0 1 0 0 0,0-2 0 0 0,0 1 0 0 0,-1 0 0 0 0,1-1 0 0 0,-1 0 0 0 0,5-4 0 0 0,0 0 35 0 0,0-1-1 0 0,-1 0 1 0 0,0 0 0 0 0,0-1 0 0 0,-1 0-1 0 0,10-16 1 0 0,-14 19-10 0 0,0 0 0 0 0,0 0 0 0 0,-1 0 0 0 0,1 0 0 0 0,-1-1 0 0 0,-1 1-1 0 0,1-1 1 0 0,-1 0 0 0 0,0 1 0 0 0,-1-1 0 0 0,1 0 0 0 0,-2-10 0 0 0,0 5 106 0 0,1 5-79 0 0,-1 0 0 0 0,1-1 0 0 0,-2 1 0 0 0,1-1 0 0 0,-1 1 0 0 0,0 0 0 0 0,0 0-1 0 0,-1 0 1 0 0,0 0 0 0 0,0 0 0 0 0,0 1 0 0 0,-1 0 0 0 0,-8-10 0 0 0,10 13-66 0 0,-1 0 0 0 0,1 0-1 0 0,-1 0 1 0 0,0 1 0 0 0,0-1 0 0 0,0 1 0 0 0,-1 0-1 0 0,1 0 1 0 0,0 0 0 0 0,-1 0 0 0 0,1 1 0 0 0,-1 0 0 0 0,0-1-1 0 0,1 1 1 0 0,-1 0 0 0 0,0 1 0 0 0,-6-1 0 0 0,7 1-28 0 0,0 0 1 0 0,0 1-1 0 0,-1-1 1 0 0,1 1 0 0 0,0 0-1 0 0,0 0 1 0 0,0 0 0 0 0,0 1-1 0 0,0-1 1 0 0,0 1 0 0 0,0-1-1 0 0,0 1 1 0 0,1 0 0 0 0,-1 0-1 0 0,1 0 1 0 0,-1 1 0 0 0,1-1-1 0 0,0 0 1 0 0,0 1 0 0 0,0 0-1 0 0,-3 4 1 0 0,-3 8 15 0 0,-1 0 0 0 0,2 1-1 0 0,0 0 1 0 0,1 1 0 0 0,1-1 0 0 0,0 1 0 0 0,-3 26 0 0 0,-5 127 121 0 0,10-104-112 0 0,-1 171-97 0 0,3-233-54 0 0,-4 91-627 0 0,3-31-4524 0 0,2-56 3678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5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18674 0 0,'0'-13'2826'0'0,"0"7"-2472"0"0,0 0 1 0 0,0 1-1 0 0,0-1 0 0 0,1 0 1 0 0,1-7-1 0 0,-1 11-379 0 0,0-1 0 0 0,1 1 0 0 0,-1-1-1 0 0,0 1 1 0 0,1-1 0 0 0,-1 1 0 0 0,1 0-1 0 0,0 0 1 0 0,-1 0 0 0 0,1 0 0 0 0,0 0-1 0 0,1 1 1 0 0,-1-1 0 0 0,4-2-1 0 0,6-3 28 0 0,0 1 0 0 0,0 1 0 0 0,0 0 0 0 0,1 1 0 0 0,-1 0 0 0 0,1 1 0 0 0,14-2 0 0 0,94-5 110 0 0,-108 9-62 0 0,55 1 78 0 0,-63 0-46 0 0,0 1 0 0 0,1-1 1 0 0,-1 1-1 0 0,0 1 0 0 0,1-1 0 0 0,-1 1 0 0 0,0 0 0 0 0,0 0 1 0 0,-1 0-1 0 0,6 4 0 0 0,-9-5-29 0 0,0 0 0 0 0,0 0 0 0 0,0 0 0 0 0,-1 0 0 0 0,1 0 0 0 0,0 0 0 0 0,-1 0 0 0 0,1 0 0 0 0,-1 1 0 0 0,1-1 0 0 0,-1 0-1 0 0,0 0 1 0 0,1 1 0 0 0,-1-1 0 0 0,0 0 0 0 0,0 1 0 0 0,0-1 0 0 0,0 0 0 0 0,0 0 0 0 0,0 1 0 0 0,0-1 0 0 0,-1 2 0 0 0,-8 34 442 0 0,4-22-349 0 0,-5 26 168 0 0,5-23-194 0 0,1 0 0 0 0,0 1 0 0 0,-1 34 0 0 0,4-42-91 0 0,2-1 0 0 0,0 0-1 0 0,0 0 1 0 0,0 0 0 0 0,2 0 0 0 0,-1 0 0 0 0,1 0 0 0 0,5 12 0 0 0,-6-18-270 0 0,0 0 0 0 0,1-1 0 0 0,-1 1 1 0 0,1 0-1 0 0,0-1 0 0 0,-1 1 1 0 0,2-1-1 0 0,-1 0 0 0 0,0 0 1 0 0,1 0-1 0 0,-1-1 0 0 0,1 1 0 0 0,0-1 1 0 0,-1 0-1 0 0,1 0 0 0 0,1 0 1 0 0,-1 0-1 0 0,0-1 0 0 0,0 0 0 0 0,0 0 1 0 0,7 1-1 0 0,3-1-1347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5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4124 0 0,'14'-41'15489'0'0,"-7"25"-9618"0"0,-7 20-5563 0 0,0 11-67 0 0,1 0 0 0 0,1-1 0 0 0,0 1 0 0 0,1 0-1 0 0,6 20 1 0 0,-6-28-212 0 0,0 1 0 0 0,0-1 0 0 0,0 0-1 0 0,1-1 1 0 0,0 1 0 0 0,0 0-1 0 0,0-1 1 0 0,1 0 0 0 0,0 0-1 0 0,1-1 1 0 0,-1 1 0 0 0,12 7 0 0 0,-13-10-87 0 0,0 0 1 0 0,1 0 0 0 0,-1-1 0 0 0,1 0 0 0 0,0 0-1 0 0,-1 0 1 0 0,1 0 0 0 0,0-1 0 0 0,0 0 0 0 0,0 0-1 0 0,0 0 1 0 0,1-1 0 0 0,-1 0 0 0 0,8 0 0 0 0,-7-1-12 0 0,0 0 0 0 0,0-1 0 0 0,-1 0 0 0 0,1 0 0 0 0,0 0 1 0 0,-1-1-1 0 0,1 0 0 0 0,-1 0 0 0 0,0 0 0 0 0,0 0 0 0 0,0-1 1 0 0,5-5-1 0 0,3-5 204 0 0,-2 1 1 0 0,1-2-1 0 0,-2 0 1 0 0,0 0-1 0 0,0-1 1 0 0,-2 0-1 0 0,0-1 1 0 0,-1 0-1 0 0,0 0 1 0 0,-2 0-1 0 0,6-25 1 0 0,-3 20 680 0 0,-4 22-477 0 0,-1 11-284 0 0,2 62 142 0 0,4 26-125 0 0,-2-40-313 0 0,2 15-843 0 0,6-27-2552 0 0,-10-35 2024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5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46 2452 0 0,'-1'-2'678'0'0,"1"-1"1"0"0,-1 1-1 0 0,0 0 0 0 0,0-1 0 0 0,0 1 0 0 0,0 0 0 0 0,0 0 1 0 0,0 0-1 0 0,-1 0 0 0 0,1 0 0 0 0,-1 0 0 0 0,0 0 0 0 0,1 0 1 0 0,-1 0-1 0 0,0 1 0 0 0,0-1 0 0 0,0 1 0 0 0,0-1 0 0 0,-4-1 1 0 0,3 2-266 0 0,0 0 0 0 0,0 0 1 0 0,-1 1-1 0 0,1-1 1 0 0,-1 1-1 0 0,1 0 1 0 0,-1 0-1 0 0,1 0 0 0 0,0 0 1 0 0,-1 0-1 0 0,1 1 1 0 0,-6 1-1 0 0,-2 1-76 0 0,0 1 1 0 0,0 1-1 0 0,0 0 0 0 0,1 0 0 0 0,0 1 1 0 0,0 0-1 0 0,-11 10 0 0 0,8-5-194 0 0,1 0 1 0 0,1 1-1 0 0,0 0 0 0 0,0 1 1 0 0,2 0-1 0 0,-1 1 0 0 0,2 0 0 0 0,-1 0 1 0 0,2 1-1 0 0,0 0 0 0 0,1 1 0 0 0,1-1 1 0 0,0 1-1 0 0,1 0 0 0 0,1 1 1 0 0,0-1-1 0 0,0 19 0 0 0,3-25-141 0 0,1 0 0 0 0,1 1-1 0 0,-1-1 1 0 0,2 0 0 0 0,-1 0-1 0 0,2 0 1 0 0,-1-1 0 0 0,1 1 0 0 0,1-1-1 0 0,-1 0 1 0 0,2 0 0 0 0,-1 0 0 0 0,1-1-1 0 0,1 0 1 0 0,12 13 0 0 0,-13-14-45 0 0,1-1 1 0 0,0 0-1 0 0,0-1 0 0 0,0 1 1 0 0,1-1-1 0 0,0-1 0 0 0,0 0 1 0 0,0 0-1 0 0,0 0 1 0 0,1-1-1 0 0,0 0 0 0 0,-1-1 1 0 0,1 0-1 0 0,0 0 1 0 0,0-1-1 0 0,0 0 0 0 0,0-1 1 0 0,10 0-1 0 0,-18 0 64 0 0,1 0-1 0 0,0-1 1 0 0,0 1-1 0 0,-1 0 1 0 0,1-1-1 0 0,0 1 1 0 0,-1-1-1 0 0,1 1 1 0 0,-1-1-1 0 0,1 0 1 0 0,0 0-1 0 0,-1 0 1 0 0,0 0 0 0 0,1 0-1 0 0,-1 0 1 0 0,0 0-1 0 0,1 0 1 0 0,-1-1-1 0 0,0 1 1 0 0,2-3-1 0 0,-2 2 27 0 0,0-1 0 0 0,0 1 0 0 0,0-1 0 0 0,0 1-1 0 0,-1-1 1 0 0,1 0 0 0 0,-1 1 0 0 0,0-1 0 0 0,0 1 0 0 0,0-1 0 0 0,0 0-1 0 0,0-3 1 0 0,-1 0 37 0 0,0-1-1 0 0,-1 1 1 0 0,0 0-1 0 0,0 0 1 0 0,0 1-1 0 0,0-1 0 0 0,-1 0 1 0 0,0 1-1 0 0,0 0 1 0 0,-8-10-1 0 0,8 11-78 0 0,0 1 1 0 0,-1 0-1 0 0,1-1 0 0 0,-1 1 0 0 0,0 1 0 0 0,0-1 1 0 0,0 1-1 0 0,0-1 0 0 0,-1 1 0 0 0,1 0 0 0 0,0 1 0 0 0,-1-1 1 0 0,0 1-1 0 0,1 0 0 0 0,-1 0 0 0 0,0 0 0 0 0,-8 0 1 0 0,7 2-424 0 0,-1 0 1 0 0,1 0 0 0 0,0 0-1 0 0,-1 1 1 0 0,1 0-1 0 0,0 0 1 0 0,0 0 0 0 0,0 1-1 0 0,0 0 1 0 0,1 0-1 0 0,-1 1 1 0 0,-6 5 0 0 0,1 0-1176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5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1720 0 0,'3'-4'3419'0'0,"-3"3"-2930"0"0,1 1-1 0 0,0-1 1 0 0,-1 1-1 0 0,1 0 1 0 0,-1-1-1 0 0,1 1 1 0 0,0 0-1 0 0,0-1 0 0 0,-1 1 1 0 0,1 0-1 0 0,0 0 1 0 0,-1 0-1 0 0,1 0 1 0 0,0 0-1 0 0,0-1 1 0 0,-1 1-1 0 0,1 0 1 0 0,1 1-1 0 0,-1-1-215 0 0,0 1 1 0 0,0-1-1 0 0,-1 1 0 0 0,1 0 1 0 0,0-1-1 0 0,0 1 0 0 0,0 0 1 0 0,-1-1-1 0 0,1 1 0 0 0,0 0 0 0 0,-1 0 1 0 0,1 0-1 0 0,-1 0 0 0 0,1 0 1 0 0,0 1-1 0 0,3 7-238 0 0,-1 0-1 0 0,-1 1 1 0 0,3 11 0 0 0,-3-12 1187 0 0,3 22-551 0 0,-1 0-1 0 0,-1 0 1 0 0,-2 36 0 0 0,-1-66-652 0 0,0 0 0 0 0,0 0 0 0 0,0 0 0 0 0,0 0 0 0 0,0 0 0 0 0,0 0-1 0 0,0 0 1 0 0,0 0 0 0 0,1 0 0 0 0,-1 0 0 0 0,0 0 0 0 0,1 0 0 0 0,-1 0 0 0 0,0-1 0 0 0,1 1 0 0 0,-1 0 0 0 0,1 0 0 0 0,0 0 0 0 0,0 1 0 0 0,0-2-14 0 0,-1 0 0 0 0,1 0-1 0 0,0 1 1 0 0,-1-1 0 0 0,1 0 0 0 0,-1 0-1 0 0,1 0 1 0 0,0 0 0 0 0,-1 0 0 0 0,1 0-1 0 0,0 0 1 0 0,-1 0 0 0 0,1 0 0 0 0,0 0-1 0 0,-1-1 1 0 0,1 1 0 0 0,-1 0 0 0 0,1 0-1 0 0,-1-1 1 0 0,1 1 0 0 0,0 0 0 0 0,0-1-1 0 0,5-4-19 0 0,0 1 1 0 0,0-1-1 0 0,10-12 0 0 0,-11 13 28 0 0,92-82-137 0 0,-43 41 222 0 0,-46 38 128 0 0,1 0-1 0 0,-1 0 0 0 0,1 1 0 0 0,1 0 0 0 0,-1 0 0 0 0,20-7 0 0 0,-26 12-168 0 0,-1 1 0 0 0,1-1-1 0 0,0 1 1 0 0,-1 0 0 0 0,1 0 0 0 0,-1 1 0 0 0,1-1 0 0 0,0 0-1 0 0,-1 1 1 0 0,1-1 0 0 0,-1 1 0 0 0,1 0 0 0 0,-1 0 0 0 0,1 0-1 0 0,-1 0 1 0 0,3 2 0 0 0,33 26 393 0 0,-37-28-434 0 0,6 7 59 0 0,0 0-1 0 0,0 0 1 0 0,0 1-1 0 0,-1 0 1 0 0,-1 0-1 0 0,1 1 0 0 0,7 18 1 0 0,-4-2 74 0 0,13 52-1 0 0,-2 55 121 0 0,-12-68-348 0 0,3 23-4228 0 0,-7-75 2704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2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1653 118 3532 0 0,'-41'-12'5581'0'0,"-57"-11"0"0"0,57 17-4266 0 0,-1 2 1 0 0,1 2-1 0 0,-50 2 0 0 0,10 6-268 0 0,0 3 0 0 0,-104 25 0 0 0,130-20-578 0 0,1 3 1 0 0,1 2-1 0 0,1 2 0 0 0,-62 36 0 0 0,41-15 10 0 0,2 4-1 0 0,-86 71 1 0 0,118-83-315 0 0,2 1 0 0 0,1 1 0 0 0,3 2 0 0 0,0 2-1 0 0,-31 50 1 0 0,52-68-123 0 0,1-1-1 0 0,0 1 0 0 0,2 1 1 0 0,1 0-1 0 0,0 0 1 0 0,2 1-1 0 0,1 0 0 0 0,1 0 1 0 0,0 0-1 0 0,2 1 1 0 0,1 27-1 0 0,4-5 11 0 0,2 1 0 0 0,1-1 1 0 0,3 0-1 0 0,25 79 0 0 0,-21-83-58 0 0,2-1 0 0 0,2-1-1 0 0,1-1 1 0 0,2 0 0 0 0,2-2 0 0 0,2 0 0 0 0,1-1-1 0 0,47 51 1 0 0,-45-59-126 0 0,48 37 0 0 0,-33-35-14 0 0,1-2 0 0 0,1-1 0 0 0,90 39 0 0 0,-63-41 29 0 0,0-2-1 0 0,92 17 1 0 0,152 13-272 0 0,152-17-1339 0 0,-323-29 1066 0 0,-47-4-175 0 0,126-12-1 0 0,-168 1 478 0 0,-1-1-1 0 0,-1-3 1 0 0,1-2-1 0 0,72-29 1 0 0,-57 14 23 0 0,101-56 0 0 0,-141 67 482 0 0,0-2 1 0 0,-1-2-1 0 0,-1 0 1 0 0,-1-1-1 0 0,38-44 1 0 0,-31 27 547 0 0,-2-2 1 0 0,42-73 0 0 0,-56 83-191 0 0,-1-1 0 0 0,-2-1 0 0 0,-1-1 0 0 0,13-59-1 0 0,-21 66-269 0 0,-1 0 1 0 0,-2 0-1 0 0,-1 0 0 0 0,-1-1 0 0 0,-1 1 0 0 0,-6-35 0 0 0,-4 7 41 0 0,-1 1 0 0 0,-21-57-1 0 0,18 69-161 0 0,-1 1 1 0 0,-2 0-1 0 0,-1 2 0 0 0,-3 0 0 0 0,-44-62 1 0 0,50 80-87 0 0,-30-38 146 0 0,-79-82 1 0 0,121 137-164 0 0,-46-45 107 0 0,-3 3 1 0 0,-87-60 0 0 0,93 75-42 0 0,-2 2-1 0 0,-85-36 1 0 0,79 43-30 0 0,0 2 0 0 0,-2 2-1 0 0,0 3 1 0 0,-1 3 0 0 0,-73-7 0 0 0,53 12-13 0 0,0 4 1 0 0,-102 9-1 0 0,96 3-142 0 0,1 4 0 0 0,0 3 0 0 0,-109 37 0 0 0,128-30-1369 0 0,-64 34 0 0 0,33-8-98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5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27 280 968 0 0,'-3'-5'1229'0'0,"0"1"-1"0"0,0-1 1 0 0,0 0-1 0 0,1 0 0 0 0,0 0 1 0 0,0-1-1 0 0,0 1 1 0 0,-1-6-1 0 0,2 6-859 0 0,0 0 0 0 0,0 0-1 0 0,1 1 1 0 0,-1-1 0 0 0,1 0-1 0 0,0 0 1 0 0,1 0 0 0 0,-1 0-1 0 0,1 0 1 0 0,0 0 0 0 0,0 1-1 0 0,1-1 1 0 0,-1 0 0 0 0,1 1-1 0 0,3-6 1 0 0,4-5 80 0 0,0 2 0 0 0,1-1 0 0 0,1 2 0 0 0,0-1 1 0 0,15-12-1 0 0,-19 19-314 0 0,1 0 1 0 0,0 0-1 0 0,0 1 1 0 0,0 0-1 0 0,1 0 1 0 0,-1 1 0 0 0,1 0-1 0 0,0 1 1 0 0,1 0-1 0 0,13-3 1 0 0,-19 5-76 0 0,1 1 0 0 0,0 0 0 0 0,-1 0-1 0 0,1 0 1 0 0,0 0 0 0 0,-1 1 0 0 0,1-1 0 0 0,-1 1 0 0 0,1 0 0 0 0,-1 1 0 0 0,1-1 0 0 0,-1 1 0 0 0,7 3 0 0 0,-4-1 6 0 0,0 1 0 0 0,0 0 0 0 0,-1 0 0 0 0,1 1 0 0 0,-1 0 0 0 0,10 12 0 0 0,-1 2 37 0 0,-2 1 0 0 0,0-1 0 0 0,-2 2-1 0 0,12 28 1 0 0,-5-2 44 0 0,-2 1 0 0 0,-2 0 0 0 0,9 60 0 0 0,10 156 270 0 0,-23-174-300 0 0,-7-32-1876 0 0,-3-49-737 0 0,-2-35 1815 0 0,-2-19 796 0 0,-10-48 0 0 0,0 4 663 0 0,10 63 1 0 0,-2 0 0 0 0,-12-35 0 0 0,11 39-37 0 0,7 20-696 0 0,0-1 1 0 0,-1 1-1 0 0,1 0 1 0 0,-1 0-1 0 0,1 0 1 0 0,0 0-1 0 0,-1-1 1 0 0,0 1-1 0 0,1 0 1 0 0,-1 0-1 0 0,0 0 1 0 0,1 0-1 0 0,-1 0 1 0 0,0 1-1 0 0,0-1 1 0 0,0 0-1 0 0,0 0 1 0 0,0 0-1 0 0,0 1 1 0 0,0-1-1 0 0,0 0 1 0 0,-2 0-1 0 0,2 1-20 0 0,0 0-1 0 0,0 0 0 0 0,-1 0 1 0 0,1 1-1 0 0,0-1 0 0 0,0 0 1 0 0,-1 0-1 0 0,1 1 0 0 0,0-1 1 0 0,0 1-1 0 0,0-1 0 0 0,0 1 1 0 0,0-1-1 0 0,0 1 0 0 0,0 0 1 0 0,0-1-1 0 0,0 1 0 0 0,-1 1 1 0 0,-6 6 42 0 0,0 0 0 0 0,1 1 0 0 0,-12 17 0 0 0,16-21-19 0 0,-55 85 170 0 0,25-37-40 0 0,-1-2 0 0 0,-74 83 1 0 0,96-123-110 0 0,-24 19 1 0 0,33-27-143 0 0,-1 0 0 0 0,0-1-1 0 0,0 1 1 0 0,0-1 0 0 0,0 0 0 0 0,-1 0 0 0 0,1-1 0 0 0,-1 1 0 0 0,1-1-1 0 0,-1 0 1 0 0,-5 1 0 0 0,10-2-165 0 0,-1 0-1 0 0,0 0 1 0 0,0 0 0 0 0,0 0-1 0 0,0-1 1 0 0,0 1 0 0 0,0 0-1 0 0,0 0 1 0 0,1-1 0 0 0,-1 1 0 0 0,0 0-1 0 0,0-1 1 0 0,0 1 0 0 0,1-1-1 0 0,-1 1 1 0 0,0-1 0 0 0,0 0-1 0 0,1 1 1 0 0,-1-1 0 0 0,0 0-1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5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56 600 0 0,'0'-2'721'0'0,"-1"-1"0"0"0,0 0-1 0 0,0 0 1 0 0,0 0 0 0 0,0 1 0 0 0,0-1-1 0 0,0 1 1 0 0,0-1 0 0 0,-1 1-1 0 0,0-1 1 0 0,1 1 0 0 0,-1 0 0 0 0,0-1-1 0 0,0 1 1 0 0,0 0 0 0 0,0 1 0 0 0,-1-1-1 0 0,1 0 1 0 0,0 0 0 0 0,-1 1 0 0 0,-3-2-1 0 0,2 2-361 0 0,0 0 0 0 0,0 0 0 0 0,0 0-1 0 0,0 1 1 0 0,0 0 0 0 0,1 0 0 0 0,-1 0-1 0 0,0 0 1 0 0,0 1 0 0 0,0-1-1 0 0,0 1 1 0 0,0 0 0 0 0,1 0 0 0 0,-6 2-1 0 0,3 0-260 0 0,-1-1 1 0 0,1 1-1 0 0,0 1 0 0 0,0-1 0 0 0,0 1 0 0 0,1 0 0 0 0,-1 0 0 0 0,1 1 0 0 0,0 0 1 0 0,0 0-1 0 0,1 0 0 0 0,-1 0 0 0 0,1 1 0 0 0,0-1 0 0 0,1 1 0 0 0,-1 0 0 0 0,-4 13 0 0 0,8-17-95 0 0,0 0 0 0 0,0 0 0 0 0,0 0 0 0 0,0 0 0 0 0,0 0 0 0 0,1-1 0 0 0,-1 1 0 0 0,1 0 0 0 0,-1 0 0 0 0,1 0 0 0 0,0 0 0 0 0,0 0-1 0 0,-1-1 1 0 0,1 1 0 0 0,0 0 0 0 0,1-1 0 0 0,1 3 0 0 0,-1-1-40 0 0,1 0 0 0 0,-1 0 0 0 0,1 0 0 0 0,0-1 0 0 0,0 1-1 0 0,0-1 1 0 0,0 0 0 0 0,5 2 0 0 0,-2-1-67 0 0,1-1-1 0 0,0 0 1 0 0,0 0-1 0 0,1-1 1 0 0,-1 0 0 0 0,0 0-1 0 0,11-1 1 0 0,-16 0 120 0 0,-2 0 7 0 0,0 0-21 0 0,0 0 0 0 0,0 0 0 0 0,0 0 0 0 0,0 1 0 0 0,0-1 0 0 0,0 0 0 0 0,0 0 0 0 0,0 0 0 0 0,0 0 0 0 0,0 0 0 0 0,0 0 0 0 0,0 0 0 0 0,0 0 0 0 0,0 0 0 0 0,0 1 0 0 0,0-1 0 0 0,0 0 0 0 0,0 0 0 0 0,1 0 0 0 0,-1 0 0 0 0,0 0 1 0 0,0 0-1 0 0,0 0 0 0 0,0 0 0 0 0,0 0 0 0 0,0 0 0 0 0,0 0 0 0 0,0 0 0 0 0,0 1 0 0 0,0-1 0 0 0,0 0 0 0 0,0 0 0 0 0,0 0 0 0 0,0 0 0 0 0,1 0 0 0 0,-1 0 0 0 0,0 0 0 0 0,0 0 0 0 0,0 0 0 0 0,0 0 0 0 0,0 0 0 0 0,0 0 0 0 0,0 0 0 0 0,0 0 0 0 0,0 0 0 0 0,0 0 0 0 0,1 0 0 0 0,-1 0 0 0 0,0 0 0 0 0,0 0 0 0 0,0 0 0 0 0,0 0 0 0 0,0 0 0 0 0,0 0 0 0 0,0 0 0 0 0,0 0 0 0 0,0 0 0 0 0,0 0 0 0 0,1 0 0 0 0,-1 0 0 0 0,0 0 0 0 0,0-1 0 0 0,0 1 0 0 0,0 0 0 0 0,-31 23 685 0 0,-42 37-1 0 0,64-51-552 0 0,0 1-1 0 0,0-1 1 0 0,1 1-1 0 0,1 1 1 0 0,-1-1 0 0 0,2 2-1 0 0,-1-1 1 0 0,-6 19-1 0 0,11-26-122 0 0,1-1-1 0 0,0 1 1 0 0,0 0-1 0 0,0 0 0 0 0,1 0 1 0 0,-1 0-1 0 0,1 0 1 0 0,0 0-1 0 0,0 0 0 0 0,1 0 1 0 0,-1 0-1 0 0,1 0 1 0 0,0 0-1 0 0,0 0 0 0 0,0 0 1 0 0,0 0-1 0 0,1-1 1 0 0,0 1-1 0 0,-1 0 0 0 0,1-1 1 0 0,1 0-1 0 0,-1 1 1 0 0,0-1-1 0 0,1 0 0 0 0,0 0 1 0 0,-1 0-1 0 0,1 0 1 0 0,0-1-1 0 0,1 1 0 0 0,-1-1 1 0 0,0 0-1 0 0,1 0 1 0 0,-1 0-1 0 0,1 0 1 0 0,0-1-1 0 0,-1 1 0 0 0,1-1 1 0 0,0 0-1 0 0,0 0 1 0 0,0 0-1 0 0,0-1 0 0 0,0 1 1 0 0,0-1-1 0 0,0 0 1 0 0,5-1-1 0 0,5 0-1113 0 0,-1-1 0 0 0,1-1 0 0 0,20-6 0 0 0,-13 1-466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5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42 101 17510 0 0,'-10'-20'3416'0'0,"6"3"-1992"0"0,-6 5-728 0 0,6 1-216 0 0,2 4-72 0 0,-3-1-104 0 0,1 0 68 0 0,2-2-244 0 0,2 2-144 0 0,17 30-4664 0 0,-3-3 3156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5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4848 0 0,'5'-3'2967'0'0,"6"-3"5006"0"0,-4 4-6573 0 0,-5 1-220 0 0,11 21 2015 0 0,-9-10-2782 0 0,-1 1 0 0 0,0 0 0 0 0,-1 0 0 0 0,1 14 1 0 0,1 7 31 0 0,-2-21-332 0 0,1 0 1 0 0,-1-1 0 0 0,2 1 0 0 0,-1-1 0 0 0,2 0 0 0 0,-1 0 0 0 0,1 0-1 0 0,12 17 1 0 0,-15-24-111 0 0,1 0 0 0 0,0-1-1 0 0,0 1 1 0 0,0 0 0 0 0,0-1 0 0 0,0 0-1 0 0,1 1 1 0 0,-1-1 0 0 0,0 0-1 0 0,1-1 1 0 0,0 1 0 0 0,-1-1 0 0 0,1 0-1 0 0,0 0 1 0 0,0 0 0 0 0,0 0-1 0 0,0 0 1 0 0,0-1 0 0 0,0 0 0 0 0,0 0-1 0 0,0 0 1 0 0,0 0 0 0 0,0-1-1 0 0,0 1 1 0 0,0-1 0 0 0,-1 0 0 0 0,8-3-1 0 0,2-1 57 0 0,-1 0 0 0 0,0-1-1 0 0,0-1 1 0 0,0 0 0 0 0,-1 0-1 0 0,0-1 1 0 0,0 0 0 0 0,-1-1-1 0 0,0-1 1 0 0,-1 1 0 0 0,0-2-1 0 0,0 1 1 0 0,-1-1 0 0 0,12-22-1 0 0,-16 26 227 0 0,0 0-1 0 0,0 0 1 0 0,8-9 0 0 0,5-8 826 0 0,-16 23-734 0 0,-2 20-313 0 0,2 0 1 0 0,0-1-1 0 0,1 1 0 0 0,1 0 0 0 0,10 35 0 0 0,-10-49-164 0 0,-1 1 0 0 0,0-1 1 0 0,1 1-1 0 0,0-1 0 0 0,0 0 0 0 0,1 0 0 0 0,-1 0 1 0 0,1-1-1 0 0,9 9 0 0 0,-8-8-623 0 0,1-1 0 0 0,0 0 0 0 0,0 0 0 0 0,11 5 1 0 0,-6-5-890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5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3252 0 0,'0'0'7795'0'0,"0"6"-6005"0"0,3 52 596 0 0,-4-1 0 0 0,-10 87 0 0 0,-32 120-990 0 0,25-163-666 0 0,-17 81-63 0 0,-11 73 2 0 0,39-211-699 0 0,1-18-815 0 0,2 0 1 0 0,1 1 0 0 0,1 42-1 0 0,5-53-676 0 0,0-4 51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5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53 4260 0 0,'0'-3'1078'0'0,"-1"0"0"0"0,1-1 0 0 0,-1 1 0 0 0,1 0 0 0 0,-1 0-1 0 0,0 1 1 0 0,0-1 0 0 0,0 0 0 0 0,-1 0 0 0 0,1 0 0 0 0,-1 1-1 0 0,-3-6 1 0 0,4 8-951 0 0,1-1-1 0 0,-1 0 1 0 0,0 0-1 0 0,0 0 1 0 0,0 1-1 0 0,0-1 1 0 0,1 0-1 0 0,-1 1 1 0 0,0-1-1 0 0,0 1 1 0 0,-1-1-1 0 0,1 1 1 0 0,0 0-1 0 0,0-1 1 0 0,0 1-1 0 0,0 0 1 0 0,0 0-1 0 0,0-1 1 0 0,0 1-1 0 0,0 0 1 0 0,-1 0-1 0 0,1 0 1 0 0,0 1-1 0 0,0-1 1 0 0,0 0-1 0 0,0 0 1 0 0,0 1-1 0 0,0-1 1 0 0,0 0-1 0 0,0 1 1 0 0,0-1-1 0 0,0 1 1 0 0,0-1-1 0 0,0 1 1 0 0,0 0-1 0 0,0-1 1 0 0,0 1-1 0 0,0 0 1 0 0,0 0-1 0 0,0 1 1 0 0,-5 3-34 0 0,1 0 1 0 0,0 0-1 0 0,0 1 1 0 0,0-1-1 0 0,1 1 1 0 0,0 0-1 0 0,0 1 1 0 0,0-1-1 0 0,1 1 1 0 0,0-1-1 0 0,0 1 1 0 0,1 0-1 0 0,0 0 1 0 0,0 0-1 0 0,0 1 1 0 0,1-1-1 0 0,0 0 1 0 0,1 1-1 0 0,-1-1 1 0 0,2 0-1 0 0,-1 1 1 0 0,3 13-1 0 0,-2-18-95 0 0,0 0-1 0 0,0 0 1 0 0,0 0-1 0 0,0 0 1 0 0,0 0-1 0 0,1-1 1 0 0,0 1-1 0 0,-1-1 1 0 0,1 1 0 0 0,0-1-1 0 0,0 1 1 0 0,0-1-1 0 0,1 0 1 0 0,-1 0-1 0 0,0 0 1 0 0,1 0-1 0 0,-1 0 1 0 0,1-1 0 0 0,3 2-1 0 0,0 0-86 0 0,0-1 1 0 0,1-1-1 0 0,-1 1 0 0 0,1-1 0 0 0,-1 0 1 0 0,1 0-1 0 0,11-1 0 0 0,-17 0 81 0 0,5-1-8 0 0,-6 1 21 0 0,0 0 0 0 0,0 0-1 0 0,0 0 1 0 0,0 1 0 0 0,0-1 0 0 0,0 0 0 0 0,0 0-1 0 0,0 0 1 0 0,0 0 0 0 0,0 0 0 0 0,0 0-1 0 0,0 0 1 0 0,0 0 0 0 0,0 0 0 0 0,0 0 0 0 0,0 0-1 0 0,0 1 1 0 0,0-1 0 0 0,0 0 0 0 0,0 0 0 0 0,0 0-1 0 0,0 0 1 0 0,0 0 0 0 0,0 0 0 0 0,0 0-1 0 0,0 0 1 0 0,0 0 0 0 0,0 0 0 0 0,0 0 0 0 0,0 1-1 0 0,0-1 1 0 0,0 0 0 0 0,0 0 0 0 0,0 0-1 0 0,0 0 1 0 0,0 0 0 0 0,0 0 0 0 0,0 0 0 0 0,0 0-1 0 0,0 0 1 0 0,0 0 0 0 0,0 0 0 0 0,1 0 0 0 0,-1 0-1 0 0,0 0 1 0 0,0 0 0 0 0,0 0 0 0 0,0 0-1 0 0,0 0 1 0 0,0 0 0 0 0,0 0 0 0 0,0 0 0 0 0,0 0-1 0 0,0 0 1 0 0,0 0 0 0 0,1 0 0 0 0,-1 0-1 0 0,0 0 1 0 0,-12 11 128 0 0,1 0 0 0 0,0 0-1 0 0,1 1 1 0 0,1 0-1 0 0,0 0 1 0 0,0 1 0 0 0,1 1-1 0 0,-7 14 1 0 0,13-23-95 0 0,0 1 0 0 0,1-1 1 0 0,-1 0-1 0 0,1 1 0 0 0,0-1 1 0 0,0 1-1 0 0,1-1 0 0 0,-1 1 0 0 0,1 0 1 0 0,0-1-1 0 0,2 9 0 0 0,-1-10-40 0 0,0 0-1 0 0,1 0 0 0 0,-1 1 1 0 0,1-1-1 0 0,0 0 0 0 0,0 0 1 0 0,1 0-1 0 0,-1-1 1 0 0,1 1-1 0 0,0-1 0 0 0,0 1 1 0 0,0-1-1 0 0,0 0 0 0 0,1 0 1 0 0,-1 0-1 0 0,5 2 0 0 0,9 6-670 0 0,1-2-1 0 0,-1 0 0 0 0,2-1 0 0 0,-1-1 1 0 0,1-1-1 0 0,29 6 0 0 0,-7-4-908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3:5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4260 0 0,'-5'2'1434'0'0,"0"-1"-1"0"0,0 1 1 0 0,-1 0-1 0 0,1 0 0 0 0,-8 6 1 0 0,-24 20 2655 0 0,24-15-2876 0 0,1 1 0 0 0,-21 29 0 0 0,25-33-838 0 0,1 2-1 0 0,1-1 1 0 0,0 1-1 0 0,0 0 1 0 0,1 0 0 0 0,1 1-1 0 0,0-1 1 0 0,-3 21-1 0 0,7-29-317 0 0,-1 0 0 0 0,1 0 0 0 0,0 0 0 0 0,0-1 0 0 0,1 1-1 0 0,-1 0 1 0 0,1 0 0 0 0,0 0 0 0 0,0 0 0 0 0,0-1 0 0 0,1 1 0 0 0,-1 0-1 0 0,1-1 1 0 0,0 1 0 0 0,0-1 0 0 0,0 0 0 0 0,0 0 0 0 0,1 1 0 0 0,0-1 0 0 0,-1-1-1 0 0,1 1 1 0 0,4 3 0 0 0,-2-2-20 0 0,0-1 0 0 0,0 0 1 0 0,0 0-1 0 0,0 0 0 0 0,1-1 0 0 0,-1 0 0 0 0,1 0 0 0 0,-1 0 0 0 0,1-1 0 0 0,0 0 1 0 0,0 0-1 0 0,-1 0 0 0 0,1-1 0 0 0,8 0 0 0 0,1-1 14 0 0,1 0 0 0 0,-1-1 0 0 0,0-1 0 0 0,0-1 0 0 0,-1 0 0 0 0,21-8 0 0 0,-30 9 12 0 0,0 1 0 0 0,0-1 1 0 0,0 0-1 0 0,0 0 0 0 0,0 0 0 0 0,-1-1 1 0 0,0 1-1 0 0,1-1 0 0 0,-1-1 0 0 0,-1 1 1 0 0,1 0-1 0 0,0-1 0 0 0,-1 0 0 0 0,0 1 0 0 0,0-1 1 0 0,-1-1-1 0 0,1 1 0 0 0,-1 0 0 0 0,0-1 1 0 0,1-5-1 0 0,-2 3 41 0 0,0-1 1 0 0,0 1-1 0 0,-1 0 1 0 0,0 0-1 0 0,0-1 0 0 0,-1 1 1 0 0,0 0-1 0 0,-1 0 1 0 0,1 0-1 0 0,-2 0 1 0 0,1 0-1 0 0,-1 0 0 0 0,-4-8 1 0 0,5 13-90 0 0,0-1 0 0 0,0 1 0 0 0,0 0 0 0 0,0-1 0 0 0,0 1 0 0 0,-1 0 0 0 0,0 0 0 0 0,1 1 0 0 0,-1-1 0 0 0,0 0 0 0 0,0 1 0 0 0,-1 0 0 0 0,1 0 0 0 0,0 0 0 0 0,-1 0 0 0 0,1 0 0 0 0,-1 1 0 0 0,0-1 0 0 0,1 1 0 0 0,-1 0-1 0 0,0 0 1 0 0,0 1 0 0 0,0-1 0 0 0,0 1 0 0 0,0 0 0 0 0,0 0 0 0 0,0 0 0 0 0,1 0 0 0 0,-7 2 0 0 0,-2 1-136 0 0,-1 0 0 0 0,1 1 0 0 0,0 1 1 0 0,0 0-1 0 0,0 1 0 0 0,1 0 0 0 0,-13 8 0 0 0,14-7-743 0 0,0 1 0 0 0,1 0 0 0 0,-1 1 0 0 0,-9 11 0 0 0,10-9-748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 1720 0 0,'0'-14'4401'0'0,"-3"1"-1173"0"0,3 3-1004 0 0,0 0 220 0 0,-4 2-1896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19482 0 0,'1'-3'3957'0'0,"7"-11"-2805"0"0,-3 10-1195 0 0,1 0 0 0 0,0 0 0 0 0,0 1 0 0 0,0 0 0 0 0,0 0 1 0 0,0 0-1 0 0,1 1 0 0 0,-1 0 0 0 0,1 0 0 0 0,-1 1 0 0 0,9-1 0 0 0,-4 0 45 0 0,1 2 1 0 0,-1-1-1 0 0,0 1 0 0 0,0 1 0 0 0,0 0 1 0 0,0 1-1 0 0,0 0 0 0 0,20 7 0 0 0,-27-8 20 0 0,0 1-1 0 0,-1 0 0 0 0,1 0 0 0 0,0 0 1 0 0,-1 0-1 0 0,0 0 0 0 0,1 1 0 0 0,-1-1 1 0 0,0 1-1 0 0,-1 0 0 0 0,1 0 0 0 0,0 0 1 0 0,-1 0-1 0 0,1 1 0 0 0,-1-1 0 0 0,0 1 1 0 0,0-1-1 0 0,-1 1 0 0 0,1 0 1 0 0,-1 0-1 0 0,1-1 0 0 0,-1 1 0 0 0,0 0 1 0 0,-1 0-1 0 0,1 0 0 0 0,-1 0 0 0 0,0 6 1 0 0,-7 88 433 0 0,1 1-269 0 0,6-95-259 0 0,0 1-1 0 0,0-1 1 0 0,1 1-1 0 0,0-1 1 0 0,0 0 0 0 0,0 1-1 0 0,0-1 1 0 0,1 0-1 0 0,-1 0 1 0 0,1 0-1 0 0,0 0 1 0 0,0 0 0 0 0,1 0-1 0 0,-1-1 1 0 0,1 1-1 0 0,0-1 1 0 0,0 1 0 0 0,0-1-1 0 0,0 0 1 0 0,1 0-1 0 0,-1-1 1 0 0,8 5-1 0 0,-7-5-323 0 0,1 0 0 0 0,-1 0-1 0 0,1 0 1 0 0,0 0 0 0 0,0-1-1 0 0,0 0 1 0 0,0 0 0 0 0,0 0-1 0 0,1-1 1 0 0,-1 0 0 0 0,0 0-1 0 0,8-1 1 0 0,4 0-1072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6833 0 0,'13'-11'1349'0'0,"-2"0"1"0"0,1 0-1 0 0,-1-1 1 0 0,-1 0-1 0 0,0-1 1 0 0,-1 0-1 0 0,0 0 1 0 0,-1-1-1 0 0,10-24 1 0 0,5-27 4798 0 0,-18 58-5248 0 0,-2 11 110 0 0,-1 11-559 0 0,4 140 195 0 0,-3-130-1516 0 0,1 0-1 0 0,1 0 1 0 0,1 0-1 0 0,10 23 1 0 0,-6-25-739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3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1 942 3084 0 0,'0'0'9540'0'0,"2"-4"-8242"0"0,15-22 505 0 0,17-26-569 0 0,51-108 1 0 0,-28 26-1394 0 0,73-194 1678 0 0,-74 178 909 0 0,-36 100-1365 0 0,-19 47-994 0 0,-1 1 0 0 0,1-1-1 0 0,1 1 1 0 0,-1 0 0 0 0,0-1 0 0 0,0 1 0 0 0,1 0 0 0 0,-1 0 0 0 0,1 0 0 0 0,0 0 0 0 0,0 0 0 0 0,0 0 0 0 0,0 1-1 0 0,0-1 1 0 0,4-2 0 0 0,-4 3-35 0 0,-1 1-1 0 0,1 0 1 0 0,0 0-1 0 0,-1-1 1 0 0,1 1 0 0 0,0 0-1 0 0,-1 0 1 0 0,1 1-1 0 0,0-1 1 0 0,-1 0-1 0 0,1 0 1 0 0,-1 1-1 0 0,1-1 1 0 0,0 1-1 0 0,-1 0 1 0 0,1-1 0 0 0,-1 1-1 0 0,1 0 1 0 0,-1 0-1 0 0,0 0 1 0 0,1 0-1 0 0,-1 0 1 0 0,0 0-1 0 0,0 0 1 0 0,1 0-1 0 0,0 2 1 0 0,13 15 46 0 0,-1 0-1 0 0,-1 1 1 0 0,-1 1 0 0 0,0 0 0 0 0,-2 0-1 0 0,11 28 1 0 0,-3-8-21 0 0,26 69 123 0 0,32 115 0 0 0,-63-182-146 0 0,59 177 144 0 0,-55-172-772 0 0,-4-18-3674 0 0,-7-25 2696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6 3252 0 0,'-6'-1'1594'0'0,"0"0"-1"0"0,0-1 1 0 0,-1 2-1 0 0,1-1 1 0 0,0 1-1 0 0,-7 0 1 0 0,8 1-793 0 0,0-1-1 0 0,-1 1 1 0 0,1 1 0 0 0,0-1 0 0 0,0 1 0 0 0,-8 3 0 0 0,8-3-630 0 0,1 1 1 0 0,-1 0 0 0 0,1 0-1 0 0,0 0 1 0 0,0 1 0 0 0,0 0 0 0 0,0-1-1 0 0,0 1 1 0 0,1 1 0 0 0,0-1-1 0 0,0 0 1 0 0,0 1 0 0 0,0 0-1 0 0,1-1 1 0 0,-1 1 0 0 0,1 0-1 0 0,1 0 1 0 0,-1 1 0 0 0,1-1-1 0 0,0 0 1 0 0,0 0 0 0 0,0 1 0 0 0,1-1-1 0 0,0 7 1 0 0,0-7-190 0 0,0-1-1 0 0,1 1 1 0 0,0-1 0 0 0,0 1-1 0 0,1-1 1 0 0,-1 0-1 0 0,1 0 1 0 0,0 0 0 0 0,0 0-1 0 0,0 0 1 0 0,0 0 0 0 0,1 0-1 0 0,0 0 1 0 0,4 4 0 0 0,7 11-1125 0 0,-14-18 1123 0 0,0 0 0 0 0,0-1 0 0 0,1 1 0 0 0,-1 0 0 0 0,0 0 0 0 0,0 0 0 0 0,0 0 0 0 0,0-1 0 0 0,-1 1 0 0 0,1 0 0 0 0,0 0 0 0 0,0 0 0 0 0,0 0 0 0 0,-1-1 0 0 0,1 1 0 0 0,0 0 0 0 0,-1 0 0 0 0,1-1 0 0 0,-1 1 0 0 0,1 0 0 0 0,-1-1 0 0 0,1 1 0 0 0,-1 0 0 0 0,1-1 0 0 0,-1 1 0 0 0,-1 0 0 0 0,-23 21 681 0 0,17-15-498 0 0,0 1-18 0 0,0 1-1 0 0,1-1 1 0 0,0 1 0 0 0,0 1-1 0 0,1-1 1 0 0,0 1 0 0 0,1 0-1 0 0,0 1 1 0 0,1-1 0 0 0,0 1 0 0 0,0 0-1 0 0,-1 11 1 0 0,4-17-129 0 0,0 0 0 0 0,1-1 0 0 0,-1 1 1 0 0,1 0-1 0 0,0-1 0 0 0,1 1 0 0 0,-1 0 0 0 0,1 0 0 0 0,0-1 1 0 0,0 1-1 0 0,0-1 0 0 0,1 1 0 0 0,-1-1 0 0 0,1 1 0 0 0,0-1 0 0 0,0 0 1 0 0,1 0-1 0 0,0 0 0 0 0,-1 0 0 0 0,1 0 0 0 0,0-1 0 0 0,1 1 1 0 0,-1-1-1 0 0,1 0 0 0 0,-1 0 0 0 0,1 0 0 0 0,0-1 0 0 0,0 1 1 0 0,0-1-1 0 0,0 0 0 0 0,6 2 0 0 0,1 0-161 0 0,1 0 0 0 0,-1-1 0 0 0,1-1 0 0 0,-1 0 1 0 0,1 0-1 0 0,0-1 0 0 0,0-1 0 0 0,-1 0 0 0 0,1 0 0 0 0,0-1 0 0 0,0-1 0 0 0,-1 0 1 0 0,1-1-1 0 0,-1 0 0 0 0,13-5 0 0 0,-12 4 178 0 0,-1-1 1 0 0,-1 0-1 0 0,1-1 1 0 0,-1 0-1 0 0,1 0 1 0 0,-2-1-1 0 0,1-1 1 0 0,-1 1-1 0 0,0-2 1 0 0,-1 1-1 0 0,0-1 0 0 0,0 0 1 0 0,-1-1-1 0 0,11-18 1 0 0,33-82 3959 0 0,-51 110-3976 0 0,0 0 0 0 0,0 0 1 0 0,0-1-1 0 0,0 1 0 0 0,0 0 0 0 0,0 0 1 0 0,0 0-1 0 0,0 0 0 0 0,0-1 0 0 0,0 1 1 0 0,0 0-1 0 0,0 0 0 0 0,0 0 0 0 0,1-1 1 0 0,-1 1-1 0 0,0 0 0 0 0,0 0 0 0 0,0 0 1 0 0,0 0-1 0 0,0 0 0 0 0,0-1 0 0 0,0 1 1 0 0,0 0-1 0 0,1 0 0 0 0,-1 0 0 0 0,0 0 1 0 0,0 0-1 0 0,0-1 0 0 0,0 1 0 0 0,0 0 1 0 0,1 0-1 0 0,-1 0 0 0 0,0 0 0 0 0,0 0 1 0 0,0 0-1 0 0,0 0 0 0 0,1 0 0 0 0,-1 0 1 0 0,0 0-1 0 0,0 0 0 0 0,0 0 0 0 0,1 0 1 0 0,-1 0-1 0 0,0 0 0 0 0,0 0 0 0 0,0 0 1 0 0,0 0-1 0 0,1 0 0 0 0,-1 0 0 0 0,0 0 0 0 0,0 0 1 0 0,0 0-1 0 0,1 0 0 0 0,2 14 200 0 0,-1 22-141 0 0,1 1-742 0 0,1-1-1 0 0,15 62 1 0 0,-17-89 121 0 0,1 6-1049 0 0,3-1-20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28 144 19882 0 0,'-7'-31'3496'0'0,"3"6"-2196"0"0,1 4-776 0 0,-1 5-324 0 0,1 3-152 0 0,-1-1-120 0 0,1-4-540 0 0,3 12 240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2596 0 0,'21'39'4704'0'0,"-6"-11"-1282"0"0,1 0-1 0 0,27 35 1 0 0,-42-62-3177 0 0,-1 0-1 0 0,1 0 1 0 0,0 0-1 0 0,0 0 1 0 0,0 0 0 0 0,0 0-1 0 0,0 0 1 0 0,0 0 0 0 0,1-1-1 0 0,-1 1 1 0 0,0 0-1 0 0,0-1 1 0 0,1 1 0 0 0,-1-1-1 0 0,0 1 1 0 0,0-1 0 0 0,1 0-1 0 0,-1 1 1 0 0,1-1-1 0 0,-1 0 1 0 0,2 0 0 0 0,0 0-52 0 0,-1-1 0 0 0,0 0 0 0 0,0 1 0 0 0,0-1 0 0 0,0 0 0 0 0,0 0 0 0 0,0 0 0 0 0,0 0 0 0 0,0 0 0 0 0,0-1 0 0 0,0 1 0 0 0,1-2 0 0 0,6-7 126 0 0,0 1 1 0 0,-1-1-1 0 0,13-21 0 0 0,-15 22-9 0 0,17-28-48 0 0,-10 16-198 0 0,28-35-1 0 0,-36 50-756 0 0,1-1-1 0 0,1 2 1 0 0,-1-1-1 0 0,1 1 1 0 0,9-6-1 0 0,-3 4-911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 2596 0 0,'-2'5'8758'0'0,"-2"1"-6104"0"0,2-5-2514 0 0,1 1-1 0 0,0 0 1 0 0,0-1 0 0 0,0 1 0 0 0,0 0 0 0 0,0 0 0 0 0,0 0-1 0 0,0-1 1 0 0,0 5 0 0 0,-2 8 696 0 0,1 0 0 0 0,1 0 0 0 0,0 0 0 0 0,1 1 0 0 0,1-1 0 0 0,2 19 0 0 0,-2-28-764 0 0,1 0 0 0 0,-1 0 0 0 0,1 0-1 0 0,0 0 1 0 0,0 0 0 0 0,0 0 0 0 0,1 0-1 0 0,0-1 1 0 0,0 0 0 0 0,0 1-1 0 0,0-1 1 0 0,1 0 0 0 0,-1-1 0 0 0,1 1-1 0 0,0-1 1 0 0,0 1 0 0 0,1-1 0 0 0,-1 0-1 0 0,1-1 1 0 0,6 4 0 0 0,-3-3-73 0 0,0-1 0 0 0,0 0 0 0 0,0 0 0 0 0,0-1 0 0 0,0 0 1 0 0,0 0-1 0 0,0-1 0 0 0,1 0 0 0 0,-1 0 0 0 0,0-1 0 0 0,0 0 0 0 0,0-1 0 0 0,0 0 1 0 0,0 0-1 0 0,0 0 0 0 0,0-1 0 0 0,-1 0 0 0 0,1-1 0 0 0,-1 0 0 0 0,0 0 0 0 0,9-7 1 0 0,-9 6 40 0 0,0 0 0 0 0,-1-1 0 0 0,0 0 0 0 0,0 0-1 0 0,0 0 1 0 0,-1-1 0 0 0,1 0 0 0 0,-2 0 0 0 0,6-10 0 0 0,-7 12 56 0 0,-1 0 0 0 0,0-1 0 0 0,0 1 0 0 0,0-1-1 0 0,-1 0 1 0 0,0 0 0 0 0,0 1 0 0 0,0-1-1 0 0,-1 0 1 0 0,0 0 0 0 0,0 0 0 0 0,0 0-1 0 0,-3-11 1 0 0,1 10 15 0 0,1 0 0 0 0,-1 0 0 0 0,-1 0-1 0 0,1 0 1 0 0,-1 0 0 0 0,0 1 0 0 0,-7-10-1 0 0,9 14-89 0 0,-1 0 0 0 0,0 0 0 0 0,0 0 0 0 0,0 0-1 0 0,0 0 1 0 0,-1 1 0 0 0,1-1 0 0 0,0 1-1 0 0,-1 0 1 0 0,1-1 0 0 0,-1 1 0 0 0,1 0-1 0 0,-1 0 1 0 0,1 1 0 0 0,-1-1 0 0 0,0 0 0 0 0,1 1-1 0 0,-1 0 1 0 0,0 0 0 0 0,0 0 0 0 0,1 0-1 0 0,-1 0 1 0 0,-3 1 0 0 0,-3 0 9 0 0,0 1 1 0 0,0 0-1 0 0,1 1 1 0 0,-1 0-1 0 0,1 0 0 0 0,0 1 1 0 0,0 0-1 0 0,0 1 0 0 0,0 0 1 0 0,1 0-1 0 0,0 0 1 0 0,0 1-1 0 0,0 0 0 0 0,1 0 1 0 0,0 1-1 0 0,-7 9 1 0 0,5-5-7 0 0,0 0 1 0 0,1 1 0 0 0,0 0 0 0 0,1 0 0 0 0,1 1-1 0 0,0-1 1 0 0,0 1 0 0 0,1 0 0 0 0,-4 27 0 0 0,7-37-73 0 0,1 0 0 0 0,0 0 0 0 0,-1 0 0 0 0,1 0 1 0 0,0 0-1 0 0,1 0 0 0 0,-1 1 0 0 0,1-1 0 0 0,-1 0 1 0 0,1 0-1 0 0,0 0 0 0 0,0 0 0 0 0,0-1 0 0 0,0 1 0 0 0,1 0 1 0 0,-1 0-1 0 0,1-1 0 0 0,0 1 0 0 0,-1-1 0 0 0,1 1 0 0 0,0-1 1 0 0,1 0-1 0 0,-1 1 0 0 0,0-1 0 0 0,1 0 0 0 0,-1-1 1 0 0,1 1-1 0 0,0 0 0 0 0,-1-1 0 0 0,1 0 0 0 0,0 1 0 0 0,4 0 1 0 0,-1 0-152 0 0,0-1 0 0 0,1 0 0 0 0,-1 0 0 0 0,1 0 1 0 0,-1-1-1 0 0,1 1 0 0 0,0-2 0 0 0,-1 1 0 0 0,1-1 0 0 0,-1 0 1 0 0,1 0-1 0 0,-1-1 0 0 0,0 0 0 0 0,9-4 0 0 0,-6 2 230 0 0,-1 0 1 0 0,0-1-1 0 0,0 0 0 0 0,-1-1 0 0 0,0 0 0 0 0,0 0 0 0 0,11-12 0 0 0,0-4 1133 0 0,17-29-1 0 0,-11 16 1825 0 0,-25 40-2898 0 0,0-1-82 0 0,0 2 28 0 0,-1 0-1 0 0,1 0 0 0 0,0 0 1 0 0,1 0-1 0 0,-1 0 1 0 0,1 1-1 0 0,1 7 1 0 0,2 2-14 0 0,-3-13-31 0 0,0 0 0 0 0,1 0 0 0 0,-1-1-1 0 0,1 1 1 0 0,-1 0 0 0 0,1-1 0 0 0,0 1 0 0 0,0 0-1 0 0,0-1 1 0 0,1 1 0 0 0,-1-1 0 0 0,0 0 0 0 0,1 1 0 0 0,0-1-1 0 0,-1 0 1 0 0,1 0 0 0 0,0 0 0 0 0,0 0 0 0 0,0 0 0 0 0,0 0-1 0 0,5 2 1 0 0,-3-2-10 0 0,1 0 0 0 0,0-1 0 0 0,0 1-1 0 0,0-1 1 0 0,0 0 0 0 0,0-1 0 0 0,0 1 0 0 0,1-1 0 0 0,-1 0-1 0 0,0 0 1 0 0,0 0 0 0 0,0-1 0 0 0,0 0 0 0 0,0 0-1 0 0,0 0 1 0 0,9-4 0 0 0,0 0 18 0 0,1-2 1 0 0,-1 0-1 0 0,-1 0 0 0 0,16-12 1 0 0,-16 8 160 0 0,-1 0 0 0 0,-1-1 1 0 0,0 0-1 0 0,-1-1 0 0 0,0 0 1 0 0,-1 0-1 0 0,12-24 0 0 0,-4 9 517 0 0,-16 26-649 0 0,0 0 38 0 0,0 0 1 0 0,1 0-1 0 0,-1 0 1 0 0,0 0-1 0 0,0 0 1 0 0,1 1-1 0 0,-1-1 0 0 0,1 1 1 0 0,3-3-1 0 0,-5 3-57 0 0,0 1 0 0 0,1 0-1 0 0,-1 0 1 0 0,0 1 0 0 0,0-1-1 0 0,1 0 1 0 0,-1 0 0 0 0,0 0-1 0 0,0 0 1 0 0,0 0 0 0 0,1 0-1 0 0,-1 0 1 0 0,0 0 0 0 0,0 0-1 0 0,0 0 1 0 0,1 1 0 0 0,-1-1-1 0 0,0 0 1 0 0,0 0 0 0 0,0 0-1 0 0,1 0 1 0 0,-1 1 0 0 0,0-1-1 0 0,0 0 1 0 0,0 0 0 0 0,0 0-1 0 0,0 1 1 0 0,0-1 0 0 0,1 0-1 0 0,-1 0 1 0 0,0 1 0 0 0,5 18 91 0 0,0 5-195 0 0,1-1 0 0 0,1 0-1 0 0,1 0 1 0 0,1 0 0 0 0,1-1-1 0 0,19 31 1 0 0,-10-24-1746 0 0,43 52 0 0 0,-38-51 247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 3332 0 0,'-7'-19'8192'0'0,"7"19"-7948"0"0,0-1-1 0 0,0 0 0 0 0,0 1 1 0 0,0-1-1 0 0,0 0 1 0 0,0 1-1 0 0,0-1 0 0 0,0 0 1 0 0,0 1-1 0 0,0-1 0 0 0,0 1 1 0 0,0-1-1 0 0,0 0 1 0 0,1 1-1 0 0,-1-1 0 0 0,0 1 1 0 0,0-1-1 0 0,1 0 1 0 0,-1 1-1 0 0,0-1 0 0 0,1 1 1 0 0,-1-1-1 0 0,1 1 0 0 0,-1-1 1 0 0,1 1-1 0 0,-1 0 1 0 0,1-1-1 0 0,0 0 598 0 0,3 3-127 0 0,28 20-233 0 0,-1 0 0 0 0,-1 3-1 0 0,-1 0 1 0 0,-1 2-1 0 0,-2 1 1 0 0,29 38 0 0 0,-36-41-342 0 0,-1 2 1 0 0,-2 0 0 0 0,0 1 0 0 0,-2 1 0 0 0,-1 0 0 0 0,-2 1 0 0 0,0 0 0 0 0,5 33 0 0 0,-13-49-113 0 0,-2 0 0 0 0,1 0 1 0 0,-2 1-1 0 0,0-1 1 0 0,-1 0-1 0 0,0 0 0 0 0,-1 0 1 0 0,-1 0-1 0 0,0 0 1 0 0,-1 0-1 0 0,0-1 0 0 0,-11 22 1 0 0,11-27 14 0 0,0 0 0 0 0,0 0 0 0 0,-1-1 0 0 0,0 0 0 0 0,0 0 1 0 0,0 0-1 0 0,-1-1 0 0 0,0 0 0 0 0,-1 0 0 0 0,1 0 0 0 0,-1-1 1 0 0,0 0-1 0 0,-1-1 0 0 0,1 1 0 0 0,-1-1 0 0 0,0 0 0 0 0,0-1 0 0 0,0 0 1 0 0,0-1-1 0 0,0 1 0 0 0,-15 1 0 0 0,18-4 0 0 0,0 1 0 0 0,0-1 0 0 0,0-1 0 0 0,0 1 0 0 0,0-1 0 0 0,0 0 0 0 0,0 0 0 0 0,1 0 0 0 0,-1-1 0 0 0,0 1 0 0 0,1-1 0 0 0,-1 0 0 0 0,1-1 0 0 0,-1 1 0 0 0,1-1 0 0 0,0 0-1 0 0,0 0 1 0 0,1 0 0 0 0,-1 0 0 0 0,0-1 0 0 0,1 0 0 0 0,0 0 0 0 0,0 1 0 0 0,-5-10 0 0 0,4 5-8 0 0,0 0 0 0 0,0 0 0 0 0,1-1 0 0 0,0 1 0 0 0,0-1-1 0 0,1 0 1 0 0,0 0 0 0 0,0 0 0 0 0,1 0 0 0 0,1 0 0 0 0,0 0 0 0 0,0-1 0 0 0,1-8-1 0 0,5-14 20 0 0,0 1-1 0 0,2 0 1 0 0,1 1-1 0 0,22-48 1 0 0,-11 37-1 0 0,2 0 0 0 0,45-63 0 0 0,30-31 94 0 0,-38 52 486 0 0,-50 72-1063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2156 0 0,'21'27'7128'0'0,"-14"-19"-6099"0"0,-1 0 0 0 0,-1 0 0 0 0,1 1 0 0 0,5 12 0 0 0,52 142 4760 0 0,-29-74-3580 0 0,-34-88-2155 0 0,0 0 1 0 0,0-1 0 0 0,0 1-1 0 0,1 0 1 0 0,-1-1 0 0 0,0 1-1 0 0,1 0 1 0 0,-1-1-1 0 0,0 1 1 0 0,1-1 0 0 0,-1 1-1 0 0,1 0 1 0 0,-1-1 0 0 0,1 1-1 0 0,-1-1 1 0 0,1 1 0 0 0,-1-1-1 0 0,1 0 1 0 0,-1 1 0 0 0,1-1-1 0 0,0 0 1 0 0,-1 1-1 0 0,1-1 1 0 0,0 0 0 0 0,-1 0-1 0 0,1 1 1 0 0,0-1 0 0 0,-1 0-1 0 0,1 0 1 0 0,0 0 0 0 0,-1 0-1 0 0,2 0 1 0 0,0 0 17 0 0,0-1 0 0 0,-1 0 1 0 0,1 0-1 0 0,0 0 0 0 0,-1 0 0 0 0,1 0 1 0 0,0 0-1 0 0,-1 0 0 0 0,1 0 0 0 0,-1-1 1 0 0,3-2-1 0 0,3-4 141 0 0,0-1-1 0 0,-1 0 1 0 0,7-14 0 0 0,62-142 1147 0 0,-53 111-1143 0 0,-5 19-611 0 0,-3 14-3817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3760 0 0,'1'-1'550'0'0,"1"-1"1"0"0,-1 1-1 0 0,1 0 0 0 0,0 0 0 0 0,-1 0 0 0 0,1 0 0 0 0,0 0 0 0 0,0 0 0 0 0,-1 1 1 0 0,1-1-1 0 0,0 1 0 0 0,0-1 0 0 0,0 1 0 0 0,0 0 0 0 0,0-1 0 0 0,0 1 0 0 0,0 0 0 0 0,0 0 1 0 0,2 1-1 0 0,-1 0-284 0 0,0-1-1 0 0,-1 1 1 0 0,1 0 0 0 0,0 1 0 0 0,-1-1 0 0 0,0 0 0 0 0,1 1-1 0 0,-1 0 1 0 0,0-1 0 0 0,0 1 0 0 0,1 0 0 0 0,1 2 0 0 0,2 4-74 0 0,-1-1 1 0 0,1 1 0 0 0,-1 0 0 0 0,-1 0-1 0 0,0 0 1 0 0,0 1 0 0 0,4 11-1 0 0,2 16 319 0 0,-1 1-1 0 0,-2 0 0 0 0,-1 1 0 0 0,-3-1 0 0 0,0 41 0 0 0,-3-77-455 0 0,0-1 0 0 0,0 1 0 0 0,0-1 1 0 0,-1 1-1 0 0,1-1 0 0 0,0 1 0 0 0,0-1 0 0 0,0 1 0 0 0,0-1 1 0 0,0 1-1 0 0,0-1 0 0 0,0 1 0 0 0,0-1 0 0 0,0 1 1 0 0,0-1-1 0 0,1 1 0 0 0,-1-1 0 0 0,0 1 0 0 0,0-1 1 0 0,0 1-1 0 0,1-1 0 0 0,-1 0 0 0 0,0 1 0 0 0,0-1 1 0 0,1 1-1 0 0,-1-1 0 0 0,0 0 0 0 0,1 1 0 0 0,-1-1 1 0 0,0 0-1 0 0,1 1 0 0 0,9-16 522 0 0,11-41-581 0 0,-18 46 208 0 0,10-22-28 0 0,26-49 0 0 0,-37 78-168 0 0,12-20 67 0 0,0 2 0 0 0,2 0 0 0 0,0 0 0 0 0,1 2 0 0 0,24-22 0 0 0,-39 38-52 0 0,0 2-1 0 0,0-1 0 0 0,0 0 0 0 0,0 0 0 0 0,1 1 1 0 0,-1-1-1 0 0,0 1 0 0 0,1-1 0 0 0,-1 1 0 0 0,1 0 1 0 0,-1 0-1 0 0,1 0 0 0 0,0 1 0 0 0,-1-1 0 0 0,1 0 1 0 0,0 1-1 0 0,0 0 0 0 0,-1 0 0 0 0,1 0 0 0 0,0 0 1 0 0,0 0-1 0 0,-1 0 0 0 0,4 1 0 0 0,-2 1 8 0 0,0 0-1 0 0,-1 0 0 0 0,0 0 1 0 0,1 0-1 0 0,-1 0 0 0 0,0 0 1 0 0,0 1-1 0 0,0 0 1 0 0,-1-1-1 0 0,1 1 0 0 0,0 0 1 0 0,-1 1-1 0 0,0-1 0 0 0,0 0 1 0 0,0 1-1 0 0,2 3 0 0 0,3 9 56 0 0,0 0-1 0 0,-2 1 1 0 0,1 0-1 0 0,-2 0 1 0 0,0 0-1 0 0,2 27 0 0 0,-3 108-1822 0 0,-4-95-1748 0 0,1-46 1891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28 17846 0 0,'0'-1'195'0'0,"0"0"0"0"0,0 0 0 0 0,0 0 0 0 0,0 0 0 0 0,0 0 0 0 0,0 0 0 0 0,0 0 0 0 0,0 0 0 0 0,-1 0 0 0 0,1 0 0 0 0,0 0 0 0 0,-1 0 0 0 0,1 0-1 0 0,0 0 1 0 0,-1 0 0 0 0,1 0 0 0 0,-1 0 0 0 0,0 0 0 0 0,1 0 0 0 0,-1 1 0 0 0,0-1 0 0 0,0 0 0 0 0,1 0 0 0 0,-1 1 0 0 0,0-1 0 0 0,0 1 0 0 0,-2-2 0 0 0,1 2-97 0 0,0-1 0 0 0,0 1-1 0 0,0 0 1 0 0,0 0 0 0 0,0 0 0 0 0,-1 0-1 0 0,1 0 1 0 0,0 0 0 0 0,0 1-1 0 0,0-1 1 0 0,0 1 0 0 0,-4 1 0 0 0,-6 3-43 0 0,0 0 1 0 0,1 1 0 0 0,-18 13-1 0 0,10-6 95 0 0,1 2 0 0 0,0 0 0 0 0,1 1 0 0 0,0 1 0 0 0,1 0 0 0 0,1 1 0 0 0,-20 32 0 0 0,27-36-76 0 0,1 0-1 0 0,0 1 1 0 0,0-1-1 0 0,2 1 1 0 0,0 0-1 0 0,0 1 1 0 0,2-1-1 0 0,0 1 1 0 0,1 0-1 0 0,0-1 1 0 0,1 1-1 0 0,2 20 1 0 0,0-30-60 0 0,0 0 1 0 0,0 0-1 0 0,1 0 1 0 0,0 0-1 0 0,1-1 1 0 0,-1 1 0 0 0,1-1-1 0 0,0 1 1 0 0,0-1-1 0 0,1 0 1 0 0,-1 0-1 0 0,1 0 1 0 0,0-1-1 0 0,1 0 1 0 0,-1 1-1 0 0,1-1 1 0 0,0-1-1 0 0,0 1 1 0 0,0-1-1 0 0,0 0 1 0 0,0 0-1 0 0,11 4 1 0 0,-11-5-1 0 0,1 1 1 0 0,0-1-1 0 0,0 0 0 0 0,0 0 1 0 0,1-1-1 0 0,-1 0 0 0 0,0 0 1 0 0,1 0-1 0 0,-1-1 1 0 0,0 0-1 0 0,1 0 0 0 0,-1-1 1 0 0,0 0-1 0 0,1 0 0 0 0,-1 0 1 0 0,0-1-1 0 0,0 1 0 0 0,0-2 1 0 0,0 1-1 0 0,0-1 0 0 0,8-5 1 0 0,-11 6 36 0 0,-1 0 0 0 0,0 0 1 0 0,1-1-1 0 0,-1 1 0 0 0,0-1 1 0 0,0 1-1 0 0,-1-1 0 0 0,1 0 1 0 0,0 0-1 0 0,-1 1 0 0 0,0-1 0 0 0,0 0 1 0 0,0-1-1 0 0,0 1 0 0 0,1-6 1 0 0,-2 7-36 0 0,0 1 1 0 0,-1-1-1 0 0,1 0 1 0 0,-1 0-1 0 0,1 0 1 0 0,-1 1-1 0 0,1-1 1 0 0,-1 0-1 0 0,0 1 1 0 0,0-1-1 0 0,0 1 1 0 0,0-1-1 0 0,0 1 1 0 0,0-1-1 0 0,-1 1 1 0 0,1 0-1 0 0,0 0 1 0 0,-1-1 0 0 0,1 1-1 0 0,-1 0 1 0 0,1 0-1 0 0,-3-1 1 0 0,-1 0-26 0 0,0-1 0 0 0,0 1 0 0 0,0 1 1 0 0,0-1-1 0 0,0 1 0 0 0,-6-2 0 0 0,5 3-89 0 0,1 0 0 0 0,-1 0 1 0 0,1 0-1 0 0,-1 1 0 0 0,1 0 0 0 0,-1 0 0 0 0,1 0 0 0 0,0 0 0 0 0,-1 1 0 0 0,1 0 0 0 0,0 0 0 0 0,-6 4 0 0 0,7-4-424 0 0,-1 1 0 0 0,1 0 0 0 0,0 0-1 0 0,0 0 1 0 0,0 1 0 0 0,0 0-1 0 0,-6 7 1 0 0,3-1-1084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18222 0 0,'7'-7'2957'0'0,"-5"5"-2719"0"0,-1 0 0 0 0,1 1 0 0 0,0-1-1 0 0,0 0 1 0 0,0 1 0 0 0,-1-1 0 0 0,1 1-1 0 0,1 0 1 0 0,-1 0 0 0 0,0 0 0 0 0,0 0 0 0 0,0 0-1 0 0,4-1 1 0 0,-5 2-225 0 0,-1 0-1 0 0,1 0 0 0 0,0 1 0 0 0,0-1 1 0 0,0 0-1 0 0,0 1 0 0 0,-1-1 0 0 0,1 0 1 0 0,0 1-1 0 0,0-1 0 0 0,-1 1 1 0 0,1-1-1 0 0,0 1 0 0 0,-1 0 0 0 0,1-1 1 0 0,-1 1-1 0 0,1-1 0 0 0,-1 1 1 0 0,1 0-1 0 0,-1 0 0 0 0,1-1 0 0 0,-1 1 1 0 0,0 0-1 0 0,1 0 0 0 0,-1 0 1 0 0,0-1-1 0 0,0 1 0 0 0,1 2 0 0 0,4 30 152 0 0,-4-18-94 0 0,11 69-11 0 0,3 14-4798 0 0,-13-83 3199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53 147 18886 0 0,'-4'-33'3572'0'0,"-3"8"-2160"0"0,3 2-764 0 0,2 5-320 0 0,-3 4-164 0 0,3 0-108 0 0,-2 6-124 0 0,1 0-100 0 0,-1 4-160 0 0,-10 18-4296 0 0,10-2 3108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3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4192 0 0,'0'0'7519'0'0,"7"-17"517"0"0,0 13-7334 0 0,0-1 1 0 0,0 2-1 0 0,0-1 0 0 0,1 1 0 0 0,0 0 0 0 0,14-3 1 0 0,51-7 280 0 0,-43 9-428 0 0,88-10-120 0 0,-39 13-4270 0 0,-58 2 2236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5184 0 0,'4'0'10860'0'0,"-7"56"-6097"0"0,1-34-3850 0 0,1 1 1 0 0,3 35 0 0 0,-1-51-841 0 0,0-1-1 0 0,0 0 1 0 0,1 0-1 0 0,-1 0 1 0 0,1 0-1 0 0,1 0 1 0 0,-1 0-1 0 0,1 0 1 0 0,0-1 0 0 0,0 1-1 0 0,1-1 1 0 0,0 0-1 0 0,8 9 1 0 0,-9-11-53 0 0,0 0 0 0 0,0-1 1 0 0,1 0-1 0 0,-1 1 0 0 0,1-1 1 0 0,-1 0-1 0 0,1-1 1 0 0,0 1-1 0 0,0-1 0 0 0,-1 0 1 0 0,1 1-1 0 0,0-2 0 0 0,0 1 1 0 0,5 0-1 0 0,-2-1-2 0 0,0 0-1 0 0,0 0 0 0 0,1-1 1 0 0,-1 0-1 0 0,0 0 0 0 0,0-1 1 0 0,10-4-1 0 0,-2 0 25 0 0,0-1-1 0 0,-1 0 1 0 0,0-1-1 0 0,-1-1 1 0 0,1 0-1 0 0,17-16 1 0 0,-11 6 712 0 0,-1 0 1 0 0,31-42 558 0 0,-51 66-1278 0 0,-1 3-13 0 0,-2 7-82 0 0,0 1 0 0 0,1 0-1 0 0,-2 23 1 0 0,5-35 26 0 0,-1 1-1 0 0,2-1 1 0 0,-1 0-1 0 0,0 1 1 0 0,1-1 0 0 0,0 0-1 0 0,0 1 1 0 0,0-1-1 0 0,0 0 1 0 0,1 0-1 0 0,0 0 1 0 0,0 0-1 0 0,0 0 1 0 0,0 0-1 0 0,0-1 1 0 0,1 1-1 0 0,0-1 1 0 0,4 5 0 0 0,-2-4-15 0 0,-1 0 1 0 0,1-1 0 0 0,0 0 0 0 0,0 0 0 0 0,1 0 0 0 0,-1 0 0 0 0,1-1 0 0 0,-1 0 0 0 0,1 0 0 0 0,0-1 0 0 0,-1 1 0 0 0,1-1 0 0 0,0 0 0 0 0,0-1 0 0 0,0 0 0 0 0,0 0 0 0 0,0 0 0 0 0,0 0 0 0 0,11-3 0 0 0,-9 1 84 0 0,0-1 1 0 0,0 1 0 0 0,0-1 0 0 0,0-1-1 0 0,-1 0 1 0 0,1 0 0 0 0,-1 0 0 0 0,0-1 0 0 0,-1 1-1 0 0,1-2 1 0 0,-1 1 0 0 0,0-1 0 0 0,10-12-1 0 0,-6 7 110 0 0,-1-1 0 0 0,0-1 0 0 0,-1 0-1 0 0,-1 0 1 0 0,0-1 0 0 0,8-19 0 0 0,2-36 190 0 0,-12 25-5258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38 3252 0 0,'-5'-4'1283'0'0,"0"0"0"0"0,0 1-1 0 0,0-1 1 0 0,-1 1-1 0 0,1 0 1 0 0,-1 0 0 0 0,0 1-1 0 0,1-1 1 0 0,-1 1-1 0 0,-1 1 1 0 0,-7-2 0 0 0,6 2-740 0 0,0 0 1 0 0,1 1 0 0 0,-1 0-1 0 0,0 0 1 0 0,1 1 0 0 0,-1 0-1 0 0,1 0 1 0 0,-1 1-1 0 0,-7 2 1 0 0,9-2-460 0 0,0 0 0 0 0,1 1-1 0 0,-1-1 1 0 0,0 1 0 0 0,1 0-1 0 0,0 1 1 0 0,0-1 0 0 0,0 1-1 0 0,0 0 1 0 0,0 0 0 0 0,1 1 0 0 0,0 0-1 0 0,0-1 1 0 0,0 1 0 0 0,0 0-1 0 0,1 1 1 0 0,0-1 0 0 0,0 1-1 0 0,0-1 1 0 0,1 1 0 0 0,0 0 0 0 0,0 0-1 0 0,1 0 1 0 0,-1 0 0 0 0,0 7-1 0 0,1 26 249 0 0,7 70 0 0 0,1-1 200 0 0,-8-97-468 0 0,1-1 0 0 0,-2 0 0 0 0,1 1 0 0 0,-1-1 0 0 0,-1 0 0 0 0,0 0-1 0 0,0-1 1 0 0,-1 1 0 0 0,0 0 0 0 0,-1-1 0 0 0,0 0 0 0 0,-1 0 0 0 0,1-1 0 0 0,-2 0 0 0 0,1 0 0 0 0,-13 12 0 0 0,7-9-432 0 0,0-1 1 0 0,0-1 0 0 0,-1 0-1 0 0,-1 0 1 0 0,1-2-1 0 0,-1 1 1 0 0,-1-2-1 0 0,1 0 1 0 0,-1-1-1 0 0,-21 5 1 0 0,-13-1-1244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 2052 0 0,'0'2'12902'0'0,"-1"12"-8484"0"0,-6 15-4664 0 0,-17 40 2128 0 0,-59 116-1 0 0,70-161-1646 0 0,-1-1 1 0 0,-1-1-1 0 0,0 0 0 0 0,-2-1 1 0 0,-1 0-1 0 0,0-2 1 0 0,-2 0-1 0 0,-27 20 1 0 0,42-35-176 0 0,1-1 1 0 0,-1 0-1 0 0,0 0 1 0 0,-1-1-1 0 0,1 0 1 0 0,0 0-1 0 0,-1 0 0 0 0,1 0 1 0 0,-1-1-1 0 0,1 0 1 0 0,-1 0-1 0 0,-11 0 1 0 0,14-1-50 0 0,0 0 1 0 0,0-1-1 0 0,1 1 0 0 0,-1-1 1 0 0,0 0-1 0 0,0 0 1 0 0,1 0-1 0 0,-1 0 0 0 0,1 0 1 0 0,-1-1-1 0 0,1 1 1 0 0,-1-1-1 0 0,1 0 0 0 0,0 1 1 0 0,0-1-1 0 0,0 0 1 0 0,0 0-1 0 0,0 0 0 0 0,0-1 1 0 0,0 1-1 0 0,1 0 1 0 0,-1-1-1 0 0,1 1 0 0 0,0-1 1 0 0,0 0-1 0 0,-1 1 1 0 0,0-6-1 0 0,-1-5-1 0 0,0 0 1 0 0,0 0-1 0 0,1-1 0 0 0,1 1 0 0 0,1-27 1 0 0,0 32-6 0 0,1 0 0 0 0,0 0 0 0 0,0 1 0 0 0,0-1 1 0 0,1 0-1 0 0,1 0 0 0 0,-1 1 0 0 0,1-1 0 0 0,1 1 1 0 0,-1 0-1 0 0,7-9 0 0 0,-9 14 8 0 0,1 0 0 0 0,0 0 0 0 0,0 0 0 0 0,0 0-1 0 0,0 1 1 0 0,0-1 0 0 0,0 0 0 0 0,1 1 0 0 0,-1 0 0 0 0,1 0 0 0 0,-1 0-1 0 0,1 0 1 0 0,-1 0 0 0 0,1 0 0 0 0,-1 0 0 0 0,1 1 0 0 0,0-1 0 0 0,-1 1-1 0 0,1 0 1 0 0,0 0 0 0 0,-1 0 0 0 0,1 0 0 0 0,0 0 0 0 0,-1 1 0 0 0,1-1-1 0 0,0 1 1 0 0,-1 0 0 0 0,1 0 0 0 0,-1 0 0 0 0,1 0 0 0 0,-1 0 0 0 0,5 3-1 0 0,2 1 20 0 0,0 1 0 0 0,0 0 0 0 0,-1 1 0 0 0,1 0 0 0 0,-2 0 0 0 0,1 0 0 0 0,6 10-1 0 0,95 121 68 0 0,-38-46-4885 0 0,-64-80 3195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1 600 0 0,'0'6'14530'0'0,"-4"31"-12094"0"0,2-8-1143 0 0,0-1 1 0 0,2 1-1 0 0,1 0 0 0 0,9 50 0 0 0,-8-67-1089 0 0,1 0-1 0 0,0-1 1 0 0,0 0 0 0 0,1 0-1 0 0,0 0 1 0 0,1 0 0 0 0,7 11-1 0 0,-10-19-164 0 0,0 0 0 0 0,1 0 0 0 0,-1-1-1 0 0,0 1 1 0 0,1 0 0 0 0,0-1 0 0 0,-1 0 0 0 0,1 0-1 0 0,0 0 1 0 0,0 0 0 0 0,0 0 0 0 0,1 0 0 0 0,-1-1-1 0 0,0 0 1 0 0,0 0 0 0 0,1 1 0 0 0,-1-2 0 0 0,1 1 0 0 0,-1 0-1 0 0,1-1 1 0 0,-1 0 0 0 0,1 0 0 0 0,0 0 0 0 0,-1 0-1 0 0,1 0 1 0 0,-1-1 0 0 0,6-1 0 0 0,0 0 2 0 0,0-1 0 0 0,-1 0 1 0 0,1-1-1 0 0,-1 0 0 0 0,0 0 1 0 0,0-1-1 0 0,-1 0 0 0 0,1 0 0 0 0,-1-1 1 0 0,0 0-1 0 0,-1 0 0 0 0,1-1 1 0 0,-1 0-1 0 0,0 0 0 0 0,-1 0 1 0 0,9-15-1 0 0,-5 6 50 0 0,-1 0 0 0 0,-1-1 0 0 0,0 0 0 0 0,-1 0-1 0 0,-1-1 1 0 0,-1 0 0 0 0,4-26 0 0 0,-8 37-803 0 0,0 1 0 0 0,0-1-1 0 0,0 0 1 0 0,-1 1 0 0 0,-1-8 0 0 0,-2 6-898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0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22 1172 0 0,'-7'-8'4469'0'0,"1"3"-1185"0"0,-1-1-868 0 0,3 4 788 0 0,-10 10-5920 0 0,18 7-1584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1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1776 0 0,'-1'-7'15861'0'0,"6"12"-13814"0"0,0-1-3628 0 0,12 7 1999 0 0,0-1 1 0 0,1-1-1 0 0,0-1 1 0 0,1-1-1 0 0,-1 0 1 0 0,23 4-1 0 0,-6-3-135 0 0,0-2 0 0 0,53 2 0 0 0,-83-8-250 0 0,5 1 69 0 0,-1 0-1 0 0,1-1 1 0 0,0 0-1 0 0,0 0 1 0 0,0-2-1 0 0,0 1 1 0 0,-1-1-1 0 0,1 0 1 0 0,18-7-1 0 0,-18 0 950 0 0,-10 9-1024 0 0,0 0 0 0 0,0 0 0 0 0,0 0 0 0 0,0 0 0 0 0,0-1 0 0 0,0 1 0 0 0,0 0 0 0 0,0 0-1 0 0,0 0 1 0 0,0 0 0 0 0,0 0 0 0 0,0-1 0 0 0,0 1 0 0 0,0 0 0 0 0,0 0 0 0 0,0 0 0 0 0,0 0 0 0 0,0 0 0 0 0,0-1 0 0 0,0 1 0 0 0,0 0-1 0 0,0 0 1 0 0,0 0 0 0 0,0 0 0 0 0,0 0 0 0 0,0 0 0 0 0,-1-1 0 0 0,1 1 0 0 0,0 0 0 0 0,0 0 0 0 0,0 0 0 0 0,0 0 0 0 0,0 0-1 0 0,0 0 1 0 0,0 0 0 0 0,-1 0 0 0 0,1 0 0 0 0,0 0 0 0 0,0 0 0 0 0,0-1 0 0 0,0 1 0 0 0,-2 0 3 0 0,1 0 0 0 0,0 0-1 0 0,0 0 1 0 0,-1 0 0 0 0,1 0 0 0 0,0 1 0 0 0,0-1 0 0 0,-1 0 0 0 0,1 0 0 0 0,0 1-1 0 0,0-1 1 0 0,0 1 0 0 0,0-1 0 0 0,-1 1 0 0 0,1 0 0 0 0,0-1 0 0 0,0 1 0 0 0,0 0-1 0 0,-1 1 1 0 0,-6 5 29 0 0,0 2-1 0 0,1-1 1 0 0,-1 1-1 0 0,1 0 1 0 0,1 1-1 0 0,-10 18 1 0 0,7-8-8 0 0,0 0 0 0 0,-9 35 1 0 0,11-30-70 0 0,2 0 0 0 0,-3 28-1 0 0,7-42-116 0 0,0 1 0 0 0,1-1 0 0 0,1 1 0 0 0,0-1 0 0 0,0 1 0 0 0,6 20 0 0 0,-5-26-41 0 0,0 0-1 0 0,0 0 1 0 0,1 0 0 0 0,0 0 0 0 0,0 0 0 0 0,4 5 0 0 0,-5-9 104 0 0,-1 0 0 0 0,1 0 0 0 0,-1-1-1 0 0,1 1 1 0 0,0-1 0 0 0,-1 1 0 0 0,1-1 0 0 0,0 0 0 0 0,0 0 0 0 0,0 0-1 0 0,0 0 1 0 0,0 0 0 0 0,0 0 0 0 0,0 0 0 0 0,1-1 0 0 0,-1 1 0 0 0,0-1-1 0 0,0 1 1 0 0,5-1 0 0 0,-6 0 141 0 0,4-2 394 0 0,1-2-44 0 0,-6 4-377 0 0,0 0 1 0 0,0 0-1 0 0,-1 0 212 0 0,1 0-212 0 0,0 1 1 0 0,0-1-1 0 0,0 0 0 0 0,0 0 1 0 0,0 0-1 0 0,0 0 0 0 0,0 0 1 0 0,0 0-1 0 0,0 0 0 0 0,0 0 1 0 0,0 0-1 0 0,0 0 0 0 0,0 0 1 0 0,0 0-1 0 0,0 0 0 0 0,0 0 1 0 0,0 0-1 0 0,0 1 0 0 0,0-1 1 0 0,0 0-1 0 0,0 0 0 0 0,0 0 1 0 0,0 0-1 0 0,0 0 1 0 0,0 0-1 0 0,0 0 0 0 0,0 0 1 0 0,0 0-1 0 0,1 1 297 0 0,-1-1-297 0 0,0 0 0 0 0,0 0 1 0 0,0 0-1 0 0,0 0 0 0 0,0 0 1 0 0,0 0-1 0 0,0 0 0 0 0,0 0 1 0 0,0 0-1 0 0,0 0 0 0 0,0 0 1 0 0,0 0-1 0 0,0 0 0 0 0,0 0 1 0 0,1 0-1 0 0,-1 0 0 0 0,0 0 1 0 0,0 0-1 0 0,-10 24 42 0 0,2 0-1 0 0,1 1 1 0 0,1 0-1 0 0,1 1 1 0 0,1-1-1 0 0,-1 47 0 0 0,12 163 74 0 0,-7-226-148 0 0,30 285 202 0 0,-30-291-207 0 0,1 1 33 0 0,-1 1-1 0 0,0 0 0 0 0,0-1 0 0 0,0 1 1 0 0,0 0-1 0 0,0-1 0 0 0,-1 1 1 0 0,0 0-1 0 0,0-1 0 0 0,-1 1 0 0 0,1-1 1 0 0,-1 1-1 0 0,0-1 0 0 0,0 0 0 0 0,-4 7 0 0 0,3-8 5 0 0,1 0-1 0 0,-1 0 1 0 0,-1 0-1 0 0,1-1 1 0 0,0 1-1 0 0,-1-1 0 0 0,1 0 1 0 0,-1 1-1 0 0,0-2 1 0 0,1 1-1 0 0,-1 0 0 0 0,0-1 1 0 0,0 0-1 0 0,0 1 1 0 0,0-2-1 0 0,-1 1 1 0 0,-3 0-1 0 0,-23 0-118 0 0,1 0 1 0 0,-1-3-1 0 0,1 0 0 0 0,0-2 1 0 0,-39-10-1 0 0,63 13-341 0 0,-7-2 179 0 0,6-1-3073 0 0,4 1 1701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1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56 2956 0 0,'-1'1'4461'0'0,"-7"6"-2581"0"0,4-3-1186 0 0,1 0 1 0 0,0 0 0 0 0,-1 0-1 0 0,2 0 1 0 0,-1 0-1 0 0,0 1 1 0 0,1-1 0 0 0,-3 8-1 0 0,2-4-106 0 0,1 0 0 0 0,0 1 0 0 0,0-1 0 0 0,-1 15 0 0 0,3-12-354 0 0,0 0-1 0 0,0 0 0 0 0,1 0 1 0 0,0 0-1 0 0,1-1 1 0 0,0 1-1 0 0,1 0 1 0 0,5 11-1 0 0,-7-18-178 0 0,1 1 0 0 0,0-1 0 0 0,1 0 0 0 0,-1 0-1 0 0,1 0 1 0 0,0 0 0 0 0,0 0 0 0 0,0 0 0 0 0,1-1 0 0 0,-1 0 0 0 0,1 1-1 0 0,0-1 1 0 0,0-1 0 0 0,0 1 0 0 0,7 3 0 0 0,-5-3-12 0 0,1-1-1 0 0,-1 0 1 0 0,1-1 0 0 0,0 1 0 0 0,-1-1-1 0 0,1-1 1 0 0,0 1 0 0 0,0-1 0 0 0,-1 0 0 0 0,11-2-1 0 0,-6 1 12 0 0,-1-1-1 0 0,0 0 1 0 0,0-1-1 0 0,0 0 1 0 0,-1-1-1 0 0,1 0 1 0 0,-1 0-1 0 0,0-1 1 0 0,0 0-1 0 0,0 0 1 0 0,-1-1-1 0 0,10-8 1 0 0,-14 10 75 0 0,0-1-1 0 0,0 1 1 0 0,0 0 0 0 0,-1-1 0 0 0,1 0 0 0 0,-1 0 0 0 0,0 0-1 0 0,0 0 1 0 0,-1-1 0 0 0,0 1 0 0 0,0-1 0 0 0,0 1-1 0 0,0-1 1 0 0,-1 0 0 0 0,0 1 0 0 0,0-1 0 0 0,-1 0 0 0 0,0 0-1 0 0,0 0 1 0 0,0 0 0 0 0,0 0 0 0 0,-2-6 0 0 0,0 2 60 0 0,-1 0 0 0 0,0 0 1 0 0,-1 1-1 0 0,1-1 0 0 0,-2 1 1 0 0,0 0-1 0 0,0 0 1 0 0,0 0-1 0 0,-1 0 0 0 0,0 1 1 0 0,-10-10-1 0 0,12 15-167 0 0,1-1 0 0 0,-1 1 0 0 0,0 0-1 0 0,0 0 1 0 0,0 0 0 0 0,0 0 0 0 0,-1 1 0 0 0,1 0 0 0 0,-1 0 0 0 0,0 0 0 0 0,1 0-1 0 0,-1 1 1 0 0,0 0 0 0 0,0 0 0 0 0,0 0 0 0 0,0 0 0 0 0,0 1 0 0 0,0 0 0 0 0,0 0-1 0 0,0 0 1 0 0,0 1 0 0 0,0 0 0 0 0,0 0 0 0 0,0 0 0 0 0,-5 2 0 0 0,2 1-321 0 0,0-1 1 0 0,1 2-1 0 0,-1-1 1 0 0,1 1 0 0 0,-1 0-1 0 0,2 1 1 0 0,-1 0 0 0 0,0 0-1 0 0,1 0 1 0 0,0 1-1 0 0,1 0 1 0 0,0 0 0 0 0,0 0-1 0 0,0 1 1 0 0,1 0 0 0 0,-7 16-1 0 0,4 1-1307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1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4156 0 0,'14'-17'17453'0'0,"-10"24"-17253"0"0,-2-2 135 0 0,0 1-1 0 0,-1-1 0 0 0,1 1 0 0 0,0 11 1 0 0,-1-9-74 0 0,1 14 194 0 0,1 3-73 0 0,1-1 0 0 0,7 26 0 0 0,-9-44-336 0 0,0 0 1 0 0,0 0-1 0 0,0 0 0 0 0,1 0 1 0 0,0 0-1 0 0,0-1 1 0 0,1 1-1 0 0,0-1 1 0 0,0 0-1 0 0,0 0 1 0 0,0 0-1 0 0,1-1 1 0 0,5 5-1 0 0,-7-7-25 0 0,0 0 0 0 0,0-1 1 0 0,0 1-1 0 0,0-1 0 0 0,0 0 0 0 0,1 0 0 0 0,-1 0 0 0 0,0 0 0 0 0,1 0 1 0 0,-1-1-1 0 0,1 1 0 0 0,-1-1 0 0 0,0 0 0 0 0,1 0 0 0 0,-1 0 1 0 0,1-1-1 0 0,-1 1 0 0 0,1-1 0 0 0,-1 0 0 0 0,0 0 0 0 0,1 0 1 0 0,-1 0-1 0 0,0-1 0 0 0,0 1 0 0 0,0-1 0 0 0,0 0 0 0 0,0 0 1 0 0,5-4-1 0 0,0 0 95 0 0,-1-1 0 0 0,1-1 1 0 0,-1 1-1 0 0,0-1 0 0 0,-1 0 1 0 0,0 0-1 0 0,0-1 1 0 0,6-13-1 0 0,-7 9 21 0 0,0 0 0 0 0,0 0-1 0 0,-2 0 1 0 0,0-1 0 0 0,0 1 0 0 0,-1-1 0 0 0,-1 0 0 0 0,0 0-1 0 0,-1 1 1 0 0,0-1 0 0 0,-1 0 0 0 0,-4-17 0 0 0,4 5-950 0 0,1 20-2880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1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11 4364 0 0,'-1'-1'460'0'0,"0"0"0"0"0,0 0 0 0 0,0 0 0 0 0,0 0 0 0 0,0 1 0 0 0,0-1 0 0 0,-1 0 0 0 0,1 0 0 0 0,0 1 0 0 0,0-1-1 0 0,-1 1 1 0 0,1-1 0 0 0,0 1 0 0 0,-1 0 0 0 0,1-1 0 0 0,0 1 0 0 0,-1 0 0 0 0,1 0 0 0 0,-1 0 0 0 0,-1 0 0 0 0,-1 1 58 0 0,0 0 1 0 0,1 0-1 0 0,-1 0 1 0 0,1 0 0 0 0,0 0-1 0 0,-1 1 1 0 0,-5 3 0 0 0,-4 4 152 0 0,1 0 1 0 0,-20 20-1 0 0,27-25-255 0 0,-14 15 188 0 0,1 0 1 0 0,1 1-1 0 0,0 1 1 0 0,-25 45-1 0 0,34-52-398 0 0,1 0 0 0 0,0 0 1 0 0,1 1-1 0 0,1 0 0 0 0,0 1 0 0 0,2-1 0 0 0,-1 1 0 0 0,2-1 1 0 0,-2 26-1 0 0,4-35-179 0 0,1 1 1 0 0,-1-1 0 0 0,1 1 0 0 0,0 0-1 0 0,0-1 1 0 0,1 0 0 0 0,0 1-1 0 0,0-1 1 0 0,0 0 0 0 0,1 0 0 0 0,0 0-1 0 0,0 0 1 0 0,1-1 0 0 0,-1 1-1 0 0,1-1 1 0 0,1 0 0 0 0,-1 0 0 0 0,1 0-1 0 0,-1-1 1 0 0,1 1 0 0 0,1-1-1 0 0,-1 0 1 0 0,0-1 0 0 0,1 1-1 0 0,0-1 1 0 0,0 0 0 0 0,0-1 0 0 0,0 1-1 0 0,0-1 1 0 0,1 0 0 0 0,-1-1-1 0 0,1 0 1 0 0,-1 0 0 0 0,1 0 0 0 0,-1-1-1 0 0,1 0 1 0 0,0 0 0 0 0,7-1-1 0 0,-11 1 16 0 0,1-1-1 0 0,0 1 0 0 0,-1-1 0 0 0,1 0 0 0 0,-1 0 1 0 0,1 0-1 0 0,-1-1 0 0 0,0 1 0 0 0,1-1 0 0 0,-1 1 1 0 0,0-1-1 0 0,0 0 0 0 0,0-1 0 0 0,0 1 0 0 0,-1 0 0 0 0,1-1 1 0 0,-1 1-1 0 0,1-1 0 0 0,-1 0 0 0 0,0 0 0 0 0,0 0 1 0 0,0 0-1 0 0,0 0 0 0 0,-1 0 0 0 0,1-1 0 0 0,-1 1 1 0 0,0-1-1 0 0,0 1 0 0 0,0-1 0 0 0,0 1 0 0 0,-1-1 1 0 0,1 1-1 0 0,-1-1 0 0 0,0 0 0 0 0,0 1 0 0 0,0-1 0 0 0,-1 0 1 0 0,1 1-1 0 0,-1-1 0 0 0,0 1 0 0 0,0-1 0 0 0,-2-3 1 0 0,3 4-40 0 0,-2 1 1 0 0,1-1 0 0 0,0 1 0 0 0,0-1-1 0 0,-1 1 1 0 0,1 0 0 0 0,-1-1-1 0 0,0 1 1 0 0,1 0 0 0 0,-1 0 0 0 0,0 0-1 0 0,0 1 1 0 0,-1-1 0 0 0,1 0-1 0 0,0 1 1 0 0,-1-1 0 0 0,1 1 0 0 0,0 0-1 0 0,-1 0 1 0 0,0 0 0 0 0,1 0 0 0 0,-1 0-1 0 0,0 0 1 0 0,1 1 0 0 0,-1-1-1 0 0,0 1 1 0 0,0 0 0 0 0,1 0 0 0 0,-1 0-1 0 0,0 0 1 0 0,0 0 0 0 0,1 1-1 0 0,-6 1 1 0 0,1 0-257 0 0,-1 0-1 0 0,1 1 1 0 0,0 0-1 0 0,0 1 1 0 0,1-1-1 0 0,-1 1 1 0 0,1 1 0 0 0,0-1-1 0 0,0 1 1 0 0,0 0-1 0 0,-6 8 1 0 0,-3 5-1351 0 0,-2 1-8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1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6 3872 0 0,'1'-6'15337'0'0,"-10"11"-10588"0"0,1 0-6265 0 0,-19 21 2589 0 0,-40 49 1 0 0,-3 3-167 0 0,64-72-846 0 0,-73 66 722 0 0,71-65-680 0 0,-1-1 1 0 0,0 1-1 0 0,-1-2 1 0 0,1 1-1 0 0,-1-1 0 0 0,0-1 1 0 0,-16 5-1 0 0,24-8-91 0 0,0 0 0 0 0,-1 0 0 0 0,1-1 0 0 0,0 0 0 0 0,0 1 0 0 0,-1-1 0 0 0,1 0 0 0 0,0 0 0 0 0,0 0 0 0 0,-1 0 0 0 0,1 0 0 0 0,0-1-1 0 0,0 1 1 0 0,0-1 0 0 0,-1 1 0 0 0,1-1 0 0 0,0 0 0 0 0,0 0 0 0 0,0 0 0 0 0,0 0 0 0 0,0 0 0 0 0,0-1 0 0 0,0 1 0 0 0,1 0 0 0 0,-1-1 0 0 0,0 0 0 0 0,1 1 0 0 0,-1-1 0 0 0,1 0 0 0 0,0 0 0 0 0,-1 1 0 0 0,1-1-1 0 0,0 0 1 0 0,0 0 0 0 0,0 0 0 0 0,1-1 0 0 0,-2-2 0 0 0,0-2-7 0 0,1 1-1 0 0,0-1 1 0 0,1 1-1 0 0,-1-1 1 0 0,1 1-1 0 0,0-1 1 0 0,1 1-1 0 0,0-1 1 0 0,0 1-1 0 0,0-1 1 0 0,4-10-1 0 0,-2 10 2 0 0,0 0 0 0 0,1 0 0 0 0,0 0 1 0 0,0 0-1 0 0,0 1 0 0 0,1 0 0 0 0,0 0 0 0 0,0 0 0 0 0,1 0 0 0 0,11-8 0 0 0,-15 12 2 0 0,0 0 0 0 0,0 1 1 0 0,1-1-1 0 0,-1 1 0 0 0,1 0 0 0 0,-1-1 0 0 0,1 1 0 0 0,0 0 0 0 0,-1 1 1 0 0,1-1-1 0 0,0 0 0 0 0,0 1 0 0 0,-1-1 0 0 0,1 1 0 0 0,0 0 0 0 0,0 0 0 0 0,0 0 1 0 0,-1 1-1 0 0,1-1 0 0 0,0 0 0 0 0,0 1 0 0 0,-1 0 0 0 0,1 0 0 0 0,0 0 1 0 0,-1 0-1 0 0,1 0 0 0 0,-1 0 0 0 0,1 1 0 0 0,-1-1 0 0 0,0 1 0 0 0,1 0 0 0 0,2 3 1 0 0,3 3-31 0 0,-1 0 0 0 0,0 1 1 0 0,-1 0-1 0 0,0 0 0 0 0,-1 1 1 0 0,0-1-1 0 0,7 19 1 0 0,21 77-2696 0 0,-25-74 697 0 0,-1-8 421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3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59 101 19182 0 0,'-2'-1'603'0'0,"-22"-6"3847"0"0,-8-6-2847 0 0,31 12-1067 0 0,6 0-392 0 0,29-8 151 0 0,60-9 1 0 0,-40 10-199 0 0,205-28-3649 0 0,-251 36 3245 0 0,44-6-1298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3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1996 0 0,'0'0'3953'0'0,"12"16"9858"0"0,-6-5-10850 0 0,-4-5-2686 0 0,-1-1 0 0 0,0 1-1 0 0,0 0 1 0 0,-1-1 0 0 0,0 1-1 0 0,0 0 1 0 0,0 0 0 0 0,-1-1-1 0 0,0 1 1 0 0,0 0 0 0 0,0-1-1 0 0,-3 8 1 0 0,-3 3-1604 0 0,-1 0 0 0 0,-16 27 0 0 0,13-25-266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1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7 21126 0 0,'15'-6'5309'0'0,"-7"9"-4021"0"0,-7-2-1280 0 0,0 1 0 0 0,-1 0 0 0 0,1 0 0 0 0,0 0 0 0 0,-1 0 0 0 0,0 0-1 0 0,1 0 1 0 0,-1 0 0 0 0,0 0 0 0 0,0 0 0 0 0,-1 3 0 0 0,1 11 113 0 0,-2 1 1 0 0,0-1-1 0 0,-1 1 1 0 0,-10 28-1 0 0,-29 61 225 0 0,27-74-294 0 0,-2-1 0 0 0,-1 0 0 0 0,-1-1 0 0 0,-1-1 0 0 0,-2-1 0 0 0,-36 37 0 0 0,44-56-544 0 0,8-10-3259 0 0,-1-9 2141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1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21414 0 0,'15'-39'5762'0'0,"1"-19"-3701"0"0,-15 53-2080 0 0,0-3 216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1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4156 0 0,'-1'3'3745'0'0,"-17"71"4094"0"0,7 3-4173 0 0,2 80-1635 0 0,7-109-1073 0 0,3 94 336 0 0,1-54-5809 0 0,-2-77 3015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1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11 129 3908 0 0,'-1'-2'620'0'0,"0"0"0"0"0,-1 1 0 0 0,1-1 0 0 0,0 0-1 0 0,1 0 1 0 0,-1 0 0 0 0,0 0 0 0 0,1 1 0 0 0,-1-1-1 0 0,1 0 1 0 0,-1 0 0 0 0,1 0 0 0 0,0-1 0 0 0,0 1-1 0 0,0 0 1 0 0,0 0 0 0 0,0 0 0 0 0,0 0 0 0 0,1 0-1 0 0,0-2 1 0 0,0 1-233 0 0,1-1-1 0 0,-1 1 1 0 0,1 0-1 0 0,0 0 1 0 0,0 0 0 0 0,0 0-1 0 0,0 0 1 0 0,1 1-1 0 0,-1-1 1 0 0,6-3-1 0 0,0-1-178 0 0,0 2 0 0 0,1-1 0 0 0,-1 1 1 0 0,1 1-1 0 0,1 0 0 0 0,-1 0 0 0 0,14-4 0 0 0,-12 6-56 0 0,-1 0-1 0 0,1 1 1 0 0,-1 0 0 0 0,1 1 0 0 0,-1 0 0 0 0,1 0-1 0 0,-1 1 1 0 0,1 1 0 0 0,-1-1 0 0 0,0 2 0 0 0,1-1 0 0 0,11 6-1 0 0,-16-5-95 0 0,1 0-1 0 0,-1 0 0 0 0,0 1 1 0 0,0 0-1 0 0,0 0 0 0 0,0 0 0 0 0,0 1 1 0 0,-1-1-1 0 0,0 1 0 0 0,0 1 1 0 0,-1-1-1 0 0,1 1 0 0 0,-1 0 1 0 0,0 0-1 0 0,-1 0 0 0 0,1 0 0 0 0,-1 1 1 0 0,4 11-1 0 0,-4-8-2 0 0,-1 1 0 0 0,0-1 0 0 0,-1 1 0 0 0,0-1 1 0 0,0 1-1 0 0,-1 0 0 0 0,-1-1 0 0 0,1 1 0 0 0,-2-1 0 0 0,0 1 0 0 0,0-1 0 0 0,-1 1 1 0 0,-3 9-1 0 0,0-5-21 0 0,-1-2 1 0 0,0 1-1 0 0,-1-1 1 0 0,0 0-1 0 0,-1-1 1 0 0,0 0-1 0 0,-1 0 1 0 0,-16 15-1 0 0,19-24-71 0 0,6-5-508 0 0,4 0 539 0 0,-1 0 0 0 0,1 0 0 0 0,0 0 0 0 0,0 0 0 0 0,0 1 0 0 0,0-1 0 0 0,0 1 0 0 0,0 0 0 0 0,0 0 0 0 0,0 0 0 0 0,6-1 0 0 0,0 1 1 0 0,-1 1 1 0 0,1-1-1 0 0,0 1 0 0 0,-1 1 1 0 0,1-1-1 0 0,-1 2 0 0 0,1-1 1 0 0,-1 1-1 0 0,0 0 0 0 0,0 1 1 0 0,0 0-1 0 0,0 0 0 0 0,0 1 1 0 0,0 0-1 0 0,-1 0 0 0 0,11 9 1 0 0,-10-6 91 0 0,0 0 0 0 0,0 1 0 0 0,-1 0 0 0 0,0 0 0 0 0,0 1 0 0 0,-1 0 0 0 0,0 0 0 0 0,-1 0 0 0 0,0 1 0 0 0,0 0 0 0 0,-1 0 0 0 0,0 0 0 0 0,-1 1 0 0 0,4 20 0 0 0,-6-23 5 0 0,0-1-1 0 0,-1 1 1 0 0,0-1 0 0 0,0 0-1 0 0,0 1 1 0 0,-1-1 0 0 0,0 1-1 0 0,-1-1 1 0 0,0 0 0 0 0,0 0-1 0 0,0 1 1 0 0,-1-2 0 0 0,0 1-1 0 0,0 0 1 0 0,-1 0 0 0 0,0-1-1 0 0,0 0 1 0 0,-1 0 0 0 0,1 0-1 0 0,-1-1 1 0 0,0 1 0 0 0,-10 7-1 0 0,5-6-23 0 0,1 0 0 0 0,-1-1 0 0 0,-1 0 0 0 0,1 0-1 0 0,-1-1 1 0 0,0 0 0 0 0,0-1 0 0 0,-1-1 0 0 0,-21 5 0 0 0,26-7-177 0 0,0 0 0 0 0,0-1 1 0 0,0 0-1 0 0,0 0 1 0 0,0 0-1 0 0,0-1 0 0 0,1 0 1 0 0,-1 0-1 0 0,0-1 1 0 0,0 0-1 0 0,1 0 1 0 0,-1-1-1 0 0,1 0 0 0 0,0 0 1 0 0,0 0-1 0 0,0-1 1 0 0,0 0-1 0 0,-6-5 1 0 0,10 7-219 0 0,0 0 0 0 0,0 0 0 0 0,0 0 0 0 0,1-1 0 0 0,-1 1 0 0 0,1 0 0 0 0,-1-1 0 0 0,-1-4 0 0 0,-1-6-1281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1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46 3724 0 0,'-13'-2'1351'0'0,"0"1"-1"0"0,0-1 0 0 0,0 2 0 0 0,0 0 1 0 0,0 1-1 0 0,0 0 0 0 0,0 1 1 0 0,-13 3-1 0 0,9 0-603 0 0,-1 0 1 0 0,1 2-1 0 0,1 0 1 0 0,-1 0-1 0 0,-19 14 0 0 0,13-5-409 0 0,0 1-1 0 0,0 0 0 0 0,2 2 0 0 0,1 1 1 0 0,0 1-1 0 0,1 0 0 0 0,-21 33 0 0 0,14-14-14 0 0,3 0 0 0 0,-31 72 0 0 0,44-90-216 0 0,-20 53 154 0 0,4 1 0 0 0,2 1 0 0 0,-14 88 0 0 0,24-83-73 0 0,3 0 0 0 0,-1 144-1 0 0,15-108-99 0 0,23 144 0 0 0,-19-210-80 0 0,3-1 0 0 0,2 0 0 0 0,28 72 0 0 0,-28-94-19 0 0,1-2 0 0 0,1 1 0 0 0,1-2 0 0 0,2 0 0 0 0,1-1 1 0 0,1 0-1 0 0,22 21 0 0 0,-26-30 4 0 0,1 0 1 0 0,1-2-1 0 0,1 0 0 0 0,0-1 1 0 0,0-1-1 0 0,2 0 0 0 0,-1-2 1 0 0,1 0-1 0 0,1-1 0 0 0,0-1 1 0 0,0-1-1 0 0,0-1 0 0 0,1-1 1 0 0,44 5-1 0 0,-30-8 18 0 0,0-2 0 0 0,0-2 0 0 0,50-8 1 0 0,99-32 56 0 0,-105 18-16 0 0,-1-4 0 0 0,-1-3 0 0 0,-2-4 0 0 0,-1-2 1 0 0,-2-5-1 0 0,-2-2 0 0 0,104-85 0 0 0,-134 92-15 0 0,-1-2 0 0 0,-2-2 1 0 0,47-65-1 0 0,-59 66-18 0 0,-2 0-1 0 0,-2-2 1 0 0,-1 0 0 0 0,-3-2 0 0 0,-1 0 0 0 0,-2-1-1 0 0,-2 0 1 0 0,8-58 0 0 0,-13 52 21 0 0,-2-1-1 0 0,-2 0 0 0 0,-2-1 1 0 0,-3 1-1 0 0,-2 0 1 0 0,-2 0-1 0 0,-23-97 0 0 0,16 107 67 0 0,-1 1-1 0 0,-28-61 0 0 0,22 64 1 0 0,-1 1-1 0 0,-2 1 0 0 0,-1 1 0 0 0,-2 1 1 0 0,-30-32-1 0 0,28 38-8 0 0,-1 2 0 0 0,-1 1 0 0 0,-1 2 0 0 0,-1 0 0 0 0,-59-31 0 0 0,51 35 5 0 0,0 1 0 0 0,-1 2 0 0 0,0 2-1 0 0,-78-17 1 0 0,62 21-44 0 0,1 3-1 0 0,-2 2 0 0 0,-62 3 1 0 0,62 7-221 0 0,0 1 0 0 0,-90 24 1 0 0,112-21-476 0 0,0 1 0 0 0,0 2 0 0 0,1 2 0 0 0,0 1 0 0 0,-55 34 1 0 0,40-17-973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1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14 151 1996 0 0,'2'152'7383'0'0,"-3"138"-1587"0"0,-2-209-4263 0 0,-4 50 1323 0 0,6-115-2355 0 0,1-14-389 0 0,1 0 1 0 0,-2 1-1 0 0,1-1 1 0 0,0 1-1 0 0,0-1 1 0 0,-1 0-1 0 0,1 1 1 0 0,-2 2-1 0 0,1-3 276 0 0,7-257-204 0 0,0 108-160 0 0,4 5 72 0 0,-1 33 126 0 0,-8 96-166 0 0,-1 3 36 0 0,0 1 1 0 0,1-1-1 0 0,0 1 0 0 0,0-1 0 0 0,6-15 1 0 0,-7 25-81 0 0,0 0 0 0 0,0 0 0 0 0,0 0 0 0 0,0 0 0 0 0,0 0 0 0 0,1-1 0 0 0,-1 1 0 0 0,0 0 0 0 0,0 0 0 0 0,0 0 0 0 0,0 0 0 0 0,0 0 1 0 0,0 0-1 0 0,1 0 0 0 0,-1 0 0 0 0,0 0 0 0 0,0 0 0 0 0,0 0 0 0 0,0 0 0 0 0,0 0 0 0 0,1 0 0 0 0,-1 0 0 0 0,0 0 0 0 0,0 0 0 0 0,0 0 0 0 0,0 0 0 0 0,0 0 0 0 0,1 0 1 0 0,-1 0-1 0 0,0 0 0 0 0,0 0 0 0 0,0 0 0 0 0,0 0 0 0 0,0 0 0 0 0,0 0 0 0 0,1 0 0 0 0,-1 1 0 0 0,0-1 0 0 0,0 0 0 0 0,0 0 0 0 0,0 0 0 0 0,0 0 0 0 0,0 0 0 0 0,0 0 1 0 0,1 1-1 0 0,7 9 129 0 0,6 13-63 0 0,-4 1 8 0 0,0-1 0 0 0,-2 1 0 0 0,7 30-1 0 0,4 13 29 0 0,-18-62-109 0 0,62 172 191 0 0,-46-137-206 0 0,1-2 0 0 0,33 52 1 0 0,-49-87-3 0 0,0 1 1 0 0,0-1-1 0 0,1 0 1 0 0,-1 0-1 0 0,1 0 1 0 0,0 0-1 0 0,0-1 1 0 0,0 1-1 0 0,0-1 1 0 0,1 1 0 0 0,-1-1-1 0 0,4 2 1 0 0,-4-4 9 0 0,-1 1-1 0 0,0 0 1 0 0,1-1 0 0 0,-1 0 0 0 0,1 1 0 0 0,-1-1 0 0 0,1 0 0 0 0,0 0 0 0 0,-1 0 0 0 0,1-1 0 0 0,-1 1 0 0 0,0-1 0 0 0,1 1-1 0 0,-1-1 1 0 0,1 0 0 0 0,-1 0 0 0 0,0 0 0 0 0,1 0 0 0 0,-1 0 0 0 0,2-2 0 0 0,7-5 4 0 0,0 0 1 0 0,-1-1 0 0 0,0 0-1 0 0,0 0 1 0 0,-1-1 0 0 0,0-1-1 0 0,-1 1 1 0 0,0-1 0 0 0,7-15-1 0 0,-1-1 64 0 0,-1 1 0 0 0,-1-2 0 0 0,8-31 0 0 0,-11 28 169 0 0,-2-1 1 0 0,-2 1 0 0 0,4-64-1 0 0,-16-95 684 0 0,4 145-1751 0 0,3 15-2647 0 0,0 22 1906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2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69 440 0 0,'-1'0'529'0'0,"0"0"0"0"0,0 0 1 0 0,-1 0-1 0 0,1 1 0 0 0,0-1 0 0 0,0 0 1 0 0,0 1-1 0 0,-1-1 0 0 0,1 1 0 0 0,0 0 0 0 0,0-1 1 0 0,0 1-1 0 0,-2 1 0 0 0,-12 15 3003 0 0,-7 27-1189 0 0,17-32-1436 0 0,-1 3-361 0 0,0-1-1 0 0,1 1 1 0 0,1 0-1 0 0,1 0 1 0 0,0 1-1 0 0,-2 23 0 0 0,5-29-371 0 0,-1 1 0 0 0,2 0 0 0 0,-1-1 0 0 0,1 1 0 0 0,1-1 0 0 0,0 1 0 0 0,1-1 0 0 0,0 0 0 0 0,0 0 0 0 0,7 13 0 0 0,-8-19-134 0 0,0-1 1 0 0,0 0 0 0 0,0 0 0 0 0,0 0-1 0 0,1 0 1 0 0,-1 0 0 0 0,1 0 0 0 0,0-1-1 0 0,0 1 1 0 0,0-1 0 0 0,0 0 0 0 0,0 0-1 0 0,0 0 1 0 0,1 0 0 0 0,-1-1 0 0 0,0 1-1 0 0,1-1 1 0 0,0 0 0 0 0,-1 0 0 0 0,1 0-1 0 0,7 1 1 0 0,-4-2 12 0 0,0 0 0 0 0,-1-1 1 0 0,1 1-1 0 0,0-1 0 0 0,0-1 0 0 0,-1 1 0 0 0,1-1 0 0 0,-1 0 0 0 0,1-1 0 0 0,-1 0 1 0 0,8-4-1 0 0,-2 0 15 0 0,-1-1 1 0 0,0 0 0 0 0,0-1-1 0 0,-1 0 1 0 0,0 0-1 0 0,-1-1 1 0 0,0 0 0 0 0,0-1-1 0 0,-1 0 1 0 0,0 0-1 0 0,-1-1 1 0 0,-1 0 0 0 0,0 0-1 0 0,5-15 1 0 0,-7 17 37 0 0,-1 0 0 0 0,0 0 0 0 0,-1-1 0 0 0,0 1-1 0 0,-1-1 1 0 0,0 1 0 0 0,0-1 0 0 0,-1 0 0 0 0,-1 1 0 0 0,0-1 0 0 0,0 0 0 0 0,-1 1 0 0 0,-1-1 0 0 0,1 1 0 0 0,-2 0 0 0 0,1 0-1 0 0,-1 0 1 0 0,-9-15 0 0 0,10 21-72 0 0,1 0 0 0 0,-1 0 0 0 0,0 1 0 0 0,1-1 0 0 0,-2 1 0 0 0,1 0 0 0 0,0 0 0 0 0,-1 0 0 0 0,1 0 0 0 0,-1 1 0 0 0,0-1 0 0 0,0 1-1 0 0,0 0 1 0 0,0 0 0 0 0,-1 0 0 0 0,1 1 0 0 0,0 0 0 0 0,-1-1 0 0 0,1 1 0 0 0,-1 1 0 0 0,1-1 0 0 0,-1 1 0 0 0,1 0 0 0 0,-1 0 0 0 0,-7 1 0 0 0,6 0-18 0 0,-1 0 0 0 0,0 1 0 0 0,1 0 0 0 0,-1 0 0 0 0,1 1 0 0 0,0 0 0 0 0,0 0 0 0 0,0 0 0 0 0,0 1-1 0 0,1 0 1 0 0,-1 0 0 0 0,1 0 0 0 0,0 1 0 0 0,0 0 0 0 0,0 0 0 0 0,-6 9 0 0 0,3-3-84 0 0,2 0 0 0 0,-1 0 0 0 0,1 1-1 0 0,1 0 1 0 0,0 0 0 0 0,0 0-1 0 0,1 1 1 0 0,-4 24 0 0 0,7-27-489 0 0,1 1-1 0 0,-1-1 1 0 0,1 0 0 0 0,1 1 0 0 0,0-1 0 0 0,1 0 0 0 0,3 13 0 0 0,1 2-1002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2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3332 0 0,'8'-23'19455'0'0,"0"91"-17460"0"0,-6-43-1833 0 0,2 1 0 0 0,0-1 0 0 0,12 37 0 0 0,-6-37-2057 0 0,21 41 0 0 0,-10-31 321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2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3 114 19058 0 0,'0'-30'3412'0'0,"-3"5"-2308"0"0,3 7-940 0 0,0 3-744 0 0,0 3 36 0 0,0 4 124 0 0,0 2-788 0 0,3 36-3276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2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3168 0 0,'0'-3'1012'0'0,"1"2"-728"0"0,-1 1 0 0 0,0-1 0 0 0,0 1 0 0 0,0-1 0 0 0,0 0 0 0 0,1 1 0 0 0,5-6 5126 0 0,-3 7-3518 0 0,2 0-1459 0 0,0 2 0 0 0,-1-1 0 0 0,1 0 0 0 0,0 1 0 0 0,-1 0 0 0 0,0 0 0 0 0,0 1 0 0 0,6 4 0 0 0,30 36 1174 0 0,-34-37-1476 0 0,30 37 642 0 0,-2 1 1 0 0,-2 2-1 0 0,28 55 1 0 0,-32-55-483 0 0,-18-32-1576 0 0,-1 1 1 0 0,12 27-1 0 0,-15-31-193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1424 0 0,'14'-17'1823'0'0,"1"1"1"0"0,0 1-1 0 0,1 1 0 0 0,1 0 0 0 0,36-22 0 0 0,-47 32-1554 0 0,1 1 0 0 0,-1 0-1 0 0,1 0 1 0 0,0 1-1 0 0,0-1 1 0 0,0 2-1 0 0,0-1 1 0 0,0 1-1 0 0,0 0 1 0 0,0 0-1 0 0,1 1 1 0 0,-1 0-1 0 0,0 0 1 0 0,0 1-1 0 0,1 0 1 0 0,-1 0-1 0 0,0 0 1 0 0,0 1-1 0 0,0 0 1 0 0,0 1-1 0 0,10 5 1 0 0,-3 1-104 0 0,0 0 0 0 0,-1 1 0 0 0,0 0-1 0 0,-1 1 1 0 0,0 1 0 0 0,-1 0 0 0 0,0 1 0 0 0,-1 0 0 0 0,0 0-1 0 0,-1 1 1 0 0,0 0 0 0 0,6 16 0 0 0,9 24 481 0 0,34 111 1 0 0,39 167 768 0 0,-92-315-1583 0 0,-1 0 0 0 0,-1 0 0 0 0,2 29 0 0 0,-5-45-143 0 0,-3-3-1112 0 0,-1-2 1382 0 0,-1 0 0 0 0,1 0 0 0 0,0-1 0 0 0,1 0 0 0 0,-1 0 0 0 0,1 0 0 0 0,0 0 0 0 0,-4-9 0 0 0,-17-51 279 0 0,22 59-206 0 0,-10-30 216 0 0,-48-129 1908 0 0,42 130-1411 0 0,17 33-684 0 0,0 0 1 0 0,-1 0-1 0 0,1 0 1 0 0,-1 0-1 0 0,1 0 0 0 0,-1 0 1 0 0,0 1-1 0 0,0-1 1 0 0,1 0-1 0 0,-1 1 0 0 0,0 0 1 0 0,-5-3-1 0 0,6 4 59 0 0,-13 12 88 0 0,9-5-166 0 0,0 1 0 0 0,0-1 0 0 0,0 0-1 0 0,1 1 1 0 0,0 0 0 0 0,1 0 0 0 0,-4 10 0 0 0,3-8-16 0 0,-19 53 90 0 0,-57 134 227 0 0,58-151-142 0 0,-1-2 0 0 0,-36 52 0 0 0,53-87-180 0 0,0-1 0 0 0,0 0 0 0 0,-1-1 0 0 0,0 1 0 0 0,-1-1 0 0 0,1-1 0 0 0,-1 1 0 0 0,-1-1 0 0 0,1-1 0 0 0,-17 9 0 0 0,9-12-1065 0 0,15-3 872 0 0,1 1-1 0 0,-1 0 0 0 0,1 0 0 0 0,-1 0 0 0 0,1 0 0 0 0,0-1 0 0 0,-1 1 0 0 0,1 0 1 0 0,-1 0-1 0 0,1-1 0 0 0,-1 1 0 0 0,1 0 0 0 0,0-1 0 0 0,-1 1 0 0 0,1-1 0 0 0,0 1 1 0 0,0 0-1 0 0,-1-1 0 0 0,1 1 0 0 0,-1-2 0 0 0,-2-6-1405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2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 4156 0 0,'-1'0'502'0'0,"0"-1"0"0"0,0 1 0 0 0,0-1 0 0 0,0 1 0 0 0,0-1 0 0 0,0 1 0 0 0,0 0 0 0 0,0-1 0 0 0,0 1 0 0 0,-1 0 0 0 0,1 0 0 0 0,0 0 0 0 0,0 0 0 0 0,0 0 1 0 0,0 0-1 0 0,0 0 0 0 0,0 0 0 0 0,-2 1 0 0 0,0-1-34 0 0,1 1 1 0 0,-1 0 0 0 0,1 1 0 0 0,0-1 0 0 0,-1 0-1 0 0,1 1 1 0 0,-4 2 0 0 0,-3 4-110 0 0,1 1 0 0 0,-13 17 0 0 0,14-18 531 0 0,-78 106 2015 0 0,-90 157 0 0 0,170-262-3004 0 0,-16 28-518 0 0,15-12-2845 0 0,6-17 1900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2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1548 0 0,'-5'28'8821'0'0,"-12"16"-4554"0"0,9-25-2967 0 0,-10 22-213 0 0,-1-1 1 0 0,-2-1-1 0 0,-2 0 0 0 0,-2-2 1 0 0,-1-1-1 0 0,-44 47 0 0 0,60-73-887 0 0,-1 0 0 0 0,0-1 0 0 0,0-1 0 0 0,-1 1 0 0 0,0-2 0 0 0,-15 8 0 0 0,21-13-132 0 0,0 1-1 0 0,0-1 1 0 0,0 0-1 0 0,-1-1 1 0 0,1 1-1 0 0,0-1 1 0 0,-7 0 0 0 0,9-1-44 0 0,1 0 0 0 0,-1 0 0 0 0,1-1 1 0 0,0 1-1 0 0,-1-1 0 0 0,1 0 1 0 0,0 0-1 0 0,-1 0 0 0 0,1 0 1 0 0,0 0-1 0 0,0-1 0 0 0,0 1 0 0 0,-5-5 1 0 0,5 4-25 0 0,0 0 0 0 0,1-1 0 0 0,0 1 0 0 0,-1-1 1 0 0,1 1-1 0 0,0-1 0 0 0,0 0 0 0 0,1 0 0 0 0,-1 0 1 0 0,0 0-1 0 0,1 0 0 0 0,0 0 0 0 0,0 0 0 0 0,0 0 1 0 0,0 0-1 0 0,0-1 0 0 0,1 1 0 0 0,-1 0 0 0 0,1-1 1 0 0,0 1-1 0 0,0-1 0 0 0,0 1 0 0 0,1 0 0 0 0,0-5 1 0 0,1 1-10 0 0,0 0 1 0 0,0 0-1 0 0,1 0 0 0 0,-1 0 1 0 0,2 0-1 0 0,-1 1 1 0 0,1-1-1 0 0,0 1 1 0 0,9-11-1 0 0,-11 15 16 0 0,-1 1 0 0 0,1-1-1 0 0,-1 1 1 0 0,1 0 0 0 0,0 0 0 0 0,0 0-1 0 0,0 0 1 0 0,-1 0 0 0 0,1 0 0 0 0,0 0 0 0 0,0 1-1 0 0,0-1 1 0 0,0 1 0 0 0,0-1 0 0 0,0 1-1 0 0,0 0 1 0 0,1 0 0 0 0,-1 0 0 0 0,0 0 0 0 0,0 0-1 0 0,0 0 1 0 0,0 0 0 0 0,0 1 0 0 0,0-1-1 0 0,0 1 1 0 0,0 0 0 0 0,0 0 0 0 0,0-1 0 0 0,0 1-1 0 0,-1 0 1 0 0,4 3 0 0 0,2 0 20 0 0,-1 0 0 0 0,0 0 1 0 0,-1 1-1 0 0,1 0 0 0 0,-1 0 0 0 0,0 0 0 0 0,8 12 1 0 0,33 62 165 0 0,-30-51-583 0 0,0 0-1 0 0,32 39 1 0 0,-40-58-372 0 0,1 0 0 0 0,0 0 0 0 0,15 9-1 0 0,2 1-822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2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60 2404 0 0,'-8'18'4411'0'0,"-9"30"-1"0"0,13-33-2811 0 0,0 0-1 0 0,-3 31 1 0 0,6-40-1356 0 0,1 1 0 0 0,0 0 0 0 0,0 0 0 0 0,0-1 0 0 0,0 1 0 0 0,1 0 0 0 0,1 0 0 0 0,-1-1 0 0 0,1 1 1 0 0,0-1-1 0 0,0 1 0 0 0,1-1 0 0 0,0 0 0 0 0,0 0 0 0 0,0 0 0 0 0,1 0 0 0 0,0-1 0 0 0,0 0 0 0 0,9 9 0 0 0,-11-12-167 0 0,0 0-1 0 0,1 0 1 0 0,-1 0 0 0 0,1 0 0 0 0,0-1 0 0 0,0 1-1 0 0,0-1 1 0 0,-1 0 0 0 0,1 1 0 0 0,0-2 0 0 0,1 1-1 0 0,-1 0 1 0 0,0 0 0 0 0,0-1 0 0 0,0 0-1 0 0,0 0 1 0 0,0 0 0 0 0,0 0 0 0 0,6-1 0 0 0,-4 0-13 0 0,0-1 1 0 0,-1 1 0 0 0,1-1 0 0 0,-1 0-1 0 0,1-1 1 0 0,-1 1 0 0 0,0-1 0 0 0,0 0-1 0 0,0 0 1 0 0,0 0 0 0 0,6-7 0 0 0,-4 4-21 0 0,0-1 0 0 0,-1 0 0 0 0,0-1 1 0 0,0 1-1 0 0,0-1 0 0 0,-1 0 0 0 0,0 0 1 0 0,0-1-1 0 0,-1 1 0 0 0,-1-1 0 0 0,1 1 1 0 0,-1-1-1 0 0,1-15 0 0 0,-3 9 54 0 0,0 0 0 0 0,-1 0 0 0 0,-1 0 0 0 0,-5-18 0 0 0,5 25-5 0 0,-1 0-1 0 0,0 1 1 0 0,0-1-1 0 0,-1 1 1 0 0,0 0-1 0 0,0 0 1 0 0,-1 0-1 0 0,0 0 1 0 0,-8-8-1 0 0,12 13-70 0 0,-1 1 0 0 0,1-1 0 0 0,-1 1 1 0 0,1-1-1 0 0,-1 1 0 0 0,0 0 0 0 0,1 0 0 0 0,-1-1 0 0 0,0 1 0 0 0,0 0 0 0 0,0 1 0 0 0,0-1 0 0 0,0 0 0 0 0,0 1 0 0 0,0-1 0 0 0,0 1 0 0 0,0-1 0 0 0,0 1 0 0 0,0 0 0 0 0,0 0 0 0 0,0 0 0 0 0,-1 0 1 0 0,1 0-1 0 0,0 0 0 0 0,0 1 0 0 0,0-1 0 0 0,0 1 0 0 0,0 0 0 0 0,0-1 0 0 0,0 1 0 0 0,0 0 0 0 0,0 0 0 0 0,1 0 0 0 0,-1 0 0 0 0,0 1 0 0 0,0-1 0 0 0,1 0 0 0 0,-3 3 0 0 0,-2 3 16 0 0,0 0-1 0 0,0 0 1 0 0,0 0 0 0 0,1 1-1 0 0,0 0 1 0 0,1 0-1 0 0,-7 15 1 0 0,-2 13 31 0 0,2 1 0 0 0,-12 66 0 0 0,1 79 72 0 0,17-26 48 0 0,7-129-634 0 0,0 0 0 0 0,1-1 0 0 0,13 47 0 0 0,3-26-2632 0 0,-11-32 1496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2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 3944 0 0,'0'0'9132'0'0,"-1"4"-7269"0"0,-6 20 120 0 0,-20 37 0 0 0,13-28-1309 0 0,-8 17 60 0 0,-1 0-1 0 0,-3-2 1 0 0,-2-1-1 0 0,-2-1 1 0 0,-2-1 0 0 0,-45 48-1 0 0,68-83-570 0 0,0-2 0 0 0,-1 1 0 0 0,-16 9 0 0 0,23-15-122 0 0,0-1-1 0 0,0-1 0 0 0,0 1 0 0 0,0 0 1 0 0,0-1-1 0 0,-1 0 0 0 0,1 1 0 0 0,0-1 1 0 0,-1-1-1 0 0,1 1 0 0 0,-1 0 0 0 0,1-1 1 0 0,-1 0-1 0 0,1 0 0 0 0,-1 0 1 0 0,0 0-1 0 0,-4-1 0 0 0,6 0-32 0 0,1 0-1 0 0,-1 0 1 0 0,1 1-1 0 0,-1-1 1 0 0,1-1-1 0 0,-1 1 1 0 0,1 0-1 0 0,0 0 1 0 0,-1-1-1 0 0,1 1 1 0 0,0 0-1 0 0,0-1 1 0 0,0 1-1 0 0,0-1 1 0 0,0 1-1 0 0,0-1 1 0 0,0 0-1 0 0,1 1 1 0 0,-1-1-1 0 0,1 0 1 0 0,-1 0-1 0 0,1 0 0 0 0,0 1 1 0 0,-1-1-1 0 0,1 0 1 0 0,0-2 0 0 0,0-7-3 0 0,1 0 0 0 0,-1 0 0 0 0,4-13-1 0 0,-3 17 1 0 0,1-7-5 0 0,2 0 0 0 0,-1 0 0 0 0,1 0 0 0 0,1 0 1 0 0,1 0-1 0 0,0 1 0 0 0,0 0 0 0 0,2 1 0 0 0,-1-1 0 0 0,1 1 0 0 0,1 1 1 0 0,20-21-1 0 0,-28 30 8 0 0,1 1 1 0 0,0 0 0 0 0,-1-1 0 0 0,1 1-1 0 0,0 0 1 0 0,0 0 0 0 0,0 0-1 0 0,0 0 1 0 0,0 1 0 0 0,0-1-1 0 0,0 0 1 0 0,0 1 0 0 0,0 0 0 0 0,0-1-1 0 0,0 1 1 0 0,0 0 0 0 0,0 0-1 0 0,0 0 1 0 0,3 1 0 0 0,-2-1 0 0 0,0 1 1 0 0,0 0 0 0 0,0 1-1 0 0,1-1 1 0 0,-1 1 0 0 0,-1-1-1 0 0,1 1 1 0 0,0 0 0 0 0,0 0-1 0 0,-1 0 1 0 0,3 3 0 0 0,6 6 12 0 0,-1 1 0 0 0,-1 0 1 0 0,0 1-1 0 0,8 16 1 0 0,-12-22-17 0 0,34 69-440 0 0,-24-45-1761 0 0,22 34-1 0 0,-21-45 615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2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2732 0 0,'8'-8'13524'0'0,"-2"24"-10459"0"0,0 28-2415 0 0,-1 15 623 0 0,14 67 0 0 0,-17-117-1171 0 0,12 45 435 0 0,-13-51-512 0 0,1 0 0 0 0,-1 0 0 0 0,0 0 1 0 0,1-1-1 0 0,-1 1 0 0 0,1 0 0 0 0,0-1 0 0 0,0 1 1 0 0,0-1-1 0 0,0 0 0 0 0,0 0 0 0 0,0 0 1 0 0,1 0-1 0 0,4 3 0 0 0,-4-4-47 0 0,-1 0-1 0 0,0-1 1 0 0,1 1-1 0 0,-1-1 1 0 0,1 0 0 0 0,-1 0-1 0 0,1 0 1 0 0,-1 0-1 0 0,1 0 1 0 0,-1 0 0 0 0,1 0-1 0 0,-1-1 1 0 0,1 0-1 0 0,-1 1 1 0 0,1-1-1 0 0,-1 0 1 0 0,0 0 0 0 0,0 0-1 0 0,1-1 1 0 0,-1 1-1 0 0,0 0 1 0 0,0-1-1 0 0,0 1 1 0 0,0-1 0 0 0,2-2-1 0 0,5-6-47 0 0,1 0 1 0 0,-1 0-1 0 0,9-14 0 0 0,-17 22 67 0 0,16-22 72 0 0,-1-2 0 0 0,-2 0 0 0 0,12-29 0 0 0,26-87 1619 0 0,-31 81 279 0 0,-21 60-1515 0 0,0 5-328 0 0,-1 72 277 0 0,-2-41-325 0 0,3 0-1 0 0,1 1 0 0 0,1-1 0 0 0,10 47 0 0 0,-8-67-251 0 0,0 0 0 0 0,1 0 0 0 0,1 0 0 0 0,8 15 0 0 0,-10-24-320 0 0,-1 0 0 0 0,2 0-1 0 0,-1 0 1 0 0,1 0 0 0 0,0-1 0 0 0,9 8-1 0 0,6 2-1112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2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3 101 3648 0 0,'-1'-1'3516'0'0,"1"0"-3262"0"0,0 1 1 0 0,-1-1 0 0 0,1 0-1 0 0,0 1 1 0 0,0-1-1 0 0,0 0 1 0 0,0 1 0 0 0,0-1-1 0 0,-1 0 1 0 0,1 1-1 0 0,0-1 1 0 0,1 0-1 0 0,-1 0 1 0 0,0 1 0 0 0,0-1-1 0 0,0 0 1 0 0,0 0-1 0 0,4-3 220 0 0,1-1-1 0 0,-1 1 1 0 0,0 0-1 0 0,1 0 0 0 0,0 1 1 0 0,0-1-1 0 0,0 1 0 0 0,0 0 1 0 0,1 0-1 0 0,-1 1 1 0 0,1 0-1 0 0,6-2 0 0 0,16-4 229 0 0,35-6 0 0 0,-40 10-136 0 0,9-1-14 0 0,14-3 810 0 0,-45 7-1322 0 0,-1 1 0 0 0,1 0 0 0 0,-1 0 0 0 0,1-1 0 0 0,-1 1 0 0 0,1 0 0 0 0,-1 0 0 0 0,1 0 0 0 0,-1-1 0 0 0,1 1 0 0 0,-1 0 0 0 0,1 0 0 0 0,-1 0 0 0 0,1 0 0 0 0,-1 0 1 0 0,1 0-1 0 0,-1 0 0 0 0,1 0 0 0 0,0 0 0 0 0,-1 0 0 0 0,1 1 0 0 0,-1-1 0 0 0,1 0 0 0 0,-1 0 0 0 0,1 0 0 0 0,-1 1 0 0 0,0-1 0 0 0,1 0 0 0 0,-1 0 0 0 0,1 1 0 0 0,-1-1 0 0 0,1 0 0 0 0,-1 1 0 0 0,0-1 0 0 0,1 1 0 0 0,-1-1 0 0 0,0 1 0 0 0,1-1 0 0 0,-1 0 0 0 0,0 1 0 0 0,0-1 0 0 0,1 1 0 0 0,-1-1 0 0 0,0 1 0 0 0,0-1 0 0 0,0 1 0 0 0,0-1 1 0 0,0 1-1 0 0,0 0 0 0 0,0-1 0 0 0,0 1 0 0 0,0-1 0 0 0,0 1 0 0 0,0-1 0 0 0,0 1 0 0 0,0-1 0 0 0,0 1 0 0 0,0-1 0 0 0,-1 2 0 0 0,-10 33 883 0 0,9-32-917 0 0,-20 51 582 0 0,-25 91 1 0 0,42-127-544 0 0,1 1 0 0 0,1 0 1 0 0,1 0-1 0 0,1 0 0 0 0,1 0 1 0 0,0 0-1 0 0,1 0 0 0 0,1 0 1 0 0,5 19-1 0 0,-3-25-64 0 0,0-1-1 0 0,0 0 1 0 0,1 0-1 0 0,1 0 1 0 0,0 0-1 0 0,1-1 1 0 0,0 0-1 0 0,10 11 1 0 0,-13-16-162 0 0,1-1 0 0 0,0 0 0 0 0,0 0 1 0 0,0 0-1 0 0,1 0 0 0 0,0-1 0 0 0,0 0 1 0 0,0 0-1 0 0,0-1 0 0 0,0 0 0 0 0,1 0 1 0 0,-1 0-1 0 0,1-1 0 0 0,0 0 0 0 0,0 0 1 0 0,9 1-1 0 0,-11-4 33 0 0,0 1 0 0 0,0-1-1 0 0,-1 1 1 0 0,1-1 0 0 0,0-1 0 0 0,-1 1 0 0 0,1-1 0 0 0,-1 1 0 0 0,1-1-1 0 0,-1 0 1 0 0,0-1 0 0 0,0 1 0 0 0,0-1 0 0 0,0 0 0 0 0,0 0 0 0 0,-1 0-1 0 0,1-1 1 0 0,-1 1 0 0 0,4-7 0 0 0,5-4 200 0 0,-2-1 0 0 0,0 0 0 0 0,14-29 1 0 0,-8 8 989 0 0,-2 0 0 0 0,17-61 0 0 0,-22 52 550 0 0,-9 44-1371 0 0,1 2-160 0 0,0 0-1 0 0,-1 0 1 0 0,1 0-1 0 0,-1 0 1 0 0,0 0-1 0 0,1 0 1 0 0,-1 0-1 0 0,0 0 1 0 0,1 1-1 0 0,-1-1 1 0 0,0 0-1 0 0,0 0 1 0 0,0 0-1 0 0,0 0 1 0 0,0 0-1 0 0,0 0 1 0 0,-1 2-1 0 0,-1 40 28 0 0,0-14 51 0 0,2-18-107 0 0,0 13 49 0 0,1 0-1 0 0,6 44 1 0 0,-6-65-107 0 0,-1 0 1 0 0,1 0 0 0 0,0-1-1 0 0,-1 1 1 0 0,1 0 0 0 0,1-1-1 0 0,-1 1 1 0 0,0 0 0 0 0,1-1-1 0 0,-1 0 1 0 0,1 1 0 0 0,0-1-1 0 0,-1 0 1 0 0,1 0 0 0 0,0 0-1 0 0,0 0 1 0 0,1 0 0 0 0,-1 0-1 0 0,0-1 1 0 0,1 1 0 0 0,-1-1-1 0 0,1 1 1 0 0,-1-1-1 0 0,1 0 1 0 0,0 0 0 0 0,4 1-1 0 0,-3-2-31 0 0,0 1 0 0 0,0-1 0 0 0,1-1 0 0 0,-1 1 0 0 0,0-1 0 0 0,0 1 0 0 0,0-1-1 0 0,0 0 1 0 0,0-1 0 0 0,0 1 0 0 0,0-1 0 0 0,-1 1 0 0 0,1-1 0 0 0,0 0-1 0 0,-1-1 1 0 0,1 1 0 0 0,5-6 0 0 0,7-6-26 0 0,-1-2 1 0 0,0 0-1 0 0,-1-1 0 0 0,0-1 1 0 0,11-20-1 0 0,-2-3 285 0 0,23-55 0 0 0,-34 69 9 0 0,29-74 1303 0 0,-40 99-889 0 0,0 10-253 0 0,-2 26-137 0 0,0 36-129 0 0,1-65-158 0 0,2 19 96 0 0,0 0 0 0 0,2-1 0 0 0,10 38 0 0 0,-12-56-274 0 0,-1 0 0 0 0,1 0-1 0 0,0 0 1 0 0,0 0-1 0 0,1 0 1 0 0,0 0-1 0 0,-1-1 1 0 0,1 1 0 0 0,1-1-1 0 0,-1 0 1 0 0,1 0-1 0 0,0 0 1 0 0,-1 0 0 0 0,2-1-1 0 0,-1 1 1 0 0,0-1-1 0 0,1 0 1 0 0,-1-1-1 0 0,1 1 1 0 0,0-1 0 0 0,0 0-1 0 0,9 3 1 0 0,-1-3-1379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2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3252 0 0,'9'-7'11778'0'0,"-8"7"-11421"0"0,8 11 3869 0 0,5 25-3692 0 0,-13-31 540 0 0,2 2-906 0 0,0 0 1 0 0,1 0 0 0 0,0 0 0 0 0,0 0 0 0 0,0 0 0 0 0,1-1 0 0 0,0 0-1 0 0,0 0 1 0 0,1 0 0 0 0,-1-1 0 0 0,1 0 0 0 0,0 0 0 0 0,1 0-1 0 0,-1-1 1 0 0,1 0 0 0 0,0 0 0 0 0,9 3 0 0 0,-6-2-81 0 0,1-1 0 0 0,0-1 0 0 0,0 0 0 0 0,0 0 0 0 0,1-1 0 0 0,-1 0 0 0 0,1-1 1 0 0,-1-1-1 0 0,1 0 0 0 0,-1 0 0 0 0,16-3 0 0 0,-20 2-75 0 0,0-1 1 0 0,0 0-1 0 0,0 0 1 0 0,-1 0-1 0 0,1-1 0 0 0,0 0 1 0 0,-1 0-1 0 0,0-1 1 0 0,0 0-1 0 0,0 0 1 0 0,0 0-1 0 0,-1-1 0 0 0,1 0 1 0 0,-1 0-1 0 0,0 0 1 0 0,-1-1-1 0 0,1 1 0 0 0,-1-1 1 0 0,0 0-1 0 0,-1-1 1 0 0,1 1-1 0 0,-1-1 0 0 0,0 1 1 0 0,-1-1-1 0 0,0 0 1 0 0,0 0-1 0 0,0 0 0 0 0,-1 0 1 0 0,0 0-1 0 0,0 0 1 0 0,-1-1-1 0 0,0 1 1 0 0,0 0-1 0 0,-3-12 0 0 0,1 2 141 0 0,-1 1-1 0 0,-1 0 1 0 0,-1-1-1 0 0,-13-29 0 0 0,16 41-106 0 0,0 0 0 0 0,-1 0 0 0 0,1 0-1 0 0,-1 0 1 0 0,0 1 0 0 0,-1-1 0 0 0,1 1-1 0 0,-1 0 1 0 0,0 0 0 0 0,0 0 0 0 0,0 1-1 0 0,-1-1 1 0 0,1 1 0 0 0,-1 0 0 0 0,1 0-1 0 0,-1 1 1 0 0,0-1 0 0 0,0 1 0 0 0,-6-2 0 0 0,7 4-30 0 0,1 0 0 0 0,-1 0 0 0 0,1 0 0 0 0,0 1 0 0 0,-1-1 0 0 0,1 1 0 0 0,-1-1 0 0 0,1 1 0 0 0,0 1 0 0 0,0-1 0 0 0,-1 0 0 0 0,1 1 1 0 0,0-1-1 0 0,0 1 0 0 0,0 0 0 0 0,1 0 0 0 0,-1 0 0 0 0,0 0 0 0 0,-4 6 0 0 0,-2 1 18 0 0,1 1 1 0 0,-1 0-1 0 0,1 1 0 0 0,-6 12 1 0 0,-7 13 14 0 0,3 2 1 0 0,1 0 0 0 0,1 1-1 0 0,3 1 1 0 0,-12 54 0 0 0,10-27 14 0 0,3 1 0 0 0,-7 138 0 0 0,17-132-192 0 0,0 18-707 0 0,7-31-2577 0 0,-3-53 1803 0 0,2-2 16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2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21014 0 0,'2'-3'948'0'0,"12"-28"3264"0"0,-11 25-4102 0 0,0 0-1 0 0,1 0 0 0 0,0 0 1 0 0,0 1-1 0 0,7-7 0 0 0,-3 24-29 0 0,-5-3-61 0 0,-1 0 0 0 0,0 0 0 0 0,-1 0-1 0 0,1 1 1 0 0,-2-1 0 0 0,1 0 0 0 0,-2 13-1 0 0,1-7-32 0 0,-8 136-4687 0 0,7-130 3110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2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18 2956 0 0,'-2'-2'605'0'0,"1"1"0"0"0,0 0 0 0 0,0-1-1 0 0,-1 1 1 0 0,1 0 0 0 0,-1 0 0 0 0,1 0 0 0 0,-1 0-1 0 0,1 0 1 0 0,-1 0 0 0 0,0 0 0 0 0,1 1-1 0 0,-1-1 1 0 0,0 0 0 0 0,0 1 0 0 0,1 0 0 0 0,-1-1-1 0 0,0 1 1 0 0,-2 0 0 0 0,1 0-221 0 0,0 1-1 0 0,0-1 1 0 0,0 1 0 0 0,1 0-1 0 0,-1-1 1 0 0,0 1 0 0 0,1 1-1 0 0,-1-1 1 0 0,1 0 0 0 0,-1 1-1 0 0,-3 2 1 0 0,-2 2-14 0 0,1 1 0 0 0,0 0-1 0 0,0 1 1 0 0,1-1 0 0 0,0 1 0 0 0,-9 14 0 0 0,-1 7 121 0 0,1 0 1 0 0,2 1 0 0 0,1 0 0 0 0,-14 53-1 0 0,22-64-353 0 0,0 0 1 0 0,1 0-1 0 0,1 1 0 0 0,0-1 0 0 0,2 1 0 0 0,0-1 0 0 0,2 0 0 0 0,0 1 0 0 0,6 25 0 0 0,-7-41-144 0 0,1 0-1 0 0,-1 0 1 0 0,1 0 0 0 0,0 0-1 0 0,0 0 1 0 0,0 0-1 0 0,1 0 1 0 0,-1-1-1 0 0,1 1 1 0 0,0-1-1 0 0,0 0 1 0 0,0 0-1 0 0,1 0 1 0 0,-1 0-1 0 0,1 0 1 0 0,-1-1-1 0 0,1 0 1 0 0,4 3-1 0 0,-5-4 3 0 0,0 0 0 0 0,-1-1 0 0 0,1 1 0 0 0,0 0 0 0 0,-1-1 0 0 0,1 1 0 0 0,0-1 0 0 0,0 0 0 0 0,0 0 0 0 0,-1 0 0 0 0,1 0 0 0 0,0-1-1 0 0,0 1 1 0 0,-1-1 0 0 0,1 0 0 0 0,0 0 0 0 0,-1 0 0 0 0,1 0 0 0 0,-1 0 0 0 0,1 0 0 0 0,-1-1 0 0 0,1 1 0 0 0,-1-1 0 0 0,0 1-1 0 0,0-1 1 0 0,0 0 0 0 0,0 0 0 0 0,0 0 0 0 0,3-4 0 0 0,-2 1 57 0 0,1 0 0 0 0,-1 0 0 0 0,-1 0 0 0 0,1 0 0 0 0,-1-1 0 0 0,0 1 0 0 0,0-1 0 0 0,0 0 0 0 0,-1 1 0 0 0,0-1 0 0 0,0 0 0 0 0,0-9 0 0 0,-1 10 6 0 0,0 0-1 0 0,0 0 1 0 0,0 1 0 0 0,-1-1 0 0 0,0 0 0 0 0,0 0-1 0 0,0 1 1 0 0,-1-1 0 0 0,1 0 0 0 0,-1 1 0 0 0,0 0-1 0 0,-1-1 1 0 0,1 1 0 0 0,-1 0 0 0 0,-5-7 0 0 0,6 10-48 0 0,1-1 1 0 0,-1 1 0 0 0,0 0-1 0 0,0 0 1 0 0,1-1 0 0 0,-1 1-1 0 0,0 1 1 0 0,0-1 0 0 0,0 0 0 0 0,0 0-1 0 0,0 1 1 0 0,0-1 0 0 0,-1 1-1 0 0,1 0 1 0 0,0-1 0 0 0,0 1-1 0 0,0 0 1 0 0,0 0 0 0 0,0 0 0 0 0,-1 1-1 0 0,1-1 1 0 0,0 1 0 0 0,0-1-1 0 0,0 1 1 0 0,0-1 0 0 0,0 1-1 0 0,0 0 1 0 0,0 0 0 0 0,0 0 0 0 0,1 0-1 0 0,-3 2 1 0 0,-3 1-98 0 0,1 1 0 0 0,0-1 0 0 0,1 1 0 0 0,-1 0 0 0 0,1 1 0 0 0,0-1 0 0 0,-8 12-1 0 0,5-4-800 0 0,0 0 0 0 0,0 1 0 0 0,2 0-1 0 0,-7 17 1 0 0,8-11-709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2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246 102 20302 0 0,'0'-5'634'0'0,"-1"0"0"0"0,1 0 0 0 0,-1 0 0 0 0,0 0-1 0 0,0 0 1 0 0,-1 0 0 0 0,-2-7 0 0 0,2 8-504 0 0,-1-1 0 0 0,1 1 0 0 0,0 0 0 0 0,-1 0-1 0 0,0 1 1 0 0,0-1 0 0 0,0 0 0 0 0,-4-3 0 0 0,5 6-124 0 0,0-1-1 0 0,0 1 1 0 0,0-1 0 0 0,0 1 0 0 0,-1 0 0 0 0,1-1-1 0 0,0 1 1 0 0,-1 0 0 0 0,1 1 0 0 0,0-1-1 0 0,-1 0 1 0 0,1 1 0 0 0,-1-1 0 0 0,1 1-1 0 0,-1 0 1 0 0,1 0 0 0 0,-1 0 0 0 0,1 0 0 0 0,-1 0-1 0 0,0 1 1 0 0,1-1 0 0 0,0 1 0 0 0,-1-1-1 0 0,1 1 1 0 0,-1 0 0 0 0,1 0 0 0 0,0 0 0 0 0,-1 0-1 0 0,1 1 1 0 0,0-1 0 0 0,0 0 0 0 0,0 1-1 0 0,0 0 1 0 0,0-1 0 0 0,-2 4 0 0 0,-1 0-23 0 0,1 0 0 0 0,0 0 0 0 0,-1 0 0 0 0,2 1 1 0 0,-1-1-1 0 0,1 1 0 0 0,0 0 0 0 0,0 0 0 0 0,0 1 0 0 0,1-1 1 0 0,0 0-1 0 0,0 1 0 0 0,1 0 0 0 0,0-1 0 0 0,0 1 1 0 0,0 0-1 0 0,1-1 0 0 0,0 1 0 0 0,0 0 0 0 0,1 0 0 0 0,0-1 1 0 0,0 1-1 0 0,0-1 0 0 0,1 1 0 0 0,0-1 0 0 0,0 1 0 0 0,1-1 1 0 0,0 0-1 0 0,0 0 0 0 0,0 0 0 0 0,1 0 0 0 0,0-1 0 0 0,0 0 1 0 0,0 1-1 0 0,1-2 0 0 0,9 9 0 0 0,-11-10-3 0 0,0 0 0 0 0,1-1-1 0 0,-1 1 1 0 0,1-1 0 0 0,0 0-1 0 0,-1 0 1 0 0,1 0 0 0 0,0 0 0 0 0,0-1-1 0 0,0 0 1 0 0,8 2 0 0 0,-17-3 57 0 0,1 1-1 0 0,-1 0 1 0 0,0 0 0 0 0,1 0 0 0 0,-1 0 0 0 0,0 1 0 0 0,1 0 0 0 0,0-1 0 0 0,-1 2 0 0 0,1-1 0 0 0,0 0-1 0 0,0 1 1 0 0,0 0 0 0 0,-4 5 0 0 0,-6 4 71 0 0,2 1 1 0 0,0 1-1 0 0,0 0 1 0 0,-16 26-1 0 0,23-31-75 0 0,0 0-1 0 0,0 0 1 0 0,1 0 0 0 0,1 1 0 0 0,-1 0-1 0 0,1-1 1 0 0,1 1 0 0 0,0 0 0 0 0,1 0-1 0 0,-1 12 1 0 0,2-17-61 0 0,0-1-1 0 0,0 0 0 0 0,0 0 1 0 0,1 1-1 0 0,0-1 0 0 0,0 0 1 0 0,0 0-1 0 0,0 0 0 0 0,1 0 1 0 0,0 0-1 0 0,0 0 0 0 0,0 0 1 0 0,0 0-1 0 0,0-1 0 0 0,1 1 1 0 0,5 5-1 0 0,-6-7-75 0 0,1 0 0 0 0,0 0 0 0 0,0 0 0 0 0,-1 0 0 0 0,1-1 0 0 0,0 0 0 0 0,1 1 0 0 0,-1-1 0 0 0,0 0 0 0 0,0 0 0 0 0,0-1 0 0 0,1 1 0 0 0,-1-1 0 0 0,0 1 0 0 0,1-1 0 0 0,-1 0 0 0 0,0 0 0 0 0,1-1 0 0 0,-1 1 0 0 0,0-1 0 0 0,0 1 0 0 0,5-3 0 0 0,5-1-85 0 0,-1-1 0 0 0,1-1 0 0 0,-1 0-1 0 0,0 0 1 0 0,0-1 0 0 0,-1-1 0 0 0,0 0 0 0 0,0-1-1 0 0,-1 0 1 0 0,0 0 0 0 0,10-13 0 0 0,5-10 399 0 0,-1 0 0 0 0,29-53 0 0 0,-33 49 436 0 0,-10 16-80 0 0,2 1 0 0 0,0-1 0 0 0,16-17 0 0 0,-23 31-472 0 0,0 1 0 0 0,1 0 1 0 0,-1 0-1 0 0,1 0 0 0 0,0 1 0 0 0,0 0 1 0 0,0 0-1 0 0,1 0 0 0 0,0 1 0 0 0,-1 0 0 0 0,1 1 1 0 0,0-1-1 0 0,12-1 0 0 0,26-3 142 0 0,0 2-1 0 0,54 1 0 0 0,-96 4-199 0 0,1 0 0 0 0,-1 0 0 0 0,1 0 0 0 0,-1 0 0 0 0,0-1 0 0 0,1 0 0 0 0,-1 0 0 0 0,5-2 423 0 0,-8 8-447 0 0,-1-1 1 0 0,0 1-1 0 0,0-1 1 0 0,-1 0-1 0 0,1 0 1 0 0,-1 1-1 0 0,0-1 1 0 0,0 0-1 0 0,0 0 1 0 0,-4 3-1 0 0,-7 18 20 0 0,1 2 17 0 0,2 1 1 0 0,1 0 0 0 0,1 1-1 0 0,1 0 1 0 0,-6 58-1 0 0,12-71-296 0 0,1 1-1 0 0,0-1 0 0 0,1 1 0 0 0,1 0 1 0 0,1-1-1 0 0,0 0 0 0 0,1 0 0 0 0,0 0 1 0 0,2 0-1 0 0,0 0 0 0 0,1-1 0 0 0,10 19 1 0 0,-1-13-1359 0 0,2-3-6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3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94 3492 0 0,'0'-4'1355'0'0,"0"-1"0"0"0,-1 1 0 0 0,0-1 0 0 0,1 1 0 0 0,-1 0 0 0 0,-3-8 0 0 0,2 8-531 0 0,0 1-1 0 0,1-1 0 0 0,-2 1 1 0 0,1-1-1 0 0,0 1 0 0 0,-6-6 1 0 0,6 6-590 0 0,-1 1 1 0 0,0-1 0 0 0,0 1 0 0 0,0 0 0 0 0,0 0 0 0 0,0 0 0 0 0,0 1 0 0 0,0-1 0 0 0,-1 1 0 0 0,1 0 0 0 0,0 0 0 0 0,-1 0 0 0 0,1 0 0 0 0,-1 0 0 0 0,0 1 0 0 0,1-1 0 0 0,-1 1 0 0 0,1 0 0 0 0,-1 0 0 0 0,0 1 0 0 0,1-1 0 0 0,-1 1 0 0 0,1 0 0 0 0,-1 0 0 0 0,1 0-1 0 0,-1 0 1 0 0,1 0 0 0 0,-5 3 0 0 0,5-2-182 0 0,1-1-1 0 0,-1 1 1 0 0,1-1-1 0 0,0 1 0 0 0,-1 0 1 0 0,1 0-1 0 0,0 0 1 0 0,0 0-1 0 0,0 0 0 0 0,0 1 1 0 0,1-1-1 0 0,-1 0 1 0 0,1 1-1 0 0,-1-1 1 0 0,1 1-1 0 0,0 0 0 0 0,0-1 1 0 0,0 1-1 0 0,0 0 1 0 0,1 0-1 0 0,-1 0 0 0 0,1 0 1 0 0,0-1-1 0 0,-1 1 1 0 0,1 0-1 0 0,1 5 1 0 0,0-3-38 0 0,0 0 0 0 0,0 0 0 0 0,0-1 0 0 0,1 1 0 0 0,-1-1 0 0 0,1 1 1 0 0,0-1-1 0 0,1 0 0 0 0,-1 0 0 0 0,1 0 0 0 0,0 0 0 0 0,0 0 0 0 0,0 0 1 0 0,0-1-1 0 0,6 5 0 0 0,2-1-211 0 0,-1 0 0 0 0,0-1 0 0 0,1-1 0 0 0,0 0 0 0 0,1 0 0 0 0,-1-1 0 0 0,16 3 0 0 0,-14-10-186 0 0,-20 4 418 0 0,0 1 0 0 0,0-1 0 0 0,0 2 0 0 0,0-1 0 0 0,1 1 0 0 0,-1 0 0 0 0,1 0 0 0 0,0 1 0 0 0,0-1 0 0 0,0 2 0 0 0,0-1 0 0 0,1 0 0 0 0,-10 11 0 0 0,8-7 18 0 0,0 0 0 0 0,0 0 0 0 0,1 0 0 0 0,0 1 0 0 0,0 0 0 0 0,1 1 0 0 0,0-1 0 0 0,1 1 0 0 0,-5 14 0 0 0,8-19-24 0 0,0 1 0 0 0,0-1 0 0 0,0 1 0 0 0,1-1 0 0 0,0 1 0 0 0,0-1 0 0 0,0 1 0 0 0,1-1-1 0 0,0 1 1 0 0,0-1 0 0 0,0 1 0 0 0,0-1 0 0 0,1 0 0 0 0,0 1 0 0 0,1-1 0 0 0,-1 0 0 0 0,1-1 0 0 0,0 1-1 0 0,0 0 1 0 0,0-1 0 0 0,0 1 0 0 0,1-1 0 0 0,0 0 0 0 0,0 0 0 0 0,0-1 0 0 0,0 1 0 0 0,1-1-1 0 0,5 3 1 0 0,-2 0-147 0 0,1-1-1 0 0,0-1 1 0 0,0 1 0 0 0,1-2-1 0 0,-1 1 1 0 0,15 2-1 0 0,-14-4-516 0 0,-1 0 0 0 0,1-1-1 0 0,0 0 1 0 0,-1-1 0 0 0,1 0 0 0 0,15-2-1 0 0,-8-2-946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2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51 5857 0 0,'0'-2'481'0'0,"0"0"1"0"0,0 0 0 0 0,0 0 0 0 0,0 0 0 0 0,0 0 0 0 0,-1 0 0 0 0,1 0 0 0 0,-1 0 0 0 0,0 0 0 0 0,1 0 0 0 0,-1 0 0 0 0,0 0 0 0 0,0 1 0 0 0,0-1 0 0 0,0 0 0 0 0,-1 1 0 0 0,1-1-1 0 0,0 0 1 0 0,-1 1 0 0 0,1 0 0 0 0,-1-1 0 0 0,1 1 0 0 0,-1 0 0 0 0,0 0 0 0 0,1 0 0 0 0,-1 0 0 0 0,-4-2 0 0 0,3 2-207 0 0,0 1 0 0 0,0-1 1 0 0,0 1-1 0 0,-1-1 0 0 0,1 1 1 0 0,0 0-1 0 0,0 0 0 0 0,-1 0 1 0 0,1 1-1 0 0,0-1 0 0 0,0 1 0 0 0,0 0 1 0 0,0 0-1 0 0,-1 0 0 0 0,1 0 1 0 0,0 0-1 0 0,-2 2 0 0 0,-4 3-33 0 0,1-1 0 0 0,0 1 0 0 0,0 1 0 0 0,0 0-1 0 0,1 0 1 0 0,0 0 0 0 0,1 1 0 0 0,-1 0 0 0 0,-8 15-1 0 0,12-18-166 0 0,-1 1-1 0 0,1 0 1 0 0,1 0-1 0 0,-1 1 1 0 0,1-1-1 0 0,0 1 1 0 0,0-1-1 0 0,1 1 1 0 0,0 0 0 0 0,0-1-1 0 0,1 1 1 0 0,0 0-1 0 0,0 0 1 0 0,0-1-1 0 0,3 11 1 0 0,-3-13-89 0 0,1-1 0 0 0,1 1 1 0 0,-1-1-1 0 0,0 0 0 0 0,1 1 1 0 0,0-1-1 0 0,0 0 1 0 0,0 0-1 0 0,0 0 0 0 0,0 0 1 0 0,1-1-1 0 0,-1 1 0 0 0,1 0 1 0 0,-1-1-1 0 0,1 0 1 0 0,0 0-1 0 0,0 0 0 0 0,0 0 1 0 0,1 0-1 0 0,-1 0 0 0 0,4 1 1 0 0,-2-2-21 0 0,1 1 1 0 0,0-1-1 0 0,-1 0 0 0 0,1 0 1 0 0,0-1-1 0 0,-1 1 0 0 0,1-1 1 0 0,0 0-1 0 0,0-1 1 0 0,-1 0-1 0 0,1 0 0 0 0,6-2 1 0 0,-11 3 456 0 0,-6 1-307 0 0,-4 3-55 0 0,0 0 1 0 0,0 0 0 0 0,0 0 0 0 0,1 1 0 0 0,0 1-1 0 0,0-1 1 0 0,0 1 0 0 0,1 1 0 0 0,-1-1 0 0 0,-8 12 0 0 0,4-5 38 0 0,1 1 1 0 0,1 0-1 0 0,0 0 0 0 0,1 1 1 0 0,-10 21-1 0 0,16-30-67 0 0,1 0-1 0 0,0 0 1 0 0,0 0-1 0 0,1 0 0 0 0,-1 0 1 0 0,1 0-1 0 0,1 1 1 0 0,-1-1-1 0 0,1 0 0 0 0,0 1 1 0 0,0-1-1 0 0,1 0 1 0 0,0 1-1 0 0,3 10 0 0 0,-2-11-15 0 0,1 1-1 0 0,0-1 1 0 0,0 0-1 0 0,1 0 0 0 0,0-1 1 0 0,0 1-1 0 0,0-1 0 0 0,0 0 1 0 0,1 0-1 0 0,0 0 0 0 0,0-1 1 0 0,0 0-1 0 0,1 0 0 0 0,6 4 1 0 0,8 4-56 0 0,1-1 0 0 0,0-1 0 0 0,43 15 0 0 0,-50-21-829 0 0,0-1-1 0 0,0 0 1 0 0,0-1-1 0 0,24 1 1 0 0,-25-3-741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2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3648 0 0,'1'-2'3365'0'0,"3"-3"-2329"0"0,-1 1-1 0 0,1-1 1 0 0,1 1-1 0 0,-1 0 1 0 0,0 1-1 0 0,6-4 1 0 0,37-18 1997 0 0,-27 17-2113 0 0,1 1 0 0 0,35-8 0 0 0,-51 14-768 0 0,-1 0-1 0 0,0 1 1 0 0,1-1 0 0 0,-1 1-1 0 0,1 0 1 0 0,-1 0 0 0 0,0 0-1 0 0,1 0 1 0 0,-1 1 0 0 0,1 0-1 0 0,-1 0 1 0 0,0 0-1 0 0,0 0 1 0 0,0 1 0 0 0,1 0-1 0 0,5 3 1 0 0,-7-2-52 0 0,1 0-1 0 0,-1 0 1 0 0,0 0 0 0 0,0 1 0 0 0,0 0-1 0 0,0-1 1 0 0,-1 1 0 0 0,0 0 0 0 0,1 0-1 0 0,-2 0 1 0 0,1 0 0 0 0,0 1 0 0 0,-1-1-1 0 0,0 0 1 0 0,2 8 0 0 0,-1 6 251 0 0,0 0 0 0 0,-1 29-1 0 0,-1-28-111 0 0,1-1-1 0 0,4 27 0 0 0,-4-35-167 0 0,2-1 0 0 0,-1 1 1 0 0,1 0-1 0 0,1-1 0 0 0,0 1 1 0 0,0-1-1 0 0,8 12 0 0 0,-9-17-58 0 0,0 0-1 0 0,1 1 0 0 0,0-2 0 0 0,-1 1 1 0 0,1 0-1 0 0,1-1 0 0 0,-1 0 0 0 0,0 0 1 0 0,1 0-1 0 0,0 0 0 0 0,-1-1 0 0 0,1 1 1 0 0,0-1-1 0 0,0-1 0 0 0,9 3 0 0 0,-3-2-74 0 0,-1-1-1 0 0,0 0 0 0 0,1 0 0 0 0,-1-1 0 0 0,1 0 0 0 0,-1-1 0 0 0,0 0 0 0 0,1-1 0 0 0,-1 0 0 0 0,0-1 1 0 0,0 0-1 0 0,0 0 0 0 0,0-1 0 0 0,12-7 0 0 0,-10 5 7 0 0,0-2-1 0 0,-1 1 1 0 0,0-2 0 0 0,0 0 0 0 0,-1 0-1 0 0,0 0 1 0 0,-1-2 0 0 0,0 1 0 0 0,0-1 0 0 0,9-16-1 0 0,56-117 728 0 0,-63 120 100 0 0,-10 23-136 0 0,-2 6-486 0 0,-9 78 395 0 0,-6 73 87 0 0,15-132-713 0 0,1 0 0 0 0,2 0 0 0 0,0 0 0 0 0,8 35 0 0 0,-9-55-226 0 0,0 1 1 0 0,0-1-1 0 0,0 1 0 0 0,1-1 0 0 0,-1 0 1 0 0,1 0-1 0 0,0 0 0 0 0,1 0 0 0 0,-1 0 1 0 0,1 0-1 0 0,0-1 0 0 0,-1 1 0 0 0,2-1 1 0 0,3 4-1 0 0,7 0-1301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2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60 2256 0 0,'-2'-4'1695'0'0,"0"0"0"0"0,-1 0 1 0 0,0 0-1 0 0,1 0 0 0 0,-7-6 0 0 0,5 7-903 0 0,1 0 0 0 0,0 1-1 0 0,0-1 1 0 0,-1 1 0 0 0,1 0 0 0 0,-5-2 0 0 0,2 2-214 0 0,-1 0 1 0 0,1 0-1 0 0,0 1 0 0 0,-1-1 1 0 0,1 1-1 0 0,-1 1 1 0 0,1-1-1 0 0,-14 2 0 0 0,14-1-278 0 0,-1 1-1 0 0,0 0 0 0 0,1 0 1 0 0,-1 1-1 0 0,1-1 0 0 0,0 1 0 0 0,-1 1 1 0 0,1-1-1 0 0,-10 7 0 0 0,14-8-248 0 0,0 0 0 0 0,0 1 1 0 0,0-1-1 0 0,1 1 0 0 0,-1 0 0 0 0,0 0 0 0 0,1 0 0 0 0,-1 0 0 0 0,1 0 0 0 0,-1 0 0 0 0,1 0 1 0 0,0 0-1 0 0,0 0 0 0 0,0 1 0 0 0,0-1 0 0 0,1 0 0 0 0,-1 1 0 0 0,0-1 0 0 0,1 1 0 0 0,0-1 1 0 0,0 1-1 0 0,-1-1 0 0 0,1 0 0 0 0,1 1 0 0 0,-1-1 0 0 0,0 1 0 0 0,1-1 0 0 0,0 4 1 0 0,5 13 43 0 0,1-1 1 0 0,1-1 0 0 0,0 0 0 0 0,17 25 0 0 0,11 25-5 0 0,-31-57-81 0 0,2 5 13 0 0,0 2 0 0 0,0-1 0 0 0,-2 1 0 0 0,5 21 0 0 0,-9-34 4 0 0,0 1 0 0 0,-1-1 0 0 0,0 1 0 0 0,0 0 1 0 0,0-1-1 0 0,0 1 0 0 0,-1-1 0 0 0,1 1 0 0 0,-1-1 0 0 0,0 1 0 0 0,-1-1 0 0 0,1 1 0 0 0,-1-1 0 0 0,0 0 0 0 0,0 0 0 0 0,0 0 0 0 0,-1 0 0 0 0,1 0 0 0 0,-1 0 0 0 0,0-1 0 0 0,-5 5 0 0 0,0-1 36 0 0,0 0-1 0 0,-1-1 0 0 0,0 0 1 0 0,0 0-1 0 0,0-1 0 0 0,-1 0 1 0 0,1-1-1 0 0,-13 4 0 0 0,16-6-262 0 0,0-1-1 0 0,0 1 1 0 0,-1-1-1 0 0,1 0 0 0 0,-1 0 1 0 0,1-1-1 0 0,-1 1 1 0 0,1-2-1 0 0,-1 1 1 0 0,1-1-1 0 0,0 0 0 0 0,-1 0 1 0 0,1 0-1 0 0,-11-5 1 0 0,10 2-1391 0 0,3-2-22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4496 0 0,'0'0'3959'0'0,"-1"4"-725"0"0,-19 70 4191 0 0,-9 126-2449 0 0,26-184-5282 0 0,0-4-943 0 0,3-3-2452 0 0,0-2 2213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8 409 1604 0 0,'-4'-26'4050'0'0,"1"0"-1"0"0,2-41 0 0 0,2 49-2874 0 0,1 0-1 0 0,0 0 1 0 0,2 0-1 0 0,7-25 1 0 0,-7 33-933 0 0,-1 0-1 0 0,2 0 1 0 0,-1 0 0 0 0,1 0 0 0 0,1 1-1 0 0,0 0 1 0 0,0 0 0 0 0,1 1 0 0 0,0 0-1 0 0,0 0 1 0 0,1 0 0 0 0,0 1 0 0 0,0 0 0 0 0,1 1-1 0 0,0 0 1 0 0,0 0 0 0 0,0 1 0 0 0,1 0-1 0 0,17-6 1 0 0,-21 8-159 0 0,0 1 0 0 0,1 0 0 0 0,0 0 0 0 0,-1 1 0 0 0,1 0 0 0 0,0 0 0 0 0,-1 1 0 0 0,1 0 0 0 0,0 0 0 0 0,0 1 0 0 0,0-1 0 0 0,-1 1-1 0 0,1 1 1 0 0,0-1 0 0 0,-1 1 0 0 0,1 0 0 0 0,-1 1 0 0 0,0 0 0 0 0,0 0 0 0 0,0 0 0 0 0,0 1 0 0 0,0-1 0 0 0,-1 1 0 0 0,0 1 0 0 0,0-1 0 0 0,0 1 0 0 0,0 0 0 0 0,0 0 0 0 0,6 10-1 0 0,-3 0 22 0 0,-1 1 0 0 0,0 0 0 0 0,-1 0 0 0 0,0 1 0 0 0,3 17-1 0 0,9 85 444 0 0,-15-86-795 0 0,2 1-1 0 0,1-1 0 0 0,16 48 1 0 0,-20-75-134 0 0,1 0 0 0 0,0 0-1 0 0,0-1 1 0 0,0 1 0 0 0,1 0 0 0 0,0-1 0 0 0,0 0 0 0 0,0 0-1 0 0,0 0 1 0 0,10 7 0 0 0,1 0-1220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72 185 18114 0 0,'0'-1'203'0'0,"-1"1"1"0"0,1 0-1 0 0,0-1 1 0 0,-1 1-1 0 0,1 0 1 0 0,-1 0-1 0 0,1-1 1 0 0,0 1-1 0 0,-1 0 0 0 0,1 0 1 0 0,-1 0-1 0 0,1-1 1 0 0,-1 1-1 0 0,1 0 1 0 0,-1 0-1 0 0,1 0 1 0 0,-1 0-1 0 0,1 0 1 0 0,-1 0-1 0 0,1 0 1 0 0,0 0-1 0 0,-1 0 1 0 0,0 0-1 0 0,-9 8 1139 0 0,-5 19-2040 0 0,13-21 1196 0 0,-2 3-443 0 0,1 0 0 0 0,1 0 1 0 0,-1 0-1 0 0,1 0 0 0 0,1 1 1 0 0,0-1-1 0 0,0 0 0 0 0,1 1 1 0 0,0-1-1 0 0,1 0 0 0 0,0 1 0 0 0,4 14 1 0 0,-3-13-27 0 0,1-1 0 0 0,0 0 0 0 0,0 0 0 0 0,2 0 0 0 0,-1 0 0 0 0,1 0 0 0 0,0-1 0 0 0,1 0 0 0 0,0 0 0 0 0,13 14 0 0 0,-14-18-69 0 0,1 0 0 0 0,-1-1 0 0 0,1 0 0 0 0,0 0-1 0 0,0 0 1 0 0,0-1 0 0 0,1 0 0 0 0,-1 0 0 0 0,1 0 0 0 0,-1-1 0 0 0,1 0 0 0 0,0-1 0 0 0,0 1 0 0 0,0-1-1 0 0,0 0 1 0 0,0-1 0 0 0,0 0 0 0 0,0 0 0 0 0,0-1 0 0 0,0 1 0 0 0,0-2 0 0 0,14-3 0 0 0,-14 3-58 0 0,0-1 0 0 0,0 0 0 0 0,0 0 0 0 0,0-1 0 0 0,0 0 1 0 0,-1 0-1 0 0,1 0 0 0 0,-1-1 0 0 0,0 0 0 0 0,-1 0 0 0 0,1-1 1 0 0,-1 0-1 0 0,0 0 0 0 0,0 0 0 0 0,-1 0 0 0 0,0-1 0 0 0,0 1 1 0 0,0-1-1 0 0,-1 0 0 0 0,4-12 0 0 0,-4 5 103 0 0,0-1 0 0 0,-1 0 0 0 0,0 0 0 0 0,-1 0 0 0 0,-1 1 0 0 0,-1-1 0 0 0,0 0 0 0 0,0 0 0 0 0,-6-18 0 0 0,3 15 123 0 0,-1 1 0 0 0,0-1 1 0 0,-2 1-1 0 0,0 1 0 0 0,0-1 0 0 0,-2 1 1 0 0,-13-18-1 0 0,17 27-4 0 0,0 0 0 0 0,-1 1-1 0 0,1 0 1 0 0,-2 0 0 0 0,1 0 0 0 0,-1 1 0 0 0,1 0-1 0 0,-2 0 1 0 0,1 1 0 0 0,0 0 0 0 0,-1 0 0 0 0,-13-5-1 0 0,15 8-43 0 0,1-1-1 0 0,0 1 1 0 0,-1 0 0 0 0,1 1-1 0 0,-1-1 1 0 0,1 1-1 0 0,-1 0 1 0 0,1 1-1 0 0,-1-1 1 0 0,1 1-1 0 0,0 0 1 0 0,-1 1-1 0 0,1-1 1 0 0,0 1 0 0 0,0 0-1 0 0,0 0 1 0 0,0 1-1 0 0,0-1 1 0 0,0 1-1 0 0,-6 5 1 0 0,4-2-19 0 0,0 1-1 0 0,0-1 1 0 0,1 1 0 0 0,0 1 0 0 0,0-1-1 0 0,0 1 1 0 0,1 0 0 0 0,1 0 0 0 0,-1 0-1 0 0,1 1 1 0 0,1 0 0 0 0,-4 12 0 0 0,3-5 1 0 0,0 0 0 0 0,1 1 0 0 0,1-1 0 0 0,1 1 1 0 0,0-1-1 0 0,3 21 0 0 0,-1-15 24 0 0,2 0 0 0 0,8 39-1 0 0,-10-57-105 0 0,1 1-1 0 0,-1 0 0 0 0,1-1 0 0 0,-1 1 0 0 0,1-1 1 0 0,1 1-1 0 0,-1-1 0 0 0,1 0 0 0 0,-1 0 0 0 0,1 0 1 0 0,0 0-1 0 0,1-1 0 0 0,-1 1 0 0 0,1-1 1 0 0,-1 0-1 0 0,1 0 0 0 0,0 0 0 0 0,0 0 0 0 0,7 2 1 0 0,-9-4-53 0 0,1 0 1 0 0,-1 0 0 0 0,1-1-1 0 0,0 1 1 0 0,0-1 0 0 0,0 0-1 0 0,-1 0 1 0 0,1 0 0 0 0,0 0-1 0 0,0 0 1 0 0,-1-1 0 0 0,1 1-1 0 0,0-1 1 0 0,-1 0 0 0 0,4-1 0 0 0,-1 0-25 0 0,0 0 0 0 0,0-1 0 0 0,-1 0 0 0 0,1 0 0 0 0,-1 0 1 0 0,0-1-1 0 0,6-4 0 0 0,-2-2-12 0 0,1 0 0 0 0,-2 0 0 0 0,1 0 1 0 0,-1-1-1 0 0,-1 0 0 0 0,5-12 0 0 0,7-23 253 0 0,19-76 1 0 0,-33 108 468 0 0,-1 0 0 0 0,2-27 1 0 0,3 132 133 0 0,4 34-243 0 0,-9-103-479 0 0,1-1 1 0 0,1 0 0 0 0,1-1 0 0 0,0 1 0 0 0,2-1 0 0 0,0 0-1 0 0,15 23 1 0 0,-18-36-336 0 0,0-1-1 0 0,1 1 1 0 0,0-1 0 0 0,0-1-1 0 0,0 1 1 0 0,1-1-1 0 0,-1 0 1 0 0,1 0-1 0 0,1-1 1 0 0,-1 0 0 0 0,0-1-1 0 0,1 1 1 0 0,0-1-1 0 0,14 3 1 0 0,-1-3-1299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34 199 2644 0 0,'-3'9'1451'0'0,"1"1"0"0"0,0 0 0 0 0,1 0 0 0 0,0 0 0 0 0,1 0 0 0 0,0 0 0 0 0,0 0 0 0 0,1 0 0 0 0,3 13 0 0 0,-2-12-907 0 0,1-1 1 0 0,0 1 0 0 0,1-1 0 0 0,0 1 0 0 0,1-1 0 0 0,0-1 0 0 0,1 1-1 0 0,7 10 1 0 0,-8-14-474 0 0,0 1 0 0 0,0-1 1 0 0,0-1-1 0 0,1 1 0 0 0,0-1 0 0 0,0 0 0 0 0,0 0 0 0 0,1-1 0 0 0,0 0 0 0 0,-1 0 0 0 0,1 0 0 0 0,1-1 0 0 0,-1 0 1 0 0,0-1-1 0 0,1 0 0 0 0,-1 0 0 0 0,1 0 0 0 0,0-1 0 0 0,0 0 0 0 0,0 0 0 0 0,-1-1 0 0 0,1 0 0 0 0,0-1 1 0 0,0 1-1 0 0,0-2 0 0 0,10-2 0 0 0,-13 3-100 0 0,0-1 1 0 0,-1 1-1 0 0,1-1 1 0 0,-1-1 0 0 0,1 1-1 0 0,-1 0 1 0 0,0-1-1 0 0,0 0 1 0 0,0 0-1 0 0,0 0 1 0 0,-1-1-1 0 0,1 1 1 0 0,-1-1-1 0 0,0 0 1 0 0,0 0-1 0 0,0 0 1 0 0,4-9 0 0 0,-4 7 35 0 0,-1 0 1 0 0,0 0 0 0 0,0-1 0 0 0,-1 1 0 0 0,0-1 0 0 0,0 1 0 0 0,0-1 0 0 0,-1 1 0 0 0,1-1 0 0 0,-2 0 0 0 0,1 1 0 0 0,-3-13 0 0 0,-3-6 116 0 0,-1-1-1 0 0,-1 1 1 0 0,-1 1-1 0 0,-1-1 1 0 0,-15-25-1 0 0,16 35 5 0 0,0 1 1 0 0,0 0-1 0 0,-2 0 1 0 0,1 1-1 0 0,-2 1 0 0 0,0 0 1 0 0,0 0-1 0 0,-1 1 1 0 0,-16-10-1 0 0,26 19-86 0 0,1 1 1 0 0,-1-1-1 0 0,1 1 0 0 0,-1-1 1 0 0,0 1-1 0 0,0 0 1 0 0,1 0-1 0 0,-1 0 0 0 0,0 1 1 0 0,0-1-1 0 0,0 1 0 0 0,0 0 1 0 0,0-1-1 0 0,0 1 1 0 0,0 1-1 0 0,0-1 0 0 0,0 0 1 0 0,1 1-1 0 0,-1-1 0 0 0,0 1 1 0 0,0 0-1 0 0,0 0 1 0 0,-3 2-1 0 0,1-1 4 0 0,2 1 0 0 0,-1 0 0 0 0,0 0 0 0 0,0 0 0 0 0,1 1 0 0 0,0-1 0 0 0,0 1-1 0 0,0 0 1 0 0,0 0 0 0 0,0 0 0 0 0,1 0 0 0 0,0 1 0 0 0,-3 7 0 0 0,-5 15 101 0 0,2 1 1 0 0,0 0-1 0 0,2 1 0 0 0,-4 56 0 0 0,7 122 221 0 0,3-127-252 0 0,0-13-86 0 0,-1 11-296 0 0,3-1-1 0 0,14 92 1 0 0,-15-165-82 0 0,0-1-1 0 0,0 1 1 0 0,0 0-1 0 0,1 0 1 0 0,0 0 0 0 0,-1-1-1 0 0,1 1 1 0 0,0-1 0 0 0,1 1-1 0 0,-1-1 1 0 0,4 4-1 0 0,1-2-1256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4364 0 0,'1'5'14379'0'0,"-1"0"-14084"0"0,0 1 1 0 0,-1-1-1 0 0,0 1 0 0 0,-3 8 0 0 0,-20 44 1134 0 0,-3-2-1 0 0,-58 93 1 0 0,66-117-1063 0 0,2-5-12 0 0,-2-1-1 0 0,-33 39 1 0 0,39-52-156 0 0,0 0 0 0 0,-1-1 0 0 0,0 0 0 0 0,-1-1 0 0 0,-31 19 0 0 0,43-29-173 0 0,1 0 0 0 0,-1 0 0 0 0,1 0 0 0 0,-1 0 0 0 0,1 0 0 0 0,-1 0 1 0 0,1 0-1 0 0,-1-1 0 0 0,0 0 0 0 0,1 1 0 0 0,-1-1 0 0 0,0 0 0 0 0,0 0 0 0 0,1-1 0 0 0,-1 1 0 0 0,0 0 0 0 0,1-1 1 0 0,-1 0-1 0 0,1 0 0 0 0,-1 1 0 0 0,1-1 0 0 0,-4-2 0 0 0,3 1-11 0 0,0-1 0 0 0,0 1 1 0 0,1-1-1 0 0,-1 1 0 0 0,1-1 0 0 0,0 0 0 0 0,0 0 0 0 0,0 1 1 0 0,0-2-1 0 0,0 1 0 0 0,1 0 0 0 0,-1 0 0 0 0,1-1 0 0 0,0 1 1 0 0,0 0-1 0 0,-1-6 0 0 0,0-7-3 0 0,1 0 0 0 0,0 0 0 0 0,1 1 0 0 0,1-1 0 0 0,0 0 0 0 0,1 0 0 0 0,1 1 0 0 0,1-1 0 0 0,0 1 0 0 0,1 0 1 0 0,10-23-1 0 0,-14 35-9 0 0,0 1 1 0 0,1-1-1 0 0,-1 0 1 0 0,0 1 0 0 0,1-1-1 0 0,0 1 1 0 0,-1-1-1 0 0,1 1 1 0 0,0 0 0 0 0,0 0-1 0 0,1 0 1 0 0,-1 0-1 0 0,0 0 1 0 0,1 0 0 0 0,-1 0-1 0 0,1 1 1 0 0,-1-1-1 0 0,1 1 1 0 0,0 0 0 0 0,0 0-1 0 0,0 0 1 0 0,-1 0-1 0 0,1 1 1 0 0,0-1 0 0 0,0 1-1 0 0,0-1 1 0 0,0 1-1 0 0,0 0 1 0 0,0 0 0 0 0,0 1-1 0 0,0-1 1 0 0,0 0-1 0 0,0 1 1 0 0,0 0 0 0 0,0 0-1 0 0,0 0 1 0 0,-1 0-1 0 0,1 0 1 0 0,4 3 0 0 0,3 2 9 0 0,1 0 0 0 0,-1 1 0 0 0,0 0 0 0 0,0 1 0 0 0,-1 0 0 0 0,0 1 0 0 0,0 0 0 0 0,9 13 0 0 0,3 9-149 0 0,32 64 0 0 0,-25-40-1212 0 0,-13-22-1696 0 0,-8-21 1436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4784 0 0,'0'0'8961'0'0,"2"4"-7079"0"0,2 22 1095 0 0,4 50 1 0 0,-7-58-2625 0 0,0 5 80 0 0,1 1 0 0 0,1-1-1 0 0,2 1 1 0 0,0-1 0 0 0,1 0 0 0 0,18 41-1 0 0,-23-60-412 0 0,1-1 0 0 0,0 1 0 0 0,0-1 0 0 0,0 0 0 0 0,0 0 0 0 0,1 0 0 0 0,-1 0 0 0 0,1 0 0 0 0,0 0 0 0 0,0-1 0 0 0,0 1 0 0 0,0-1 0 0 0,0 0 0 0 0,1 0 0 0 0,-1 0 0 0 0,1 0 0 0 0,-1-1 0 0 0,1 1 0 0 0,0-1 0 0 0,-1 0 0 0 0,1 0 0 0 0,0 0 0 0 0,0-1 0 0 0,0 1 0 0 0,0-1 0 0 0,-1 0 0 0 0,1 0 0 0 0,0-1 0 0 0,0 1 0 0 0,0-1 0 0 0,0 1 0 0 0,-1-1 0 0 0,1 0 0 0 0,0-1 0 0 0,0 1 0 0 0,-1-1 0 0 0,1 1 0 0 0,-1-1 0 0 0,0 0 0 0 0,0-1 0 0 0,1 1 0 0 0,-1 0 0 0 0,0-1 0 0 0,-1 0 0 0 0,1 1 0 0 0,4-7 0 0 0,4-7 51 0 0,-1-1 1 0 0,0 0-1 0 0,-1-1 1 0 0,-1 0-1 0 0,0 0 1 0 0,6-28-1 0 0,-2 10 171 0 0,8-37 402 0 0,-17 63-436 0 0,0 0-1 0 0,-1-1 0 0 0,2-11 0 0 0,-1 1 185 0 0,1 10 426 0 0,-2 27-618 0 0,-1 30-138 0 0,-2 18-79 0 0,3 83 241 0 0,0-125-823 0 0,0-1 0 0 0,2 0 0 0 0,1 1 1 0 0,12 35-1 0 0,-9-41-987 0 0,2-6-26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1888 0 0,'0'0'8593'0'0,"13"20"-12501"0"0,-9-7 2399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3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58 19742 0 0,'-11'-15'3416'0'0,"5"1"-2464"0"0,1 6-904 0 0,3 0-580 0 0,-2 2 92 0 0,15 0-1684 0 0,6 14-932 0 0,-7 1 1620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3 3084 0 0,'18'-3'10488'0'0,"-18"4"-10290"0"0,1-1 1 0 0,-1 0 0 0 0,0 0 0 0 0,1 0-1 0 0,-1 0 1 0 0,0 0 0 0 0,1 0-1 0 0,-1 1 1 0 0,0-1 0 0 0,0 0-1 0 0,1 0 1 0 0,-1 0 0 0 0,0 1-1 0 0,0-1 1 0 0,0 0 0 0 0,1 1-1 0 0,-1-1 1 0 0,0 0 0 0 0,0 0 0 0 0,0 1-1 0 0,0-1 1 0 0,0 0 0 0 0,1 1-1 0 0,-1-1 1 0 0,0 0 0 0 0,0 1-1 0 0,-1 9-616 0 0,-10 26 1348 0 0,-2 0 0 0 0,-2-2 0 0 0,0 1 0 0 0,-22 31 0 0 0,15-25-366 0 0,8-16-179 0 0,0-2 0 0 0,-2 0 1 0 0,-30 35-1 0 0,34-45-198 0 0,-1-1 1 0 0,1 0-1 0 0,-2 0 0 0 0,0-2 0 0 0,0 0 1 0 0,-1 0-1 0 0,-15 6 0 0 0,24-13-132 0 0,1-1-1 0 0,0 0 1 0 0,-1-1-1 0 0,1 1 1 0 0,-1-1 0 0 0,1 0-1 0 0,-1 0 1 0 0,1-1-1 0 0,-1 0 1 0 0,-8 0 0 0 0,11-1-41 0 0,0 1 0 0 0,1-1 1 0 0,-1 1-1 0 0,0-1 0 0 0,1 0 0 0 0,-1 0 1 0 0,1 0-1 0 0,-1 0 0 0 0,1-1 1 0 0,0 1-1 0 0,-1-1 0 0 0,1 1 1 0 0,0-1-1 0 0,0 0 0 0 0,0 0 0 0 0,0 0 1 0 0,1 0-1 0 0,-1 0 0 0 0,0 0 1 0 0,1 0-1 0 0,-1 0 0 0 0,1-1 1 0 0,0 1-1 0 0,-1-3 0 0 0,-1-2-6 0 0,1 0-1 0 0,0-1 1 0 0,1 1 0 0 0,-1 0-1 0 0,1 0 1 0 0,1-1 0 0 0,-1 1-1 0 0,1-1 1 0 0,1 1 0 0 0,-1 0-1 0 0,1-1 1 0 0,1 1 0 0 0,-1 0-1 0 0,1-1 1 0 0,0 1 0 0 0,1 0-1 0 0,0 1 1 0 0,5-11 0 0 0,-3 9-1 0 0,0-1 1 0 0,1 1 0 0 0,1 0 0 0 0,-1 0 0 0 0,1 1 0 0 0,0 0 0 0 0,1 0 0 0 0,15-11 0 0 0,-20 16 0 0 0,1 0 0 0 0,-1 1 0 0 0,0-1 0 0 0,1 0 0 0 0,-1 1-1 0 0,0 0 1 0 0,1 0 0 0 0,0 0 0 0 0,-1 0 0 0 0,1 1 0 0 0,0-1 0 0 0,-1 1 0 0 0,1 0 0 0 0,0 0 0 0 0,-1 0-1 0 0,1 1 1 0 0,0-1 0 0 0,-1 1 0 0 0,1 0 0 0 0,-1 0 0 0 0,1 0 0 0 0,-1 0 0 0 0,1 1 0 0 0,-1-1 0 0 0,0 1-1 0 0,0 0 1 0 0,5 3 0 0 0,-3 0 4 0 0,0 1 0 0 0,-1 0 0 0 0,1-1 0 0 0,-1 1 0 0 0,0 1 0 0 0,0-1 0 0 0,-1 1 0 0 0,0-1 0 0 0,0 1 0 0 0,0 0 0 0 0,1 8 0 0 0,0 1-33 0 0,-1 0 1 0 0,0 0 0 0 0,-2 0 0 0 0,1 29 0 0 0,-11 66-2408 0 0,5-73-105 0 0,2-24 930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4 128 20810 0 0,'-3'-18'4232'0'0,"5"4"-3554"0"0,-1 13-703 0 0,0 0 0 0 0,0 0 0 0 0,0 0 1 0 0,0 0-1 0 0,0 0 0 0 0,1 0 0 0 0,-1 0 0 0 0,0 0 1 0 0,0 1-1 0 0,1-1 0 0 0,-1 0 0 0 0,0 1 0 0 0,1-1 1 0 0,-1 1-1 0 0,0 0 0 0 0,1-1 0 0 0,-1 1 0 0 0,1 0 1 0 0,-1 0-1 0 0,0 0 0 0 0,4 0 0 0 0,134-4-149 0 0,-61 4 163 0 0,108-16 0 0 0,-180 15 129 0 0,0 0-1 0 0,0 0 1 0 0,0-1-1 0 0,0 0 1 0 0,0 0-1 0 0,-1-1 1 0 0,1 1-1 0 0,-1-1 1 0 0,1 0-1 0 0,-1-1 0 0 0,0 1 1 0 0,-1-1-1 0 0,1 0 1 0 0,-1 0-1 0 0,8-9 1 0 0,-3 2 1158 0 0,-28 41-844 0 0,2 10-333 0 0,1 0 0 0 0,-12 53 0 0 0,-11 86-361 0 0,37-167 18 0 0,1 0 0 0 0,0 0 0 0 0,1 20 0 0 0,8 13-3579 0 0,-5-33 2211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82 1604 0 0,'-3'8'19304'0'0,"-10"38"-17403"0"0,6-6-924 0 0,2-17-603 0 0,1 0 1 0 0,0 0-1 0 0,2 0 0 0 0,1 1 1 0 0,1-1-1 0 0,5 38 0 0 0,-4-57-356 0 0,0 0-1 0 0,0 0 0 0 0,0 0 0 0 0,0-1 0 0 0,1 1 0 0 0,0 0 0 0 0,-1-1 0 0 0,1 1 0 0 0,1-1 0 0 0,-1 0 0 0 0,0 1 1 0 0,1-1-1 0 0,0 0 0 0 0,0-1 0 0 0,-1 1 0 0 0,2 0 0 0 0,-1-1 0 0 0,0 0 0 0 0,0 0 0 0 0,1 0 0 0 0,-1 0 1 0 0,1 0-1 0 0,0-1 0 0 0,5 2 0 0 0,-4-2-32 0 0,1 0-1 0 0,-1 0 1 0 0,1 0 0 0 0,-1-1-1 0 0,1 0 1 0 0,-1-1-1 0 0,1 1 1 0 0,0-1 0 0 0,-1 0-1 0 0,0 0 1 0 0,1-1 0 0 0,-1 1-1 0 0,0-1 1 0 0,0 0 0 0 0,0-1-1 0 0,0 1 1 0 0,6-5 0 0 0,6-6 43 0 0,0-1 1 0 0,-1 0-1 0 0,0-1 1 0 0,-1-1-1 0 0,-1 0 1 0 0,-1-1-1 0 0,0-1 1 0 0,16-29-1 0 0,-13 13 516 0 0,-16 33 127 0 0,0 5-586 0 0,-1 5-49 0 0,0 1 0 0 0,1-1 0 0 0,0 1 0 0 0,1 0 0 0 0,0-1-1 0 0,1 1 1 0 0,0-1 0 0 0,0 1 0 0 0,1-1 0 0 0,0 0 0 0 0,0 0 0 0 0,1 0 0 0 0,6 9 0 0 0,-6-12-30 0 0,0 0 0 0 0,0-1 1 0 0,1 1-1 0 0,0-1 0 0 0,0 0 0 0 0,0 0 1 0 0,0-1-1 0 0,1 1 0 0 0,0-1 0 0 0,0-1 1 0 0,0 1-1 0 0,0-1 0 0 0,1 0 0 0 0,-1 0 1 0 0,1-1-1 0 0,-1 0 0 0 0,1 0 0 0 0,0 0 1 0 0,10 0-1 0 0,-10-1 11 0 0,0-1 0 0 0,-1 1 0 0 0,1-2 0 0 0,0 1 0 0 0,0-1 0 0 0,0 0 0 0 0,-1 0 0 0 0,1-1 0 0 0,0 1 0 0 0,-1-2 0 0 0,1 1 0 0 0,-1-1 0 0 0,0 0 0 0 0,0 0 0 0 0,0-1 0 0 0,0 1 0 0 0,-1-1 0 0 0,0-1 0 0 0,1 1 0 0 0,-1-1 0 0 0,-1 0 0 0 0,7-7 0 0 0,-4 2 49 0 0,-1-1 1 0 0,0 1-1 0 0,0-1 0 0 0,-1 0 1 0 0,0 0-1 0 0,-1-1 0 0 0,-1 1 1 0 0,0-1-1 0 0,0 0 0 0 0,-1 0 0 0 0,1-22 1 0 0,-3 26-148 0 0,1-100 493 0 0,-2 98-860 0 0,0 0-1 0 0,-1-1 0 0 0,0 1 1 0 0,0 0-1 0 0,-1 0 0 0 0,0 1 1 0 0,-1-1-1 0 0,-6-11 0 0 0,3 9-1147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1996 0 0,'0'0'13559'0'0,"-3"3"-11859"0"0,-5 13-784 0 0,1 0 1 0 0,0 1-1 0 0,1 0 1 0 0,1 0-1 0 0,-4 23 1 0 0,-2 5-206 0 0,-7 27-371 0 0,5-21-4918 0 0,12-44 3077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4 310 4784 0 0,'-2'-10'1486'0'0,"1"0"-1"0"0,0-1 0 0 0,1 1 1 0 0,0 0-1 0 0,1 0 0 0 0,0-1 1 0 0,1 1-1 0 0,4-15 0 0 0,-3 16-1140 0 0,0 0 0 0 0,0 0 0 0 0,1 1 0 0 0,0 0 0 0 0,1 0 0 0 0,0 0 0 0 0,0 0 0 0 0,1 1-1 0 0,0 0 1 0 0,0 0 0 0 0,0 0 0 0 0,1 1 0 0 0,0 0 0 0 0,1 0 0 0 0,11-7 0 0 0,14-5 413 0 0,42-18 1 0 0,-64 32-618 0 0,0 0 1 0 0,0 0 0 0 0,0 1-1 0 0,0 1 1 0 0,1 0 0 0 0,-1 0 0 0 0,1 1-1 0 0,15 1 1 0 0,-26 0-113 0 0,1 0 0 0 0,0 1 1 0 0,0-1-1 0 0,-1 1 0 0 0,1 0 0 0 0,0-1 0 0 0,-1 1 0 0 0,1 0 0 0 0,0 0 1 0 0,-1 0-1 0 0,1 0 0 0 0,-1 0 0 0 0,0 1 0 0 0,1-1 0 0 0,-1 0 1 0 0,0 1-1 0 0,0-1 0 0 0,0 1 0 0 0,0-1 0 0 0,0 1 0 0 0,0-1 0 0 0,0 1 1 0 0,0 0-1 0 0,-1-1 0 0 0,1 1 0 0 0,-1 0 0 0 0,1 0 0 0 0,-1-1 1 0 0,1 4-1 0 0,0 8 63 0 0,1-1 1 0 0,-2 1-1 0 0,0 17 1 0 0,-1-12 8 0 0,-4 80 140 0 0,-1 15 53 0 0,7-98-501 0 0,0 1 1 0 0,0 0-1 0 0,2-1 1 0 0,0 1 0 0 0,6 16-1 0 0,-7-26-307 0 0,1 0-1 0 0,-1 0 1 0 0,1-1-1 0 0,1 0 1 0 0,-1 1 0 0 0,5 4-1 0 0,1 0-1091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76 195 4756 0 0,'0'0'8755'0'0,"0"4"-6893"0"0,0 7-608 0 0,0-1 1 0 0,1 1 0 0 0,5 17-1 0 0,-5-21-987 0 0,2 0 0 0 0,-1 0 0 0 0,1 0 0 0 0,0-1 0 0 0,0 1 0 0 0,1-1 0 0 0,0 1 0 0 0,0-1 0 0 0,1 0 0 0 0,10 10-1 0 0,-6-7-125 0 0,0-1 0 0 0,0-1 0 0 0,1 0 0 0 0,0 0-1 0 0,1-1 1 0 0,-1 0 0 0 0,1-1 0 0 0,0 0 0 0 0,1 0-1 0 0,-1-1 1 0 0,1-1 0 0 0,0 0 0 0 0,0-1 0 0 0,0 0-1 0 0,0-1 1 0 0,21 0 0 0 0,-29-1-140 0 0,0 0 0 0 0,0-1 0 0 0,0 0 0 0 0,0 1 0 0 0,-1-1 0 0 0,1-1-1 0 0,0 1 1 0 0,0-1 0 0 0,-1 1 0 0 0,1-1 0 0 0,-1 0 0 0 0,1 0 0 0 0,-1-1 0 0 0,0 1 0 0 0,0-1 0 0 0,5-5 0 0 0,-5 4-1 0 0,0 0 1 0 0,0-1-1 0 0,0 0 0 0 0,-1 0 1 0 0,1 1-1 0 0,-1-2 1 0 0,0 1-1 0 0,-1 0 1 0 0,0 0-1 0 0,1 0 1 0 0,-1-7-1 0 0,0-2 26 0 0,0 0 0 0 0,-2 0 0 0 0,1-1 0 0 0,-2 1 1 0 0,0 0-1 0 0,0 0 0 0 0,-2 0 0 0 0,-7-20 0 0 0,7 22 34 0 0,0 0 1 0 0,-1 0-1 0 0,-1 0 0 0 0,0 1 1 0 0,-1-1-1 0 0,0 2 0 0 0,-1-1 1 0 0,0 1-1 0 0,0 0 0 0 0,-1 1 1 0 0,0 0-1 0 0,-1 0 0 0 0,0 1 0 0 0,-20-12 1 0 0,28 18-38 0 0,-1 0 0 0 0,0 1 1 0 0,0 0-1 0 0,0 0 0 0 0,0 0 1 0 0,0 0-1 0 0,0 0 0 0 0,0 1 0 0 0,-1-1 1 0 0,1 1-1 0 0,0 0 0 0 0,0 0 1 0 0,0 0-1 0 0,-1 0 0 0 0,1 1 0 0 0,-6 1 1 0 0,4-1 3 0 0,1 1 0 0 0,-1 0 0 0 0,1 0 0 0 0,0 1 1 0 0,0 0-1 0 0,0-1 0 0 0,0 1 0 0 0,0 0 0 0 0,1 1 0 0 0,-5 4 0 0 0,0 2 20 0 0,0 0-1 0 0,1 0 0 0 0,0 1 0 0 0,1 0 0 0 0,0 0 1 0 0,1 1-1 0 0,-7 23 0 0 0,-12 68 154 0 0,-14 133 0 0 0,30-179-152 0 0,5-37-34 0 0,-24 220 34 0 0,23-191-320 0 0,-2 41-2133 0 0,9-73-620 0 0,1-13 1429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71 4496 0 0,'-3'3'9278'0'0,"0"2"-8761"0"0,-1 0 1 0 0,1 0-1 0 0,0 0 1 0 0,0 1-1 0 0,1-1 1 0 0,0 1-1 0 0,0 0 1 0 0,0 0-1 0 0,1-1 1 0 0,-1 1-1 0 0,1 0 1 0 0,1 0-1 0 0,-1 10 1 0 0,1-5-186 0 0,0 1-1 0 0,0-1 1 0 0,1 0 0 0 0,0 0 0 0 0,1 0 0 0 0,6 21-1 0 0,-5-24-213 0 0,1 0-1 0 0,0 0 1 0 0,0 0-1 0 0,1 0 1 0 0,0-1-1 0 0,0 0 0 0 0,1 0 1 0 0,0 0-1 0 0,0-1 1 0 0,0 1-1 0 0,12 7 1 0 0,-13-10-72 0 0,1-1 1 0 0,0 0 0 0 0,0 0-1 0 0,0 0 1 0 0,0-1 0 0 0,0 0 0 0 0,1 0-1 0 0,-1 0 1 0 0,1-1 0 0 0,-1 0 0 0 0,1 0-1 0 0,-1-1 1 0 0,1 0 0 0 0,0 0 0 0 0,-1 0-1 0 0,9-3 1 0 0,-7 2-2 0 0,0 0 0 0 0,0-1 0 0 0,0 0 0 0 0,-1-1-1 0 0,1 0 1 0 0,-1 0 0 0 0,1-1 0 0 0,-1 0 0 0 0,0 0 0 0 0,0 0 0 0 0,-1-1 0 0 0,1 0 0 0 0,-1-1 0 0 0,0 1-1 0 0,-1-1 1 0 0,1 0 0 0 0,-1 0 0 0 0,-1-1 0 0 0,1 0 0 0 0,-1 0 0 0 0,0 0 0 0 0,0 0 0 0 0,-1 0-1 0 0,0-1 1 0 0,0 0 0 0 0,-1 0 0 0 0,0 1 0 0 0,0-1 0 0 0,-1 0 0 0 0,0 0 0 0 0,-1-1 0 0 0,0-11-1 0 0,-1 8 58 0 0,-1-1-1 0 0,0 1 1 0 0,0 0-1 0 0,-2-1 1 0 0,1 2-1 0 0,-2-1 1 0 0,1 0-1 0 0,-2 1 0 0 0,-6-12 1 0 0,9 19-76 0 0,0 0-1 0 0,0 0 1 0 0,0 0 0 0 0,0 1-1 0 0,0 0 1 0 0,-1-1-1 0 0,0 1 1 0 0,1 0 0 0 0,-1 1-1 0 0,-1-1 1 0 0,1 1 0 0 0,0-1-1 0 0,0 1 1 0 0,-1 1 0 0 0,1-1-1 0 0,-1 1 1 0 0,0-1 0 0 0,1 1-1 0 0,-1 1 1 0 0,0-1-1 0 0,0 1 1 0 0,1-1 0 0 0,-1 1-1 0 0,0 1 1 0 0,0-1 0 0 0,-7 2-1 0 0,3 0-23 0 0,1 1 0 0 0,-1 0 0 0 0,1 0-1 0 0,-1 0 1 0 0,1 1 0 0 0,0 1 0 0 0,0-1-1 0 0,1 1 1 0 0,-1 1 0 0 0,1-1 0 0 0,0 1 0 0 0,1 0-1 0 0,0 1 1 0 0,-1 0 0 0 0,2 0 0 0 0,-10 14-1 0 0,9-10-421 0 0,0-1 0 0 0,1 1 0 0 0,0 0 0 0 0,0 0-1 0 0,1 0 1 0 0,1 1 0 0 0,0-1 0 0 0,1 1 0 0 0,0 0-1 0 0,1 0 1 0 0,0 0 0 0 0,1 18 0 0 0,2-14-1183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4156 0 0,'0'-2'994'0'0,"1"-1"-1"0"0,-1 1 0 0 0,1-1 0 0 0,0 1 0 0 0,-1 0 0 0 0,1-1 1 0 0,0 1-1 0 0,1 0 0 0 0,-1 0 0 0 0,0 0 0 0 0,1 0 1 0 0,-1 0-1 0 0,4-4 0 0 0,10 0 3358 0 0,7 6-3918 0 0,23 2 171 0 0,0-1 0 0 0,-1-2 1 0 0,1-2-1 0 0,-1-2 0 0 0,1-2 1 0 0,82-24-1 0 0,-121 29-523 0 0,-1-1-1 0 0,-1 0 1 0 0,1 0-1 0 0,0 0 1 0 0,-1 0 0 0 0,1-1-1 0 0,5-6 1 0 0,4-3 193 0 0,-14 13-255 0 0,0-1 0 0 0,1 1 0 0 0,-1-1 0 0 0,0 1 0 0 0,0-1 0 0 0,0 1 0 0 0,0-1 0 0 0,0 1 0 0 0,0-1 0 0 0,0 1 0 0 0,0-1 0 0 0,0 0 0 0 0,0 1 0 0 0,0-1 0 0 0,0 1 0 0 0,0-1 0 0 0,-1 1 0 0 0,1-1 0 0 0,0 1 0 0 0,0-1 0 0 0,-1 1 0 0 0,1-1 0 0 0,0 1 0 0 0,0-1 0 0 0,-1 1 0 0 0,1 0 0 0 0,0-1 0 0 0,-1 1 0 0 0,1 0 0 0 0,-1-1 0 0 0,1 1 1 0 0,-1 0-1 0 0,1-1 0 0 0,-1 1 0 0 0,1 0 0 0 0,-1 0 0 0 0,1-1 0 0 0,-1 1 0 0 0,0 0 0 0 0,-4 2 7 0 0,1 1 0 0 0,-1 0 0 0 0,0 0 1 0 0,1 0-1 0 0,0 1 0 0 0,0-1 0 0 0,0 1 0 0 0,0 0 1 0 0,1 0-1 0 0,-1 0 0 0 0,1 1 0 0 0,-4 6 0 0 0,-7 14 54 0 0,-12 27 0 0 0,24-48-72 0 0,-14 36 56 0 0,-15 56 1 0 0,18-50-36 0 0,6-22-172 0 0,1-1 0 0 0,1 1 0 0 0,2 0 0 0 0,0 0 0 0 0,2 1 0 0 0,1 30 0 0 0,1-47-368 0 0,1 0 0 0 0,-1 0 0 0 0,1 0 0 0 0,1 0 1 0 0,0 0-1 0 0,0 0 0 0 0,7 10 0 0 0,-1-3-1104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59 18342 0 0,'24'-30'5143'0'0,"-1"2"-3419"0"0,-23 28-1410 0 0,-2 3-156 0 0,-202 262 889 0 0,187-246-1001 0 0,-90 91 224 0 0,93-97-193 0 0,-1-1 0 0 0,0 0 0 0 0,-1-2 0 0 0,0 0 0 0 0,-33 16 0 0 0,46-25-59 0 0,1 0 0 0 0,0 0 1 0 0,-1 0-1 0 0,1-1 0 0 0,0 1 0 0 0,-1-1 0 0 0,1 1 1 0 0,-1-1-1 0 0,1 0 0 0 0,-1 0 0 0 0,1 0 1 0 0,0 0-1 0 0,-1 0 0 0 0,1-1 0 0 0,-1 1 1 0 0,-3-2-1 0 0,4 1-10 0 0,1 0-1 0 0,-1 0 1 0 0,1 0 0 0 0,-1-1-1 0 0,1 1 1 0 0,0 0 0 0 0,0-1 0 0 0,-1 1-1 0 0,1-1 1 0 0,0 1 0 0 0,0-1-1 0 0,0 0 1 0 0,1 1 0 0 0,-1-1 0 0 0,0 0-1 0 0,1 1 1 0 0,-1-1 0 0 0,1 0-1 0 0,-1 0 1 0 0,1 0 0 0 0,0 1 0 0 0,0-5-1 0 0,0-8 10 0 0,0 0 0 0 0,1 0 0 0 0,1 0 0 0 0,1 0 0 0 0,7-26 0 0 0,-2 8 1 0 0,1 1 45 0 0,21-52 0 0 0,-4 15 149 0 0,-23 62-166 0 0,0-1-1 0 0,0 1 1 0 0,0-1-1 0 0,0 1 0 0 0,1 0 1 0 0,0 0-1 0 0,1 1 1 0 0,-1-1-1 0 0,1 1 1 0 0,0 0-1 0 0,0 0 1 0 0,7-4-1 0 0,-12 9-39 0 0,1 0 0 0 0,0-1 0 0 0,0 1-1 0 0,0 0 1 0 0,-1 0 0 0 0,1 0 0 0 0,0 0 0 0 0,0 0 0 0 0,0-1-1 0 0,0 2 1 0 0,0-1 0 0 0,-1 0 0 0 0,1 0 0 0 0,0 0 0 0 0,0 0 0 0 0,0 1-1 0 0,0-1 1 0 0,-1 0 0 0 0,1 0 0 0 0,0 1 0 0 0,0-1 0 0 0,-1 1 0 0 0,1-1-1 0 0,0 1 1 0 0,-1-1 0 0 0,1 1 0 0 0,0 0 0 0 0,-1-1 0 0 0,1 1-1 0 0,-1-1 1 0 0,1 2 0 0 0,19 24 79 0 0,-18-22-72 0 0,7 10 15 0 0,-1 1-1 0 0,-1 0 1 0 0,0 1 0 0 0,-1-1-1 0 0,4 18 1 0 0,16 86-413 0 0,-6-21-2572 0 0,-17-85 1359 0 0,4-3-13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84 133 20346 0 0,'-18'-29'3536'0'0,"5"7"-2244"0"0,6 3-816 0 0,-7 1-340 0 0,7 6-176 0 0,1 1-208 0 0,-1 1-12 0 0,3 4 8 0 0,-3 0-300 0 0,18 36-3716 0 0,-2-9 2744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3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19406 0 0,'2'-2'1185'0'0,"8"-9"2802"0"0,-9 11-4010 0 0,0-1-1 0 0,0 0 1 0 0,0 1-1 0 0,0-1 1 0 0,0 1-1 0 0,0-1 1 0 0,0 1-1 0 0,0 0 1 0 0,1-1-1 0 0,-1 1 1 0 0,0 0-1 0 0,0 0 1 0 0,0 0 0 0 0,0 0-1 0 0,1 0 1 0 0,-1 0-1 0 0,0 0 1 0 0,0 0-1 0 0,0 0 1 0 0,1 1-1 0 0,-1-1 1 0 0,0 0-1 0 0,0 1 1 0 0,0-1-1 0 0,0 1 1 0 0,0-1-1 0 0,0 1 1 0 0,1 0 0 0 0,8 5 44 0 0,0 0 1 0 0,-1 1 0 0 0,0-1 0 0 0,-1 2 0 0 0,1-1 0 0 0,-1 1 0 0 0,9 12 0 0 0,46 67 219 0 0,-58-80-225 0 0,22 35 118 0 0,-2 0 0 0 0,32 77 1 0 0,-45-90-67 0 0,-2 0 0 0 0,-1 1 0 0 0,-2 0 0 0 0,0 1 0 0 0,2 42 0 0 0,-9-60-40 0 0,0 0 0 0 0,-1 1 1 0 0,-1-1-1 0 0,0 0 0 0 0,0 0 0 0 0,-2 0 0 0 0,1 0 0 0 0,-2-1 1 0 0,0 1-1 0 0,0-1 0 0 0,-1 0 0 0 0,-9 12 0 0 0,10-15 14 0 0,0-1 0 0 0,-1 0-1 0 0,-1 0 1 0 0,1-1-1 0 0,-1 0 1 0 0,0 0-1 0 0,-1-1 1 0 0,0 0-1 0 0,0 0 1 0 0,0-1-1 0 0,0 0 1 0 0,-1 0 0 0 0,0-1-1 0 0,0 0 1 0 0,0 0-1 0 0,-19 4 1 0 0,25-8-23 0 0,1 1 0 0 0,-1-1 0 0 0,0 0 0 0 0,0 1 0 0 0,0-1 0 0 0,0 0 0 0 0,0-1 0 0 0,0 1 0 0 0,0 0 0 0 0,0-1 0 0 0,0 0 0 0 0,1 0 0 0 0,-1 0 0 0 0,0 0 0 0 0,0 0 0 0 0,1 0 0 0 0,-1-1 0 0 0,1 1 0 0 0,-1-1 0 0 0,1 0 0 0 0,0 0 0 0 0,-1 1 0 0 0,1-2 0 0 0,0 1 0 0 0,0 0 0 0 0,1 0 0 0 0,-3-4 0 0 0,2 2-6 0 0,0 0 1 0 0,0-1-1 0 0,1 1 0 0 0,-1 0 0 0 0,1-1 0 0 0,0 0 0 0 0,0 1 0 0 0,1-1 0 0 0,-1 0 0 0 0,1 0 1 0 0,0 1-1 0 0,0-1 0 0 0,1 0 0 0 0,-1 1 0 0 0,1-1 0 0 0,2-6 0 0 0,5-12-11 0 0,1-1 0 0 0,1 1 0 0 0,1 1 1 0 0,1 0-1 0 0,1 1 0 0 0,29-37 0 0 0,-2 11-20 0 0,74-69 0 0 0,-65 72 246 0 0,74-90 1 0 0,-116 126-145 0 0,0-1 0 0 0,-1 1 0 0 0,-1-1 0 0 0,1 0 0 0 0,-1-1 0 0 0,-1 1 0 0 0,0-1 0 0 0,4-13 0 0 0,20-72-691 0 0,-25 77-2937 0 0,-3 16 1936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60 18042 0 0,'0'-3'367'0'0,"0"0"1"0"0,0 0 0 0 0,0 0-1 0 0,-1-1 1 0 0,1 1 0 0 0,-1 0 0 0 0,0 0-1 0 0,0 0 1 0 0,0 0 0 0 0,0 0-1 0 0,0 0 1 0 0,-1 0 0 0 0,1 0-1 0 0,-4-4 1 0 0,4 6-332 0 0,0 0 1 0 0,-1 0-1 0 0,1 0 1 0 0,-1 0-1 0 0,1 1 1 0 0,-1-1-1 0 0,0 0 0 0 0,1 1 1 0 0,-1-1-1 0 0,0 1 1 0 0,1-1-1 0 0,-1 1 0 0 0,0 0 1 0 0,0-1-1 0 0,1 1 1 0 0,-1 0-1 0 0,0 0 0 0 0,0 1 1 0 0,1-1-1 0 0,-1 0 1 0 0,0 1-1 0 0,0-1 0 0 0,1 1 1 0 0,-1-1-1 0 0,0 1 1 0 0,1 0-1 0 0,-1-1 1 0 0,-1 2-1 0 0,-9 5 110 0 0,-1 0 0 0 0,2 0 1 0 0,-1 1-1 0 0,1 1 0 0 0,0-1 1 0 0,1 2-1 0 0,0 0 0 0 0,0 0 0 0 0,1 1 1 0 0,1 0-1 0 0,-13 20 0 0 0,13-17-56 0 0,1 0-1 0 0,0 0 1 0 0,1 1-1 0 0,0-1 1 0 0,2 2-1 0 0,-1-1 1 0 0,2 0-1 0 0,0 1 1 0 0,1-1-1 0 0,-1 20 0 0 0,4-27-64 0 0,-1-1 0 0 0,1 1 0 0 0,0 0 0 0 0,1-1 0 0 0,0 1 0 0 0,0-1-1 0 0,0 1 1 0 0,1-1 0 0 0,0 0 0 0 0,1 0 0 0 0,-1 0 0 0 0,2-1 0 0 0,-1 1-1 0 0,0-1 1 0 0,7 7 0 0 0,-8-10-21 0 0,0 0 1 0 0,1 0-1 0 0,-1 0 0 0 0,0-1 0 0 0,1 1 1 0 0,0-1-1 0 0,0 0 0 0 0,-1 0 1 0 0,1 0-1 0 0,0-1 0 0 0,1 0 0 0 0,-1 1 1 0 0,0-1-1 0 0,0 0 0 0 0,0-1 0 0 0,1 1 1 0 0,-1-1-1 0 0,0 0 0 0 0,1 0 0 0 0,-1 0 1 0 0,0-1-1 0 0,1 1 0 0 0,-1-1 1 0 0,0 0-1 0 0,0-1 0 0 0,0 1 0 0 0,0-1 1 0 0,6-2-1 0 0,-5 1 12 0 0,0 1-1 0 0,-1-1 1 0 0,1-1-1 0 0,-1 1 1 0 0,0-1 0 0 0,0 1-1 0 0,0-1 1 0 0,0 0 0 0 0,-1 0-1 0 0,0-1 1 0 0,1 1 0 0 0,-2-1-1 0 0,1 0 1 0 0,0 0 0 0 0,1-5-1 0 0,-3 7-1 0 0,0 1 1 0 0,0-1-1 0 0,-1 0 0 0 0,1 0 0 0 0,-1 1 0 0 0,1-1 0 0 0,-1 0 0 0 0,0 0 0 0 0,0 0 0 0 0,0 1 0 0 0,-1-1 0 0 0,1 0 1 0 0,-1 0-1 0 0,1 1 0 0 0,-1-1 0 0 0,0 0 0 0 0,0 1 0 0 0,0-1 0 0 0,0 1 0 0 0,-1-1 0 0 0,1 1 0 0 0,-1-1 1 0 0,0 1-1 0 0,1 0 0 0 0,-1 0 0 0 0,0 0 0 0 0,0 0 0 0 0,0 0 0 0 0,-1 0 0 0 0,-3-2 0 0 0,2 2-12 0 0,0 0 1 0 0,0 0-1 0 0,0 1 0 0 0,0 0 0 0 0,0 0 0 0 0,0 0 0 0 0,-1 0 0 0 0,1 1 0 0 0,0-1 1 0 0,0 1-1 0 0,-1 0 0 0 0,1 0 0 0 0,0 1 0 0 0,0-1 0 0 0,-1 1 0 0 0,1 0 0 0 0,0 0 1 0 0,0 0-1 0 0,0 1 0 0 0,0 0 0 0 0,0-1 0 0 0,0 1 0 0 0,-6 5 0 0 0,0-1-177 0 0,0 1 0 0 0,1 0-1 0 0,0 1 1 0 0,0-1 0 0 0,1 2-1 0 0,0-1 1 0 0,-12 16 0 0 0,16-16-596 0 0,-1 0 0 0 0,1 0 0 0 0,0 0 0 0 0,-3 12 0 0 0,1-5-838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83 19986 0 0,'0'-4'857'0'0,"0"-1"0"0"0,-1 0 0 0 0,1 1 0 0 0,-1-1 0 0 0,-3-8 0 0 0,3 10-692 0 0,0 1-1 0 0,0-1 0 0 0,-1 0 1 0 0,1 0-1 0 0,-1 1 1 0 0,0-1-1 0 0,0 1 0 0 0,-3-4 1 0 0,3 4-127 0 0,-1 0 0 0 0,1 0-1 0 0,-1 0 1 0 0,0 0 0 0 0,0 1 0 0 0,0-1 0 0 0,0 1 0 0 0,0 0-1 0 0,0 0 1 0 0,0 0 0 0 0,0 0 0 0 0,-1 1 0 0 0,1-1 0 0 0,0 1-1 0 0,0 0 1 0 0,-1-1 0 0 0,1 2 0 0 0,0-1 0 0 0,-4 1 0 0 0,1 0 7 0 0,1 0 0 0 0,0 0 0 0 0,0 1 0 0 0,0 0 0 0 0,0 0 0 0 0,1 0 0 0 0,-1 1 0 0 0,0-1 0 0 0,1 1 0 0 0,0 0 0 0 0,0 0 0 0 0,0 1 0 0 0,0-1 0 0 0,0 1 0 0 0,0 0 0 0 0,1 0 0 0 0,0 0 0 0 0,0 1 0 0 0,0-1 0 0 0,1 1 0 0 0,-1-1 0 0 0,-2 8 0 0 0,3-7-79 0 0,0 0 1 0 0,1 0-1 0 0,-1 0 0 0 0,1 1 0 0 0,0-1 1 0 0,0 1-1 0 0,1-1 0 0 0,0 0 0 0 0,0 1 0 0 0,0-1 1 0 0,0 1-1 0 0,1-1 0 0 0,0 0 0 0 0,0 1 1 0 0,1-1-1 0 0,-1 0 0 0 0,1 0 0 0 0,0 0 1 0 0,0 0-1 0 0,1 0 0 0 0,5 8 0 0 0,-6-11-45 0 0,0 0 0 0 0,0 1-1 0 0,1-2 1 0 0,-1 1 0 0 0,1 0-1 0 0,-1 0 1 0 0,1-1 0 0 0,-1 1-1 0 0,1-1 1 0 0,0 0 0 0 0,0 0 0 0 0,0 0-1 0 0,0 0 1 0 0,-1 0 0 0 0,1-1-1 0 0,0 1 1 0 0,0-1 0 0 0,1 0-1 0 0,-1 0 1 0 0,3 0 0 0 0,-5 0 235 0 0,-4 1-32 0 0,-3 2-56 0 0,0 0 1 0 0,0 0-1 0 0,0 1 0 0 0,0 0 0 0 0,1 0 0 0 0,0 1 0 0 0,-1-1 0 0 0,-3 6 0 0 0,-38 48 362 0 0,39-48-373 0 0,-2 5 40 0 0,0 1 0 0 0,2-1 0 0 0,0 1 0 0 0,-9 27 0 0 0,8-20 2 0 0,8-20-108 0 0,0-1-1 0 0,0 0 1 0 0,0 0 0 0 0,1 1-1 0 0,-1-1 1 0 0,1 0 0 0 0,-1 1-1 0 0,1-1 1 0 0,0 1 0 0 0,0-1-1 0 0,0 0 1 0 0,0 1 0 0 0,0-1-1 0 0,1 1 1 0 0,-1-1 0 0 0,1 0-1 0 0,-1 1 1 0 0,1-1 0 0 0,0 0-1 0 0,0 0 1 0 0,0 1 0 0 0,0-1-1 0 0,0 0 1 0 0,1 0 0 0 0,-1 0 0 0 0,1 0-1 0 0,-1 0 1 0 0,1-1 0 0 0,0 1-1 0 0,0 0 1 0 0,0-1 0 0 0,-1 0-1 0 0,1 1 1 0 0,1-1 0 0 0,-1 0-1 0 0,3 2 1 0 0,1-1-91 0 0,-1 0 0 0 0,1 0 0 0 0,0 0 0 0 0,1-1 0 0 0,-1 1 0 0 0,0-1 0 0 0,0-1 0 0 0,0 1 0 0 0,1-1 0 0 0,-1-1 0 0 0,0 1 0 0 0,0-1 0 0 0,8-1 0 0 0,1-3 65 0 0,1 0 1 0 0,-2-1-1 0 0,1 0 0 0 0,-1-1 1 0 0,0-1-1 0 0,0 0 0 0 0,-1-1 1 0 0,0-1-1 0 0,-1 0 0 0 0,0 0 1 0 0,0-1-1 0 0,-1-1 0 0 0,-1 0 1 0 0,0-1-1 0 0,15-23 0 0 0,-9 7 673 0 0,-1-1 0 0 0,15-43 0 0 0,-29 72-613 0 0,8-54 1283 0 0,-9 51-339 0 0,-6 13-773 0 0,-7 17-186 0 0,3 24-7 0 0,3-1 0 0 0,2 1 0 0 0,2 62 0 0 0,8-38-957 0 0,5-26-2696 0 0,-7-36 2042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3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430 108 4364 0 0,'14'-25'8278'0'0,"0"-13"-190"0"0,-13 37-7903 0 0,-1-1-1 0 0,0 1 1 0 0,0 0 0 0 0,1 0 0 0 0,-1 0 0 0 0,0-1 0 0 0,0 1-1 0 0,0 0 1 0 0,0 0 0 0 0,0-1 0 0 0,-1 1 0 0 0,1 0-1 0 0,0 0 1 0 0,0 0 0 0 0,-1 0 0 0 0,1-1 0 0 0,-1 1-1 0 0,1 0 1 0 0,-1 0 0 0 0,0 0 0 0 0,1 0 0 0 0,-1 0-1 0 0,-1-2 1 0 0,0 2-26 0 0,0-1 1 0 0,0 1-1 0 0,-1 0 1 0 0,1-1-1 0 0,0 1 0 0 0,0 0 1 0 0,-1 0-1 0 0,1 1 0 0 0,-1-1 1 0 0,1 0-1 0 0,-3 0 1 0 0,-4 0 68 0 0,0 0 0 0 0,0 1 0 0 0,0 0 0 0 0,0 1 0 0 0,-17 2 1 0 0,20-2-169 0 0,0 1 1 0 0,0-1-1 0 0,0 1 1 0 0,0 1-1 0 0,1-1 1 0 0,-1 1-1 0 0,1 0 1 0 0,0 0 0 0 0,-1 1-1 0 0,2-1 1 0 0,-10 9-1 0 0,12-10-48 0 0,0 0-1 0 0,0 1 1 0 0,1-1-1 0 0,-1 1 1 0 0,1 0-1 0 0,-1 0 1 0 0,1-1-1 0 0,0 1 1 0 0,0 0-1 0 0,0 0 1 0 0,0 0-1 0 0,0 0 1 0 0,1 0-1 0 0,0 0 1 0 0,-1 1-1 0 0,1-1 1 0 0,0 0-1 0 0,1 0 1 0 0,-1 0-1 0 0,0 0 1 0 0,1 0-1 0 0,0 0 1 0 0,-1 0-1 0 0,3 5 1 0 0,-1-5-11 0 0,4 16-20 0 0,2-1 0 0 0,0 1 0 0 0,17 26 1 0 0,-11-23-6 0 0,17 32 0 0 0,-27-46 41 0 0,0 0 0 0 0,-1 1 0 0 0,0-1 0 0 0,-1 0-1 0 0,0 1 1 0 0,0-1 0 0 0,1 18 0 0 0,-3-18 35 0 0,-1-1 0 0 0,0 0 1 0 0,-1 1-1 0 0,0-1 0 0 0,0 0 0 0 0,-1 0 1 0 0,1 0-1 0 0,-1 0 0 0 0,-1 0 0 0 0,0-1 0 0 0,1 0 1 0 0,-2 1-1 0 0,1-1 0 0 0,-1-1 0 0 0,0 1 0 0 0,0-1 1 0 0,-1 0-1 0 0,1 0 0 0 0,-11 7 0 0 0,-3 0 62 0 0,0 0-1 0 0,-1-1 1 0 0,0-1-1 0 0,0-1 0 0 0,-27 9 1 0 0,22-10-507 0 0,-32 6-1 0 0,0-9-3410 0 0,40-5 2218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4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58 5697 0 0,'0'-1'4155'0'0,"-3"-9"1190"0"0,2 7-4898 0 0,0 1-1 0 0,0-1 1 0 0,0 1 0 0 0,0 0 0 0 0,-1-1 0 0 0,1 1 0 0 0,-1 0 0 0 0,0 0-1 0 0,1 0 1 0 0,-1 0 0 0 0,0 0 0 0 0,0 0 0 0 0,0 1 0 0 0,0-1-1 0 0,-3-1 1 0 0,1 1-149 0 0,0 0-1 0 0,0 1 1 0 0,-1-1-1 0 0,1 1 1 0 0,0 0-1 0 0,0 0 1 0 0,-1 1-1 0 0,-6-1 1 0 0,-6 1-122 0 0,-1 1 1 0 0,1 1-1 0 0,-30 7 0 0 0,33-6 311 0 0,13-2-482 0 0,-91 20 786 0 0,78-17-639 0 0,1 1 0 0 0,0 0 0 0 0,0 1 0 0 0,-20 12 0 0 0,32-18-142 0 0,-1 1 1 0 0,1 0 0 0 0,-1 0-1 0 0,1-1 1 0 0,0 1-1 0 0,-1 0 1 0 0,1 0 0 0 0,0 1-1 0 0,0-1 1 0 0,-1 0-1 0 0,1 0 1 0 0,0 1-1 0 0,0-1 1 0 0,1 0 0 0 0,-1 1-1 0 0,0-1 1 0 0,0 1-1 0 0,1-1 1 0 0,-1 1-1 0 0,1 0 1 0 0,-1-1 0 0 0,1 1-1 0 0,0-1 1 0 0,-1 1-1 0 0,1 0 1 0 0,0-1 0 0 0,0 1-1 0 0,0 0 1 0 0,0-1-1 0 0,1 1 1 0 0,-1 0-1 0 0,0-1 1 0 0,1 1 0 0 0,-1 0-1 0 0,1-1 1 0 0,-1 1-1 0 0,1-1 1 0 0,0 1-1 0 0,0-1 1 0 0,1 3 0 0 0,5 4-12 0 0,0 0 0 0 0,1 0 1 0 0,0-1-1 0 0,0 0 1 0 0,13 8-1 0 0,3 5-48 0 0,-11-9-8 0 0,-2 0 1 0 0,1 1-1 0 0,-2 0 0 0 0,0 1 0 0 0,12 18 0 0 0,-18-24 24 0 0,-1 0-1 0 0,0 0 0 0 0,0 0 1 0 0,-1 0-1 0 0,0 0 0 0 0,0 1 1 0 0,-1-1-1 0 0,0 1 0 0 0,0 0 1 0 0,0-1-1 0 0,-1 1 0 0 0,-1-1 1 0 0,-1 15-1 0 0,-2-3 39 0 0,-2-1-1 0 0,0 1 1 0 0,-1-1 0 0 0,0 0-1 0 0,-2-1 1 0 0,0 1-1 0 0,-1-2 1 0 0,0 1 0 0 0,-20 21-1 0 0,-18 21 450 0 0,47-57-440 0 0,0-1 0 0 0,-1 1 0 0 0,1 0 0 0 0,0-1 0 0 0,0 1 0 0 0,0 0 1 0 0,0 0-1 0 0,1-1 0 0 0,-1 1 0 0 0,0 0 0 0 0,1 0 0 0 0,-1 0 0 0 0,1 0 0 0 0,0 3 1 0 0,0-3-12 0 0,1-1 1 0 0,0 0 0 0 0,-1 0 0 0 0,1 0-1 0 0,0 1 1 0 0,0-1 0 0 0,0 0 0 0 0,0 0-1 0 0,0 0 1 0 0,0-1 0 0 0,0 1 0 0 0,0 0-1 0 0,0 0 1 0 0,1 0 0 0 0,-1-1 0 0 0,0 1-1 0 0,0-1 1 0 0,1 1 0 0 0,-1-1 0 0 0,0 1-1 0 0,1-1 1 0 0,-1 0 0 0 0,2 1 0 0 0,110 22 313 0 0,-40-10-540 0 0,-68-12-92 0 0,16 2-128 0 0,-7-3-3405 0 0,-5-2 2239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4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25 1604 0 0,'-7'-3'1360'0'0,"0"-1"0"0"0,-1 1-1 0 0,1 0 1 0 0,-1 0 0 0 0,0 1 0 0 0,0 0-1 0 0,-11-1 1 0 0,7 2-344 0 0,1 1-1 0 0,-1 0 1 0 0,0 0-1 0 0,-18 4 1 0 0,10 0-364 0 0,1 1-1 0 0,0 1 1 0 0,0 1 0 0 0,1 1 0 0 0,-32 17 0 0 0,36-16-381 0 0,0 1 1 0 0,1 0-1 0 0,0 1 1 0 0,1 0-1 0 0,0 1 1 0 0,0 1-1 0 0,2 0 1 0 0,-1 0-1 0 0,2 1 1 0 0,0 0-1 0 0,-14 29 1 0 0,12-16-38 0 0,0 0 0 0 0,2 1 0 0 0,1 0 0 0 0,2 0 1 0 0,0 0-1 0 0,-1 32 0 0 0,5-29-130 0 0,2 0 1 0 0,1 1 0 0 0,1-1-1 0 0,2 0 1 0 0,1-1 0 0 0,2 1-1 0 0,1-1 1 0 0,19 48 0 0 0,-19-58-279 0 0,2 0 1 0 0,0-1-1 0 0,2 0 1 0 0,0-1-1 0 0,18 22 1 0 0,-15-22-978 0 0,1-2 1 0 0,28 24-1 0 0,-19-22-448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4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19354 0 0,'1'-24'4922'0'0,"4"-11"-3896"0"0,9 39-729 0 0,-3 2-190 0 0,0 1-1 0 0,-1 0 1 0 0,-1 1-1 0 0,1 1 1 0 0,-1-1-1 0 0,-1 1 1 0 0,10 13 0 0 0,-10-13-32 0 0,25 32 156 0 0,-3 2-1 0 0,-1 1 1 0 0,-2 1-1 0 0,24 57 1 0 0,-32-57-126 0 0,-1 1 1 0 0,-3 1-1 0 0,-2 0 1 0 0,-1 1-1 0 0,-3 0 1 0 0,-2 1-1 0 0,-2 0 1 0 0,-2 0-1 0 0,-6 68 1 0 0,0-80-594 0 0,-2-2 0 0 0,-2 1 0 0 0,-1 0 0 0 0,-2-1 0 0 0,-2-1 0 0 0,0 0 0 0 0,-19 33 1 0 0,4-16-1127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4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2644 0 0,'0'0'9439'0'0,"-1"3"-7480"0"0,-2 3-1518 0 0,0 0 1 0 0,1 0-1 0 0,0 0 0 0 0,0 0 0 0 0,1 1 1 0 0,0-1-1 0 0,0 0 0 0 0,0 1 1 0 0,1-1-1 0 0,0 1 0 0 0,0-1 0 0 0,1 1 1 0 0,1 7-1 0 0,1 3-24 0 0,0-1-1 0 0,1 1 1 0 0,1-1-1 0 0,7 16 1 0 0,-9-25-292 0 0,1 0 1 0 0,-1 0 0 0 0,1 0-1 0 0,0-1 1 0 0,0 0-1 0 0,1 1 1 0 0,0-2 0 0 0,9 10-1 0 0,-11-13-91 0 0,0 0-1 0 0,0 0 0 0 0,0 0 1 0 0,0 0-1 0 0,0-1 1 0 0,0 1-1 0 0,0-1 0 0 0,1 0 1 0 0,-1 0-1 0 0,0 0 1 0 0,1 0-1 0 0,-1-1 1 0 0,1 0-1 0 0,-1 1 0 0 0,1-1 1 0 0,-1 0-1 0 0,1-1 1 0 0,-1 1-1 0 0,0-1 0 0 0,1 1 1 0 0,5-3-1 0 0,4-1 7 0 0,-1-1-1 0 0,0 0 0 0 0,0-1 1 0 0,-1 0-1 0 0,1-1 0 0 0,-1-1 1 0 0,-1 1-1 0 0,0-2 0 0 0,17-16 1 0 0,-13 10 160 0 0,-1-1 1 0 0,-1-1-1 0 0,0 0 1 0 0,-1-1-1 0 0,14-29 1 0 0,-5-13 2965 0 0,-21 65-3064 0 0,1 6-57 0 0,1-1-1 0 0,-1 1 1 0 0,2 0-1 0 0,-1 0 0 0 0,2 0 1 0 0,-1-1-1 0 0,1 0 1 0 0,1 1-1 0 0,0-1 0 0 0,0 0 1 0 0,9 12-1 0 0,-3-3-566 0 0,2-2 0 0 0,0 1 0 0 0,1-1 0 0 0,1-1 0 0 0,18 17 0 0 0,-20-24-1069 0 0,-1-1-22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4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4428 0 0,'-13'96'8648'0'0,"-1"18"-4698"0"0,5-16-1589 0 0,2-17-467 0 0,3 104 0 0 0,4-175-2585 0 0,1 1 0 0 0,0 0 1 0 0,1 0-1 0 0,0-1 0 0 0,5 16 0 0 0,0-12-801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4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146 120 4464 0 0,'-3'-47'11794'0'0,"2"40"-10803"0"0,0 1-1 0 0,-1-1 1 0 0,0 0-1 0 0,0 1 1 0 0,0-1-1 0 0,-1 1 0 0 0,0 0 1 0 0,-4-7-1 0 0,6 12-930 0 0,0 1 0 0 0,1-1 0 0 0,-1 0 0 0 0,0 1 0 0 0,0-1-1 0 0,0 1 1 0 0,0-1 0 0 0,0 1 0 0 0,0-1 0 0 0,0 1 0 0 0,0 0 0 0 0,0-1-1 0 0,0 1 1 0 0,0 0 0 0 0,0 0 0 0 0,0 0 0 0 0,0 0 0 0 0,0 0 0 0 0,0 0-1 0 0,0 0 1 0 0,0 0 0 0 0,0 0 0 0 0,0 0 0 0 0,0 1 0 0 0,0-1 0 0 0,0 0-1 0 0,0 1 1 0 0,-2 0 0 0 0,-24 13 558 0 0,27-14-609 0 0,-5 3 48 0 0,0 0 0 0 0,1 1 0 0 0,-1-1 0 0 0,1 1 0 0 0,0 0 0 0 0,0 0 0 0 0,0 1 0 0 0,1-1 0 0 0,-1 1 0 0 0,1 0 0 0 0,0-1 0 0 0,1 2 0 0 0,-1-1 0 0 0,1 0 0 0 0,0 0 0 0 0,0 1 0 0 0,-1 8 0 0 0,3-12-48 0 0,-1 1 0 0 0,1 0 0 0 0,0-1-1 0 0,0 1 1 0 0,0-1 0 0 0,1 1 0 0 0,-1 0-1 0 0,1-1 1 0 0,-1 1 0 0 0,1-1-1 0 0,0 1 1 0 0,0-1 0 0 0,0 0 0 0 0,0 1-1 0 0,2 1 1 0 0,26 34-34 0 0,-9-14-153 0 0,-19-22 154 0 0,1 0-1 0 0,0 0 1 0 0,-1 0-1 0 0,1 0 1 0 0,0-1 0 0 0,0 1-1 0 0,0-1 1 0 0,0 0 0 0 0,0 1-1 0 0,0-1 1 0 0,0 0 0 0 0,3 1-1 0 0,-4-2 3 0 0,1 1-6 0 0,2 0 25 0 0,-3 0 23 0 0,-3 1-4 0 0,-5 6 19 0 0,1 1 0 0 0,-1 0-1 0 0,2 0 1 0 0,-1 0 0 0 0,1 0 0 0 0,1 1 0 0 0,0 0 0 0 0,0 0-1 0 0,1 0 1 0 0,0 0 0 0 0,-2 18 0 0 0,4-24-55 0 0,1 1 1 0 0,0 0-1 0 0,0 0 0 0 0,0 0 0 0 0,0-1 1 0 0,1 1-1 0 0,0 0 0 0 0,0 0 1 0 0,0-1-1 0 0,0 1 0 0 0,1-1 0 0 0,0 1 1 0 0,0-1-1 0 0,0 0 0 0 0,0 0 1 0 0,1 1-1 0 0,0-2 0 0 0,0 1 0 0 0,0 0 1 0 0,0 0-1 0 0,0-1 0 0 0,1 0 1 0 0,0 0-1 0 0,-1 0 0 0 0,1 0 0 0 0,0 0 1 0 0,1-1-1 0 0,-1 0 0 0 0,6 2 1 0 0,4 2-658 0 0,1-2 0 0 0,0 0 0 0 0,0-1 1 0 0,0 0-1 0 0,24 0 0 0 0,-5-2-935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4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33 1776 0 0,'-1'-9'5592'0'0,"-1"-1"-2303"0"0,0-4 6441 0 0,-5 182-7526 0 0,2-38-1489 0 0,1-47-326 0 0,-23 252 1211 0 0,9-166-922 0 0,18-166-890 0 0,-1 1 0 0 0,1-1 0 0 0,1 0-1 0 0,-1 0 1 0 0,0 1 0 0 0,1-1 0 0 0,-1 0 0 0 0,3 6 0 0 0,1 4-2512 0 0,-2-7 1158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3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40 4464 0 0,'-1'-4'1838'0'0,"0"1"-728"0"0,0 0 0 0 0,0 0-1 0 0,0 0 1 0 0,0 0-1 0 0,0 0 1 0 0,-1 0 0 0 0,-1-3-1 0 0,2 6-902 0 0,0-1-1 0 0,1 0 1 0 0,-1 1 0 0 0,0-1-1 0 0,0 0 1 0 0,0 1 0 0 0,1-1-1 0 0,-1 1 1 0 0,0-1 0 0 0,0 1 0 0 0,0-1-1 0 0,0 1 1 0 0,0 0 0 0 0,0-1-1 0 0,0 1 1 0 0,0 0 0 0 0,0 0-1 0 0,0 0 1 0 0,0 0 0 0 0,0 0-1 0 0,0 0 1 0 0,0 0 0 0 0,0 0-1 0 0,0 0 1 0 0,0 0 0 0 0,0 1-1 0 0,0-1 1 0 0,0 0 0 0 0,0 1-1 0 0,-1 0 1 0 0,-10 4 132 0 0,1 1 1 0 0,0 1-1 0 0,0 0 0 0 0,1 0 1 0 0,0 1-1 0 0,0 0 0 0 0,0 1 0 0 0,1 0 1 0 0,1 1-1 0 0,-1 0 0 0 0,2 0 1 0 0,-9 14-1 0 0,8-12-206 0 0,1 1-1 0 0,0 1 1 0 0,1-1-1 0 0,1 1 1 0 0,0 0-1 0 0,1 1 1 0 0,0-1-1 0 0,1 1 1 0 0,0 0 0 0 0,0 22-1 0 0,3-25-54 0 0,1-1 0 0 0,0 1 0 0 0,1 0 0 0 0,0 0 0 0 0,1-1 1 0 0,0 0-1 0 0,1 1 0 0 0,0-1 0 0 0,1 0 0 0 0,11 17 0 0 0,-13-22-240 0 0,1 0 0 0 0,1 0 1 0 0,-1-1-1 0 0,1 1 0 0 0,0-1 1 0 0,0 0-1 0 0,1-1 0 0 0,-1 1 1 0 0,1-1-1 0 0,0 0 0 0 0,0-1 1 0 0,0 1-1 0 0,1-1 0 0 0,-1 0 0 0 0,1-1 1 0 0,0 0-1 0 0,0 0 0 0 0,13 2 1 0 0,-9-4-1450 0 0,0-2 2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4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4464 0 0,'0'0'6377'0'0,"7"19"-4221"0"0,-3-3-420 0 0,-4-2-368 0 0,0 2-247 0 0,-4 4-205 0 0,0-3-188 0 0,4 2-252 0 0,-3 9-280 0 0,-4-3-468 0 0,7-6-1224 0 0,-4-4 67 0 0,1 1 69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4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1 3084 0 0,'-2'5'3441'0'0,"-16"34"1157"0"0,-56 102 1476 0 0,37-81-4452 0 0,-50 59 1 0 0,71-101-1383 0 0,0 0 1 0 0,-1-1 0 0 0,-1 0-1 0 0,0-2 1 0 0,-1 0 0 0 0,-1-1-1 0 0,-23 12 1 0 0,35-22-161 0 0,-1 0 1 0 0,1-1-1 0 0,-1 0 1 0 0,0 0 0 0 0,0-1-1 0 0,0 0 1 0 0,-1-1-1 0 0,1 1 1 0 0,-10-2-1 0 0,16 1-65 0 0,-1-2 0 0 0,0 1 0 0 0,1 0 0 0 0,-1-1 0 0 0,0 1 0 0 0,1-1 0 0 0,-1 0 0 0 0,1 0 0 0 0,0-1 0 0 0,-1 1 0 0 0,1-1 0 0 0,0 1 0 0 0,0-1 0 0 0,0 0 0 0 0,0 0 0 0 0,0-1 0 0 0,0 1 0 0 0,0-1 0 0 0,1 1 0 0 0,-1-1 0 0 0,1 0 0 0 0,0 0 0 0 0,0 0 0 0 0,0 0 0 0 0,-2-5 0 0 0,2 2-17 0 0,0 0 0 0 0,0 0-1 0 0,1 0 1 0 0,0 0 0 0 0,0 0 0 0 0,0-1-1 0 0,1 1 1 0 0,0 0 0 0 0,0 0 0 0 0,1 0-1 0 0,0 0 1 0 0,0 0 0 0 0,0-1 0 0 0,1 1-1 0 0,0 1 1 0 0,0-1 0 0 0,3-6 0 0 0,2-2 31 0 0,1 0 1 0 0,0 0-1 0 0,1 0 1 0 0,1 1-1 0 0,16-17 1 0 0,-25 28-16 0 0,2 0 0 0 0,-1 0 0 0 0,0 0 0 0 0,0 0 0 0 0,1 0 0 0 0,-1 1 1 0 0,1-1-1 0 0,-1 1 0 0 0,1-1 0 0 0,0 1 0 0 0,-1 0 0 0 0,1 0 0 0 0,0 0 0 0 0,0 1 0 0 0,0-1 0 0 0,0 1 0 0 0,0-1 1 0 0,3 1-1 0 0,-1 1 7 0 0,0-1 1 0 0,0 1-1 0 0,0 0 1 0 0,0 0-1 0 0,-1 1 1 0 0,1 0-1 0 0,-1 0 1 0 0,1 0-1 0 0,-1 0 1 0 0,5 4-1 0 0,4 3 17 0 0,-1 0 0 0 0,0 2-1 0 0,0-1 1 0 0,-1 2 0 0 0,-1-1 0 0 0,10 14 0 0 0,4 12-1323 0 0,22 44 1 0 0,-34-59-342 0 0,2 0 91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4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32 896 0 0,'1'-1'500'0'0,"0"0"-1"0"0,0 1 1 0 0,0-1 0 0 0,0 1-1 0 0,0-1 1 0 0,1 1-1 0 0,-1 0 1 0 0,0 0 0 0 0,0-1-1 0 0,1 1 1 0 0,-1 0-1 0 0,0 0 1 0 0,0 0 0 0 0,1 0-1 0 0,-1 1 1 0 0,0-1-1 0 0,0 0 1 0 0,0 0 0 0 0,1 1-1 0 0,-1-1 1 0 0,2 1 0 0 0,-1 1-133 0 0,0-1 0 0 0,1 1 0 0 0,-1-1 0 0 0,0 1 0 0 0,0 0 0 0 0,0 0 0 0 0,0 0 0 0 0,-1 0 0 0 0,3 4 0 0 0,3 4 76 0 0,-2 1 1 0 0,1 0 0 0 0,5 17-1 0 0,-11-28-343 0 0,96 278 4535 0 0,-91-265-4395 0 0,-1 0 0 0 0,1 0-1 0 0,1-1 1 0 0,12 20-1 0 0,-17-32-208 0 0,-1 1-1 0 0,0 0 0 0 0,1-1 0 0 0,-1 1 0 0 0,0-1 0 0 0,1 1 0 0 0,-1-1 0 0 0,1 0 0 0 0,-1 1 0 0 0,1-1 0 0 0,-1 1 0 0 0,1-1 0 0 0,-1 0 0 0 0,1 1 0 0 0,0-1 1 0 0,-1 0-1 0 0,1 0 0 0 0,-1 1 0 0 0,1-1 0 0 0,0 0 0 0 0,-1 0 0 0 0,1 0 0 0 0,0 0 0 0 0,-1 0 0 0 0,1 0 0 0 0,0 0 0 0 0,-1 0 0 0 0,1 0 0 0 0,0 0 0 0 0,0-1 1 0 0,0 1 17 0 0,1-1 0 0 0,0 0 0 0 0,-1 0 0 0 0,1 0 1 0 0,-1 0-1 0 0,1-1 0 0 0,-1 1 0 0 0,0 0 1 0 0,0-1-1 0 0,3-2 0 0 0,2-5 122 0 0,-1 0 0 0 0,9-18 1 0 0,-13 24-117 0 0,15-36 252 0 0,-2-2 0 0 0,17-79 1 0 0,-14 48-63 0 0,-11 44-287 0 0,-2 10-365 0 0,11-32 1 0 0,-13 45-202 0 0,0-1 1 0 0,1 1 0 0 0,0 1 0 0 0,0-1-1 0 0,0 0 1 0 0,4-4 0 0 0,3-1-958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4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98 752 0 0,'-12'-37'10466'0'0,"-5"6"-4598"0"0,14 28-5594 0 0,1 1 0 0 0,0-1 0 0 0,-1 1-1 0 0,1 0 1 0 0,-1 0 0 0 0,0 0 0 0 0,0 0 0 0 0,0 0-1 0 0,0 1 1 0 0,0-1 0 0 0,0 1 0 0 0,0 0 0 0 0,0 0-1 0 0,0 0 1 0 0,-1 0 0 0 0,1 0 0 0 0,0 1-1 0 0,-1 0 1 0 0,-6 0 0 0 0,3 0-112 0 0,0 1-1 0 0,0 0 1 0 0,0 0-1 0 0,0 1 0 0 0,0 0 1 0 0,0 0-1 0 0,1 1 1 0 0,-1 0-1 0 0,1 0 1 0 0,0 0-1 0 0,-1 1 1 0 0,2 0-1 0 0,-1 0 1 0 0,0 1-1 0 0,1-1 1 0 0,0 1-1 0 0,0 0 1 0 0,-5 7-1 0 0,6-7-113 0 0,0 1-1 0 0,0-1 0 0 0,0 1 1 0 0,1-1-1 0 0,0 1 0 0 0,1 0 1 0 0,-1 0-1 0 0,1 0 1 0 0,0 0-1 0 0,1 1 0 0 0,-1-1 1 0 0,1 0-1 0 0,0 1 0 0 0,1-1 1 0 0,0 1-1 0 0,0-1 1 0 0,0 1-1 0 0,1-1 0 0 0,0 1 1 0 0,2 8-1 0 0,1-2-5 0 0,1 1 0 0 0,0-1 0 0 0,14 24 1 0 0,-16-32-83 0 0,1 0 1 0 0,-1-1 0 0 0,1 1 0 0 0,0-1-1 0 0,0 0 1 0 0,0 0 0 0 0,0 0 0 0 0,1-1 0 0 0,0 1-1 0 0,-1-1 1 0 0,1 0 0 0 0,9 3 0 0 0,-11-5-209 0 0,-1 1-72 0 0,-3-3 166 0 0,-2 1 154 0 0,1-1 0 0 0,-1 1 0 0 0,0 0 0 0 0,1 0 0 0 0,-1 0 0 0 0,0 0 0 0 0,0 0 0 0 0,1 1 1 0 0,-1-1-1 0 0,1 1 0 0 0,-1-1 0 0 0,0 1 0 0 0,-2 1 0 0 0,-7 5 38 0 0,0 1 0 0 0,0 0 0 0 0,0 1 0 0 0,1 0 0 0 0,1 0-1 0 0,-1 2 1 0 0,-10 12 0 0 0,16-16 3 0 0,0 1 0 0 0,0-1 0 0 0,1 1-1 0 0,0-1 1 0 0,1 1 0 0 0,-1 0 0 0 0,1 1-1 0 0,1-1 1 0 0,0 0 0 0 0,0 1 0 0 0,0 0 0 0 0,1-1-1 0 0,0 12 1 0 0,2-12-19 0 0,-1-1 1 0 0,1 0-1 0 0,0 1 0 0 0,1-1 1 0 0,0 0-1 0 0,0 0 0 0 0,0 0 1 0 0,1 0-1 0 0,0 0 0 0 0,0-1 1 0 0,1 1-1 0 0,0-1 0 0 0,0 0 0 0 0,1 0 1 0 0,-1 0-1 0 0,1-1 0 0 0,1 1 1 0 0,-1-1-1 0 0,10 7 0 0 0,-6-6-147 0 0,0 0-1 0 0,1 0 0 0 0,-1-1 0 0 0,1 0 0 0 0,1-1 1 0 0,-1 0-1 0 0,0-1 0 0 0,1 0 0 0 0,0 0 1 0 0,0-1-1 0 0,0-1 0 0 0,17 1 0 0 0,27-7-2893 0 0,-28 0 1428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4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2548 0 0,'3'-12'19649'0'0,"-4"37"-18449"0"0,5 50 0 0 0,6 39 130 0 0,4 28-1467 0 0,-6-90-3826 0 0,-5-38 2382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4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80 600 0 0,'-14'-23'4584'0'0,"12"5"-1251"0"0,-9 4-865 0 0,8 3-572 0 0,3 1-448 0 0,-4 6 444 0 0,17 24-8344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4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1488 0 0,'1'-2'1787'0'0,"0"2"-1489"0"0,-1 0-1 0 0,0 0 1 0 0,1 0 0 0 0,-1-1 0 0 0,1 1 0 0 0,-1 0-1 0 0,0 0 1 0 0,1 0 0 0 0,-1 0 0 0 0,1 0-1 0 0,-1 0 1 0 0,0 0 0 0 0,1 0 0 0 0,-1 0 0 0 0,1 0-1 0 0,-1 0 1 0 0,0 0 0 0 0,1 0 0 0 0,-1 0-1 0 0,1 0 1 0 0,-1 0 0 0 0,0 0 0 0 0,1 1 0 0 0,-1-1-1 0 0,1 0 1 0 0,-1 0 0 0 0,11 14 2867 0 0,1 22-1091 0 0,2 68 887 0 0,-4-34-1328 0 0,18 69 0 0 0,-28-135-1536 0 0,1 0-1 0 0,1 0 0 0 0,-1-1 0 0 0,0 1 0 0 0,1 0 0 0 0,0-1 1 0 0,0 1-1 0 0,3 3 0 0 0,-5-7 77 0 0,2 0-100 0 0,1-1 1 0 0,-1 0 0 0 0,0 0-1 0 0,0-1 1 0 0,0 1 0 0 0,0 0-1 0 0,0-1 1 0 0,0 1 0 0 0,2-3 0 0 0,-3 3-53 0 0,9-11 127 0 0,-1 0-1 0 0,-1-1 0 0 0,0 0 0 0 0,0 0 1 0 0,10-28-1 0 0,5-7 31 0 0,19-39 108 0 0,-25 50-514 0 0,42-66-1 0 0,-54 96-125 0 0,-5 6 44 0 0,1-1 0 0 0,0 1 0 0 0,0 0 0 0 0,0-1 0 0 0,0 1 0 0 0,0 0 0 0 0,0 0 0 0 0,0 0 0 0 0,1 0 0 0 0,-1 0 0 0 0,0 0 0 0 0,2-1 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5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64 150 3836 0 0,'-3'3'3265'0'0,"-3"5"-2030"0"0,0 0 0 0 0,0 0 0 0 0,1 0 0 0 0,0 1-1 0 0,1 0 1 0 0,0 0 0 0 0,-6 17 0 0 0,7-15-859 0 0,0 0 0 0 0,0 0-1 0 0,1 0 1 0 0,1 1 0 0 0,0-1 0 0 0,0 0-1 0 0,1 1 1 0 0,0-1 0 0 0,1 0-1 0 0,1 1 1 0 0,4 18 0 0 0,-5-26-325 0 0,0 0 1 0 0,1-1-1 0 0,-1 1 0 0 0,1-1 1 0 0,-1 1-1 0 0,1-1 1 0 0,0 1-1 0 0,1-1 1 0 0,-1 0-1 0 0,1 0 1 0 0,-1 0-1 0 0,1 0 0 0 0,0-1 1 0 0,0 1-1 0 0,0-1 1 0 0,0 1-1 0 0,0-1 1 0 0,1 0-1 0 0,-1-1 1 0 0,1 1-1 0 0,-1 0 0 0 0,1-1 1 0 0,0 0-1 0 0,0 0 1 0 0,-1 0-1 0 0,1 0 1 0 0,0-1-1 0 0,0 1 1 0 0,0-1-1 0 0,0 0 0 0 0,0 0 1 0 0,0 0-1 0 0,-1-1 1 0 0,1 0-1 0 0,0 1 1 0 0,7-4-1 0 0,-1 0-33 0 0,0-1 1 0 0,0 0-1 0 0,-1-1 0 0 0,1 0 1 0 0,-1-1-1 0 0,-1 1 0 0 0,1-2 0 0 0,-1 1 1 0 0,0-1-1 0 0,-1-1 0 0 0,0 1 1 0 0,0-1-1 0 0,-1 0 0 0 0,0-1 1 0 0,-1 0-1 0 0,0 0 0 0 0,0 0 0 0 0,4-16 1 0 0,-5 16 29 0 0,-1 0 1 0 0,-1 0-1 0 0,0-1 0 0 0,0 1 1 0 0,-1-1-1 0 0,-1 1 1 0 0,1-1-1 0 0,-2 1 1 0 0,1-1-1 0 0,-1 1 0 0 0,-1-1 1 0 0,0 1-1 0 0,-1 0 1 0 0,0 0-1 0 0,0 0 1 0 0,-1 0-1 0 0,0 0 0 0 0,-1 1 1 0 0,-10-17-1 0 0,12 22 13 0 0,0 1 0 0 0,0-1 0 0 0,0 1 0 0 0,0 0 0 0 0,0 0 0 0 0,-1 0 0 0 0,1 0 0 0 0,-1 1 0 0 0,0-1 0 0 0,0 1 0 0 0,0 0 0 0 0,0 0 0 0 0,0 0 0 0 0,0 1 0 0 0,0-1-1 0 0,-6 0 1 0 0,6 2-17 0 0,1 0 0 0 0,-1 0 0 0 0,0 0 0 0 0,0 0 0 0 0,0 0 0 0 0,0 1 0 0 0,1 0 0 0 0,-1 0 0 0 0,0 0 0 0 0,1 0 0 0 0,-1 1 0 0 0,1-1 0 0 0,-1 1 0 0 0,1 0 0 0 0,0 0 0 0 0,-1 0 0 0 0,1 1 0 0 0,-5 4 0 0 0,1 1 8 0 0,-1 0 0 0 0,1 1 0 0 0,0-1 0 0 0,1 2 0 0 0,0-1 0 0 0,0 1 0 0 0,1 0 0 0 0,0 0 0 0 0,1 0 0 0 0,0 1 0 0 0,1 0 0 0 0,-4 17 0 0 0,5-11-7 0 0,0 1 0 0 0,0-1 0 0 0,2 0 0 0 0,0 0 0 0 0,1 0 0 0 0,0 1 0 0 0,7 23 0 0 0,-8-37-59 0 0,1-1 1 0 0,0 0-1 0 0,0 0 1 0 0,0 0-1 0 0,0 0 0 0 0,1 1 1 0 0,-1-2-1 0 0,1 1 1 0 0,0 0-1 0 0,-1 0 1 0 0,1 0-1 0 0,1-1 1 0 0,-1 1-1 0 0,0-1 0 0 0,1 0 1 0 0,-1 0-1 0 0,1 1 1 0 0,0-2-1 0 0,-1 1 1 0 0,1 0-1 0 0,0 0 1 0 0,0-1-1 0 0,0 0 0 0 0,1 0 1 0 0,-1 0-1 0 0,4 1 1 0 0,-2-1-31 0 0,-1-1-1 0 0,1 0 1 0 0,-1 0 0 0 0,1 0 0 0 0,0-1-1 0 0,-1 0 1 0 0,1 0 0 0 0,-1 0 0 0 0,1 0 0 0 0,-1-1-1 0 0,1 1 1 0 0,-1-1 0 0 0,0 0 0 0 0,0-1 0 0 0,0 1-1 0 0,0-1 1 0 0,0 1 0 0 0,4-5 0 0 0,5-6-40 0 0,-1 1-1 0 0,0-2 1 0 0,-1 0 0 0 0,0 0 0 0 0,-1-1-1 0 0,0 0 1 0 0,10-25 0 0 0,-8 12 281 0 0,-2 0 1 0 0,0-1-1 0 0,8-48 1 0 0,-17 65 219 0 0,-4 15 222 0 0,-4 17-316 0 0,4-5-267 0 0,0 1 1 0 0,2-1 0 0 0,0 1-1 0 0,1-1 1 0 0,0 1 0 0 0,1-1-1 0 0,4 21 1 0 0,-3-26-52 0 0,0 0 0 0 0,0 0 0 0 0,1 0 0 0 0,0-1 0 0 0,1 1 0 0 0,0-1 0 0 0,0 0-1 0 0,1 0 1 0 0,0 0 0 0 0,10 12 0 0 0,-12-18-40 0 0,-1 0 0 0 0,1-1 0 0 0,-1 1 0 0 0,1-1 0 0 0,0 1 0 0 0,0-1-1 0 0,0 0 1 0 0,0 0 0 0 0,1-1 0 0 0,-1 1 0 0 0,1 0 0 0 0,-1-1 0 0 0,1 0 0 0 0,-1 0 0 0 0,1 0-1 0 0,-1 0 1 0 0,1-1 0 0 0,0 0 0 0 0,-1 1 0 0 0,1-1 0 0 0,0 0 0 0 0,0-1 0 0 0,-1 1-1 0 0,1-1 1 0 0,0 1 0 0 0,-1-1 0 0 0,1 0 0 0 0,-1-1 0 0 0,1 1 0 0 0,-1-1 0 0 0,5-2 0 0 0,1-1-4 0 0,0-1 1 0 0,0-1 0 0 0,-1 0 0 0 0,0 0 0 0 0,0 0 0 0 0,0-1-1 0 0,-1 0 1 0 0,-1 0 0 0 0,1-1 0 0 0,-1 0 0 0 0,-1 0 0 0 0,0-1-1 0 0,0 1 1 0 0,5-17 0 0 0,1-4 316 0 0,-3 0 0 0 0,0-1 0 0 0,6-54 0 0 0,-13 12 1118 0 0,-1 71-875 0 0,-1 7-448 0 0,-1 18-39 0 0,1 1 1 0 0,1-1-1 0 0,0 0 1 0 0,2 0-1 0 0,1 0 0 0 0,1-1 1 0 0,1 1-1 0 0,1-1 0 0 0,15 39 1 0 0,-11-39-679 0 0,1 0 0 0 0,1 0 0 0 0,0-1 0 0 0,2-1 0 0 0,23 28 0 0 0,-19-27-948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5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 1364 0 0,'-4'-1'1138'0'0,"0"1"0"0"0,0-1 0 0 0,0 1 0 0 0,0 0-1 0 0,0 1 1 0 0,0-1 0 0 0,0 1 0 0 0,-5 1 0 0 0,1 1-79 0 0,0-1-1 0 0,0 2 1 0 0,-11 5 0 0 0,5 0-270 0 0,0 0 0 0 0,1 1 0 0 0,-17 15 0 0 0,9-5-125 0 0,1 1 0 0 0,1 1-1 0 0,1 1 1 0 0,1 1-1 0 0,-27 50 1 0 0,36-59-467 0 0,1 1 1 0 0,1 0-1 0 0,0 0 0 0 0,1 0 1 0 0,1 1-1 0 0,0 0 1 0 0,2 0-1 0 0,0 0 0 0 0,0 0 1 0 0,2 0-1 0 0,2 25 0 0 0,-1-30-114 0 0,1 0-1 0 0,0 0 0 0 0,1 0 0 0 0,1 0 1 0 0,-1-1-1 0 0,2 0 0 0 0,10 20 0 0 0,-12-27-61 0 0,0 1-1 0 0,0-1 1 0 0,0 0-1 0 0,1 0 1 0 0,0 0-1 0 0,0 0 1 0 0,0-1-1 0 0,0 1 1 0 0,1-1-1 0 0,-1 0 0 0 0,1-1 1 0 0,0 1-1 0 0,-1-1 1 0 0,1 0-1 0 0,0 0 1 0 0,1 0-1 0 0,-1-1 1 0 0,0 1-1 0 0,10 0 1 0 0,-10-2-12 0 0,-1 0 1 0 0,1 1-1 0 0,0-2 1 0 0,0 1-1 0 0,0 0 1 0 0,-1-1-1 0 0,1 0 1 0 0,0 0-1 0 0,-1-1 1 0 0,1 1-1 0 0,-1-1 1 0 0,1 0-1 0 0,-1 0 1 0 0,0 0-1 0 0,0-1 1 0 0,0 0-1 0 0,0 1 1 0 0,0-1-1 0 0,-1-1 1 0 0,1 1-1 0 0,-1 0 1 0 0,0-1-1 0 0,0 0 1 0 0,0 0-1 0 0,0 0 1 0 0,-1 0 0 0 0,1 0-1 0 0,-1 0 1 0 0,0-1-1 0 0,-1 1 1 0 0,1-1-1 0 0,-1 1 1 0 0,0-1-1 0 0,0 0 1 0 0,0 0-1 0 0,-1 1 1 0 0,1-6-1 0 0,-1 2 17 0 0,-1 0-1 0 0,1 0 1 0 0,-1 0-1 0 0,-1 0 1 0 0,1 0 0 0 0,-1 1-1 0 0,-1-1 1 0 0,0 1-1 0 0,-3-8 1 0 0,4 11-13 0 0,0 0 0 0 0,-1 1 1 0 0,1-1-1 0 0,-1 1 0 0 0,0-1 0 0 0,0 1 0 0 0,0 0 1 0 0,0 0-1 0 0,0 1 0 0 0,-1-1 0 0 0,1 1 0 0 0,-1-1 1 0 0,0 1-1 0 0,1 0 0 0 0,-1 0 0 0 0,0 1 0 0 0,0-1 1 0 0,-6 0-1 0 0,8 1-35 0 0,-1 1-1 0 0,0 0 1 0 0,0 0 0 0 0,0 0-1 0 0,0 0 1 0 0,0 0 0 0 0,0 1-1 0 0,0-1 1 0 0,0 1 0 0 0,1 0-1 0 0,-1 0 1 0 0,0 0 0 0 0,0 0-1 0 0,1 0 1 0 0,-1 1 0 0 0,1-1-1 0 0,-1 1 1 0 0,1-1 0 0 0,-4 4-1 0 0,3-2-282 0 0,1-1 0 0 0,-1 1 0 0 0,1 0 0 0 0,-1 0-1 0 0,1 0 1 0 0,0 0 0 0 0,0 0 0 0 0,0 0 0 0 0,1 1-1 0 0,-1-1 1 0 0,1 0 0 0 0,-1 1 0 0 0,1-1 0 0 0,-1 8-1 0 0,0 4-1285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5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3 173 2596 0 0,'1'-2'1290'0'0,"0"-1"-1"0"0,-1 1 0 0 0,1 0 1 0 0,0 0-1 0 0,-1 0 0 0 0,1-1 1 0 0,-1 1-1 0 0,1 0 0 0 0,-1-9 7113 0 0,-2 33-7739 0 0,-2 16 158 0 0,1-1 1 0 0,6 74 0 0 0,-2-101-743 0 0,1 0-1 0 0,0 0 0 0 0,0 0 0 0 0,1 0 0 0 0,0-1 0 0 0,1 1 0 0 0,6 11 1 0 0,-8-17-62 0 0,1-1 0 0 0,-1 1 0 0 0,1-1 0 0 0,0 0 0 0 0,0 0 0 0 0,0 0 0 0 0,0 0 0 0 0,1 0 0 0 0,-1-1 1 0 0,1 0-1 0 0,-1 1 0 0 0,1-1 0 0 0,0-1 0 0 0,0 1 0 0 0,0 0 0 0 0,0-1 0 0 0,0 0 0 0 0,0 0 0 0 0,0 0 0 0 0,6 0 0 0 0,-1 0-8 0 0,0-1 0 0 0,0-1 0 0 0,0 1 0 0 0,0-1 0 0 0,0-1-1 0 0,0 1 1 0 0,0-2 0 0 0,0 1 0 0 0,-1-1 0 0 0,1 0 0 0 0,-1-1-1 0 0,0 0 1 0 0,0-1 0 0 0,0 1 0 0 0,0-1 0 0 0,-1-1 0 0 0,0 0-1 0 0,0 0 1 0 0,9-11 0 0 0,-2 1 94 0 0,-1 0 0 0 0,0-1 0 0 0,-2 0-1 0 0,0-1 1 0 0,-1-1 0 0 0,-1 0 0 0 0,11-30 0 0 0,-14 26 347 0 0,-5 22 115 0 0,-1 5-504 0 0,0 12-14 0 0,0 0 0 0 0,2 0-1 0 0,-1 0 1 0 0,2-1 0 0 0,5 20 0 0 0,-5-26-41 0 0,0 0 1 0 0,1 0-1 0 0,0 0 1 0 0,0-1-1 0 0,1 1 1 0 0,0-1-1 0 0,1 0 1 0 0,-1-1-1 0 0,1 1 1 0 0,1-1 0 0 0,0 0-1 0 0,0-1 1 0 0,0 1-1 0 0,1-1 1 0 0,0-1-1 0 0,0 1 1 0 0,0-2-1 0 0,1 1 1 0 0,13 5-1 0 0,-16-8-8 0 0,0 0 0 0 0,0 0-1 0 0,0-1 1 0 0,0 0 0 0 0,0 0 0 0 0,0 0-1 0 0,0-1 1 0 0,0 0 0 0 0,0 0-1 0 0,0 0 1 0 0,0-1 0 0 0,0 0-1 0 0,0 0 1 0 0,0 0 0 0 0,0-1-1 0 0,0 0 1 0 0,0 0 0 0 0,-1-1 0 0 0,1 0-1 0 0,-1 0 1 0 0,0 0 0 0 0,0 0-1 0 0,0-1 1 0 0,0 0 0 0 0,0 0-1 0 0,-1 0 1 0 0,0 0 0 0 0,0-1-1 0 0,0 0 1 0 0,0 0 0 0 0,-1 0 0 0 0,0 0-1 0 0,0 0 1 0 0,0-1 0 0 0,-1 1-1 0 0,4-12 1 0 0,-1-4 41 0 0,-1 1 1 0 0,0 0-1 0 0,-2-1 0 0 0,0 0 0 0 0,-2 1 1 0 0,0-1-1 0 0,-1 0 0 0 0,-1 0 1 0 0,-1 1-1 0 0,-1 0 0 0 0,-1-1 0 0 0,-1 1 1 0 0,-8-20-1 0 0,8 22-35 0 0,2 7-125 0 0,0-1-1 0 0,-1 0 0 0 0,-10-17 0 0 0,15 29 69 0 0,0 0-1 0 0,0 0 0 0 0,0-1 1 0 0,0 1-1 0 0,-1 0 0 0 0,1 0 1 0 0,0 0-1 0 0,0-1 0 0 0,0 1 1 0 0,0 0-1 0 0,0 0 0 0 0,0 0 1 0 0,-1 0-1 0 0,1 0 0 0 0,0-1 1 0 0,0 1-1 0 0,0 0 0 0 0,0 0 1 0 0,-1 0-1 0 0,1 0 1 0 0,0 0-1 0 0,0 0 0 0 0,0 0 1 0 0,-1 0-1 0 0,1 0 0 0 0,0 0 1 0 0,0-1-1 0 0,0 1 0 0 0,-1 0 1 0 0,1 0-1 0 0,0 0 0 0 0,0 0 1 0 0,-1 0-1 0 0,1 1 0 0 0,0-1 1 0 0,0 0-1 0 0,0 0 0 0 0,-1 0 1 0 0,1 0-1 0 0,0 0 0 0 0,0 0 1 0 0,0 0-1 0 0,0 0 0 0 0,-1 0 1 0 0,1 0-1 0 0,0 1 0 0 0,0-1 1 0 0,0 0-1 0 0,0 0 0 0 0,-1 0 1 0 0,1 0-1 0 0,0 1 0 0 0,0-1 1 0 0,0 0-1 0 0,-4 9-1773 0 0,3 1 216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3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55 5328 0 0,'-16'-5'16774'0'0,"39"-9"-16058"0"0,-8 10-168 0 0,1-2-240 0 0,2 2-348 0 0,7-1-832 0 0,-1-1-724 0 0,3 2 36 0 0,-2-2 56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5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5 2956 0 0,'-1'-1'677'0'0,"-1"1"-1"0"0,1-1 1 0 0,-1 0 0 0 0,0 1-1 0 0,1-1 1 0 0,-1 1 0 0 0,0 0-1 0 0,1-1 1 0 0,-1 1-1 0 0,0 0 1 0 0,1 0 0 0 0,-1 0-1 0 0,0 1 1 0 0,0-1-1 0 0,1 0 1 0 0,-3 1 0 0 0,0 1-79 0 0,0-1 1 0 0,0 1-1 0 0,0 0 1 0 0,0 0 0 0 0,0 0-1 0 0,-4 4 1 0 0,-4 4-110 0 0,0 1 0 0 0,-16 19 1 0 0,25-26 9 0 0,-14 15-91 0 0,2 1 1 0 0,0 1-1 0 0,2 1 1 0 0,0 0-1 0 0,1 0 1 0 0,2 1-1 0 0,-11 31 1 0 0,15-34-228 0 0,0 1 0 0 0,2-1 1 0 0,0 1-1 0 0,1 0 1 0 0,1 0-1 0 0,2 0 1 0 0,0 0-1 0 0,0 0 1 0 0,6 24-1 0 0,-4-36-141 0 0,0-1 0 0 0,1 1 0 0 0,0-1 0 0 0,0 0 0 0 0,1 0-1 0 0,0 0 1 0 0,1 0 0 0 0,0 0 0 0 0,0-1 0 0 0,1 0 0 0 0,-1 0-1 0 0,9 7 1 0 0,-11-11-30 0 0,0-1 0 0 0,0 1 0 0 0,0-1 0 0 0,0 1 0 0 0,0-1 0 0 0,1 0 0 0 0,-1 0 0 0 0,1 0 0 0 0,0-1 0 0 0,0 1 0 0 0,-1-1 0 0 0,1 0-1 0 0,0 0 1 0 0,0 0 0 0 0,0 0 0 0 0,0-1 0 0 0,0 0 0 0 0,0 0 0 0 0,0 0 0 0 0,0 0 0 0 0,0 0 0 0 0,0-1 0 0 0,0 0 0 0 0,0 0 0 0 0,0 0 0 0 0,0 0 0 0 0,-1-1 0 0 0,1 1-1 0 0,3-3 1 0 0,-3 1 12 0 0,0 1-1 0 0,0-1 0 0 0,-1 0 0 0 0,0 0 0 0 0,1-1 0 0 0,-1 1 0 0 0,0 0 0 0 0,-1-1 1 0 0,1 0-1 0 0,0 0 0 0 0,-1 0 0 0 0,0 0 0 0 0,0 0 0 0 0,0 0 0 0 0,-1-1 0 0 0,0 1 1 0 0,1 0-1 0 0,-1-1 0 0 0,-1 1 0 0 0,1-6 0 0 0,0 3 27 0 0,-1 1 0 0 0,0-1 0 0 0,-1 1 0 0 0,0-1 0 0 0,0 1 0 0 0,0-1 0 0 0,-1 1 0 0 0,1 0 0 0 0,-2 0-1 0 0,1 0 1 0 0,-1 0 0 0 0,0 0 0 0 0,-5-9 0 0 0,4 11-5 0 0,1-1 0 0 0,-1 1-1 0 0,0-1 1 0 0,0 1 0 0 0,0 0-1 0 0,-1 0 1 0 0,1 1 0 0 0,-8-5-1 0 0,10 7-85 0 0,0 0 0 0 0,0 0-1 0 0,0 0 1 0 0,0 1 0 0 0,0-1-1 0 0,0 0 1 0 0,0 1-1 0 0,0 0 1 0 0,-1-1 0 0 0,1 1-1 0 0,0 0 1 0 0,0 0 0 0 0,0 0-1 0 0,0 0 1 0 0,0 1 0 0 0,-1-1-1 0 0,1 1 1 0 0,0-1-1 0 0,0 1 1 0 0,0-1 0 0 0,0 1-1 0 0,0 0 1 0 0,0 0 0 0 0,1 0-1 0 0,-1 0 1 0 0,-2 2-1 0 0,2-1-280 0 0,0 0-1 0 0,0-1 1 0 0,0 1-1 0 0,0 0 1 0 0,1 0-1 0 0,-1 0 1 0 0,1 1-1 0 0,-1-1 1 0 0,1 0-1 0 0,0 0 1 0 0,-1 3-1 0 0,-4 7-1277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5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17786 0 0,'1'-40'5103'0'0,"0"26"-4609"0"0,0-1 0 0 0,4-15 0 0 0,-5 28-470 0 0,1 0 1 0 0,0 1 0 0 0,0-1-1 0 0,-1 0 1 0 0,1 1-1 0 0,0-1 1 0 0,1 1-1 0 0,-1-1 1 0 0,0 1-1 0 0,0 0 1 0 0,0-1 0 0 0,1 1-1 0 0,-1 0 1 0 0,1 0-1 0 0,-1 0 1 0 0,1 0-1 0 0,-1 0 1 0 0,1 0-1 0 0,0 0 1 0 0,-1 1 0 0 0,1-1-1 0 0,3 0 1 0 0,5-2 13 0 0,0 1 1 0 0,21-1-1 0 0,-13 1 21 0 0,36-4 27 0 0,-22 3-25 0 0,-1 0-1 0 0,0-3 1 0 0,0 0-1 0 0,45-17 0 0 0,-73 22-4 0 0,0 0-1 0 0,0-1 1 0 0,0 0-1 0 0,-1 0 1 0 0,1 0-1 0 0,0 0 0 0 0,-1 0 1 0 0,1 0-1 0 0,-1-1 1 0 0,0 1-1 0 0,1-1 1 0 0,-1 1-1 0 0,2-5 0 0 0,-4 6-24 0 0,0 0 1 0 0,0 0-1 0 0,0 0 0 0 0,0 0 0 0 0,0 0 0 0 0,-1 0 0 0 0,1 1 0 0 0,0-1 0 0 0,0 0 0 0 0,-1 0 0 0 0,1 0 0 0 0,0 0 0 0 0,-1 0 0 0 0,1 0 0 0 0,-1 1 0 0 0,1-1 0 0 0,-1 0 1 0 0,0 0-1 0 0,1 1 0 0 0,-1-1 0 0 0,0 0 0 0 0,1 1 0 0 0,-1-1 0 0 0,0 0 0 0 0,0 1 0 0 0,1-1 0 0 0,-1 1 0 0 0,0 0 0 0 0,0-1 0 0 0,0 1 0 0 0,0 0 0 0 0,0-1 0 0 0,-1 1 1 0 0,-3 1 18 0 0,1 1 0 0 0,-1-1 1 0 0,1 1-1 0 0,-1 0 1 0 0,1 1-1 0 0,0-1 0 0 0,0 1 1 0 0,0-1-1 0 0,0 1 1 0 0,0 1-1 0 0,1-1 0 0 0,-1 0 1 0 0,1 1-1 0 0,0 0 1 0 0,0 0-1 0 0,-3 4 0 0 0,-5 11 24 0 0,0 1 0 0 0,-11 24 0 0 0,15-27-18 0 0,-6 17 12 0 0,1 0 0 0 0,2 1 0 0 0,-9 55 0 0 0,18-86-63 0 0,-1 11 9 0 0,0 0-1 0 0,1 0 1 0 0,0 0 0 0 0,3 29-1 0 0,-1-37-394 0 0,0 0 0 0 0,0 0 1 0 0,1 0-1 0 0,0 0 0 0 0,0 0 0 0 0,0 0 0 0 0,1-1 0 0 0,0 1 0 0 0,1-1 0 0 0,-1 0 1 0 0,1 0-1 0 0,7 8 0 0 0,-2-4-1228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5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50 3084 0 0,'-1'-3'1141'0'0,"0"-1"-1"0"0,-1 1 1 0 0,1 0-1 0 0,-1 0 1 0 0,1 0-1 0 0,-1 1 0 0 0,0-1 1 0 0,0 0-1 0 0,-5-4 1 0 0,5 5-607 0 0,0 1 0 0 0,0-1 0 0 0,0 1 0 0 0,0-1 0 0 0,0 1 0 0 0,0 0 1 0 0,-1 0-1 0 0,1 0 0 0 0,0 0 0 0 0,-1 1 0 0 0,-3-2 0 0 0,3 2-294 0 0,-1 0 0 0 0,1 0 1 0 0,-1 0-1 0 0,1 0 0 0 0,-1 1 0 0 0,1 0 1 0 0,-1-1-1 0 0,1 1 0 0 0,0 0 0 0 0,-1 1 0 0 0,1-1 1 0 0,0 0-1 0 0,0 1 0 0 0,0 0 0 0 0,0 0 0 0 0,0 0 1 0 0,1 0-1 0 0,-1 0 0 0 0,-3 4 0 0 0,2-2-111 0 0,1 0 0 0 0,0 0 0 0 0,-1 0 0 0 0,1 0 0 0 0,1 1 0 0 0,-1 0 0 0 0,1-1 0 0 0,0 1 0 0 0,0 0 0 0 0,0 0 0 0 0,1 0 0 0 0,-1 0 0 0 0,0 9 0 0 0,2-10-99 0 0,0-1-1 0 0,0 1 1 0 0,0-1-1 0 0,0 1 1 0 0,0-1-1 0 0,1 0 1 0 0,0 1-1 0 0,0-1 1 0 0,0 1-1 0 0,0-1 1 0 0,0 0-1 0 0,1 0 1 0 0,-1 0 0 0 0,1 0-1 0 0,0 0 1 0 0,0 0-1 0 0,0 0 1 0 0,0 0-1 0 0,0-1 1 0 0,1 1-1 0 0,5 3 1 0 0,-3-1-75 0 0,1-1 0 0 0,0 0 0 0 0,0 0 0 0 0,1 0 0 0 0,-1-1 0 0 0,12 5 0 0 0,-3-2-85 0 0,-21 0 230 0 0,-12 7-6 0 0,9-4-44 0 0,-1 0 1 0 0,2 1-1 0 0,-1 1 0 0 0,2-1 0 0 0,-1 1 0 0 0,1 1 1 0 0,1 0-1 0 0,0-1 0 0 0,1 2 0 0 0,0-1 0 0 0,1 1 1 0 0,0-1-1 0 0,-2 15 0 0 0,5-20-36 0 0,0-2 0 0 0,1 0-1 0 0,-1 1 1 0 0,1-1 0 0 0,0 0-1 0 0,0 1 1 0 0,1-1-1 0 0,0 0 1 0 0,1 6 0 0 0,-1-6-29 0 0,0 0 1 0 0,1 0-1 0 0,0 1 0 0 0,0-1 1 0 0,0-1-1 0 0,1 1 1 0 0,0 0-1 0 0,0 0 1 0 0,0-1-1 0 0,0 0 1 0 0,1 0-1 0 0,-1 0 1 0 0,1 0-1 0 0,0 0 0 0 0,0-1 1 0 0,1 1-1 0 0,-1-1 1 0 0,1 0-1 0 0,-1-1 1 0 0,8 4-1 0 0,-7-5-235 0 0,0 1 0 0 0,0-1 0 0 0,0 1 0 0 0,1-2-1 0 0,-1 1 1 0 0,0 0 0 0 0,1-1 0 0 0,-1 0 0 0 0,1-1 0 0 0,-1 1-1 0 0,0-1 1 0 0,1 0 0 0 0,6-2 0 0 0,3-1-1361 0 0,2-3 5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5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38 3168 0 0,'-7'-10'3989'0'0,"3"1"-925"0"0,4 0 1116 0 0,-7 0 1065 0 0,-2 38-5221 0 0,9-13-360 0 0,0 1-240 0 0,0 5-896 0 0,0 6 67 0 0,2 5 69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5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79 3084 0 0,'1'-2'712'0'0,"-1"0"0"0"0,1 0-1 0 0,0-1 1 0 0,-1 1 0 0 0,0 0 0 0 0,0-1-1 0 0,1 1 1 0 0,-2 0 0 0 0,1-1 0 0 0,0 1-1 0 0,0 0 1 0 0,-1-1 0 0 0,1 1-1 0 0,-1 0 1 0 0,1 0 0 0 0,-1-1 0 0 0,0 1-1 0 0,0 0 1 0 0,0 0 0 0 0,0 0-1 0 0,-2-2 1 0 0,1 2-284 0 0,-1-1 1 0 0,1 1-1 0 0,-1 0 0 0 0,0 0 1 0 0,1 0-1 0 0,-1 0 0 0 0,0 1 0 0 0,0-1 1 0 0,0 1-1 0 0,0-1 0 0 0,-1 1 0 0 0,1 0 1 0 0,-5 0-1 0 0,2-1-243 0 0,0 1 0 0 0,-1 1 1 0 0,1-1-1 0 0,0 1 0 0 0,0 0 1 0 0,-1 1-1 0 0,1-1 0 0 0,0 1 0 0 0,0 1 1 0 0,-1-1-1 0 0,1 1 0 0 0,0 0 1 0 0,0 0-1 0 0,1 1 0 0 0,-10 5 1 0 0,11-6-146 0 0,1 1 1 0 0,0 0 0 0 0,0-1 0 0 0,0 1-1 0 0,1 0 1 0 0,-1 1 0 0 0,1-1 0 0 0,-1 0-1 0 0,1 1 1 0 0,0 0 0 0 0,1-1-1 0 0,-1 1 1 0 0,0 0 0 0 0,1 0 0 0 0,0 0-1 0 0,0 0 1 0 0,0 0 0 0 0,1 0 0 0 0,-1 0-1 0 0,1 0 1 0 0,0 0 0 0 0,0 0 0 0 0,1 7-1 0 0,2 5-39 0 0,1-1 0 0 0,1 1 0 0 0,0-1 0 0 0,14 27 0 0 0,-10-24-20 0 0,9 32 0 0 0,-13-34 22 0 0,-2 0 0 0 0,1 0 0 0 0,0 22-1 0 0,-4-30 42 0 0,0-1 0 0 0,-1 0 0 0 0,1 0 0 0 0,-1 0 0 0 0,-1 0 0 0 0,0 0 0 0 0,0 0 0 0 0,0 0 0 0 0,-1-1 0 0 0,-4 10 0 0 0,0-4 77 0 0,1-1 0 0 0,-1 0-1 0 0,-1-1 1 0 0,0 0 0 0 0,-1 0 0 0 0,0-1-1 0 0,-12 11 1 0 0,15-15-131 0 0,-1-1 1 0 0,1 0-1 0 0,-1 0 0 0 0,1 0 0 0 0,-1-1 0 0 0,0 0 0 0 0,-1 0 1 0 0,1 0-1 0 0,0-1 0 0 0,-1-1 0 0 0,1 1 0 0 0,-1-1 1 0 0,-12 0-1 0 0,-6 0-3678 0 0,24-2 2095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5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0 179 520 0 0,'3'-9'1785'0'0,"1"0"0"0"0,0 0 1 0 0,0 0-1 0 0,1 1 0 0 0,11-15 0 0 0,-8 12-1137 0 0,1 1 0 0 0,0 0 1 0 0,1 0-1 0 0,0 1 0 0 0,0 0 0 0 0,1 1 0 0 0,0 0 0 0 0,1 1 1 0 0,-1 0-1 0 0,1 1 0 0 0,23-8 0 0 0,-34 13-572 0 0,1 1 0 0 0,-1 0-1 0 0,1-1 1 0 0,-1 1 0 0 0,0 0 0 0 0,1 0 0 0 0,-1 0-1 0 0,1 0 1 0 0,-1 0 0 0 0,1 0 0 0 0,-1 0 0 0 0,1 0-1 0 0,-1 1 1 0 0,0-1 0 0 0,1 0 0 0 0,-1 1-1 0 0,1-1 1 0 0,-1 1 0 0 0,0 0 0 0 0,0 0 0 0 0,1-1-1 0 0,0 2 1 0 0,0 0 11 0 0,0 0-1 0 0,0 0 0 0 0,0 1 1 0 0,-1-1-1 0 0,1 0 0 0 0,-1 1 1 0 0,0-1-1 0 0,0 1 0 0 0,0-1 1 0 0,2 6-1 0 0,-1 4 101 0 0,1 0 1 0 0,-2 0-1 0 0,0 0 0 0 0,0 14 0 0 0,-8 202 989 0 0,7-227-1173 0 0,0 0 0 0 0,0 0 1 0 0,0 0-1 0 0,0 0 1 0 0,0 0-1 0 0,0 0 1 0 0,0 0-1 0 0,0 0 1 0 0,0 0-1 0 0,1 0 1 0 0,-1 0-1 0 0,0 0 1 0 0,1 0-1 0 0,-1 0 1 0 0,0 0-1 0 0,1-1 1 0 0,0 1-1 0 0,-1 0 1 0 0,1 0-1 0 0,-1 0 1 0 0,2 0-1 0 0,-1-1 1 0 0,-1 1 0 0 0,1-1-1 0 0,0 0 1 0 0,0 0 0 0 0,-1 0 0 0 0,1 0-1 0 0,0 0 1 0 0,0 0 0 0 0,0 0 0 0 0,-1 0 0 0 0,1 0-1 0 0,0 0 1 0 0,0 0 0 0 0,-1-1 0 0 0,1 1-1 0 0,0 0 1 0 0,-1 0 0 0 0,1-1 0 0 0,0 1 0 0 0,1-1-1 0 0,5-4 29 0 0,-1 0 0 0 0,1 0 0 0 0,10-12 0 0 0,-13 13-19 0 0,78-83 369 0 0,-43 44 27 0 0,1 3 0 0 0,49-39 0 0 0,-82 74-344 0 0,4-4 129 0 0,-1 1-1 0 0,2 0 0 0 0,-1 0 0 0 0,1 2 1 0 0,0-1-1 0 0,15-4 0 0 0,-26 11-173 0 0,1-1 0 0 0,-1 1 0 0 0,0 0 0 0 0,0 0-1 0 0,1 0 1 0 0,-1 0 0 0 0,0 0 0 0 0,0 1 0 0 0,1-1 0 0 0,-1 0 0 0 0,0 1 0 0 0,0-1-1 0 0,0 0 1 0 0,1 1 0 0 0,-1 0 0 0 0,0-1 0 0 0,0 1 0 0 0,0 0 0 0 0,0-1 0 0 0,0 1-1 0 0,0 0 1 0 0,0 0 0 0 0,0 0 0 0 0,-1 0 0 0 0,1 0 0 0 0,0 0 0 0 0,0 0-1 0 0,-1 0 1 0 0,2 2 0 0 0,0 2 35 0 0,1 0-1 0 0,-1 0 1 0 0,0 0-1 0 0,0 1 1 0 0,0 5 0 0 0,6 36 266 0 0,3 88 1 0 0,-2-10-881 0 0,2-60-3959 0 0,-8-57 2913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5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40 118 18242 0 0,'-12'-44'4520'0'0,"-13"-19"-2482"0"0,23 56-1746 0 0,1 3-203 0 0,2 7-1296 0 0,-1 2 901 0 0,12 38-2449 0 0,-5-21 1196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5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5092 0 0,'1'-6'1525'0'0,"-1"1"0"0"0,2 0 0 0 0,-1 0 0 0 0,0 0 0 0 0,1 1 1 0 0,0-1-1 0 0,0 0 0 0 0,1 1 0 0 0,3-7 2351 0 0,-7 50-2392 0 0,0-16-1049 0 0,1 0 0 0 0,0-1-1 0 0,5 24 1 0 0,-5-41-396 0 0,1 0 0 0 0,0-1 1 0 0,1 1-1 0 0,-1 0 0 0 0,1 0 0 0 0,0-1 1 0 0,0 1-1 0 0,0-1 0 0 0,0 1 0 0 0,1-1 1 0 0,0 0-1 0 0,0 0 0 0 0,0 0 0 0 0,1 0 1 0 0,-1-1-1 0 0,1 1 0 0 0,0-1 0 0 0,0 0 1 0 0,4 3-1 0 0,-4-5-22 0 0,-1 1 0 0 0,1-1 0 0 0,-1 1 0 0 0,1-1 1 0 0,0 0-1 0 0,0 0 0 0 0,-1-1 0 0 0,1 1 0 0 0,0-1 0 0 0,0 0 1 0 0,0 0-1 0 0,0 0 0 0 0,5-1 0 0 0,-2-1 1 0 0,0 1 0 0 0,-1-1 1 0 0,1-1-1 0 0,-1 1 0 0 0,1-1 0 0 0,11-7 0 0 0,-6 2 5 0 0,-1-1-1 0 0,0 0 0 0 0,0-1 0 0 0,-1 1 0 0 0,0-2 0 0 0,14-19 0 0 0,-10 10 221 0 0,0 0 0 0 0,-2-1-1 0 0,19-42 1 0 0,-28 50 34 0 0,7-11 515 0 0,-10 23-531 0 0,2 3-242 0 0,-2-1 0 0 0,1 1 0 0 0,0 0 0 0 0,0 0-1 0 0,-1 0 1 0 0,1 1 0 0 0,-1-1 0 0 0,1 0 0 0 0,-1 3-1 0 0,2 14 24 0 0,1 0 0 0 0,0-1 0 0 0,2 1 0 0 0,0-1 0 0 0,9 22 0 0 0,16 25-741 0 0,-6-24-2902 0 0,-16-31 1998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5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 5300 0 0,'-6'-4'13011'0'0,"-1"22"-11542"0"0,1-1 0 0 0,-7 28-1 0 0,-8 88 4 0 0,15-90-993 0 0,-2 10-180 0 0,-14 102 382 0 0,-4 196 1 0 0,26-342-1325 0 0,1 0-1 0 0,0 0 1 0 0,0 0 0 0 0,1-1 0 0 0,0 1 0 0 0,4 10-1 0 0,-1-5-937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5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57 1832 0 0,'-3'-4'2015'0'0,"0"-1"0"0"0,0 0 0 0 0,-1 1-1 0 0,1 0 1 0 0,-7-6 0 0 0,6 7-1058 0 0,1 0 0 0 0,-1 1 1 0 0,0-1-1 0 0,0 1 0 0 0,0-1 0 0 0,-9-2 0 0 0,11 4-797 0 0,0 1 1 0 0,0-1-1 0 0,0 0 0 0 0,0 1 0 0 0,0 0 1 0 0,0-1-1 0 0,0 1 0 0 0,-1 0 0 0 0,1 0 1 0 0,0 0-1 0 0,0 1 0 0 0,0-1 0 0 0,0 0 1 0 0,0 1-1 0 0,0 0 0 0 0,0-1 0 0 0,0 1 1 0 0,0 0-1 0 0,0 0 0 0 0,0 0 0 0 0,0 0 0 0 0,0 0 1 0 0,0 1-1 0 0,1-1 0 0 0,-1 0 0 0 0,0 1 1 0 0,1-1-1 0 0,0 1 0 0 0,-1 0 0 0 0,1-1 1 0 0,0 1-1 0 0,0 0 0 0 0,0 0 0 0 0,0 0 1 0 0,-1 3-1 0 0,0-2-114 0 0,1 0 1 0 0,1 0 0 0 0,-1 0-1 0 0,0 0 1 0 0,1 0 0 0 0,-1 0-1 0 0,1 0 1 0 0,0 0-1 0 0,0 0 1 0 0,0 0 0 0 0,1 0-1 0 0,-1 0 1 0 0,1 0 0 0 0,-1 0-1 0 0,1 0 1 0 0,0-1-1 0 0,0 1 1 0 0,0 0 0 0 0,1 0-1 0 0,-1-1 1 0 0,1 1 0 0 0,-1 0-1 0 0,4 2 1 0 0,4 6 45 0 0,0 0 0 0 0,1-1-1 0 0,18 14 1 0 0,-20-18-22 0 0,-5-3-46 0 0,2 3 150 0 0,-12 1-108 0 0,-8 5 75 0 0,1 0 0 0 0,0 1 0 0 0,1 1 1 0 0,0 0-1 0 0,-17 26 0 0 0,25-32-99 0 0,0 0 1 0 0,1 0-1 0 0,0 0 0 0 0,0 1 1 0 0,0-1-1 0 0,1 1 1 0 0,1 0-1 0 0,-1 0 0 0 0,2 0 1 0 0,-1 0-1 0 0,1 1 0 0 0,0-1 1 0 0,1 13-1 0 0,1-18-38 0 0,0 1 0 0 0,1-1 0 0 0,-1 0 0 0 0,1 0 0 0 0,0 0 0 0 0,0-1 0 0 0,0 1 0 0 0,0 0 0 0 0,0-1 0 0 0,1 1 0 0 0,0-1 0 0 0,0 0 0 0 0,0 0 0 0 0,0 0 0 0 0,0 0 0 0 0,1 0 0 0 0,3 2 0 0 0,3 1-107 0 0,0 0-1 0 0,0 0 1 0 0,1-1-1 0 0,-1 0 1 0 0,15 4-1 0 0,2-2-1564 0 0,54 8-1 0 0,-38-12 67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3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18986 0 0,'1'-20'3769'0'0,"-1"18"-3698"0"0,0 1-1 0 0,1-1 0 0 0,-1 1 0 0 0,0-1 1 0 0,1 1-1 0 0,-1-1 0 0 0,1 1 0 0 0,-1 0 1 0 0,1-1-1 0 0,0 1 0 0 0,1-2 0 0 0,0 1-111 0 0,0 1 0 0 0,0 0 0 0 0,0-1 0 0 0,0 1 0 0 0,0 0 0 0 0,1 0 0 0 0,-1 1 0 0 0,0-1-1 0 0,0 0 1 0 0,1 1 0 0 0,-1 0 0 0 0,0-1 0 0 0,1 1 0 0 0,-1 0 0 0 0,3 0 0 0 0,131 1 53 0 0,-48 2 114 0 0,-55-3-64 0 0,19 1 176 0 0,98-12-1 0 0,-144 10-95 0 0,1 0 0 0 0,0-1 0 0 0,-1 1 0 0 0,1-1 1 0 0,-1-1-1 0 0,0 0 0 0 0,0 1 0 0 0,0-2 0 0 0,8-4 0 0 0,-13 7-102 0 0,-1 1 1 0 0,0-1-1 0 0,1 0 0 0 0,-1 1 1 0 0,0-1-1 0 0,1 1 0 0 0,-1-1 1 0 0,0 0-1 0 0,0 1 0 0 0,0-1 1 0 0,0 1-1 0 0,1-1 0 0 0,-1 0 1 0 0,0 1-1 0 0,0-1 1 0 0,0 0-1 0 0,0 1 0 0 0,-1-1 1 0 0,1 0-1 0 0,0 1 0 0 0,0-1 1 0 0,0 1-1 0 0,0-1 0 0 0,-1 0 1 0 0,1 1-1 0 0,0-1 0 0 0,-1 1 1 0 0,1-1-1 0 0,-1 0 0 0 0,1 0-17 0 0,-1 0-1 0 0,1 0 1 0 0,-1 0-1 0 0,1 1 1 0 0,-1-1-1 0 0,0 0 1 0 0,1 0-1 0 0,-1 1 1 0 0,0-1-1 0 0,0 0 1 0 0,1 1-1 0 0,-1-1 1 0 0,0 1-1 0 0,0-1 1 0 0,0 1-1 0 0,0-1 1 0 0,0 1-1 0 0,0 0 1 0 0,-1-1-1 0 0,-3 2 4 0 0,0-1-1 0 0,0 2 0 0 0,0-1 1 0 0,1 0-1 0 0,-1 1 1 0 0,1 0-1 0 0,-1 0 0 0 0,1 0 1 0 0,-1 1-1 0 0,1-1 1 0 0,0 1-1 0 0,0 0 0 0 0,1 0 1 0 0,-1 1-1 0 0,0-1 1 0 0,1 1-1 0 0,-5 5 0 0 0,0 2 2 0 0,0 1-1 0 0,0-1 1 0 0,1 1 0 0 0,1 0-1 0 0,-7 17 1 0 0,5-9 16 0 0,2 0 1 0 0,1 1-1 0 0,0 0 0 0 0,1 0 1 0 0,2 0-1 0 0,0 1 0 0 0,1-1 1 0 0,2 29-1 0 0,1-37-362 0 0,-1 0-1 0 0,1 0 1 0 0,1 0-1 0 0,1-1 1 0 0,-1 1 0 0 0,2-1-1 0 0,0 0 1 0 0,0 0 0 0 0,1 0-1 0 0,1-1 1 0 0,0 0 0 0 0,0 0-1 0 0,1-1 1 0 0,0 0-1 0 0,10 9 1 0 0,2-1-1277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4:5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30 4912 0 0,'-28'-20'8496'0'0,"25"19"-8013"0"0,0-1 0 0 0,0 1 0 0 0,0 0-1 0 0,-1 0 1 0 0,1 0 0 0 0,-1 0-1 0 0,1 1 1 0 0,0-1 0 0 0,-1 1 0 0 0,1 0-1 0 0,-1 0 1 0 0,-5 1 0 0 0,-3 1-88 0 0,0 1 1 0 0,0 0-1 0 0,0 1 0 0 0,1 0 1 0 0,-1 1-1 0 0,1 0 1 0 0,0 1-1 0 0,0 0 0 0 0,1 1 1 0 0,0 0-1 0 0,0 1 1 0 0,1 0-1 0 0,-16 16 0 0 0,10-7-145 0 0,1 0-1 0 0,0 1 0 0 0,2 0 0 0 0,0 1 0 0 0,1 0 1 0 0,-16 39-1 0 0,22-43-124 0 0,-1 1 0 0 0,2 0 0 0 0,1 0 1 0 0,0 0-1 0 0,0 1 0 0 0,2-1 0 0 0,0 1 0 0 0,2 25 1 0 0,0-33-402 0 0,1 1 1 0 0,-1-1-1 0 0,1 1 0 0 0,1-1 1 0 0,0 0-1 0 0,0 1 1 0 0,1-2-1 0 0,0 1 1 0 0,1 0-1 0 0,-1-1 1 0 0,2 0-1 0 0,-1 0 1 0 0,1 0-1 0 0,0-1 1 0 0,12 11-1 0 0,-1-2-1336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0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117 300 4784 0 0,'-4'-3'13353'0'0,"-4"7"-10991"0"0,-3 8-4026 0 0,5-3 3517 0 0,-77 141 2594 0 0,79-139-3370 0 0,10-22-736 0 0,20-37-446 0 0,-19 36 234 0 0,32-64 59 0 0,-3-1-1 0 0,27-87 1 0 0,-35 93 525 0 0,-27 69-680 0 0,-1 0 0 0 0,1 1 0 0 0,-1-1 0 0 0,1 1 1 0 0,0-1-1 0 0,-1 1 0 0 0,1-1 0 0 0,0 1 0 0 0,0 0 1 0 0,0-1-1 0 0,0 1 0 0 0,0 0 0 0 0,0 0 1 0 0,2-2-1 0 0,-3 3-14 0 0,1 0 0 0 0,-1 0 0 0 0,1-1 0 0 0,-1 1 0 0 0,1 0 1 0 0,-1 0-1 0 0,1 0 0 0 0,-1 0 0 0 0,1 0 0 0 0,-1 0 0 0 0,1 0 0 0 0,-1 0 1 0 0,1 0-1 0 0,-1 0 0 0 0,1 0 0 0 0,-1 1 0 0 0,1-1 0 0 0,-1 0 0 0 0,1 0 1 0 0,-1 0-1 0 0,1 1 0 0 0,-1-1 0 0 0,1 0 0 0 0,-1 1 0 0 0,0-1 0 0 0,1 0 1 0 0,-1 1-1 0 0,1 0 0 0 0,2 2 31 0 0,-1 0-1 0 0,0 1 1 0 0,1-1-1 0 0,-1 1 1 0 0,-1 0 0 0 0,1 0-1 0 0,0-1 1 0 0,-1 1-1 0 0,2 8 1 0 0,35 194 538 0 0,-30-158-822 0 0,2-1-1 0 0,30 84 1 0 0,-36-119-106 0 0,-1-6-241 0 0,-1 0 0 0 0,1 0 0 0 0,-1 0 0 0 0,1-1 0 0 0,1 1 0 0 0,4 5 0 0 0,-1-5-1029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0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4528 0 0,'0'-2'4247'0'0,"3"-16"2758"0"0,7-23 2572 0 0,6 46-9024 0 0,-6 2-431 0 0,-1-1 0 0 0,0 1 0 0 0,0 0 0 0 0,0 1 0 0 0,-1 0-1 0 0,-1 1 1 0 0,1-1 0 0 0,11 20 0 0 0,1-1 33 0 0,2 2-2 0 0,-1 1-1 0 0,-1 1 1 0 0,-2 0 0 0 0,-1 2 0 0 0,24 67 0 0 0,-34-78-87 0 0,0 1 1 0 0,-2-1 0 0 0,-1 1-1 0 0,0 0 1 0 0,-2 0 0 0 0,0 1-1 0 0,-2-1 1 0 0,-1 0 0 0 0,0 0-1 0 0,-8 36 1 0 0,3-39 16 0 0,0-1-1 0 0,-1 0 1 0 0,-1-1-1 0 0,-1 0 1 0 0,-1 0-1 0 0,0 0 1 0 0,-18 21-1 0 0,-25 23-2516 0 0,50-58 857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0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 1104 0 0,'10'-3'19815'0'0,"-10"16"-15832"0"0,-7 14-6114 0 0,4-20 4088 0 0,-48 89-234 0 0,42-80-1918 0 0,-5 20-3582 0 0,9-27 2188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0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 3452 0 0,'0'0'10845'0'0,"-2"5"-9261"0"0,-12 20-466 0 0,0-1-1 0 0,-2-1 0 0 0,0 0 0 0 0,-37 37 0 0 0,16-16-231 0 0,30-36-761 0 0,-110 126 2017 0 0,94-111-1678 0 0,-1-1-1 0 0,-1-1 1 0 0,-39 26 0 0 0,60-44-411 0 0,-1-1 0 0 0,1 1 0 0 0,-1-1-1 0 0,0 0 1 0 0,0 0 0 0 0,0-1 0 0 0,0 0 0 0 0,0 1-1 0 0,-6-1 1 0 0,9-1-41 0 0,0 0-1 0 0,0 0 0 0 0,0 0 1 0 0,0 0-1 0 0,1 0 0 0 0,-1 0 1 0 0,0-1-1 0 0,0 1 0 0 0,0-1 1 0 0,0 1-1 0 0,1-1 0 0 0,-1 0 1 0 0,0 0-1 0 0,0 0 1 0 0,1 0-1 0 0,-1 0 0 0 0,1 0 1 0 0,-1 0-1 0 0,1 0 0 0 0,-1-1 1 0 0,1 1-1 0 0,0-1 0 0 0,0 1 1 0 0,0-1-1 0 0,0 1 0 0 0,0-1 1 0 0,-2-3-1 0 0,1-3 10 0 0,-1-1-1 0 0,1 1 0 0 0,1-1 1 0 0,0 0-1 0 0,0 0 0 0 0,0 0 1 0 0,1 0-1 0 0,1 1 1 0 0,-1-1-1 0 0,2 0 0 0 0,-1 0 1 0 0,1 0-1 0 0,0 1 0 0 0,1-1 1 0 0,0 1-1 0 0,0 0 1 0 0,1 0-1 0 0,0 0 0 0 0,1 0 1 0 0,-1 1-1 0 0,1-1 0 0 0,1 1 1 0 0,0 0-1 0 0,9-8 1 0 0,-13 13 0 0 0,1-1 0 0 0,0 1 0 0 0,0 0 0 0 0,0 1 1 0 0,1-1-1 0 0,-1 0 0 0 0,0 1 0 0 0,0 0 0 0 0,1 0 1 0 0,-1 0-1 0 0,1 0 0 0 0,-1 0 0 0 0,1 1 0 0 0,0-1 1 0 0,-1 1-1 0 0,1 0 0 0 0,5 1 0 0 0,-5 0 0 0 0,1 0-1 0 0,-1 0 1 0 0,0 1 0 0 0,0 0-1 0 0,0 0 1 0 0,0 0-1 0 0,0 0 1 0 0,0 1-1 0 0,0-1 1 0 0,0 1-1 0 0,-1 0 1 0 0,4 4-1 0 0,5 7-12 0 0,-1 0-1 0 0,0 1 0 0 0,-1 1 0 0 0,0 0 0 0 0,10 23 0 0 0,8 27-577 0 0,7 13-3867 0 0,-26-63 2828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0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0 158 968 0 0,'1'-1'8006'0'0,"10"3"-3314"0"0,-6 4-3924 0 0,-1-1-1 0 0,1 1 1 0 0,-1 0 0 0 0,0 0-1 0 0,-1 1 1 0 0,1-1 0 0 0,-1 1-1 0 0,3 10 1 0 0,17 60 1228 0 0,-22-71-1856 0 0,3 10 655 0 0,0 1-1 0 0,1-1 1 0 0,11 25 0 0 0,-15-41-762 0 0,-1 1 0 0 0,0-1 0 0 0,1 0 0 0 0,-1 1 1 0 0,0-1-1 0 0,1 0 0 0 0,-1 1 0 0 0,0-1 0 0 0,1 0 0 0 0,-1 0 0 0 0,1 1 1 0 0,-1-1-1 0 0,1 0 0 0 0,-1 0 0 0 0,1 0 0 0 0,-1 0 0 0 0,1 0 1 0 0,-1 0-1 0 0,1 1 0 0 0,-1-1 0 0 0,1 0 0 0 0,-1 0 0 0 0,1 0 1 0 0,-1-1-1 0 0,1 1 0 0 0,-1 0 0 0 0,1 0 0 0 0,-1 0 0 0 0,1 0 1 0 0,-1 0-1 0 0,1-1 0 0 0,-1 1 0 0 0,0 0 0 0 0,1 0 0 0 0,-1-1 1 0 0,1 1-1 0 0,-1 0 0 0 0,0 0 0 0 0,1-1 0 0 0,-1 1 0 0 0,0-1 1 0 0,1 1-1 0 0,-1 0 0 0 0,0-1 0 0 0,1 0 0 0 0,17-20 241 0 0,-16 19-187 0 0,18-29 142 0 0,-1-1 0 0 0,-2 0 0 0 0,-1-1 0 0 0,13-40-1 0 0,8-14-227 0 0,-33 77-254 0 0,2 0 0 0 0,-1 0 0 0 0,8-10 1 0 0,14-6-3440 0 0,-17 18 2080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0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31 3908 0 0,'-2'-2'841'0'0,"1"-1"-1"0"0,-1 1 0 0 0,0 0 1 0 0,-1 0-1 0 0,1 0 0 0 0,0 0 1 0 0,-1 0-1 0 0,1 0 0 0 0,-1 1 0 0 0,1-1 1 0 0,-1 1-1 0 0,0-1 0 0 0,1 1 1 0 0,-7-1-1 0 0,5 1-502 0 0,1 0-1 0 0,-1 1 1 0 0,0 0-1 0 0,0 0 1 0 0,0 0-1 0 0,0 0 1 0 0,1 0 0 0 0,-1 1-1 0 0,0 0 1 0 0,0 0-1 0 0,1 0 1 0 0,-1 0-1 0 0,0 0 1 0 0,1 1 0 0 0,-1 0-1 0 0,1 0 1 0 0,0 0-1 0 0,-4 2 1 0 0,-3 3 89 0 0,1 1 1 0 0,0-1-1 0 0,1 2 0 0 0,-9 9 1 0 0,15-16-373 0 0,0 1-1 0 0,0-1 1 0 0,0 1 0 0 0,1 0 0 0 0,-1-1-1 0 0,1 1 1 0 0,0 0 0 0 0,0 0 0 0 0,0 0-1 0 0,0 0 1 0 0,0 0 0 0 0,1 0 0 0 0,-1 1-1 0 0,1-1 1 0 0,0 0 0 0 0,0 0 0 0 0,0 0-1 0 0,0 0 1 0 0,1 0 0 0 0,0 5 0 0 0,1-2-98 0 0,1-1 0 0 0,0 1 0 0 0,0 0 0 0 0,0-1 0 0 0,0 0 0 0 0,1 0-1 0 0,0 0 1 0 0,0 0 0 0 0,0-1 0 0 0,0 0 0 0 0,1 1 0 0 0,0-2 0 0 0,0 1 0 0 0,0 0 0 0 0,0-1 0 0 0,0 0 0 0 0,1 0 0 0 0,0-1 0 0 0,-1 1 0 0 0,1-1 0 0 0,10 2 0 0 0,-15-4-20 0 0,-5 1 175 0 0,-6 2 24 0 0,1 1 0 0 0,0 0 1 0 0,0 0-1 0 0,1 1 0 0 0,-1 0 1 0 0,1 0-1 0 0,0 1 1 0 0,0 0-1 0 0,1 0 0 0 0,0 1 1 0 0,-11 13-1 0 0,14-15-96 0 0,0 1 0 0 0,0 0 1 0 0,1-1-1 0 0,0 1 0 0 0,0 0 1 0 0,1 0-1 0 0,-1 1 0 0 0,1-1 0 0 0,1 0 1 0 0,-1 1-1 0 0,1-1 0 0 0,0 1 1 0 0,1 0-1 0 0,-1-1 0 0 0,1 1 0 0 0,1 0 1 0 0,-1-1-1 0 0,3 13 0 0 0,-1-14-81 0 0,-1 0 1 0 0,1 0-1 0 0,0-1 0 0 0,0 1 0 0 0,1 0 0 0 0,0-1 1 0 0,-1 0-1 0 0,1 1 0 0 0,1-1 0 0 0,-1 0 1 0 0,0-1-1 0 0,1 1 0 0 0,0-1 0 0 0,0 1 0 0 0,0-1 1 0 0,0 0-1 0 0,1-1 0 0 0,-1 1 0 0 0,1-1 0 0 0,-1 1 1 0 0,1-2-1 0 0,0 1 0 0 0,0 0 0 0 0,0-1 0 0 0,7 1 1 0 0,-3 0-260 0 0,0-1 0 0 0,-1-1 0 0 0,1 1 0 0 0,0-1 0 0 0,0-1 0 0 0,0 0 0 0 0,-1 0 0 0 0,1 0 0 0 0,-1-1 0 0 0,1-1 0 0 0,-1 1 0 0 0,0-2 0 0 0,1 1 0 0 0,7-6 0 0 0,-6 3 199 0 0,0-1 0 0 0,-1 0 0 0 0,0-1 0 0 0,0 0 0 0 0,-1-1 1 0 0,0 0-1 0 0,-1 0 0 0 0,0 0 0 0 0,0-1 0 0 0,9-20 0 0 0,-4 4 913 0 0,-1-2-1 0 0,-1 0 1 0 0,7-33 0 0 0,-8-8 4083 0 0,-9 70-4892 0 0,-3 8 79 0 0,0 0 1 0 0,1 0-1 0 0,0 0 1 0 0,0 14 0 0 0,1 7-115 0 0,2 38-509 0 0,0-61-226 0 0,0 0 0 0 0,0 0 1 0 0,1 0-1 0 0,2 7 1 0 0,0-5-843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0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68 172 18158 0 0,'-9'-32'3436'0'0,"-2"4"-2088"0"0,1 5-724 0 0,2 1-272 0 0,-1 5-108 0 0,5 3-76 0 0,-3 1-56 0 0,4 4-40 0 0,-1-1-24 0 0,1 6-16 0 0,6 30-5504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0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4260 0 0,'5'2'1366'0'0,"-1"-1"-1"0"0,1 1 1 0 0,-1 0-1 0 0,1 0 1 0 0,-1 1-1 0 0,6 4 1 0 0,-5-3-278 0 0,0 0-1 0 0,0 0 1 0 0,-1 1 0 0 0,6 7 0 0 0,1 4 57 0 0,-1 1 1 0 0,11 25-1 0 0,-14-27-632 0 0,1 0-1 0 0,0-1 1 0 0,14 20 0 0 0,-19-31-372 0 0,-1 0 1 0 0,0-1-1 0 0,0 1 0 0 0,1-1 1 0 0,0 1-1 0 0,-1-1 1 0 0,1 0-1 0 0,0 0 0 0 0,0 0 1 0 0,0-1-1 0 0,6 3 0 0 0,-7-3-84 0 0,0-1 0 0 0,-1 0 0 0 0,1 0 0 0 0,0 0 0 0 0,0 0 0 0 0,-1-1-1 0 0,1 1 1 0 0,0 0 0 0 0,-1-1 0 0 0,1 1 0 0 0,0-1 0 0 0,-1 1-1 0 0,1-1 1 0 0,-1 0 0 0 0,1 0 0 0 0,-1 0 0 0 0,1 0 0 0 0,-1 0-1 0 0,1 0 1 0 0,-1 0 0 0 0,0 0 0 0 0,0-1 0 0 0,0 1 0 0 0,0 0-1 0 0,2-3 1 0 0,6-9 97 0 0,0-1 0 0 0,-1 0 0 0 0,-1 0 0 0 0,0-1 0 0 0,-1 0 0 0 0,-1 0 0 0 0,5-18 0 0 0,-3 8-697 0 0,15-31 1 0 0,-14 52-3039 0 0,-2 4 1970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0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 1944 0 0,'0'0'8966'0'0,"0"4"-7003"0"0,-2 3-1335 0 0,0 1 0 0 0,0-1 0 0 0,-1 0 0 0 0,0 0 0 0 0,0 0 0 0 0,-1 0 0 0 0,0 0 0 0 0,-9 11 0 0 0,-45 52 1334 0 0,58-70-1962 0 0,-48 53 1743 0 0,-83 72 0 0 0,115-112-1364 0 0,-1-1 1 0 0,0-1-1 0 0,-26 13 0 0 0,43-24-363 0 0,-1 0 0 0 0,0 1 0 0 0,1-1 0 0 0,-1 1 0 0 0,1-1 0 0 0,-1 0 0 0 0,0 0 0 0 0,1 1 0 0 0,-1-1 0 0 0,0 0 0 0 0,0 0 0 0 0,1 0 0 0 0,-1 0 0 0 0,0 0 0 0 0,1 0 0 0 0,-1 0 0 0 0,0 0 0 0 0,0 0 0 0 0,1 0 0 0 0,-1 0 0 0 0,0 0 0 0 0,1 0 0 0 0,-1 0 0 0 0,0-1 0 0 0,1 1 0 0 0,-1 0 0 0 0,0-1 0 0 0,1 1 0 0 0,-1 0 0 0 0,1-1 0 0 0,-1 1 0 0 0,1-1 0 0 0,-1 1 0 0 0,1-1 0 0 0,-1 1 0 0 0,1-1 0 0 0,-1 1 0 0 0,1-1 0 0 0,-1 0 0 0 0,1 1 0 0 0,0-1 0 0 0,-1 0 0 0 0,1 1 0 0 0,0-1 0 0 0,0 0 0 0 0,0 1 0 0 0,-1-1 0 0 0,1 0 0 0 0,0 1 0 0 0,0-1 0 0 0,0-1 0 0 0,0-2 3 0 0,0 0 1 0 0,0 0-1 0 0,1 0 1 0 0,-1 0-1 0 0,1 0 1 0 0,0 0 0 0 0,0 0-1 0 0,1-4 1 0 0,3-3 14 0 0,0-4 24 0 0,1 0 0 0 0,0 1 0 0 0,1-1 1 0 0,1 2-1 0 0,0-1 0 0 0,20-24 0 0 0,-27 37-46 0 0,-1 0 0 0 0,1 1 0 0 0,0-1 0 0 0,0 0 0 0 0,0 1 0 0 0,0-1 0 0 0,0 1 0 0 0,0-1 0 0 0,0 1 0 0 0,0-1 0 0 0,0 1 0 0 0,0 0 0 0 0,0 0 0 0 0,0-1 0 0 0,0 1-1 0 0,0 0 1 0 0,0 0 0 0 0,0 0 0 0 0,0 0 0 0 0,0 0 0 0 0,0 0 0 0 0,0 0 0 0 0,2 1 0 0 0,-1 0 10 0 0,1 0 0 0 0,-1 0 0 0 0,1 0 0 0 0,-1 0 0 0 0,0 1 0 0 0,0-1 0 0 0,1 1 0 0 0,-1 0 0 0 0,2 2 0 0 0,2 2 22 0 0,0 1-1 0 0,0 0 1 0 0,-1 0 0 0 0,8 16 0 0 0,-5-9-123 0 0,0 0 1 0 0,1 0 0 0 0,1-1-1 0 0,12 14 1 0 0,-16-20-649 0 0,0-1-1 0 0,1 0 1 0 0,-1 0 0 0 0,2-1-1 0 0,9 7 1 0 0,-2-4-872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3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68 3908 0 0,'-2'2'8569'0'0,"-2"3"-8154"0"0,1 1-1 0 0,0-1 0 0 0,0 0 1 0 0,0 1-1 0 0,1 0 0 0 0,0-1 1 0 0,0 1-1 0 0,1 0 1 0 0,-1 0-1 0 0,1 0 0 0 0,0 0 1 0 0,1 1-1 0 0,0-1 0 0 0,0 0 1 0 0,0 0-1 0 0,1 0 1 0 0,-1 0-1 0 0,2 0 0 0 0,1 9 1 0 0,1-1-174 0 0,0 0 0 0 0,1 0-1 0 0,0 0 1 0 0,1-1 0 0 0,1 0 0 0 0,0 0 0 0 0,12 16 0 0 0,-12-20-199 0 0,1 0 0 0 0,-1-1 0 0 0,1-1 1 0 0,1 1-1 0 0,0-1 0 0 0,0 0 0 0 0,0-1 0 0 0,0 0 0 0 0,1-1 0 0 0,0 0 1 0 0,0 0-1 0 0,13 3 0 0 0,-18-7-68 0 0,0 1 0 0 0,0-1 1 0 0,0 0-1 0 0,0-1 0 0 0,0 1 1 0 0,0-1-1 0 0,1 0 0 0 0,-1 0 1 0 0,0 0-1 0 0,0-1 0 0 0,0 0 1 0 0,1 0-1 0 0,-1 0 0 0 0,0-1 1 0 0,0 0-1 0 0,-1 1 0 0 0,1-2 1 0 0,0 1-1 0 0,-1-1 0 0 0,1 1 0 0 0,-1-1 1 0 0,0 0-1 0 0,0-1 0 0 0,0 1 1 0 0,0-1-1 0 0,0 0 0 0 0,4-7 1 0 0,-3 4 119 0 0,-1 0 0 0 0,0-1 0 0 0,-1 1 0 0 0,0-1 0 0 0,0 0 0 0 0,-1 0 0 0 0,0 0 0 0 0,0-1 0 0 0,-1 1 0 0 0,0 0 0 0 0,0-1 0 0 0,-1 1 0 0 0,0-1 0 0 0,-1 1 0 0 0,1 0 0 0 0,-2-1 0 0 0,-3-13 0 0 0,2 8 77 0 0,-2 0-1 0 0,1 1 0 0 0,-2-1 0 0 0,0 1 0 0 0,0 1 0 0 0,-1-1 0 0 0,-1 1 0 0 0,0 0 0 0 0,-15-17 0 0 0,17 23-95 0 0,0 0-1 0 0,0 0 1 0 0,-1 0 0 0 0,0 1 0 0 0,0 0 0 0 0,0 0 0 0 0,0 1 0 0 0,-1 0-1 0 0,-11-4 1 0 0,15 7-52 0 0,1 0 0 0 0,-1 0 0 0 0,0 0 0 0 0,0 1 0 0 0,1 0 0 0 0,-1 0 0 0 0,0 0 0 0 0,0 0 0 0 0,0 0 0 0 0,1 1 0 0 0,-1 0 0 0 0,0 0 0 0 0,0 0 0 0 0,1 0 0 0 0,-1 0 0 0 0,1 1 0 0 0,-1-1 0 0 0,1 1 0 0 0,0 0 0 0 0,0 0 0 0 0,0 1 0 0 0,0-1 0 0 0,-4 4 0 0 0,0 1 9 0 0,1 0-1 0 0,-1 1 0 0 0,2-1 0 0 0,-1 1 0 0 0,1 0 1 0 0,1 0-1 0 0,-1 1 0 0 0,1 0 0 0 0,1-1 0 0 0,-1 1 0 0 0,2 0 1 0 0,-1 1-1 0 0,1-1 0 0 0,0 0 0 0 0,0 15 0 0 0,2-12-189 0 0,0 0 0 0 0,0 0 0 0 0,1 0 0 0 0,1 0-1 0 0,0 0 1 0 0,1 0 0 0 0,0 0 0 0 0,0 0 0 0 0,1-1-1 0 0,1 0 1 0 0,10 19 0 0 0,6-6-2860 0 0,-11-15 1419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0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5184 0 0,'3'-6'2061'0'0,"1"0"0"0"0,-1 0-1 0 0,0 0 1 0 0,-1 0 0 0 0,0-1-1 0 0,0 1 1 0 0,6-11 5809 0 0,-12 211-5744 0 0,4-193-2142 0 0,0 15-903 0 0,0 0-1 0 0,-1-1 1 0 0,-5 26-1 0 0,-1-17-681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0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68 459 600 0 0,'-1'1'570'0'0,"-1"-1"-1"0"0,1 1 1 0 0,-1 0-1 0 0,0-1 1 0 0,1 1-1 0 0,-1-1 1 0 0,0 0-1 0 0,1 0 1 0 0,-1 0-1 0 0,0 0 1 0 0,1 0-1 0 0,-1 0 1 0 0,0 0-1 0 0,0 0 1 0 0,1-1-1 0 0,-1 1 1 0 0,-2-1-1 0 0,2 0-185 0 0,1 0 0 0 0,-1 0-1 0 0,0 0 1 0 0,1-1-1 0 0,-1 1 1 0 0,0 0 0 0 0,1-1-1 0 0,0 1 1 0 0,-1-1 0 0 0,1 1-1 0 0,0-1 1 0 0,-2-3 0 0 0,0 0-35 0 0,1 0-1 0 0,0 0 1 0 0,0 0 0 0 0,1 0 0 0 0,0-1 0 0 0,0 1-1 0 0,0-1 1 0 0,0 1 0 0 0,1 0 0 0 0,0-8 0 0 0,2-8 161 0 0,1 1 0 0 0,1 0 0 0 0,1-1 0 0 0,12-33 0 0 0,-1 16 317 0 0,29-52 0 0 0,-38 77-567 0 0,1 1 0 0 0,1 1 0 0 0,17-20 0 0 0,-22 27-178 0 0,1-1-1 0 0,0 1 1 0 0,0-1 0 0 0,0 1 0 0 0,0 1 0 0 0,1-1 0 0 0,-1 1 0 0 0,1 0 0 0 0,0 0-1 0 0,9-2 1 0 0,-12 4-50 0 0,1 1 1 0 0,-1 0-1 0 0,1 0 0 0 0,0 0 0 0 0,-1 1 0 0 0,1-1 0 0 0,-1 1 0 0 0,1 0 0 0 0,-1 0 0 0 0,1 0 0 0 0,-1 0 0 0 0,0 0 0 0 0,0 1 1 0 0,1 0-1 0 0,-1-1 0 0 0,0 1 0 0 0,0 0 0 0 0,-1 1 0 0 0,1-1 0 0 0,0 0 0 0 0,3 6 0 0 0,4 3 27 0 0,0 0 0 0 0,-1 1 0 0 0,12 21 0 0 0,-7-6-1 0 0,-1-1 0 0 0,-1 2-1 0 0,12 41 1 0 0,14 88 87 0 0,-8 34-439 0 0,-25-137-384 0 0,-4-41-1032 0 0,0 0 0 0 0,4 21 0 0 0,-2-28 148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0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41 4528 0 0,'-11'-25'7284'0'0,"10"24"-7007"0"0,1 0 1 0 0,0 0 0 0 0,-1 0 0 0 0,0 0 0 0 0,1 0 0 0 0,-1 1-1 0 0,1-1 1 0 0,-1 0 0 0 0,0 0 0 0 0,0 1 0 0 0,0-1 0 0 0,1 0-1 0 0,-1 1 1 0 0,0-1 0 0 0,0 1 0 0 0,0-1 0 0 0,0 1-1 0 0,0-1 1 0 0,0 1 0 0 0,0 0 0 0 0,0-1 0 0 0,0 1 0 0 0,0 0-1 0 0,0 0 1 0 0,-2 0 0 0 0,-2 1 87 0 0,0 1 0 0 0,1 0 0 0 0,-1 0 0 0 0,0 0 0 0 0,1 0-1 0 0,0 1 1 0 0,-1 0 0 0 0,1 0 0 0 0,-6 6 0 0 0,-36 41 1158 0 0,19-20-648 0 0,9-11-653 0 0,-6 7 61 0 0,-1 0 1 0 0,-1-1-1 0 0,-1-2 1 0 0,-41 28-1 0 0,65-50-805 0 0,0 1 1 0 0,0-1-1 0 0,0 1 0 0 0,-1-1 0 0 0,1 0 1 0 0,-7 1-1 0 0,4-2-1081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0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15 209 2452 0 0,'-1'10'1706'0'0,"0"0"0"0"0,1 1 0 0 0,0-1 0 0 0,1 12 0 0 0,0-14-951 0 0,1 1 1 0 0,-1-1 0 0 0,1-1 0 0 0,1 1 0 0 0,6 15 0 0 0,-8-20-648 0 0,1 0-1 0 0,-1 0 1 0 0,1 0 0 0 0,0 0 0 0 0,0 0 0 0 0,0 0-1 0 0,1-1 1 0 0,-1 1 0 0 0,1-1 0 0 0,-1 0-1 0 0,1 1 1 0 0,0-1 0 0 0,0 0 0 0 0,0-1-1 0 0,0 1 1 0 0,0 0 0 0 0,0-1 0 0 0,0 0 0 0 0,1 0-1 0 0,-1 0 1 0 0,1 0 0 0 0,-1 0 0 0 0,0 0-1 0 0,1-1 1 0 0,-1 0 0 0 0,1 0 0 0 0,-1 0-1 0 0,1 0 1 0 0,-1 0 0 0 0,1-1 0 0 0,-1 0 0 0 0,1 0-1 0 0,5-2 1 0 0,1 0 25 0 0,1-1 0 0 0,-1 0 0 0 0,0-1-1 0 0,0 0 1 0 0,-1 0 0 0 0,0-1 0 0 0,0-1 0 0 0,0 1-1 0 0,0-2 1 0 0,-1 1 0 0 0,-1-1 0 0 0,1 0 0 0 0,9-14-1 0 0,-13 16 26 0 0,0-1 0 0 0,0 0 0 0 0,-1 0 0 0 0,0 0 0 0 0,0 0 0 0 0,-1 0 0 0 0,0-1 0 0 0,0 1 0 0 0,0-1 0 0 0,-1 1 0 0 0,-1-1 0 0 0,1 0-1 0 0,-1 1 1 0 0,0-1 0 0 0,-1 0 0 0 0,0 1 0 0 0,0-1 0 0 0,0 1 0 0 0,-1-1 0 0 0,-4-8 0 0 0,3 8-24 0 0,-1-1 0 0 0,0 0 1 0 0,-1 1-1 0 0,0 0 0 0 0,-1 0 0 0 0,1 0 0 0 0,-1 1 1 0 0,-1 0-1 0 0,-12-11 0 0 0,16 15-94 0 0,-1 0 0 0 0,1 0 1 0 0,-1 1-1 0 0,1 0 0 0 0,-1 0 0 0 0,0 0 0 0 0,1 0 0 0 0,-1 1 0 0 0,0-1 0 0 0,0 1 1 0 0,-1 0-1 0 0,1 0 0 0 0,0 0 0 0 0,0 1 0 0 0,0 0 0 0 0,-1-1 0 0 0,1 1 1 0 0,0 1-1 0 0,0-1 0 0 0,-1 1 0 0 0,1 0 0 0 0,0-1 0 0 0,0 2 0 0 0,-6 1 0 0 0,2 1-8 0 0,0 0-1 0 0,1 1 1 0 0,-1-1-1 0 0,1 1 0 0 0,0 1 1 0 0,0-1-1 0 0,1 1 0 0 0,0 0 1 0 0,0 1-1 0 0,0 0 1 0 0,1 0-1 0 0,0 0 0 0 0,0 0 1 0 0,1 1-1 0 0,0-1 0 0 0,0 1 1 0 0,1 0-1 0 0,0 1 0 0 0,-2 8 1 0 0,5-15-29 0 0,-2 4 6 0 0,0-1 0 0 0,1 1 0 0 0,0 0 0 0 0,0 0 0 0 0,0 0 0 0 0,1-1 0 0 0,0 1 0 0 0,0 0 1 0 0,1 0-1 0 0,0 0 0 0 0,1 6 0 0 0,0-5-87 0 0,0-1 1 0 0,0 0-1 0 0,1 0 0 0 0,0 1 1 0 0,0-2-1 0 0,1 1 1 0 0,-1 0-1 0 0,1-1 0 0 0,1 0 1 0 0,6 8-1 0 0,-8-11-53 0 0,0 1-1 0 0,0-1 0 0 0,1 0 1 0 0,-1-1-1 0 0,0 1 1 0 0,1 0-1 0 0,-1-1 0 0 0,1 0 1 0 0,-1 0-1 0 0,1 0 1 0 0,0 0-1 0 0,-1 0 1 0 0,1-1-1 0 0,0 0 0 0 0,0 0 1 0 0,-1 0-1 0 0,1 0 1 0 0,0 0-1 0 0,0-1 0 0 0,6-1 1 0 0,1-1-139 0 0,0-1-1 0 0,-1 0 1 0 0,1 0 0 0 0,-1-1 0 0 0,0 0 0 0 0,0-1-1 0 0,0 0 1 0 0,-1-1 0 0 0,0 0 0 0 0,-1 0 0 0 0,12-12-1 0 0,-11 8 371 0 0,0 0 0 0 0,0-1 0 0 0,-1 0 0 0 0,-1 0-1 0 0,8-16 1 0 0,-10 16 430 0 0,-1 0 0 0 0,-1-1-1 0 0,0 1 1 0 0,-1-1-1 0 0,0 0 1 0 0,-1 0 0 0 0,0-18-1 0 0,-1 16 769 0 0,1 17-334 0 0,-2 20-600 0 0,-1-1-334 0 0,0 1 1 0 0,2-1 0 0 0,1 1-1 0 0,0-1 1 0 0,2 0-1 0 0,0 1 1 0 0,9 29-1 0 0,-3-24-972 0 0,0-1-1 0 0,23 44 1 0 0,-19-49-668 0 0,1-3-3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0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5184 0 0,'0'-1'476'0'0,"-1"0"0"0"0,1 0-1 0 0,0 0 1 0 0,0 0-1 0 0,0 0 1 0 0,1 0-1 0 0,-1 0 1 0 0,0 0-1 0 0,0 1 1 0 0,0-1-1 0 0,1 0 1 0 0,-1 0-1 0 0,1 0 1 0 0,-1 0 0 0 0,1-1-1 0 0,0 1-292 0 0,-1 1 0 0 0,0 0 0 0 0,1 0 0 0 0,-1 0 0 0 0,0 0 0 0 0,1 0 0 0 0,-1 0 0 0 0,0 0 0 0 0,0 0 0 0 0,1 1 0 0 0,-1-1 0 0 0,0 0 0 0 0,1 0 0 0 0,-1 0 0 0 0,0 0 0 0 0,1 0-1 0 0,-1 0 1 0 0,0 1 0 0 0,0-1 0 0 0,1 0 0 0 0,-1 0 0 0 0,0 0 0 0 0,0 1 0 0 0,0-1 0 0 0,1 0 0 0 0,-1 0 0 0 0,0 1 0 0 0,0-1 0 0 0,0 0 0 0 0,1 1 0 0 0,15 29 2799 0 0,-7 4-1716 0 0,7 48 0 0 0,3 12 55 0 0,-2-44-136 0 0,-16-50-1169 0 0,-1 0-1 0 0,1 0 1 0 0,-1 1-1 0 0,1-1 1 0 0,-1 0-1 0 0,1 0 1 0 0,-1 0-1 0 0,1 0 0 0 0,-1 0 1 0 0,1 0-1 0 0,-1 0 1 0 0,1 0-1 0 0,-1 0 1 0 0,1 0-1 0 0,-1 0 1 0 0,1 0-1 0 0,0 0 1 0 0,-1 0-1 0 0,1-1 1 0 0,-1 1-1 0 0,1 0 1 0 0,-1 0-1 0 0,0-1 1 0 0,1 1-1 0 0,-1 0 1 0 0,1-1-1 0 0,-1 1 1 0 0,1 0-1 0 0,-1-1 1 0 0,0 1-1 0 0,1 0 1 0 0,-1-1-1 0 0,0 1 1 0 0,1-1-1 0 0,-1 1 1 0 0,0-1-1 0 0,16-17 208 0 0,7-18-430 0 0,-2-1 1 0 0,31-74-1 0 0,-39 85-2823 0 0,-8 15 1421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0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166 723 3760 0 0,'-2'1'12022'0'0,"-4"17"-9023"0"0,-6 24-1898 0 0,10-23-610 0 0,0 1-1 0 0,1-1 0 0 0,2 0 0 0 0,0 1 0 0 0,5 32 0 0 0,-2-21-120 0 0,-3-27-324 0 0,0 0 1 0 0,-1-1-1 0 0,1 1 1 0 0,0 0-1 0 0,1 0 1 0 0,-1-1-1 0 0,1 1 1 0 0,0 0 0 0 0,0-1-1 0 0,0 0 1 0 0,0 1-1 0 0,0-1 1 0 0,1 0-1 0 0,-1 0 1 0 0,5 3-1 0 0,-5-4-30 0 0,0-1-1 0 0,0 0 1 0 0,0 0-1 0 0,0 1 1 0 0,0-1-1 0 0,0 0 1 0 0,0-1-1 0 0,1 1 1 0 0,-1 0-1 0 0,0-1 1 0 0,1 1-1 0 0,-1-1 1 0 0,0 0-1 0 0,1 0 1 0 0,-1 0 0 0 0,1 0-1 0 0,-1 0 1 0 0,0 0-1 0 0,1-1 1 0 0,-1 1-1 0 0,0-1 1 0 0,1 1-1 0 0,-1-1 1 0 0,0 0-1 0 0,0 0 1 0 0,3-1-1 0 0,6-6-14 0 0,0 0-1 0 0,0 0 1 0 0,-1-1-1 0 0,0-1 1 0 0,0 1 0 0 0,-1-1-1 0 0,-1-1 1 0 0,1 0-1 0 0,-2 0 1 0 0,10-18-1 0 0,-4 5 51 0 0,-1 0-1 0 0,0-2 0 0 0,-2 1 1 0 0,-1-1-1 0 0,-1-1 0 0 0,-1 1 1 0 0,-2-1-1 0 0,-1 0 1 0 0,0-1-1 0 0,-2-35 0 0 0,-4 19 182 0 0,-2 1 0 0 0,-2-1-1 0 0,-2 1 1 0 0,-1 0 0 0 0,-21-56-1 0 0,21 77-89 0 0,-1 0 1 0 0,-1 0-1 0 0,-1 1 0 0 0,-24-33 0 0 0,25 41-62 0 0,0 1-1 0 0,0 0 0 0 0,-1 0 1 0 0,0 1-1 0 0,-1 1 0 0 0,-1 0 1 0 0,-23-13-1 0 0,32 20-49 0 0,-1 0 1 0 0,0 0-1 0 0,0 1 0 0 0,0 0 1 0 0,-1 0-1 0 0,1 1 1 0 0,0-1-1 0 0,-1 1 0 0 0,1 0 1 0 0,-1 1-1 0 0,1 0 0 0 0,-1 0 1 0 0,1 0-1 0 0,-8 2 1 0 0,10-1-18 0 0,-1 1 0 0 0,1-1 1 0 0,-1 1-1 0 0,1 0 0 0 0,0 0 1 0 0,0 0-1 0 0,0 1 0 0 0,0-1 0 0 0,0 1 1 0 0,1 0-1 0 0,-1 0 0 0 0,1 0 1 0 0,-1 1-1 0 0,1-1 0 0 0,0 1 1 0 0,1 0-1 0 0,-1 0 0 0 0,1 0 1 0 0,-4 8-1 0 0,3-6-4 0 0,1 1 0 0 0,0 0-1 0 0,1 0 1 0 0,0 0 0 0 0,0 0 0 0 0,0 0 0 0 0,1 0 0 0 0,0 0-1 0 0,0 0 1 0 0,1 0 0 0 0,0 0 0 0 0,0 0 0 0 0,0 0 0 0 0,1 0-1 0 0,0-1 1 0 0,1 1 0 0 0,-1 0 0 0 0,5 6 0 0 0,1 2 1 0 0,0 0 0 0 0,1-1-1 0 0,0 0 1 0 0,2-1 0 0 0,-1 0 0 0 0,18 16 0 0 0,-5-10-674 0 0,1-1 0 0 0,1-1 0 0 0,0-2 0 0 0,1 0 0 0 0,0-2 0 0 0,39 14 0 0 0,-26-9-945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1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22 4660 0 0,'0'-1'4608'0'0,"-10"-1"2059"0"0,5 5-6294 0 0,1 0 1 0 0,-1 1-1 0 0,1-1 0 0 0,0 1 1 0 0,1 0-1 0 0,-1 0 0 0 0,1 1 1 0 0,-1-1-1 0 0,1 1 0 0 0,1 0 1 0 0,-1-1-1 0 0,1 1 0 0 0,-1 1 1 0 0,1-1-1 0 0,1 0 1 0 0,-1 0-1 0 0,1 1 0 0 0,-1 10 1 0 0,-1 5 209 0 0,2 1 0 0 0,0 0 0 0 0,4 35 1 0 0,-3-54-558 0 0,0 0 1 0 0,1 0 0 0 0,-1 0 0 0 0,1 0-1 0 0,0 0 1 0 0,0 0 0 0 0,0 0 0 0 0,0 0-1 0 0,0 0 1 0 0,1 0 0 0 0,-1-1-1 0 0,1 1 1 0 0,0-1 0 0 0,0 1 0 0 0,0-1-1 0 0,0 1 1 0 0,0-1 0 0 0,0 0 0 0 0,1 0-1 0 0,-1 0 1 0 0,1 0 0 0 0,-1-1 0 0 0,1 1-1 0 0,0-1 1 0 0,0 1 0 0 0,-1-1-1 0 0,1 0 1 0 0,0 0 0 0 0,0 0 0 0 0,4 0-1 0 0,-3 0-12 0 0,1-1-1 0 0,0 0 0 0 0,-1 0 0 0 0,1 0 1 0 0,0-1-1 0 0,-1 1 0 0 0,1-1 1 0 0,-1 0-1 0 0,1-1 0 0 0,-1 1 0 0 0,1-1 1 0 0,-1 0-1 0 0,0 0 0 0 0,0 0 0 0 0,0 0 1 0 0,0-1-1 0 0,0 1 0 0 0,-1-1 1 0 0,7-7-1 0 0,-5 4 13 0 0,0 0 0 0 0,0 0 1 0 0,-1-1-1 0 0,0 1 0 0 0,-1-1 1 0 0,0 0-1 0 0,0 0 0 0 0,0-1 1 0 0,-1 1-1 0 0,0-1 0 0 0,0 1 1 0 0,-1-1-1 0 0,0 0 0 0 0,0 1 1 0 0,-1-11-1 0 0,0 10 36 0 0,0-1 0 0 0,-1 0 0 0 0,0 0 0 0 0,-1 1 0 0 0,0-1 0 0 0,0 1 0 0 0,-1-1 0 0 0,0 1 0 0 0,0 0 0 0 0,-1 0 0 0 0,0 0 0 0 0,-1 1 0 0 0,-6-10 0 0 0,10 15-48 0 0,-1 0 0 0 0,1 0-1 0 0,0 1 1 0 0,0-1 0 0 0,-1 1-1 0 0,1-1 1 0 0,-1 1 0 0 0,0 0-1 0 0,1-1 1 0 0,-1 1 0 0 0,0 0-1 0 0,0 0 1 0 0,1 0 0 0 0,-1 0-1 0 0,0 0 1 0 0,0 1 0 0 0,0-1 0 0 0,0 1-1 0 0,0-1 1 0 0,0 1 0 0 0,0 0-1 0 0,-1-1 1 0 0,1 1 0 0 0,0 0-1 0 0,0 0 1 0 0,0 1 0 0 0,0-1-1 0 0,0 0 1 0 0,0 1 0 0 0,0-1-1 0 0,0 1 1 0 0,0 0 0 0 0,0 0-1 0 0,0 0 1 0 0,0-1 0 0 0,1 2-1 0 0,-1-1 1 0 0,0 0 0 0 0,0 0 0 0 0,1 1-1 0 0,-1-1 1 0 0,1 0 0 0 0,0 1-1 0 0,-3 3 1 0 0,-5 7 23 0 0,0 0 0 0 0,0 0-1 0 0,2 1 1 0 0,-12 25 0 0 0,18-36-32 0 0,-5 11-16 0 0,0 1 1 0 0,1-1-1 0 0,1 1 0 0 0,0 0 0 0 0,1 0 1 0 0,1 0-1 0 0,0 1 0 0 0,0-1 1 0 0,2 1-1 0 0,0-1 0 0 0,0 1 0 0 0,2-1 1 0 0,0 0-1 0 0,4 19 0 0 0,-5-31-41 0 0,-1 0 1 0 0,1 0-1 0 0,0 1 0 0 0,0-1 0 0 0,0 0 1 0 0,0 0-1 0 0,0 0 0 0 0,1 0 0 0 0,-1 0 0 0 0,1-1 1 0 0,-1 1-1 0 0,1 0 0 0 0,0 0 0 0 0,-1-1 0 0 0,1 1 1 0 0,0-1-1 0 0,0 0 0 0 0,0 0 0 0 0,0 1 1 0 0,4 0-1 0 0,-3-1-44 0 0,0-1-1 0 0,1 1 1 0 0,-1-1 0 0 0,0 0 0 0 0,1 0-1 0 0,-1 0 1 0 0,0 0 0 0 0,1 0 0 0 0,-1-1 0 0 0,0 0-1 0 0,0 0 1 0 0,7-2 0 0 0,1-2-116 0 0,0 0 0 0 0,-1-1 0 0 0,1-1 0 0 0,-1 1 0 0 0,0-2 0 0 0,16-15 0 0 0,-18 14 266 0 0,0 0 0 0 0,-1 0 0 0 0,0-1 0 0 0,0 1 0 0 0,-1-2 0 0 0,0 1 0 0 0,5-16 0 0 0,-1-3 1186 0 0,11-49 1 0 0,-15 57-129 0 0,-7 32-445 0 0,-7 36-371 0 0,4-25-767 0 0,2-1 0 0 0,1 1 0 0 0,0 0 0 0 0,2 0 0 0 0,0-1 0 0 0,8 40 0 0 0,-1-36-1126 0 0,5-2-14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1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73 4192 0 0,'-1'-6'1367'0'0,"0"1"-1"0"0,-1 0 0 0 0,0 0 0 0 0,0 0 0 0 0,0 0 0 0 0,-1 0 1 0 0,0 1-1 0 0,0-1 0 0 0,0 1 0 0 0,-7-8 0 0 0,8 11-1205 0 0,1-1 0 0 0,-1 1 0 0 0,0 0 0 0 0,0 0-1 0 0,0 0 1 0 0,0 0 0 0 0,0 0 0 0 0,0 1-1 0 0,0-1 1 0 0,0 0 0 0 0,0 1 0 0 0,0 0 0 0 0,0-1-1 0 0,0 1 1 0 0,0 0 0 0 0,-1 0 0 0 0,1 0 0 0 0,0 0-1 0 0,0 1 1 0 0,0-1 0 0 0,0 1 0 0 0,0-1 0 0 0,0 1-1 0 0,0 0 1 0 0,0 0 0 0 0,0-1 0 0 0,0 1-1 0 0,0 1 1 0 0,0-1 0 0 0,1 0 0 0 0,-3 2 0 0 0,-5 4 25 0 0,1 0 1 0 0,-1 1 0 0 0,2 0 0 0 0,-1 0-1 0 0,1 1 1 0 0,0 0 0 0 0,1 0 0 0 0,0 0-1 0 0,0 1 1 0 0,-6 16 0 0 0,5-9-30 0 0,1 1 0 0 0,0-1 1 0 0,1 1-1 0 0,1 1 0 0 0,-3 29 0 0 0,6-36-105 0 0,1 1 1 0 0,0 0-1 0 0,1 0 0 0 0,1-1 0 0 0,0 1 0 0 0,0 0 0 0 0,6 15 1 0 0,-7-24-71 0 0,0 0 1 0 0,1 0 0 0 0,0 0-1 0 0,-1 0 1 0 0,1-1-1 0 0,1 1 1 0 0,-1 0 0 0 0,1-1-1 0 0,-1 0 1 0 0,1 1-1 0 0,0-1 1 0 0,0 0 0 0 0,0 0-1 0 0,1-1 1 0 0,-1 1-1 0 0,1-1 1 0 0,-1 0 0 0 0,1 1-1 0 0,0-2 1 0 0,0 1-1 0 0,0 0 1 0 0,0-1 0 0 0,0 0-1 0 0,0 0 1 0 0,5 1 0 0 0,-7-2 32 0 0,0 1 1 0 0,-1-1 0 0 0,1 0 0 0 0,0 0 0 0 0,0 0 0 0 0,-1 0 0 0 0,1 0 0 0 0,0 0 0 0 0,0-1 0 0 0,-1 1 0 0 0,1 0 0 0 0,0-1 0 0 0,-1 0 0 0 0,1 1 0 0 0,-1-1 0 0 0,1 0 0 0 0,-1 0 0 0 0,1 0-1 0 0,-1 0 1 0 0,1 0 0 0 0,-1 0 0 0 0,0 0 0 0 0,0 0 0 0 0,0-1 0 0 0,1 1 0 0 0,-1 0 0 0 0,0-1 0 0 0,0 1 0 0 0,-1-1 0 0 0,1 1 0 0 0,0-1 0 0 0,0 1 0 0 0,0-4 0 0 0,0 1 42 0 0,-1-1 1 0 0,1 1 0 0 0,-1-1-1 0 0,0 1 1 0 0,0 0 0 0 0,-1-1-1 0 0,1 1 1 0 0,-1-1 0 0 0,0 1-1 0 0,0 0 1 0 0,-3-8 0 0 0,2 10-110 0 0,1 0 0 0 0,0 0 0 0 0,-1 0 0 0 0,0 0 1 0 0,1 0-1 0 0,-1 0 0 0 0,0 1 0 0 0,0-1 0 0 0,0 1 1 0 0,0 0-1 0 0,0-1 0 0 0,0 1 0 0 0,0 0 0 0 0,0 0 1 0 0,-1 0-1 0 0,1 1 0 0 0,-3-2 0 0 0,2 1-434 0 0,0 1 0 0 0,-1-1 0 0 0,1 0 0 0 0,0 1-1 0 0,-1 0 1 0 0,-5 0 0 0 0,2 1-1129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1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3412 0 0,'-1'3'17184'0'0,"-2"4"-14221"0"0,-7 22-4389 0 0,8-17 3328 0 0,1-1-1661 0 0,1-1 0 0 0,0 0 0 0 0,0 0 0 0 0,1 1 0 0 0,1-1 0 0 0,-1 0 0 0 0,1 0 0 0 0,1 0 0 0 0,7 17 0 0 0,-8-23-231 0 0,0-1 1 0 0,0 1-1 0 0,0-1 1 0 0,0 0-1 0 0,0 1 0 0 0,1-1 1 0 0,0-1-1 0 0,-1 1 0 0 0,1 0 1 0 0,0-1-1 0 0,0 1 0 0 0,1-1 1 0 0,-1 0-1 0 0,0 0 1 0 0,1 0-1 0 0,-1-1 0 0 0,1 1 1 0 0,0-1-1 0 0,0 0 0 0 0,-1 0 1 0 0,1 0-1 0 0,0 0 1 0 0,0-1-1 0 0,0 1 0 0 0,0-1 1 0 0,0 0-1 0 0,0 0 0 0 0,7-2 1 0 0,-1 0 12 0 0,-1 0 0 0 0,1-1-1 0 0,0 0 1 0 0,-1 0 0 0 0,0-1 0 0 0,1-1 0 0 0,-2 1 0 0 0,1-2 0 0 0,0 1-1 0 0,-1-1 1 0 0,0 0 0 0 0,-1-1 0 0 0,1 0 0 0 0,-1 0 0 0 0,0 0 0 0 0,-1-1-1 0 0,0 0 1 0 0,0 0 0 0 0,-1-1 0 0 0,9-18 0 0 0,7-24 1022 0 0,-13 34-530 0 0,-7 14-372 0 0,1 0-1 0 0,-1 0 0 0 0,0 0 0 0 0,0 0 1 0 0,0 1-1 0 0,0-1 0 0 0,0-6 1 0 0,-1 8 161 0 0,1 4-224 0 0,13 63 225 0 0,-11-44-369 0 0,10 33-1 0 0,10 4-950 0 0,-2-23-2503 0 0,-16-28 1920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1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5669 0 0,'-2'1'3969'0'0,"0"0"-3477"0"0,-1 0 1 0 0,1 0-1 0 0,1 0 1 0 0,-1 1 0 0 0,0-1-1 0 0,0 0 1 0 0,0 1-1 0 0,1-1 1 0 0,-1 1 0 0 0,1 0-1 0 0,-1 0 1 0 0,1-1-1 0 0,0 1 1 0 0,-1 0 0 0 0,-1 4-1 0 0,-14 39 2107 0 0,15-40-2353 0 0,-27 103 2638 0 0,-29 210 1 0 0,30-135-1854 0 0,10-85-640 0 0,-55 363 449 0 0,71-441-2216 0 0,1 1 1 0 0,3 30 0 0 0,-1-36-240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3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5272 0 0,'-2'-15'17319'0'0,"-1"24"-17086"0"0,1 0 0 0 0,-1 0 0 0 0,2 0 1 0 0,-1 0-1 0 0,2 1 0 0 0,-1-1 0 0 0,1 0 1 0 0,0 1-1 0 0,1-1 0 0 0,0 0 0 0 0,1 1 1 0 0,0-1-1 0 0,0 0 0 0 0,1 0 0 0 0,0-1 1 0 0,5 11-1 0 0,-4-10-309 0 0,1-1 1 0 0,-1 0-1 0 0,1 0 1 0 0,1-1-1 0 0,-1 0 0 0 0,1 0 1 0 0,11 11-1 0 0,-12-14-297 0 0,0-1-1 0 0,0 1 1 0 0,0-1 0 0 0,0 1 0 0 0,1-1-1 0 0,-1-1 1 0 0,1 1 0 0 0,0-1-1 0 0,0 0 1 0 0,0 0 0 0 0,11 1-1 0 0,1-1-1199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1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257 101 17986 0 0,'0'-4'439'0'0,"-1"1"1"0"0,1-1 0 0 0,-1 0 0 0 0,1 0 0 0 0,-1 0 0 0 0,0 0 0 0 0,-1 0-1 0 0,1 1 1 0 0,-1-1 0 0 0,1 0 0 0 0,-1 1 0 0 0,0 0 0 0 0,-4-5 0 0 0,3 4-228 0 0,-1 0 1 0 0,1 1 0 0 0,-1-1 0 0 0,0 1 0 0 0,1 0 0 0 0,-2 0-1 0 0,1 1 1 0 0,0-1 0 0 0,0 1 0 0 0,-6-2 0 0 0,5 2-153 0 0,1 0 0 0 0,0 1 1 0 0,-1 0-1 0 0,1 0 0 0 0,-1 0 1 0 0,0 0-1 0 0,1 1 0 0 0,-1 0 0 0 0,1 0 1 0 0,-1 0-1 0 0,0 1 0 0 0,1-1 0 0 0,-1 1 1 0 0,1 0-1 0 0,-1 0 0 0 0,1 1 1 0 0,-1-1-1 0 0,1 1 0 0 0,0 0 0 0 0,0 0 1 0 0,0 1-1 0 0,0-1 0 0 0,0 1 1 0 0,-5 5-1 0 0,6-6-46 0 0,2-1 0 0 0,-1 1 1 0 0,0 1-1 0 0,0-1 0 0 0,1 0 0 0 0,-1 0 1 0 0,1 1-1 0 0,-1-1 0 0 0,1 1 0 0 0,0-1 1 0 0,0 1-1 0 0,0-1 0 0 0,0 1 0 0 0,1 0 1 0 0,-1-1-1 0 0,1 1 0 0 0,0 0 0 0 0,-1-1 1 0 0,1 1-1 0 0,0 0 0 0 0,1 0 1 0 0,-1-1-1 0 0,0 1 0 0 0,1 0 0 0 0,0-1 1 0 0,-1 1-1 0 0,1 0 0 0 0,0-1 0 0 0,0 1 1 0 0,1-1-1 0 0,-1 1 0 0 0,0-1 0 0 0,1 0 1 0 0,0 0-1 0 0,-1 1 0 0 0,1-1 0 0 0,3 2 1 0 0,0 1-44 0 0,-1-1 0 0 0,1 0 0 0 0,0 0 0 0 0,1 0 0 0 0,-1-1 0 0 0,1 1 0 0 0,-1-1 0 0 0,1-1 0 0 0,0 1 1 0 0,0-1-1 0 0,0 0 0 0 0,1 0 0 0 0,-1-1 0 0 0,0 0 0 0 0,10 1 0 0 0,-15-2 21 0 0,-1 0 7 0 0,1 1-1 0 0,-1-1 1 0 0,1 0-1 0 0,-1 0 1 0 0,1 0-1 0 0,-1 0 1 0 0,1 0-1 0 0,-1 0 1 0 0,1 0-1 0 0,-1 0 0 0 0,1 0 1 0 0,-1 0-1 0 0,1-1 1 0 0,-1 1-1 0 0,1 0 1 0 0,-1 0-1 0 0,0 0 1 0 0,1-1-1 0 0,-1 1 1 0 0,1 0-1 0 0,-1 0 1 0 0,0-1-1 0 0,1 1 0 0 0,-1 0 1 0 0,0-1-1 0 0,1 1 1 0 0,0-1 88 0 0,-2 0-78 0 0,-1 0 0 0 0,1 1 1 0 0,-1-1-1 0 0,1 1 0 0 0,-1-1 1 0 0,1 1-1 0 0,-1 0 0 0 0,1-1 1 0 0,-1 1-1 0 0,0 0 0 0 0,1 0 1 0 0,-1 0-1 0 0,1 0 0 0 0,-1 0 1 0 0,0 1-1 0 0,1-1 0 0 0,-1 0 1 0 0,1 1-1 0 0,-1-1 0 0 0,1 1 1 0 0,-1 0-1 0 0,1-1 0 0 0,-3 3 1 0 0,-33 19 217 0 0,27-14-159 0 0,0 0 0 0 0,0 1 0 0 0,1 0 0 0 0,1 1 0 0 0,-1 0 0 0 0,1 0 0 0 0,1 0-1 0 0,-7 13 1 0 0,10-14-29 0 0,0-1-1 0 0,1 1 0 0 0,-1-1 1 0 0,2 1-1 0 0,-1 0 0 0 0,1 0 1 0 0,1 1-1 0 0,-1-1 0 0 0,1 0 0 0 0,1 0 1 0 0,0 1-1 0 0,1 8 0 0 0,0-12-19 0 0,1 0 0 0 0,-1 0 0 0 0,1-1 0 0 0,0 1 0 0 0,1-1 0 0 0,-1 1 0 0 0,1-1 0 0 0,0 0 0 0 0,1 0 0 0 0,-1 0 0 0 0,1 0 0 0 0,0-1 0 0 0,0 1 0 0 0,0-1 0 0 0,1 0 0 0 0,-1-1 0 0 0,7 5 0 0 0,-7-5-259 0 0,1 0 1 0 0,0 0-1 0 0,0-1 1 0 0,0 1-1 0 0,0-1 1 0 0,0 0-1 0 0,1-1 1 0 0,-1 1 0 0 0,1-1-1 0 0,-1 0 1 0 0,1 0-1 0 0,-1-1 1 0 0,1 1-1 0 0,0-1 1 0 0,-1-1-1 0 0,1 1 1 0 0,-1-1-1 0 0,7-1 1 0 0,3-4-1372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1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52 144 20566 0 0,'-13'-27'3552'0'0,"6"4"-2204"0"0,3 3-752 0 0,-3 4-304 0 0,4 3-112 0 0,-1 1-44 0 0,1 2-24 0 0,-3 3-24 0 0,6 0 40 0 0,-5-1-104 0 0,23 28-4056 0 0,-8-4 2428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1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3292 0 0,'0'-1'544'0'0,"0"0"0"0"0,1 0 0 0 0,-1 1 0 0 0,1-1-1 0 0,-1 0 1 0 0,1 0 0 0 0,0 0 0 0 0,-1 0 0 0 0,1 0-1 0 0,0 1 1 0 0,-1-1 0 0 0,1 0 0 0 0,0 0 0 0 0,0 1-1 0 0,0-1 1 0 0,0 1 0 0 0,0-1 0 0 0,0 1 0 0 0,0-1-1 0 0,0 1 1 0 0,0-1 0 0 0,0 1 0 0 0,1 0 0 0 0,0 0-271 0 0,-1 0 0 0 0,0 0 0 0 0,1 1 1 0 0,-1-1-1 0 0,0 1 0 0 0,0-1 0 0 0,1 1 1 0 0,-1-1-1 0 0,0 1 0 0 0,0 0 1 0 0,0-1-1 0 0,0 1 0 0 0,0 0 0 0 0,0 0 1 0 0,0 0-1 0 0,1 1 0 0 0,5 6 26 0 0,-1 1-1 0 0,0 0 1 0 0,8 16 0 0 0,-11-19 622 0 0,10 21 204 0 0,16 52 1 0 0,-1-3 317 0 0,-23-60-1128 0 0,-4-14-242 0 0,-1 1 0 0 0,1-1 0 0 0,-1 0 0 0 0,1 0 0 0 0,0 0 0 0 0,0 1-1 0 0,0-1 1 0 0,0 0 0 0 0,0 0 0 0 0,1 0 0 0 0,-1-1 0 0 0,0 1 0 0 0,1 0 0 0 0,0 0 0 0 0,3 2 0 0 0,-5-4-57 0 0,1 0 1 0 0,0 1 0 0 0,0-1 0 0 0,-1 0 0 0 0,1 0-1 0 0,0 0 1 0 0,0 0 0 0 0,-1 0 0 0 0,1 0 0 0 0,0 0-1 0 0,0-1 1 0 0,-1 1 0 0 0,1 0 0 0 0,0 0 0 0 0,0 0-1 0 0,-1-1 1 0 0,1 1 0 0 0,0 0 0 0 0,-1-1 0 0 0,1 1 0 0 0,1-2-1 0 0,13-10 123 0 0,-14 11-119 0 0,14-15 81 0 0,-1 0 0 0 0,20-31 1 0 0,-15 20-46 0 0,48-80 116 0 0,4-4-1144 0 0,-44 74-2554 0 0,-23 30 1913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1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275 124 19858 0 0,'0'-2'284'0'0,"0"-1"1"0"0,0 1-1 0 0,0 0 0 0 0,0 0 1 0 0,-1-1-1 0 0,1 1 0 0 0,-1 0 1 0 0,0 0-1 0 0,1 0 0 0 0,-1 0 1 0 0,0 0-1 0 0,0 0 0 0 0,-1 0 1 0 0,1 0-1 0 0,0 0 1 0 0,-1 0-1 0 0,1 1 0 0 0,-3-3 1 0 0,1 2-169 0 0,1 0 1 0 0,-1 0 0 0 0,0 1-1 0 0,1-1 1 0 0,-1 1 0 0 0,0 0-1 0 0,0 0 1 0 0,0 0 0 0 0,0 0-1 0 0,0 0 1 0 0,0 1 0 0 0,-4-1-1 0 0,2 1-85 0 0,0 0 0 0 0,0 0 0 0 0,0 0 0 0 0,0 1 0 0 0,0 0 0 0 0,0 0 0 0 0,0 0 0 0 0,0 0 0 0 0,0 1 0 0 0,1 0 0 0 0,-1 0 0 0 0,0 0 0 0 0,1 0 0 0 0,0 1 0 0 0,0 0 0 0 0,-7 5 0 0 0,7-4-8 0 0,-1 0 1 0 0,1 1-1 0 0,0 0 0 0 0,0 0 1 0 0,1 0-1 0 0,0 0 1 0 0,0 0-1 0 0,0 1 0 0 0,0-1 1 0 0,1 1-1 0 0,0 0 1 0 0,0 0-1 0 0,0 0 0 0 0,1 0 1 0 0,0 0-1 0 0,0 0 1 0 0,1 0-1 0 0,-1 0 0 0 0,1 1 1 0 0,1-1-1 0 0,-1 0 0 0 0,3 8 1 0 0,-2-8-57 0 0,1 0-1 0 0,0 0 1 0 0,0 0-1 0 0,1 0 1 0 0,-1-1 0 0 0,1 1-1 0 0,1-1 1 0 0,-1 1 0 0 0,1-1-1 0 0,0 0 1 0 0,6 5 0 0 0,-8-8 8 0 0,0 1 0 0 0,1-2 1 0 0,-1 1-1 0 0,1 0 1 0 0,-1 0-1 0 0,1-1 1 0 0,0 0-1 0 0,-1 1 1 0 0,1-1-1 0 0,0 0 0 0 0,0 0 1 0 0,0-1-1 0 0,0 1 1 0 0,0-1-1 0 0,0 1 1 0 0,0-1-1 0 0,0 0 1 0 0,0 0-1 0 0,0 0 1 0 0,0 0-1 0 0,0-1 0 0 0,0 1 1 0 0,0-1-1 0 0,5-2 1 0 0,-7 3 39 0 0,-1-1 0 0 0,0 1 0 0 0,0 0 1 0 0,0-1-1 0 0,0 1 0 0 0,1-1 0 0 0,-1 1 1 0 0,0 0-1 0 0,0-1 0 0 0,0 1 0 0 0,0-1 0 0 0,0 1 1 0 0,0-1-1 0 0,0 1 0 0 0,0 0 0 0 0,0-1 0 0 0,0 1 1 0 0,0-1-1 0 0,-1 1 0 0 0,1-1 0 0 0,0 1 1 0 0,0 0-1 0 0,0-1 0 0 0,0 1 0 0 0,-1 0 0 0 0,1-1 1 0 0,0 1-1 0 0,0 0 0 0 0,-1-1 0 0 0,1 0 1 0 0,-1 1 12 0 0,1-1 0 0 0,-1 0 0 0 0,1 0 1 0 0,-1 0-1 0 0,0 0 0 0 0,1 1 0 0 0,-1-1 1 0 0,0 0-1 0 0,1 1 0 0 0,-1-1 0 0 0,0 1 1 0 0,0-1-1 0 0,0 0 0 0 0,1 1 0 0 0,-1 0 1 0 0,-1-1-1 0 0,-4 1 23 0 0,1 0 0 0 0,0 0 0 0 0,-1 1 0 0 0,1 0 0 0 0,0 0 0 0 0,0 1 0 0 0,0-1 0 0 0,0 1 0 0 0,0 0 0 0 0,0 0 0 0 0,1 1 0 0 0,-1-1 0 0 0,0 1 0 0 0,1 0 0 0 0,0 1 0 0 0,0-1 0 0 0,0 1 1 0 0,0-1-1 0 0,1 1 0 0 0,-6 8 0 0 0,-4 4 46 0 0,2 1 0 0 0,1 0 0 0 0,0 0 0 0 0,-11 26 0 0 0,17-30-55 0 0,0-1-1 0 0,1 1 1 0 0,1 1 0 0 0,0-1 0 0 0,0 0 0 0 0,1 0 0 0 0,1 1 0 0 0,2 23-1 0 0,-2-33-56 0 0,1-1 0 0 0,-1 0 0 0 0,1 0 0 0 0,0 0 0 0 0,0 0 0 0 0,0 0-1 0 0,0 0 1 0 0,1 0 0 0 0,-1 0 0 0 0,1 0 0 0 0,-1 0 0 0 0,1 0 0 0 0,0-1 0 0 0,0 1-1 0 0,0-1 1 0 0,1 0 0 0 0,-1 1 0 0 0,1-1 0 0 0,-1 0 0 0 0,1 0 0 0 0,0-1 0 0 0,-1 1-1 0 0,1-1 1 0 0,5 3 0 0 0,-1-2-111 0 0,0 0-1 0 0,-1 0 1 0 0,1-1 0 0 0,0 0-1 0 0,0 0 1 0 0,0 0 0 0 0,0-1-1 0 0,0 0 1 0 0,0-1 0 0 0,9-1-1 0 0,5-3-168 0 0,-2-1 0 0 0,1 0 0 0 0,-1-1-1 0 0,0-2 1 0 0,0 0 0 0 0,-1 0 0 0 0,0-2-1 0 0,-1 0 1 0 0,0-1 0 0 0,-1-1 0 0 0,26-26-1 0 0,-14 9-30 0 0,-1 0-1 0 0,-2-2 0 0 0,-1-2 0 0 0,38-69 1 0 0,-45 70 864 0 0,-1 0 0 0 0,-2-2 0 0 0,-2 0 0 0 0,-1 0-1 0 0,11-59 1 0 0,-16 53 1543 0 0,-6 39-947 0 0,-3 6-982 0 0,0 0-117 0 0,1 1 0 0 0,-1 0 0 0 0,1-1 0 0 0,0 1-1 0 0,0 0 1 0 0,1 0 0 0 0,0 0 0 0 0,-1 0 0 0 0,2 1-1 0 0,-1-1 1 0 0,1 0 0 0 0,-1 0 0 0 0,1 1 0 0 0,2 8-1 0 0,2 46 118 0 0,4 34-19 0 0,10 38 21 0 0,-16-110-80 0 0,-2 0 0 0 0,0 0 0 0 0,-1-1 0 0 0,-6 28 0 0 0,5-40-36 0 0,-1 1-1 0 0,-1 0 1 0 0,1-1-1 0 0,-2 0 0 0 0,1 0 1 0 0,-1 0-1 0 0,-1 0 1 0 0,1-1-1 0 0,-9 9 1 0 0,10-12-109 0 0,-1 0-1 0 0,1 0 1 0 0,-1-1 0 0 0,0 1 0 0 0,0-1 0 0 0,0-1 0 0 0,0 1-1 0 0,-1-1 1 0 0,0 0 0 0 0,1 0 0 0 0,-1 0 0 0 0,0-1 0 0 0,-1 0-1 0 0,1 0 1 0 0,-7 1 0 0 0,4-4-2672 0 0,4-4 1178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1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23170 0 0,'18'0'3724'0'0,"-4"2"-2347"0"0,3-2-773 0 0,-7 0-320 0 0,3 0-148 0 0,-4-2-64 0 0,0 2-48 0 0,-2-4-100 0 0,0 2-128 0 0,4-4-576 0 0,-9 2-749 0 0,2-3-1675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1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4260 0 0,'-2'17'9293'0'0,"-3"3"-4699"0"0,-18 50-4007 0 0,14-45 758 0 0,-8 25-534 0 0,-2-2 0 0 0,-1 1-1 0 0,-3-2 1 0 0,-43 65 0 0 0,64-108-744 0 0,-1-1 0 0 0,0 1 0 0 0,0-1 1 0 0,0 0-1 0 0,0 0 0 0 0,0 0 0 0 0,-1 0 1 0 0,1 0-1 0 0,-1-1 0 0 0,1 0 0 0 0,-1 1 0 0 0,-7 1 1 0 0,9-3-55 0 0,0-1 1 0 0,0 1-1 0 0,0-1 1 0 0,0 0 0 0 0,0 0-1 0 0,0 0 1 0 0,-1 0 0 0 0,1 0-1 0 0,0-1 1 0 0,0 1-1 0 0,0 0 1 0 0,0-1 0 0 0,0 0-1 0 0,0 1 1 0 0,0-1 0 0 0,0 0-1 0 0,1 0 1 0 0,-1 0-1 0 0,0 0 1 0 0,0-1 0 0 0,1 1-1 0 0,-1 0 1 0 0,1-1 0 0 0,-1 1-1 0 0,1-1 1 0 0,-1 1-1 0 0,1-1 1 0 0,-1-2 0 0 0,-4-6-4 0 0,0 0 0 0 0,1-1 1 0 0,1 0-1 0 0,0 0 1 0 0,0 0-1 0 0,1 0 0 0 0,1 0 1 0 0,0-1-1 0 0,0 0 1 0 0,1 1-1 0 0,1-19 0 0 0,0 29-5 0 0,-1-1 1 0 0,1 1-1 0 0,0-1 0 0 0,0 1 0 0 0,0 0 0 0 0,0-1 0 0 0,0 1 0 0 0,1-1 1 0 0,-1 1-1 0 0,0-1 0 0 0,1 1 0 0 0,-1 0 0 0 0,1-1 0 0 0,-1 1 0 0 0,1 0 0 0 0,-1-1 1 0 0,1 1-1 0 0,0 0 0 0 0,0 0 0 0 0,0 0 0 0 0,0 0 0 0 0,0 0 0 0 0,0 0 1 0 0,0 0-1 0 0,0 0 0 0 0,0 0 0 0 0,0 0 0 0 0,1 0 0 0 0,-1 1 0 0 0,0-1 0 0 0,0 1 1 0 0,1-1-1 0 0,-1 1 0 0 0,1-1 0 0 0,-1 1 0 0 0,0 0 0 0 0,1-1 0 0 0,-1 1 1 0 0,1 0-1 0 0,-1 0 0 0 0,1 0 0 0 0,-1 0 0 0 0,3 1 0 0 0,2 0 31 0 0,0 0 0 0 0,0 1 0 0 0,0 0 1 0 0,0 0-1 0 0,0 1 0 0 0,0 0 0 0 0,0 0 0 0 0,8 6 0 0 0,2 2 15 0 0,0 1 1 0 0,-1 1-1 0 0,0 0 0 0 0,-1 1 0 0 0,-1 1 1 0 0,13 17-1 0 0,9 7-895 0 0,-5-7-3277 0 0,-24-24 2548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1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5184 0 0,'-1'-18'15697'0'0,"9"23"-15382"0"0,-1 0 1 0 0,0 1 0 0 0,0 0 0 0 0,-1 0 0 0 0,1 0 0 0 0,-1 1 0 0 0,5 8 0 0 0,38 60 552 0 0,-35-52-530 0 0,113 207 1431 0 0,-110-191-1483 0 0,-1 0 1 0 0,-2 1 0 0 0,-2 0 0 0 0,9 51 0 0 0,-17-46 111 0 0,-1 1 1 0 0,-3-1 0 0 0,-8 77 0 0 0,7-120-385 0 0,0 12 102 0 0,-2 0 1 0 0,-7 25-1 0 0,1-14-6 0 0,1-5-1225 0 0,3-7-2437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2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124 319 3212 0 0,'0'0'4783'0'0,"-2"4"-3046"0"0,-8 21 550 0 0,-10 35 0 0 0,-11 81 474 0 0,11-46-1560 0 0,-18 84 876 0 0,35-149-861 0 0,25-134-1021 0 0,-4 22-186 0 0,88-454-103 0 0,-98 499 279 0 0,-6 23-13 0 0,1 0 1 0 0,1 0-1 0 0,0 1 1 0 0,11-24-1 0 0,-15 36 308 0 0,1 1-458 0 0,1 0 0 0 0,-1 1-1 0 0,0-1 1 0 0,0 1 0 0 0,0-1-1 0 0,0 1 1 0 0,0-1 0 0 0,0 1 0 0 0,0-1-1 0 0,0 1 1 0 0,0 0 0 0 0,0 0-1 0 0,-1-1 1 0 0,1 1 0 0 0,0 0 0 0 0,0 0-1 0 0,-1 0 1 0 0,2 2 0 0 0,11 20 221 0 0,-13-22-235 0 0,29 64 433 0 0,28 92 1 0 0,8 76-19 0 0,-51-178-299 0 0,20 91 141 0 0,12 46 71 0 0,-37-159-305 0 0,-5-18-839 0 0,0-1 1 0 0,11 25 0 0 0,-12-28-2248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2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2500 0 0,'4'-8'2316'0'0,"3"0"-439"0"0,3 1-421 0 0,1 0-344 0 0,0-1-520 0 0,2 2-2620 0 0,4 2 324 0 0,-2 0 275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2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2500 0 0,'5'-6'5954'0'0,"-5"5"-5529"0"0,1 1 1 0 0,-1 0-1 0 0,1 0 0 0 0,-1-1 0 0 0,2 1 1 0 0,16 2 5319 0 0,2 0 3408 0 0,-9 35-8799 0 0,45 212 46 0 0,-32-150-296 0 0,-23-95-96 0 0,-1 0-5 0 0,1-1 0 0 0,0 0 0 0 0,0 1 0 0 0,0-1 0 0 0,0 0 0 0 0,0 0 0 0 0,3 5 0 0 0,3-6-3 0 0,-5-2 1 0 0,0-1 0 0 0,-1 0 0 0 0,1 0 0 0 0,-1 0 0 0 0,1 0 0 0 0,-1 0 0 0 0,1 0-1 0 0,-1 0 1 0 0,1 0 0 0 0,-1 0 0 0 0,0-1 0 0 0,0 1 0 0 0,0-1 0 0 0,0 1-1 0 0,0-1 1 0 0,0 1 0 0 0,1-4 0 0 0,14-35 42 0 0,-13 30-29 0 0,67-258 414 0 0,-50 183-273 0 0,-14 37-320 0 0,-5 19-4155 0 0,-1 27 2717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4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132 202 3252 0 0,'0'3'6090'0'0,"0"3"-5324"0"0,-1-1-1 0 0,0 1 1 0 0,0-1 0 0 0,0 1-1 0 0,-1-1 1 0 0,0 0-1 0 0,0 0 1 0 0,-5 9 0 0 0,-29 44 1793 0 0,6-9-822 0 0,-17 30 995 0 0,45-78-1711 0 0,4-9-835 0 0,8-19-189 0 0,122-188 244 0 0,-119 196-229 0 0,19-28 9 0 0,36-58 38 0 0,-51 81 63 0 0,-17 24-118 0 0,0-1 0 0 0,0 1 1 0 0,0 0-1 0 0,0 0 0 0 0,0 0 1 0 0,0 0-1 0 0,1-1 0 0 0,-1 1 0 0 0,0 0 1 0 0,0 0-1 0 0,0 0 0 0 0,1 0 1 0 0,-1 0-1 0 0,0-1 0 0 0,0 1 1 0 0,0 0-1 0 0,1 0 0 0 0,-1 0 1 0 0,0 0-1 0 0,0 0 0 0 0,1 0 1 0 0,-1 0-1 0 0,0 0 0 0 0,0 0 1 0 0,0 0-1 0 0,1 0 0 0 0,-1 0 1 0 0,0 0-1 0 0,0 0 0 0 0,1 0 1 0 0,-1 0-1 0 0,0 0 0 0 0,0 0 0 0 0,0 0 1 0 0,1 1-1 0 0,-1-1 0 0 0,0 0 1 0 0,0 0-1 0 0,0 0 0 0 0,1 0 1 0 0,-1 0-1 0 0,0 1 0 0 0,7 8 170 0 0,7 64 463 0 0,7 133-1 0 0,-2-5-24 0 0,0 49-231 0 0,-14-193-315 0 0,0 24 34 0 0,-2-22-563 0 0,-1-54-37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3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3532 0 0,'6'-14'2664'0'0,"0"-1"0"0"0,-1 0 0 0 0,-1 0 0 0 0,0-1-1 0 0,1-16 1 0 0,-1 10-402 0 0,7-13 4248 0 0,-11 65-6522 0 0,2 0 1 0 0,1 1 0 0 0,2-1 0 0 0,1 0 0 0 0,1-1 0 0 0,1 0 0 0 0,2 0 0 0 0,1 0 0 0 0,1-1-1 0 0,1-1 1 0 0,27 40 0 0 0,-9-29-2915 0 0,-13-20 1317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2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2156 0 0,'-18'-1'23170'0'0,"49"-6"-22422"0"0,-25 6-822 0 0,0 0 0 0 0,0 0 0 0 0,1 0 0 0 0,7 0 0 0 0,24 6-3803 0 0,-27-3 2296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2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84 3836 0 0,'0'-3'1152'0'0,"0"1"0"0"0,-1-1 0 0 0,1 0-1 0 0,-1 0 1 0 0,1 1 0 0 0,-1-1-1 0 0,0 0 1 0 0,0 1 0 0 0,-3-6 0 0 0,2 5-477 0 0,0 0 1 0 0,0 0 0 0 0,0 0 0 0 0,-1 0-1 0 0,0 0 1 0 0,-5-4 0 0 0,4 4-360 0 0,-1-1 0 0 0,0 2 0 0 0,0-1-1 0 0,0 0 1 0 0,0 1 0 0 0,0 0 0 0 0,0 0 0 0 0,-1 1 0 0 0,1-1 0 0 0,-9 0 0 0 0,8 2-217 0 0,1 0 0 0 0,-1 0 0 0 0,0 1 0 0 0,0 0 1 0 0,0 0-1 0 0,1 0 0 0 0,-1 1 0 0 0,1-1 0 0 0,-1 1 0 0 0,1 1 0 0 0,-1-1 1 0 0,1 1-1 0 0,0 0 0 0 0,0 0 0 0 0,1 0 0 0 0,-1 1 0 0 0,-7 7 0 0 0,7-7-69 0 0,1 1 0 0 0,0 0 0 0 0,0 0-1 0 0,0 0 1 0 0,0 0 0 0 0,1 0-1 0 0,0 1 1 0 0,0 0 0 0 0,1 0 0 0 0,-1-1-1 0 0,1 1 1 0 0,0 1 0 0 0,1-1 0 0 0,-1 0-1 0 0,0 12 1 0 0,3-14-23 0 0,-1-1-1 0 0,1 1 1 0 0,-1-1 0 0 0,1 0 0 0 0,0 0-1 0 0,1 0 1 0 0,-1 1 0 0 0,0-1-1 0 0,1 0 1 0 0,0 0 0 0 0,-1-1-1 0 0,1 1 1 0 0,0 0 0 0 0,1-1 0 0 0,-1 1-1 0 0,0-1 1 0 0,1 1 0 0 0,0-1-1 0 0,-1 0 1 0 0,1 0 0 0 0,4 2 0 0 0,-2-1 2 0 0,1 0 1 0 0,-1 0 0 0 0,1-1 0 0 0,0 1 0 0 0,0-1-1 0 0,0 0 1 0 0,0-1 0 0 0,1 0 0 0 0,-1 0 0 0 0,7 0-1 0 0,29 7 186 0 0,-41-8-139 0 0,-16 9-119 0 0,7-3 53 0 0,0 0 0 0 0,1 0 0 0 0,-1 1 0 0 0,2 0 1 0 0,-1 0-1 0 0,-6 10 0 0 0,-9 10-13 0 0,16-21 15 0 0,0 1 0 0 0,1 0 0 0 0,0 0 0 0 0,0 1 0 0 0,1-1 1 0 0,0 1-1 0 0,0 0 0 0 0,1 0 0 0 0,0 0 0 0 0,0 1 0 0 0,1-1 0 0 0,0 1 0 0 0,0-1 1 0 0,0 11-1 0 0,2-14 17 0 0,0 1 1 0 0,1 0-1 0 0,-1-1 1 0 0,1 1 0 0 0,0 0-1 0 0,0-1 1 0 0,1 1-1 0 0,0-1 1 0 0,0 0-1 0 0,0 1 1 0 0,0-1 0 0 0,1 0-1 0 0,0 0 1 0 0,0-1-1 0 0,1 1 1 0 0,-1-1-1 0 0,1 1 1 0 0,0-1-1 0 0,0 0 1 0 0,0 0 0 0 0,1-1-1 0 0,7 6 1 0 0,2-2-5 0 0,0 0-1 0 0,1 0 1 0 0,-1-2 0 0 0,2 0 0 0 0,-1 0 0 0 0,0-1 0 0 0,1-1 0 0 0,0-1-1 0 0,-1 0 1 0 0,20-1 0 0 0,-32-1-326 0 0,-1 0-1 0 0,0-1 1 0 0,0 1-1 0 0,0-1 1 0 0,0 1-1 0 0,0-1 1 0 0,0 1-1 0 0,0-1 1 0 0,0 0-1 0 0,0 0 1 0 0,0 0 0 0 0,2-2-1 0 0,0-1-1266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2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33 5805 0 0,'-7'-8'3932'0'0,"3"3"-1040"0"0,1-1-708 0 0,-1 0 833 0 0,-2-2-213 0 0,19 24-6224 0 0,-2-5 2015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2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2204 0 0,'0'-2'1255'0'0,"0"0"1"0"0,0 1-1 0 0,0-1 0 0 0,0 0 0 0 0,1 1 0 0 0,-1-1 1 0 0,1 0-1 0 0,-1 1 0 0 0,1-1 0 0 0,0-1 0 0 0,1 3-1071 0 0,-1 1-1 0 0,0-1 0 0 0,0 0 0 0 0,1 1 0 0 0,-1-1 0 0 0,0 1 0 0 0,0-1 0 0 0,1 1 0 0 0,-1 0 0 0 0,0 0 0 0 0,0-1 0 0 0,0 1 0 0 0,0 0 0 0 0,0 0 0 0 0,0 0 0 0 0,0 0 0 0 0,0 0 0 0 0,-1 0 0 0 0,1 0 0 0 0,1 3 1 0 0,14 30 925 0 0,-9-18-619 0 0,9 17 350 0 0,17 57 1 0 0,-3-5-171 0 0,-22-65-523 0 0,-7-14-86 0 0,1 0 1 0 0,1-1 0 0 0,-1 1-1 0 0,6 8 1 0 0,1 5 178 0 0,0-1 218 0 0,-8-17-283 0 0,-1-1-150 0 0,0 0-1 0 0,0 1 1 0 0,0-1 0 0 0,1 0 0 0 0,-1 0 0 0 0,0 0 0 0 0,0 1 0 0 0,0-1 0 0 0,1 0 0 0 0,-1 0 0 0 0,0 0 0 0 0,0 0 0 0 0,0 0 0 0 0,1 0-1 0 0,-1 0 1 0 0,0 1 0 0 0,0-1 0 0 0,1 0 0 0 0,-1 0 0 0 0,0 0 0 0 0,0 0 0 0 0,1 0 0 0 0,-1 0 0 0 0,0 0 0 0 0,0 0 0 0 0,1 0 0 0 0,-1 0-1 0 0,0 0 1 0 0,0-1 0 0 0,1 1 0 0 0,-1 0 0 0 0,0 0 0 0 0,1 0 0 0 0,8-21 295 0 0,0 0-1 0 0,-2 0 1 0 0,0-1-1 0 0,6-36 1 0 0,-5 23-123 0 0,5-48 175 0 0,-4 18-155 0 0,2-7 16 0 0,6-30-918 0 0,-17 101 530 0 0,0 1 1 0 0,0-1 0 0 0,1 0 0 0 0,-1 1 0 0 0,0-1 0 0 0,1 0 0 0 0,-1 1 0 0 0,0-1 0 0 0,1 0 0 0 0,-1 1 0 0 0,1-1 0 0 0,-1 1 0 0 0,1-1 0 0 0,-1 1 0 0 0,1-1 0 0 0,0 1-1 0 0,-1-1 1 0 0,1 1 0 0 0,-1-1 0 0 0,1 1 0 0 0,0 0 0 0 0,-1-1 0 0 0,1 1 0 0 0,0 0 0 0 0,0 0 0 0 0,-1 0 0 0 0,2-1 0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2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79 153 520 0 0,'0'0'6639'0'0,"-2"3"-4246"0"0,-5 5-1272 0 0,0 0 0 0 0,1 0 0 0 0,0 1 0 0 0,1 0 0 0 0,-6 10 0 0 0,7-9-526 0 0,-1 1 0 0 0,1 0 1 0 0,1 0-1 0 0,-4 21 0 0 0,5-15-27 0 0,0 0 0 0 0,1 0 0 0 0,1 34-1 0 0,1-45-480 0 0,0-1-1 0 0,0 1 0 0 0,0-1 0 0 0,0 0 1 0 0,1 0-1 0 0,0 1 0 0 0,0-1 1 0 0,0 0-1 0 0,1 0 0 0 0,-1-1 0 0 0,1 1 1 0 0,0 0-1 0 0,1-1 0 0 0,-1 0 1 0 0,1 0-1 0 0,7 7 0 0 0,-9-10-52 0 0,1 1 0 0 0,-1-1 0 0 0,0 1-1 0 0,1-1 1 0 0,-1 0 0 0 0,0 0 0 0 0,1 0 0 0 0,0 0-1 0 0,-1-1 1 0 0,1 1 0 0 0,-1-1 0 0 0,1 0 0 0 0,0 1 0 0 0,-1-1-1 0 0,1 0 1 0 0,4-1 0 0 0,-2 0 7 0 0,0 0 0 0 0,0-1 0 0 0,0 1 1 0 0,0-1-1 0 0,0 0 0 0 0,0 0 0 0 0,-1-1 0 0 0,6-3 0 0 0,0-1 23 0 0,-1-1-1 0 0,1 0 0 0 0,-2 0 0 0 0,1-1 0 0 0,-1 0 0 0 0,12-18 0 0 0,-13 17 30 0 0,0-1-1 0 0,-1 0 1 0 0,0 0 0 0 0,-1-1-1 0 0,-1 1 1 0 0,1-1 0 0 0,-2 0-1 0 0,0-1 1 0 0,0 1 0 0 0,-1-1-1 0 0,0 1 1 0 0,-1-17 0 0 0,-1 21-2 0 0,0 0 0 0 0,0-1 1 0 0,-1 1-1 0 0,0 0 1 0 0,-1 0-1 0 0,0 0 0 0 0,0 0 1 0 0,-1 0-1 0 0,0 1 0 0 0,0-1 1 0 0,-1 1-1 0 0,1-1 1 0 0,-2 1-1 0 0,1 0 0 0 0,-1 1 1 0 0,0-1-1 0 0,-7-6 0 0 0,10 12-67 0 0,0-1 0 0 0,0 0-1 0 0,0 1 1 0 0,0 0 0 0 0,0-1-1 0 0,0 1 1 0 0,-1 0 0 0 0,1 0-1 0 0,-1 0 1 0 0,1 0 0 0 0,0 1-1 0 0,-1-1 1 0 0,1 1 0 0 0,-1-1-1 0 0,0 1 1 0 0,-3 0 0 0 0,1 0-1 0 0,0 1 0 0 0,0 0 1 0 0,0 0-1 0 0,0 0 1 0 0,0 1-1 0 0,0-1 1 0 0,1 1-1 0 0,-6 3 0 0 0,1 0 6 0 0,-1 1 0 0 0,1 0 1 0 0,0 0-1 0 0,1 1 0 0 0,0 0 0 0 0,0 1 0 0 0,-9 11 0 0 0,10-10-6 0 0,1 0 0 0 0,0 0-1 0 0,1 1 1 0 0,0 0 0 0 0,1-1 0 0 0,0 2 0 0 0,0-1 0 0 0,-4 20 0 0 0,7-24-24 0 0,1-1 0 0 0,-1 0 1 0 0,1 0-1 0 0,0 0 1 0 0,0 1-1 0 0,0-1 0 0 0,1 0 1 0 0,-1 0-1 0 0,1 0 1 0 0,1 1-1 0 0,-1-1 1 0 0,1 0-1 0 0,0-1 0 0 0,0 1 1 0 0,0 0-1 0 0,1-1 1 0 0,-1 1-1 0 0,1-1 0 0 0,0 1 1 0 0,7 6-1 0 0,-8-9-44 0 0,0 0 0 0 0,1 0 0 0 0,-1 0 0 0 0,1 0 0 0 0,-1-1 0 0 0,1 1 0 0 0,0-1 0 0 0,0 1 0 0 0,-1-1 0 0 0,1 0 0 0 0,0 0 0 0 0,0 0 0 0 0,0 0 0 0 0,0-1 0 0 0,0 1 0 0 0,0-1 0 0 0,0 0 0 0 0,4 0-1 0 0,-2-1-35 0 0,0 0 0 0 0,0 0-1 0 0,-1 0 1 0 0,1-1-1 0 0,0 1 1 0 0,-1-1-1 0 0,0 0 1 0 0,1-1-1 0 0,-1 1 1 0 0,7-6 0 0 0,-1 0-47 0 0,-1-1 1 0 0,1 0-1 0 0,-2-1 1 0 0,1 0-1 0 0,-1 0 1 0 0,-1 0-1 0 0,0-1 1 0 0,6-13-1 0 0,-4 5 328 0 0,0 0 1 0 0,-1-1-1 0 0,-2 0 0 0 0,0-1 0 0 0,-1 1 0 0 0,0-1 0 0 0,-2 0 0 0 0,1-34 0 0 0,0 8 1697 0 0,-4 46-1358 0 0,0 5-440 0 0,3 32 31 0 0,2 1 0 0 0,2-1 1 0 0,15 49-1 0 0,-18-71-118 0 0,7 20-580 0 0,30 65 0 0 0,-17-56-2941 0 0,-17-34 1899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2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38 3372 0 0,'-12'-25'14517'0'0,"6"16"-10618"0"0,7 9-3850 0 0,-1 0 0 0 0,0-1 1 0 0,0 1-1 0 0,0 0 0 0 0,0 0 0 0 0,0 0 1 0 0,0 0-1 0 0,0 0 0 0 0,0 0 0 0 0,0 0 1 0 0,0-1-1 0 0,0 1 0 0 0,0 0 0 0 0,0 0 0 0 0,-1 0 1 0 0,1 0-1 0 0,0 0 0 0 0,0 0 0 0 0,0 0 1 0 0,0-1-1 0 0,0 1 0 0 0,0 0 0 0 0,0 0 1 0 0,0 0-1 0 0,0 0 0 0 0,0 0 0 0 0,0 0 0 0 0,0 0 1 0 0,0 0-1 0 0,-1 0 0 0 0,1 0 0 0 0,0 0 1 0 0,0-1-1 0 0,0 1 0 0 0,0 0 0 0 0,0 0 1 0 0,0 0-1 0 0,0 0 0 0 0,-1 0 0 0 0,1 0 0 0 0,0 0 1 0 0,0 0-1 0 0,0 0 0 0 0,0 0 0 0 0,0 0 1 0 0,0 0-1 0 0,0 0 0 0 0,-1 0 0 0 0,1 0 1 0 0,0 0-1 0 0,0 0 0 0 0,0 0 0 0 0,0 0 0 0 0,0 1 1 0 0,0-1-1 0 0,0 0 0 0 0,0 0 0 0 0,-1 0 1 0 0,1 0-1 0 0,0 0 0 0 0,0 0 0 0 0,0 0 1 0 0,0 0-1 0 0,0 0 0 0 0,0 0 0 0 0,0 0 0 0 0,0 1 1 0 0,0-1-1 0 0,-1 0 8 0 0,0 0 1 0 0,1 1-1 0 0,-1-1 0 0 0,1 0 1 0 0,-1 1-1 0 0,0-1 0 0 0,1 1 1 0 0,-1-1-1 0 0,1 1 0 0 0,-1-1 1 0 0,1 1-1 0 0,0-1 0 0 0,-1 1 1 0 0,1 0-1 0 0,-1-1 0 0 0,1 1 1 0 0,-1 0-1 0 0,-1 15 190 0 0,-1 0-1 0 0,2 0 1 0 0,0 0-1 0 0,2 19 1 0 0,-1-9-633 0 0,3 31-3681 0 0,-2-45 2468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2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 1664 0 0,'-14'-16'15365'0'0,"13"17"-15174"0"0,1 0-1 0 0,-1 0 1 0 0,1-1-1 0 0,-1 1 1 0 0,1 0-1 0 0,-1 0 1 0 0,1 0-1 0 0,0 0 1 0 0,-1-1-1 0 0,1 1 0 0 0,0 0 1 0 0,0 0-1 0 0,0 0 1 0 0,0 0-1 0 0,0 0 1 0 0,0 0-1 0 0,0 1 1 0 0,2 49 56 0 0,13 17 658 0 0,30 85 1 0 0,2 6-195 0 0,-16-13-163 0 0,-27-116-362 0 0,0 0-1 0 0,-2 58 1 0 0,-3-69-86 0 0,-1 1 0 0 0,-6 29 0 0 0,6-43-63 0 0,0 1-1 0 0,0 0 0 0 0,0-1 1 0 0,-1 0-1 0 0,0 1 1 0 0,0-1-1 0 0,-1 0 1 0 0,0-1-1 0 0,0 1 1 0 0,-8 8-1 0 0,11-13-29 0 0,0-1 1 0 0,0 1-1 0 0,0 0 1 0 0,0 0-1 0 0,-1 0 1 0 0,1-1-1 0 0,0 1 1 0 0,-1-1-1 0 0,1 1 1 0 0,0-1-1 0 0,-1 1 1 0 0,1-1-1 0 0,0 0 1 0 0,-1 0-1 0 0,1 0 1 0 0,-1 0-1 0 0,1 0 1 0 0,-1 0-1 0 0,1 0 1 0 0,0 0-1 0 0,-1 0 1 0 0,1-1-1 0 0,-1 1 1 0 0,1 0-1 0 0,0-1 1 0 0,-1 1-1 0 0,1-1 1 0 0,-3-1-1 0 0,0-1 6 0 0,0 1-1 0 0,0-1 0 0 0,1 0 0 0 0,-1 0 0 0 0,0 0 0 0 0,1-1 0 0 0,-5-6 1 0 0,1-1 10 0 0,0 0 1 0 0,1 0-1 0 0,0-1 1 0 0,1 0-1 0 0,0 0 1 0 0,1 0 0 0 0,0-1-1 0 0,1 1 1 0 0,-2-18-1 0 0,2 5 32 0 0,2-1 0 0 0,0 0 0 0 0,6-44-1 0 0,0 41-21 0 0,1 0 0 0 0,2 0-1 0 0,1 1 1 0 0,2 0 0 0 0,15-30-1 0 0,1 5 128 0 0,3 1-1 0 0,62-82 0 0 0,-85 124-29 0 0,1 0-1 0 0,-2 0 0 0 0,0-1 0 0 0,0 0 1 0 0,-1 0-1 0 0,6-17 0 0 0,8-27-286 0 0,-6 48-1492 0 0,-8 6-1683 0 0,6 6 1743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20 116 2596 0 0,'-4'8'1646'0'0,"1"0"1"0"0,1 0-1 0 0,-1 0 0 0 0,1 0 0 0 0,-1 11 1 0 0,1-6-517 0 0,1 1-1 0 0,1-1 1 0 0,2 14 0 0 0,-1-14-714 0 0,1 1-1 0 0,0-1 0 0 0,1 0 0 0 0,1-1 0 0 0,0 1 1 0 0,1-1-1 0 0,10 21 0 0 0,-13-30-317 0 0,0 1 0 0 0,0-1 0 0 0,1 1-1 0 0,-1-1 1 0 0,1 0 0 0 0,0 0 0 0 0,0 0 0 0 0,0 0 0 0 0,0-1-1 0 0,0 1 1 0 0,1-1 0 0 0,-1 0 0 0 0,1 0 0 0 0,-1 0 0 0 0,5 1-1 0 0,-4-2-42 0 0,-1 0 0 0 0,1-1 0 0 0,-1 1 0 0 0,1-1 0 0 0,-1 0 0 0 0,1 0 0 0 0,-1 0 0 0 0,0-1 0 0 0,1 1 0 0 0,-1-1 0 0 0,1 0 0 0 0,-1 0 0 0 0,0 0-1 0 0,1 0 1 0 0,-1-1 0 0 0,0 1 0 0 0,0-1 0 0 0,3-2 0 0 0,4-2 19 0 0,0-1 1 0 0,-1 0-1 0 0,0-1 0 0 0,0 0 0 0 0,0 0 0 0 0,-1-1 1 0 0,-1 0-1 0 0,0-1 0 0 0,0 1 0 0 0,-1-1 0 0 0,0 0 1 0 0,0-1-1 0 0,-1 0 0 0 0,-1 0 0 0 0,0 0 0 0 0,0 0 1 0 0,-1 0-1 0 0,0-1 0 0 0,-1 0 0 0 0,-1 1 1 0 0,0-1-1 0 0,-1-17 0 0 0,-1 19 25 0 0,0 1-1 0 0,-1 0 1 0 0,-1 0-1 0 0,1 0 1 0 0,-2 0 0 0 0,1 0-1 0 0,-1 0 1 0 0,0 1 0 0 0,-1 0-1 0 0,0 0 1 0 0,0 0-1 0 0,-7-7 1 0 0,9 12-70 0 0,1 0 1 0 0,-1 0-1 0 0,0 1 0 0 0,0-1 1 0 0,0 1-1 0 0,0-1 0 0 0,0 1 1 0 0,0 0-1 0 0,-1 0 0 0 0,1 1 1 0 0,-1-1-1 0 0,0 1 0 0 0,1-1 0 0 0,-1 1 1 0 0,0 0-1 0 0,0 1 0 0 0,1-1 1 0 0,-1 1-1 0 0,0-1 0 0 0,0 1 1 0 0,0 0-1 0 0,0 1 0 0 0,0-1 1 0 0,0 1-1 0 0,0-1 0 0 0,1 1 1 0 0,-1 0-1 0 0,0 1 0 0 0,1-1 1 0 0,-1 1-1 0 0,-5 3 0 0 0,2-1 0 0 0,0 1-1 0 0,0 1 1 0 0,0-1-1 0 0,0 1 0 0 0,1 1 1 0 0,0-1-1 0 0,1 1 1 0 0,-1 0-1 0 0,1 0 1 0 0,1 1-1 0 0,-1-1 1 0 0,1 1-1 0 0,1 0 1 0 0,-1 0-1 0 0,2 0 0 0 0,-1 1 1 0 0,1-1-1 0 0,-3 18 1 0 0,1 11 19 0 0,2 1 0 0 0,1-1 0 0 0,4 45 0 0 0,0-40-13 0 0,18 306 357 0 0,-7-152-134 0 0,-12-168-937 0 0,1-1 0 0 0,9 36 0 0 0,-3-40-2334 0 0,-4-17 1408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5 194 3872 0 0,'-1'4'1244'0'0,"0"1"-1"0"0,0-1 1 0 0,0 0-1 0 0,1 1 0 0 0,-1-1 1 0 0,1 1-1 0 0,0 4 1 0 0,9 35 2456 0 0,-5-30-3085 0 0,2 0 1 0 0,0 1-1 0 0,12 19 1 0 0,-16-31-556 0 0,-1-1-1 0 0,0 0 1 0 0,1 1 0 0 0,-1-1-1 0 0,1 0 1 0 0,0 0 0 0 0,-1 0-1 0 0,1 0 1 0 0,0 0 0 0 0,0 0 0 0 0,0-1-1 0 0,1 1 1 0 0,-1-1 0 0 0,0 1-1 0 0,1-1 1 0 0,-1 0 0 0 0,1 0-1 0 0,-1 0 1 0 0,1 0 0 0 0,-1-1 0 0 0,1 1-1 0 0,0 0 1 0 0,-1-1 0 0 0,1 0-1 0 0,0 0 1 0 0,-1 0 0 0 0,1 0 0 0 0,0 0-1 0 0,0 0 1 0 0,-1-1 0 0 0,1 1-1 0 0,-1-1 1 0 0,1 0 0 0 0,0 0-1 0 0,-1 0 1 0 0,1 0 0 0 0,2-2 0 0 0,2-1 13 0 0,0-1 0 0 0,-1 0 1 0 0,1 0-1 0 0,-1 0 1 0 0,0-1-1 0 0,0 0 0 0 0,0-1 1 0 0,-1 1-1 0 0,0-1 1 0 0,8-14-1 0 0,-7 10 38 0 0,0-1 1 0 0,0 1-1 0 0,-1-1 0 0 0,-1 0 0 0 0,0-1 0 0 0,-1 1 1 0 0,0-1-1 0 0,-1 1 0 0 0,0-1 0 0 0,-1 0 0 0 0,0 0 1 0 0,-1 0-1 0 0,-1 1 0 0 0,-3-25 0 0 0,2 30 27 0 0,1 1 1 0 0,-1-1-1 0 0,-1 0 0 0 0,0 0 0 0 0,1 1 0 0 0,-8-11 0 0 0,9 16-111 0 0,0-1 0 0 0,0 1 0 0 0,0 0 0 0 0,0-1 0 0 0,0 1 0 0 0,0 0 0 0 0,-1 0 0 0 0,1 0 0 0 0,0 0 0 0 0,-1 0 0 0 0,1 0-1 0 0,-1 0 1 0 0,1 0 0 0 0,-1 1 0 0 0,0-1 0 0 0,1 0 0 0 0,-1 1 0 0 0,0 0 0 0 0,1-1 0 0 0,-1 1 0 0 0,0 0 0 0 0,0 0 0 0 0,1 0 0 0 0,-1 0 0 0 0,0 0 0 0 0,1 0 0 0 0,-1 0-1 0 0,0 1 1 0 0,1-1 0 0 0,-1 1 0 0 0,0-1 0 0 0,1 1 0 0 0,-3 1 0 0 0,-4 2 26 0 0,1 1 1 0 0,0-1-1 0 0,0 2 0 0 0,0-1 1 0 0,1 1-1 0 0,0 0 0 0 0,0 0 1 0 0,0 0-1 0 0,1 1 0 0 0,0 0 1 0 0,0 0-1 0 0,1 1 0 0 0,0-1 1 0 0,-6 15-1 0 0,7-13-23 0 0,-1 1 0 0 0,1 0 1 0 0,1 0-1 0 0,-1 0 0 0 0,2 0 0 0 0,-1 0 1 0 0,2 0-1 0 0,-1 0 0 0 0,1 1 0 0 0,1-1 0 0 0,0 0 1 0 0,2 11-1 0 0,-2-18-26 0 0,0 0 1 0 0,0 1-1 0 0,0-1 0 0 0,0 0 1 0 0,0 0-1 0 0,1 0 0 0 0,-1 0 1 0 0,1 0-1 0 0,0 0 1 0 0,0-1-1 0 0,0 1 0 0 0,0-1 1 0 0,5 5-1 0 0,-6-6-11 0 0,1 0 1 0 0,0 0-1 0 0,0 0 0 0 0,0-1 0 0 0,0 1 0 0 0,0-1 1 0 0,0 1-1 0 0,0-1 0 0 0,0 0 0 0 0,0 0 1 0 0,0 0-1 0 0,-1 0 0 0 0,1 0 0 0 0,0 0 1 0 0,0 0-1 0 0,0-1 0 0 0,0 1 0 0 0,0-1 0 0 0,0 1 1 0 0,0-1-1 0 0,0 0 0 0 0,0 0 0 0 0,-1 0 1 0 0,4-2-1 0 0,3-2-22 0 0,0 0 1 0 0,0-1-1 0 0,-1 0 1 0 0,1-1-1 0 0,-1 0 1 0 0,-1 0-1 0 0,0 0 0 0 0,0-1 1 0 0,6-10-1 0 0,-1 1 3 0 0,-1-1-1 0 0,-1 0 0 0 0,8-27 0 0 0,-11 28 261 0 0,-1 0 0 0 0,-1-1 0 0 0,0 1-1 0 0,-1-1 1 0 0,0-36 841 0 0,-4 59-999 0 0,-2 10-25 0 0,1 0 0 0 0,1 0 0 0 0,0 0-1 0 0,1 0 1 0 0,3 27 0 0 0,1-14-9 0 0,1 0 1 0 0,12 37-1 0 0,21 35-389 0 0,-33-89 200 0 0,1 0 1 0 0,0-1-1 0 0,1 0 0 0 0,0 0 0 0 0,0 0 0 0 0,1-1 1 0 0,0 0-1 0 0,1-1 0 0 0,0 0 0 0 0,0 0 1 0 0,1-1-1 0 0,-1 0 0 0 0,2-1 0 0 0,11 6 1 0 0,-8-6-605 0 0,1 0 0 0 0,-1-1 0 0 0,17 3 0 0 0,1-4-864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2912 0 0,'-4'-35'19538'0'0,"5"39"-18866"0"0,4 21 146 0 0,-2 0 0 0 0,0 33-1 0 0,-1-26-333 0 0,5 35-1 0 0,-3-47-323 0 0,8 40 281 0 0,-10-55-400 0 0,-1 0-1 0 0,1-1 1 0 0,0 1-1 0 0,0-1 1 0 0,1 1-1 0 0,-1-1 0 0 0,1 0 1 0 0,0 0-1 0 0,6 7 1 0 0,-8-10-33 0 0,1 0 1 0 0,-1 0-1 0 0,1 0 1 0 0,-1 0-1 0 0,1 0 0 0 0,-1 0 1 0 0,1-1-1 0 0,0 1 1 0 0,-1 0-1 0 0,1-1 1 0 0,0 0-1 0 0,0 1 1 0 0,-1-1-1 0 0,1 0 0 0 0,0 0 1 0 0,0 0-1 0 0,-1 0 1 0 0,1 0-1 0 0,0 0 1 0 0,0 0-1 0 0,0 0 1 0 0,-1-1-1 0 0,1 1 0 0 0,0-1 1 0 0,-1 0-1 0 0,1 1 1 0 0,0-1-1 0 0,1-1 1 0 0,4-3-4 0 0,0 1 0 0 0,0-1 0 0 0,-1 0 0 0 0,10-11 0 0 0,-6 7-8 0 0,-1-2 0 0 0,-1 1 1 0 0,0-1-1 0 0,-1-1 0 0 0,0 1 1 0 0,0-1-1 0 0,5-15 0 0 0,26-92 93 0 0,-26 75 69 0 0,-10 36 26 0 0,0-1 1 0 0,-1 1-1 0 0,0-1 1 0 0,-1-9 0 0 0,0 17 206 0 0,0 5-315 0 0,-1 13-3 0 0,1-1 0 0 0,1 1 0 0 0,0-1 0 0 0,1 0 0 0 0,1 1 0 0 0,0-1 1 0 0,1 0-1 0 0,1-1 0 0 0,1 1 0 0 0,0-1 0 0 0,15 26 0 0 0,-16-32-157 0 0,1 0 1 0 0,0 0-1 0 0,1 0 0 0 0,0-1 1 0 0,1 0-1 0 0,0-1 1 0 0,0 1-1 0 0,13 8 0 0 0,-15-12-243 0 0,1 0 0 0 0,0-1 0 0 0,-1 0-1 0 0,1 0 1 0 0,0 0 0 0 0,0-1-1 0 0,1 0 1 0 0,-1-1 0 0 0,0 1 0 0 0,1-1-1 0 0,-1-1 1 0 0,0 0 0 0 0,11 0 0 0 0,-7-2-1284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3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4328 0 0,'7'-3'12082'0'0,"-6"4"-11813"0"0,4 10 3441 0 0,0 18-2017 0 0,-4-5-677 0 0,2 0 0 0 0,7 32-1 0 0,0 0-261 0 0,3 9-428 0 0,-2-24-4588 0 0,-10-34 2681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 4396 0 0,'-2'-2'4211'0'0,"-8"-9"2796"0"0,9 11-6705 0 0,1 0-1 0 0,0-1 0 0 0,-1 1 0 0 0,1 0 0 0 0,0 0 0 0 0,-1 0 0 0 0,1 0 0 0 0,-1 0 0 0 0,1 0 0 0 0,0 0 0 0 0,-1 0 0 0 0,1 0 1 0 0,-1 0-1 0 0,1 0 0 0 0,-1 0 0 0 0,1 0 0 0 0,-1 0 0 0 0,-2 6 76 0 0,0 0 0 0 0,1 0 0 0 0,0 0 0 0 0,0 0 0 0 0,0 0 0 0 0,1 0 0 0 0,-2 13 0 0 0,0 53 861 0 0,2-30-847 0 0,-4 371 1759 0 0,7-238-1668 0 0,-2-131-395 0 0,11 275 219 0 0,0-251-1026 0 0,-10-62 347 0 0,0-1 0 0 0,1 0 0 0 0,0 0 0 0 0,0 0-1 0 0,0 0 1 0 0,0 0 0 0 0,1-1 0 0 0,0 1-1 0 0,0-1 1 0 0,5 7 0 0 0,2-3-1236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23 120 5004 0 0,'-9'-34'17555'0'0,"9"35"-17461"0"0,-1 1 0 0 0,1-1 0 0 0,0 0-1 0 0,-1 1 1 0 0,1-1 0 0 0,-1 0 0 0 0,0 0-1 0 0,1 1 1 0 0,-1-1 0 0 0,0 0 0 0 0,-1 1-1 0 0,1 1 89 0 0,-1 3 25 0 0,1-1 0 0 0,0 1 0 0 0,1 0 0 0 0,-1 0 1 0 0,1 0-1 0 0,0 0 0 0 0,2 8 0 0 0,-1 6 162 0 0,-1-12-260 0 0,0 0 1 0 0,1 0-1 0 0,0 0 1 0 0,0 0-1 0 0,1-1 0 0 0,0 1 1 0 0,0 0-1 0 0,1-1 1 0 0,0 0-1 0 0,5 9 1 0 0,-7-14-106 0 0,0 0 0 0 0,1 0 0 0 0,-1 0 0 0 0,1 0 0 0 0,0 0 1 0 0,-1-1-1 0 0,1 1 0 0 0,0 0 0 0 0,0-1 0 0 0,0 0 0 0 0,0 1 1 0 0,1-1-1 0 0,-1 0 0 0 0,0 0 0 0 0,0 0 0 0 0,1 0 0 0 0,-1 0 0 0 0,0-1 1 0 0,1 1-1 0 0,-1-1 0 0 0,1 0 0 0 0,-1 1 0 0 0,1-1 0 0 0,-1 0 1 0 0,1-1-1 0 0,-1 1 0 0 0,1 0 0 0 0,-1-1 0 0 0,0 1 0 0 0,1-1 0 0 0,-1 0 1 0 0,1 1-1 0 0,-1-1 0 0 0,0-1 0 0 0,4-1 0 0 0,4-2-52 0 0,1-1-1 0 0,-1 0 0 0 0,0-1 1 0 0,0 0-1 0 0,-1-1 0 0 0,0 0 1 0 0,0 0-1 0 0,-1-1 0 0 0,11-14 1 0 0,-8 5 61 0 0,0 1 1 0 0,-1-1-1 0 0,-1-1 0 0 0,11-34 1 0 0,-19 51 2 0 0,3-7 156 0 0,-1 0 0 0 0,-1 1 1 0 0,1-2-1 0 0,-2 1 0 0 0,2-17 0 0 0,0 19 1225 0 0,-3 7-1361 0 0,-1 13 9 0 0,0-1-1 0 0,1 1 1 0 0,0 0-1 0 0,1-1 1 0 0,0 1-1 0 0,1-1 1 0 0,0 1-1 0 0,1-1 1 0 0,0 0-1 0 0,7 14 1 0 0,-2-5-189 0 0,1-1 1 0 0,0 0-1 0 0,2 0 1 0 0,1-1-1 0 0,17 22 1 0 0,6-7-2905 0 0,-31-31 2193 0 0,5 3-757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 2204 0 0,'-10'-6'13017'0'0,"8"6"-12568"0"0,-7 10 3169 0 0,-1 23-1923 0 0,-11 281 3539 0 0,27 4-3851 0 0,-5-286-1178 0 0,1 9-344 0 0,10 62 0 0 0,-8-84-1227 0 0,1 0-1 0 0,12 33 0 0 0,-10-34-238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3252 0 0,'4'-27'14376'0'0,"-1"18"-9094"0"0,2 38-3971 0 0,0 1-1 0 0,0 48 1 0 0,1 6-943 0 0,-4-61-516 0 0,-1-11-563 0 0,0-1 0 0 0,1 1 0 0 0,0-1 0 0 0,1 0 1 0 0,6 16-1 0 0,-2-13-888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5473 0 0,'-6'-15'13737'0'0,"5"15"-13308"0"0,1 0-282 0 0,-1 0 0 0 0,0 0 0 0 0,1 1 0 0 0,-1-1 0 0 0,1 0 0 0 0,-1 1 0 0 0,1-1 0 0 0,-1 1 0 0 0,1-1-1 0 0,-1 0 1 0 0,1 1 0 0 0,0-1 0 0 0,-1 1 0 0 0,1-1 0 0 0,0 1 0 0 0,-1-1 0 0 0,1 1 0 0 0,0 0 0 0 0,-1-1 0 0 0,1 1 0 0 0,0-1 0 0 0,0 1 0 0 0,0 0 0 0 0,0-1 0 0 0,0 2-1 0 0,-12 66 1209 0 0,3 0 1 0 0,0 131-1 0 0,8-186-1283 0 0,1-9-50 0 0,0 0 0 0 0,0 0 1 0 0,0 0-1 0 0,0 0 0 0 0,0 0 1 0 0,1 0-1 0 0,-1-1 1 0 0,1 1-1 0 0,0 0 0 0 0,1 0 1 0 0,-1 0-1 0 0,1-1 0 0 0,1 5 1 0 0,-2-8-21 0 0,0 0-1 0 0,-1 0 1 0 0,1 1 0 0 0,0-1-1 0 0,0 0 1 0 0,-1 0 0 0 0,1 0-1 0 0,0 0 1 0 0,0 0 0 0 0,-1 0-1 0 0,1 0 1 0 0,0 0 0 0 0,0 0-1 0 0,0 0 1 0 0,-1 0 0 0 0,1-1-1 0 0,0 1 1 0 0,0 0 0 0 0,-1 0 0 0 0,1-1-1 0 0,0 1 1 0 0,-1 0 0 0 0,1-1-1 0 0,1 0 1 0 0,17-11-4 0 0,-6-2-2 0 0,0 0 0 0 0,0 0 0 0 0,-1-1 0 0 0,-1 0 0 0 0,-1-1 1 0 0,0 0-1 0 0,12-29 0 0 0,8-11 12 0 0,-22 40 8 0 0,0-1 0 0 0,7-25 0 0 0,-11 28 2 0 0,1 0-1 0 0,1 1 0 0 0,0 0 1 0 0,12-19-1 0 0,-17 29-20 0 0,1-3 3 0 0,1 0-1 0 0,-2 4-2 0 0,-2 7-4 0 0,-3 18 12 0 0,-8 74 70 0 0,12-86-67 0 0,0-1 0 0 0,0 1 0 0 0,1 0 0 0 0,0 0 0 0 0,1 0-1 0 0,0 0 1 0 0,5 10 0 0 0,-3-8-34 0 0,1-1 1 0 0,1 0-1 0 0,0 0 0 0 0,0 0 0 0 0,16 20 0 0 0,-17-27-92 0 0,0 1 0 0 0,0-1 1 0 0,1 0-1 0 0,-1 0 0 0 0,1-1 0 0 0,0 0 0 0 0,1 0 0 0 0,-1 0 1 0 0,1-1-1 0 0,0 0 0 0 0,0 0 0 0 0,8 2 0 0 0,47 7-2882 0 0,-31-8 1394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 3796 0 0,'-6'4'1516'0'0,"-1"0"0"0"0,1 1 0 0 0,1 0 0 0 0,-1 0 0 0 0,0 0 0 0 0,1 1-1 0 0,0 0 1 0 0,-4 6 0 0 0,4-3-589 0 0,0 0 1 0 0,0 0-1 0 0,0 0 0 0 0,1 1 1 0 0,-4 17-1 0 0,5-18-706 0 0,1 0-1 0 0,1 1 0 0 0,-1-1 1 0 0,2 0-1 0 0,-1 1 1 0 0,1-1-1 0 0,1 1 1 0 0,-1-1-1 0 0,2 0 1 0 0,-1 1-1 0 0,1-1 0 0 0,1 0 1 0 0,0 0-1 0 0,7 16 1 0 0,-9-23-187 0 0,0 0-1 0 0,1 0 1 0 0,-1 0 0 0 0,0 0 0 0 0,1 0 0 0 0,0 0-1 0 0,-1 0 1 0 0,1 0 0 0 0,0-1 0 0 0,0 1 0 0 0,0-1 0 0 0,0 1-1 0 0,0-1 1 0 0,0 0 0 0 0,0 0 0 0 0,1 0 0 0 0,-1 0-1 0 0,0 0 1 0 0,1 0 0 0 0,2 0 0 0 0,-1-1-2 0 0,0 0 0 0 0,0 0 0 0 0,0 0 0 0 0,0 0 0 0 0,0-1 1 0 0,0 0-1 0 0,0 0 0 0 0,0 0 0 0 0,0 0 0 0 0,-1 0 0 0 0,6-3 0 0 0,1-2 12 0 0,0 0 0 0 0,0 0-1 0 0,-1-1 1 0 0,1 0 0 0 0,-2 0 0 0 0,1-1-1 0 0,12-16 1 0 0,-16 19 15 0 0,-1 0 0 0 0,-1-1 0 0 0,1 1 0 0 0,-1-1 0 0 0,0 0-1 0 0,0 0 1 0 0,0 0 0 0 0,-1-1 0 0 0,0 1 0 0 0,0-1 0 0 0,-1 1 0 0 0,0-1 0 0 0,0 1-1 0 0,0-1 1 0 0,-1 0 0 0 0,0 0 0 0 0,-1 1 0 0 0,1-1 0 0 0,-1 0 0 0 0,0 1 0 0 0,-1-1 0 0 0,0 1-1 0 0,0-1 1 0 0,0 1 0 0 0,-4-8 0 0 0,3 8 9 0 0,-1 0 0 0 0,0 0 0 0 0,0 0 0 0 0,0 1 0 0 0,-1-1 0 0 0,0 1 0 0 0,0 0 0 0 0,0 0 0 0 0,0 1 0 0 0,-7-5 0 0 0,9 7-44 0 0,0 0 0 0 0,0 1 0 0 0,-1-1 0 0 0,1 1 0 0 0,0 0 0 0 0,-1 0 0 0 0,1 0 0 0 0,-1 0 0 0 0,1 1 0 0 0,-1 0 0 0 0,1-1 0 0 0,-1 1 0 0 0,1 0 0 0 0,-1 1 0 0 0,1-1 0 0 0,-1 0 0 0 0,1 1 0 0 0,-1 0 0 0 0,1 0 0 0 0,-1 0 0 0 0,1 0 0 0 0,-4 3 0 0 0,-1 0-55 0 0,1 0-1 0 0,0 1 1 0 0,-12 9 0 0 0,17-12-229 0 0,0-1 1 0 0,0 1 0 0 0,0 0-1 0 0,0 0 1 0 0,1 0-1 0 0,-1 0 1 0 0,1 0 0 0 0,-1 0-1 0 0,1 0 1 0 0,0 1 0 0 0,0-1-1 0 0,0 1 1 0 0,0-1 0 0 0,0 0-1 0 0,0 1 1 0 0,0 4 0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70 145 20434 0 0,'-11'-31'3548'0'0,"0"8"-2124"0"0,5 3-676 0 0,-1 2-292 0 0,-3 6-156 0 0,2 0-96 0 0,5 3-56 0 0,-1-1-51 0 0,-3 4-41 0 0,5 2-88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104 107 4328 0 0,'0'-1'443'0'0,"-1"0"-1"0"0,1 0 1 0 0,-1 1 0 0 0,1-1-1 0 0,-1 0 1 0 0,0 1-1 0 0,0-1 1 0 0,1 0-1 0 0,-1 1 1 0 0,0-1-1 0 0,0 1 1 0 0,0 0-1 0 0,0-1 1 0 0,1 1 0 0 0,-1 0-1 0 0,0-1 1 0 0,0 1-1 0 0,0 0 1 0 0,0 0-1 0 0,0 0 1 0 0,0 0-1 0 0,0 0 1 0 0,0 0-1 0 0,-1 0 1 0 0,0 0 27 0 0,-1 1-1 0 0,1 0 1 0 0,0 0-1 0 0,-1-1 1 0 0,1 1 0 0 0,0 1-1 0 0,0-1 1 0 0,0 0 0 0 0,-3 3-1 0 0,1-1-194 0 0,0 0 0 0 0,0 1 0 0 0,1-1-1 0 0,-1 1 1 0 0,1 0 0 0 0,0 0 0 0 0,0 0 0 0 0,1 0-1 0 0,-4 7 1 0 0,1 5 401 0 0,0 1 1 0 0,-5 31-1 0 0,9-40-560 0 0,1 0 0 0 0,-1 0 1 0 0,2-1-1 0 0,-1 1 0 0 0,1 0 0 0 0,0 0 1 0 0,1-1-1 0 0,4 15 0 0 0,-3-14-32 0 0,0-1 0 0 0,0 0 0 0 0,0 0 0 0 0,1 0 1 0 0,5 6-1 0 0,-8-12-78 0 0,0 1 1 0 0,0-1 0 0 0,0 0 0 0 0,0 0-1 0 0,0 0 1 0 0,0 0 0 0 0,0 0-1 0 0,1 0 1 0 0,-1 0 0 0 0,0 0 0 0 0,1-1-1 0 0,-1 1 1 0 0,0 0 0 0 0,1-1 0 0 0,-1 1-1 0 0,1-1 1 0 0,-1 0 0 0 0,1 1 0 0 0,-1-1-1 0 0,1 0 1 0 0,0 0 0 0 0,-1 0 0 0 0,1 0-1 0 0,-1 0 1 0 0,1 0 0 0 0,-1 0-1 0 0,1-1 1 0 0,-1 1 0 0 0,1-1 0 0 0,-1 1-1 0 0,3-2 1 0 0,-2 1-12 0 0,-1 0-1 0 0,0 0 0 0 0,1 0 1 0 0,-1 0-1 0 0,0 0 1 0 0,0-1-1 0 0,0 1 0 0 0,0 0 1 0 0,0-1-1 0 0,0 1 1 0 0,0-1-1 0 0,0 1 1 0 0,0-1-1 0 0,-1 1 0 0 0,1-1 1 0 0,-1 1-1 0 0,1-1 1 0 0,-1 0-1 0 0,0 1 0 0 0,1-1 1 0 0,-1-2-1 0 0,-1-37-28 0 0,1 39 36 0 0,-3-16 88 0 0,0 1-1 0 0,-9-26 1 0 0,7 25 66 0 0,0 1 0 0 0,-3-26 0 0 0,8 36-125 0 0,0 0 0 0 0,0-1 0 0 0,1 1 0 0 0,0 0-1 0 0,0 0 1 0 0,0-1 0 0 0,1 1 0 0 0,0 0 0 0 0,1 1 0 0 0,5-13 0 0 0,-6 15-21 0 0,0 0 0 0 0,0 1 1 0 0,1-1-1 0 0,-1 1 0 0 0,1-1 1 0 0,0 1-1 0 0,-1 0 0 0 0,1 0 1 0 0,1 0-1 0 0,-1 0 0 0 0,0 1 1 0 0,1-1-1 0 0,-1 1 0 0 0,1 0 1 0 0,0 0-1 0 0,0 0 0 0 0,0 1 1 0 0,0-1-1 0 0,0 1 1 0 0,7-1-1 0 0,-9 2-1 0 0,1 0-1 0 0,-1 0 1 0 0,1 0 0 0 0,-1 0-1 0 0,0 1 1 0 0,1-1 0 0 0,-1 1 0 0 0,0 0-1 0 0,1-1 1 0 0,-1 1 0 0 0,0 0-1 0 0,0 1 1 0 0,0-1 0 0 0,0 0 0 0 0,0 1-1 0 0,0-1 1 0 0,0 1 0 0 0,0-1-1 0 0,0 1 1 0 0,-1 0 0 0 0,1 0 0 0 0,-1 0-1 0 0,1 0 1 0 0,-1 0 0 0 0,0 0-1 0 0,0 0 1 0 0,0 0 0 0 0,0 0 0 0 0,1 3-1 0 0,2 8 25 0 0,0 0-1 0 0,0 0 0 0 0,2 24 1 0 0,-5-36-32 0 0,10 98 87 0 0,-6-46-38 0 0,13 54 0 0 0,-18-104-49 0 0,1 0 1 0 0,0 0-1 0 0,0-1 1 0 0,0 1-1 0 0,0 0 1 0 0,1 0 0 0 0,-1-1-1 0 0,1 1 1 0 0,-1-1-1 0 0,1 1 1 0 0,0-1-1 0 0,0 0 1 0 0,0 1-1 0 0,0-1 1 0 0,1 0-1 0 0,-1 0 1 0 0,0-1-1 0 0,1 1 1 0 0,-1 0-1 0 0,1-1 1 0 0,0 0-1 0 0,0 1 1 0 0,-1-1-1 0 0,5 1 1 0 0,-4-2 0 0 0,1 1 0 0 0,0-1 0 0 0,0 1 0 0 0,0-1 0 0 0,1-1 0 0 0,-1 1 0 0 0,0 0 0 0 0,-1-1 0 0 0,1 0 0 0 0,0 0 0 0 0,0 0 0 0 0,0 0 0 0 0,0-1 0 0 0,-1 1 0 0 0,1-1 0 0 0,-1 0 0 0 0,6-4 0 0 0,1-1 46 0 0,-2 0 0 0 0,1-1 1 0 0,-1 0-1 0 0,0 0 0 0 0,-1-1 0 0 0,0 0 0 0 0,0 0 1 0 0,-1 0-1 0 0,0-1 0 0 0,0 0 0 0 0,-2-1 0 0 0,7-15 1 0 0,-3-3 313 0 0,8-45 1 0 0,-10 41-180 0 0,-5 28-237 0 0,-1 0-1 0 0,0 0 1 0 0,0 0-1 0 0,-2-10 0 0 0,0-5-1072 0 0,-2 9-1288 0 0,2 10 1919 0 0,1-5-1110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75 5777 0 0,'-6'-18'4300'0'0,"-1"7"-1100"0"0,0-3-788 0 0,0 4-547 0 0,3 2-401 0 0,1 0 624 0 0,-3 3-876 0 0,22 32-4808 0 0,-2-8 2128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43 5885 0 0,'0'-2'1030'0'0,"0"0"1"0"0,-1 0 0 0 0,1 0 0 0 0,0 0 0 0 0,-1 0 0 0 0,1 0 0 0 0,-1 1 0 0 0,0-1 0 0 0,-1-3-1 0 0,-7-6 3414 0 0,7 11-4223 0 0,-1 1 1 0 0,1-1-1 0 0,-1 1 0 0 0,1-1 0 0 0,-1 1 0 0 0,1 0 0 0 0,0 0 1 0 0,0 0-1 0 0,0 0 0 0 0,-1 1 0 0 0,1-1 0 0 0,0 1 0 0 0,0-1 0 0 0,1 1 1 0 0,-1 0-1 0 0,0-1 0 0 0,-2 5 0 0 0,-27 40 747 0 0,20-27-460 0 0,3-5-354 0 0,1 1 0 0 0,1 0-1 0 0,0 0 1 0 0,1 1 0 0 0,0-1 0 0 0,1 1-1 0 0,1 0 1 0 0,1 0 0 0 0,0 1-1 0 0,1-1 1 0 0,1 0 0 0 0,2 18 0 0 0,-2-28-129 0 0,1 0 1 0 0,0 0 0 0 0,0-1-1 0 0,1 1 1 0 0,0 0 0 0 0,0-1 0 0 0,0 1-1 0 0,0-1 1 0 0,1 0 0 0 0,0 0-1 0 0,0 0 1 0 0,1 0 0 0 0,-1 0 0 0 0,1-1-1 0 0,0 1 1 0 0,6 4 0 0 0,-8-7-44 0 0,1 0 1 0 0,0-1-1 0 0,-1 1 0 0 0,1 0 1 0 0,0-1-1 0 0,0 0 1 0 0,0 0-1 0 0,0 0 1 0 0,0 0-1 0 0,0 0 1 0 0,0-1-1 0 0,0 1 0 0 0,0-1 1 0 0,1 0-1 0 0,-1 0 1 0 0,0 0-1 0 0,0 0 1 0 0,0 0-1 0 0,0-1 1 0 0,0 0-1 0 0,0 1 0 0 0,0-1 1 0 0,0 0-1 0 0,0 0 1 0 0,0-1-1 0 0,0 1 1 0 0,0-1-1 0 0,0 1 1 0 0,-1-1-1 0 0,1 0 0 0 0,3-3 1 0 0,-3 2-9 0 0,1 0-1 0 0,-1 0 1 0 0,1-1 0 0 0,-1 1-1 0 0,0-1 1 0 0,0 1-1 0 0,-1-1 1 0 0,1 0 0 0 0,-1 0-1 0 0,0 0 1 0 0,0 0 0 0 0,0-1-1 0 0,-1 1 1 0 0,1-1 0 0 0,-1 1-1 0 0,0-1 1 0 0,0 1 0 0 0,-1-1-1 0 0,1 0 1 0 0,-1-8 0 0 0,-2-2 39 0 0,-1-1 1 0 0,0 1 0 0 0,-1 1 0 0 0,-12-29 0 0 0,10 27 68 0 0,0-1-1 0 0,1 1 0 0 0,-2-19 1 0 0,6 31-73 0 0,1 1 1 0 0,0-1-1 0 0,0 1 1 0 0,0-1-1 0 0,1 1 1 0 0,-1-1-1 0 0,1 1 1 0 0,0-1-1 0 0,0 1 1 0 0,0 0-1 0 0,1-1 0 0 0,-1 1 1 0 0,1 0-1 0 0,2-4 1 0 0,0 1-2 0 0,0 1 1 0 0,0 0 0 0 0,1 1-1 0 0,0-1 1 0 0,-1 1-1 0 0,1 0 1 0 0,10-6-1 0 0,-9 5-1 0 0,1 1 0 0 0,0 1 1 0 0,1-1-1 0 0,-1 1 0 0 0,1 0 0 0 0,-1 1 0 0 0,1 0 0 0 0,0 0 0 0 0,0 1 0 0 0,0 0 0 0 0,0 0 0 0 0,0 1 0 0 0,9 0 0 0 0,-12 1 3 0 0,0 0-1 0 0,-1 0 0 0 0,0 1 1 0 0,1-1-1 0 0,-1 1 0 0 0,0 0 1 0 0,0 1-1 0 0,0-1 0 0 0,0 1 1 0 0,0-1-1 0 0,0 1 0 0 0,-1 0 1 0 0,1 0-1 0 0,-1 1 0 0 0,0-1 1 0 0,0 1-1 0 0,0 0 0 0 0,-1 0 1 0 0,1 0-1 0 0,-1 0 1 0 0,0 0-1 0 0,2 5 0 0 0,3 10 49 0 0,-1 0 1 0 0,-1 1-1 0 0,6 37 0 0 0,-4-18 29 0 0,1 0 35 0 0,19 52 0 0 0,-25-87-123 0 0,-1 0 1 0 0,1 0-1 0 0,0-1 1 0 0,0 1-1 0 0,1 0 1 0 0,-1-1-1 0 0,1 1 0 0 0,-1-1 1 0 0,1 0-1 0 0,0 0 1 0 0,0 0-1 0 0,1 0 1 0 0,-1-1-1 0 0,1 1 0 0 0,-1-1 1 0 0,1 0-1 0 0,0 0 1 0 0,0 0-1 0 0,6 2 1 0 0,-3-2-446 0 0,-1-1 0 0 0,1 0 0 0 0,0 0 0 0 0,0 0 0 0 0,-1-1 0 0 0,1 0 0 0 0,0 0 1 0 0,0-1-1 0 0,-1 0 0 0 0,1 0 0 0 0,12-4 0 0 0,-6 1-1160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3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5 246 752 0 0,'-2'-11'3431'0'0,"0"0"0"0"0,1 0 0 0 0,1-20 0 0 0,1 27-3026 0 0,-1 0 0 0 0,1-1-1 0 0,0 1 1 0 0,1 0 0 0 0,-1 0-1 0 0,1 0 1 0 0,-1 0 0 0 0,1 0-1 0 0,0 0 1 0 0,1 0 0 0 0,-1 1-1 0 0,5-6 1 0 0,1 0-70 0 0,1 1 1 0 0,-1 1-1 0 0,1-1 0 0 0,0 2 0 0 0,1-1 1 0 0,0 1-1 0 0,0 1 0 0 0,11-6 0 0 0,13-2 369 0 0,43-12 0 0 0,-51 19-123 0 0,43-4 0 0 0,-43 7 21 0 0,-24 3-561 0 0,0-1 1 0 0,-1 1-1 0 0,1 0 1 0 0,-1 0-1 0 0,1 0 1 0 0,-1 0-1 0 0,1 0 1 0 0,-1 1-1 0 0,1-1 1 0 0,-1 0-1 0 0,1 1 1 0 0,-1-1-1 0 0,1 1 1 0 0,-1-1 0 0 0,0 1-1 0 0,1 0 1 0 0,-1 0-1 0 0,0-1 1 0 0,1 1-1 0 0,-1 0 1 0 0,0 0-1 0 0,0 0 1 0 0,0 0-1 0 0,0 1 1 0 0,0-1-1 0 0,0 0 1 0 0,0 0-1 0 0,0 1 1 0 0,0-1-1 0 0,-1 0 1 0 0,1 1-1 0 0,-1-1 1 0 0,2 3-1 0 0,0 5 55 0 0,-1-1-1 0 0,1 1 1 0 0,-2 0-1 0 0,1 17 1 0 0,-1-6 3 0 0,4 69 140 0 0,19 184 107 0 0,-15-212-446 0 0,7 39-656 0 0,3-36-3197 0 0,-14-49 2341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25 153 6097 0 0,'-11'-7'4356'0'0,"5"-3"-1140"0"0,-1 2-768 0 0,7 1-551 0 0,0-3 827 0 0,0-6-1732 0 0,7 4-168 0 0,-1 1-132 0 0,5-1-112 0 0,-1 1-120 0 0,1 2-164 0 0,2 3-224 0 0,1-2-416 0 0,8-4-472 0 0,-2 9-792 0 0,-6-3 32 0 0,4 2 44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25 222 3212 0 0,'-2'-2'587'0'0,"0"1"-1"0"0,0-1 0 0 0,1 1 0 0 0,-1-1 0 0 0,0 0 1 0 0,1 1-1 0 0,-1-1 0 0 0,1 0 0 0 0,0 0 1 0 0,-1 0-1 0 0,1 0 0 0 0,0-1 0 0 0,0 1 1 0 0,0 0-1 0 0,1 0 0 0 0,-1-1 0 0 0,0 1 1 0 0,1 0-1 0 0,0-1 0 0 0,-1-2 0 0 0,2 0-173 0 0,0 0 1 0 0,0 0-1 0 0,0 0 0 0 0,1 1 0 0 0,-1-1 0 0 0,1 0 0 0 0,0 1 1 0 0,6-9-1 0 0,-1 1 55 0 0,1 1 1 0 0,1 0 0 0 0,0 0-1 0 0,0 0 1 0 0,13-10-1 0 0,-16 16-268 0 0,0-1-1 0 0,0 2 0 0 0,1-1 0 0 0,0 1 1 0 0,-1-1-1 0 0,2 2 0 0 0,-1-1 0 0 0,0 1 0 0 0,1 0 1 0 0,12-2-1 0 0,-18 4-154 0 0,1 1 0 0 0,-1 0 0 0 0,1 0 0 0 0,-1 0 0 0 0,1 0 0 0 0,-1 0 0 0 0,0 1 0 0 0,1-1 0 0 0,-1 1-1 0 0,1 0 1 0 0,-1-1 0 0 0,0 1 0 0 0,0 0 0 0 0,1 0 0 0 0,-1 1 0 0 0,0-1 0 0 0,0 0 0 0 0,2 2 0 0 0,-1 1 9 0 0,0-1 0 0 0,1 1-1 0 0,-1-1 1 0 0,-1 1 0 0 0,1 0 0 0 0,-1 0-1 0 0,1 0 1 0 0,2 8 0 0 0,1 5 60 0 0,-1 1 0 0 0,-1-1 0 0 0,4 31 0 0 0,-8-47-109 0 0,2 22 111 0 0,-1 0 0 0 0,-4 39 1 0 0,0 1 86 0 0,1-55 15 0 0,25-62-188 0 0,25-59 102 0 0,-40 98 11 0 0,0 0-1 0 0,1 1 1 0 0,1 0-1 0 0,0 0 0 0 0,14-14 1 0 0,-22 27-115 0 0,-1-1 1 0 0,1 0 0 0 0,-1 1 0 0 0,1-1 0 0 0,0 1 0 0 0,-1 0-1 0 0,1-1 1 0 0,0 1 0 0 0,0 0 0 0 0,0 0 0 0 0,0 0-1 0 0,0 1 1 0 0,0-1 0 0 0,0 0 0 0 0,0 1 0 0 0,1-1 0 0 0,-1 1-1 0 0,0 0 1 0 0,0 0 0 0 0,0 0 0 0 0,0 0 0 0 0,1 0 0 0 0,-1 0-1 0 0,0 0 1 0 0,0 1 0 0 0,0-1 0 0 0,0 1 0 0 0,0 0 0 0 0,0-1-1 0 0,0 1 1 0 0,2 1 0 0 0,1 1 15 0 0,-1 1-1 0 0,0-1 1 0 0,0 1 0 0 0,-1-1-1 0 0,1 1 1 0 0,-1 0 0 0 0,0 1 0 0 0,0-1-1 0 0,0 0 1 0 0,0 1 0 0 0,3 8-1 0 0,2 10 42 0 0,-1-1 0 0 0,-1 2-1 0 0,6 40 1 0 0,8 31-894 0 0,-17-85 229 0 0,0 0 0 0 0,1 0 0 0 0,1 0 1 0 0,-1 0-1 0 0,2 0 0 0 0,10 14 0 0 0,-2-6-1030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4528 0 0,'-4'-29'18883'0'0,"0"43"-18401"0"0,1 0 1 0 0,0 1-1 0 0,2-1 1 0 0,-2 17-1 0 0,3-23-335 0 0,5 106 1083 0 0,-4-101-1133 0 0,1 0 1 0 0,1 0-1 0 0,0 0 0 0 0,1-1 0 0 0,0 1 0 0 0,10 19 1 0 0,-13-30-83 0 0,0 0 1 0 0,0 1 0 0 0,1-1 0 0 0,-1 0-1 0 0,1 0 1 0 0,-1 0 0 0 0,1-1 0 0 0,0 1 0 0 0,0 0-1 0 0,0-1 1 0 0,0 1 0 0 0,0-1 0 0 0,0 1 0 0 0,0-1-1 0 0,0 0 1 0 0,1 0 0 0 0,-1 0 0 0 0,0 0 0 0 0,4 0-1 0 0,-3 0-4 0 0,1-1 1 0 0,-1 0-1 0 0,1 0 0 0 0,-1 0 0 0 0,1-1 0 0 0,-1 1 0 0 0,1-1 0 0 0,-1 0 1 0 0,1 0-1 0 0,-1 0 0 0 0,1 0 0 0 0,2-2 0 0 0,5-3 0 0 0,0-1-1 0 0,-1 0 0 0 0,0 0 1 0 0,0-1-1 0 0,-1 0 1 0 0,15-16-1 0 0,-12 9-4 0 0,0-1 0 0 0,-1 0 0 0 0,-1-1 0 0 0,10-19 0 0 0,26-75 382 0 0,-40 95-241 0 0,4-12 575 0 0,-9 25-597 0 0,2 73 748 0 0,0-54-821 0 0,0-1 0 0 0,0 1 0 0 0,2-1 1 0 0,0 0-1 0 0,0 0 0 0 0,2 0 0 0 0,0-1 0 0 0,10 18 0 0 0,-13-27-199 0 0,-1 0 0 0 0,1 0-1 0 0,-1 0 1 0 0,1 0 0 0 0,1-1-1 0 0,-1 1 1 0 0,1-1 0 0 0,0 0-1 0 0,-1 0 1 0 0,2-1 0 0 0,-1 0-1 0 0,0 1 1 0 0,1-2-1 0 0,-1 1 1 0 0,1-1 0 0 0,0 0-1 0 0,0 0 1 0 0,0 0 0 0 0,0-1-1 0 0,0 0 1 0 0,0 0 0 0 0,1-1-1 0 0,11 0 1 0 0,-11-1-1409 0 0,0-1-42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 4848 0 0,'-2'-1'1644'0'0,"2"1"-1234"0"0,-1 0 1 0 0,1 0 0 0 0,-1 0 0 0 0,1 0 0 0 0,-1 0-1 0 0,1 0 1 0 0,-1 0 0 0 0,1 0 0 0 0,-1 0 0 0 0,1 0-1 0 0,-1 0 1 0 0,1 0 0 0 0,-1 0 0 0 0,1 0 0 0 0,-3 1 2053 0 0,2 0-2053 0 0,-11 11 2772 0 0,-1 21-1528 0 0,-65 367 4408 0 0,28 7-4687 0 0,39-302-954 0 0,-11 101-125 0 0,21-201-364 0 0,-2 48-383 0 0,3-48 69 0 0,0-1 0 0 0,1 0 0 0 0,-1 1 0 0 0,1-1 0 0 0,0 0 0 0 0,0 0 0 0 0,0 0 0 0 0,1 0 0 0 0,3 7 0 0 0,2-1-1231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3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33 232 3796 0 0,'-2'2'4056'0'0,"0"0"-3246"0"0,0-1 1 0 0,0 1-1 0 0,0 0 0 0 0,0 1 1 0 0,0-1-1 0 0,1 0 1 0 0,-1 0-1 0 0,1 1 0 0 0,0-1 1 0 0,0 1-1 0 0,-1-1 0 0 0,0 5 1 0 0,1-3-247 0 0,0 1-1 0 0,0 0 1 0 0,0 0 0 0 0,1-1 0 0 0,-1 1 0 0 0,1 0 0 0 0,1 7 0 0 0,-1-10-501 0 0,0 1 0 0 0,0-1 0 0 0,1 0 0 0 0,-1 0 0 0 0,0 0 0 0 0,1 0-1 0 0,-1 0 1 0 0,1 0 0 0 0,0 0 0 0 0,0 0 0 0 0,0 0 0 0 0,0 0 0 0 0,0 0 0 0 0,0 0 0 0 0,1 0 0 0 0,-1-1 0 0 0,0 1 0 0 0,1-1 0 0 0,-1 1 0 0 0,1-1 0 0 0,0 1 0 0 0,0-1 0 0 0,-1 0 0 0 0,1 0 0 0 0,0 0 0 0 0,0 0 0 0 0,0 0 0 0 0,0 0 0 0 0,0 0 0 0 0,0-1 0 0 0,0 1 0 0 0,1-1 0 0 0,-1 0 0 0 0,0 1 0 0 0,0-1 0 0 0,0 0 0 0 0,0 0 0 0 0,3-1 0 0 0,15-2 59 0 0,-1-1 1 0 0,0-2 0 0 0,-1 1 0 0 0,0-2 0 0 0,0 0 0 0 0,0-2 0 0 0,25-15-1 0 0,-33 18-86 0 0,1-1 1 0 0,-1 0-1 0 0,-1-1 0 0 0,1-1 0 0 0,-2 1 0 0 0,1-1 0 0 0,-1-1 0 0 0,0 1 0 0 0,-1-2 0 0 0,0 1 1 0 0,-1-1-1 0 0,10-21 0 0 0,-14 28 1 0 0,-1-1 0 0 0,0 1 1 0 0,0-1-1 0 0,0 0 0 0 0,-1 0 1 0 0,0 1-1 0 0,0-1 0 0 0,0 0 1 0 0,0 1-1 0 0,0-1 0 0 0,-1 0 0 0 0,0 1 1 0 0,0-1-1 0 0,-1 0 0 0 0,1 1 1 0 0,-1-1-1 0 0,0 1 0 0 0,0 0 1 0 0,0 0-1 0 0,-1 0 0 0 0,1 0 1 0 0,-1 0-1 0 0,0 0 0 0 0,0 1 0 0 0,-1-1 1 0 0,1 1-1 0 0,-8-6 0 0 0,5 5 14 0 0,1 0 0 0 0,-1 0-1 0 0,0 1 1 0 0,0 0 0 0 0,-1 0-1 0 0,1 0 1 0 0,0 1 0 0 0,-1 0 0 0 0,0 0-1 0 0,1 1 1 0 0,-1 0 0 0 0,0 0-1 0 0,0 0 1 0 0,0 1 0 0 0,0 0-1 0 0,0 0 1 0 0,1 1 0 0 0,-13 2-1 0 0,8 1-7 0 0,1 0-1 0 0,0 0 0 0 0,0 1 0 0 0,0 0 1 0 0,1 0-1 0 0,-1 1 0 0 0,2 1 0 0 0,-1 0 1 0 0,0 0-1 0 0,1 0 0 0 0,1 1 1 0 0,-1 0-1 0 0,1 1 0 0 0,1 0 0 0 0,0 0 1 0 0,0 0-1 0 0,0 1 0 0 0,1-1 0 0 0,1 1 1 0 0,0 1-1 0 0,0-1 0 0 0,1 1 1 0 0,0-1-1 0 0,-2 18 0 0 0,5-23-26 0 0,0 1-1 0 0,0-1 1 0 0,0 1-1 0 0,0 0 1 0 0,1-1-1 0 0,0 1 1 0 0,0-1-1 0 0,1 1 1 0 0,0-1-1 0 0,3 9 1 0 0,-4-12-12 0 0,1 0-1 0 0,-1 1 1 0 0,1-1 0 0 0,0 0-1 0 0,-1 0 1 0 0,1 0 0 0 0,0 0 0 0 0,0 0-1 0 0,0 0 1 0 0,0-1 0 0 0,1 1-1 0 0,-1-1 1 0 0,0 1 0 0 0,1-1-1 0 0,-1 0 1 0 0,1 0 0 0 0,-1 0 0 0 0,1 0-1 0 0,0-1 1 0 0,-1 1 0 0 0,1 0-1 0 0,0-1 1 0 0,-1 0 0 0 0,5 0-1 0 0,5-1-36 0 0,0 0 0 0 0,0 0-1 0 0,-1-2 1 0 0,1 1 0 0 0,0-2-1 0 0,-1 1 1 0 0,0-2 0 0 0,0 1 0 0 0,0-2-1 0 0,0 1 1 0 0,-1-1 0 0 0,17-14-1 0 0,-14 10 19 0 0,-1-1 0 0 0,0 0 1 0 0,0-1-1 0 0,-1 0 0 0 0,-1-1 0 0 0,0 0 0 0 0,-1-1 0 0 0,14-27 0 0 0,-8 7 338 0 0,-14 33-199 0 0,4-12 162 0 0,-3 31 118 0 0,0 1 0 0 0,7 27 0 0 0,-7-36-316 0 0,5 21-53 0 0,2-1-1 0 0,1 0 1 0 0,18 38 0 0 0,22 33-2682 0 0,-43-88 1180 0 0,3-1-83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4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259 630 1996 0 0,'-4'-1'1060'0'0,"1"0"1"0"0,-1 0-1 0 0,1 0 0 0 0,-1 1 0 0 0,0 0 1 0 0,1-1-1 0 0,-1 2 0 0 0,0-1 0 0 0,1 0 1 0 0,-1 1-1 0 0,-4 0 0 0 0,1 1-320 0 0,0 0 0 0 0,1 1 1 0 0,-1 0-1 0 0,1 0 0 0 0,-9 5 0 0 0,2 2-163 0 0,-1 0 0 0 0,1 0 1 0 0,1 2-1 0 0,-13 13 0 0 0,13-12-204 0 0,2 0 0 0 0,0 1 0 0 0,0 0 0 0 0,1 1 1 0 0,-7 16-1 0 0,13-24-261 0 0,0 0 0 0 0,0 0-1 0 0,1 0 1 0 0,0 1 0 0 0,0 0 0 0 0,1-1 0 0 0,0 1 0 0 0,0 0 0 0 0,0-1 0 0 0,1 1 0 0 0,1 0 0 0 0,-1 0 0 0 0,3 9 0 0 0,-3-15-86 0 0,1 1 1 0 0,0-1-1 0 0,0 1 1 0 0,0-1-1 0 0,0 0 1 0 0,0 1-1 0 0,0-1 1 0 0,1 0-1 0 0,-1 0 1 0 0,1 1-1 0 0,-1-1 1 0 0,1 0-1 0 0,0-1 1 0 0,0 1-1 0 0,0 0 1 0 0,0 0 0 0 0,0-1-1 0 0,4 3 1 0 0,-2-3-9 0 0,-1 0 0 0 0,1 1 0 0 0,0-1 0 0 0,0 0 0 0 0,0-1 0 0 0,0 1 1 0 0,0-1-1 0 0,0 0 0 0 0,0 0 0 0 0,0 0 0 0 0,4-1 0 0 0,4-1-13 0 0,0 0 0 0 0,0-2 0 0 0,-1 1 0 0 0,1-1-1 0 0,-1-1 1 0 0,0 0 0 0 0,11-7 0 0 0,-12 6-25 0 0,1-1 0 0 0,-1-1 0 0 0,0 1 0 0 0,0-2 0 0 0,-1 1 0 0 0,11-14 0 0 0,-17 18 14 0 0,0 0 0 0 0,0 0 0 0 0,-1 0 0 0 0,1-1-1 0 0,-1 1 1 0 0,0-1 0 0 0,0 1 0 0 0,-1-1-1 0 0,1 0 1 0 0,-1 0 0 0 0,0 0 0 0 0,0 0 0 0 0,-1 0-1 0 0,0 0 1 0 0,0 0 0 0 0,0 0 0 0 0,0 0 0 0 0,-2-8-1 0 0,0 5 1 0 0,-1-9-6 0 0,-1 0 1 0 0,-1 0 0 0 0,0 0-1 0 0,-10-19 1 0 0,-12-17 11 0 0,-102-179 366 0 0,122 221-308 0 0,-5-7 115 0 0,0 0 0 0 0,0-2 0 0 0,2 1 0 0 0,-9-25 1 0 0,18 40-150 0 0,0 0 0 0 0,1-1 1 0 0,-1 1-1 0 0,1-1 0 0 0,0 1 1 0 0,0 0-1 0 0,1-1 0 0 0,-1 1 1 0 0,1-1-1 0 0,0 1 0 0 0,0 0 1 0 0,1 0-1 0 0,-1-1 0 0 0,1 1 1 0 0,0 0-1 0 0,0 0 1 0 0,0 1-1 0 0,1-1 0 0 0,4-5 1 0 0,5-7 29 0 0,1 1 0 0 0,29-25 1 0 0,-27 27 13 0 0,1 0 1 0 0,0 2 0 0 0,30-17 0 0 0,-39 24-321 0 0,1 0 0 0 0,0 1 1 0 0,0 0-1 0 0,0 0 0 0 0,0 1 1 0 0,0 0-1 0 0,0 0 0 0 0,1 1 1 0 0,-1 0-1 0 0,1 0 0 0 0,11 2 1 0 0,-5 2-1356 0 0,-1 3-2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4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79 2548 0 0,'-7'1'14557'0'0,"1"18"-11008"0"0,-2 23-2441 0 0,6-29-755 0 0,1 0 0 0 0,1-1 0 0 0,0 1 0 0 0,0 0 0 0 0,1-1-1 0 0,1 1 1 0 0,0 0 0 0 0,6 14 0 0 0,-7-23-307 0 0,0 0-1 0 0,0-1 1 0 0,1 1 0 0 0,-1 0 0 0 0,1-1-1 0 0,0 0 1 0 0,0 1 0 0 0,0-1-1 0 0,1 0 1 0 0,-1 0 0 0 0,1 0-1 0 0,0-1 1 0 0,-1 1 0 0 0,1-1-1 0 0,1 1 1 0 0,-1-1 0 0 0,0 0-1 0 0,0 0 1 0 0,1 0 0 0 0,-1-1-1 0 0,1 1 1 0 0,-1-1 0 0 0,1 0-1 0 0,0 0 1 0 0,0 0 0 0 0,0 0-1 0 0,-1-1 1 0 0,1 1 0 0 0,0-1-1 0 0,0 0 1 0 0,5-1 0 0 0,-3 0 23 0 0,0-1 0 0 0,1 1 0 0 0,-1-1 1 0 0,0-1-1 0 0,0 1 0 0 0,0-1 0 0 0,-1 0 1 0 0,1 0-1 0 0,-1-1 0 0 0,0 0 0 0 0,1 0 0 0 0,-2 0 1 0 0,1 0-1 0 0,0-1 0 0 0,-1 0 0 0 0,0 0 0 0 0,0 0 1 0 0,-1 0-1 0 0,5-8 0 0 0,2-4 111 0 0,-1-1 0 0 0,-1 0 0 0 0,0-1 1 0 0,9-36-1 0 0,-14 42-134 0 0,0 0 0 0 0,0 0 1 0 0,-1 0-1 0 0,-1 0 1 0 0,0 0-1 0 0,-1-1 1 0 0,-2-16-1 0 0,-1 21-470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4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76 4940 0 0,'-3'2'3750'0'0,"-1"1"-2905"0"0,1 0 0 0 0,0 0 0 0 0,-1 0 1 0 0,1 0-1 0 0,0 1 0 0 0,1-1 0 0 0,-1 1 0 0 0,0 0 0 0 0,1-1 0 0 0,-2 6 0 0 0,0-1 9 0 0,1 0 0 0 0,0 0 0 0 0,1 1 0 0 0,-4 17 0 0 0,5-17-584 0 0,0 1 1 0 0,0 0 0 0 0,1 0-1 0 0,0 0 1 0 0,1 0 0 0 0,0 0-1 0 0,1-1 1 0 0,0 1 0 0 0,0 0-1 0 0,5 11 1 0 0,-5-17-208 0 0,0 0 0 0 0,0 0-1 0 0,0-1 1 0 0,0 1 0 0 0,1-1 0 0 0,-1 1-1 0 0,1-1 1 0 0,0 0 0 0 0,0 0 0 0 0,0 0 0 0 0,0 0-1 0 0,0-1 1 0 0,1 1 0 0 0,0-1 0 0 0,-1 0 0 0 0,6 2-1 0 0,-4-2-13 0 0,0-1 0 0 0,0 0-1 0 0,0 0 1 0 0,0 0 0 0 0,0 0 0 0 0,1-1-1 0 0,-1 0 1 0 0,0 0 0 0 0,0-1 0 0 0,1 1-1 0 0,7-3 1 0 0,2-1 49 0 0,0-2 1 0 0,-1 1-1 0 0,0-2 1 0 0,0 0-1 0 0,0 0 1 0 0,-1-1-1 0 0,22-18 1 0 0,-30 22-10 0 0,0 0 0 0 0,0-1 0 0 0,0 1 1 0 0,-1-1-1 0 0,1-1 0 0 0,-1 1 0 0 0,0-1 1 0 0,-1 1-1 0 0,0-1 0 0 0,1 0 0 0 0,-2 0 1 0 0,1-1-1 0 0,-1 1 0 0 0,0 0 0 0 0,0-1 0 0 0,1-9 1 0 0,-3 10-15 0 0,0-1-1 0 0,0 1 1 0 0,0-1 0 0 0,-1 1 0 0 0,0 0 0 0 0,-1-1 0 0 0,1 1-1 0 0,-1 0 1 0 0,0 0 0 0 0,-1 0 0 0 0,1 0 0 0 0,-1 1 0 0 0,0-1-1 0 0,-1 0 1 0 0,1 1 0 0 0,-1 0 0 0 0,-6-7 0 0 0,3 6-28 0 0,1-1 0 0 0,-1 1 0 0 0,0 1 0 0 0,0-1 0 0 0,0 1 0 0 0,-1 0 0 0 0,0 1 0 0 0,0 0 0 0 0,0 0 0 0 0,0 1 1 0 0,-1 0-1 0 0,-9-2 0 0 0,13 4-90 0 0,-1 0 0 0 0,0 0 0 0 0,1 0 1 0 0,-1 1-1 0 0,1 0 0 0 0,-1 0 1 0 0,0 1-1 0 0,1 0 0 0 0,-1 0 0 0 0,1 0 1 0 0,-1 0-1 0 0,1 1 0 0 0,0 0 1 0 0,-1 0-1 0 0,1 0 0 0 0,0 1 0 0 0,0 0 1 0 0,1 0-1 0 0,-1 0 0 0 0,-5 5 0 0 0,7-4-498 0 0,-1 0 0 0 0,1 0 0 0 0,-1 1 0 0 0,1 0 0 0 0,-3 6 0 0 0,6-10 484 0 0,-4 11-1517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4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55 122 20018 0 0,'-3'-28'3624'0'0,"-1"5"-2140"0"0,2 6-684 0 0,-5 2-296 0 0,3 1-156 0 0,1 7-108 0 0,-1-1-68 0 0,4 2 45 0 0,-7 2-93 0 0,-7 17-965 0 0,14-6 429 0 0,-4 8-1188 0 0,2 1-12 0 0,2-1 12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4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 5004 0 0,'-3'-1'902'0'0,"0"1"-1"0"0,-1 0 1 0 0,1 0-1 0 0,0 0 1 0 0,0 0-1 0 0,-1 0 1 0 0,1 1-1 0 0,0 0 1 0 0,0-1-1 0 0,-5 3 1 0 0,1 0-105 0 0,1 0 1 0 0,-1 0-1 0 0,1 1 1 0 0,-8 5-1 0 0,2 0-210 0 0,1 0 0 0 0,1 1 0 0 0,-1 0 0 0 0,-8 12 0 0 0,4-3-44 0 0,1 0-1 0 0,0 1 1 0 0,2 0 0 0 0,-13 28 0 0 0,22-41-444 0 0,1-1 0 0 0,-1 1 1 0 0,1 0-1 0 0,0 0 0 0 0,1 0 1 0 0,0 0-1 0 0,0 0 0 0 0,0 0 1 0 0,1 0-1 0 0,0 0 0 0 0,0 0 1 0 0,1 0-1 0 0,0 0 0 0 0,0 0 1 0 0,0 0-1 0 0,1 0 0 0 0,0 0 0 0 0,6 11 1 0 0,-7-16-77 0 0,0 0 0 0 0,1 1 0 0 0,-1-1 0 0 0,1 0 0 0 0,0 0 0 0 0,0 0 0 0 0,0 0 0 0 0,0 0-1 0 0,0 0 1 0 0,0 0 0 0 0,0-1 0 0 0,1 1 0 0 0,-1-1 0 0 0,1 0 0 0 0,-1 1 0 0 0,1-1 0 0 0,3 1 0 0 0,-1-1-3 0 0,0 0 0 0 0,0-1 0 0 0,0 0 0 0 0,-1 1 0 0 0,1-2-1 0 0,0 1 1 0 0,0 0 0 0 0,0-1 0 0 0,6-2 0 0 0,3-1 3 0 0,0-1 0 0 0,0 0 0 0 0,0-2-1 0 0,-1 1 1 0 0,19-14 0 0 0,-22 13-9 0 0,0 0 0 0 0,0 0 0 0 0,0-2 0 0 0,-1 1 0 0 0,-1-1-1 0 0,1 0 1 0 0,-1-1 0 0 0,11-18 0 0 0,-16 23 21 0 0,0 0 0 0 0,-1-1 0 0 0,0 1 0 0 0,0 0 0 0 0,-1-1 0 0 0,1 1 0 0 0,-1-1 1 0 0,0 0-1 0 0,0 1 0 0 0,-1-1 0 0 0,0 0 0 0 0,0 1 0 0 0,0-1 0 0 0,-1 0 0 0 0,0 1 0 0 0,0-1 0 0 0,0 0 0 0 0,-1 1 0 0 0,0 0 0 0 0,0-1 0 0 0,-3-6 0 0 0,2 8-9 0 0,1 0-1 0 0,-1 0 0 0 0,0 0 0 0 0,0 0 1 0 0,0 0-1 0 0,0 1 0 0 0,-1-1 0 0 0,0 1 1 0 0,1 0-1 0 0,-1 0 0 0 0,-1 1 0 0 0,1-1 1 0 0,0 1-1 0 0,0 0 0 0 0,-1 0 0 0 0,1 0 1 0 0,-1 0-1 0 0,0 1 0 0 0,0 0 1 0 0,1 0-1 0 0,-1 0 0 0 0,0 0 0 0 0,0 1 1 0 0,-8 0-1 0 0,1 1 6 0 0,-1 0 1 0 0,1 1-1 0 0,0 0 0 0 0,1 1 0 0 0,-1 0 1 0 0,0 1-1 0 0,1 0 0 0 0,0 1 1 0 0,-11 6-1 0 0,8-3-5 0 0,1 1 1 0 0,-1 0-1 0 0,2 1 1 0 0,-1 0-1 0 0,2 1 1 0 0,-1 1-1 0 0,-17 23 1 0 0,24-29-17 0 0,1 1 0 0 0,0 0 0 0 0,1 0 1 0 0,-1 0-1 0 0,1 0 0 0 0,1 0 0 0 0,-1 1 0 0 0,0 8 1 0 0,2-11-7 0 0,0 0 1 0 0,1 0-1 0 0,0 0 0 0 0,0 0 1 0 0,0 0-1 0 0,1 0 1 0 0,0 0-1 0 0,0 0 1 0 0,0 0-1 0 0,0 0 1 0 0,1 0-1 0 0,0 0 1 0 0,3 6-1 0 0,-3-8-16 0 0,0 0 0 0 0,-1-1 1 0 0,1 1-1 0 0,0 0 0 0 0,0-1 0 0 0,1 1 1 0 0,-1-1-1 0 0,0 0 0 0 0,1 0 0 0 0,0 0 0 0 0,-1 0 1 0 0,1 0-1 0 0,0-1 0 0 0,0 1 0 0 0,0-1 1 0 0,0 1-1 0 0,5 0 0 0 0,-3-1-25 0 0,1 0 0 0 0,0 0 0 0 0,0-1 0 0 0,0 0 0 0 0,0 0 0 0 0,0 0-1 0 0,0-1 1 0 0,0 0 0 0 0,6-2 0 0 0,4-1-72 0 0,0-2-1 0 0,0 0 1 0 0,0-1-1 0 0,-1-1 1 0 0,28-18 0 0 0,-29 15 146 0 0,0 0 0 0 0,-1-2 1 0 0,0 1-1 0 0,-1-2 1 0 0,0 0-1 0 0,-1 0 1 0 0,-1-1-1 0 0,0 0 0 0 0,-1-1 1 0 0,-1 0-1 0 0,0 0 1 0 0,-1-1-1 0 0,7-28 1 0 0,-12 40 12 0 0,0-3 261 0 0,0 1-1 0 0,0-1 0 0 0,1-15 0 0 0,-3 21 219 0 0,0 8-456 0 0,-1 20-9 0 0,1 0 0 0 0,2 1-1 0 0,1-1 1 0 0,1 0 0 0 0,9 33 0 0 0,0 6-224 0 0,-10-48-355 0 0,0-1 0 0 0,2 1 0 0 0,0-1 0 0 0,1 0-1 0 0,0-1 1 0 0,2 0 0 0 0,9 16 0 0 0,-4-13-1071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3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80 20650 0 0,'-22'-35'5259'0'0,"19"31"-5211"0"0,0 1 0 0 0,0-1 0 0 0,0 1 1 0 0,0 0-1 0 0,-1 0 0 0 0,0 1 0 0 0,1-1 0 0 0,-1 1 1 0 0,0 0-1 0 0,0 0 0 0 0,-6-2 0 0 0,4 2-9 0 0,0 0 0 0 0,-1 0-1 0 0,1 1 1 0 0,-1 0 0 0 0,1 0-1 0 0,-1 1 1 0 0,0 0 0 0 0,1 0 0 0 0,-8 1-1 0 0,12-1-26 0 0,0 0 0 0 0,0 1-1 0 0,0-1 1 0 0,0 0-1 0 0,0 1 1 0 0,0-1 0 0 0,0 1-1 0 0,0 0 1 0 0,0 0-1 0 0,0-1 1 0 0,1 1-1 0 0,-1 1 1 0 0,0-1 0 0 0,1 0-1 0 0,-1 0 1 0 0,0 0-1 0 0,1 1 1 0 0,0-1 0 0 0,-1 1-1 0 0,1-1 1 0 0,0 1-1 0 0,0 0 1 0 0,0-1 0 0 0,0 1-1 0 0,0 0 1 0 0,0 0-1 0 0,0 0 1 0 0,1 0 0 0 0,-1 0-1 0 0,1 0 1 0 0,-1 0-1 0 0,1 0 1 0 0,-1 2-1 0 0,2 0-11 0 0,-1-1 0 0 0,1 1 0 0 0,0 0 0 0 0,0-1 0 0 0,0 1 0 0 0,1-1 0 0 0,-1 1 0 0 0,1-1 0 0 0,0 0-1 0 0,4 6 1 0 0,26 29-275 0 0,-17-24-79 0 0,0-1 0 0 0,19 12-1 0 0,-29-22 125 0 0,1 1-1 0 0,-1-1 0 0 0,1 0 0 0 0,0-1 1 0 0,-1 1-1 0 0,1-1 0 0 0,0 0 0 0 0,1-1 0 0 0,-1 0 1 0 0,12 2-1 0 0,-17-3 245 0 0,0 0-1 0 0,0 0 1 0 0,0 0 0 0 0,0 0 0 0 0,0 0-1 0 0,0 0 1 0 0,0 0 0 0 0,-1 0 0 0 0,1 0 0 0 0,0-1-1 0 0,0 1 1 0 0,0 0 0 0 0,0-1 0 0 0,0 1-1 0 0,0 0 1 0 0,-1-1 0 0 0,1 1 0 0 0,0-1 0 0 0,0 1-1 0 0,-1-1 1 0 0,1 0 0 0 0,0 1 0 0 0,-1-1 0 0 0,1 0-1 0 0,0 1 1 0 0,-1-1 0 0 0,1 0 0 0 0,-1 0-1 0 0,1 0 1 0 0,-1 1 0 0 0,0-1 0 0 0,1 0 0 0 0,-1 0-1 0 0,0 0 1 0 0,1-1 0 0 0,-1 0 497 0 0,-3 1-251 0 0,0 0-172 0 0,0 0 1 0 0,0 1-1 0 0,-1-1 0 0 0,1 1 1 0 0,0 0-1 0 0,0 0 1 0 0,0 0-1 0 0,0 0 1 0 0,-1 0-1 0 0,1 1 1 0 0,0-1-1 0 0,0 1 1 0 0,0 0-1 0 0,0 0 1 0 0,0 0-1 0 0,-5 3 1 0 0,3-1 0 0 0,0 0 0 0 0,0 0 0 0 0,1 1 0 0 0,0 0 0 0 0,-1 0 0 0 0,1 0 1 0 0,0 0-1 0 0,1 1 0 0 0,-4 4 0 0 0,2-2-25 0 0,1 0 0 0 0,1 0 0 0 0,-1 0 0 0 0,1 0 0 0 0,0 0 0 0 0,0 0 0 0 0,1 1-1 0 0,0-1 1 0 0,1 1 0 0 0,-1 0 0 0 0,2 0 0 0 0,-1 0 0 0 0,1-1 0 0 0,1 14 0 0 0,1-13-58 0 0,0 0 1 0 0,0 0-1 0 0,1 0 0 0 0,0-1 0 0 0,1 1 1 0 0,0-1-1 0 0,0 0 0 0 0,0 0 1 0 0,1 0-1 0 0,0-1 0 0 0,0 1 1 0 0,1-1-1 0 0,0 0 0 0 0,0-1 1 0 0,0 0-1 0 0,1 0 0 0 0,9 6 1 0 0,-5-5-442 0 0,0 0 1 0 0,1-1-1 0 0,0 0 1 0 0,0-1 0 0 0,0 0-1 0 0,1-1 1 0 0,-1 0 0 0 0,1-1-1 0 0,0 0 1 0 0,18-1-1 0 0,1-2-1170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4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44 4660 0 0,'-18'-43'18363'0'0,"21"46"-17835"0"0,3 5-334 0 0,0 1-1 0 0,-1-1 0 0 0,0 1 0 0 0,-1 0 1 0 0,1 1-1 0 0,-2-1 0 0 0,1 1 1 0 0,-2-1-1 0 0,1 1 0 0 0,1 14 0 0 0,2 20 102 0 0,0 46-1 0 0,-5-42-170 0 0,-2 0 0 0 0,-2 0 0 0 0,-3 0 0 0 0,-1-1 0 0 0,-2 0-1 0 0,-24 70 1 0 0,27-102-86 0 0,0-1 0 0 0,-1 0 0 0 0,0 0 0 0 0,-1 0-1 0 0,-17 20 1 0 0,22-30-7 0 0,0 1 0 0 0,-1-1-1 0 0,1 0 1 0 0,-1-1 0 0 0,0 1 0 0 0,-1-1-1 0 0,1 0 1 0 0,0 0 0 0 0,-1 0-1 0 0,0 0 1 0 0,1-1 0 0 0,-1 0 0 0 0,0 0-1 0 0,0 0 1 0 0,0 0 0 0 0,-1-1-1 0 0,1 0 1 0 0,0 0 0 0 0,-11 0 0 0 0,13-1-6 0 0,1 0 0 0 0,0-1 0 0 0,-1 1 1 0 0,1 0-1 0 0,-1-1 0 0 0,1 0 0 0 0,0 0 1 0 0,-1 0-1 0 0,1 0 0 0 0,0 0 0 0 0,0 0 1 0 0,-1 0-1 0 0,1-1 0 0 0,0 1 0 0 0,1-1 1 0 0,-1 1-1 0 0,0-1 0 0 0,0 0 0 0 0,-1-2 1 0 0,1 1-4 0 0,0 0 1 0 0,1-1-1 0 0,-1 1 1 0 0,1 0-1 0 0,0-1 1 0 0,0 1-1 0 0,0-1 1 0 0,1 1 0 0 0,-1-1-1 0 0,1 0 1 0 0,0-6-1 0 0,1-2 7 0 0,0 0-1 0 0,1 0 1 0 0,1 0 0 0 0,0 0-1 0 0,0 0 1 0 0,10-20 0 0 0,1 6-8 0 0,0 0 0 0 0,2 2 0 0 0,1-1 1 0 0,0 2-1 0 0,2 0 0 0 0,22-20 0 0 0,138-111 155 0 0,-138 121-98 0 0,-28 22 59 0 0,-1 0 0 0 0,0-1-1 0 0,-1 0 1 0 0,0-1 0 0 0,-1 0-1 0 0,0 0 1 0 0,-1-1 0 0 0,-1-1-1 0 0,11-23 1 0 0,-15 27-22 0 0,-3 8-217 0 0,0 1 1 0 0,0-1 0 0 0,0 0-1 0 0,0 0 1 0 0,1 1-1 0 0,-1-1 1 0 0,1 1 0 0 0,-1-1-1 0 0,1 1 1 0 0,0 0-1 0 0,0-1 1 0 0,4-2 0 0 0,11-2-3505 0 0,-9 6 2005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4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3836 0 0,'19'-16'11235'0'0,"-8"14"-6698"0"0,-11 2-4487 0 0,1 0 0 0 0,-1 1 0 0 0,1-1-1 0 0,0 0 1 0 0,-1 1 0 0 0,1-1 0 0 0,-1 1 0 0 0,0-1-1 0 0,1 1 1 0 0,-1-1 0 0 0,1 1 0 0 0,-1-1 0 0 0,1 1 0 0 0,-1-1-1 0 0,0 1 1 0 0,0 0 0 0 0,1-1 0 0 0,-1 2 0 0 0,5 13 608 0 0,-1 1 0 0 0,-1 0 1 0 0,0 0-1 0 0,-1 0 1 0 0,-1 31-1 0 0,1-2-213 0 0,1 74 467 0 0,5-48-298 0 0,-8-70-592 0 0,0 0 0 0 0,0 0-1 0 0,0 0 1 0 0,1 0 0 0 0,-1 0-1 0 0,0-1 1 0 0,0 1 0 0 0,1 0-1 0 0,-1 0 1 0 0,1 0 0 0 0,-1 0-1 0 0,1-1 1 0 0,-1 1 0 0 0,1 0-1 0 0,-1-1 1 0 0,1 1 0 0 0,-1 0-1 0 0,1-1 1 0 0,0 1 0 0 0,0 0-1 0 0,-1-1 1 0 0,1 1 0 0 0,0-1-1 0 0,0 0 1 0 0,-1 1 0 0 0,1-1-1 0 0,0 1 1 0 0,0-1 0 0 0,0 0-1 0 0,0 0 1 0 0,0 0 0 0 0,0 1-1 0 0,-1-1 1 0 0,1 0 0 0 0,0 0-1 0 0,0 0 1 0 0,0 0 0 0 0,0-1-1 0 0,0 1 1 0 0,0 0 0 0 0,0 0-1 0 0,0 0 1 0 0,-1-1 0 0 0,1 1-1 0 0,0 0 1 0 0,0-1 0 0 0,0 1-1 0 0,-1-1 1 0 0,1 1-1 0 0,0-1 1 0 0,1 0 0 0 0,4-3 92 0 0,0-1 0 0 0,0 1 0 0 0,0-1 1 0 0,6-8-1 0 0,19-22 255 0 0,-3-2 0 0 0,32-52 0 0 0,-26 38-106 0 0,0-3 13 0 0,26-35-817 0 0,-42 77-3361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4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58 2104 0 0,'1'-18'21920'0'0,"-13"31"-21487"0"0,2 0 0 0 0,-1 1 0 0 0,2 0 0 0 0,0 0 0 0 0,0 1 0 0 0,2 0 0 0 0,-9 21 0 0 0,9-17-259 0 0,1 0-1 0 0,1 0 1 0 0,0 1 0 0 0,2 0 0 0 0,0-1 0 0 0,0 25 0 0 0,3-41-156 0 0,0-1 0 0 0,0 1 0 0 0,0 0 0 0 0,0 0 0 0 0,1 0 0 0 0,0-1 0 0 0,-1 1 0 0 0,1 0 0 0 0,0-1 1 0 0,0 1-1 0 0,0 0 0 0 0,1-1 0 0 0,-1 1 0 0 0,3 2 0 0 0,-3-3-12 0 0,1-1 0 0 0,-1 0 0 0 0,1 0 1 0 0,-1 0-1 0 0,1 0 0 0 0,-1 0 0 0 0,1 0 0 0 0,0-1 0 0 0,-1 1 0 0 0,1 0 0 0 0,0-1 0 0 0,0 1 0 0 0,-1-1 1 0 0,1 0-1 0 0,0 1 0 0 0,0-1 0 0 0,0 0 0 0 0,-1 0 0 0 0,1 0 0 0 0,0 0 0 0 0,0-1 0 0 0,0 1 1 0 0,2-1-1 0 0,3-1-2 0 0,0-1 0 0 0,0 0 0 0 0,0 0 0 0 0,0 0 0 0 0,-1-1 0 0 0,1 0 0 0 0,-1 0 0 0 0,0-1 1 0 0,0 0-1 0 0,0 0 0 0 0,-1 0 0 0 0,7-8 0 0 0,6-9 32 0 0,28-45 1 0 0,45-92 1000 0 0,-90 158-733 0 0,-6 71-107 0 0,3-54-178 0 0,1-1 0 0 0,0 1 0 0 0,1-1-1 0 0,1 1 1 0 0,0 0 0 0 0,7 30 0 0 0,-6-39-16 0 0,0 0 0 0 0,1 0 1 0 0,0-1-1 0 0,0 1 0 0 0,1-1 0 0 0,0 1 0 0 0,0-1 1 0 0,0-1-1 0 0,1 1 0 0 0,0 0 0 0 0,0-1 1 0 0,11 9-1 0 0,-12-11-2 0 0,0 0 1 0 0,1-1-1 0 0,-1 1 1 0 0,1-1-1 0 0,-1 0 1 0 0,1 0-1 0 0,0-1 1 0 0,0 1-1 0 0,0-1 1 0 0,0 0-1 0 0,0-1 1 0 0,0 1-1 0 0,0-1 1 0 0,1 0-1 0 0,-1 0 1 0 0,0 0-1 0 0,0-1 1 0 0,0 0-1 0 0,7-1 1 0 0,-1-1 14 0 0,0-1-1 0 0,0 0 1 0 0,0 0 0 0 0,0-1 0 0 0,-1-1-1 0 0,0 1 1 0 0,0-2 0 0 0,0 1 0 0 0,-1-2 0 0 0,0 1-1 0 0,0-1 1 0 0,0 0 0 0 0,-2-1 0 0 0,1 0-1 0 0,-1 0 1 0 0,0-1 0 0 0,-1 0 0 0 0,0 0-1 0 0,6-15 1 0 0,-5 7-6 0 0,-2-1-1 0 0,0 0 1 0 0,-2 0 0 0 0,0-1-1 0 0,-1 1 1 0 0,0-1 0 0 0,-3-31-1 0 0,1 30-269 0 0,-3 5-203 0 0,-2 3-2867 0 0,2 7 1770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4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18 2104 0 0,'0'-1'790'0'0,"-1"0"0"0"0,0 0 0 0 0,1 0 0 0 0,-1 0 0 0 0,0 0 0 0 0,0 0 0 0 0,0-1 790 0 0,0 1-791 0 0,0 0 1 0 0,0 0 0 0 0,0 1 0 0 0,0-1 0 0 0,0 0 0 0 0,-1 1 0 0 0,1-1 0 0 0,-2 0 0 0 0,1 1-333 0 0,0-1 0 0 0,0 1 1 0 0,0 0-1 0 0,0 0 0 0 0,0 0 1 0 0,0 0-1 0 0,0 0 0 0 0,0 1 0 0 0,0-1 1 0 0,-2 1-1 0 0,-5 3-248 0 0,0-1 1 0 0,1 1-1 0 0,0 1 1 0 0,-8 5-1 0 0,7-5 1027 0 0,-9 8-818 0 0,0 0 0 0 0,2 1-1 0 0,-1 1 1 0 0,2 1 0 0 0,0 0-1 0 0,0 1 1 0 0,2 1 0 0 0,0 0 0 0 0,-19 37-1 0 0,28-46-341 0 0,0-1 0 0 0,1 1 0 0 0,0 0 0 0 0,0 1-1 0 0,1-1 1 0 0,0 0 0 0 0,0 1 0 0 0,1-1 0 0 0,1 1 0 0 0,0-1 0 0 0,0 1-1 0 0,2 14 1 0 0,-1-20-64 0 0,0 0 0 0 0,0 0 1 0 0,0 0-1 0 0,1 0 0 0 0,-1 0 0 0 0,1-1 0 0 0,0 1 0 0 0,0 0 0 0 0,0-1 0 0 0,0 1 0 0 0,1-1 0 0 0,0 0 0 0 0,-1 0 1 0 0,1 0-1 0 0,0 0 0 0 0,0 0 0 0 0,1-1 0 0 0,-1 1 0 0 0,1-1 0 0 0,-1 0 0 0 0,1 0 0 0 0,0 0 0 0 0,-1-1 0 0 0,1 1 0 0 0,0-1 1 0 0,0 0-1 0 0,0 0 0 0 0,0 0 0 0 0,0-1 0 0 0,8 1 0 0 0,-3-1-8 0 0,1 0 1 0 0,-1-1-1 0 0,0 0 1 0 0,0-1-1 0 0,0 1 1 0 0,9-5-1 0 0,-14 5 5 0 0,0 0-1 0 0,0 0 0 0 0,-1-1 1 0 0,1 1-1 0 0,0-1 0 0 0,-1 0 0 0 0,0 0 1 0 0,1 0-1 0 0,-1-1 0 0 0,0 1 1 0 0,0-1-1 0 0,0 0 0 0 0,-1 1 1 0 0,1-1-1 0 0,0-1 0 0 0,1-3 1 0 0,-3 6-4 0 0,-1 0 1 0 0,0 0-1 0 0,1 0 1 0 0,-1 0-1 0 0,0 0 1 0 0,0-1-1 0 0,0 1 1 0 0,0 0-1 0 0,0 0 1 0 0,0 0 0 0 0,0-1-1 0 0,-1 1 1 0 0,1 0-1 0 0,0 0 1 0 0,0 0-1 0 0,-1 0 1 0 0,1 0-1 0 0,-1 0 1 0 0,1 0-1 0 0,-1-1 1 0 0,0 1-1 0 0,1 1 1 0 0,-1-1-1 0 0,0 0 1 0 0,0 0-1 0 0,0 0 1 0 0,1 0 0 0 0,-1 0-1 0 0,0 1 1 0 0,0-1-1 0 0,0 0 1 0 0,0 1-1 0 0,0-1 1 0 0,0 1-1 0 0,-1-1 1 0 0,0 1-1 0 0,-3-3-1 0 0,0 1 0 0 0,0 0 0 0 0,0 1 0 0 0,0-1-1 0 0,-1 1 1 0 0,-7-1 0 0 0,6 2-84 0 0,0 0 0 0 0,0 0 0 0 0,0 1 0 0 0,0 0-1 0 0,0 0 1 0 0,-12 4 0 0 0,15-4-235 0 0,0 1 0 0 0,1-1 0 0 0,-1 1 0 0 0,0 0-1 0 0,1 0 1 0 0,0 0 0 0 0,-1 0 0 0 0,1 1 0 0 0,0 0 0 0 0,0-1-1 0 0,0 1 1 0 0,1 0 0 0 0,-4 5 0 0 0,-1 3-1296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4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5 116 4464 0 0,'0'-2'828'0'0,"-1"1"-1"0"0,0 0 0 0 0,1 0 0 0 0,-1-1 1 0 0,1 1-1 0 0,0 0 0 0 0,-1 0 0 0 0,1-1 1 0 0,0 1-1 0 0,0-1 0 0 0,0 1 1 0 0,0 0-1 0 0,0-1 0 0 0,0 1 0 0 0,0 0 1 0 0,1-2-1 0 0,7-2 2958 0 0,10 2-3592 0 0,153-19 2752 0 0,-87 9-2189 0 0,-57 10-303 0 0,-1-2 1 0 0,0 0-1 0 0,44-17 1 0 0,-50 9 928 0 0,-29 16-1336 0 0,0 1 1 0 0,0 1-1 0 0,0-1 1 0 0,0 1-1 0 0,0 1 1 0 0,1 0-1 0 0,0 0 1 0 0,1 0-1 0 0,-1 1 1 0 0,1 0-1 0 0,0 1 1 0 0,-6 8-1 0 0,-5 8 54 0 0,1 1-1 0 0,-26 52 1 0 0,34-58-124 0 0,1 1 0 0 0,1 0 0 0 0,1 1 0 0 0,1-1 0 0 0,0 1 0 0 0,2 0 1 0 0,0 0-1 0 0,2 1 0 0 0,0 25 0 0 0,2-41-315 0 0,-1 0 1 0 0,1 0 0 0 0,0 0 0 0 0,1 0-1 0 0,-1 0 1 0 0,1-1 0 0 0,0 1 0 0 0,1 0-1 0 0,-1-1 1 0 0,1 1 0 0 0,4 4 0 0 0,2 0-1260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4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34 5356 0 0,'-1'-15'10453'0'0,"-5"-3"-1962"0"0,-10 29-6935 0 0,8-2-1197 0 0,0 1 0 0 0,1 0 0 0 0,0 0 0 0 0,1 0-1 0 0,0 1 1 0 0,-8 17 0 0 0,6-11-67 0 0,1 1 0 0 0,-6 22-1 0 0,11-33-243 0 0,1 0-1 0 0,0 0 0 0 0,0 0 0 0 0,0 0 0 0 0,1 0 1 0 0,0 0-1 0 0,0 0 0 0 0,0 0 0 0 0,3 9 0 0 0,-3-14-55 0 0,1 0-1 0 0,-1 0 1 0 0,1-1-1 0 0,0 1 0 0 0,0 0 1 0 0,-1-1-1 0 0,1 1 0 0 0,0 0 1 0 0,0-1-1 0 0,0 1 1 0 0,1-1-1 0 0,-1 1 0 0 0,0-1 1 0 0,0 0-1 0 0,1 0 0 0 0,-1 1 1 0 0,1-1-1 0 0,-1 0 1 0 0,1 0-1 0 0,0-1 0 0 0,-1 1 1 0 0,3 1-1 0 0,0-1-17 0 0,-1-1 0 0 0,1 1 0 0 0,-1-1 0 0 0,1 0 0 0 0,0 0 0 0 0,-1 0 0 0 0,1 0 0 0 0,0 0 0 0 0,-1-1 0 0 0,7-1 0 0 0,3-2-43 0 0,0-1 1 0 0,0 0-1 0 0,-1-1 0 0 0,21-13 1 0 0,-20 9 130 0 0,0-1 1 0 0,-1 0-1 0 0,0-1 1 0 0,-1 0-1 0 0,0-1 0 0 0,-1 0 1 0 0,14-24-1 0 0,-22 34-18 0 0,9-20 570 0 0,-11 23-607 0 0,0 0 0 0 0,0 0 0 0 0,0 0 1 0 0,0-1-1 0 0,0 1 0 0 0,0 0 0 0 0,0 0 1 0 0,0 0-1 0 0,0 0 0 0 0,0 0 0 0 0,0 0 1 0 0,0 0-1 0 0,0 0 0 0 0,0 0 0 0 0,0 0 1 0 0,0 0-1 0 0,0-1 0 0 0,0 1 0 0 0,0 0 1 0 0,0 0-1 0 0,0 0 0 0 0,0 0 0 0 0,0 0 1 0 0,0 0-1 0 0,0 0 0 0 0,0 0 0 0 0,0 0 1 0 0,0 0-1 0 0,0 0 0 0 0,-1 0 1 0 0,1 0-1 0 0,0 0 0 0 0,0 0 0 0 0,0 0 1 0 0,0 0-1 0 0,0-1 0 0 0,0 1 0 0 0,0 0 1 0 0,0 0-1 0 0,0 0 0 0 0,0 0 0 0 0,0 0 1 0 0,0 0-1 0 0,-1 0 0 0 0,1 0 0 0 0,0 0 1 0 0,0 0-1 0 0,0 0 0 0 0,0 0 0 0 0,0 0 1 0 0,0 0-1 0 0,0 0 0 0 0,0 1 0 0 0,0-1 1 0 0,0 0-1 0 0,0 0 0 0 0,0 0 0 0 0,-1 0 1 0 0,-9 8 76 0 0,7-5-79 0 0,-1 1-1 0 0,1 1 0 0 0,0-1 1 0 0,0 0-1 0 0,1 1 0 0 0,0-1 0 0 0,-1 1 1 0 0,1 0-1 0 0,1 0 0 0 0,-1 0 0 0 0,1 0 1 0 0,0 0-1 0 0,0 0 0 0 0,0 0 0 0 0,1 0 1 0 0,-1 0-1 0 0,1 1 0 0 0,1-1 1 0 0,-1 0-1 0 0,1 0 0 0 0,0 0 0 0 0,0 0 1 0 0,0 0-1 0 0,4 9 0 0 0,-3-10-19 0 0,0 0-1 0 0,0-1 1 0 0,0 1 0 0 0,1-1-1 0 0,-1 0 1 0 0,1 0-1 0 0,0 0 1 0 0,0 0-1 0 0,0 0 1 0 0,0-1 0 0 0,0 1-1 0 0,1-1 1 0 0,-1 0-1 0 0,1 0 1 0 0,-1 0 0 0 0,7 2-1 0 0,-3-2-5 0 0,-1 0 0 0 0,1-1 0 0 0,-1 0 0 0 0,1 0 0 0 0,0 0 0 0 0,-1-1-1 0 0,1 0 1 0 0,0-1 0 0 0,11-2 0 0 0,-9 2 60 0 0,0-1-1 0 0,0-1 0 0 0,0 0 1 0 0,-1 0-1 0 0,1 0 1 0 0,-1-1-1 0 0,0-1 1 0 0,0 1-1 0 0,0-2 1 0 0,-1 1-1 0 0,1-1 0 0 0,-1 0 1 0 0,-1 0-1 0 0,1 0 1 0 0,6-10-1 0 0,-9 10 26 0 0,-1-1 0 0 0,0 0 0 0 0,0 1-1 0 0,0-1 1 0 0,-1 0 0 0 0,0 0 0 0 0,0 0 0 0 0,0-12 0 0 0,0-6-645 0 0,-2-29 1 0 0,-1 21-2474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4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3212 0 0,'1'-2'959'0'0,"1"0"-1"0"0,-1-1 1 0 0,1 1-1 0 0,-1 1 1 0 0,1-1-1 0 0,0 0 1 0 0,0 0-1 0 0,0 1 1 0 0,0-1-1 0 0,0 1 1 0 0,0-1-1 0 0,0 1 1 0 0,1 0-1 0 0,2-1 1 0 0,-4 2-706 0 0,1 0 0 0 0,-1 0 0 0 0,1 0 0 0 0,0 0 0 0 0,-1 0-1 0 0,1 0 1 0 0,0 1 0 0 0,-1-1 0 0 0,1 1 0 0 0,-1-1 0 0 0,1 1 0 0 0,-1 0 0 0 0,1-1 0 0 0,-1 1 0 0 0,1 0 0 0 0,-1 0 0 0 0,0 0 0 0 0,0 0 0 0 0,1 0 0 0 0,-1 0 0 0 0,0 1 0 0 0,0-1 0 0 0,1 2 0 0 0,6 9 103 0 0,0 0 1 0 0,0 0-1 0 0,-2 1 0 0 0,1 0 1 0 0,-2 0-1 0 0,0 1 0 0 0,0-1 1 0 0,3 18-1 0 0,4 10 20 0 0,9 45 241 0 0,-16-71-516 0 0,-3-10-63 0 0,-1 0 0 0 0,1 0 0 0 0,0-1 0 0 0,0 1 0 0 0,0-1-1 0 0,1 0 1 0 0,5 8 0 0 0,-7-11-13 0 0,0 0 0 0 0,0 0 1 0 0,1 0-1 0 0,-1 0 0 0 0,1 0 0 0 0,-1-1 0 0 0,1 1 0 0 0,-1-1 0 0 0,1 1 0 0 0,-1-1 1 0 0,1 1-1 0 0,0-1 0 0 0,-1 0 0 0 0,1 0 0 0 0,-1 0 0 0 0,1 0 0 0 0,0 0 1 0 0,-1 0-1 0 0,1 0 0 0 0,0 0 0 0 0,-1-1 0 0 0,1 1 0 0 0,-1-1 0 0 0,1 1 1 0 0,-1-1-1 0 0,1 1 0 0 0,-1-1 0 0 0,1 0 0 0 0,1-1 0 0 0,6-4 80 0 0,1 1 0 0 0,-1-1 0 0 0,-1-1 0 0 0,1 0-1 0 0,-1 0 1 0 0,-1-1 0 0 0,11-12 0 0 0,46-69 366 0 0,-27 34-265 0 0,-14 23-254 0 0,17-24-507 0 0,-10 24-2947 0 0,-23 25 1914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5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46 5669 0 0,'-3'-3'909'0'0,"0"-1"1"0"0,1 1 0 0 0,-1-1 0 0 0,-1 1 0 0 0,1 0 0 0 0,0 0 0 0 0,-1 0 0 0 0,0 1 0 0 0,1-1 0 0 0,-1 1-1 0 0,0 0 1 0 0,0 0 0 0 0,0 1 0 0 0,-1-1 0 0 0,-4-1 0 0 0,3 2-435 0 0,0 0-1 0 0,-1 1 1 0 0,1 0 0 0 0,0 0 0 0 0,0 0-1 0 0,-1 0 1 0 0,1 1 0 0 0,0 0 0 0 0,-11 4-1 0 0,0 1-210 0 0,0 1-1 0 0,0 1 0 0 0,1 0 0 0 0,0 1 1 0 0,1 1-1 0 0,-21 17 0 0 0,27-19-87 0 0,0 0 0 0 0,1 0 0 0 0,-12 14 0 0 0,17-18-130 0 0,1-1 0 0 0,-1 1 1 0 0,1 0-1 0 0,0-1 1 0 0,0 1-1 0 0,0 0 0 0 0,0 0 1 0 0,1 1-1 0 0,0-1 1 0 0,0 0-1 0 0,0 0 1 0 0,-1 7-1 0 0,3-8-28 0 0,-1 1 0 0 0,0-1-1 0 0,1 0 1 0 0,0 1 0 0 0,0-1 0 0 0,0 0 0 0 0,0 0 0 0 0,0 0-1 0 0,1 0 1 0 0,-1 0 0 0 0,1 0 0 0 0,0 0 0 0 0,0-1 0 0 0,0 1-1 0 0,0 0 1 0 0,0-1 0 0 0,1 0 0 0 0,-1 1 0 0 0,4 1 0 0 0,0 0-30 0 0,0 0 1 0 0,0 0 0 0 0,0-1 0 0 0,0 0 0 0 0,0 0 0 0 0,1-1 0 0 0,13 4 0 0 0,14 4-55 0 0,-34-10 115 0 0,-2 2-35 0 0,-52 40 45 0 0,18-15-6 0 0,32-24-46 0 0,-22 18 139 0 0,-38 40-1 0 0,57-54-106 0 0,0 1 0 0 0,1 0 1 0 0,0 1-1 0 0,0-1 0 0 0,1 1 0 0 0,0 1 0 0 0,1-1 0 0 0,0 1 1 0 0,-5 16-1 0 0,9-23-28 0 0,-1-1 0 0 0,0 1 1 0 0,1-1-1 0 0,0 1 0 0 0,0-1 0 0 0,0 1 1 0 0,0 0-1 0 0,0-1 0 0 0,0 1 1 0 0,1-1-1 0 0,-1 1 0 0 0,1-1 0 0 0,-1 1 1 0 0,1-1-1 0 0,0 1 0 0 0,0-1 1 0 0,0 0-1 0 0,1 0 0 0 0,-1 1 1 0 0,3 2-1 0 0,-1-2-11 0 0,0 0 1 0 0,0-1-1 0 0,1 1 1 0 0,-1-1-1 0 0,1 1 1 0 0,-1-1-1 0 0,1 0 1 0 0,0 0-1 0 0,0-1 1 0 0,0 1-1 0 0,6 0 1 0 0,2 1-156 0 0,1-1 0 0 0,-1 0 0 0 0,1-1 0 0 0,0-1 0 0 0,-1 0 0 0 0,1 0 1 0 0,15-4-1 0 0,-18 2-722 0 0,0 0 0 0 0,0-1 0 0 0,16-7 1 0 0,-2 0-738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5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63 129 17262 0 0,'-14'-28'3352'0'0,"3"5"-1940"0"0,2 4-664 0 0,5 4-220 0 0,-3 3-124 0 0,0 0-104 0 0,3 4-84 0 0,1 3-72 0 0,-1-1 20 0 0,26 22-2936 0 0,-8-3 1196 0 0,2 5 48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5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1300 0 0,'0'-2'679'0'0,"0"0"-1"0"0,0 1 0 0 0,0-1 1 0 0,0 0-1 0 0,1 1 1 0 0,-1-1-1 0 0,0 0 0 0 0,1 1 1 0 0,-1-1-1 0 0,1 1 1 0 0,-1-1-1 0 0,1 1 0 0 0,0-1 1 0 0,0 1-1 0 0,-1-1 1 0 0,1 1-1 0 0,0 0 0 0 0,0-1 1 0 0,1 1-1 0 0,-1 0 1 0 0,2-2-1 0 0,-1 2-327 0 0,0 0 0 0 0,0 0 1 0 0,0 1-1 0 0,0-1 0 0 0,0 0 0 0 0,0 1 0 0 0,0 0 1 0 0,0-1-1 0 0,1 1 0 0 0,-1 0 0 0 0,0 0 0 0 0,0 0 1 0 0,0 0-1 0 0,3 1 0 0 0,3 1-85 0 0,0 0-1 0 0,-1 0 1 0 0,0 1-1 0 0,0 0 1 0 0,0 0-1 0 0,0 1 1 0 0,0 0-1 0 0,7 5 1 0 0,0 3-38 0 0,0 1 0 0 0,-1 1 0 0 0,0 0 0 0 0,-1 1 0 0 0,-1 0 1 0 0,0 1-1 0 0,-1 0 0 0 0,-1 1 0 0 0,-1 0 0 0 0,9 23 0 0 0,-6-10-51 0 0,-2 1-1 0 0,-1 0 1 0 0,-1 1 0 0 0,-2-1-1 0 0,2 43 1 0 0,-3 81-2207 0 0,-7-132-1047 0 0,2-15 1486 0 0</inkml:trace>
  <inkml:trace contextRef="#ctx0" brushRef="#br0" timeOffset="1">447 25 5356 0 0,'0'-1'552'0'0,"-1"-1"0"0"0,1 1-1 0 0,-1-1 1 0 0,1 1-1 0 0,-1 0 1 0 0,0-1 0 0 0,0 1-1 0 0,0 0 1 0 0,0 0-1 0 0,0 0 1 0 0,0 0 0 0 0,0-1-1 0 0,0 2 1 0 0,0-1-1 0 0,0 0 1 0 0,-1 0-1 0 0,1 0 1 0 0,0 0 0 0 0,-1 1-1 0 0,1-1 1 0 0,0 1-1 0 0,-2-1 1 0 0,1 1-243 0 0,0 0 1 0 0,0 0-1 0 0,0 0 1 0 0,0 0-1 0 0,0 1 1 0 0,0-1-1 0 0,0 1 1 0 0,1-1-1 0 0,-1 1 1 0 0,0 0-1 0 0,0-1 1 0 0,1 1-1 0 0,-1 0 0 0 0,0 0 1 0 0,-1 2-1 0 0,-7 5-152 0 0,0 2-1 0 0,1-1 1 0 0,0 1-1 0 0,-9 12 1 0 0,10-11 696 0 0,-83 99 443 0 0,-114 181 0 0 0,200-281-1766 0 0,1-1-1 0 0,0 1 0 0 0,0 0 0 0 0,1 0 0 0 0,-2 11 1 0 0,2-10-839 0 0,-1 1-294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4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56 176 272 0 0,'-3'0'4744'0'0,"1"1"-4072"0"0,-1-1-1 0 0,1 1 0 0 0,-1 0 0 0 0,1 0 0 0 0,-1 0 1 0 0,1 0-1 0 0,0 1 0 0 0,-1-1 0 0 0,1 0 0 0 0,0 1 1 0 0,0 0-1 0 0,0-1 0 0 0,0 1 0 0 0,0 0 0 0 0,1 0 1 0 0,-1 0-1 0 0,1 0 0 0 0,-2 3 0 0 0,1-1-232 0 0,0 0 0 0 0,0 0 1 0 0,1 0-1 0 0,0 1 0 0 0,0-1 0 0 0,0 0 0 0 0,0 0 0 0 0,1 1 0 0 0,0-1 0 0 0,0 7 0 0 0,0-4-293 0 0,1 0 0 0 0,0 0 0 0 0,1 0 0 0 0,-1 0 0 0 0,1 0 0 0 0,0 0 0 0 0,1 0-1 0 0,0-1 1 0 0,0 1 0 0 0,0-1 0 0 0,1 0 0 0 0,0 0 0 0 0,0 0 0 0 0,6 5 0 0 0,1-1-27 0 0,0-1 1 0 0,1 0 0 0 0,0-1-1 0 0,1-1 1 0 0,0 0 0 0 0,0 0-1 0 0,1-1 1 0 0,-1-1 0 0 0,26 7 0 0 0,-26-9-108 0 0,1-1 1 0 0,-1 1-1 0 0,1-2 1 0 0,-1 0-1 0 0,1-1 1 0 0,0 0-1 0 0,-1-1 1 0 0,1 0-1 0 0,-1-2 1 0 0,23-5-1 0 0,-31 6-1 0 0,0 1 0 0 0,-1-1-1 0 0,1 0 1 0 0,-1-1 0 0 0,1 1-1 0 0,-1-1 1 0 0,0 0 0 0 0,0 0-1 0 0,0 0 1 0 0,0-1 0 0 0,-1 1-1 0 0,1-1 1 0 0,-1 0 0 0 0,0 0-1 0 0,0 0 1 0 0,0 0 0 0 0,-1-1-1 0 0,0 1 1 0 0,1-1-1 0 0,-1 1 1 0 0,2-10 0 0 0,-3 6 39 0 0,1-1 1 0 0,-2 1-1 0 0,1 0 1 0 0,-1 0-1 0 0,0-1 0 0 0,-1 1 1 0 0,0 0-1 0 0,0 0 1 0 0,-1 0-1 0 0,0 0 1 0 0,0 0-1 0 0,-7-14 0 0 0,0 1 47 0 0,-2 1 0 0 0,-1 0 0 0 0,0 0-1 0 0,-27-31 1 0 0,29 39-49 0 0,0 2 0 0 0,-1-1 0 0 0,0 1 1 0 0,0 1-1 0 0,-1 0 0 0 0,0 1 0 0 0,-1 0 0 0 0,-23-11 0 0 0,32 18-42 0 0,1-1 0 0 0,-1 1 0 0 0,0 0 0 0 0,0 0 0 0 0,0 0 0 0 0,0 0 0 0 0,0 1 0 0 0,0 0 0 0 0,0 0 0 0 0,0 0-1 0 0,0 0 1 0 0,1 0 0 0 0,-1 1 0 0 0,0 0 0 0 0,0 0 0 0 0,0 0 0 0 0,0 0 0 0 0,-4 2 0 0 0,3 0-2 0 0,0 0 1 0 0,1 1 0 0 0,-1-1-1 0 0,1 1 1 0 0,0 0-1 0 0,0 0 1 0 0,0 1-1 0 0,0-1 1 0 0,1 1-1 0 0,0 0 1 0 0,-4 6-1 0 0,-4 13 3 0 0,1 0 0 0 0,1 1 0 0 0,1 0 1 0 0,-7 36-1 0 0,11-42 0 0 0,-5 33 5 0 0,3 0 1 0 0,2 0 0 0 0,2 0 0 0 0,9 95 0 0 0,-1-80 78 0 0,30 121 0 0 0,-25-148-556 0 0,1-1 1 0 0,3 0 0 0 0,1-1 0 0 0,26 45 0 0 0,-41-81 158 0 0,0-1-1 0 0,0 1 1 0 0,0 0 0 0 0,0 0 0 0 0,0-1 0 0 0,1 1-1 0 0,-1-1 1 0 0,1 1 0 0 0,-1-1 0 0 0,1 0 0 0 0,-1 0 0 0 0,4 3-1 0 0,2-2-1278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5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53 5473 0 0,'-3'-6'1885'0'0,"0"1"1"0"0,0 0 0 0 0,-1 0 0 0 0,0 0-1 0 0,-6-6 1 0 0,8 9-1546 0 0,-1 1 0 0 0,1-1-1 0 0,-1 0 1 0 0,1 1 0 0 0,-1 0-1 0 0,0-1 1 0 0,0 1 0 0 0,1 0-1 0 0,-1 1 1 0 0,0-1 0 0 0,0 0-1 0 0,0 1 1 0 0,-5-1 0 0 0,-1 1 26 0 0,0 1 0 0 0,0-1 1 0 0,0 1-1 0 0,-1 1 0 0 0,1 0 1 0 0,1 0-1 0 0,-1 1 0 0 0,0 0 1 0 0,0 0-1 0 0,1 1 1 0 0,0 0-1 0 0,-14 9 0 0 0,18-10-291 0 0,0 0-1 0 0,0 0 1 0 0,-1 1-1 0 0,2-1 1 0 0,-1 1-1 0 0,0 0 1 0 0,1 0-1 0 0,0 0 1 0 0,0 0 0 0 0,0 1-1 0 0,0 0 1 0 0,1-1-1 0 0,-1 1 1 0 0,1 0-1 0 0,1 0 1 0 0,-1 0-1 0 0,1 0 1 0 0,0 0-1 0 0,0 0 1 0 0,0 1-1 0 0,1-1 1 0 0,-1 0-1 0 0,2 8 1 0 0,-1-10-89 0 0,1 0 1 0 0,0 0-1 0 0,1 0 1 0 0,-1 0-1 0 0,0 0 1 0 0,1 0-1 0 0,0 0 1 0 0,0-1-1 0 0,-1 1 1 0 0,2-1 0 0 0,-1 1-1 0 0,0-1 1 0 0,0 0-1 0 0,1 1 1 0 0,-1-1-1 0 0,1 0 1 0 0,0-1-1 0 0,4 3 1 0 0,2 2-232 0 0,1-1 0 0 0,0-1 0 0 0,0 0 0 0 0,13 3 0 0 0,-23-6 244 0 0,0-1 1 0 0,1 0-1 0 0,-1 0 0 0 0,0 0 1 0 0,0 0-1 0 0,1 0 0 0 0,-1 0 1 0 0,0 0-1 0 0,1 0 0 0 0,-1 1 0 0 0,0-1 1 0 0,0 0-1 0 0,1 0 0 0 0,-1 0 1 0 0,0 0-1 0 0,0 1 0 0 0,0-1 1 0 0,1 0-1 0 0,-1 0 0 0 0,0 1 0 0 0,0-1 1 0 0,0 0-1 0 0,0 0 0 0 0,1 1 1 0 0,-1-1-1 0 0,0 0 0 0 0,0 1 1 0 0,0-1-1 0 0,0 0 0 0 0,0 0 0 0 0,0 1 1 0 0,0-1-1 0 0,0 0 0 0 0,0 1 1 0 0,-7 12 95 0 0,-26 18 256 0 0,18-18-179 0 0,-5 7 129 0 0,1 1 0 0 0,-20 27 0 0 0,34-41-238 0 0,0 0 0 0 0,1 0 0 0 0,0 1 0 0 0,1-1 0 0 0,-1 1-1 0 0,1 0 1 0 0,1 0 0 0 0,-1 0 0 0 0,1 1 0 0 0,1-1 0 0 0,-1 17 0 0 0,1-23-54 0 0,1 1 0 0 0,1-1 0 0 0,-1 1-1 0 0,0-1 1 0 0,1 1 0 0 0,-1-1 0 0 0,1 1 0 0 0,0-1 0 0 0,0 0 0 0 0,0 1 0 0 0,0-1 0 0 0,0 0 0 0 0,0 0 0 0 0,0 1 0 0 0,1-1 0 0 0,-1 0 0 0 0,1 0 0 0 0,0-1 0 0 0,2 3 0 0 0,-1-2-20 0 0,0 0 1 0 0,1 0 0 0 0,-1 0-1 0 0,1 0 1 0 0,-1 0 0 0 0,1-1-1 0 0,0 0 1 0 0,0 0-1 0 0,0 0 1 0 0,0 0 0 0 0,4 0-1 0 0,5-1-60 0 0,1 1 0 0 0,-1-2 0 0 0,1 0 0 0 0,-1-1 0 0 0,0 0-1 0 0,15-5 1 0 0,-11 2 51 0 0,-1-1-1 0 0,0 0 0 0 0,0-1 1 0 0,-1-1-1 0 0,0 0 0 0 0,0-1 1 0 0,-1-1-1 0 0,0 0 1 0 0,0-1-1 0 0,-2-1 0 0 0,1 0 1 0 0,-1 0-1 0 0,-1-1 0 0 0,0-1 1 0 0,-1 0-1 0 0,-1 0 1 0 0,10-20-1 0 0,47-130 1876 0 0,-60 149-1555 0 0,-1 5 584 0 0,0 26-563 0 0,13 131-24 0 0,-10-100-394 0 0,-5-25 131 0 0,12 44 1 0 0,-14-60-352 0 0,1 0 1 0 0,0-1-1 0 0,1 0 1 0 0,-1 1 0 0 0,1-1-1 0 0,0 0 1 0 0,1 0-1 0 0,-1-1 1 0 0,1 1-1 0 0,0-1 1 0 0,0 0 0 0 0,7 6-1 0 0,1-1-1234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5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146 682 1300 0 0,'-9'-8'9627'0'0,"9"8"-9061"0"0,-1 0 0 0 0,0 0 1 0 0,1 0-1 0 0,-1-1 0 0 0,0 1 0 0 0,1 0 1 0 0,-1 0-1 0 0,-1 1 0 0 0,-17 8 3719 0 0,-11 21-2465 0 0,20-17-1516 0 0,1 1 1 0 0,0 0-1 0 0,1 1 0 0 0,1-1 1 0 0,0 2-1 0 0,1-1 0 0 0,0 1 1 0 0,1 0-1 0 0,1 0 0 0 0,1 0 0 0 0,0 0 1 0 0,1 1-1 0 0,0 18 0 0 0,3-31-264 0 0,-1 1-1 0 0,0-1 0 0 0,1 1 1 0 0,0 0-1 0 0,0-1 0 0 0,0 0 1 0 0,0 1-1 0 0,1-1 0 0 0,0 0 1 0 0,0 0-1 0 0,0 0 0 0 0,0 0 1 0 0,1 0-1 0 0,0 0 0 0 0,4 5 1 0 0,-5-8-28 0 0,0 1 0 0 0,0 0 0 0 0,0 0 0 0 0,0-1 0 0 0,0 1 0 0 0,1-1 0 0 0,-1 0 0 0 0,0 0 0 0 0,1 0 1 0 0,-1 0-1 0 0,1 0 0 0 0,-1 0 0 0 0,1-1 0 0 0,0 1 0 0 0,-1-1 0 0 0,1 0 0 0 0,0 0 0 0 0,-1 0 1 0 0,1 0-1 0 0,0 0 0 0 0,-1 0 0 0 0,1-1 0 0 0,-1 1 0 0 0,1-1 0 0 0,0 0 0 0 0,-1 0 0 0 0,4-2 1 0 0,3 0-4 0 0,-1-2 0 0 0,0 1 1 0 0,0-1-1 0 0,-1 0 0 0 0,1-1 1 0 0,-1 0-1 0 0,0 0 0 0 0,-1-1 1 0 0,1 1-1 0 0,-1-2 0 0 0,-1 1 1 0 0,1 0-1 0 0,4-10 0 0 0,-5 7 15 0 0,-1 0 0 0 0,0 0 0 0 0,-1 0 0 0 0,0-1-1 0 0,0 1 1 0 0,-1-1 0 0 0,-1 0 0 0 0,0 1-1 0 0,0-1 1 0 0,-1 0 0 0 0,-1-11 0 0 0,-3-20 47 0 0,-1 0 1 0 0,-13-44 0 0 0,0 26 231 0 0,-2 1 0 0 0,-36-74 0 0 0,29 69-66 0 0,-8-32 156 0 0,35 94-392 0 0,-1 1 0 0 0,1 0 0 0 0,0 0-1 0 0,0 0 1 0 0,0-1 0 0 0,0 1 0 0 0,0 0 0 0 0,0-1 0 0 0,0 1 0 0 0,0 0 0 0 0,1 0 0 0 0,-1 0 0 0 0,0-1 0 0 0,1 1 0 0 0,-1 0 0 0 0,1 0 0 0 0,-1 0 0 0 0,1 0 0 0 0,0 0-1 0 0,-1 0 1 0 0,1 0 0 0 0,0 0 0 0 0,0 0 0 0 0,0 0 0 0 0,1-1 0 0 0,28-21 7 0 0,-25 19-4 0 0,180-105 27 0 0,-121 74-14 0 0,-27 19-631 0 0,-36 16 126 0 0,2 6-2397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5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26 2404 0 0,'-5'-26'21948'0'0,"5"26"-21896"0"0,-9 23 308 0 0,0 0 1 0 0,2 1-1 0 0,1-1 1 0 0,1 2 0 0 0,0-1-1 0 0,-1 41 1 0 0,6-41-203 0 0,3 57 274 0 0,-2-72-383 0 0,0 0 1 0 0,1 0-1 0 0,0 0 1 0 0,1 0-1 0 0,0-1 1 0 0,7 16 0 0 0,-5-14 10 0 0,-2-5-30 0 0,-1 0 0 0 0,1 0 1 0 0,0 0-1 0 0,0-1 0 0 0,6 7 0 0 0,-8-9-16 0 0,1-1 0 0 0,-1 0 0 0 0,1 0 0 0 0,0 1 0 0 0,-1-1 0 0 0,1 0 0 0 0,0-1 0 0 0,0 1 0 0 0,0 0 0 0 0,-1 0 0 0 0,1-1 0 0 0,0 1 0 0 0,0-1 0 0 0,0 0 0 0 0,0 1 0 0 0,0-1-1 0 0,0 0 1 0 0,0 0 0 0 0,0 0 0 0 0,4-1 0 0 0,0 0 29 0 0,0-1 1 0 0,0 1-1 0 0,0-1 0 0 0,0-1 0 0 0,0 1 0 0 0,0-1 1 0 0,-1 0-1 0 0,1 0 0 0 0,-1 0 0 0 0,0-1 0 0 0,8-7 1 0 0,-5 3 40 0 0,-1 0 0 0 0,0 0 0 0 0,0-1 0 0 0,-1 0 0 0 0,0 0 0 0 0,6-12 0 0 0,1-10 81 0 0,0-1-1 0 0,-3 0 1 0 0,11-47 0 0 0,-11-15-839 0 0,-3 80-3144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5:5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18 4496 0 0,'-4'1'1174'0'0,"0"1"-1"0"0,1 1 1 0 0,-1-1-1 0 0,0 1 1 0 0,1-1-1 0 0,0 1 1 0 0,-1 0-1 0 0,-4 6 1 0 0,3-3-79 0 0,0 1-1 0 0,1 0 1 0 0,-8 15 0 0 0,4-4-306 0 0,2 0 0 0 0,0 0 1 0 0,-4 22-1 0 0,6-21-77 0 0,1 1 0 0 0,-1 35 0 0 0,3-47-594 0 0,2 0-1 0 0,-1-1 0 0 0,1 1 0 0 0,0-1 0 0 0,1 1 1 0 0,0-1-1 0 0,0 0 0 0 0,0 0 0 0 0,1 0 1 0 0,6 11-1 0 0,-7-14-69 0 0,0-1-1 0 0,1 1 1 0 0,-1-1 0 0 0,1 1 0 0 0,0-1-1 0 0,0 0 1 0 0,0 0 0 0 0,1 0 0 0 0,-1 0 0 0 0,1-1-1 0 0,0 0 1 0 0,-1 1 0 0 0,1-1 0 0 0,0 0 0 0 0,0-1-1 0 0,0 1 1 0 0,0-1 0 0 0,9 2 0 0 0,-8-3-1 0 0,1 0 0 0 0,-1 0 0 0 0,1 0-1 0 0,0-1 1 0 0,-1 0 0 0 0,1 0 0 0 0,-1 0 0 0 0,0-1 0 0 0,1 0 0 0 0,-1 0 0 0 0,0 0 0 0 0,0-1 0 0 0,0 0 0 0 0,7-5 0 0 0,-5 3 65 0 0,0 0 1 0 0,-1 0-1 0 0,0-1 0 0 0,0 0 1 0 0,0 0-1 0 0,0-1 1 0 0,-1 0-1 0 0,-1 1 0 0 0,1-2 1 0 0,-1 1-1 0 0,0-1 1 0 0,0 1-1 0 0,-1-1 0 0 0,0 0 1 0 0,-1 0-1 0 0,0 0 1 0 0,0-1-1 0 0,0 1 0 0 0,-1 0 1 0 0,-1-1-1 0 0,0-16 0 0 0,-1 11-24 0 0,0 0 0 0 0,-2 0 0 0 0,1 0-1 0 0,-2 0 1 0 0,0 0 0 0 0,-1 1 0 0 0,0 0-1 0 0,-1 0 1 0 0,0 0 0 0 0,-1 1-1 0 0,0-1 1 0 0,-14-15 0 0 0,19 26-117 0 0,0-1 0 0 0,0 1 1 0 0,0 0-1 0 0,0 0 0 0 0,-1 0 1 0 0,1 0-1 0 0,-1 0 0 0 0,0 0 1 0 0,1 1-1 0 0,-1-1 0 0 0,0 1 1 0 0,0 0-1 0 0,0 0 0 0 0,0 0 1 0 0,0 0-1 0 0,0 0 0 0 0,0 1 1 0 0,-1-1-1 0 0,1 1 0 0 0,0 0 1 0 0,0 0-1 0 0,-3 0 0 0 0,2 1-314 0 0,0 0-1 0 0,0 0 0 0 0,0 0 1 0 0,0 0-1 0 0,0 1 0 0 0,1-1 1 0 0,-1 1-1 0 0,1 0 0 0 0,-1 0 1 0 0,-5 4-1 0 0,-2 4-1235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0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171 548 4528 0 0,'-1'-3'4444'0'0,"1"0"-3281"0"0,-1 0 1 0 0,0 0-1 0 0,0 0 0 0 0,-1 0 1 0 0,1 0-1 0 0,-1 0 0 0 0,1 0 0 0 0,-1 0 1 0 0,-4-4-1 0 0,5 6-1016 0 0,0 0-1 0 0,0 1 1 0 0,0-1-1 0 0,0 1 1 0 0,-1-1 0 0 0,1 1-1 0 0,0-1 1 0 0,0 1-1 0 0,-1 0 1 0 0,1-1 0 0 0,0 1-1 0 0,0 0 1 0 0,-1 0-1 0 0,1 0 1 0 0,0 0 0 0 0,-1 0-1 0 0,1 0 1 0 0,0 0-1 0 0,0 1 1 0 0,-1-1 0 0 0,1 0-1 0 0,0 1 1 0 0,0-1-1 0 0,-1 1 1 0 0,1-1-1 0 0,0 1 1 0 0,0 0 0 0 0,-2 1-1 0 0,-3 2 2 0 0,0 0 0 0 0,1 0 0 0 0,-1 1 0 0 0,1 0 0 0 0,0 0-1 0 0,0 0 1 0 0,0 1 0 0 0,1 0 0 0 0,0 0 0 0 0,-7 12 0 0 0,0 5 170 0 0,-13 39 0 0 0,20-49-221 0 0,0 1 0 0 0,0 0 0 0 0,2-1 0 0 0,0 1-1 0 0,-1 26 1 0 0,3-33-75 0 0,0 1 0 0 0,1-1 1 0 0,0 0-1 0 0,0 1 0 0 0,1-1 0 0 0,0 0 0 0 0,0 0 0 0 0,1 0 0 0 0,-1 0 0 0 0,2-1 0 0 0,-1 1 0 0 0,8 10 0 0 0,-10-15-26 0 0,0-1-1 0 0,1 1 0 0 0,-1-1 1 0 0,0 1-1 0 0,1-1 0 0 0,-1 0 1 0 0,1 0-1 0 0,0 0 0 0 0,-1 0 1 0 0,1 0-1 0 0,0 0 0 0 0,-1 0 1 0 0,1-1-1 0 0,0 1 0 0 0,0 0 1 0 0,0-1-1 0 0,0 0 1 0 0,0 1-1 0 0,3-1 0 0 0,-2 0-1 0 0,1 0 0 0 0,-1-1-1 0 0,1 0 1 0 0,-1 0 0 0 0,1 1-1 0 0,-1-2 1 0 0,0 1 0 0 0,0 0-1 0 0,0-1 1 0 0,4-2 0 0 0,1-1-5 0 0,0 0 1 0 0,-1-1 0 0 0,0 0-1 0 0,-1 0 1 0 0,1-1 0 0 0,-1 0-1 0 0,9-12 1 0 0,-10 9 27 0 0,0 0-1 0 0,0 0 1 0 0,-1-1 0 0 0,0 1-1 0 0,-1-1 1 0 0,0 0-1 0 0,0 0 1 0 0,-2 0 0 0 0,1 0-1 0 0,-1-1 1 0 0,-1 1 0 0 0,0 0-1 0 0,0-1 1 0 0,-2 1 0 0 0,1 0-1 0 0,-7-21 1 0 0,-4-10 103 0 0,-3 1-1 0 0,-1 0 1 0 0,-24-41 0 0 0,14 28 4 0 0,19 39-73 0 0,1 1 0 0 0,0-2 0 0 0,2 1 0 0 0,-4-16 0 0 0,6 23-31 0 0,1-1-1 0 0,1 1 1 0 0,-1 0-1 0 0,2-1 1 0 0,-1 1 0 0 0,1 0-1 0 0,0 0 1 0 0,0 0-1 0 0,5-12 1 0 0,-1 0 8 0 0,-4 15-20 0 0,0 0 0 0 0,1 0 0 0 0,-1 0-1 0 0,1 0 1 0 0,3-6 0 0 0,5-6 8 0 0,-5 9-40 0 0,-1 0 1 0 0,1 0-1 0 0,0 1 1 0 0,1 0-1 0 0,0 0 1 0 0,13-12-1 0 0,-15 15-273 0 0,1 1 1 0 0,-1 0-1 0 0,1 0 0 0 0,0 0 0 0 0,-1 1 0 0 0,1-1 1 0 0,0 1-1 0 0,0 0 0 0 0,1 1 0 0 0,-1-1 0 0 0,0 1 0 0 0,1 0 1 0 0,-1 0-1 0 0,9 1 0 0 0,2 1-1314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0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 3872 0 0,'-2'-8'19231'0'0,"0"26"-15553"0"0,-2 17-6014 0 0,3-17 4379 0 0,-6 67-1075 0 0,-2 34-476 0 0,9-94-2489 0 0,3 30 0 0 0,1-37 385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0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21 3212 0 0,'-3'2'1002'0'0,"-1"-1"0"0"0,1 1 0 0 0,0 1 0 0 0,0-1 0 0 0,0 0 0 0 0,0 1 0 0 0,0-1 0 0 0,-4 6 0 0 0,3-2 127 0 0,-1 0 0 0 0,1 1 0 0 0,-6 13-1 0 0,4-6-124 0 0,1 1-1 0 0,0 1 1 0 0,-4 23-1 0 0,7-26-549 0 0,0 0 1 0 0,1 0-1 0 0,0 0 0 0 0,1 0 0 0 0,1 0 0 0 0,4 26 0 0 0,-5-36-425 0 0,1 0 0 0 0,-1-1 0 0 0,1 1 0 0 0,0 0-1 0 0,0 0 1 0 0,0-1 0 0 0,0 1 0 0 0,1 0 0 0 0,-1-1-1 0 0,1 1 1 0 0,0-1 0 0 0,0 0 0 0 0,-1 1 0 0 0,1-1-1 0 0,1 0 1 0 0,-1 0 0 0 0,0 0 0 0 0,0-1 0 0 0,1 1-1 0 0,-1 0 1 0 0,1-1 0 0 0,0 0 0 0 0,-1 1 0 0 0,1-1 0 0 0,0 0-1 0 0,0 0 1 0 0,-1-1 0 0 0,1 1 0 0 0,0-1 0 0 0,0 1-1 0 0,0-1 1 0 0,0 0 0 0 0,0 0 0 0 0,0 0 0 0 0,0 0-1 0 0,0-1 1 0 0,3 0 0 0 0,4-2-15 0 0,-1 1-1 0 0,1-1 1 0 0,-1-1 0 0 0,0 0-1 0 0,0 0 1 0 0,0-1-1 0 0,-1 0 1 0 0,1 0 0 0 0,-1-1-1 0 0,0 0 1 0 0,-1-1 0 0 0,0 0-1 0 0,0 0 1 0 0,0 0 0 0 0,9-15-1 0 0,-10 15 107 0 0,-1-1-1 0 0,-1-1 1 0 0,1 1-1 0 0,-1 0 1 0 0,0-1 0 0 0,-1 0-1 0 0,0 0 1 0 0,-1 0-1 0 0,1 0 1 0 0,-2-1-1 0 0,1 1 1 0 0,-2 0 0 0 0,1-1-1 0 0,-1 1 1 0 0,0-1-1 0 0,-3-16 1 0 0,2 22-68 0 0,-1 0 1 0 0,1 0-1 0 0,0 0 1 0 0,-1 1-1 0 0,0-1 1 0 0,0 0-1 0 0,0 0 1 0 0,0 1-1 0 0,-1 0 1 0 0,1-1-1 0 0,-1 1 1 0 0,0 0-1 0 0,0 0 1 0 0,0 0-1 0 0,-1 1 1 0 0,1-1-1 0 0,0 1 1 0 0,-1 0-1 0 0,0 0 1 0 0,1 0-1 0 0,-1 0 0 0 0,0 0 1 0 0,0 1-1 0 0,0 0 1 0 0,-6-1-1 0 0,4 0-22 0 0,-1 1 0 0 0,0 1 0 0 0,0-1 0 0 0,0 1 0 0 0,1 1 0 0 0,-1-1 0 0 0,0 1 0 0 0,0 0 0 0 0,1 1 0 0 0,-1-1 0 0 0,0 1 0 0 0,1 1-1 0 0,0-1 1 0 0,-11 7 0 0 0,2 0-5 0 0,1 1-1 0 0,1 0 1 0 0,0 1-1 0 0,0 1 1 0 0,1 0-1 0 0,0 1 1 0 0,1 0-1 0 0,-9 15 1 0 0,14-18-14 0 0,0-1 0 0 0,0 1 0 0 0,1 1 0 0 0,1-1 0 0 0,0 1 0 0 0,0-1 0 0 0,1 1 0 0 0,0 0-1 0 0,1 0 1 0 0,0 1 0 0 0,1-1 0 0 0,0 0 0 0 0,1 13 0 0 0,1-20-42 0 0,-1-1 0 0 0,0 1 0 0 0,1 0 0 0 0,0 0 0 0 0,0-1 0 0 0,0 1 0 0 0,0-1 0 0 0,0 1 0 0 0,1-1 0 0 0,-1 1 0 0 0,1-1 0 0 0,0 0 0 0 0,0 0 0 0 0,1 0 0 0 0,-1 0 0 0 0,1 0 0 0 0,4 5 0 0 0,-4-7-51 0 0,0 1-1 0 0,0 0 1 0 0,1-1 0 0 0,-1 0 0 0 0,0 0 0 0 0,0 0 0 0 0,1 0 0 0 0,-1 0 0 0 0,1-1 0 0 0,-1 1 0 0 0,0-1-1 0 0,1 0 1 0 0,-1 0 0 0 0,1-1 0 0 0,-1 1 0 0 0,1 0 0 0 0,-1-1 0 0 0,0 0 0 0 0,1 0 0 0 0,3-2-1 0 0,6-1-143 0 0,-1-2 0 0 0,0 0-1 0 0,1 0 1 0 0,-2-1 0 0 0,1-1-1 0 0,-1 0 1 0 0,0 0-1 0 0,-1-1 1 0 0,0-1 0 0 0,15-18-1 0 0,-14 15 399 0 0,0-2 0 0 0,-2 1 0 0 0,0-1 0 0 0,0-1 0 0 0,-2 1 0 0 0,0-1 0 0 0,0-1 0 0 0,3-18 0 0 0,-8 31 29 0 0,1-10 843 0 0,0 0-1 0 0,0 0 0 0 0,0-19 1 0 0,-1 56-1213 0 0,1-1 1 0 0,1 0-1 0 0,1 0 1 0 0,0 0-1 0 0,10 22 1 0 0,-1-2-1423 0 0,-7-14 56 0 0,4 1-55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0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15 2688 0 0,'-1'-2'682'0'0,"-1"1"-1"0"0,1 0 1 0 0,-1-1-1 0 0,1 1 0 0 0,-1 0 1 0 0,0 0-1 0 0,0 0 1 0 0,1 1-1 0 0,-1-1 1 0 0,0 0-1 0 0,0 1 1 0 0,0-1-1 0 0,0 1 1 0 0,1-1-1 0 0,-1 1 0 0 0,0 0 1 0 0,-4 0-1 0 0,3 0-199 0 0,0 1-1 0 0,-1-1 0 0 0,1 1 1 0 0,-1 0-1 0 0,1 0 0 0 0,0 1 1 0 0,0-1-1 0 0,0 1 0 0 0,-4 2 1 0 0,-3 3-27 0 0,0 0 0 0 0,1 1 1 0 0,0 0-1 0 0,1 1 1 0 0,-8 9-1 0 0,3-2-53 0 0,1 0 0 0 0,1 1-1 0 0,1 0 1 0 0,1 1 0 0 0,-10 23 0 0 0,14-28-215 0 0,0 2 0 0 0,1-1 0 0 0,0 0 0 0 0,1 1 0 0 0,1 0 0 0 0,0 0 0 0 0,2-1 0 0 0,0 16 0 0 0,1-12-66 0 0,1 0-1 0 0,1 0 1 0 0,1 0 0 0 0,0 0-1 0 0,1-1 1 0 0,1 0 0 0 0,1 0 0 0 0,12 22-1 0 0,-15-33-115 0 0,-1 0-1 0 0,1 0 1 0 0,0 0-1 0 0,1-1 1 0 0,-1 0-1 0 0,1 0 1 0 0,0 0-1 0 0,0 0 1 0 0,0-1 0 0 0,1 1-1 0 0,0-2 1 0 0,0 1-1 0 0,0-1 1 0 0,0 1-1 0 0,0-2 1 0 0,1 1-1 0 0,-1-1 1 0 0,1 0-1 0 0,0 0 1 0 0,0-1-1 0 0,-1 0 1 0 0,1 0-1 0 0,0 0 1 0 0,12-1-1 0 0,-2-3-37 0 0,0 0 0 0 0,-1-1 0 0 0,1-1 0 0 0,-1 0 0 0 0,0-2 0 0 0,-1 1 0 0 0,0-2 0 0 0,0 0 0 0 0,0-1 0 0 0,-1 0 0 0 0,0-1-1 0 0,-1-1 1 0 0,0 0 0 0 0,-1-1 0 0 0,0 0 0 0 0,13-18 0 0 0,-18 20 50 0 0,-1 0-1 0 0,1 0 1 0 0,-2-1-1 0 0,0 0 1 0 0,0 0 0 0 0,6-23-1 0 0,-9 28 30 0 0,-1 0-1 0 0,0-1 0 0 0,0 1 1 0 0,-1 0-1 0 0,1 0 1 0 0,-1-1-1 0 0,-1 1 1 0 0,1 0-1 0 0,-1 0 0 0 0,0 0 1 0 0,-1-1-1 0 0,1 1 1 0 0,-1 0-1 0 0,0 1 0 0 0,-4-8 1 0 0,1 4 91 0 0,1 1-1 0 0,-2 1 1 0 0,-9-13 0 0 0,13 18-110 0 0,1 0 1 0 0,-1 1-1 0 0,0-1 1 0 0,-1 0-1 0 0,1 1 1 0 0,0-1-1 0 0,0 1 0 0 0,-1 0 1 0 0,1 0-1 0 0,0 0 1 0 0,-1 0-1 0 0,1 0 1 0 0,-1 0-1 0 0,0 1 0 0 0,1-1 1 0 0,-1 1-1 0 0,-3 0 1 0 0,4 0-15 0 0,0 0 1 0 0,-1 1-1 0 0,1-1 1 0 0,0 1-1 0 0,0 0 1 0 0,0 0 0 0 0,0 0-1 0 0,0 0 1 0 0,0 0-1 0 0,0 0 1 0 0,0 0-1 0 0,0 1 1 0 0,1-1-1 0 0,-1 1 1 0 0,0-1-1 0 0,1 1 1 0 0,-1 0 0 0 0,1 0-1 0 0,0-1 1 0 0,-1 1-1 0 0,0 2 1 0 0,-3 6 36 0 0,-1 0 1 0 0,-5 19 0 0 0,9-25-38 0 0,-5 19 39 0 0,0 0 1 0 0,1 1-1 0 0,2-1 0 0 0,-3 44 1 0 0,6 101 83 0 0,2-85-95 0 0,-2-13-177 0 0,3 78-3602 0 0,2-128 2145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0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52 4396 0 0,'-3'1'783'0'0,"1"0"0"0"0,-1 1 0 0 0,0-1 0 0 0,1 1-1 0 0,0 0 1 0 0,-1 0 0 0 0,1 0 0 0 0,0 0 0 0 0,0 0-1 0 0,0 0 1 0 0,-3 4 0 0 0,2-1-33 0 0,0 1-1 0 0,0-1 1 0 0,0 1 0 0 0,0 0-1 0 0,-1 6 1 0 0,1 1-62 0 0,0-1 0 0 0,0 1-1 0 0,2 0 1 0 0,-2 22 0 0 0,4-25-453 0 0,-1 0-1 0 0,1-1 1 0 0,1 1 0 0 0,0 0 0 0 0,0 0 0 0 0,1-1 0 0 0,0 1 0 0 0,6 11 0 0 0,-7-17-199 0 0,0-1 1 0 0,0 1-1 0 0,0 0 1 0 0,1-1-1 0 0,-1 1 0 0 0,1-1 1 0 0,0 1-1 0 0,0-1 1 0 0,0 0-1 0 0,0-1 1 0 0,0 1-1 0 0,1 0 1 0 0,-1-1-1 0 0,1 0 1 0 0,0 0-1 0 0,0 0 0 0 0,0 0 1 0 0,0 0-1 0 0,0-1 1 0 0,7 2-1 0 0,-6-3-11 0 0,0 0 0 0 0,0 0 0 0 0,0-1-1 0 0,0 1 1 0 0,0-1 0 0 0,0 0 0 0 0,0 0-1 0 0,-1-1 1 0 0,1 0 0 0 0,0 0 0 0 0,-1 0-1 0 0,1 0 1 0 0,-1 0 0 0 0,0-1 0 0 0,0 0-1 0 0,0 0 1 0 0,6-6 0 0 0,-2 2 92 0 0,-1-1 0 0 0,1 0 0 0 0,-2 0 0 0 0,1-1 0 0 0,-1 0 1 0 0,9-18-1 0 0,-11 18 53 0 0,0-1 1 0 0,-1 1 0 0 0,-1 0 0 0 0,0-1 0 0 0,0 0-1 0 0,-1 1 1 0 0,0-1 0 0 0,0 0 0 0 0,-1 0 0 0 0,-1 1-1 0 0,-1-12 1 0 0,1 14-99 0 0,0 0 0 0 0,-1 0 0 0 0,1 0 0 0 0,-2 0-1 0 0,1 1 1 0 0,-1-1 0 0 0,0 1 0 0 0,0 0 0 0 0,-1 0 0 0 0,0 0 0 0 0,0 0-1 0 0,0 0 1 0 0,-1 1 0 0 0,0 0 0 0 0,0 0 0 0 0,-7-6 0 0 0,10 10-119 0 0,-1-1 1 0 0,1 0 0 0 0,-1 1-1 0 0,1 0 1 0 0,-1-1 0 0 0,0 1-1 0 0,1 0 1 0 0,-1 0 0 0 0,0 1-1 0 0,0-1 1 0 0,0 1-1 0 0,0-1 1 0 0,0 1 0 0 0,-3 0-1 0 0,4 0-159 0 0,0 1 0 0 0,0-1-1 0 0,0 0 1 0 0,0 1 0 0 0,0 0 0 0 0,1-1-1 0 0,-1 1 1 0 0,0 0 0 0 0,0 0-1 0 0,1 0 1 0 0,-1 0 0 0 0,1 1-1 0 0,-1-1 1 0 0,1 0 0 0 0,-2 2-1 0 0,-6 8-1405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0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11 137 4560 0 0,'-6'51'7777'0'0,"8"3"-3769"0"0,-1-48-3734 0 0,0 0 0 0 0,0 0-1 0 0,1 0 1 0 0,-1 0 0 0 0,1 0 0 0 0,1 0-1 0 0,-1 0 1 0 0,1-1 0 0 0,0 1 0 0 0,0-1-1 0 0,1 0 1 0 0,-1 0 0 0 0,1 0-1 0 0,9 8 1 0 0,-10-11-180 0 0,0 0 0 0 0,0 0-1 0 0,1 0 1 0 0,-1-1 0 0 0,0 1 0 0 0,1-1 0 0 0,-1 0-1 0 0,1 0 1 0 0,0 0 0 0 0,-1-1 0 0 0,1 1-1 0 0,0-1 1 0 0,0 0 0 0 0,-1 0 0 0 0,1 0-1 0 0,0 0 1 0 0,0-1 0 0 0,-1 1 0 0 0,1-1-1 0 0,0 0 1 0 0,-1 0 0 0 0,1-1 0 0 0,-1 1-1 0 0,7-4 1 0 0,-1 0 13 0 0,1 0 0 0 0,-1-1 0 0 0,0 0 0 0 0,0-1 0 0 0,0 0 0 0 0,-1 0 0 0 0,10-12 0 0 0,-10 9 50 0 0,0 1 0 0 0,-1-1 0 0 0,0 0-1 0 0,-1-1 1 0 0,0 0 0 0 0,6-17 0 0 0,-10 22-44 0 0,0 1 0 0 0,-1-1 0 0 0,0 1 0 0 0,0-1-1 0 0,-1 1 1 0 0,1-1 0 0 0,-1 1 0 0 0,0-1 0 0 0,-1 0 0 0 0,1 1 0 0 0,-1-1-1 0 0,0 1 1 0 0,-1-1 0 0 0,1 1 0 0 0,-1 0 0 0 0,-4-9 0 0 0,2 7 15 0 0,0 0 0 0 0,0 0 1 0 0,0 1-1 0 0,-1 0 0 0 0,0 0 1 0 0,-1 0-1 0 0,1 0 0 0 0,-1 1 1 0 0,0 0-1 0 0,-7-4 0 0 0,10 7-91 0 0,0 0-1 0 0,0 0 1 0 0,0 1-1 0 0,0-1 1 0 0,-1 1-1 0 0,1 0 1 0 0,0 0-1 0 0,0 0 1 0 0,-1 1-1 0 0,1-1 1 0 0,-1 1-1 0 0,1-1 1 0 0,0 1-1 0 0,-1 0 1 0 0,1 1-1 0 0,-1-1 1 0 0,1 0-1 0 0,0 1 1 0 0,-1 0-1 0 0,1 0 1 0 0,0 0-1 0 0,-1 0 1 0 0,1 0-1 0 0,0 1 1 0 0,0 0-1 0 0,-3 1 1 0 0,-1 3-1 0 0,-1 1 1 0 0,1 0-1 0 0,0 0 1 0 0,0 0-1 0 0,1 1 1 0 0,0 0-1 0 0,1 0 1 0 0,-1 0-1 0 0,-4 11 1 0 0,0 4 25 0 0,0 1 1 0 0,-9 32 0 0 0,13-29-10 0 0,2 0-1 0 0,1 0 1 0 0,1 0-1 0 0,2 43 1 0 0,0-38-19 0 0,4 72-673 0 0,34 199 1 0 0,-25-255-2275 0 0,-7-28 1310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4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20406 0 0,'3'-22'4548'0'0,"1"2"-4049"0"0,-4 20-495 0 0,0-1-1 0 0,0 1 1 0 0,0 0 0 0 0,0 0-1 0 0,0 0 1 0 0,0-1 0 0 0,0 1-1 0 0,0 0 1 0 0,0 0 0 0 0,0-1 0 0 0,0 1-1 0 0,0 0 1 0 0,0 0 0 0 0,0 0-1 0 0,0-1 1 0 0,0 1 0 0 0,0 0-1 0 0,1 0 1 0 0,-1 0 0 0 0,0-1-1 0 0,0 1 1 0 0,0 0 0 0 0,0 0-1 0 0,0 0 1 0 0,1 0 0 0 0,-1 0-1 0 0,0-1 1 0 0,0 1 0 0 0,0 0 0 0 0,1 0-1 0 0,-1 0 1 0 0,0 0 0 0 0,0 0-1 0 0,0 0 1 0 0,1 0 0 0 0,-1 0-1 0 0,0 0 1 0 0,0 0 0 0 0,1 0-1 0 0,-1 0 1 0 0,0 0 0 0 0,0 0-1 0 0,0 0 1 0 0,1 0 0 0 0,-1 0 0 0 0,0 0-1 0 0,0 0 1 0 0,1 0 0 0 0,-1 0-1 0 0,0 0 1 0 0,0 0 0 0 0,0 0-1 0 0,1 0 1 0 0,-1 1 0 0 0,0-1-1 0 0,0 0 1 0 0,0 0 0 0 0,0 0-1 0 0,1 0 1 0 0,-1 0 0 0 0,0 1-1 0 0,0-1 1 0 0,0 0 0 0 0,0 0 0 0 0,0 0-1 0 0,1 1 1 0 0,9 8 202 0 0,-3 5-146 0 0,-1-1 1 0 0,0 1 0 0 0,-1 1 0 0 0,-1-1 0 0 0,4 23-1 0 0,3 5 18 0 0,-1-13-1097 0 0,19 40-1 0 0,-14-36 50 0 0,-3-11-633 0 0,5-2 25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0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42 5697 0 0,'-1'-3'1087'0'0,"-1"0"0"0"0,1 0 0 0 0,-1 0 0 0 0,1 0 1 0 0,-1 0-1 0 0,0 0 0 0 0,0 0 0 0 0,-4-2 1 0 0,5 3-595 0 0,0 1 0 0 0,-1 0 1 0 0,0 0-1 0 0,1 0 0 0 0,-1 0 1 0 0,0 0-1 0 0,0 0 1 0 0,1 0-1 0 0,-1 0 0 0 0,0 1 1 0 0,-4-1-1 0 0,3 0-248 0 0,-1 1-1 0 0,1 0 1 0 0,0 1-1 0 0,-1-1 1 0 0,1 1 0 0 0,0-1-1 0 0,-1 1 1 0 0,1 0 0 0 0,0 0-1 0 0,0 1 1 0 0,0-1-1 0 0,0 1 1 0 0,0-1 0 0 0,0 1-1 0 0,0 0 1 0 0,-3 3-1 0 0,0 0-45 0 0,0 0 0 0 0,0 1 1 0 0,1 0-1 0 0,0 0 0 0 0,0 0 0 0 0,0 0 0 0 0,1 1 0 0 0,-6 12 0 0 0,8-16-166 0 0,1 0 1 0 0,-1 0 0 0 0,1 1-1 0 0,0-1 1 0 0,0 1-1 0 0,0-1 1 0 0,1 1-1 0 0,-1-1 1 0 0,1 1-1 0 0,0-1 1 0 0,0 1-1 0 0,0-1 1 0 0,0 1 0 0 0,0-1-1 0 0,1 1 1 0 0,0-1-1 0 0,0 1 1 0 0,0-1-1 0 0,0 1 1 0 0,0-1-1 0 0,3 4 1 0 0,-1-3-82 0 0,0-1 1 0 0,0 0-1 0 0,0 0 0 0 0,1-1 1 0 0,-1 1-1 0 0,1-1 0 0 0,0 1 1 0 0,-1-1-1 0 0,1 0 0 0 0,0-1 1 0 0,1 1-1 0 0,-1-1 0 0 0,0 0 1 0 0,0 0-1 0 0,0 0 0 0 0,1 0 1 0 0,-1-1-1 0 0,8 1 0 0 0,-10-1 38 0 0,4-1-21 0 0,-6 1 41 0 0,0 0-1 0 0,0 0 0 0 0,0 0 0 0 0,0 0 0 0 0,0 0 0 0 0,1 0 0 0 0,-1 0 0 0 0,0 0 0 0 0,0 0 0 0 0,0 0 0 0 0,0 0 0 0 0,0 0 0 0 0,0 0 0 0 0,0 0 0 0 0,0 0 0 0 0,0 0 1 0 0,0 0-1 0 0,1 1 0 0 0,-1-1 0 0 0,0 0 0 0 0,0 0 0 0 0,0 0 0 0 0,0 0 0 0 0,0 0 0 0 0,0 0 0 0 0,0 0 0 0 0,0 0 0 0 0,0 0 0 0 0,0 0 0 0 0,0 0 0 0 0,0 0 0 0 0,0 1 1 0 0,0-1-1 0 0,1 0 0 0 0,-1 0 0 0 0,0 0 0 0 0,0 0 0 0 0,0 0 0 0 0,0 0 0 0 0,0 0 0 0 0,0 0 0 0 0,0 0 0 0 0,0 1 0 0 0,0-1 0 0 0,0 0 0 0 0,0 0 0 0 0,0 0 0 0 0,0 0 1 0 0,0 0-1 0 0,-1 0 0 0 0,1 0 0 0 0,0 0 0 0 0,0 0 0 0 0,0 0 0 0 0,0 1 0 0 0,0-1 0 0 0,0 0 0 0 0,0 0 0 0 0,0 0 0 0 0,0 0 0 0 0,0 0 0 0 0,0 0 0 0 0,0 0 0 0 0,0 0 1 0 0,-26 26 350 0 0,-28 36 0 0 0,46-52-275 0 0,1 0 0 0 0,0 1 0 0 0,0 0 0 0 0,1 0 0 0 0,1 1 0 0 0,0-1 0 0 0,-6 21 0 0 0,10-28-124 0 0,0 0-1 0 0,0 0 1 0 0,0 1 0 0 0,1-1 0 0 0,0 0 0 0 0,-1 0 0 0 0,1 1-1 0 0,1-1 1 0 0,-1 0 0 0 0,1 0 0 0 0,-1 1 0 0 0,1-1 0 0 0,0 0-1 0 0,1 0 1 0 0,-1 0 0 0 0,1 0 0 0 0,0 0 0 0 0,-1-1 0 0 0,2 1-1 0 0,-1 0 1 0 0,0-1 0 0 0,1 0 0 0 0,0 1 0 0 0,0-1 0 0 0,0 0-1 0 0,0 0 1 0 0,0-1 0 0 0,0 1 0 0 0,1-1 0 0 0,0 1 0 0 0,-1-1-1 0 0,1 0 1 0 0,0 0 0 0 0,0-1 0 0 0,0 1 0 0 0,0-1 0 0 0,0 0-1 0 0,6 1 1 0 0,27 3-2910 0 0,-19-4 1335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0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 4228 0 0,'-4'-6'18215'0'0,"88"-7"-15404"0"0,-55 10-2307 0 0,41-10 0 0 0,-32 4-207 0 0,-7 1 0 0 0,-1 0 0 0 0,48-22 0 0 0,-76 31 325 0 0,-10 6-401 0 0,-1 0-150 0 0,1 1 0 0 0,-13 16 1 0 0,11-9-12 0 0,1 1 0 0 0,1 0 0 0 0,0 0 0 0 0,1 1 1 0 0,1-1-1 0 0,1 2 0 0 0,0-1 0 0 0,1 1 0 0 0,1-1 0 0 0,1 1 1 0 0,-1 20-1 0 0,3-22-80 0 0,0 0-1 0 0,1 0 1 0 0,0 0 0 0 0,2 0-1 0 0,0 0 1 0 0,0-1 0 0 0,2 1-1 0 0,0-1 1 0 0,1 0 0 0 0,0-1-1 0 0,1 1 1 0 0,15 23 0 0 0,-17-32-459 0 0,-1-1 1 0 0,0 0 0 0 0,1 0 0 0 0,0 0 0 0 0,1 0 0 0 0,-1-1-1 0 0,1 0 1 0 0,10 6 0 0 0,-6-4-1133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0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3252 0 0,'1'5'15422'0'0,"-2"10"-7836"0"0,0 4-5294 0 0,-5 47-4903 0 0,3-43 4627 0 0,-17 124-1194 0 0,17-125-1850 0 0,1 0 0 0 0,2 0 1 0 0,2 29-1 0 0,0-35-586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0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5697 0 0,'3'-18'7283'0'0,"-1"13"-5855"0"0,-1 1 0 0 0,1-1-1 0 0,1 0 1 0 0,-1 0-1 0 0,1 1 1 0 0,4-7-1 0 0,-6 10-598 0 0,-1 1-798 0 0,0 0 0 0 0,0 0 0 0 0,1-1 0 0 0,-1 1 0 0 0,0 0 0 0 0,0 0 0 0 0,0 0 0 0 0,0 0 0 0 0,0 0 0 0 0,0 0 0 0 0,0 0 0 0 0,0 0 0 0 0,0 0 0 0 0,0 0 0 0 0,1 0 0 0 0,-1 0 0 0 0,0-1 0 0 0,0 1 0 0 0,0 0 0 0 0,0 0 0 0 0,0 0 0 0 0,0 0 0 0 0,0 0 0 0 0,1 0 0 0 0,-1 0 0 0 0,0 0 0 0 0,0 0 0 0 0,0 0 0 0 0,0 0 0 0 0,0 0 0 0 0,0 0 0 0 0,1 0 0 0 0,-1 0 0 0 0,0 0 0 0 0,0 1 0 0 0,0-1 0 0 0,0 0 0 0 0,0 0 0 0 0,0 0 0 0 0,0 0 0 0 0,0 0 0 0 0,1 0 0 0 0,-1 0 0 0 0,0 0 0 0 0,0 0 0 0 0,0 0 0 0 0,0 0 0 0 0,0 0 0 0 0,0 1 0 0 0,0-1 0 0 0,0 0 0 0 0,0 0 0 0 0,0 0 0 0 0,0 0 0 0 0,0 0 0 0 0,0 0 0 0 0,0 1 0 0 0,7 10 803 0 0,-5 12-434 0 0,-1 1 0 0 0,0-1 1 0 0,-6 47-1 0 0,2-40-147 0 0,2 54 0 0 0,1-59-159 0 0,0-17-82 0 0,0-1 0 0 0,0 1 0 0 0,1 0 0 0 0,1 7 0 0 0,-1-13-22 0 0,-1-1 1 0 0,1 1-1 0 0,-1 0 1 0 0,1-1-1 0 0,-1 1 1 0 0,1-1-1 0 0,0 0 1 0 0,0 1-1 0 0,0-1 1 0 0,0 0-1 0 0,0 1 1 0 0,0-1-1 0 0,0 0 1 0 0,0 0-1 0 0,1 0 1 0 0,-1 0-1 0 0,0 0 1 0 0,1 0-1 0 0,-1 0 1 0 0,1 0-1 0 0,-1-1 1 0 0,1 1-1 0 0,1 0 1 0 0,-2 0-40 0 0,3-3-4 0 0,5-2 23 0 0,-1-1-1 0 0,1 0 1 0 0,-1 0-1 0 0,0-1 1 0 0,0 0-1 0 0,-1 0 1 0 0,1-1-1 0 0,-2 0 1 0 0,8-9-1 0 0,54-77-328 0 0,-66 89 337 0 0,95-168-1588 0 0,-79 125 2909 0 0,-21 51-1032 0 0,-1 2-139 0 0,0 1 1 0 0,0 0 0 0 0,0 1-1 0 0,1-1 1 0 0,0 1 0 0 0,0-1-1 0 0,1 1 1 0 0,0 0 0 0 0,0 0-1 0 0,0 11 1 0 0,-6 20 153 0 0,6-28-267 0 0,0 0 1 0 0,0 1-1 0 0,1-1 0 0 0,1 0 0 0 0,0 1 1 0 0,1-1-1 0 0,0 0 0 0 0,1 1 0 0 0,0-1 1 0 0,6 18-1 0 0,-6-25-253 0 0,0 0 0 0 0,1 0 0 0 0,0 0 0 0 0,0-1 0 0 0,0 0 1 0 0,0 1-1 0 0,0-1 0 0 0,1 0 0 0 0,-1 0 0 0 0,1-1 0 0 0,0 1 0 0 0,0-1 0 0 0,0 0 0 0 0,0 0 0 0 0,0 0 0 0 0,1 0 1 0 0,6 1-1 0 0,5 1-1374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0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49 5965 0 0,'-3'-4'1006'0'0,"1"1"0"0"0,0 0 0 0 0,-1 0 0 0 0,0 0 1 0 0,0 0-1 0 0,0 0 0 0 0,0 1 0 0 0,0-1 0 0 0,0 1 1 0 0,-1 0-1 0 0,1 0 0 0 0,-1 0 0 0 0,-3-2 1 0 0,0 2-307 0 0,1 0 1 0 0,-1 0 0 0 0,1 1 0 0 0,-1 0-1 0 0,1 0 1 0 0,-1 0 0 0 0,-11 1-1 0 0,11 1-503 0 0,0-1-1 0 0,-1 1 1 0 0,1 0-1 0 0,0 1 1 0 0,0-1-1 0 0,0 2 1 0 0,0-1-1 0 0,0 1 1 0 0,0 0-1 0 0,1 0 1 0 0,-1 1-1 0 0,1 0 1 0 0,0 0-1 0 0,0 0 1 0 0,-7 7-1 0 0,10-7-145 0 0,0 0 0 0 0,0 0 0 0 0,0 1 0 0 0,0 0-1 0 0,1-1 1 0 0,-1 1 0 0 0,1 0 0 0 0,0 0 0 0 0,1 0-1 0 0,-1 0 1 0 0,1 0 0 0 0,0 1 0 0 0,0-1 0 0 0,1 0-1 0 0,0 1 1 0 0,0-1 0 0 0,0 0 0 0 0,0 1 0 0 0,1-1 0 0 0,2 8-1 0 0,2 7-9 0 0,2 0 0 0 0,0 0 0 0 0,19 35 0 0 0,-11-22-2 0 0,-5-11 65 0 0,-2 0-1 0 0,6 27 0 0 0,-12-43-33 0 0,-2 0 1 0 0,1 0-1 0 0,0 0 1 0 0,-1 0-1 0 0,0 0 0 0 0,0 0 1 0 0,-1 0-1 0 0,0 0 1 0 0,0 0-1 0 0,0-1 1 0 0,-1 1-1 0 0,0 0 0 0 0,0-1 1 0 0,0 1-1 0 0,-1-1 1 0 0,-5 9-1 0 0,5-10-162 0 0,0 0 1 0 0,0 0-1 0 0,0 0 0 0 0,0-1 0 0 0,-1 1 1 0 0,0-1-1 0 0,1 0 0 0 0,-1 0 0 0 0,0-1 0 0 0,-1 1 1 0 0,1-1-1 0 0,0 0 0 0 0,-1 0 0 0 0,1 0 1 0 0,-1 0-1 0 0,0-1 0 0 0,0 0 0 0 0,1 0 1 0 0,-1 0-1 0 0,0-1 0 0 0,-5 1 0 0 0,8-2-1334 0 0,-10 0-97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0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24 403 3648 0 0,'-3'-7'1045'0'0,"-1"0"0"0"0,1 0 0 0 0,0 0 0 0 0,1-1-1 0 0,-1 1 1 0 0,1-1 0 0 0,1 0 0 0 0,0 1 0 0 0,0-1 0 0 0,0-10-1 0 0,1 7-292 0 0,1 0 0 0 0,1 0 0 0 0,0-1 0 0 0,0 1 0 0 0,1 0 0 0 0,6-16 0 0 0,0 8-193 0 0,0 0-1 0 0,1 1 1 0 0,2 0-1 0 0,-1 0 1 0 0,2 1-1 0 0,0 1 0 0 0,19-19 1 0 0,-25 29-302 0 0,-1 0 0 0 0,1 0 1 0 0,0 0-1 0 0,1 1 0 0 0,-1 0 1 0 0,1 1-1 0 0,0-1 0 0 0,14-4 0 0 0,-19 8-193 0 0,1 0-1 0 0,-1 0 0 0 0,0 0 0 0 0,1 1 1 0 0,-1 0-1 0 0,1-1 0 0 0,-1 1 0 0 0,0 1 1 0 0,1-1-1 0 0,-1 0 0 0 0,1 1 1 0 0,-1 0-1 0 0,0-1 0 0 0,1 1 0 0 0,-1 1 1 0 0,0-1-1 0 0,0 0 0 0 0,0 1 0 0 0,0 0 1 0 0,0-1-1 0 0,0 1 0 0 0,0 0 0 0 0,0 1 1 0 0,-1-1-1 0 0,3 3 0 0 0,4 5 4 0 0,-1 0 0 0 0,0 1 0 0 0,-1 0 0 0 0,0 1 0 0 0,-1-1 0 0 0,0 1 0 0 0,5 15 0 0 0,23 90 215 0 0,-32-111-269 0 0,8 40 124 0 0,7 88 0 0 0,-9 49 64 0 0,-5-73-103 0 0,-2-57-97 0 0,-1-21-218 0 0,5 42-1 0 0,-4-74 201 0 0,-1-1 1 0 0,0 1-1 0 0,0 0 1 0 0,0 0-1 0 0,0 0 0 0 0,0 0 1 0 0,0 0-1 0 0,0 0 1 0 0,0 0-1 0 0,0 0 1 0 0,0 0-1 0 0,1 0 1 0 0,-1 0-1 0 0,0 0 1 0 0,0 0-1 0 0,0 0 1 0 0,0 0-1 0 0,0 0 0 0 0,0 0 1 0 0,0 0-1 0 0,0 0 1 0 0,1 0-1 0 0,-1 0 1 0 0,0 0-1 0 0,0 0 1 0 0,0 0-1 0 0,0 0 1 0 0,0 0-1 0 0,0 0 1 0 0,0 0-1 0 0,0 0 0 0 0,0 0 1 0 0,1 0-1 0 0,-1 0 1 0 0,0 0-1 0 0,0 0 1 0 0,0 1-1 0 0,0-1 1 0 0,0 0-1 0 0,0 0 1 0 0,0 0-1 0 0,0 0 0 0 0,0 0 1 0 0,0 0-1 0 0,0 0 1 0 0,0 0-1 0 0,0 0 1 0 0,0 0-1 0 0,0 1 1 0 0,0-1-1 0 0,6-18-189 0 0,3-28 100 0 0,-6 27 103 0 0,-1 0-1 0 0,-1-1 1 0 0,-1 0 0 0 0,-1 1-1 0 0,-1-1 1 0 0,-8-36-1 0 0,5 33 149 0 0,-5-16 152 0 0,10 37-275 0 0,-1 1 1 0 0,0-1 0 0 0,0 0-1 0 0,1 1 1 0 0,-1 0-1 0 0,0-1 1 0 0,0 1 0 0 0,-1 0-1 0 0,1-1 1 0 0,0 1 0 0 0,0 0-1 0 0,-1 0 1 0 0,1 0 0 0 0,0 0-1 0 0,-1 0 1 0 0,1 0-1 0 0,-1 0 1 0 0,1 1 0 0 0,-3-2-1 0 0,2 2-6 0 0,0 0-1 0 0,1-1 1 0 0,-1 1 0 0 0,0 0-1 0 0,0 0 1 0 0,0 1-1 0 0,0-1 1 0 0,0 0-1 0 0,1 1 1 0 0,-1-1-1 0 0,0 1 1 0 0,0-1-1 0 0,1 1 1 0 0,-1 0-1 0 0,0-1 1 0 0,1 1 0 0 0,-3 2-1 0 0,-26 22 96 0 0,24-20-80 0 0,-132 134 311 0 0,27-24-89 0 0,93-97-296 0 0,14-13-180 0 0,0 0 1 0 0,0 0 0 0 0,-1-1 0 0 0,0 1-1 0 0,0-1 1 0 0,0 0 0 0 0,0 0-1 0 0,-1-1 1 0 0,-5 3 0 0 0,6-5-1302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0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57 5300 0 0,'-1'-3'863'0'0,"0"0"0"0"0,0 0 0 0 0,0 0 0 0 0,0 0 0 0 0,0 0 0 0 0,-1 1 0 0 0,1-1 0 0 0,-1 0 0 0 0,0 1 0 0 0,0-1 0 0 0,0 1 0 0 0,0 0-1 0 0,-3-3 1 0 0,3 3-359 0 0,-1 0-1 0 0,1 0 0 0 0,-1 1 1 0 0,0-1-1 0 0,0 1 0 0 0,0 0 1 0 0,0 0-1 0 0,0 0 0 0 0,0 0 1 0 0,0 0-1 0 0,-5 0 0 0 0,3 1-256 0 0,-1 0 0 0 0,1 0 0 0 0,0 1 0 0 0,-1-1 0 0 0,1 1 0 0 0,0 0 0 0 0,0 1 0 0 0,0-1-1 0 0,0 1 1 0 0,0 0 0 0 0,0 0 0 0 0,0 1 0 0 0,0-1 0 0 0,1 1 0 0 0,-6 4 0 0 0,6-3-173 0 0,-1 0 0 0 0,1 0 0 0 0,0 0 0 0 0,0 1 0 0 0,0-1 0 0 0,1 1-1 0 0,0 0 1 0 0,-1 0 0 0 0,2 1 0 0 0,-1-1 0 0 0,1 0 0 0 0,0 1 0 0 0,0-1 0 0 0,0 1 0 0 0,1 0 0 0 0,0 0 0 0 0,0 0 0 0 0,0-1 0 0 0,1 1 0 0 0,0 0 0 0 0,1 12 0 0 0,-1-16-77 0 0,1 1 1 0 0,-1-1 0 0 0,1 1-1 0 0,-1-1 1 0 0,1 1-1 0 0,0-1 1 0 0,0 1 0 0 0,0-1-1 0 0,1 0 1 0 0,-1 0-1 0 0,0 1 1 0 0,1-1 0 0 0,0 0-1 0 0,-1 0 1 0 0,1 0 0 0 0,0-1-1 0 0,0 1 1 0 0,0 0-1 0 0,0-1 1 0 0,0 1 0 0 0,0-1-1 0 0,5 2 1 0 0,-1 0-62 0 0,1-1 0 0 0,-1-1 0 0 0,1 1 0 0 0,-1-1 0 0 0,1 0 0 0 0,0 0 0 0 0,9-1 0 0 0,-14 0 41 0 0,4-1 339 0 0,-14 5-263 0 0,0 0 0 0 0,0 0 0 0 0,1 1 0 0 0,0 0 0 0 0,0 0 0 0 0,0 0 0 0 0,1 1 0 0 0,-1 0 0 0 0,1 0 0 0 0,1 1 0 0 0,-1 0 0 0 0,1 0 0 0 0,0 0 0 0 0,1 1 0 0 0,0-1 0 0 0,0 1 0 0 0,1 0 0 0 0,-4 11 0 0 0,3-8 7 0 0,1 0 0 0 0,1 0 0 0 0,0 0 0 0 0,0 0 0 0 0,1 0 0 0 0,0 17 0 0 0,1-23-46 0 0,1 0 0 0 0,0 1 0 0 0,0-1-1 0 0,1 0 1 0 0,-1 0 0 0 0,1 1 0 0 0,0-1-1 0 0,0-1 1 0 0,1 1 0 0 0,-1 0-1 0 0,1-1 1 0 0,0 1 0 0 0,1-1 0 0 0,-1 0-1 0 0,7 7 1 0 0,-6-8-58 0 0,0 1-1 0 0,1 0 1 0 0,0-1 0 0 0,-1 0 0 0 0,1 0-1 0 0,0 0 1 0 0,1-1 0 0 0,-1 0-1 0 0,0 0 1 0 0,1 0 0 0 0,-1 0-1 0 0,1-1 1 0 0,-1 0 0 0 0,1 0-1 0 0,7 0 1 0 0,-9-2-294 0 0,1 1 1 0 0,0 0-1 0 0,-1-1 1 0 0,1 0-1 0 0,-1 0 0 0 0,0 0 1 0 0,1-1-1 0 0,-1 1 1 0 0,0-1-1 0 0,0 0 1 0 0,0 0-1 0 0,6-4 0 0 0,1-4-1270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0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 4912 0 0,'-7'-10'3529'0'0,"7"4"1039"0"0,-2-3-1948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0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 3796 0 0,'-1'-8'18750'0'0,"-6"26"-18116"0"0,1-1 0 0 0,0 1 0 0 0,2 1-1 0 0,-3 18 1 0 0,4-13-2182 0 0,0 29-1 0 0,3-42-37 0 0,-4-1 28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1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91 896 0 0,'2'-8'4084'0'0,"0"0"0"0"0,1 0 0 0 0,6-14 4687 0 0,-8 25-8036 0 0,2 8-375 0 0,-2 1 0 0 0,0 0-1 0 0,0-1 1 0 0,-1 1 0 0 0,-1-1-1 0 0,0 1 1 0 0,-4 21 0 0 0,-2 22 188 0 0,6-37-389 0 0,0 6 121 0 0,0 0-1 0 0,4 36 0 0 0,-2-53-233 0 0,1 0 0 0 0,-1-1 0 0 0,1 1 0 0 0,0-1 0 0 0,0 1 0 0 0,1-1 0 0 0,0 0 0 0 0,0 0 0 0 0,0 0 0 0 0,1 0 0 0 0,0 0 0 0 0,0-1 0 0 0,7 8 0 0 0,-8-11-37 0 0,-1 0-1 0 0,1-1 1 0 0,0 1 0 0 0,-1-1-1 0 0,1 0 1 0 0,0 1 0 0 0,0-1-1 0 0,0 0 1 0 0,0-1 0 0 0,0 1-1 0 0,0-1 1 0 0,0 1 0 0 0,1-1-1 0 0,-1 0 1 0 0,0 0 0 0 0,0 0-1 0 0,0 0 1 0 0,0-1 0 0 0,0 1-1 0 0,0-1 1 0 0,0 0-1 0 0,0 0 1 0 0,5-2 0 0 0,5-2 15 0 0,-1-1-1 0 0,0 0 1 0 0,0-1 0 0 0,12-9 0 0 0,-11 7 57 0 0,-1-1 1 0 0,0-1 0 0 0,-1 0-1 0 0,-1-1 1 0 0,1 0-1 0 0,-2-1 1 0 0,0 0-1 0 0,0 0 1 0 0,-1-1 0 0 0,-1 0-1 0 0,0-1 1 0 0,-1 1-1 0 0,-1-1 1 0 0,0 0-1 0 0,-1-1 1 0 0,-1 1-1 0 0,3-21 1 0 0,-2-36 377 0 0,-4 65-878 0 0,-1-1 0 0 0,0 1-1 0 0,0-1 1 0 0,0 1 0 0 0,-1-1 0 0 0,0 1-1 0 0,-4-9 1 0 0,1 10-2780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4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4 131 5124 0 0,'-2'-21'9586'0'0,"0"3"-4462"0"0,2 17-5030 0 0,1 0 1 0 0,-1 1 0 0 0,0-1-1 0 0,1 0 1 0 0,-1 1-1 0 0,0-1 1 0 0,1 1-1 0 0,-1-1 1 0 0,1 1 0 0 0,-1-1-1 0 0,1 1 1 0 0,-1-1-1 0 0,1 1 1 0 0,-1 0-1 0 0,1-1 1 0 0,-1 1 0 0 0,1-1-1 0 0,0 1 1 0 0,-1 0-1 0 0,1 0 1 0 0,0-1-1 0 0,-1 1 1 0 0,1 0 0 0 0,0 0-1 0 0,-1 0 1 0 0,2 0-1 0 0,20-3 956 0 0,-20 3-941 0 0,115-5 1587 0 0,-37 2-996 0 0,150-23 0 0 0,-224 25-623 0 0,0-1-1 0 0,-1 0 0 0 0,1 0 0 0 0,-1 0 1 0 0,0 0-1 0 0,1-1 0 0 0,-1 0 0 0 0,0 0 1 0 0,-1 0-1 0 0,9-8 0 0 0,-12 10 13 0 0,-1-1 28 0 0,0 2-111 0 0,0 0 0 0 0,0 0 1 0 0,0 0-1 0 0,0 0 0 0 0,0-1 0 0 0,0 1 1 0 0,1 0-1 0 0,-1 0 0 0 0,0 0 1 0 0,0-1-1 0 0,0 1 0 0 0,0 0 1 0 0,0 0-1 0 0,0 0 0 0 0,0 0 0 0 0,0-1 1 0 0,0 1-1 0 0,0 0 0 0 0,0 0 1 0 0,0 0-1 0 0,-1-1 0 0 0,1 1 0 0 0,0 0 1 0 0,0 0-1 0 0,0 0 0 0 0,0 0 1 0 0,0-1-1 0 0,0 1 0 0 0,0 0 0 0 0,0 0 1 0 0,0 0-1 0 0,-1 0 0 0 0,1 0 1 0 0,0-1-1 0 0,0 1 0 0 0,0 0 1 0 0,0 0-1 0 0,-1 0 0 0 0,1 0 0 0 0,0 0 1 0 0,0 0-1 0 0,0 0 0 0 0,0 0 1 0 0,-1 0-1 0 0,1 0 0 0 0,0-1 0 0 0,0 1 1 0 0,0 0-1 0 0,-1 0 0 0 0,1 0 1 0 0,0 0-1 0 0,-5 2 14 0 0,1-1-1 0 0,0 1 1 0 0,-1 0 0 0 0,1 0 0 0 0,0 0 0 0 0,0 0-1 0 0,0 1 1 0 0,1 0 0 0 0,-1 0 0 0 0,-6 6-1 0 0,3-1 14 0 0,0 0 0 0 0,1 0-1 0 0,0 0 1 0 0,-7 15-1 0 0,2 2 58 0 0,0 0-1 0 0,-14 51 1 0 0,23-63-69 0 0,-1 0 1 0 0,2 0 0 0 0,0 0 0 0 0,0 0 0 0 0,2 0-1 0 0,-1 0 1 0 0,2 0 0 0 0,3 16 0 0 0,0-3 3 0 0,2-1 0 0 0,1 1 0 0 0,13 25 0 0 0,-14-35-102 0 0,1 0 0 0 0,0-1 0 0 0,1-1 0 0 0,1 1 0 0 0,1-1 0 0 0,0-1 0 0 0,15 15 0 0 0,-16-19-557 0 0,0-1 0 0 0,0 0-1 0 0,1-1 1 0 0,0 0 0 0 0,0-1-1 0 0,15 7 1 0 0,-8-7-975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1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99 18718 0 0,'-6'-24'3592'0'0,"3"7"-2060"0"0,-1 1-676 0 0,4 6-260 0 0,-7 0-144 0 0,4 2-100 0 0,3 2 124 0 0,-4-1-52 0 0,0 30-1560 0 0,8-1-2088 0 0,0-6 1628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1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167 217 4880 0 0,'-1'0'504'0'0,"1"-1"-1"0"0,-1 0 0 0 0,1 1 1 0 0,-1-1-1 0 0,1 0 0 0 0,-1 1 1 0 0,0-1-1 0 0,1 1 0 0 0,-1-1 0 0 0,0 1 1 0 0,1-1-1 0 0,-1 1 0 0 0,0-1 1 0 0,0 1-1 0 0,0 0 0 0 0,1 0 0 0 0,-1-1 1 0 0,0 1-1 0 0,0 0 0 0 0,0 0 1 0 0,0 0-1 0 0,1 0 0 0 0,-1 0 1 0 0,0 0-1 0 0,0 0 0 0 0,-1 0 0 0 0,-1 1-36 0 0,1 0-1 0 0,-1-1 0 0 0,1 1 0 0 0,0 1 0 0 0,-1-1 0 0 0,1 0 0 0 0,0 0 1 0 0,-5 4-1 0 0,0 2-149 0 0,0 0 1 0 0,0 0 0 0 0,0 0-1 0 0,-6 10 1 0 0,1 1 239 0 0,0 1 1 0 0,1 1 0 0 0,-11 29-1 0 0,17-38-423 0 0,1 1 0 0 0,1-1-1 0 0,0 1 1 0 0,1-1 0 0 0,0 1 0 0 0,1 0 0 0 0,0 0-1 0 0,1 14 1 0 0,1-18-91 0 0,0 1-1 0 0,0-1 0 0 0,1 1 1 0 0,1-1-1 0 0,-1 0 1 0 0,1 0-1 0 0,0 0 0 0 0,1-1 1 0 0,0 1-1 0 0,5 7 1 0 0,-7-13-51 0 0,-1 0 1 0 0,1 0 0 0 0,0 0-1 0 0,-1 0 1 0 0,1 0 0 0 0,0 0 0 0 0,0 0-1 0 0,1-1 1 0 0,-1 1 0 0 0,0-1 0 0 0,0 1-1 0 0,1-1 1 0 0,-1 0 0 0 0,1 0 0 0 0,-1 0-1 0 0,1-1 1 0 0,-1 1 0 0 0,1 0-1 0 0,-1-1 1 0 0,1 0 0 0 0,0 1 0 0 0,-1-1-1 0 0,1 0 1 0 0,0 0 0 0 0,-1-1 0 0 0,1 1-1 0 0,0-1 1 0 0,-1 1 0 0 0,1-1 0 0 0,-1 0-1 0 0,1 0 1 0 0,-1 0 0 0 0,1 0-1 0 0,-1 0 1 0 0,3-2 0 0 0,-1 0-11 0 0,1 0 0 0 0,-1 0 0 0 0,1 0 0 0 0,-1 0 0 0 0,0-1 0 0 0,0 0 0 0 0,-1 0 0 0 0,1 0 0 0 0,-1 0 0 0 0,0 0 0 0 0,0-1 0 0 0,0 0 0 0 0,3-7 0 0 0,-3 4 22 0 0,-1 1 0 0 0,0-1 0 0 0,0 0 0 0 0,-1 0 0 0 0,0 1 0 0 0,0-1 1 0 0,-1 0-1 0 0,0-11 0 0 0,-4-9 203 0 0,-1 0 0 0 0,-1 1 0 0 0,-2-1 1 0 0,-11-27-1 0 0,16 44-75 0 0,0 4-35 0 0,1-1 1 0 0,0 0-1 0 0,0 0 1 0 0,0 0-1 0 0,1 0 1 0 0,0-13-1 0 0,2 16-62 0 0,-1 0-1 0 0,1 0 1 0 0,0 0-1 0 0,0 1 1 0 0,0-1-1 0 0,1 0 1 0 0,0 0-1 0 0,0 1 1 0 0,0-1-1 0 0,0 1 1 0 0,5-7-1 0 0,3-1-54 0 0,0-1 0 0 0,1 1 0 0 0,1 1-1 0 0,-1 0 1 0 0,2 1 0 0 0,-1 0-1 0 0,1 0 1 0 0,25-12 0 0 0,-21 14-1062 0 0,1 0 1 0 0,0 1-1 0 0,35-10 1 0 0,-32 13-530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1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68 5004 0 0,'0'-4'993'0'0,"-1"1"-1"0"0,0-1 1 0 0,0 0-1 0 0,-1 1 1 0 0,1-1-1 0 0,-1 1 0 0 0,0 0 1 0 0,0 0-1 0 0,0-1 1 0 0,0 1-1 0 0,-1 1 1 0 0,1-1-1 0 0,-1 0 1 0 0,-4-4-1 0 0,4 5-736 0 0,0 1 1 0 0,1-1-1 0 0,-1 0 0 0 0,0 1 1 0 0,0 0-1 0 0,0 0 0 0 0,0 0 1 0 0,0 0-1 0 0,0 0 0 0 0,0 0 1 0 0,0 1-1 0 0,-1 0 0 0 0,1-1 1 0 0,0 1-1 0 0,0 0 0 0 0,0 1 1 0 0,0-1-1 0 0,-1 1 0 0 0,1-1 0 0 0,0 1 1 0 0,0 0-1 0 0,0 0 0 0 0,0 0 1 0 0,0 0-1 0 0,0 1 0 0 0,-4 2 1 0 0,1 0-126 0 0,1 0 0 0 0,-1 1-1 0 0,1-1 1 0 0,0 1 0 0 0,1 0 0 0 0,-1 0 0 0 0,1 0 0 0 0,0 1 0 0 0,0-1-1 0 0,1 1 1 0 0,-1 0 0 0 0,1 0 0 0 0,-3 12 0 0 0,4-15-127 0 0,2 1 1 0 0,-1-1-1 0 0,0 1 1 0 0,1-1-1 0 0,-1 1 0 0 0,1 0 1 0 0,0-1-1 0 0,0 1 1 0 0,1-1-1 0 0,-1 1 1 0 0,1 0-1 0 0,-1-1 0 0 0,1 1 1 0 0,0-1-1 0 0,1 1 1 0 0,-1-1-1 0 0,1 0 1 0 0,-1 0-1 0 0,1 1 0 0 0,0-1 1 0 0,0 0-1 0 0,0 0 1 0 0,1-1-1 0 0,-1 1 1 0 0,1 0-1 0 0,-1-1 1 0 0,5 3-1 0 0,-2-1-93 0 0,0 0 0 0 0,1-1 0 0 0,-1 0 0 0 0,1 0 0 0 0,0-1 0 0 0,0 1 0 0 0,0-1 0 0 0,0 0 0 0 0,0-1 0 0 0,0 0 0 0 0,1 0 0 0 0,-1 0 0 0 0,9 0 1 0 0,-13-1 140 0 0,1-2-3 0 0,-1 2 39 0 0,-4 1 433 0 0,-13 12-390 0 0,-1 1 0 0 0,2 0 1 0 0,0 1-1 0 0,1 1 1 0 0,0 0-1 0 0,1 0 0 0 0,1 1 1 0 0,1 1-1 0 0,0 0 1 0 0,2 0-1 0 0,-11 30 0 0 0,18-42-112 0 0,-1-1 0 0 0,1 1 0 0 0,0 0 0 0 0,0-1 0 0 0,1 1 0 0 0,0 0 0 0 0,0-1 0 0 0,0 1 0 0 0,1 0 0 0 0,-1 0 0 0 0,1-1 0 0 0,1 1 0 0 0,-1-1 0 0 0,1 1-1 0 0,0-1 1 0 0,4 8 0 0 0,-4-9-64 0 0,0-1 0 0 0,1 1 0 0 0,-1-1 0 0 0,0 0-1 0 0,1 0 1 0 0,0 0 0 0 0,0 0 0 0 0,0 0 0 0 0,0-1 0 0 0,0 1-1 0 0,1-1 1 0 0,-1 0 0 0 0,1 0 0 0 0,0 0 0 0 0,-1 0 0 0 0,1-1-1 0 0,0 1 1 0 0,0-1 0 0 0,0 0 0 0 0,0 0 0 0 0,0-1 0 0 0,0 1-1 0 0,5-1 1 0 0,5 0-262 0 0,-7 1-380 0 0,0-1-1 0 0,0 0 0 0 0,0-1 1 0 0,10-2-1 0 0,-3-1-920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1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 5937 0 0,'-2'-16'17683'0'0,"-1"25"-11670"0"0,-6 42-8514 0 0,5-30 4510 0 0,-3 21-2050 0 0,1 1 0 0 0,2-1 0 0 0,3 1 0 0 0,3 49-1 0 0,-2-88-351 0 0,1 0-1 0 0,0 0 1 0 0,0 1-1 0 0,0-1 0 0 0,1 0 1 0 0,0 0-1 0 0,-1 0 1 0 0,5 5-1 0 0,-1 3-1217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1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49 6497 0 0,'-2'-3'4698'0'0,"1"0"-3627"0"0,-1-1-1 0 0,0 1 1 0 0,0 0-1 0 0,-1 0 1 0 0,1 0-1 0 0,-1 0 1 0 0,0 0 0 0 0,1 0-1 0 0,-1 1 1 0 0,0-1-1 0 0,-7-3 1 0 0,7 5-832 0 0,0 0 0 0 0,0 0 1 0 0,0 0-1 0 0,0 0 0 0 0,0 0 0 0 0,0 1 1 0 0,0-1-1 0 0,-1 1 0 0 0,1 0 0 0 0,0 0 1 0 0,0 0-1 0 0,0 1 0 0 0,-1-1 0 0 0,1 1 1 0 0,0-1-1 0 0,-3 2 0 0 0,-1 1-76 0 0,-1-1 0 0 0,2 1-1 0 0,-1 0 1 0 0,0 1 0 0 0,1 0-1 0 0,-1 0 1 0 0,1 0 0 0 0,0 1-1 0 0,-8 7 1 0 0,11-9-131 0 0,0 0 0 0 0,0 1 1 0 0,1-1-1 0 0,-1 0 0 0 0,1 1 0 0 0,0-1 0 0 0,0 1 0 0 0,0 0 1 0 0,1 0-1 0 0,-1 0 0 0 0,1 0 0 0 0,0 0 0 0 0,0 0 1 0 0,0 0-1 0 0,1 0 0 0 0,-1 0 0 0 0,1 0 0 0 0,1 8 0 0 0,0-5-52 0 0,1 1 0 0 0,-1-1 0 0 0,2 1 0 0 0,-1-1 0 0 0,1 0 0 0 0,0 0 0 0 0,7 10 0 0 0,33 45-189 0 0,-32-48 182 0 0,-2-3 61 0 0,-1 1-1 0 0,0 0 0 0 0,0 0 1 0 0,-2 1-1 0 0,1 0 0 0 0,5 17 1 0 0,-11-25 22 0 0,0 0 0 0 0,0 0 1 0 0,0 0-1 0 0,0 0 0 0 0,-1 0 1 0 0,0 0-1 0 0,0 0 0 0 0,0 1 1 0 0,-1-1-1 0 0,0 0 0 0 0,0 0 1 0 0,0 0-1 0 0,0 0 0 0 0,-1 0 1 0 0,0 0-1 0 0,0-1 0 0 0,0 1 1 0 0,0 0-1 0 0,-1-1 1 0 0,0 0-1 0 0,-3 5 0 0 0,-3 0 19 0 0,0 1 0 0 0,0-1 0 0 0,-1-1-1 0 0,0 0 1 0 0,0 0 0 0 0,-17 8 0 0 0,18-11-139 0 0,0 0 0 0 0,1-1 0 0 0,-1 0 1 0 0,-1-1-1 0 0,1 0 0 0 0,0-1 0 0 0,-1 1 0 0 0,1-2 0 0 0,-13 2 1 0 0,9-4-3002 0 0,4-1 1550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1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3044 0 0,'10'0'15269'0'0,"-10"1"-14914"0"0,2 16 4538 0 0,-9 27-5141 0 0,6-38 1654 0 0,-6 22-1157 0 0,-1-1 1 0 0,-2 0-1 0 0,0 0 1 0 0,-25 43-1 0 0,19-46-3290 0 0,12-16 1442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1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92 1776 0 0,'-2'-3'6935'0'0,"-5"-16"7533"0"0,31 17-13067 0 0,40 2 1 0 0,5 0-884 0 0,111-25-44 0 0,-104 12-673 0 0,-55 6 135 0 0,-20 6 65 0 0,0 1 0 0 0,0 0 0 0 0,0-1 0 0 0,-1 1 0 0 0,1-1 0 0 0,0 1-1 0 0,-1-1 1 0 0,1 1 0 0 0,0-1 0 0 0,-1 1 0 0 0,1-1 0 0 0,-1 0 0 0 0,1 1 0 0 0,0-1 0 0 0,-1 0 0 0 0,0 1-1 0 0,1-1 1 0 0,-1 0 0 0 0,0 0 0 0 0,1 0 0 0 0,-1 1 0 0 0,0-2 0 0 0,0 1 227 0 0,-6-2-104 0 0,6 3-115 0 0,0 0 0 0 0,0-1 1 0 0,0 1-1 0 0,-1 0 0 0 0,1 0 0 0 0,0 0 0 0 0,-1-1 0 0 0,1 1 0 0 0,0 0 0 0 0,-1 0 0 0 0,1 0 1 0 0,0 0-1 0 0,-1-1 0 0 0,1 1 0 0 0,0 0 0 0 0,-1 0 0 0 0,1 0 0 0 0,0 0 0 0 0,-1 0 0 0 0,1 0 1 0 0,0 0-1 0 0,-1 0 0 0 0,1 0 0 0 0,-1 0 0 0 0,1 0 0 0 0,0 0 0 0 0,-1 0 0 0 0,1 0 1 0 0,0 1-1 0 0,-1-1 0 0 0,0 0 0 0 0,-7 3 81 0 0,0 0-1 0 0,1 1 1 0 0,-1 0 0 0 0,1 0 0 0 0,-1 1-1 0 0,1 0 1 0 0,1 0 0 0 0,-1 1 0 0 0,1-1 0 0 0,0 1-1 0 0,0 1 1 0 0,-9 11 0 0 0,8-7-21 0 0,-1 0 0 0 0,2 0 1 0 0,0 1-1 0 0,0 0 0 0 0,1 0 0 0 0,0 0 1 0 0,1 1-1 0 0,-2 12 0 0 0,6-24-64 0 0,-6 22 60 0 0,2 0 0 0 0,0 0 1 0 0,2 0-1 0 0,1 0 0 0 0,0 0 1 0 0,6 45-1 0 0,3-21-238 0 0,7 32-350 0 0,-13-71 96 0 0,1 1 0 0 0,0-1 0 0 0,0 0 0 0 0,1 0 0 0 0,0 0 1 0 0,9 13-1 0 0,-3-11-1175 0 0,1 0-10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1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 2500 0 0,'-2'-1'4733'0'0,"0"1"-4146"0"0,1-1 1 0 0,-1 1 0 0 0,1 0-1 0 0,-1 0 1 0 0,0 0 0 0 0,1 0 0 0 0,-1 0-1 0 0,1 1 1 0 0,-1-1 0 0 0,0 0-1 0 0,1 1 1 0 0,-1-1 0 0 0,1 1-1 0 0,0 0 1 0 0,-1-1 0 0 0,1 1 0 0 0,-1 0-1 0 0,-1 1 1 0 0,-1 1 85 0 0,0 1 1 0 0,1-1-1 0 0,-1 1 0 0 0,1 0 0 0 0,-6 7 1 0 0,1 3 82 0 0,0-1 0 0 0,-12 30 0 0 0,15-32-542 0 0,1-1 0 0 0,0 1-1 0 0,1-1 1 0 0,0 1 0 0 0,1 0 0 0 0,0 0 0 0 0,1 1 0 0 0,0-1 0 0 0,1 0-1 0 0,0 0 1 0 0,1 0 0 0 0,0 1 0 0 0,1-1 0 0 0,4 18 0 0 0,-5-26-197 0 0,1 0 0 0 0,-1 0 1 0 0,0-1-1 0 0,1 1 0 0 0,0-1 1 0 0,0 1-1 0 0,0-1 0 0 0,0 1 1 0 0,0-1-1 0 0,0 0 1 0 0,0 0-1 0 0,1 0 0 0 0,-1 0 1 0 0,1-1-1 0 0,-1 1 0 0 0,1-1 1 0 0,0 1-1 0 0,-1-1 0 0 0,1 0 1 0 0,0 0-1 0 0,0 0 0 0 0,0 0 1 0 0,0-1-1 0 0,5 1 1 0 0,-1 0-18 0 0,1-1 1 0 0,0 0-1 0 0,0 0 1 0 0,0-1-1 0 0,0 0 1 0 0,0 0-1 0 0,-1-1 1 0 0,10-3-1 0 0,-7 1 14 0 0,0 0 1 0 0,-1 0-1 0 0,1-1 0 0 0,-1 0 0 0 0,0-1 1 0 0,-1 0-1 0 0,1-1 0 0 0,-1 1 0 0 0,0-2 1 0 0,-1 1-1 0 0,0-1 0 0 0,0 0 0 0 0,10-17 1 0 0,-14 21 33 0 0,0-1 0 0 0,0-1 0 0 0,-1 1 0 0 0,0 0 0 0 0,0 0 1 0 0,-1-1-1 0 0,1 1 0 0 0,-1-1 0 0 0,0 0 0 0 0,-1 1 1 0 0,1-1-1 0 0,-1 0 0 0 0,0 1 0 0 0,-1-1 0 0 0,1 0 0 0 0,-1 1 1 0 0,0-1-1 0 0,-1 0 0 0 0,1 1 0 0 0,-1 0 0 0 0,0-1 1 0 0,0 1-1 0 0,-1 0 0 0 0,0 0 0 0 0,1 0 0 0 0,-8-8 0 0 0,4 5 25 0 0,0 1 0 0 0,0 0 1 0 0,-1 0-1 0 0,0 1 0 0 0,0 0 0 0 0,-1 0 0 0 0,-11-7 0 0 0,15 11-59 0 0,1 0-1 0 0,-1 1 1 0 0,0-1 0 0 0,1 1 0 0 0,-1 0 0 0 0,0 0 0 0 0,0 0-1 0 0,0 1 1 0 0,1 0 0 0 0,-1-1 0 0 0,0 1 0 0 0,0 0 0 0 0,0 1-1 0 0,0-1 1 0 0,0 1 0 0 0,0 0 0 0 0,1 0 0 0 0,-1 0 0 0 0,0 0-1 0 0,0 0 1 0 0,-3 3 0 0 0,-2 1-73 0 0,-1 0 0 0 0,1 1 0 0 0,0 0-1 0 0,1 1 1 0 0,0 0 0 0 0,0 0 0 0 0,-11 13 0 0 0,13-13-673 0 0,1 0 1 0 0,1 1-1 0 0,-1-1 1 0 0,1 1-1 0 0,-6 15 1 0 0,7-13-871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1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2156 0 0,'-4'-10'5001'0'0,"1"0"-1273"0"0,3 3 1148 0 0,-4-5-875 0 0,1 8-2573 0 0,10 31-4720 0 0,-4-15 1852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1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4692 0 0,'0'0'10209'0'0,"0"0"-9950"0"0,0-1-1 0 0,0 1 0 0 0,0-1 0 0 0,0 0 0 0 0,1 1 1 0 0,-1-1-1 0 0,0 1 0 0 0,0-1 0 0 0,0 1 0 0 0,1-1 0 0 0,-1 1 1 0 0,0-1-1 0 0,0 1 0 0 0,1 0 0 0 0,-1-1 0 0 0,0 1 1 0 0,1-1-1 0 0,-1 1 0 0 0,1-1 0 0 0,70-13 3972 0 0,43 4-2878 0 0,-96 9-1085 0 0,174-18 527 0 0,-189 18-744 0 0,0 1 0 0 0,0-1 1 0 0,0 1-1 0 0,0-1 1 0 0,0 0-1 0 0,0 0 0 0 0,0 0 1 0 0,0-1-1 0 0,-1 1 0 0 0,1-1 1 0 0,-1 1-1 0 0,1-1 0 0 0,-1 0 1 0 0,0 0-1 0 0,1 0 1 0 0,2-5-1 0 0,-4 7 397 0 0,-6-5-228 0 0,5 5-207 0 0,0-1 0 0 0,0 1 0 0 0,0 0 0 0 0,-1 0 0 0 0,1-1 0 0 0,0 1 0 0 0,0 0-1 0 0,0-1 1 0 0,0 1 0 0 0,-1 0 0 0 0,1 0 0 0 0,0-1 0 0 0,0 1 0 0 0,-1 0 0 0 0,1 0 0 0 0,0 0-1 0 0,0-1 1 0 0,-1 1 0 0 0,1 0 0 0 0,0 0 0 0 0,-1 0 0 0 0,1 0 0 0 0,0 0 0 0 0,0 0 0 0 0,-1 0-1 0 0,1-1 1 0 0,0 1 0 0 0,-1 0 0 0 0,1 0 0 0 0,0 0 0 0 0,-1 0 0 0 0,0 1 0 0 0,-6-1 65 0 0,0 1 0 0 0,0 0 0 0 0,1 0 0 0 0,-1 1 0 0 0,0 0 1 0 0,0 0-1 0 0,1 1 0 0 0,0 0 0 0 0,-1 0 0 0 0,1 1 0 0 0,0-1 0 0 0,0 1 1 0 0,-5 5-1 0 0,-1 1-2 0 0,1 0 0 0 0,1 1 0 0 0,-1 0 0 0 0,2 1 0 0 0,-12 16 0 0 0,11-11-27 0 0,1 0 0 0 0,1 0 0 0 0,1 1 0 0 0,0 0 0 0 0,-5 21-1 0 0,4-5-95 0 0,2-1 0 0 0,-3 36 0 0 0,8-57-366 0 0,1 1 0 0 0,0 0 0 0 0,0-1 0 0 0,1 1 0 0 0,1-1 0 0 0,0 1-1 0 0,1-1 1 0 0,0 0 0 0 0,1 0 0 0 0,6 12 0 0 0,-3-7-1189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4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4848 0 0,'2'-8'2079'0'0,"-2"6"-1164"0"0,0-1 0 0 0,1 1 1 0 0,-1 0-1 0 0,1-1 0 0 0,0 1 0 0 0,0-1 1 0 0,0 1-1 0 0,0 0 0 0 0,3-4 1 0 0,-3 4-707 0 0,0 1 0 0 0,1-1 0 0 0,0 1 0 0 0,-1 0 0 0 0,1 0 0 0 0,0 0 0 0 0,-1 0 0 0 0,1 0 0 0 0,3-1 0 0 0,19-5 525 0 0,1 0 1 0 0,0 2-1 0 0,0 1 0 0 0,48-1 1 0 0,1-2-138 0 0,-43 4-331 0 0,83-14 359 0 0,-99 13-311 0 0,-1 0 0 0 0,1 0-1 0 0,-1-2 1 0 0,0 0 0 0 0,19-11-1 0 0,-31 17-246 0 0,-1-1 0 0 0,0 0 0 0 0,0 0 0 0 0,0 0 0 0 0,0 0 0 0 0,0-1 0 0 0,0 1 0 0 0,0 0 0 0 0,0 0 0 0 0,-1 0 0 0 0,1-1 0 0 0,0 1 0 0 0,-1 0 0 0 0,1-1 0 0 0,-1 1 0 0 0,1-1 0 0 0,-1 1 0 0 0,0-1 0 0 0,1 1 0 0 0,-1-1 0 0 0,0 1 0 0 0,0-1 0 0 0,0-1 0 0 0,0 1 311 0 0,-13 1-225 0 0,13 1-142 0 0,-1 0 0 0 0,0 0-1 0 0,0 0 1 0 0,0 0 0 0 0,0 0-1 0 0,0 0 1 0 0,0 0 0 0 0,0 0-1 0 0,0 0 1 0 0,0 0 0 0 0,0 1-1 0 0,0-1 1 0 0,0 0 0 0 0,0 1-1 0 0,1-1 1 0 0,-1 1 0 0 0,0-1-1 0 0,0 1 1 0 0,0-1 0 0 0,1 1-1 0 0,-1-1 1 0 0,0 1 0 0 0,1 0-1 0 0,-2 1 1 0 0,-7 6 47 0 0,0 0 0 0 0,1 0 0 0 0,0 1-1 0 0,1 0 1 0 0,0 0 0 0 0,0 1 0 0 0,1 0 0 0 0,0 0 0 0 0,0 1 0 0 0,1-1 0 0 0,1 1 0 0 0,-3 12 0 0 0,1-7-3 0 0,2 0 0 0 0,0 1 1 0 0,1 0-1 0 0,0 0 0 0 0,2 0 1 0 0,0 0-1 0 0,2 26 0 0 0,1-26-43 0 0,1 0 0 0 0,1 0 0 0 0,1 0 0 0 0,0 0 0 0 0,1-1-1 0 0,1 0 1 0 0,0 0 0 0 0,11 16 0 0 0,-10-21-491 0 0,0 1-1 0 0,0-2 1 0 0,1 1 0 0 0,1-1 0 0 0,-1 0-1 0 0,17 11 1 0 0,-16-15-1127 0 0,1-1-3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1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74 3608 0 0,'0'-4'1045'0'0,"0"1"-1"0"0,0-1 0 0 0,0 0 1 0 0,-1 1-1 0 0,1-1 0 0 0,-1 1 1 0 0,0-1-1 0 0,0 1 0 0 0,0-1 1 0 0,-1 1-1 0 0,1 0 0 0 0,-1-1 1 0 0,0 1-1 0 0,-3-4 0 0 0,3 5-769 0 0,0 0 0 0 0,0 1 0 0 0,0-1 0 0 0,0 1 0 0 0,0-1 0 0 0,0 1 0 0 0,-1 0 0 0 0,1 0 0 0 0,0 0 0 0 0,-1 0-1 0 0,1 0 1 0 0,0 1 0 0 0,-1-1 0 0 0,1 1 0 0 0,-1-1 0 0 0,1 1 0 0 0,-1 0 0 0 0,1 0 0 0 0,-1 0 0 0 0,1 1 0 0 0,-5 0 0 0 0,-2 1-41 0 0,0 0 0 0 0,0 1 0 0 0,0 1 1 0 0,1-1-1 0 0,0 1 0 0 0,0 0 0 0 0,0 1 0 0 0,0 0 1 0 0,1 1-1 0 0,-1-1 0 0 0,1 1 0 0 0,1 0 1 0 0,-7 8-1 0 0,9-10-182 0 0,1 1 1 0 0,0-1 0 0 0,0 0 0 0 0,0 1-1 0 0,1-1 1 0 0,0 1 0 0 0,0 0 0 0 0,0 0-1 0 0,0 0 1 0 0,-1 9 0 0 0,2-10-39 0 0,1-1 0 0 0,0 1-1 0 0,0 0 1 0 0,0-1 0 0 0,1 1 0 0 0,-1-1 0 0 0,1 1 0 0 0,0-1-1 0 0,0 1 1 0 0,0-1 0 0 0,0 1 0 0 0,1-1 0 0 0,-1 0 0 0 0,1 0-1 0 0,0 1 1 0 0,4 4 0 0 0,-3-4-54 0 0,0-1-1 0 0,1 1 1 0 0,0-1-1 0 0,-1 0 1 0 0,1 0 0 0 0,0 0-1 0 0,0-1 1 0 0,1 0-1 0 0,-1 1 1 0 0,1-1 0 0 0,-1-1-1 0 0,1 1 1 0 0,-1-1-1 0 0,1 1 1 0 0,0-1-1 0 0,0-1 1 0 0,5 1 0 0 0,-8-1 344 0 0,-8 1-199 0 0,-3 2-34 0 0,0 0 0 0 0,0 0 0 0 0,0 1 0 0 0,0 0 0 0 0,0 1 0 0 0,1-1 0 0 0,0 2 0 0 0,0-1 0 0 0,0 1 0 0 0,-8 9 0 0 0,7-7 19 0 0,1 1 0 0 0,0 0 0 0 0,0 0 0 0 0,1 0 0 0 0,1 1-1 0 0,0 0 1 0 0,0 1 0 0 0,0-1 0 0 0,2 1 0 0 0,-1 0 0 0 0,1 0 0 0 0,-4 22 0 0 0,8-29-95 0 0,0 0-1 0 0,0-1 0 0 0,0 1 1 0 0,0 0-1 0 0,1 0 1 0 0,0 0-1 0 0,0 0 0 0 0,0-1 1 0 0,0 1-1 0 0,0 0 1 0 0,1-1-1 0 0,0 1 0 0 0,0-1 1 0 0,0 0-1 0 0,0 1 0 0 0,0-1 1 0 0,1 0-1 0 0,-1 0 1 0 0,1 0-1 0 0,0-1 0 0 0,0 1 1 0 0,0-1-1 0 0,0 1 1 0 0,0-1-1 0 0,0 0 0 0 0,7 3 1 0 0,5 1-827 0 0,0 1-1 0 0,0-2 1 0 0,0 0 0 0 0,32 5 0 0 0,-22-6-754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1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256 353 4596 0 0,'-3'1'1241'0'0,"-1"0"0"0"0,1 1 0 0 0,-1-1 0 0 0,1 1 0 0 0,0 0 0 0 0,-6 4 0 0 0,-16 19 3318 0 0,11-7-3035 0 0,-14 26 0 0 0,14-22-297 0 0,7-12-869 0 0,1 0-1 0 0,0 0 1 0 0,1 1-1 0 0,0 0 1 0 0,0 0-1 0 0,1 0 1 0 0,1 0-1 0 0,0 1 1 0 0,0-1-1 0 0,1 1 0 0 0,1-1 1 0 0,0 1-1 0 0,1 20 1 0 0,0-27-320 0 0,1-1 1 0 0,0 1 0 0 0,0 0-1 0 0,0-1 1 0 0,0 1-1 0 0,1-1 1 0 0,0 0 0 0 0,0 1-1 0 0,0-1 1 0 0,0 0-1 0 0,1 0 1 0 0,-1 0-1 0 0,1 0 1 0 0,0-1 0 0 0,1 1-1 0 0,-1-1 1 0 0,0 0-1 0 0,1 0 1 0 0,0 0 0 0 0,0 0-1 0 0,0 0 1 0 0,0-1-1 0 0,0 0 1 0 0,0 0-1 0 0,0 0 1 0 0,1 0 0 0 0,-1-1-1 0 0,1 0 1 0 0,0 0-1 0 0,-1 0 1 0 0,1 0 0 0 0,0-1-1 0 0,-1 0 1 0 0,1 0-1 0 0,0 0 1 0 0,-1 0 0 0 0,1-1-1 0 0,0 0 1 0 0,8-2-1 0 0,5-4-42 0 0,-1-1 0 0 0,0-1-1 0 0,-1 0 1 0 0,0-1 0 0 0,0-1 0 0 0,-1 0-1 0 0,0-1 1 0 0,-1-1 0 0 0,-1 0-1 0 0,0-1 1 0 0,-1-1 0 0 0,0 1-1 0 0,-1-2 1 0 0,-1 0 0 0 0,11-21 0 0 0,-15 22 33 0 0,0 0 1 0 0,-2 0-1 0 0,1 0 1 0 0,-2-1-1 0 0,0 1 1 0 0,-1-1-1 0 0,0 0 0 0 0,-1 1 1 0 0,-1-1-1 0 0,-1 0 1 0 0,0 0-1 0 0,-1 0 1 0 0,-1 1-1 0 0,0-1 1 0 0,-1 1-1 0 0,-1 0 1 0 0,-9-21-1 0 0,6 17 30 0 0,-1 1 0 0 0,0 0 0 0 0,-2 1 0 0 0,0 0 0 0 0,-1 1 0 0 0,-1 0 0 0 0,0 0 0 0 0,-22-18 0 0 0,27 27-36 0 0,-1 0 0 0 0,0 1 0 0 0,0 0-1 0 0,0 1 1 0 0,-1 0 0 0 0,0 0 0 0 0,0 1 0 0 0,0 0 0 0 0,-1 1 0 0 0,1 0 0 0 0,-1 0 0 0 0,0 1 0 0 0,0 1-1 0 0,0 0 1 0 0,0 1 0 0 0,1-1 0 0 0,-16 3 0 0 0,18 0-13 0 0,-1 0 0 0 0,0 0 1 0 0,1 1-1 0 0,-1 0 0 0 0,1 0 0 0 0,0 1 0 0 0,0 0 0 0 0,0 1 0 0 0,1 0 1 0 0,-1 0-1 0 0,1 0 0 0 0,1 1 0 0 0,-1 0 0 0 0,-10 13 0 0 0,14-16-1 0 0,0 1-1 0 0,0-1 1 0 0,1 1-1 0 0,0 0 1 0 0,-1 0-1 0 0,1 0 1 0 0,1 0-1 0 0,-1 0 1 0 0,0 0-1 0 0,1 0 1 0 0,0 1-1 0 0,0-1 1 0 0,0 0-1 0 0,1 1 1 0 0,0-1-1 0 0,-1 1 1 0 0,2-1-1 0 0,-1 1 1 0 0,0-1-1 0 0,1 0 1 0 0,0 1-1 0 0,0-1 1 0 0,0 0-1 0 0,0 1 1 0 0,1-1-1 0 0,0 0 1 0 0,0 0-1 0 0,0 0 1 0 0,0 0-1 0 0,0-1 1 0 0,6 7-1 0 0,-3-4 2 0 0,0-1 0 0 0,1 1 0 0 0,0-1 1 0 0,0 0-1 0 0,0-1 0 0 0,0 1 0 0 0,1-1 0 0 0,0-1 0 0 0,-1 1 0 0 0,1-1 0 0 0,1 0 1 0 0,-1-1-1 0 0,15 4 0 0 0,3-3-21 0 0,-1 0 1 0 0,1-2-1 0 0,25-1 0 0 0,26 1-777 0 0,-73-1 562 0 0,-1 0 0 0 0,1 0 0 0 0,0 1-1 0 0,-1 0 1 0 0,1-1 0 0 0,-1 1 0 0 0,1 0-1 0 0,-1 0 1 0 0,0 0 0 0 0,1 0 0 0 0,-1 1-1 0 0,0-1 1 0 0,0 1 0 0 0,0-1 0 0 0,0 1-1 0 0,0 0 1 0 0,0 0 0 0 0,0 0 0 0 0,-1 0 0 0 0,3 3-1 0 0,5 6-1385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1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106 125 4496 0 0,'0'0'10034'0'0,"-1"-1"-9739"0"0,0 1-1 0 0,1 0 1 0 0,-1-1 0 0 0,0 1 0 0 0,0 0-1 0 0,0 0 1 0 0,0-1 0 0 0,1 1 0 0 0,-1 0-1 0 0,0 0 1 0 0,0 0 0 0 0,0 0-1 0 0,0 0 1 0 0,1 0 0 0 0,-1 0 0 0 0,0 0-1 0 0,-1 1 1 0 0,-7 8 243 0 0,0 1 0 0 0,0 0 0 0 0,2 0 1 0 0,-1 1-1 0 0,1 0 0 0 0,0 0 0 0 0,1 1 0 0 0,1-1 0 0 0,0 1 0 0 0,1 1 0 0 0,0-1 0 0 0,-3 16 0 0 0,6-25-516 0 0,1 0 0 0 0,-1 0 0 0 0,1 0 0 0 0,0 0 0 0 0,0 0 0 0 0,0 0 0 0 0,0 0 0 0 0,1 0 0 0 0,-1 0 0 0 0,1 0 0 0 0,0 0 0 0 0,0 0 0 0 0,0 0 0 0 0,0 0 0 0 0,0 0 0 0 0,1 0 0 0 0,-1-1 0 0 0,1 1 0 0 0,0-1 0 0 0,0 1 0 0 0,0-1 0 0 0,0 0 0 0 0,0 1 0 0 0,0-1 0 0 0,1 0 0 0 0,2 2 0 0 0,0-2-36 0 0,-1 0-1 0 0,0 0 1 0 0,1-1 0 0 0,-1 1-1 0 0,1-1 1 0 0,0 0 0 0 0,-1 0-1 0 0,1-1 1 0 0,0 1-1 0 0,-1-1 1 0 0,1 0 0 0 0,0-1-1 0 0,0 1 1 0 0,-1-1 0 0 0,1 0-1 0 0,8-2 1 0 0,3-2 41 0 0,-1-1 0 0 0,0 0 0 0 0,-1-1-1 0 0,0 0 1 0 0,0-1 0 0 0,0-1 0 0 0,-1 0 0 0 0,0-1 0 0 0,-1 0 0 0 0,0-1 0 0 0,-1-1 0 0 0,0 0-1 0 0,-1 0 1 0 0,0-1 0 0 0,-1 0 0 0 0,0 0 0 0 0,10-24 0 0 0,-17 31 58 0 0,0 0 1 0 0,0 0-1 0 0,0-1 0 0 0,-1 1 1 0 0,0-1-1 0 0,-1 1 0 0 0,1-1 1 0 0,-1 1-1 0 0,0-1 0 0 0,-1 1 1 0 0,0-1-1 0 0,0 1 0 0 0,0 0 1 0 0,-1-1-1 0 0,1 1 0 0 0,-5-8 1 0 0,4 10-54 0 0,1 1-1 0 0,-1 0 1 0 0,0 0 0 0 0,0 0-1 0 0,0 0 1 0 0,0 0 0 0 0,-1 1-1 0 0,1-1 1 0 0,-1 1 0 0 0,0 0 0 0 0,0-1-1 0 0,1 1 1 0 0,-1 0 0 0 0,-1 1-1 0 0,1-1 1 0 0,0 0 0 0 0,0 1-1 0 0,-1 0 1 0 0,1 0 0 0 0,0 0-1 0 0,-1 0 1 0 0,1 0 0 0 0,-1 1 0 0 0,0 0-1 0 0,1-1 1 0 0,-1 1 0 0 0,1 1-1 0 0,-1-1 1 0 0,1 0 0 0 0,-7 3-1 0 0,-2 0 16 0 0,0 0 0 0 0,0 2 0 0 0,1-1 0 0 0,0 1 0 0 0,0 1 0 0 0,0 0-1 0 0,1 1 1 0 0,-1 0 0 0 0,2 0 0 0 0,-17 17 0 0 0,15-13-14 0 0,1 0 0 0 0,0 1 0 0 0,1 0 0 0 0,0 0 0 0 0,1 1 0 0 0,1 0 0 0 0,0 1 0 0 0,-8 21 0 0 0,13-28-46 0 0,0 0 0 0 0,0 0 0 0 0,1 0 1 0 0,0 0-1 0 0,0 1 0 0 0,1-1 0 0 0,0 0 1 0 0,0 1-1 0 0,0-1 0 0 0,1 0 1 0 0,0 0-1 0 0,2 8 0 0 0,-2-12-51 0 0,1 0 0 0 0,-1 0 0 0 0,0 0 0 0 0,0 0 0 0 0,1-1 1 0 0,0 1-1 0 0,0 0 0 0 0,0-1 0 0 0,0 1 0 0 0,0-1 0 0 0,0 0 0 0 0,0 1 0 0 0,1-1 0 0 0,-1 0 0 0 0,1 0 0 0 0,0-1 0 0 0,-1 1 0 0 0,1-1 0 0 0,0 1 0 0 0,0-1 0 0 0,0 0 0 0 0,0 0 1 0 0,0 0-1 0 0,0 0 0 0 0,0-1 0 0 0,1 1 0 0 0,-1-1 0 0 0,0 0 0 0 0,4 0 0 0 0,1 0-539 0 0,0 0 0 0 0,0-1 0 0 0,0 0 0 0 0,0 0 0 0 0,0-1 0 0 0,8-3 0 0 0,4-2-1008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1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 3944 0 0,'7'-17'4102'0'0,"-1"-1"-1"0"0,-1 0 0 0 0,0 0 0 0 0,1-19 0 0 0,-3 20-1550 0 0,-10 37 1191 0 0,-1-2-3516 0 0,-7 32 0 0 0,12-36-176 0 0,2-1 0 0 0,0 1 1 0 0,0 0-1 0 0,1 0 0 0 0,4 24 1 0 0,-2-29-211 0 0,-1 0 1 0 0,2 0-1 0 0,-1-1 1 0 0,1 1-1 0 0,1-1 1 0 0,-1 0-1 0 0,1 0 0 0 0,1 0 1 0 0,10 14-1 0 0,4-3-2583 0 0,-11-11 1175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2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99 4816 0 0,'0'-4'1028'0'0,"0"0"-1"0"0,-1 0 1 0 0,1 0-1 0 0,-1-1 1 0 0,0 1-1 0 0,0 0 0 0 0,0 0 1 0 0,-1 0-1 0 0,1 0 1 0 0,-1 0-1 0 0,0 0 0 0 0,-4-5 1 0 0,3 6-683 0 0,0-1 0 0 0,0 1 1 0 0,0 0-1 0 0,-1 0 0 0 0,1 0 1 0 0,-1 0-1 0 0,0 1 0 0 0,0-1 1 0 0,0 1-1 0 0,0 0 0 0 0,0 0 0 0 0,0 1 1 0 0,0-1-1 0 0,-1 1 0 0 0,1 0 1 0 0,0 0-1 0 0,-1 1 0 0 0,-5-1 1 0 0,-2 0 0 0 0,0 2 0 0 0,1-1 0 0 0,-1 1 0 0 0,0 1 0 0 0,1 0 0 0 0,0 1 0 0 0,-21 7 0 0 0,28-8-281 0 0,0 0-1 0 0,-1 0 0 0 0,1 0 0 0 0,0 0 1 0 0,0 0-1 0 0,0 1 0 0 0,0 0 0 0 0,0 0 1 0 0,1 0-1 0 0,-1 0 0 0 0,1 1 0 0 0,0-1 1 0 0,0 1-1 0 0,0 0 0 0 0,0 0 0 0 0,1 0 1 0 0,0 0-1 0 0,0 0 0 0 0,0 0 0 0 0,0 1 1 0 0,-2 8-1 0 0,4-10-47 0 0,-1 0 0 0 0,1-1 0 0 0,0 1 0 0 0,0 0 0 0 0,0-1 0 0 0,0 1-1 0 0,1 0 1 0 0,-1 0 0 0 0,1-1 0 0 0,0 1 0 0 0,-1-1 0 0 0,1 1 0 0 0,0-1 0 0 0,1 1 0 0 0,-1-1 0 0 0,3 5 0 0 0,-1-3-17 0 0,0-1 1 0 0,0 0-1 0 0,1 0 1 0 0,-1 0-1 0 0,1-1 1 0 0,-1 1-1 0 0,1-1 1 0 0,0 0-1 0 0,6 3 1 0 0,6 1-91 0 0,1-1 0 0 0,0 0 1 0 0,-1-2-1 0 0,21 3 0 0 0,-33-6 62 0 0,19 1-197 0 0,-23-1 179 0 0,-4 1-119 0 0,-18 9 229 0 0,0 1 0 0 0,0 1 0 0 0,1 0 0 0 0,0 2 0 0 0,-19 17 0 0 0,32-25-10 0 0,0 1-1 0 0,1 0 0 0 0,0 0 1 0 0,0 1-1 0 0,1 0 0 0 0,0 0 1 0 0,0 0-1 0 0,1 1 1 0 0,0 0-1 0 0,0 0 0 0 0,1 0 1 0 0,0 1-1 0 0,1 0 0 0 0,0-1 1 0 0,-2 13-1 0 0,5-19-33 0 0,0 1 0 0 0,0-1 0 0 0,0 1-1 0 0,0 0 1 0 0,0-1 0 0 0,1 1 0 0 0,-1-1 0 0 0,1 1 0 0 0,0-1 0 0 0,0 0-1 0 0,1 1 1 0 0,-1-1 0 0 0,1 0 0 0 0,-1 0 0 0 0,1 1 0 0 0,4 4-1 0 0,-2-4-2 0 0,0 0-1 0 0,0-1 0 0 0,0 1 0 0 0,0-1 0 0 0,1 1 0 0 0,0-1 1 0 0,-1-1-1 0 0,1 1 0 0 0,10 3 0 0 0,-2-2-109 0 0,1 0 0 0 0,-1-1 0 0 0,1 0 0 0 0,0-1-1 0 0,-1-1 1 0 0,1 0 0 0 0,26-3 0 0 0,-37 2 7 0 0,10-1-746 0 0,-1 0 0 0 0,1-1 1 0 0,-1-1-1 0 0,21-7 0 0 0,-18 5-781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2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52 159 17794 0 0,'-14'-50'4913'0'0,"10"36"-4031"0"0,0 0 0 0 0,-9-23 1 0 0,-3-5 72 0 0,16 40-1020 0 0,9 26-5533 0 0,2-4 4050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2824 0 0,'22'-30'10283'0'0,"3"6"-4547"0"0,-20 21-5366 0 0,0 0 0 0 0,0 0 0 0 0,0 1 1 0 0,1 0-1 0 0,-1-1 0 0 0,1 2 0 0 0,-1-1 0 0 0,1 1 0 0 0,0 0 1 0 0,-1 0-1 0 0,1 0 0 0 0,0 1 0 0 0,0 0 0 0 0,0 0 0 0 0,-1 0 0 0 0,11 3 1 0 0,-5-1-186 0 0,-1 0 0 0 0,1 2 1 0 0,0-1-1 0 0,-1 1 1 0 0,0 1-1 0 0,0-1 0 0 0,0 2 1 0 0,-1 0-1 0 0,1 0 1 0 0,-1 0-1 0 0,-1 1 0 0 0,1 1 1 0 0,8 9-1 0 0,-5-4-61 0 0,-1 1 0 0 0,-1 1 0 0 0,0 0 0 0 0,-1 0 0 0 0,0 1 0 0 0,-2 0 0 0 0,10 27 0 0 0,-1 12-641 0 0,-3 1-1 0 0,10 81 0 0 0,-22-128 197 0 0,3 8-922 0 0,-1-9-2065 0 0,-1-1 1720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2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29 3452 0 0,'1'-1'540'0'0,"-1"-1"0"0"0,0 1 0 0 0,0 0 0 0 0,0 0 0 0 0,0 0 0 0 0,0 0 0 0 0,0 0 0 0 0,0-1 0 0 0,0 1 0 0 0,-1 0-1 0 0,1 0 1 0 0,0 0 0 0 0,-1 0 0 0 0,1 0 0 0 0,-1 0 0 0 0,1 0 0 0 0,-1 0 0 0 0,1 0 0 0 0,-1 0 0 0 0,0 0 0 0 0,0 0 0 0 0,1 1 0 0 0,-1-1-1 0 0,0 0 1 0 0,0 0 0 0 0,-1 0 0 0 0,0 0-211 0 0,1 1 0 0 0,-1 0-1 0 0,1 0 1 0 0,-1 0 0 0 0,1 0 0 0 0,-1 0-1 0 0,0 1 1 0 0,1-1 0 0 0,-1 0 0 0 0,1 1-1 0 0,0-1 1 0 0,-1 1 0 0 0,1 0 0 0 0,-1-1-1 0 0,1 1 1 0 0,-2 1 0 0 0,-8 6 223 0 0,1-1 1 0 0,0 1-1 0 0,-13 14 1 0 0,-198 244 2757 0 0,174-204-2903 0 0,-74 99-218 0 0,120-160-460 0 0,-1 1 0 0 0,1 0-1 0 0,0 0 1 0 0,0 0-1 0 0,0 0 1 0 0,1 0 0 0 0,-1 0-1 0 0,0 0 1 0 0,1 0-1 0 0,-1 0 1 0 0,1 1 0 0 0,0-1-1 0 0,0 3 1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2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27 5641 0 0,'-1'-1'732'0'0,"0"-1"1"0"0,0 0 0 0 0,0 1 0 0 0,0-1 0 0 0,-1 1 0 0 0,1-1 0 0 0,0 1 0 0 0,-1 0 0 0 0,1-1 0 0 0,0 1 0 0 0,-1 0 0 0 0,0 0 0 0 0,1 0 0 0 0,-1 0 0 0 0,0 1 0 0 0,-2-2 0 0 0,0 1-126 0 0,0 0 0 0 0,0 0 0 0 0,0 0-1 0 0,0 1 1 0 0,0-1 0 0 0,0 1 0 0 0,-6 1 0 0 0,2 0-210 0 0,0 0 0 0 0,0 1 0 0 0,0-1 0 0 0,0 2 0 0 0,0-1 0 0 0,0 1 0 0 0,-8 5 0 0 0,9-4-216 0 0,1 0-1 0 0,-1 0 1 0 0,1 1 0 0 0,0 0 0 0 0,0 0 0 0 0,0 1 0 0 0,1 0-1 0 0,0 0 1 0 0,0 0 0 0 0,-5 9 0 0 0,8-12-175 0 0,1 0 0 0 0,0-1 0 0 0,0 1 0 0 0,0 0 0 0 0,0 0 0 0 0,0 0 0 0 0,0-1 0 0 0,1 1 0 0 0,0 0 0 0 0,-1 0 0 0 0,1 0 0 0 0,0 0 0 0 0,0 0 0 0 0,1 0 0 0 0,-1 0 0 0 0,1 0 0 0 0,-1 0 0 0 0,1 0 0 0 0,0 0 0 0 0,0-1 0 0 0,0 1 0 0 0,0 0 0 0 0,1-1 0 0 0,-1 1 0 0 0,1-1 0 0 0,0 1 0 0 0,-1-1 0 0 0,1 0 0 0 0,0 1 0 0 0,5 2 0 0 0,-3-1-127 0 0,0-1 0 0 0,1 0 0 0 0,-1 0 0 0 0,1-1 1 0 0,0 1-1 0 0,0-1 0 0 0,0 0 0 0 0,0 0 0 0 0,0-1 1 0 0,1 1-1 0 0,-1-1 0 0 0,0 0 0 0 0,1-1 0 0 0,-1 1 1 0 0,9-2-1 0 0,-13 1 89 0 0,4-2 664 0 0,-19 8-460 0 0,-1 0 0 0 0,2 0-1 0 0,-1 2 1 0 0,1-1-1 0 0,0 2 1 0 0,0 0 0 0 0,1 0-1 0 0,-14 15 1 0 0,17-16-87 0 0,1 1 1 0 0,0 1-1 0 0,0-1 1 0 0,1 1-1 0 0,0 0 1 0 0,1 1-1 0 0,0 0 1 0 0,1 0-1 0 0,0 0 1 0 0,0 1-1 0 0,-3 15 1 0 0,7-20-60 0 0,0-1-1 0 0,1 1 1 0 0,-1 0 0 0 0,1 0 0 0 0,1 0 0 0 0,-1-1 0 0 0,1 1-1 0 0,0 0 1 0 0,1 0 0 0 0,0-1 0 0 0,0 1 0 0 0,0-1 0 0 0,1 0-1 0 0,0 1 1 0 0,0-1 0 0 0,1 0 0 0 0,-1-1 0 0 0,1 1-1 0 0,7 7 1 0 0,-6-7-76 0 0,1-1 0 0 0,-1 0-1 0 0,1 0 1 0 0,0 0 0 0 0,1-1 0 0 0,-1 1-1 0 0,1-2 1 0 0,-1 1 0 0 0,1-1-1 0 0,0 0 1 0 0,1 0 0 0 0,-1-1-1 0 0,0 0 1 0 0,1 0 0 0 0,-1-1 0 0 0,1 0-1 0 0,8 0 1 0 0,-3-2-504 0 0,1 0 1 0 0,-1-1-1 0 0,0 0 1 0 0,0-1-1 0 0,0 0 1 0 0,0-2-1 0 0,0 1 1 0 0,14-8-1 0 0,-2-1-1058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2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2356 0 0,'2'-7'1751'0'0,"7"-20"6250"0"0,8-31 0 0 0,-11 24-1339 0 0,-11 52-3132 0 0,-1 17-3271 0 0,1 0-1 0 0,2 0 0 0 0,2 57 0 0 0,2-53-265 0 0,1 46-644 0 0,5-30-2648 0 0,-3-39 1740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4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4628 0 0,'7'-16'2906'0'0,"1"1"-1"0"0,1 0 0 0 0,0 0 0 0 0,1 1 1 0 0,16-19 1120 0 0,-25 34-3958 0 0,0-1-1 0 0,0 1 1 0 0,0 0 0 0 0,0 0 0 0 0,-1-1-1 0 0,1 1 1 0 0,0 0 0 0 0,-1 0 0 0 0,1 0-1 0 0,0 0 1 0 0,-1 0 0 0 0,1 0 0 0 0,-1 0 0 0 0,0 0-1 0 0,1 0 1 0 0,-1 0 0 0 0,0 0 0 0 0,0 0-1 0 0,1 0 1 0 0,-1 0 0 0 0,0 1 0 0 0,0 0 0 0 0,2 28 738 0 0,-2-21-730 0 0,0 0 0 0 0,1-1 0 0 0,0 1-1 0 0,0-1 1 0 0,1 1 0 0 0,0-1 0 0 0,1 1 0 0 0,-1-1-1 0 0,2 0 1 0 0,-1 0 0 0 0,6 8 0 0 0,-8-14-108 0 0,1-1 0 0 0,-1 0 0 0 0,0 1 0 0 0,1-1 0 0 0,-1 0 0 0 0,1 0 0 0 0,-1 0 0 0 0,1 0 0 0 0,0 0 0 0 0,0-1 0 0 0,-1 1 0 0 0,1 0 0 0 0,0-1 0 0 0,0 1 0 0 0,0-1 0 0 0,-1 0 0 0 0,1 1 0 0 0,0-1 0 0 0,0 0 0 0 0,0 0 0 0 0,0 0 1 0 0,0 0-1 0 0,0-1 0 0 0,-1 1 0 0 0,1-1 0 0 0,0 1 0 0 0,0-1 0 0 0,0 1 0 0 0,-1-1 0 0 0,4-1 0 0 0,5-3 22 0 0,1-1-1 0 0,-1 0 1 0 0,15-11 0 0 0,-21 14 46 0 0,29-23 500 0 0,40-40 0 0 0,16-13 793 0 0,-80 71-1150 0 0,-5 5-69 0 0,0 0 1 0 0,-1 0-1 0 0,1 0 1 0 0,0 0-1 0 0,1 1 1 0 0,-1 0 0 0 0,0 0-1 0 0,6-2 1 0 0,-9 4-97 0 0,-1 0-1 0 0,1 0 1 0 0,-1 0 0 0 0,1 0 0 0 0,-1 0 0 0 0,1 1 0 0 0,0-1 0 0 0,-1 0 0 0 0,1 0-1 0 0,-1 1 1 0 0,1-1 0 0 0,-1 0 0 0 0,1 1 0 0 0,-1-1 0 0 0,1 0 0 0 0,-1 1 0 0 0,0-1 0 0 0,1 1-1 0 0,-1-1 1 0 0,1 1 0 0 0,-1-1 0 0 0,0 0 0 0 0,0 1 0 0 0,1 0 0 0 0,7 16 142 0 0,-7-14-133 0 0,2 7 31 0 0,0 0 0 0 0,-1 1 0 0 0,0-1 0 0 0,-1 0-1 0 0,0 16 1 0 0,1 7 19 0 0,19 138 33 0 0,-19-153-149 0 0,1 11-761 0 0,10 35-1 0 0,-7-35-2858 0 0,-6-23 2053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2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2548 0 0,'0'3'20836'0'0,"-1"0"-19106"0"0,-2 8-4935 0 0,2-5 5077 0 0,-4 5-1218 0 0,1-1 0 0 0,-12 20 0 0 0,1-2 31 0 0,1-2-436 0 0,-1-1 0 0 0,-1 0 1 0 0,-1-1-1 0 0,-2-1 0 0 0,0 0 1 0 0,-1-2-1 0 0,-1 0 0 0 0,-1-1 0 0 0,-1-2 1 0 0,-1 0-1 0 0,-29 16 0 0 0,46-29-214 0 0,-1-1-1 0 0,1-1 1 0 0,-1 0-1 0 0,-1 0 1 0 0,1 0-1 0 0,0-1 1 0 0,-1 0-1 0 0,1-1 0 0 0,-1 0 1 0 0,-13 1-1 0 0,19-3-37 0 0,-1 1-1 0 0,1 0 1 0 0,0-1-1 0 0,0 1 1 0 0,0-1-1 0 0,-1 0 0 0 0,1 0 1 0 0,0-1-1 0 0,0 1 1 0 0,0 0-1 0 0,1-1 1 0 0,-1 0-1 0 0,0 0 1 0 0,0 1-1 0 0,1-2 0 0 0,-1 1 1 0 0,1 0-1 0 0,0 0 1 0 0,0-1-1 0 0,0 1 1 0 0,0-1-1 0 0,0 0 1 0 0,0 0-1 0 0,1 0 0 0 0,-1 0 1 0 0,1 0-1 0 0,0 0 1 0 0,0 0-1 0 0,0 0 1 0 0,0-4-1 0 0,-1-2-3 0 0,1 0 0 0 0,0 0 0 0 0,1-1 0 0 0,0 1 0 0 0,1 0-1 0 0,0 0 1 0 0,0 0 0 0 0,1 0 0 0 0,0 0 0 0 0,0 0 0 0 0,1 1 0 0 0,0-1 0 0 0,6-9 0 0 0,-6 11 57 0 0,1 1 1 0 0,0-1-1 0 0,0 1 1 0 0,1 0-1 0 0,0 1 1 0 0,0-1-1 0 0,0 1 1 0 0,0 0 0 0 0,11-7-1 0 0,-14 10-22 0 0,1 1 0 0 0,-1 0-1 0 0,1 0 1 0 0,0 0 0 0 0,0 0 0 0 0,0 0 0 0 0,-1 0 0 0 0,1 1-1 0 0,0-1 1 0 0,0 1 0 0 0,0 0 0 0 0,0 0 0 0 0,0 0-1 0 0,0 0 1 0 0,0 1 0 0 0,0-1 0 0 0,0 1 0 0 0,0 0-1 0 0,-1 0 1 0 0,1 0 0 0 0,0 0 0 0 0,0 0 0 0 0,-1 0-1 0 0,1 1 1 0 0,-1-1 0 0 0,5 5 0 0 0,3 1 17 0 0,-1 1 0 0 0,0 0 1 0 0,0 1-1 0 0,-1 0 0 0 0,0 0 1 0 0,-1 1-1 0 0,9 14 0 0 0,1 7-92 0 0,15 39-1 0 0,8 14-1443 0 0,-31-64-2064 0 0,-6-16 1955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2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2204 0 0,'3'-7'4537'0'0,"-3"-1"1603"0"0,4-2-2451 0 0,-1 3-1517 0 0,7 7-1288 0 0,4 11-2612 0 0,-7-1 288 0 0,4 1 75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2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3128 0 0,'12'1'14417'0'0,"-11"0"-13966"0"0,4 15 5055 0 0,-8 29-4893 0 0,2-37 545 0 0,-20 130 1123 0 0,4-40-2212 0 0,17-92-527 0 0,-1-1 1 0 0,0 0-1 0 0,0 1 1 0 0,-1-1 0 0 0,1 0-1 0 0,-1 0 1 0 0,-3 7 0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2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3796 0 0,'9'-26'4798'0'0,"8"-22"1324"0"0,-13 39-5454 0 0,0 0-1 0 0,1 1 1 0 0,0-1 0 0 0,0 1-1 0 0,1 0 1 0 0,8-8 0 0 0,0 2-84 0 0,2 1 0 0 0,0 1 0 0 0,0 1 0 0 0,1 0 0 0 0,1 1 0 0 0,0 0 0 0 0,20-6 1 0 0,33-20 1525 0 0,-62 31-1826 0 0,-5 2 216 0 0,1 0 0 0 0,0 0 1 0 0,0 0-1 0 0,0 1 0 0 0,0 0 0 0 0,10-3 1 0 0,-14 6-482 0 0,-1 0 0 0 0,0-1 0 0 0,1 1 0 0 0,-1-1 0 0 0,0 1 0 0 0,1 0 0 0 0,-1-1 1 0 0,0 1-1 0 0,0 0 0 0 0,0-1 0 0 0,0 1 0 0 0,1 0 0 0 0,-1 0 0 0 0,0-1 0 0 0,0 1 0 0 0,0 0 1 0 0,-1-1-1 0 0,1 1 0 0 0,0 0 0 0 0,0 1 0 0 0,-3 16 130 0 0,-33 93 305 0 0,19-63-344 0 0,-12 59 0 0 0,3 63-112 0 0,23-146-163 0 0,-1-5-229 0 0,2 1 0 0 0,0 0 0 0 0,2-1-1 0 0,0 1 1 0 0,1 0 0 0 0,1 0 0 0 0,7 30 0 0 0,-3-31-1151 0 0,-3-4-47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2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14 1488 0 0,'-41'-9'13426'0'0,"-4"5"-7047"0"0,40 4-6115 0 0,1 0 1 0 0,-1 0-1 0 0,1 0 1 0 0,0 1-1 0 0,-1 0 0 0 0,1 0 1 0 0,0 0-1 0 0,0 0 1 0 0,-1 1-1 0 0,1 0 1 0 0,0 0-1 0 0,0 0 0 0 0,1 0 1 0 0,-1 0-1 0 0,0 1 1 0 0,1 0-1 0 0,-6 5 0 0 0,7-6-192 0 0,0 1-1 0 0,0 0 0 0 0,1 0 1 0 0,-1 0-1 0 0,1 0 0 0 0,-1 0 1 0 0,1 0-1 0 0,0 0 0 0 0,0 1 1 0 0,0-1-1 0 0,1 0 0 0 0,-1 0 1 0 0,1 1-1 0 0,0-1 1 0 0,0 1-1 0 0,0-1 0 0 0,0 0 1 0 0,0 1-1 0 0,1-1 0 0 0,0 0 1 0 0,0 1-1 0 0,0-1 0 0 0,1 3 1 0 0,3 6-444 0 0,0 0 0 0 0,1-1 0 0 0,1 1 0 0 0,11 14 1 0 0,-8-18-162 0 0,-10-7 539 0 0,0-1 1 0 0,1 0 0 0 0,-1 0-1 0 0,0 0 1 0 0,1 0-1 0 0,-1 1 1 0 0,0-1-1 0 0,1 0 1 0 0,-1 0-1 0 0,0 1 1 0 0,1-1-1 0 0,-1 0 1 0 0,0 0 0 0 0,0 1-1 0 0,1-1 1 0 0,-1 0-1 0 0,0 1 1 0 0,0-1-1 0 0,0 0 1 0 0,1 1-1 0 0,-1-1 1 0 0,0 1-1 0 0,0-1 1 0 0,0 0 0 0 0,0 1-1 0 0,0-1 1 0 0,0 1-1 0 0,0-1 1 0 0,0 0-1 0 0,0 1 1 0 0,0-1-1 0 0,0 1 1 0 0,0-1-1 0 0,0 0 1 0 0,0 1 0 0 0,0-1-1 0 0,0 0 1 0 0,-1 1-1 0 0,1-1 1 0 0,0 1-1 0 0,0-1 1 0 0,0 0-1 0 0,-1 1 1 0 0,1-1-1 0 0,0 0 1 0 0,0 0 0 0 0,-1 1-1 0 0,1-1 1 0 0,0 0-1 0 0,-1 0 1 0 0,1 1-1 0 0,0-1 1 0 0,-1 0-1 0 0,-35 33 1300 0 0,28-24-1137 0 0,1 1 0 0 0,-1 0-1 0 0,2 0 1 0 0,-1 1 0 0 0,2 0 0 0 0,-1 0 0 0 0,-3 14 0 0 0,7-21-156 0 0,1 1 0 0 0,0-1 0 0 0,0 1 0 0 0,0 0 0 0 0,1-1 1 0 0,-1 1-1 0 0,1 0 0 0 0,0 0 0 0 0,1-1 0 0 0,-1 1 0 0 0,1 0 1 0 0,0-1-1 0 0,0 1 0 0 0,0 0 0 0 0,1-1 0 0 0,0 0 0 0 0,-1 1 0 0 0,2-1 1 0 0,-1 0-1 0 0,0 0 0 0 0,1 0 0 0 0,3 4 0 0 0,-2-4-97 0 0,0 0 0 0 0,0-1-1 0 0,0 1 1 0 0,1-1 0 0 0,-1 0-1 0 0,1 0 1 0 0,0-1 0 0 0,-1 1-1 0 0,1-1 1 0 0,0 0 0 0 0,1 0 0 0 0,-1-1-1 0 0,0 0 1 0 0,0 0 0 0 0,1 0-1 0 0,-1 0 1 0 0,1-1 0 0 0,-1 0-1 0 0,1 0 1 0 0,6-1 0 0 0,0-1-641 0 0,0 0 0 0 0,0 0 1 0 0,0-1-1 0 0,0-1 0 0 0,0 0 1 0 0,-1-1-1 0 0,21-12 0 0 0,-11 7-834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2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9737 0 0,'22'-29'2603'0'0,"-1"-1"0"0"0,-1-1 0 0 0,-2-1 0 0 0,27-65 0 0 0,-33 59-230 0 0,2-6 1557 0 0,-25 156-1233 0 0,7-81-2714 0 0,0 56 0 0 0,5-69-1185 0 0,0 0-1 0 0,5 25 0 0 0,-2-27-317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2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88 5473 0 0,'-25'1'9743'0'0,"2"9"-4339"0"0,20-8-5102 0 0,0 1 0 0 0,0-1 1 0 0,0 1-1 0 0,0 0 0 0 0,0 0 0 0 0,1 0 1 0 0,-1 0-1 0 0,1 0 0 0 0,0 1 0 0 0,0-1 1 0 0,0 1-1 0 0,1-1 0 0 0,-1 1 1 0 0,1 0-1 0 0,0 0 0 0 0,-2 7 0 0 0,1 3 163 0 0,1-10-354 0 0,0-1-1 0 0,0 1 1 0 0,1 0-1 0 0,0-1 1 0 0,-1 1-1 0 0,1 0 1 0 0,1-1-1 0 0,-1 1 0 0 0,2 5 1 0 0,-1-3-53 0 0,1 0 0 0 0,0 0 0 0 0,1-1 1 0 0,-1 1-1 0 0,1-1 0 0 0,0 0 0 0 0,1 0 0 0 0,-1 0 1 0 0,1 0-1 0 0,0-1 0 0 0,0 1 0 0 0,1-1 0 0 0,-1 0 0 0 0,1 0 1 0 0,0 0-1 0 0,0-1 0 0 0,0 0 0 0 0,0 0 0 0 0,1 0 1 0 0,10 3-1 0 0,-8-3-79 0 0,0-1 1 0 0,0-1-1 0 0,0 1 0 0 0,0-1 1 0 0,0-1-1 0 0,0 1 0 0 0,0-1 1 0 0,0-1-1 0 0,0 0 1 0 0,0 0-1 0 0,0 0 0 0 0,0-1 1 0 0,0 0-1 0 0,0-1 1 0 0,9-4-1 0 0,-6 2-7 0 0,-1 0 0 0 0,-1 0 0 0 0,1-1 0 0 0,-1-1 0 0 0,0 1 0 0 0,0-2 0 0 0,-1 1 0 0 0,9-11 1 0 0,-14 15 56 0 0,0-1 0 0 0,0 0 1 0 0,-1 0-1 0 0,0 1 0 0 0,0-1 1 0 0,0 0-1 0 0,0-1 0 0 0,0 1 1 0 0,-1 0-1 0 0,0-1 0 0 0,0 1 1 0 0,0 0-1 0 0,0-1 0 0 0,-1 1 1 0 0,0-1-1 0 0,0 1 0 0 0,0-1 1 0 0,0 1-1 0 0,-1-1 0 0 0,0 1 1 0 0,0-1-1 0 0,-3-8 0 0 0,1 4 66 0 0,-1 0 0 0 0,-1-1 0 0 0,1 1 0 0 0,-2 1 0 0 0,1-1 0 0 0,-1 1 0 0 0,0 0 0 0 0,-1 0 0 0 0,0 1-1 0 0,0 0 1 0 0,-13-9 0 0 0,16 13-59 0 0,-1 0-1 0 0,1 0 1 0 0,-1 1-1 0 0,0-1 1 0 0,1 1-1 0 0,-1 0 1 0 0,0 1-1 0 0,0-1 1 0 0,-1 1-1 0 0,1 0 1 0 0,0 0-1 0 0,0 1 1 0 0,0 0-1 0 0,-1 0 1 0 0,1 0-1 0 0,0 0 1 0 0,0 1-1 0 0,-1 0 1 0 0,1 0-1 0 0,0 0 1 0 0,0 1-1 0 0,0-1 1 0 0,-9 6-1 0 0,6-2-4 0 0,-1 0 0 0 0,1 1-1 0 0,0 0 1 0 0,0 0 0 0 0,1 1 0 0 0,0 0 0 0 0,0 0-1 0 0,1 0 1 0 0,0 1 0 0 0,0 0 0 0 0,-8 15-1 0 0,-1 7 25 0 0,2 0 0 0 0,-11 34-1 0 0,23-61-51 0 0,-13 42 67 0 0,-14 91-1 0 0,10-40-20 0 0,-19 110-437 0 0,33-180 217 0 0,-1-3-201 0 0,3-19 18 0 0,1 0-1 0 0,0 0 1 0 0,0 0 0 0 0,0 1 0 0 0,1-1-1 0 0,-1 0 1 0 0,1 1 0 0 0,0-1-1 0 0,1 0 1 0 0,0 9 0 0 0,3-7-1234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2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5272 0 0,'-1'-1'8503'0'0,"-8"1"-2602"0"0,0 10-5141 0 0,1 0 1 0 0,0 0 0 0 0,1 1-1 0 0,0 0 1 0 0,1 0 0 0 0,0 0-1 0 0,-5 15 1 0 0,4-7-280 0 0,0 1 0 0 0,1 0 0 0 0,-5 39 0 0 0,10-54-463 0 0,1-1 0 0 0,0 1 0 0 0,0-1 0 0 0,0 1 0 0 0,1 0 0 0 0,0-1 0 0 0,0 1 0 0 0,0-1 0 0 0,0 0 0 0 0,1 1 0 0 0,-1-1 0 0 0,1 0 0 0 0,0 0 0 0 0,0 0 0 0 0,1 0 0 0 0,-1 0 1 0 0,1 0-1 0 0,0-1 0 0 0,0 1 0 0 0,0-1 0 0 0,1 0 0 0 0,-1 0 0 0 0,1 0 0 0 0,-1 0 0 0 0,1-1 0 0 0,0 0 0 0 0,0 1 0 0 0,0-1 0 0 0,0-1 0 0 0,1 1 0 0 0,-1-1 0 0 0,0 1 0 0 0,1-1 1 0 0,-1 0-1 0 0,10 0 0 0 0,-4-1-14 0 0,0 0 1 0 0,0-1-1 0 0,0-1 1 0 0,0 1 0 0 0,-1-2-1 0 0,1 1 1 0 0,0-1 0 0 0,-1-1-1 0 0,0 1 1 0 0,0-2-1 0 0,0 1 1 0 0,0-1 0 0 0,8-7-1 0 0,-10 7 96 0 0,-1 0-1 0 0,1 0 0 0 0,-1 0 1 0 0,-1-1-1 0 0,1 0 1 0 0,-1 0-1 0 0,0-1 0 0 0,0 1 1 0 0,-1-1-1 0 0,0 0 0 0 0,0 0 1 0 0,-1-1-1 0 0,0 1 1 0 0,0-1-1 0 0,-1 1 0 0 0,3-15 1 0 0,-4 16-32 0 0,-1 0-1 0 0,0 0 1 0 0,0 0 0 0 0,-1 0 0 0 0,0 0-1 0 0,0 1 1 0 0,0-1 0 0 0,-1 0 0 0 0,0 0-1 0 0,0 1 1 0 0,0-1 0 0 0,-1 1 0 0 0,0-1-1 0 0,0 1 1 0 0,0 0 0 0 0,-1 0 0 0 0,1 0 0 0 0,-8-6-1 0 0,6 6-38 0 0,0 0 0 0 0,-1 1 0 0 0,1-1 0 0 0,-1 1 0 0 0,0 1 0 0 0,1-1 0 0 0,-2 1 0 0 0,1 0 0 0 0,0 1-1 0 0,-1-1 1 0 0,1 1 0 0 0,-1 0 0 0 0,0 1 0 0 0,1 0 0 0 0,-14-1 0 0 0,3 2-107 0 0,1 2 1 0 0,-1 0-1 0 0,1 1 1 0 0,-1 0-1 0 0,-28 11 1 0 0,28-7-1003 0 0,0 0-1 0 0,-26 16 1 0 0,23-11-443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2548 0 0,'-2'2'8927'0'0,"0"0"-8291"0"0,0 0 0 0 0,0 1 0 0 0,0-1 1 0 0,1 1-1 0 0,-1-1 0 0 0,0 1 0 0 0,1-1 0 0 0,0 1 0 0 0,0 0 0 0 0,0 0 1 0 0,0-1-1 0 0,0 1 0 0 0,0 4 0 0 0,-7 49 2375 0 0,3-23-1667 0 0,0 0-384 0 0,-1 36 0 0 0,5-2-5664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2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2 242 5444 0 0,'-1'-14'6007'0'0,"1"-1"-107"0"0,9-1-3596 0 0,5 2-1496 0 0,1 0 0 0 0,1 1 0 0 0,0 0 0 0 0,25-13 0 0 0,74-36 449 0 0,-111 60-1204 0 0,13-8 149 0 0,0 2 1 0 0,1 0-1 0 0,0 1 1 0 0,0 1-1 0 0,0 1 0 0 0,21-4 1 0 0,-37 9-151 0 0,0 0 0 0 0,1 0 0 0 0,-1 0 1 0 0,0 0-1 0 0,0 1 0 0 0,1-1 0 0 0,-1 1 0 0 0,0-1 1 0 0,0 1-1 0 0,0 0 0 0 0,0 0 0 0 0,0 0 1 0 0,0 0-1 0 0,0 0 0 0 0,0 0 0 0 0,0 0 0 0 0,0 1 1 0 0,0-1-1 0 0,-1 1 0 0 0,1-1 0 0 0,-1 1 0 0 0,1 0 1 0 0,-1-1-1 0 0,1 1 0 0 0,-1 0 0 0 0,0 0 1 0 0,0 0-1 0 0,0 0 0 0 0,1 3 0 0 0,2 6 141 0 0,-1 1-1 0 0,0-1 0 0 0,0 1 1 0 0,0 17-1 0 0,-1-16-65 0 0,9 205 1049 0 0,-8-83-756 0 0,-1-115-674 0 0,-1 0-1 0 0,2 0 1 0 0,1-1 0 0 0,7 24-1 0 0,-10-41 2 0 0,0 0-1 0 0,0 0 1 0 0,0 0-1 0 0,0 0 1 0 0,1-1-1 0 0,-1 1 1 0 0,1 0 0 0 0,-1-1-1 0 0,1 1 1 0 0,2 1-1 0 0,6 5-1329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4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82 21482 0 0,'-7'-23'3640'0'0,"3"3"-2300"0"0,0 7-820 0 0,4 3-364 0 0,-3 0-156 0 0,-1 4-192 0 0,8 38-2536 0 0,-1-17 1116 0 0,-3 1 20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2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9 263 2688 0 0,'-2'-6'1163'0'0,"0"0"-1"0"0,1 0 0 0 0,-1 0 1 0 0,1 0-1 0 0,1 0 1 0 0,-1 0-1 0 0,1 0 0 0 0,0-6 1 0 0,1 3-279 0 0,1 0 1 0 0,-1 1-1 0 0,1-1 1 0 0,1 1-1 0 0,3-10 1 0 0,-1 6-223 0 0,1 0 0 0 0,0 1 0 0 0,1 0 0 0 0,1 0 0 0 0,-1 0 0 0 0,2 1 0 0 0,14-15 1 0 0,-19 21-493 0 0,0 1 1 0 0,0-1 0 0 0,1 1-1 0 0,-1 0 1 0 0,1 0 0 0 0,0 0-1 0 0,0 0 1 0 0,0 1 0 0 0,0 0 0 0 0,0 0-1 0 0,0 1 1 0 0,1-1 0 0 0,-1 1-1 0 0,0 0 1 0 0,1 1 0 0 0,-1-1-1 0 0,1 1 1 0 0,0 0 0 0 0,5 1 0 0 0,-3 0-79 0 0,0 1 1 0 0,0 1 0 0 0,0-1 0 0 0,-1 1 0 0 0,1 0 0 0 0,-1 1 0 0 0,0 0 0 0 0,0 0 0 0 0,0 1 0 0 0,0-1-1 0 0,-1 2 1 0 0,7 6 0 0 0,4 5-1 0 0,-1 1 0 0 0,-1 1 1 0 0,0 1-1 0 0,-2 0 0 0 0,0 0 0 0 0,-1 2 0 0 0,-2-1 0 0 0,0 1 0 0 0,13 46 0 0 0,-9-18 39 0 0,-3 1-1 0 0,-2 1 0 0 0,3 79 0 0 0,-5 5-757 0 0,-7-133-477 0 0,1-9 902 0 0,-2-12 235 0 0,-3-11-2 0 0,-1-1 0 0 0,-2 1 1 0 0,-1 0-1 0 0,-1 1 1 0 0,-2-1-1 0 0,0 2 0 0 0,-17-28 1 0 0,22 45 59 0 0,3 3-5 0 0,-1 1 1 0 0,1 0-1 0 0,-1 0 1 0 0,-1 0 0 0 0,1 0-1 0 0,-1 1 1 0 0,0-1-1 0 0,0 1 1 0 0,0 0-1 0 0,-1 1 1 0 0,-7-5-1 0 0,10 8-62 0 0,1 0 0 0 0,-1 1 0 0 0,0 0 0 0 0,0-1 0 0 0,0 1 0 0 0,1 0 0 0 0,-1 0 0 0 0,0 1 0 0 0,0-1 0 0 0,0 0 0 0 0,1 1 0 0 0,-1 0 0 0 0,0 0 0 0 0,1 0 0 0 0,-1 0 0 0 0,1 0 0 0 0,-1 0 0 0 0,1 1 0 0 0,-1-1 0 0 0,-1 3 0 0 0,-9 5 45 0 0,0 1 0 0 0,-14 14-1 0 0,19-16-29 0 0,-18 18-240 0 0,1 1 1 0 0,2 1-1 0 0,1 1 0 0 0,1 1 1 0 0,1 1-1 0 0,-16 35 0 0 0,29-43-2715 0 0,5-14 1313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3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11 260 4880 0 0,'-2'-2'794'0'0,"1"0"0"0"0,0-1-1 0 0,0 1 1 0 0,0 0-1 0 0,0 0 1 0 0,0-1 0 0 0,1 1-1 0 0,-1-1 1 0 0,1 1-1 0 0,-1-1 1 0 0,1 1 0 0 0,0-1-1 0 0,0 1 1 0 0,0-1-1 0 0,1-2 1 0 0,0-1-178 0 0,0 0 1 0 0,0 0-1 0 0,1 0 0 0 0,0 0 1 0 0,1 1-1 0 0,2-6 0 0 0,5-7 240 0 0,1 1 0 0 0,23-27 0 0 0,-28 37-597 0 0,0 0 0 0 0,0 1 1 0 0,1 0-1 0 0,0 0 0 0 0,0 0 1 0 0,1 1-1 0 0,-1 0 0 0 0,1 1 1 0 0,12-6-1 0 0,-17 9-208 0 0,0 0-1 0 0,0 0 1 0 0,0 0 0 0 0,0 1-1 0 0,0-1 1 0 0,0 1 0 0 0,0-1-1 0 0,0 1 1 0 0,0 0 0 0 0,0 0-1 0 0,0 0 1 0 0,0 1 0 0 0,0-1-1 0 0,0 1 1 0 0,0 0 0 0 0,0 0-1 0 0,0 0 1 0 0,0 0 0 0 0,-1 0-1 0 0,1 1 1 0 0,0-1 0 0 0,-1 1 0 0 0,1-1-1 0 0,-1 1 1 0 0,1 0 0 0 0,-1 0-1 0 0,0 0 1 0 0,0 1 0 0 0,0-1-1 0 0,0 0 1 0 0,3 6 0 0 0,2 4 42 0 0,-1 1 1 0 0,0 0-1 0 0,0 0 1 0 0,-1 1 0 0 0,-1-1-1 0 0,0 1 1 0 0,-1 0-1 0 0,1 15 1 0 0,1 16 301 0 0,-2 55 0 0 0,1-55-65 0 0,-4-44-298 0 0,1-6-82 0 0,1-12 29 0 0,2 1 0 0 0,0 0-1 0 0,0 1 1 0 0,2-1 0 0 0,0 1 0 0 0,1 0 0 0 0,14-24 0 0 0,73-97-14 0 0,-85 124 38 0 0,1 0 1 0 0,0 1-1 0 0,0 1 1 0 0,1-1-1 0 0,1 2 1 0 0,23-17-1 0 0,-33 25 4 0 0,0 0-1 0 0,1 0 0 0 0,-1 0 1 0 0,0 1-1 0 0,1-1 0 0 0,-1 1 1 0 0,1-1-1 0 0,-1 1 0 0 0,1 0 1 0 0,-1 0-1 0 0,1 0 0 0 0,-1 0 1 0 0,0 0-1 0 0,1 1 0 0 0,-1-1 1 0 0,1 1-1 0 0,-1-1 0 0 0,0 1 1 0 0,1 0-1 0 0,-1 0 0 0 0,0 0 1 0 0,0 0-1 0 0,0 0 0 0 0,0 1 1 0 0,0-1-1 0 0,0 1 0 0 0,0-1 1 0 0,0 1-1 0 0,0 0 0 0 0,-1 0 1 0 0,4 4-1 0 0,0 1 18 0 0,1 0-1 0 0,-1 1 1 0 0,-1 0-1 0 0,1 0 1 0 0,-1 0 0 0 0,-1 0-1 0 0,5 15 1 0 0,0 7 34 0 0,-2-12-10 0 0,-1 2 1 0 0,3 25-1 0 0,-3 143 146 0 0,-6-119-238 0 0,-2-3-37 0 0,-1-4-4794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3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85 20358 0 0,'-11'-19'3552'0'0,"8"3"-2144"0"0,-4 3-744 0 0,3 4-248 0 0,2 1-116 0 0,-2 2-72 0 0,1 0 52 0 0,-1-1-163 0 0,11 32-3078 0 0,-3-10 1345 0 0,-2-2 20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3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166 222 5669 0 0,'-1'-1'555'0'0,"0"1"1"0"0,0-1 0 0 0,0 0-1 0 0,0 1 1 0 0,0-1 0 0 0,0 1-1 0 0,0 0 1 0 0,-1-1 0 0 0,1 1-1 0 0,0 0 1 0 0,0 0 0 0 0,0 0 0 0 0,-1 0-1 0 0,1 0 1 0 0,0 0 0 0 0,0 0-1 0 0,0 0 1 0 0,-1 0 0 0 0,1 0-1 0 0,0 1 1 0 0,-2 0 0 0 0,0 0-121 0 0,1 0 0 0 0,0 1 0 0 0,0-1 0 0 0,0 1 0 0 0,0 0 0 0 0,0 0 0 0 0,0-1 0 0 0,0 1 0 0 0,1 0 0 0 0,-2 3 0 0 0,-4 6-119 0 0,0 1 0 0 0,1 0-1 0 0,-5 17 1 0 0,6-18 698 0 0,-1 6-708 0 0,1 0 0 0 0,0 1 0 0 0,1 0-1 0 0,1 0 1 0 0,1 0 0 0 0,0 1 0 0 0,1-1-1 0 0,2 0 1 0 0,3 33 0 0 0,0-31-159 0 0,1 0 0 0 0,1-1 0 0 0,1 0 0 0 0,10 20 0 0 0,-15-35-135 0 0,0 1 0 0 0,0-1 0 0 0,1 0 0 0 0,-1 1 0 0 0,1-1 0 0 0,0-1 0 0 0,1 1 1 0 0,-1 0-1 0 0,1-1 0 0 0,-1 0 0 0 0,1 0 0 0 0,0 0 0 0 0,0 0 0 0 0,0 0 0 0 0,1-1 1 0 0,-1 0-1 0 0,1 0 0 0 0,-1 0 0 0 0,1 0 0 0 0,-1-1 0 0 0,1 0 0 0 0,0 0 0 0 0,0 0 0 0 0,0 0 1 0 0,0-1-1 0 0,0 0 0 0 0,0 0 0 0 0,-1 0 0 0 0,1-1 0 0 0,0 0 0 0 0,0 0 0 0 0,0 0 1 0 0,0 0-1 0 0,-1-1 0 0 0,1 1 0 0 0,-1-1 0 0 0,1 0 0 0 0,-1-1 0 0 0,0 1 0 0 0,0-1 1 0 0,0 0-1 0 0,0 0 0 0 0,0 0 0 0 0,4-5 0 0 0,0-1-14 0 0,0-1 0 0 0,0 1 0 0 0,-1-1 0 0 0,0 0-1 0 0,-1-1 1 0 0,0 0 0 0 0,-1 0 0 0 0,5-12 0 0 0,-4 4-2 0 0,0-1-1 0 0,-2 0 1 0 0,0 0-1 0 0,2-26 1 0 0,-5 8 6 0 0,-1 0 1 0 0,-2 0-1 0 0,-1 0 0 0 0,-14-58 1 0 0,14 82 16 0 0,-1 1 0 0 0,0 0 1 0 0,-1 0-1 0 0,-1 0 1 0 0,0 1-1 0 0,0-1 0 0 0,-1 1 1 0 0,-1 1-1 0 0,0 0 0 0 0,-10-11 1 0 0,13 17-20 0 0,1 0 0 0 0,-1 1-1 0 0,0-1 1 0 0,-1 1 0 0 0,1 0 0 0 0,0 1 0 0 0,-1-1 0 0 0,0 1 0 0 0,0 1 0 0 0,0-1-1 0 0,0 1 1 0 0,0 0 0 0 0,-1 0 0 0 0,1 0 0 0 0,-1 1 0 0 0,1 0 0 0 0,-1 1-1 0 0,1-1 1 0 0,-1 1 0 0 0,0 1 0 0 0,1-1 0 0 0,-1 1 0 0 0,-6 2 0 0 0,5-1-10 0 0,-1 0 0 0 0,1 1 1 0 0,1 0-1 0 0,-1 0 1 0 0,0 1-1 0 0,1 0 0 0 0,0 0 1 0 0,0 1-1 0 0,0 0 1 0 0,0 0-1 0 0,-9 10 0 0 0,13-11 11 0 0,0 0 0 0 0,0 0 0 0 0,0 0 0 0 0,1 0-1 0 0,-1 1 1 0 0,1-1 0 0 0,0 1 0 0 0,0-1 0 0 0,1 1-1 0 0,-1 0 1 0 0,1 0 0 0 0,0 0 0 0 0,0 0-1 0 0,1 0 1 0 0,-1 0 0 0 0,1 0 0 0 0,1 0 0 0 0,-1 0-1 0 0,0 0 1 0 0,3 9 0 0 0,-1-8 10 0 0,0-1 0 0 0,1 1 1 0 0,-1-1-1 0 0,1 0 0 0 0,0 1 0 0 0,1-1 1 0 0,-1 0-1 0 0,1-1 0 0 0,0 1 0 0 0,0-1 0 0 0,0 0 1 0 0,1 0-1 0 0,0 0 0 0 0,-1 0 0 0 0,1-1 1 0 0,1 0-1 0 0,-1 0 0 0 0,10 4 0 0 0,1 0-174 0 0,-1-2 0 0 0,1 1 0 0 0,1-2 0 0 0,-1 0 0 0 0,26 2 0 0 0,29 3-3317 0 0,-49-8 1871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3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78 2596 0 0,'-9'-2'13964'0'0,"6"4"-13537"0"0,0 0 1 0 0,-1 1-1 0 0,1-1 1 0 0,0 1 0 0 0,1 0-1 0 0,-1 0 1 0 0,0 0-1 0 0,1 0 1 0 0,0 1 0 0 0,0-1-1 0 0,0 1 1 0 0,0-1 0 0 0,0 1-1 0 0,1 0 1 0 0,-2 6-1 0 0,-1 2 114 0 0,0 0 1 0 0,1 1-1 0 0,-2 24 0 0 0,4-20-329 0 0,0 1 1 0 0,1 0-1 0 0,1-1 0 0 0,1 1 1 0 0,0-1-1 0 0,2 0 1 0 0,0 1-1 0 0,0-1 1 0 0,2-1-1 0 0,14 32 1 0 0,-19-46-207 0 0,1 1 0 0 0,-1 0 0 0 0,1 0 0 0 0,0-1 0 0 0,0 1 0 0 0,0-1 0 0 0,0 0 0 0 0,1 1 0 0 0,-1-1 0 0 0,0 0 0 0 0,1 0 0 0 0,0-1 0 0 0,-1 1 0 0 0,1 0 0 0 0,0-1 1 0 0,0 0-1 0 0,5 2 0 0 0,-4-2 1 0 0,1 0 0 0 0,-1-1 0 0 0,0 0 0 0 0,0 0 0 0 0,1 0 0 0 0,-1 0 0 0 0,0-1 0 0 0,1 1 1 0 0,-1-1-1 0 0,0 0 0 0 0,7-3 0 0 0,-1 0 25 0 0,-1-1 0 0 0,0 0 0 0 0,0 0 0 0 0,0 0 0 0 0,-1-1 0 0 0,1-1 1 0 0,-2 0-1 0 0,1 0 0 0 0,-1 0 0 0 0,8-10 0 0 0,-9 7 84 0 0,1 0-1 0 0,-1-1 1 0 0,-1 0 0 0 0,0 0-1 0 0,0 0 1 0 0,-1-1 0 0 0,-1 0 0 0 0,0 1-1 0 0,0-1 1 0 0,-1 0 0 0 0,-1-1-1 0 0,0 1 1 0 0,-1-21 0 0 0,-1 22-57 0 0,0 0 0 0 0,-1 0 0 0 0,0 0 0 0 0,0 0 1 0 0,-1 0-1 0 0,-1 0 0 0 0,0 1 0 0 0,0 0 0 0 0,-1-1 0 0 0,0 2 0 0 0,-1-1 1 0 0,0 0-1 0 0,-1 1 0 0 0,0 1 0 0 0,-9-10 0 0 0,12 14-76 0 0,0 1-1 0 0,0 0 1 0 0,0 0 0 0 0,-1 0-1 0 0,1 1 1 0 0,-1-1-1 0 0,1 1 1 0 0,-1 0-1 0 0,0 1 1 0 0,0-1 0 0 0,0 1-1 0 0,0 0 1 0 0,0 0-1 0 0,0 0 1 0 0,-6 1 0 0 0,8 0-185 0 0,-1 0 1 0 0,1 0-1 0 0,-1 0 1 0 0,1 1-1 0 0,-1 0 0 0 0,1 0 1 0 0,0 0-1 0 0,-1 0 1 0 0,1 0-1 0 0,0 1 1 0 0,0-1-1 0 0,0 1 1 0 0,0 0-1 0 0,0 0 1 0 0,0 0-1 0 0,0 0 1 0 0,1 0-1 0 0,-1 1 1 0 0,1-1-1 0 0,0 1 0 0 0,-1 0 1 0 0,-2 4-1 0 0,-2 5-1398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3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51 2104 0 0,'-26'-29'12708'0'0,"23"27"-11772"0"0,0-1 0 0 0,-1 1-1 0 0,1 0 1 0 0,-1 0 0 0 0,0 0-1 0 0,-5-2 1 0 0,5 3-633 0 0,0 0 1 0 0,0 0-1 0 0,0 0 1 0 0,0 1-1 0 0,0 0 1 0 0,0-1-1 0 0,-1 2 1 0 0,1-1-1 0 0,0 0 1 0 0,0 1-1 0 0,0 0 1 0 0,0 0-1 0 0,0 0 1 0 0,0 0-1 0 0,-7 4 1 0 0,0 0-36 0 0,0 0 0 0 0,1 1 0 0 0,0 0 1 0 0,0 1-1 0 0,1 0 0 0 0,-1 1 0 0 0,1 0 1 0 0,-10 12-1 0 0,16-17-233 0 0,0 1 0 0 0,0 0 0 0 0,1-1-1 0 0,-1 1 1 0 0,1 0 0 0 0,0 0 0 0 0,0 0 0 0 0,0 0 0 0 0,0 1 0 0 0,1-1 0 0 0,0 1 0 0 0,0-1-1 0 0,0 1 1 0 0,0-1 0 0 0,1 1 0 0 0,0-1 0 0 0,0 1 0 0 0,0-1 0 0 0,0 1 0 0 0,1-1 0 0 0,0 1 0 0 0,-1-1-1 0 0,4 9 1 0 0,5 6-7 0 0,1-1 0 0 0,1 0 0 0 0,17 23 0 0 0,-16-26 26 0 0,-1 1 1 0 0,-1 0 0 0 0,-1 0-1 0 0,8 21 1 0 0,-14-31 30 0 0,0 1-1 0 0,-1-1 1 0 0,0 0 0 0 0,0 1 0 0 0,0 0-1 0 0,-1-1 1 0 0,0 1 0 0 0,0 0 0 0 0,-1 0-1 0 0,0 0 1 0 0,0-1 0 0 0,-1 1-1 0 0,0 0 1 0 0,-2 8 0 0 0,0-7-27 0 0,0 0 1 0 0,0 0-1 0 0,-1-1 1 0 0,0 1-1 0 0,-1-1 1 0 0,0 0-1 0 0,0 0 0 0 0,0-1 1 0 0,-1 1-1 0 0,0-1 1 0 0,0 0-1 0 0,0-1 1 0 0,-1 0-1 0 0,-9 6 1 0 0,4-4-84 0 0,0 0 0 0 0,0 0 0 0 0,-1-1 0 0 0,-17 5 0 0 0,-6-6-3909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3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34 141 4156 0 0,'13'-21'3618'0'0,"1"0"0"0"0,19-22 0 0 0,-29 37-3138 0 0,1 1 0 0 0,-1 1-1 0 0,1-1 1 0 0,0 0 0 0 0,1 1 0 0 0,-1 0-1 0 0,1 1 1 0 0,0-1 0 0 0,0 1-1 0 0,0 0 1 0 0,0 0 0 0 0,1 1-1 0 0,7-2 1 0 0,-11 3-350 0 0,1 1 1 0 0,-1 0-1 0 0,1 0 1 0 0,-1 1-1 0 0,0-1 1 0 0,1 0-1 0 0,-1 1 0 0 0,0 0 1 0 0,0 0-1 0 0,1 0 1 0 0,-1 0-1 0 0,0 1 1 0 0,0-1-1 0 0,0 1 1 0 0,0 0-1 0 0,-1 0 0 0 0,1 0 1 0 0,0 0-1 0 0,-1 0 1 0 0,1 0-1 0 0,3 6 1 0 0,4 4 65 0 0,-1 0 0 0 0,0 1 0 0 0,9 19 0 0 0,-13-24-82 0 0,12 25 98 0 0,-2 0 0 0 0,0 2 1 0 0,-3-1-1 0 0,-1 1 0 0 0,8 43 0 0 0,-9-20 121 0 0,-3 0 0 0 0,0 89-1 0 0,-3 15 42 0 0,-4-155-390 0 0,0-1-58 0 0,-1 0-1 0 0,1 0 0 0 0,1 0 0 0 0,-1-1 1 0 0,1 1-1 0 0,0 0 0 0 0,3 11 0 0 0,-3-16-81 0 0,0-5-689 0 0,0-14 714 0 0,0 0-1 0 0,-2 0 0 0 0,0 0 0 0 0,0 0 1 0 0,-5-18-1 0 0,-2-16 4 0 0,4 19 273 0 0,-2 0 0 0 0,-1 0 0 0 0,-2 1 1 0 0,-1 1-1 0 0,-19-42 0 0 0,28 70-87 0 0,-1 0 1 0 0,1 0-1 0 0,-1 1 0 0 0,1-1 0 0 0,-1 0 1 0 0,0 1-1 0 0,0-1 0 0 0,-1 1 0 0 0,1 0 1 0 0,0 0-1 0 0,-1-1 0 0 0,1 2 0 0 0,-5-4 1 0 0,5 4-29 0 0,0 1 0 0 0,1-1 1 0 0,-1 1-1 0 0,1 0 0 0 0,-1-1 1 0 0,0 1-1 0 0,1 0 0 0 0,-1 0 1 0 0,0 0-1 0 0,1 0 1 0 0,-1 0-1 0 0,0 1 0 0 0,1-1 1 0 0,-1 0-1 0 0,0 1 0 0 0,1-1 1 0 0,-1 1-1 0 0,1 0 0 0 0,-1-1 1 0 0,1 1-1 0 0,-1 0 0 0 0,1 0 1 0 0,0 0-1 0 0,-1 0 0 0 0,1 0 1 0 0,0 0-1 0 0,-1 2 1 0 0,-23 24 212 0 0,2 1 0 0 0,1 2 0 0 0,1 0 0 0 0,-28 53 1 0 0,-13 21 214 0 0,40-70-1067 0 0,-24 49 0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3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5805 0 0,'2'-7'3115'0'0,"-1"0"1"0"0,1 0 0 0 0,-1 0 0 0 0,0-11 0 0 0,-1 18-3037 0 0,0 0 1 0 0,-1 0-1 0 0,1 0 0 0 0,0 0 0 0 0,0-1 1 0 0,0 1-1 0 0,0 0 0 0 0,0 0 1 0 0,0 0-1 0 0,0-1 0 0 0,0 1 1 0 0,0 0-1 0 0,0 0 0 0 0,1 0 1 0 0,-1 0-1 0 0,0-1 0 0 0,0 1 0 0 0,0 0 1 0 0,0 0-1 0 0,0 0 0 0 0,0 0 1 0 0,0 0-1 0 0,0-1 0 0 0,0 1 1 0 0,0 0-1 0 0,1 0 0 0 0,-1 0 1 0 0,0 0-1 0 0,0 0 0 0 0,0 0 0 0 0,0 0 1 0 0,0-1-1 0 0,1 1 0 0 0,-1 0 1 0 0,0 0-1 0 0,0 0 0 0 0,0 0 1 0 0,0 0-1 0 0,1 0 0 0 0,-1 0 1 0 0,0 0-1 0 0,0 0 0 0 0,0 0 0 0 0,0 0 1 0 0,1 0-1 0 0,-1 0 0 0 0,0 0 1 0 0,0 0-1 0 0,0 0 0 0 0,0 0 1 0 0,1 0-1 0 0,-1 0 0 0 0,0 0 0 0 0,0 0 1 0 0,0 0-1 0 0,0 0 0 0 0,1 1 1 0 0,-1-1-1 0 0,3 4 69 0 0,-1 0 1 0 0,0 0-1 0 0,0 1 0 0 0,0-1 0 0 0,0 1 1 0 0,0-1-1 0 0,1 10 0 0 0,5 43 610 0 0,-2-14-422 0 0,2-9-78 0 0,12 37 0 0 0,-16-58-203 0 0,2 1 0 0 0,-1-1 0 0 0,2 0 1 0 0,0-1-1 0 0,13 19 0 0 0,-18-28-51 0 0,0 0 1 0 0,1 0-1 0 0,0 0 1 0 0,0 0-1 0 0,0-1 0 0 0,0 1 1 0 0,0-1-1 0 0,0 1 1 0 0,1-1-1 0 0,-1 0 1 0 0,1-1-1 0 0,0 1 0 0 0,-1 0 1 0 0,1-1-1 0 0,0 0 1 0 0,0 0-1 0 0,0 0 0 0 0,0-1 1 0 0,6 1-1 0 0,-4-1-8 0 0,-1-1-1 0 0,1 0 1 0 0,-1 0-1 0 0,1 0 1 0 0,-1-1-1 0 0,0 0 1 0 0,0 0-1 0 0,0 0 1 0 0,0-1-1 0 0,0 0 1 0 0,0 0-1 0 0,-1 0 1 0 0,8-6-1 0 0,0-3 30 0 0,1-1 0 0 0,-2 0-1 0 0,0-1 1 0 0,0-1 0 0 0,-2 1-1 0 0,0-1 1 0 0,0-1 0 0 0,-2 0-1 0 0,8-19 1 0 0,-11 22-37 0 0,1-1-1 0 0,-2 1 1 0 0,0-1-1 0 0,0 0 1 0 0,0-20-1 0 0,-4 26-647 0 0,0 1 0 0 0,0-1 0 0 0,-1 0-1 0 0,0 0 1 0 0,-5-13 0 0 0,3 13-948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3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62 19594 0 0,'-7'-19'3628'0'0,"0"5"-2132"0"0,-1 4-688 0 0,5 1-320 0 0,-1 3-176 0 0,2 2 344 0 0,-5 17-640 0 0,3-5-172 0 0,8 8-204 0 0,-4 0-288 0 0,3-3-960 0 0,1 5-4 0 0,5 7 24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156 136 2500 0 0,'-11'-3'11089'0'0,"-2"8"-6929"0"0,-9 13-1780 0 0,10-3-1581 0 0,1 0 0 0 0,0 0 0 0 0,1 1 0 0 0,0 1-1 0 0,-7 18 1 0 0,9-18-536 0 0,2-1 1 0 0,0 1-1 0 0,1 0 0 0 0,1 0 0 0 0,1 1 0 0 0,0-1 0 0 0,1 1 1 0 0,1 0-1 0 0,1 28 0 0 0,1-38-234 0 0,0-1 1 0 0,1 0-1 0 0,0 1 0 0 0,0-1 1 0 0,1 0-1 0 0,0 0 0 0 0,0 0 1 0 0,0-1-1 0 0,1 1 1 0 0,0-1-1 0 0,0 0 0 0 0,1 0 1 0 0,9 10-1 0 0,-11-14-52 0 0,-1 0-1 0 0,0 0 1 0 0,1 0-1 0 0,-1 0 1 0 0,1-1 0 0 0,0 1-1 0 0,0-1 1 0 0,-1 0 0 0 0,1 0-1 0 0,0 0 1 0 0,0 0-1 0 0,0 0 1 0 0,0 0 0 0 0,0-1-1 0 0,1 0 1 0 0,-1 1-1 0 0,0-1 1 0 0,0 0 0 0 0,0-1-1 0 0,0 1 1 0 0,0-1 0 0 0,0 1-1 0 0,0-1 1 0 0,0 0-1 0 0,0 0 1 0 0,0 0 0 0 0,0 0-1 0 0,0-1 1 0 0,-1 1-1 0 0,1-1 1 0 0,0 1 0 0 0,-1-1-1 0 0,1 0 1 0 0,-1 0 0 0 0,3-4-1 0 0,0 2 15 0 0,-1-1-1 0 0,1 0 0 0 0,-1 0 1 0 0,0 0-1 0 0,0-1 1 0 0,-1 1-1 0 0,0-1 1 0 0,0 0-1 0 0,0 0 1 0 0,-1 0-1 0 0,1 0 0 0 0,-2-1 1 0 0,1 1-1 0 0,-1 0 1 0 0,0-1-1 0 0,0 1 1 0 0,0-1-1 0 0,-1 0 1 0 0,-1-11-1 0 0,-1 1 115 0 0,-1 0-1 0 0,-1 0 1 0 0,-1 1-1 0 0,0-1 1 0 0,-1 1-1 0 0,-11-22 1 0 0,-31-78 1552 0 0,48 114-1627 0 0,-1-1 1 0 0,1 1 0 0 0,0-1 0 0 0,0 1-1 0 0,0 0 1 0 0,0-1 0 0 0,0 1 0 0 0,0-1-1 0 0,1 1 1 0 0,-1-1 0 0 0,1 1 0 0 0,0 0-1 0 0,-1-1 1 0 0,1 1 0 0 0,0 0 0 0 0,0-1-1 0 0,1 1 1 0 0,-1 0 0 0 0,3-3 0 0 0,2-3 16 0 0,0 1 0 0 0,0 0 1 0 0,13-11-1 0 0,-2 5-324 0 0,1 0 0 0 0,35-19-1 0 0,11 1-3255 0 0,-40 23 1931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4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74 4328 0 0,'-12'-7'11380'0'0,"11"7"-10346"0"0,-2-1 1 0 0,0 3-788 0 0,0 0 0 0 0,0 0-1 0 0,0 0 1 0 0,0 0 0 0 0,0 1 0 0 0,0-1 0 0 0,1 1-1 0 0,-1 0 1 0 0,1-1 0 0 0,0 1 0 0 0,0 1 0 0 0,0-1 0 0 0,0 0-1 0 0,1 0 1 0 0,-1 1 0 0 0,1-1 0 0 0,0 1 0 0 0,0-1-1 0 0,-1 5 1 0 0,0 3 7 0 0,0 0-1 0 0,1-1 1 0 0,0 1-1 0 0,1 0 1 0 0,1 17-1 0 0,-1-26-221 0 0,0 1-1 0 0,1 0 1 0 0,-1 0-1 0 0,1-1 1 0 0,0 1-1 0 0,0-1 1 0 0,0 1-1 0 0,0 0 1 0 0,0-1-1 0 0,1 0 1 0 0,-1 1-1 0 0,1-1 1 0 0,-1 0-1 0 0,1 0 1 0 0,0 1-1 0 0,0-1 1 0 0,2 1-1 0 0,0 0 0 0 0,0-1 1 0 0,-1 0-1 0 0,1 0 0 0 0,0 0 1 0 0,0 0-1 0 0,0-1 0 0 0,0 1 1 0 0,0-1-1 0 0,1 0 0 0 0,3 0 1 0 0,5 0 14 0 0,0-1 0 0 0,0 0 0 0 0,0 0 0 0 0,0-1 1 0 0,0-1-1 0 0,13-4 0 0 0,-11 3-2 0 0,0-1 1 0 0,-1-1-1 0 0,0-1 1 0 0,0 0-1 0 0,14-8 1 0 0,-22 11 8 0 0,-1-1 0 0 0,1 0-1 0 0,-1 0 1 0 0,0 0 0 0 0,-1-1 0 0 0,1 0 0 0 0,-1 0 0 0 0,1 0 0 0 0,-1 0 0 0 0,-1 0 0 0 0,1-1-1 0 0,-1 0 1 0 0,0 0 0 0 0,2-6 0 0 0,-3 8 30 0 0,-1 0 0 0 0,1 0 0 0 0,-1-1 0 0 0,0 1 0 0 0,0 0 0 0 0,-1-1-1 0 0,1 1 1 0 0,-1 0 0 0 0,0-1 0 0 0,0 1 0 0 0,-1 0 0 0 0,1-1 0 0 0,-1 1 0 0 0,0 0 0 0 0,0-1 0 0 0,0 1 0 0 0,-1 0-1 0 0,0 0 1 0 0,1 0 0 0 0,-1 0 0 0 0,-1 0 0 0 0,1 1 0 0 0,-1-1 0 0 0,1 0 0 0 0,-1 1 0 0 0,0 0 0 0 0,0 0 0 0 0,0 0 0 0 0,-1 0-1 0 0,-5-4 1 0 0,2 3-116 0 0,0 1 0 0 0,0 0 1 0 0,0 1-1 0 0,0 0 0 0 0,0 0 0 0 0,0 0 0 0 0,-1 1 0 0 0,1 0 0 0 0,-1 0 0 0 0,1 1 0 0 0,-1 0 0 0 0,1 0 0 0 0,0 1 0 0 0,-1 0 0 0 0,1 0 0 0 0,0 1 0 0 0,-1 0 0 0 0,1 0 0 0 0,0 1 1 0 0,0-1-1 0 0,1 2 0 0 0,-1-1 0 0 0,0 1 0 0 0,1 0 0 0 0,0 0 0 0 0,0 1 0 0 0,0-1 0 0 0,1 1 0 0 0,0 1 0 0 0,0-1 0 0 0,-5 7 0 0 0,-13 25-2926 0 0,18-19 1347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4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98 19514 0 0,'-10'-38'4928'0'0,"8"33"-4694"0"0,0 0 1 0 0,-1 0 0 0 0,1 0 0 0 0,-1 1-1 0 0,-3-5 1 0 0,4 7-198 0 0,0-1 1 0 0,0 1-1 0 0,0 0 0 0 0,-1 0 1 0 0,1 0-1 0 0,0 1 0 0 0,-1-1 1 0 0,1 0-1 0 0,-1 1 0 0 0,0 0 1 0 0,1-1-1 0 0,-1 1 1 0 0,0 0-1 0 0,0 1 0 0 0,0-1 1 0 0,0 0-1 0 0,0 1 0 0 0,0-1 1 0 0,0 1-1 0 0,0 0 0 0 0,1 0 1 0 0,-1 0-1 0 0,-6 2 0 0 0,-1 0 45 0 0,0 1 1 0 0,0 0-1 0 0,0 0 0 0 0,0 1 0 0 0,0 1 0 0 0,0 0 0 0 0,1 0 0 0 0,0 1 0 0 0,0 0 0 0 0,1 0 0 0 0,0 1 0 0 0,0 0 0 0 0,0 1 0 0 0,1 0 0 0 0,-9 12 0 0 0,7-8-36 0 0,0 1 1 0 0,1 1-1 0 0,0-1 0 0 0,1 2 1 0 0,1-1-1 0 0,0 1 1 0 0,1-1-1 0 0,1 1 0 0 0,-5 31 1 0 0,7-33-27 0 0,1 1 1 0 0,1-1-1 0 0,0 1 1 0 0,1-1-1 0 0,1 1 1 0 0,0-1-1 0 0,0 1 1 0 0,2-1-1 0 0,-1 0 1 0 0,8 16-1 0 0,-7-20-39 0 0,1 0 0 0 0,0 0 1 0 0,0-1-1 0 0,0 0 0 0 0,1 0 0 0 0,1 0 0 0 0,-1-1 0 0 0,1 1 0 0 0,1-2 1 0 0,-1 1-1 0 0,1-1 0 0 0,0 0 0 0 0,1-1 0 0 0,13 7 0 0 0,-9-6-91 0 0,0 0 0 0 0,1-1 1 0 0,0-1-1 0 0,0 0 0 0 0,1-1 0 0 0,18 2 0 0 0,-27-5 60 0 0,0 0 1 0 0,0 0 0 0 0,0 0-1 0 0,0-1 1 0 0,-1 0-1 0 0,1 0 1 0 0,0-1-1 0 0,6-1 1 0 0,-9 1 49 0 0,0 1 0 0 0,0-1 1 0 0,0 0-1 0 0,0 0 0 0 0,0 0 0 0 0,0 0 1 0 0,0 0-1 0 0,-1 0 0 0 0,1-1 0 0 0,-1 1 1 0 0,0-1-1 0 0,0 0 0 0 0,0 0 0 0 0,3-5 1 0 0,-3 4 31 0 0,-1 1 1 0 0,1-1-1 0 0,-1 1 1 0 0,0-1-1 0 0,0 0 1 0 0,0 1-1 0 0,0-1 1 0 0,-1 0-1 0 0,0 0 1 0 0,1 0-1 0 0,-2 1 1 0 0,1-1-1 0 0,0 0 1 0 0,-1 0-1 0 0,1 0 1 0 0,-2-3-1 0 0,0 1 8 0 0,0 1-1 0 0,-1-1 0 0 0,0 1 0 0 0,0 0 0 0 0,0 0 1 0 0,0 0-1 0 0,-1 1 0 0 0,1-1 0 0 0,-8-6 0 0 0,2 4 13 0 0,1 0-1 0 0,-1 0 1 0 0,0 1-1 0 0,0 0 1 0 0,-1 1-1 0 0,0 0 1 0 0,0 0-1 0 0,0 1 1 0 0,0 0-1 0 0,-18-3 1 0 0,21 6-26 0 0,-1 1 0 0 0,1-1 0 0 0,0 2 0 0 0,-1-1 0 0 0,1 1 0 0 0,0 0 0 0 0,0 0 0 0 0,0 1 0 0 0,-11 4 0 0 0,14-5-106 0 0,0 1 0 0 0,0-1 0 0 0,0 1 0 0 0,1 0 0 0 0,-1 0 0 0 0,1 1 0 0 0,-1-1 0 0 0,1 1 0 0 0,0-1 0 0 0,0 1 0 0 0,0 0 0 0 0,0 0 0 0 0,1 0 0 0 0,-1 1-1 0 0,1-1 1 0 0,0 1 0 0 0,0-1 0 0 0,-2 5 0 0 0,2 12-2873 0 0,2-12 1343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3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41 2780 0 0,'-1'-3'1218'0'0,"0"1"-1"0"0,0-1 0 0 0,0 1 1 0 0,-1 0-1 0 0,1-1 1 0 0,-1 1-1 0 0,1 0 0 0 0,-3-2 1 0 0,3 2-470 0 0,-1 1-1 0 0,0-1 1 0 0,0 1 0 0 0,0-1 0 0 0,0 1 0 0 0,0 0 0 0 0,0 0-1 0 0,-3-1 1 0 0,1 1-262 0 0,0 0-1 0 0,0 0 0 0 0,0 0 0 0 0,-1 1 1 0 0,1-1-1 0 0,0 1 0 0 0,-1 0 0 0 0,1 1 1 0 0,0-1-1 0 0,-5 2 0 0 0,-4 1-250 0 0,1 1 0 0 0,-1 0-1 0 0,1 1 1 0 0,0 0 0 0 0,1 1-1 0 0,-15 9 1 0 0,21-12-136 0 0,0 1 0 0 0,0 0 0 0 0,0 0 0 0 0,1 0 0 0 0,-1 0 0 0 0,1 1 0 0 0,0 0 0 0 0,0 0 0 0 0,1 0 0 0 0,0 0 0 0 0,0 1 0 0 0,-4 9 0 0 0,6-12-92 0 0,0 0 0 0 0,0 0 0 0 0,1 0 0 0 0,-1 0 0 0 0,1 0 0 0 0,0 0 1 0 0,0 0-1 0 0,0 0 0 0 0,0 0 0 0 0,0 0 0 0 0,1 0 0 0 0,-1 0 0 0 0,1 0 0 0 0,0 0 0 0 0,0-1 1 0 0,0 1-1 0 0,0 0 0 0 0,1 0 0 0 0,-1-1 0 0 0,1 1 0 0 0,0-1 0 0 0,-1 1 0 0 0,1-1 1 0 0,0 0-1 0 0,0 0 0 0 0,1 1 0 0 0,4 2 0 0 0,-2-1-85 0 0,0 0 1 0 0,0 0 0 0 0,1-1-1 0 0,-1 1 1 0 0,1-1-1 0 0,0-1 1 0 0,0 1-1 0 0,0-1 1 0 0,1 0-1 0 0,-1 0 1 0 0,0-1-1 0 0,1 0 1 0 0,6 1-1 0 0,-9-3 82 0 0,-12-1 30 0 0,5 1-24 0 0,0 1 0 0 0,0 0 0 0 0,1 0 0 0 0,-1 0-1 0 0,0 0 1 0 0,0 0 0 0 0,1 1 0 0 0,-4 0 0 0 0,-6 4 51 0 0,2 1 0 0 0,-1 0-1 0 0,0 0 1 0 0,1 1 0 0 0,1 1 0 0 0,-1 0 0 0 0,1 0-1 0 0,0 1 1 0 0,1 0 0 0 0,0 0 0 0 0,-10 16 0 0 0,14-20-26 0 0,1 0-1 0 0,0 1 1 0 0,0-1 0 0 0,0 0 0 0 0,1 1-1 0 0,0-1 1 0 0,0 1 0 0 0,0 0 0 0 0,1 0 0 0 0,0 0-1 0 0,0 0 1 0 0,1 0 0 0 0,-1 0 0 0 0,1 0-1 0 0,0 0 1 0 0,1 0 0 0 0,0 0 0 0 0,0 0 0 0 0,0-1-1 0 0,0 1 1 0 0,1 0 0 0 0,0 0 0 0 0,0-1-1 0 0,1 1 1 0 0,3 5 0 0 0,-2-5-47 0 0,1-1-1 0 0,0 1 1 0 0,0-1-1 0 0,0 0 1 0 0,1 0-1 0 0,0 0 1 0 0,-1-1-1 0 0,2 0 1 0 0,-1 0-1 0 0,0-1 1 0 0,1 0-1 0 0,0 0 1 0 0,0 0 0 0 0,0-1-1 0 0,0 0 1 0 0,14 3-1 0 0,-1-3-867 0 0,0 0 0 0 0,0-1 1 0 0,0-1-1 0 0,40-5 0 0 0,-29 1-729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3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 3944 0 0,'-10'-12'18609'0'0,"5"19"-18275"0"0,0 0 0 0 0,1 0-1 0 0,0 1 1 0 0,0-1-1 0 0,1 1 1 0 0,-1 0-1 0 0,2 0 1 0 0,-1 0-1 0 0,1 0 1 0 0,0 0-1 0 0,1 1 1 0 0,-1 14 0 0 0,2-7-164 0 0,0-1 0 0 0,1 1 1 0 0,1-1-1 0 0,0 0 0 0 0,1 1 1 0 0,6 19-1 0 0,-8-33-200 0 0,0 1-1 0 0,0 0 1 0 0,0 0 0 0 0,0-1-1 0 0,0 1 1 0 0,1 0 0 0 0,-1-1-1 0 0,1 0 1 0 0,0 1 0 0 0,-1-1-1 0 0,1 0 1 0 0,0 0-1 0 0,1 0 1 0 0,-1 0 0 0 0,0 0-1 0 0,0 0 1 0 0,1-1 0 0 0,-1 1-1 0 0,1-1 1 0 0,-1 0 0 0 0,1 1-1 0 0,0-1 1 0 0,-1 0 0 0 0,1-1-1 0 0,0 1 1 0 0,0 0 0 0 0,0-1-1 0 0,0 0 1 0 0,0 1 0 0 0,-1-1-1 0 0,1 0 1 0 0,5-1 0 0 0,-1-1-67 0 0,1 1 0 0 0,0-1 0 0 0,0-1 1 0 0,-1 0-1 0 0,0 0 0 0 0,1 0 0 0 0,-1-1 1 0 0,0 0-1 0 0,-1 0 0 0 0,11-9 0 0 0,-8 5 70 0 0,0-1 0 0 0,-1 0-1 0 0,0 0 1 0 0,-1-1-1 0 0,1 0 1 0 0,-2 0 0 0 0,0-1-1 0 0,7-16 1 0 0,-5 8 363 0 0,0-1 0 0 0,-2-1-1 0 0,8-41 1 0 0,-15 50 223 0 0,-5 14 215 0 0,4 0-722 0 0,1 0 0 0 0,-1 0 1 0 0,1 0-1 0 0,0 0 1 0 0,-1 0-1 0 0,1 0 1 0 0,0 0-1 0 0,-1 4 0 0 0,-3 12 56 0 0,1 1 0 0 0,1 0 0 0 0,0 0 0 0 0,0 24 0 0 0,3-35-128 0 0,0-1-1 0 0,1 0 0 0 0,0 1 1 0 0,0-1-1 0 0,0 0 1 0 0,1 0-1 0 0,0 0 0 0 0,0 0 1 0 0,1 0-1 0 0,0 0 0 0 0,0 0 1 0 0,1-1-1 0 0,-1 0 1 0 0,6 7-1 0 0,-5-9 4 0 0,1 0 1 0 0,-1 0-1 0 0,0 0 1 0 0,1-1-1 0 0,0 0 0 0 0,0 0 1 0 0,0 0-1 0 0,0 0 0 0 0,0-1 1 0 0,0 0-1 0 0,1 0 1 0 0,-1-1-1 0 0,1 1 0 0 0,-1-1 1 0 0,1 0-1 0 0,0-1 0 0 0,-1 1 1 0 0,1-1-1 0 0,0 0 1 0 0,0-1-1 0 0,-1 1 0 0 0,1-1 1 0 0,0 0-1 0 0,-1-1 1 0 0,1 1-1 0 0,-1-1 0 0 0,0 0 1 0 0,6-3-1 0 0,-3 1 67 0 0,0 1-1 0 0,-1-1 1 0 0,0-1-1 0 0,0 0 1 0 0,0 0 0 0 0,0 0-1 0 0,-1 0 1 0 0,0-1-1 0 0,0 0 1 0 0,-1-1-1 0 0,1 1 1 0 0,-1-1 0 0 0,-1 0-1 0 0,1 0 1 0 0,-1-1-1 0 0,-1 1 1 0 0,1-1-1 0 0,3-13 1 0 0,4-55 181 0 0,-9 54-1772 0 0,1-1 1 0 0,7-26 0 0 0,-4 37-72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3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5833 0 0,'1'-1'468'0'0,"0"-1"1"0"0,0 1 0 0 0,0 0-1 0 0,0 0 1 0 0,0 0 0 0 0,1 0 0 0 0,-1 0-1 0 0,0 0 1 0 0,0 1 0 0 0,1-1-1 0 0,-1 0 1 0 0,1 1 0 0 0,-1-1 0 0 0,1 0-1 0 0,-1 1 1 0 0,0 0 0 0 0,1-1 0 0 0,0 1-1 0 0,-1 0 1 0 0,1 0 0 0 0,-1 0-1 0 0,3 0 1 0 0,-1 1-161 0 0,-1-1-1 0 0,0 1 1 0 0,0 0 0 0 0,0 0-1 0 0,0 0 1 0 0,0 1-1 0 0,0-1 1 0 0,0 0 0 0 0,-1 1-1 0 0,1-1 1 0 0,0 1 0 0 0,-1-1-1 0 0,3 4 1 0 0,2 3-14 0 0,-1 1 0 0 0,0-1 0 0 0,-1 1 0 0 0,0 0 0 0 0,0 0 0 0 0,3 11 0 0 0,40 171 2107 0 0,-46-189-2383 0 0,2 9 216 0 0,0 0-1 0 0,1 1 1 0 0,0-2-1 0 0,1 1 0 0 0,0 0 1 0 0,8 11-1 0 0,-12-21-208 0 0,0-1 0 0 0,0 1 0 0 0,-1-1 0 0 0,1 0 0 0 0,0 1 0 0 0,0-1 0 0 0,-1 0-1 0 0,1 0 1 0 0,0 1 0 0 0,0-1 0 0 0,0 0 0 0 0,0 0 0 0 0,-1 0 0 0 0,1 0 0 0 0,0 0 0 0 0,0 0 0 0 0,0 0 0 0 0,0-1 0 0 0,-1 1 0 0 0,1 0-1 0 0,0 0 1 0 0,0 0 0 0 0,0-1 0 0 0,-1 1 0 0 0,1-1 0 0 0,0 1 0 0 0,1-1 0 0 0,20-14 433 0 0,-11 3-255 0 0,-1 0-1 0 0,0 0 1 0 0,0-1 0 0 0,-2 0-1 0 0,13-25 1 0 0,28-77 460 0 0,-37 83-500 0 0,-2 6-75 0 0,-2-2-1 0 0,9-42 1 0 0,-6-14-4628 0 0,-8 70 2942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4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1 603 896 0 0,'24'-8'3940'0'0,"25"-13"0"0"0,21-16-120 0 0,60-51-1238 0 0,-75 50-1262 0 0,8-9-173 0 0,-2-3 0 0 0,77-81 1 0 0,-131 124-834 0 0,-1 0 1 0 0,0-1 0 0 0,-1 1-1 0 0,0-1 1 0 0,0-1-1 0 0,0 1 1 0 0,-1-1-1 0 0,5-15 1 0 0,-8 21-231 0 0,0 0 0 0 0,0 0 0 0 0,0 1 0 0 0,-1-1 0 0 0,1 0 0 0 0,-1 0 0 0 0,0 0 0 0 0,0 0 0 0 0,0 0 0 0 0,0 0 0 0 0,0 0 0 0 0,-1 0 0 0 0,1 0 0 0 0,-1 0 0 0 0,0 0 0 0 0,0 1 0 0 0,0-1 0 0 0,0 0 0 0 0,-1 0 0 0 0,1 1 0 0 0,-1-1 0 0 0,1 1 0 0 0,-1-1 0 0 0,0 1 0 0 0,0 0-1 0 0,0 0 1 0 0,0 0 0 0 0,0 0 0 0 0,-1 0 0 0 0,1 0 0 0 0,-3-1 0 0 0,2 1-38 0 0,-1 1 0 0 0,1-1 0 0 0,0 1 0 0 0,-1 0 0 0 0,1 0 0 0 0,-1 0 0 0 0,1 1 0 0 0,-1-1 0 0 0,1 1 0 0 0,-1 0 0 0 0,1 0 0 0 0,-1 0 0 0 0,1 0 0 0 0,-7 2 0 0 0,4-1-14 0 0,-1 1 0 0 0,0 1 0 0 0,1-1 0 0 0,-1 1 0 0 0,1 0 0 0 0,0 0 0 0 0,-6 5 0 0 0,-1 2-7 0 0,1 0 1 0 0,0 0 0 0 0,1 1-1 0 0,0 1 1 0 0,-18 25 0 0 0,11-9 14 0 0,1 1 0 0 0,2 1 1 0 0,1 0-1 0 0,2 1 0 0 0,0 1 1 0 0,-12 58-1 0 0,11-14 74 0 0,-8 140 1 0 0,20-196-100 0 0,1-1-1 0 0,1 1 0 0 0,0 0 1 0 0,8 30-1 0 0,-8-43-17 0 0,1 0-1 0 0,0-1 1 0 0,0 1 0 0 0,1-1-1 0 0,0 0 1 0 0,0 0 0 0 0,0 0-1 0 0,1 0 1 0 0,0 0-1 0 0,0-1 1 0 0,0 1 0 0 0,1-1-1 0 0,-1 0 1 0 0,1 0 0 0 0,1-1-1 0 0,7 6 1 0 0,-8-8 1 0 0,-1 0 0 0 0,1 0 0 0 0,0-1 0 0 0,-1 1 0 0 0,1-1 0 0 0,0 0 0 0 0,0-1-1 0 0,0 1 1 0 0,0-1 0 0 0,0 0 0 0 0,0 0 0 0 0,-1-1 0 0 0,1 1 0 0 0,0-1 0 0 0,0 0 0 0 0,0 0 0 0 0,7-4 0 0 0,4-1 17 0 0,0-1 1 0 0,-1-1-1 0 0,24-16 0 0 0,-29 18 65 0 0,-1-1-1 0 0,-1 0 0 0 0,1 0 0 0 0,-1-1 0 0 0,-1 0 0 0 0,1 0 0 0 0,10-17 0 0 0,-16 22-27 0 0,0 0 0 0 0,0 0-1 0 0,-1 0 1 0 0,1 0 0 0 0,-1 0-1 0 0,0 0 1 0 0,0 0 0 0 0,0 0 0 0 0,0 0-1 0 0,-1-1 1 0 0,1 1 0 0 0,-1 0-1 0 0,0-1 1 0 0,0 1 0 0 0,0 0 0 0 0,0-1-1 0 0,0 1 1 0 0,-1 0 0 0 0,0-1 0 0 0,1 1-1 0 0,-1 0 1 0 0,0 0 0 0 0,-1 0-1 0 0,1 0 1 0 0,-1 0 0 0 0,1 0 0 0 0,-1 0-1 0 0,0 0 1 0 0,-3-3 0 0 0,0 1-1 0 0,0 1 0 0 0,0 0 0 0 0,0 0 0 0 0,-1 0 0 0 0,0 0 0 0 0,1 1 0 0 0,-1 0 0 0 0,0 1 0 0 0,-1-1 0 0 0,1 1 0 0 0,0 0 0 0 0,-1 1 0 0 0,-9-2 0 0 0,10 2-319 0 0,1 1 0 0 0,-1-1 1 0 0,0 1-1 0 0,1 0 0 0 0,-1 1 0 0 0,1-1 0 0 0,-1 1 0 0 0,1 0 0 0 0,-1 1 0 0 0,1-1 0 0 0,0 1 0 0 0,0 0 1 0 0,-1 0-1 0 0,1 1 0 0 0,1-1 0 0 0,-9 7 0 0 0,6-3-1343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4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2156 0 0,'0'-1'480'0'0,"0"0"-1"0"0,0 0 0 0 0,0 1 0 0 0,0-1 1 0 0,0 0-1 0 0,0 0 0 0 0,0 0 1 0 0,0 1-1 0 0,0-1 0 0 0,1 0 1 0 0,-1 0-1 0 0,0 1 0 0 0,1-1 1 0 0,-1 0-1 0 0,0 1 0 0 0,1-1 1 0 0,-1 0-1 0 0,1 1 0 0 0,-1-1 1 0 0,1 0-1 0 0,-1 1 0 0 0,1-1 1 0 0,0 1-1 0 0,-1-1 0 0 0,1 1 0 0 0,0-1 1 0 0,-1 1-1 0 0,2-1 0 0 0,0 1-78 0 0,0-1-1 0 0,-1 1 0 0 0,1 0 0 0 0,0 0 1 0 0,0 0-1 0 0,0 0 0 0 0,0 0 0 0 0,0 0 1 0 0,-1 1-1 0 0,1-1 0 0 0,3 2 0 0 0,4 1-35 0 0,-1 0 0 0 0,0 1 0 0 0,0 0 0 0 0,11 8 0 0 0,-1 2-28 0 0,-1 0 0 0 0,-1 2-1 0 0,0 0 1 0 0,-1 1 0 0 0,-1 1 0 0 0,-1 0 0 0 0,0 1-1 0 0,19 37 1 0 0,-13-15-5 0 0,-2 1-1 0 0,-1 0 0 0 0,15 66 0 0 0,-14-24 19 0 0,-5 0-1 0 0,-2 1 0 0 0,-5 0 0 0 0,-3 0 0 0 0,-4 0 0 0 0,-3 0 0 0 0,-34 165 0 0 0,25-194-807 0 0,-3-1 0 0 0,-28 59 0 0 0,32-87-2464 0 0,6-15 1315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4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2956 0 0,'184'-25'9686'0'0,"237"-38"-3877"0"0,-407 60-5638 0 0,0 1 414 0 0,0-1 0 0 0,0-1 0 0 0,20-8 1 0 0,-33 12-350 0 0,3-2 36 0 0,-2 1-150 0 0,-5 1 614 0 0,-3 3-704 0 0,0 0 0 0 0,0 1-1 0 0,1 0 1 0 0,-1-1-1 0 0,1 2 1 0 0,0-1 0 0 0,0 1-1 0 0,1-1 1 0 0,-1 1-1 0 0,1 1 1 0 0,-5 7 0 0 0,-42 74 233 0 0,40-66-208 0 0,-9 19 137 0 0,3 0 0 0 0,2 2 0 0 0,1-1 1 0 0,2 2-1 0 0,2 0 0 0 0,2 0 0 0 0,-3 55 0 0 0,8-33 114 0 0,3 0 0 0 0,2-1-1 0 0,20 115 1 0 0,-11-122-386 0 0,19 57-1 0 0,12-5-4547 0 0,-33-88 3068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6:4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77 1172 0 0,'-4'5'2017'0'0,"0"1"0"0"0,1 0-1 0 0,-1 0 1 0 0,1 0 0 0 0,-4 12 0 0 0,4-10-940 0 0,1 0 1 0 0,1 0 0 0 0,-1 0-1 0 0,1 11 1 0 0,1 0-180 0 0,1 0 0 0 0,0 0 0 0 0,7 29 0 0 0,-6-41-787 0 0,-1 0-1 0 0,1-1 0 0 0,1 1 0 0 0,-1-1 0 0 0,1 1 0 0 0,0-1 0 0 0,0 0 1 0 0,1 0-1 0 0,0-1 0 0 0,0 1 0 0 0,0-1 0 0 0,1 1 0 0 0,8 7 0 0 0,-10-11-66 0 0,0 0 0 0 0,0 0-1 0 0,0 0 1 0 0,1 0 0 0 0,-1-1-1 0 0,0 1 1 0 0,1-1 0 0 0,-1 0 0 0 0,1 0-1 0 0,-1 0 1 0 0,1 0 0 0 0,-1-1-1 0 0,1 1 1 0 0,0-1 0 0 0,-1 0-1 0 0,1 0 1 0 0,0-1 0 0 0,-1 1-1 0 0,1-1 1 0 0,-1 1 0 0 0,1-1-1 0 0,-1 0 1 0 0,1 0 0 0 0,-1-1-1 0 0,1 1 1 0 0,-1-1 0 0 0,3-2-1 0 0,3-1 94 0 0,-1 0-1 0 0,0-1 1 0 0,-1 0-1 0 0,1-1 1 0 0,-1 1-1 0 0,0-1 1 0 0,-1-1-1 0 0,0 1 1 0 0,0-1-1 0 0,-1 0 1 0 0,1-1-1 0 0,-2 1 1 0 0,1-1-1 0 0,-1 0 1 0 0,-1 0-1 0 0,0 0 1 0 0,0-1-1 0 0,-1 1 1 0 0,0-1-1 0 0,0 1 1 0 0,-1-1-1 0 0,-1 0 1 0 0,1 0-1 0 0,-1 1 1 0 0,-1-1-1 0 0,0 0 1 0 0,-1 0-1 0 0,0 1 1 0 0,0-1-1 0 0,-1 1 1 0 0,0 0-1 0 0,0 0 1 0 0,-1 0-1 0 0,0 0 0 0 0,-1 0 1 0 0,0 1-1 0 0,-1 0 1 0 0,-7-10-1 0 0,9 14-164 0 0,1 1 1 0 0,0 0-1 0 0,-1 0 0 0 0,0 0 0 0 0,0 0 0 0 0,0 1 0 0 0,0-1 0 0 0,0 1 0 0 0,0 0 0 0 0,0 0 0 0 0,-1 1 0 0 0,1-1 0 0 0,-1 1 0 0 0,0 0 0 0 0,1 0 0 0 0,-1 1 0 0 0,0-1 0 0 0,1 1 0 0 0,-1 0 0 0 0,0 0 0 0 0,-9 2 0 0 0,5 0-441 0 0,-1 0 0 0 0,1 1 0 0 0,0 1-1 0 0,0-1 1 0 0,0 1 0 0 0,0 1 0 0 0,0 0 0 0 0,1 0-1 0 0,-12 10 1 0 0,2 0-1143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0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145 165 3332 0 0,'-10'6'2099'0'0,"1"1"0"0"0,0 0 0 0 0,0 0 0 0 0,-10 11 0 0 0,10-8-791 0 0,0 1 1 0 0,1 0-1 0 0,-10 16 1 0 0,11-15-1000 0 0,1 1 0 0 0,0-1 0 0 0,1 1 1 0 0,0 0-1 0 0,1 0 0 0 0,1 1 0 0 0,0-1 0 0 0,0 1 0 0 0,2-1 0 0 0,0 1 1 0 0,0 0-1 0 0,1 0 0 0 0,1-1 0 0 0,2 16 0 0 0,-2-25-308 0 0,1 1-1 0 0,-1 0 1 0 0,1-1 0 0 0,-1 1-1 0 0,2-1 1 0 0,-1 0 0 0 0,0 1-1 0 0,1-1 1 0 0,-1 0 0 0 0,1 0-1 0 0,0-1 1 0 0,1 1 0 0 0,-1-1-1 0 0,1 1 1 0 0,-1-1 0 0 0,1 0-1 0 0,0 0 1 0 0,0-1-1 0 0,0 1 1 0 0,1-1 0 0 0,-1 0-1 0 0,0 0 1 0 0,1-1 0 0 0,0 1-1 0 0,-1-1 1 0 0,1 0 0 0 0,0 0-1 0 0,-1 0 1 0 0,1-1 0 0 0,0 1-1 0 0,0-1 1 0 0,0-1 0 0 0,0 1-1 0 0,-1-1 1 0 0,10-2 0 0 0,-4 1-106 0 0,-1-1 1 0 0,1 0 0 0 0,-1-1 0 0 0,0 0-1 0 0,-1-1 1 0 0,1 0 0 0 0,-1 0 0 0 0,0 0 0 0 0,0-1-1 0 0,0-1 1 0 0,7-8 0 0 0,-11 11 85 0 0,0 0 0 0 0,0-1 0 0 0,-1 1 1 0 0,0-1-1 0 0,0 0 0 0 0,0 0 0 0 0,0 0 0 0 0,-1 0 0 0 0,0-1 1 0 0,0 1-1 0 0,-1-1 0 0 0,1 1 0 0 0,-1-1 0 0 0,0 0 0 0 0,0 1 1 0 0,-1-1-1 0 0,0 0 0 0 0,0 0 0 0 0,0 1 0 0 0,-2-10 0 0 0,-2-1 139 0 0,-1-1-1 0 0,-1 1 0 0 0,0 1 1 0 0,0-1-1 0 0,-2 1 0 0 0,0 0 1 0 0,-1 0-1 0 0,0 1 0 0 0,-17-20 1 0 0,-52-61 1878 0 0,77 94-1858 0 0,3-1-69 0 0,8-4-1 0 0,1 0 0 0 0,0 1 0 0 0,0 0 0 0 0,0 1 0 0 0,1 0 0 0 0,0 1 0 0 0,20-3 0 0 0,11-4 58 0 0,148-48-472 0 0,-167 52-4554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0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10 824 0 0,'-2'-9'21892'0'0,"-1"24"-22181"0"0,-2 10 868 0 0,0 0 1 0 0,2 0 0 0 0,1 1 0 0 0,1-1-1 0 0,4 47 1 0 0,-2-61-494 0 0,0 1 0 0 0,0 0 0 0 0,1 0 0 0 0,1-1 0 0 0,0 1 0 0 0,1-1 0 0 0,0 0 0 0 0,9 17 0 0 0,-11-24-77 0 0,0-1 0 0 0,0 0 0 0 0,0 0-1 0 0,1 0 1 0 0,-1 0 0 0 0,1 0 0 0 0,0 0 0 0 0,0-1 0 0 0,0 1 0 0 0,0-1 0 0 0,0 0 0 0 0,0 0 0 0 0,1 0 0 0 0,-1 0 0 0 0,1-1 0 0 0,-1 1 0 0 0,1-1 0 0 0,0 0 0 0 0,0 0 0 0 0,-1 0 0 0 0,1-1 0 0 0,0 1 0 0 0,0-1-1 0 0,0 0 1 0 0,0 0 0 0 0,0 0 0 0 0,-1-1 0 0 0,1 1 0 0 0,7-3 0 0 0,1 0 40 0 0,1 0-1 0 0,-1-1 1 0 0,1-1-1 0 0,-1 0 1 0 0,0 0-1 0 0,-1-2 1 0 0,0 1-1 0 0,0-1 1 0 0,10-9-1 0 0,-13 9 59 0 0,-2 1 0 0 0,1-2 0 0 0,-1 1 0 0 0,0-1 0 0 0,0 0 1 0 0,-1 0-1 0 0,0 0 0 0 0,0-1 0 0 0,-1 0 0 0 0,-1 1 0 0 0,1-2 0 0 0,3-15 0 0 0,4-41 422 0 0,-10 60-993 0 0,-1 1 0 0 0,1 0 0 0 0,-1-1 0 0 0,-1 1 0 0 0,1-1 0 0 0,-1 1 0 0 0,0 0 0 0 0,0-1 0 0 0,-1 1 1 0 0,-1-5-1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0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57 2688 0 0,'-4'-11'4689'0'0,"1"-1"-1241"0"0,-1 2-972 0 0,1 2-780 0 0,-1 1 113 0 0,4-1-1481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4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4880 0 0,'1'-2'3759'0'0,"7"-9"2115"0"0,0 8-5307 0 0,0 1 0 0 0,-1 0 1 0 0,1 1-1 0 0,0-1 0 0 0,1 2 0 0 0,-1-1 1 0 0,0 1-1 0 0,14 1 0 0 0,9 0 34 0 0,50-2 435 0 0,68-4 36 0 0,-128 3-798 0 0,0-1 0 0 0,0-2-1 0 0,-1 1 1 0 0,0-2 0 0 0,21-9 0 0 0,-36 13-88 0 0,-1 0 0 0 0,1-1 0 0 0,0 0 0 0 0,7-6 0 0 0,-10 8-101 0 0,-1-1 1 0 0,0 1-1 0 0,1 0 1 0 0,-1-1-1 0 0,0 1 1 0 0,0-1-1 0 0,0 1 1 0 0,0-1-1 0 0,0 1 1 0 0,0-1-1 0 0,0 0 1 0 0,0 0-1 0 0,-1 1 1 0 0,1-1-1 0 0,-1 0 0 0 0,1 0 1 0 0,-1-2-1 0 0,0 3 155 0 0,-4-5-85 0 0,4 6-146 0 0,0 0 0 0 0,0-1 0 0 0,0 1 0 0 0,0-1 0 0 0,0 1 0 0 0,0 0-1 0 0,0-1 1 0 0,0 1 0 0 0,-1 0 0 0 0,1-1 0 0 0,0 1 0 0 0,0 0 0 0 0,-1-1 0 0 0,1 1-1 0 0,0 0 1 0 0,0-1 0 0 0,-1 1 0 0 0,1 0 0 0 0,0 0 0 0 0,-1 0 0 0 0,1-1-1 0 0,0 1 1 0 0,-1 0 0 0 0,1 0 0 0 0,0 0 0 0 0,-1-1 0 0 0,1 1 0 0 0,0 0-1 0 0,-1 0 1 0 0,1 0 0 0 0,-1 0 0 0 0,1 0 0 0 0,0 0 0 0 0,-1 0 0 0 0,1 0-1 0 0,-1 0 1 0 0,1 0 0 0 0,0 0 0 0 0,-1 0 0 0 0,1 0 0 0 0,0 1 0 0 0,-1-1-1 0 0,-8 4 40 0 0,0 1-1 0 0,1-1 0 0 0,0 2 0 0 0,0-1 0 0 0,0 1 0 0 0,1 0 0 0 0,0 1 0 0 0,0 0 0 0 0,1 0 0 0 0,-1 0 1 0 0,2 1-1 0 0,-1 0 0 0 0,-5 10 0 0 0,-3 7 12 0 0,1 0 0 0 0,1 2 0 0 0,-10 31 1 0 0,12-28 22 0 0,1 0 0 0 0,-7 58 1 0 0,14-71-146 0 0,1 0-1 0 0,1 0 1 0 0,0 0 0 0 0,1 0 0 0 0,1 0 0 0 0,8 29 0 0 0,-8-38-318 0 0,2 0 1 0 0,-1 0-1 0 0,1 0 1 0 0,0 0-1 0 0,0-1 0 0 0,1 0 1 0 0,0 0-1 0 0,1 0 1 0 0,-1-1-1 0 0,9 7 1 0 0,3 4-1232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0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81 102 5416 0 0,'0'0'12690'0'0,"-4"4"-11382"0"0,2-2-1156 0 0,-1 1 112 0 0,0 0-1 0 0,0 0 0 0 0,0 0 1 0 0,0 1-1 0 0,1-1 0 0 0,-1 1 1 0 0,1 0-1 0 0,0 0 1 0 0,-4 8-1 0 0,-4 16 528 0 0,3-9-205 0 0,1 0 1 0 0,-8 39-1 0 0,11-38-354 0 0,1 0 0 0 0,0 0-1 0 0,2 0 1 0 0,0 1 0 0 0,1-1 0 0 0,8 40-1 0 0,-7-53-245 0 0,-1-1-1 0 0,2 1 0 0 0,-1-1 1 0 0,1 0-1 0 0,0 1 0 0 0,0-1 1 0 0,1-1-1 0 0,-1 1 0 0 0,2 0 0 0 0,7 8 1 0 0,-10-12-19 0 0,1 0 1 0 0,-1 0-1 0 0,0 0 0 0 0,1 0 1 0 0,-1-1-1 0 0,1 1 1 0 0,-1-1-1 0 0,1 0 1 0 0,0 0-1 0 0,-1 0 1 0 0,1 0-1 0 0,0 0 0 0 0,0-1 1 0 0,0 1-1 0 0,0-1 1 0 0,0 0-1 0 0,0 0 1 0 0,0 0-1 0 0,0 0 0 0 0,-1 0 1 0 0,1-1-1 0 0,0 1 1 0 0,0-1-1 0 0,0 0 1 0 0,0 0-1 0 0,-1 0 1 0 0,6-2-1 0 0,-3 0 1 0 0,0 1-1 0 0,-1-1 1 0 0,0 0 0 0 0,1 0 0 0 0,-1 0-1 0 0,0-1 1 0 0,-1 0 0 0 0,1 1-1 0 0,0-1 1 0 0,-1-1 0 0 0,0 1-1 0 0,0 0 1 0 0,0-1 0 0 0,-1 1 0 0 0,0-1-1 0 0,0 0 1 0 0,0 0 0 0 0,2-6-1 0 0,-2 1 31 0 0,-1 0 0 0 0,0-1 0 0 0,0 1 0 0 0,-1 0 0 0 0,0 0 0 0 0,0 0 0 0 0,-1 0-1 0 0,-4-17 1 0 0,-3-9 226 0 0,-1 0-1 0 0,-25-62 0 0 0,33 95-213 0 0,0 1 0 0 0,0-1 0 0 0,0 1 0 0 0,0-1-1 0 0,0 0 1 0 0,1 1 0 0 0,-1-1 0 0 0,1 0 0 0 0,0 0 0 0 0,0 0-1 0 0,0 1 1 0 0,0-1 0 0 0,0 0 0 0 0,1 0 0 0 0,-1 1-1 0 0,1-1 1 0 0,1-4 0 0 0,0 3-6 0 0,0 1 0 0 0,0-1 0 0 0,0 1 0 0 0,1-1 0 0 0,-1 1 0 0 0,1 0 0 0 0,0 0 0 0 0,0 0 0 0 0,0 1 0 0 0,6-5-1 0 0,7-3-6 0 0,1 1 0 0 0,0 1 0 0 0,0 0 0 0 0,23-6 0 0 0,-22 8 25 0 0,7-3 110 0 0,0 0 0 0 0,1 2 0 0 0,43-6 0 0 0,-67 13-91 0 0,1 0 0 0 0,-1 0-1 0 0,1 0 1 0 0,-1 1 0 0 0,1-1 0 0 0,-1 1 0 0 0,0-1-1 0 0,1 1 1 0 0,-1 0 0 0 0,0 0 0 0 0,1 0 0 0 0,-1 0-1 0 0,0 1 1 0 0,0-1 0 0 0,0 0 0 0 0,0 1 0 0 0,0 0-1 0 0,0-1 1 0 0,0 1 0 0 0,-1 0 0 0 0,1 0 0 0 0,-1 0-1 0 0,1 0 1 0 0,-1 0 0 0 0,0 0 0 0 0,0 1 0 0 0,0-1-1 0 0,0 0 1 0 0,1 4 0 0 0,3 10 116 0 0,-1-1 1 0 0,0 0-1 0 0,2 26 0 0 0,-3-24-47 0 0,3 20-48 0 0,1 0 1 0 0,2-1 0 0 0,2 0-1 0 0,26 60 1 0 0,-35-92-188 0 0,0 0-1 0 0,1 0 1 0 0,-1 0 0 0 0,1-1 0 0 0,0 1 0 0 0,0-1 0 0 0,0 0 0 0 0,0 1 0 0 0,1-2 0 0 0,-1 1 0 0 0,1 0 0 0 0,0-1 0 0 0,4 3-1 0 0,-4-3-386 0 0,0 0-1 0 0,0-1 0 0 0,0 0 0 0 0,1 1 0 0 0,-1-2 0 0 0,0 1 1 0 0,0 0-1 0 0,7-1 0 0 0,-3 0-1069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0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25 134 4328 0 0,'-1'0'585'0'0,"-1"-1"0"0"0,1 1 1 0 0,0-1-1 0 0,-1 1 0 0 0,1-1 0 0 0,0 1 0 0 0,0-1 0 0 0,-1 0 0 0 0,1 0 0 0 0,0 1 0 0 0,0-1 0 0 0,0 0 0 0 0,0 0 0 0 0,0 0 0 0 0,0 0 0 0 0,0-1 0 0 0,1 1 0 0 0,-1 0 0 0 0,0 0 0 0 0,0 0 0 0 0,0-2 0 0 0,1 2-308 0 0,0-1 0 0 0,0 1-1 0 0,0-1 1 0 0,0 1-1 0 0,0 0 1 0 0,0-1-1 0 0,1 1 1 0 0,-1-1 0 0 0,0 1-1 0 0,1 0 1 0 0,-1-1-1 0 0,1 1 1 0 0,-1 0-1 0 0,1-1 1 0 0,0 1 0 0 0,0 0-1 0 0,0-1 1 0 0,4-4-29 0 0,-1 1 0 0 0,1 1 0 0 0,0-1 0 0 0,0 1 0 0 0,0-1 0 0 0,1 1 1 0 0,-1 1-1 0 0,7-4 0 0 0,6-2-356 0 0,31-9 0 0 0,-34 13-1138 0 0,1 1 0 0 0,24-3 0 0 0,-13 5-301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0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0 115 184 0 0,'1'-4'4110'0'0,"-1"0"-3432"0"0,1 0 0 0 0,0 0 0 0 0,0 1 1 0 0,0-1-1 0 0,0 0 0 0 0,0 1 0 0 0,1-1 0 0 0,0 1 1 0 0,0 0-1 0 0,0-1 0 0 0,0 1 0 0 0,3-3 0 0 0,-3 3-178 0 0,1 0 0 0 0,0 0 0 0 0,0 1-1 0 0,0 0 1 0 0,1-1 0 0 0,-1 1 0 0 0,1 0-1 0 0,-1 0 1 0 0,1 1 0 0 0,6-3 0 0 0,-6 3-283 0 0,1 0 0 0 0,-1 0 0 0 0,1 0 1 0 0,-1 1-1 0 0,1 0 0 0 0,0 0 0 0 0,-1 0 0 0 0,1 0 1 0 0,-1 1-1 0 0,1 0 0 0 0,-1 0 0 0 0,1 0 0 0 0,-1 0 1 0 0,0 1-1 0 0,1-1 0 0 0,-1 1 0 0 0,0 1 0 0 0,0-1 1 0 0,0 0-1 0 0,-1 1 0 0 0,8 6 0 0 0,-4-2-37 0 0,0 0 0 0 0,-1 1 0 0 0,0 0 0 0 0,0 1 0 0 0,-1 0 0 0 0,0-1 0 0 0,7 19 0 0 0,-2 2 309 0 0,9 38 0 0 0,-15-49-314 0 0,-4-15-114 0 0,0 1 0 0 0,1 0 0 0 0,0 0-1 0 0,0 0 1 0 0,0-1 0 0 0,0 1 0 0 0,4 5 0 0 0,34-109-192 0 0,-33 85 156 0 0,0 1 0 0 0,1-1 0 0 0,1 1-1 0 0,0 1 1 0 0,1 0 0 0 0,0 0 0 0 0,1 0 0 0 0,1 1-1 0 0,0 1 1 0 0,0 0 0 0 0,1 0 0 0 0,24-15 0 0 0,-34 24 26 0 0,1 1 1 0 0,0 0-1 0 0,-1-1 1 0 0,1 1 0 0 0,0 0-1 0 0,-1 1 1 0 0,1-1-1 0 0,0 1 1 0 0,0-1 0 0 0,0 1-1 0 0,0 0 1 0 0,-1 0-1 0 0,1 0 1 0 0,0 0-1 0 0,0 0 1 0 0,0 1 0 0 0,3 0-1 0 0,-2 1 7 0 0,0-1 0 0 0,0 1 1 0 0,0 0-1 0 0,0 1 0 0 0,-1-1 0 0 0,1 0 0 0 0,-1 1 0 0 0,1 0 0 0 0,-1 0 1 0 0,3 4-1 0 0,6 7 68 0 0,-2 1 0 0 0,0 0 1 0 0,-1 1-1 0 0,10 21 0 0 0,-18-34-115 0 0,49 108 94 0 0,9 20-4784 0 0,-51-115 3067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0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5937 0 0,'15'-11'17098'0'0,"-10"14"-17044"0"0,-5-2 46 0 0,1 0-1 0 0,-1 0 0 0 0,0 0 0 0 0,1 0 0 0 0,-1 0 1 0 0,0 0-1 0 0,1 0 0 0 0,-1 0 0 0 0,0 0 0 0 0,0 0 1 0 0,0 0-1 0 0,0 0 0 0 0,0 0 0 0 0,0 0 0 0 0,0 0 0 0 0,-1 2 1 0 0,1 4 344 0 0,2 18 417 0 0,-1-12-571 0 0,0 0-1 0 0,1 0 0 0 0,1 0 1 0 0,0 0-1 0 0,8 22 0 0 0,-2-15-91 0 0,-6-12-169 0 0,1 0 1 0 0,0 0-1 0 0,0 0 1 0 0,1-1-1 0 0,9 12 1 0 0,-12-16-51 0 0,0-1-1 0 0,1 0 1 0 0,-1-1 0 0 0,1 1 0 0 0,-1 0-1 0 0,1-1 1 0 0,-1 1 0 0 0,1-1 0 0 0,0 0-1 0 0,0 0 1 0 0,0 0 0 0 0,0 0-1 0 0,0-1 1 0 0,-1 1 0 0 0,1-1 0 0 0,0 1-1 0 0,1-1 1 0 0,-1 0 0 0 0,0 0-1 0 0,0-1 1 0 0,3 0 0 0 0,1 0 0 0 0,-1-1 0 0 0,0 0 0 0 0,1 0 0 0 0,-1-1 0 0 0,0 1-1 0 0,0-2 1 0 0,0 1 0 0 0,-1 0 0 0 0,1-1 0 0 0,-1 0 0 0 0,0-1 0 0 0,0 1 0 0 0,0-1 0 0 0,-1 0 0 0 0,5-6 0 0 0,7-10 275 0 0,-1-2-1 0 0,16-32 1 0 0,-27 48-156 0 0,10-24 379 0 0,9-14 755 0 0,-22 44-745 0 0,0 4-418 0 0,12 28-75 0 0,1 0 0 0 0,2-1 1 0 0,0 0-1 0 0,41 52 0 0 0,-51-76-529 0 0,0 1-1 0 0,1-1 1 0 0,0-1-1 0 0,0 1 1 0 0,0-1-1 0 0,0 0 1 0 0,16 7-1 0 0,-13-8-1060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0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 5388 0 0,'-13'-4'9733'0'0,"9"6"-9271"0"0,1 1-1 0 0,0 0 1 0 0,-1 0 0 0 0,1 0 0 0 0,0 0 0 0 0,1 0 0 0 0,-1 0-1 0 0,1 1 1 0 0,-1-1 0 0 0,1 1 0 0 0,0 0 0 0 0,-1 4 0 0 0,-19 54 1256 0 0,18-47-1378 0 0,-16 58 891 0 0,4 1 0 0 0,-14 149 0 0 0,19 153 172 0 0,11-326-1368 0 0,4 150 539 0 0,-1-156-1061 0 0,2 0 0 0 0,15 63 0 0 0,-18-100-122 0 0,0-1 1 0 0,0 1-1 0 0,1-1 0 0 0,0 0 1 0 0,5 8-1 0 0,-1-4-1000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0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56 19626 0 0,'24'-18'4734'0'0,"26"-16"-3186"0"0,-50 34-1535 0 0,0 0 0 0 0,1-1 0 0 0,-1 1 0 0 0,0 0 0 0 0,0 0 0 0 0,1 0 0 0 0,-1-1 0 0 0,0 1-1 0 0,0 0 1 0 0,1 0 0 0 0,-1 0 0 0 0,0 0 0 0 0,1-1 0 0 0,-1 1 0 0 0,0 0 0 0 0,1 0 0 0 0,-1 0-1 0 0,0 0 1 0 0,1 0 0 0 0,-1 0 0 0 0,0 0 0 0 0,1 0 0 0 0,-1 0 0 0 0,0 0 0 0 0,1 0 0 0 0,-1 0-1 0 0,0 0 1 0 0,1 0 0 0 0,-1 0 0 0 0,0 1 0 0 0,1-1 0 0 0,-1 0 0 0 0,0 0 0 0 0,1 0 0 0 0,-1 0-1 0 0,0 1 1 0 0,1-1 0 0 0,-1 0 0 0 0,0 0 0 0 0,0 1 0 0 0,0-1 0 0 0,1 0 0 0 0,-1 0 0 0 0,0 1 0 0 0,0-1-1 0 0,0 0 1 0 0,1 1 0 0 0,-1-1 0 0 0,0 0 0 0 0,0 1 0 0 0,0-1 0 0 0,0 0 0 0 0,0 1 0 0 0,0-1-1 0 0,0 0 1 0 0,0 1 0 0 0,0-1 0 0 0,0 1 0 0 0,-3 24 204 0 0,2-17-128 0 0,-1 5-9 0 0,-1 0-1 0 0,0 0 1 0 0,-1-1-1 0 0,0 1 1 0 0,-1-1-1 0 0,-6 12 1 0 0,-39 68 235 0 0,48-91-307 0 0,-9 17 73 0 0,0-2 1 0 0,-2 0 0 0 0,0 0-1 0 0,-1-1 1 0 0,-23 20-1 0 0,27-27-32 0 0,-1 0 0 0 0,0 0 0 0 0,0-1-1 0 0,0 0 1 0 0,-1-1 0 0 0,0-1-1 0 0,0 1 1 0 0,0-2 0 0 0,-19 5-1 0 0,27-8-54 0 0,1-1-1 0 0,0 1 0 0 0,-1-1 0 0 0,1 0 1 0 0,0 0-1 0 0,-1 0 0 0 0,1 0 0 0 0,0-1 1 0 0,0 1-1 0 0,-1-1 0 0 0,1 0 0 0 0,0 0 1 0 0,0 0-1 0 0,0-1 0 0 0,0 1 0 0 0,0-1 1 0 0,0 1-1 0 0,0-1 0 0 0,0 0 0 0 0,1 0 1 0 0,-1 0-1 0 0,1 0 0 0 0,-1-1 1 0 0,1 1-1 0 0,0-1 0 0 0,0 0 0 0 0,0 1 1 0 0,0-1-1 0 0,1 0 0 0 0,-1 0 0 0 0,1 0 1 0 0,-1 0-1 0 0,1 0 0 0 0,-1-5 0 0 0,0 2-11 0 0,1 0 0 0 0,0 1 0 0 0,0-1 0 0 0,1 0 0 0 0,-1 0 0 0 0,1 1-1 0 0,0-1 1 0 0,1 0 0 0 0,0 0 0 0 0,0 0 0 0 0,0 1 0 0 0,0-1 0 0 0,1 1-1 0 0,0-1 1 0 0,0 1 0 0 0,0-1 0 0 0,1 1 0 0 0,0 0 0 0 0,3-5 0 0 0,-5 9 15 0 0,7-9 6 0 0,0 1 1 0 0,0 0-1 0 0,17-13 0 0 0,-22 19 18 0 0,1 1 0 0 0,0-1 0 0 0,1 1-1 0 0,-1 0 1 0 0,0 0 0 0 0,0 0 0 0 0,1 1 0 0 0,-1 0 0 0 0,1 0-1 0 0,0 0 1 0 0,-1 0 0 0 0,1 1 0 0 0,5-1 0 0 0,0 2 26 0 0,-1 0 0 0 0,0 0 0 0 0,0 1 0 0 0,0 0 0 0 0,0 1 0 0 0,-1 0 0 0 0,1 0 1 0 0,0 1-1 0 0,-1 0 0 0 0,0 0 0 0 0,0 1 0 0 0,7 6 0 0 0,12 10-94 0 0,47 46 0 0 0,-57-50-170 0 0,34 34-3167 0 0,-37-37 1774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0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80 1488 0 0,'-11'-27'10338'0'0,"-4"5"-5356"0"0,12 19-4743 0 0,-1 0-1 0 0,0 0 1 0 0,0 0 0 0 0,0 1 0 0 0,0-1 0 0 0,0 1 0 0 0,0 0-1 0 0,-1 0 1 0 0,1 1 0 0 0,-1-1 0 0 0,1 1 0 0 0,-1 0 0 0 0,1 0 0 0 0,-1 1-1 0 0,-8-1 1 0 0,-4 0 45 0 0,0 1 0 0 0,0 1-1 0 0,1 0 1 0 0,-1 1 0 0 0,0 1 0 0 0,0 1-1 0 0,1 0 1 0 0,0 1 0 0 0,-17 8 0 0 0,26-10-235 0 0,0 0 1 0 0,1 1 0 0 0,0-1 0 0 0,-1 1 0 0 0,1 1-1 0 0,0-1 1 0 0,1 1 0 0 0,-1 0 0 0 0,1 0-1 0 0,0 1 1 0 0,1 0 0 0 0,-1 0 0 0 0,1 0 0 0 0,0 0-1 0 0,1 0 1 0 0,-1 1 0 0 0,1 0 0 0 0,0-1 0 0 0,1 1-1 0 0,0 0 1 0 0,0 1 0 0 0,0-1 0 0 0,0 9 0 0 0,-2 65 25 0 0,3-1 0 0 0,12 105 0 0 0,-6-131-63 0 0,-2 0-1 0 0,-5 60 1 0 0,-1-78-10 0 0,-13 60 0 0 0,9-68 19 0 0,-11 28-1 0 0,11-38 23 0 0,-1-1 1 0 0,0 0-1 0 0,-2-1 1 0 0,0 0-1 0 0,0 0 1 0 0,-25 27-1 0 0,25-33-15 0 0,0 0 0 0 0,-1-1 0 0 0,1 0 0 0 0,-2-1 0 0 0,1 0 0 0 0,-1-1 0 0 0,-1 0 0 0 0,1-1-1 0 0,-25 9 1 0 0,32-15-112 0 0,0 1 0 0 0,1-1 0 0 0,-1 0 0 0 0,1-1 0 0 0,-1 1 0 0 0,0-1 0 0 0,-7-1 0 0 0,9 1-68 0 0,-1-2-86 0 0,4 3 221 0 0,0 0 0 0 0,-1-1-1 0 0,1 1 1 0 0,0 0 0 0 0,-1 0-1 0 0,1 0 1 0 0,0 0 0 0 0,-1 0-1 0 0,1 0 1 0 0,0-1 0 0 0,-1 1-1 0 0,1 0 1 0 0,0 0 0 0 0,0 0-1 0 0,-1-1 1 0 0,1 1 0 0 0,0 0-1 0 0,0 0 1 0 0,-1-1 0 0 0,1 1-1 0 0,0 0 1 0 0,0-1 0 0 0,0 1-1 0 0,0 0 1 0 0,-1-1 0 0 0,1 0-1 0 0,0 0-52 0 0,0 0-1 0 0,-1-1 0 0 0,1 1 1 0 0,0 0-1 0 0,0-1 0 0 0,0 1 0 0 0,0-1 1 0 0,0 1-1 0 0,1 0 0 0 0,-1-1 1 0 0,0 1-1 0 0,1 0 0 0 0,-1-1 1 0 0,0 1-1 0 0,1 0 0 0 0,0-1 1 0 0,-1 1-1 0 0,1 0 0 0 0,0 0 1 0 0,1-2-1 0 0,0 1-27 0 0,1-1 1 0 0,-1 1-1 0 0,1 0 1 0 0,-1 1-1 0 0,1-1 0 0 0,0 0 1 0 0,0 1-1 0 0,0-1 0 0 0,3 0 1 0 0,3-1 62 0 0,0 0 1 0 0,0 1 0 0 0,1 0-1 0 0,-1 1 1 0 0,18-1-1 0 0,-21 3 183 0 0,0-1-1 0 0,1 1 1 0 0,-1 0-1 0 0,0 1 1 0 0,0 0-1 0 0,0 0 1 0 0,0 0 0 0 0,-1 0-1 0 0,1 1 1 0 0,-1 0-1 0 0,1 0 1 0 0,-1 1-1 0 0,0-1 1 0 0,0 1-1 0 0,5 6 1 0 0,-3-4 42 0 0,-1 1 0 0 0,0 1 0 0 0,0-1 0 0 0,0 1 0 0 0,-1 0 0 0 0,0 0 0 0 0,-1 0 0 0 0,0 1 0 0 0,5 14 0 0 0,-7-15-95 0 0,2 2 28 0 0,-1 0 1 0 0,-1 1 0 0 0,1-1-1 0 0,-2 1 1 0 0,1 14-1 0 0,0 10 114 0 0,-2-20-141 0 0,1 0-1 0 0,-3 19 0 0 0,-5 37 88 0 0,-7 41-16 0 0,-17 58 220 0 0,-4-14-150 0 0,19-91-197 0 0,9-41-25 0 0,2 0-1 0 0,-4 30 1 0 0,-1 28 7 0 0,4-45-11 0 0,-1 52 0 0 0,7-78-23 0 0,1 1 1 0 0,0-1-1 0 0,0 1 1 0 0,1-1-1 0 0,1 1 1 0 0,0-1 0 0 0,0 0-1 0 0,1 0 1 0 0,0-1-1 0 0,1 1 1 0 0,1-1 0 0 0,-1 0-1 0 0,1 0 1 0 0,1-1-1 0 0,0 0 1 0 0,0 0-1 0 0,1 0 1 0 0,0-1 0 0 0,1 0-1 0 0,0-1 1 0 0,0 0-1 0 0,0 0 1 0 0,1-1-1 0 0,0 0 1 0 0,0-1 0 0 0,0 0-1 0 0,1 0 1 0 0,0-1-1 0 0,0-1 1 0 0,18 4 0 0 0,17 2 95 0 0,0-2 0 0 0,65 2 0 0 0,-94-11-3629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0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27 184 0 0,'7'-24'16698'0'0,"-7"23"-16576"0"0,0 1 0 0 0,1 0 0 0 0,-1 0 0 0 0,0 0-1 0 0,1-1 1 0 0,-1 1 0 0 0,0 0 0 0 0,1 0 0 0 0,-1 0 0 0 0,0 0 0 0 0,1 0-1 0 0,-1 0 1 0 0,0 0 0 0 0,1 0 0 0 0,-1 0 0 0 0,0 0 0 0 0,1 0 0 0 0,-1 0-1 0 0,0 0 1 0 0,1 0 0 0 0,-1 0 0 0 0,0 0 0 0 0,1 0 0 0 0,-1 0-1 0 0,0 1 1 0 0,1-1 0 0 0,-1 0 0 0 0,0 0 0 0 0,1 0 0 0 0,-1 0 0 0 0,0 1-1 0 0,1-1 1 0 0,50 28 1953 0 0,94 68-1 0 0,-138-90-1993 0 0,-2-3-50 0 0,54 39 564 0 0,86 78 1 0 0,-99-76-925 0 0,7 6-1136 0 0,-20-15-2818 0 0,-26-27 2747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0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20 272 0 0,'-5'-17'14412'0'0,"3"16"-13757"0"0,2 1-337 0 0,-1-1-1 0 0,0 1 1 0 0,0 0 0 0 0,0 0 0 0 0,0 0-1 0 0,0 0 1 0 0,0 0 0 0 0,0 0 0 0 0,0 0-1 0 0,1 0 1 0 0,-1 0 0 0 0,0 0 0 0 0,0 0-1 0 0,0 0 1 0 0,0 1 0 0 0,0-1 0 0 0,-1 1-1 0 0,-5 3-50 0 0,-1 0 0 0 0,1 0 0 0 0,-12 10-1 0 0,11-8 858 0 0,-254 194 2636 0 0,161-109-3680 0 0,63-48-4543 0 0,31-37 2867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0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4692 0 0,'5'-4'15513'0'0,"-3"27"-13741"0"0,-1 0 0 0 0,-3 30 0 0 0,0-1-949 0 0,4-17-847 0 0,1 0 0 0 0,1 1 0 0 0,17 62 0 0 0,-10-47-4447 0 0,-11-43 2888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4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5 105 5212 0 0,'6'-7'11154'0'0,"-9"15"-4663"0"0,-1 3-6455 0 0,3-3 111 0 0,0 0-1 0 0,0-1 0 0 0,1 1 1 0 0,0-1-1 0 0,0 1 0 0 0,1 0 0 0 0,0-1 1 0 0,1 1-1 0 0,0-1 0 0 0,0 0 0 0 0,0 1 1 0 0,1-1-1 0 0,0 0 0 0 0,0 0 0 0 0,1-1 1 0 0,0 1-1 0 0,0-1 0 0 0,0 0 1 0 0,1 0-1 0 0,0 0 0 0 0,0 0 0 0 0,1-1 1 0 0,0 0-1 0 0,-1 0 0 0 0,2 0 0 0 0,-1-1 1 0 0,11 5-1 0 0,-8-4-116 0 0,0 0 0 0 0,1-1 0 0 0,-1 0 0 0 0,1-1 0 0 0,0 0 0 0 0,0 0 0 0 0,1-1 0 0 0,-1-1 0 0 0,0 0 0 0 0,1 0 0 0 0,-1-1 0 0 0,0 0 0 0 0,1-1 0 0 0,-1 0 0 0 0,0 0 0 0 0,1-1 0 0 0,-1-1 0 0 0,0 0 0 0 0,14-6 0 0 0,-20 7 18 0 0,1 0-1 0 0,-1-1 0 0 0,1 0 1 0 0,-1 0-1 0 0,0 0 1 0 0,0 0-1 0 0,0-1 0 0 0,-1 1 1 0 0,1-1-1 0 0,-1 0 0 0 0,0 0 1 0 0,0 0-1 0 0,0-1 1 0 0,-1 1-1 0 0,1-1 0 0 0,2-8 1 0 0,-3 6 15 0 0,-1 1-1 0 0,1-1 1 0 0,-1 0 0 0 0,-1 1 0 0 0,0-1 0 0 0,0 0 0 0 0,0 0 0 0 0,0 1 0 0 0,-1-1-1 0 0,0 0 1 0 0,-4-10 0 0 0,2 7-14 0 0,0 0 1 0 0,-1 1-1 0 0,0 0 0 0 0,-1-1 1 0 0,0 1-1 0 0,-1 1 1 0 0,1-1-1 0 0,-2 1 0 0 0,1 0 1 0 0,-1 1-1 0 0,0-1 0 0 0,-1 1 1 0 0,0 1-1 0 0,0-1 0 0 0,0 1 1 0 0,-15-7-1 0 0,18 10-86 0 0,0 1 0 0 0,-1 0 0 0 0,1 1 0 0 0,-1-1 0 0 0,1 1 0 0 0,-1 0 0 0 0,0 1-1 0 0,1-1 1 0 0,-1 1 0 0 0,0 0 0 0 0,1 0 0 0 0,-1 1 0 0 0,0 0 0 0 0,-6 2 0 0 0,5-1-473 0 0,1 0-1 0 0,0 1 1 0 0,-1 0 0 0 0,1 0 0 0 0,1 0-1 0 0,-1 1 1 0 0,-6 5 0 0 0,1 1-1098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0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2688 0 0,'1'-7'16871'0'0,"3"4"-16560"0"0,0 1-1 0 0,1 0 1 0 0,-1 0 0 0 0,1 1-1 0 0,-1-1 1 0 0,1 1-1 0 0,0 0 1 0 0,6-1 0 0 0,46-1 564 0 0,-16 1-1244 0 0,56-9-3558 0 0,-66 7 2439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1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4 130 896 0 0,'-1'-2'735'0'0,"0"-1"1"0"0,1 1-1 0 0,-1-1 0 0 0,1 1 1 0 0,-1-1-1 0 0,1 0 0 0 0,0 1 0 0 0,0-1 1 0 0,0 1-1 0 0,0-1 0 0 0,1 1 1 0 0,-1-1-1 0 0,1 0 0 0 0,-1 1 0 0 0,1-1 1 0 0,0 1-1 0 0,0 0 0 0 0,2-4 1 0 0,0 2-291 0 0,0 0 0 0 0,0 0 0 0 0,0 0 0 0 0,0 1 0 0 0,1-1 0 0 0,-1 1 0 0 0,1 0 0 0 0,0 0 0 0 0,5-3 0 0 0,3-1-134 0 0,-1 2 0 0 0,1-1 1 0 0,0 1-1 0 0,0 1 0 0 0,1 0 1 0 0,21-3-1 0 0,-24 6-121 0 0,1 0 1 0 0,-1 0-1 0 0,0 1 1 0 0,1 1-1 0 0,-1-1 0 0 0,1 2 1 0 0,-1 0-1 0 0,0 0 1 0 0,0 1-1 0 0,0 0 1 0 0,17 8-1 0 0,-22-9-145 0 0,0 1 1 0 0,0 0-1 0 0,0 0 0 0 0,-1 0 1 0 0,1 1-1 0 0,-1 0 0 0 0,0 0 1 0 0,0 0-1 0 0,0 0 0 0 0,0 1 1 0 0,-1 0-1 0 0,0-1 0 0 0,0 1 1 0 0,0 0-1 0 0,-1 0 0 0 0,1 1 1 0 0,-1-1-1 0 0,0 0 0 0 0,-1 1 1 0 0,0 0-1 0 0,1-1 0 0 0,-1 11 1 0 0,-1 2 0 0 0,0 0 1 0 0,-2 0 0 0 0,0 0 0 0 0,-1-1 0 0 0,0 1 0 0 0,-2-1-1 0 0,0 1 1 0 0,-1-1 0 0 0,-1-1 0 0 0,0 1 0 0 0,-12 17 0 0 0,5-10 3 0 0,-2-1 1 0 0,0 0-1 0 0,-2-1 1 0 0,0-1-1 0 0,-1-1 1 0 0,-32 26-1 0 0,48-44-50 0 0,-9 8 90 0 0,-1 0 0 0 0,-21 12-1 0 0,31-21-85 0 0,0 1-1 0 0,1-1 0 0 0,-1 0 1 0 0,0 0-1 0 0,0 0 0 0 0,1 0 0 0 0,-1 0 1 0 0,0 0-1 0 0,0-1 0 0 0,0 1 0 0 0,0-1 1 0 0,0 0-1 0 0,0 0 0 0 0,0 0 0 0 0,0 0 1 0 0,0-1-1 0 0,0 1 0 0 0,0-1 1 0 0,0 0-1 0 0,-4-2 0 0 0,6 3-10 0 0,0-1-1 0 0,1 1 0 0 0,-1-1 1 0 0,0 0-1 0 0,1 1 1 0 0,-1-1-1 0 0,0 0 1 0 0,1 1-1 0 0,-1-1 1 0 0,1 0-1 0 0,-1 0 1 0 0,1 0-1 0 0,0 1 1 0 0,-1-1-1 0 0,1 0 0 0 0,0 0 1 0 0,0 0-1 0 0,0 0 1 0 0,-1 0-1 0 0,1 0 1 0 0,0 1-1 0 0,0-1 1 0 0,0 0-1 0 0,0 0 1 0 0,0 0-1 0 0,1 0 0 0 0,-1 0 1 0 0,0 0-1 0 0,1-1 1 0 0,11-26-106 0 0,-10 23 97 0 0,0 2 18 0 0,0-1 1 0 0,1 1-1 0 0,-1 0 0 0 0,1 0 1 0 0,0 0-1 0 0,0 0 1 0 0,0 0-1 0 0,0 0 0 0 0,1 1 1 0 0,-1 0-1 0 0,1-1 1 0 0,-1 1-1 0 0,8-2 1 0 0,-5 1 32 0 0,0 1 0 0 0,0 0 1 0 0,1 0-1 0 0,-1 1 0 0 0,1 0 1 0 0,-1 0-1 0 0,0 0 0 0 0,10 1 1 0 0,1 3-232 0 0,1 1 0 0 0,-1 0 0 0 0,0 1 0 0 0,0 1 0 0 0,-1 1 0 0 0,1 0 0 0 0,16 11 0 0 0,6 1-3430 0 0,-27-12 2068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1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1424 0 0,'2'1'8165'0'0,"1"2"-7193"0"0,0-1-1 0 0,0 1 1 0 0,0-1 0 0 0,0 1 0 0 0,0 0 0 0 0,-1 1-1 0 0,1-1 1 0 0,-1 0 0 0 0,2 5 0 0 0,20 39 1511 0 0,-10-16-1284 0 0,-3-10-1329 0 0,1 0 1 0 0,1 0-1 0 0,1-1 1 0 0,29 31-1 0 0,-19-33-2867 0 0,-14-11 1491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1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16 18930 0 0,'10'-11'4823'0'0,"-2"7"-2179"0"0,-103 207-1206 0 0,39-93-1072 0 0,-17 42 65 0 0,-67 144-791 0 0,121-246-4218 0 0,17-44 2966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1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 4528 0 0,'-5'-5'15886'0'0,"25"-2"-15042"0"0,1 2 0 0 0,0 1 1 0 0,0 0-1 0 0,0 2 0 0 0,22 0 0 0 0,2-2-185 0 0,88 3 454 0 0,-71 2-6401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1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4972 0 0,'1'13'11756'0'0,"0"-12"-11351"0"0,16 9 4732 0 0,30-1-3717 0 0,-38-8-324 0 0,18 3-1371 0 0,32 1 1 0 0,-31-4-2846 0 0,-13 1 1561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1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12 1300 0 0,'9'-11'17070'0'0,"-13"22"-12206"0"0,-18 34-6807 0 0,19-38 3744 0 0,-55 106-40 0 0,-26 54-444 0 0,82-164-1302 0 0,1 1 0 0 0,-1 0 0 0 0,1 0 0 0 0,0 0 1 0 0,0 0-1 0 0,0 0 0 0 0,0 0 0 0 0,1 1 0 0 0,-1-1 0 0 0,1 0 0 0 0,0 0 0 0 0,1 0 0 0 0,-1 1 0 0 0,1-1 0 0 0,0 4 0 0 0,1-5-13 0 0,-1 0 0 0 0,1 0 1 0 0,0 0-1 0 0,0 0 0 0 0,0-1 1 0 0,0 1-1 0 0,0-1 1 0 0,0 1-1 0 0,1-1 0 0 0,0 0 1 0 0,-1 0-1 0 0,1 0 0 0 0,0 0 1 0 0,0 0-1 0 0,0 0 0 0 0,0-1 1 0 0,0 0-1 0 0,0 1 0 0 0,4 0 1 0 0,26 7 29 0 0,1-1 0 0 0,65 7 0 0 0,-95-15-28 0 0,27 3-7 0 0,-16-2-569 0 0,0 1 0 0 0,18 4 1 0 0,-32-6 377 0 0,0 0 0 0 0,-1 0 1 0 0,1 0-1 0 0,0 0 0 0 0,-1 0 1 0 0,1 0-1 0 0,0 0 0 0 0,-1 0 1 0 0,1 0-1 0 0,0 0 0 0 0,-1 0 1 0 0,1 0-1 0 0,-1 0 0 0 0,1-1 1 0 0,0 1-1 0 0,-1 0 1 0 0,1 0-1 0 0,-1-1 0 0 0,2 0 1 0 0,3-2-1360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1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44 4692 0 0,'-1'-5'2564'0'0,"0"0"0"0"0,0 0 0 0 0,0 0-1 0 0,1 0 1 0 0,0-8 0 0 0,2 7 2236 0 0,0 23-3758 0 0,-2 0-702 0 0,0 0 0 0 0,-5 31 0 0 0,0-9-102 0 0,-16 126 498 0 0,8-69-417 0 0,-14 124 233 0 0,22-150-1651 0 0,4-64 472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1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2052 0 0,'0'0'13611'0'0,"4"0"-12174"0"0,125 5 6094 0 0,-41-4-12336 0 0,-80-1 3285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1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 3908 0 0,'-1'-1'550'0'0,"0"0"0"0"0,1 0 0 0 0,-1 0 0 0 0,1 0 0 0 0,-1 0 0 0 0,1 0 0 0 0,-1 0 0 0 0,1 0 0 0 0,0 0 0 0 0,0 0 0 0 0,-1 0 0 0 0,1 0 0 0 0,0 0 0 0 0,0 0 0 0 0,0 0 0 0 0,0 0 0 0 0,0 0 0 0 0,0 0 0 0 0,0 0 0 0 0,1 0 0 0 0,-1 0 0 0 0,0 0 0 0 0,1-2 0 0 0,0 1-231 0 0,1 0 0 0 0,-1 0 1 0 0,0 0-1 0 0,1 0 0 0 0,0 0 0 0 0,-1 1 0 0 0,1-1 0 0 0,0 0 0 0 0,0 1 0 0 0,2-2 0 0 0,6-3-85 0 0,0 1 0 0 0,1 0 1 0 0,15-6-1 0 0,-17 9-106 0 0,0-1 0 0 0,0 1 0 0 0,0 0 0 0 0,1 1 0 0 0,-1 0 0 0 0,0 0 0 0 0,1 1 0 0 0,-1 0 0 0 0,1 1 0 0 0,-1 0 0 0 0,10 2 0 0 0,-13-1-88 0 0,0 0-1 0 0,0-1 0 0 0,0 2 1 0 0,-1-1-1 0 0,1 1 1 0 0,0 0-1 0 0,-1 0 1 0 0,0 0-1 0 0,0 1 1 0 0,0-1-1 0 0,0 2 1 0 0,-1-1-1 0 0,1 0 1 0 0,-1 1-1 0 0,0 0 1 0 0,-1-1-1 0 0,7 11 1 0 0,-8-10-20 0 0,0 0 1 0 0,-1 0 0 0 0,1 1 0 0 0,-1-1 0 0 0,0 0 0 0 0,-1 0 0 0 0,1 1 0 0 0,-1-1 0 0 0,0 0 0 0 0,0 1 0 0 0,-1-1 0 0 0,0 0 0 0 0,0 0 0 0 0,-3 11 0 0 0,0-3 46 0 0,-1 0 0 0 0,0-1 0 0 0,-1 1 0 0 0,-11 18 1 0 0,9-18 35 0 0,-1 0 0 0 0,0-1 0 0 0,-1 1 0 0 0,0-2 0 0 0,-1 1 0 0 0,0-1 0 0 0,-25 18 0 0 0,3-5-75 0 0,33-24-44 0 0,0 0 0 0 0,0 0-1 0 0,0 0 1 0 0,-1 1-1 0 0,1-1 1 0 0,0 0 0 0 0,0 0-1 0 0,0 0 1 0 0,-1 0 0 0 0,1 0-1 0 0,0 0 1 0 0,0 0-1 0 0,-1 0 1 0 0,1 0 0 0 0,0 1-1 0 0,0-1 1 0 0,-1 0 0 0 0,1 0-1 0 0,0 0 1 0 0,0 0-1 0 0,-1 0 1 0 0,1-1 0 0 0,0 1-1 0 0,0 0 1 0 0,-1 0 0 0 0,1 0-1 0 0,0 0 1 0 0,0 0 0 0 0,-1 0-1 0 0,1 0 1 0 0,0 0-1 0 0,0-1 1 0 0,-1 1 0 0 0,1 0-1 0 0,0 0 1 0 0,0 0 0 0 0,0 0-1 0 0,0-1 1 0 0,-1 1-1 0 0,1 0 1 0 0,0 0 0 0 0,0 0-1 0 0,0-1 1 0 0,0 1 0 0 0,1-2 5 0 0,1 0-1 0 0,0 0 1 0 0,0 0 0 0 0,1 1 0 0 0,-1-1 0 0 0,0 1 0 0 0,0-1 0 0 0,1 1 0 0 0,-1 0 0 0 0,1 0 0 0 0,-1 0 0 0 0,1 0 0 0 0,-1 1-1 0 0,1-1 1 0 0,0 1 0 0 0,-1-1 0 0 0,1 1 0 0 0,0 0 0 0 0,-1 0 0 0 0,6 1 0 0 0,2-1 11 0 0,1 2 0 0 0,-1-1 1 0 0,1 1-1 0 0,-1 1 0 0 0,0 0 0 0 0,0 1 1 0 0,0-1-1 0 0,0 2 0 0 0,-1 0 0 0 0,1 0 1 0 0,-1 0-1 0 0,-1 1 0 0 0,1 1 0 0 0,-1-1 1 0 0,0 1-1 0 0,0 1 0 0 0,-1-1 1 0 0,0 2-1 0 0,0-1 0 0 0,-1 0 0 0 0,0 1 1 0 0,-1 0-1 0 0,0 1 0 0 0,0-1 0 0 0,5 16 1 0 0,-9-18 71 0 0,1 0 1 0 0,-1 0 0 0 0,0 1 0 0 0,-1-1 0 0 0,1 0 0 0 0,-1 0 0 0 0,-1 1 0 0 0,1-1 0 0 0,-1 0 0 0 0,-1 0 0 0 0,-3 13-1 0 0,0-6 168 0 0,0 0 0 0 0,0-1 0 0 0,-2 1 0 0 0,-13 22 0 0 0,14-28-137 0 0,0 1 0 0 0,-1-2 0 0 0,1 1 0 0 0,-2-1 0 0 0,1 0 0 0 0,-1-1 0 0 0,0 0 0 0 0,0 0-1 0 0,0 0 1 0 0,-1-1 0 0 0,0-1 0 0 0,-17 8 0 0 0,12-8 9 0 0,1 0 0 0 0,-1-1 1 0 0,0-1-1 0 0,1 0 0 0 0,-1-1 0 0 0,0 0 1 0 0,0-1-1 0 0,-24-3 0 0 0,27 2-135 0 0,5 0-134 0 0,0 1 0 0 0,0-1 0 0 0,0 0 0 0 0,0-1 0 0 0,1 1-1 0 0,-10-4 1 0 0,14 4-363 0 0,-1-5-3090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4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27 360 4296 0 0,'17'-11'9049'0'0,"-17"11"-8786"0"0,1-1 0 0 0,-1 1 0 0 0,1 0 1 0 0,-1 0-1 0 0,0 0 0 0 0,1 0 1 0 0,-1 0-1 0 0,1 0 0 0 0,-1 0 0 0 0,0 0 1 0 0,1 0-1 0 0,-1 0 0 0 0,1 0 0 0 0,-1 0 1 0 0,0 0-1 0 0,1 0 0 0 0,-1 1 1 0 0,0-1-1 0 0,1 0 0 0 0,-1 0 0 0 0,1 0 1 0 0,-1 0-1 0 0,0 1 0 0 0,1-1 0 0 0,-1 1 1 0 0,5 11 3476 0 0,-7 9-4004 0 0,-7 25 1445 0 0,-25 75 1 0 0,22-81-726 0 0,10-32-45 0 0,5-8-172 0 0,9-17-117 0 0,16-28-145 0 0,81-193 117 0 0,-59 123 82 0 0,31-53 929 0 0,-81 167-1092 0 0,0 0 0 0 0,0 0 0 0 0,1 0 0 0 0,-1 1 1 0 0,0-1-1 0 0,1 0 0 0 0,-1 1 0 0 0,1-1 0 0 0,-1 0 1 0 0,0 1-1 0 0,1-1 0 0 0,0 0 0 0 0,-1 1 0 0 0,1-1 0 0 0,-1 1 1 0 0,1-1-1 0 0,0 1 0 0 0,-1-1 0 0 0,1 1 0 0 0,0-1 1 0 0,0 1-1 0 0,-1 0 0 0 0,1-1 0 0 0,0 1 0 0 0,0 0 1 0 0,-1 0-1 0 0,1 0 0 0 0,0 0 0 0 0,1-1 0 0 0,0 2-1 0 0,-1 0 0 0 0,0 0 0 0 0,1-1 1 0 0,-1 1-1 0 0,0 0 0 0 0,0 0 0 0 0,0 0 0 0 0,0 0 0 0 0,0 0 0 0 0,0 0 0 0 0,0 1 0 0 0,0-1 0 0 0,0 0 0 0 0,1 3 0 0 0,3 7 19 0 0,0 0 1 0 0,-1 0-1 0 0,4 14 0 0 0,9 38 40 0 0,53 178 120 0 0,-53-191-141 0 0,3-1 1 0 0,45 80-1 0 0,-58-117-339 0 0,24 37 351 0 0,-5-20-4861 0 0,-22-25 3188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1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5697 0 0,'0'-4'5407'0'0,"3"-12"-1704"0"0,-2 14-3330 0 0,0 0 0 0 0,0 1 0 0 0,0-1 1 0 0,1 1-1 0 0,-1-1 0 0 0,0 1 0 0 0,0-1 0 0 0,1 1 0 0 0,-1 0 0 0 0,1-1 0 0 0,-1 1 0 0 0,1 0 0 0 0,-1 0 0 0 0,1 0 0 0 0,0 0 0 0 0,0 1 0 0 0,-1-1 0 0 0,1 0 0 0 0,3 0 0 0 0,-2 1-102 0 0,1-1-1 0 0,0 1 0 0 0,0 0 1 0 0,0 0-1 0 0,0 0 0 0 0,0 1 1 0 0,0-1-1 0 0,-1 1 0 0 0,5 1 1 0 0,7 4 76 0 0,-1 0 0 0 0,1 0 0 0 0,21 14 0 0 0,-36-20-331 0 0,18 12 234 0 0,-1 0-1 0 0,0 1 1 0 0,-1 1 0 0 0,19 21-1 0 0,53 68 357 0 0,-49-53-489 0 0,19 35-3870 0 0,-56-79 691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1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6 3796 0 0,'-8'-5'8353'0'0,"7"5"-7657"0"0,0 0 0 0 0,0-1 0 0 0,0 1 0 0 0,1 0 0 0 0,-1 0 0 0 0,0 0 0 0 0,0 0 0 0 0,-1 0 0 0 0,-12 10 790 0 0,1 1 0 0 0,-14 11 0 0 0,-48 58 1062 0 0,41-43-1683 0 0,-107 125 1215 0 0,110-124-1713 0 0,24-28-333 0 0,-1-1 0 0 0,0 0 0 0 0,-15 14 0 0 0,11-9-678 0 0,1-1-1703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1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 3292 0 0,'0'0'7214'0'0,"-23"-13"10459"0"0,23 13-17658 0 0,0 0 1 0 0,0 0 0 0 0,0 0-1 0 0,0 0 1 0 0,1 0 0 0 0,-1 0-1 0 0,0 0 1 0 0,0 0 0 0 0,0 0-1 0 0,0 0 1 0 0,1 0 0 0 0,-1 0-1 0 0,0 0 1 0 0,0 0 0 0 0,0-1-1 0 0,0 1 1 0 0,0 0 0 0 0,0 0-1 0 0,1 0 1 0 0,-1 0 0 0 0,0 0-1 0 0,0-1 1 0 0,0 1 0 0 0,0 0-1 0 0,0 0 1 0 0,0 0 0 0 0,0 0-1 0 0,0 0 1 0 0,0-1 0 0 0,0 1-1 0 0,0 0 1 0 0,0 0 0 0 0,0 0-1 0 0,0 0 1 0 0,0-1 0 0 0,0 1-1 0 0,0 0 1 0 0,0 0 0 0 0,0 0-1 0 0,0-1 1 0 0,0 1 0 0 0,0 0-1 0 0,0 0 1 0 0,0 0 0 0 0,0 0-1 0 0,0 0 1 0 0,0-1 0 0 0,0 1-1 0 0,0 0 1 0 0,-1 0 0 0 0,1 0-1 0 0,0 0 1 0 0,0 0 0 0 0,0-1-1 0 0,0 1 1 0 0,0 0 0 0 0,-1 0-1 0 0,26 3-64 0 0,-2 1 89 0 0,286-6 157 0 0,-276 2-511 0 0,-32 0-38 0 0,11-3-3131 0 0,-6 1 1871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1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39 4848 0 0,'0'-39'19420'0'0,"-1"43"-18946"0"0,-4 20 203 0 0,2-1 0 0 0,-1 31 0 0 0,0-2-140 0 0,-25 216 194 0 0,25-236-1123 0 0,-1 13-4736 0 0,5-43 3533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1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5416 0 0,'0'-10'8890'0'0,"1"-10"-479"0"0,0 20-8302 0 0,0 0-1 0 0,0 1 1 0 0,-1-1 0 0 0,1 0 0 0 0,0 0-1 0 0,0 0 1 0 0,-1 0 0 0 0,1 1 0 0 0,0-1-1 0 0,-1 0 1 0 0,1 1 0 0 0,0-1 0 0 0,-1 1 0 0 0,1-1-1 0 0,-1 1 1 0 0,1-1 0 0 0,0 1 0 0 0,-1-1-1 0 0,0 1 1 0 0,2 1 0 0 0,13 18 440 0 0,-5-6-34 0 0,6 5-125 0 0,-2 0-1 0 0,0 1 1 0 0,18 34-1 0 0,-1 1-20 0 0,-7-16-193 0 0,19 29-296 0 0,-38-61-149 0 0,1 0 0 0 0,0-1-1 0 0,0 0 1 0 0,0 0-1 0 0,1 0 1 0 0,0-1-1 0 0,7 5 1 0 0,9-3-3661 0 0,-16-7 2349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1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17 600 0 0,'8'-17'24211'0'0,"-27"67"-23299"0"0,-3-2 1 0 0,-35 59-1 0 0,-6 9-216 0 0,15-23-248 0 0,-22 45 133 0 0,35-62-333 0 0,-18 45 28 0 0,28-63-192 0 0,-5 13-733 0 0,28-64-73 0 0,-2 6 117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2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1236 0 0,'0'-9'23103'0'0,"11"6"-22653"0"0,-1 1 1 0 0,1 0-1 0 0,0 1 1 0 0,0 0-1 0 0,0 0 1 0 0,18 2-1 0 0,12-1 128 0 0,98-3 990 0 0,-81 2-4052 0 0,-31 1-636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2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4228 0 0,'-2'8'16859'0'0,"5"-6"-16460"0"0,1 0 0 0 0,-1 0 0 0 0,1 0 0 0 0,0 0 0 0 0,0 0 1 0 0,0-1-1 0 0,0 0 0 0 0,0 0 0 0 0,0 0 0 0 0,8 1 0 0 0,50 1 544 0 0,-35-2-539 0 0,64 6-4299 0 0,-74-7 2296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2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19 115 4364 0 0,'-3'7'2085'0'0,"-7"25"5484"0"0,10-29-7100 0 0,0 1 0 0 0,-1 0 1 0 0,1-1-1 0 0,0 1 0 0 0,1 0 0 0 0,-1-1 0 0 0,2 6 1 0 0,-1-3-254 0 0,1 1-1 0 0,0-1 1 0 0,0 0 0 0 0,1 0 0 0 0,-1 0 0 0 0,1-1 0 0 0,1 1 0 0 0,-1 0 0 0 0,1-1 0 0 0,0 0 0 0 0,0 0 0 0 0,0 0 0 0 0,1-1 0 0 0,0 1 0 0 0,0-1-1 0 0,0 0 1 0 0,0-1 0 0 0,0 1 0 0 0,1-1 0 0 0,0 0 0 0 0,0 0 0 0 0,0-1 0 0 0,0 0 0 0 0,0 0 0 0 0,0 0 0 0 0,0-1 0 0 0,1 1 0 0 0,-1-2 0 0 0,1 1-1 0 0,-1-1 1 0 0,1 0 0 0 0,-1 0 0 0 0,1-1 0 0 0,-1 1 0 0 0,9-4 0 0 0,-7 2-152 0 0,0-2 0 0 0,-1 1 0 0 0,0-1 1 0 0,1 0-1 0 0,-2 0 0 0 0,1-1 0 0 0,0 0 0 0 0,-1 0 0 0 0,0-1 1 0 0,0 0-1 0 0,0 0 0 0 0,-1 0 0 0 0,0-1 0 0 0,0 1 0 0 0,-1-1 0 0 0,0 0 1 0 0,0-1-1 0 0,0 1 0 0 0,-1-1 0 0 0,0 0 0 0 0,-1 1 0 0 0,0-1 1 0 0,0 0-1 0 0,0-1 0 0 0,-1 1 0 0 0,0-9 0 0 0,-2 13-46 0 0,1 0 0 0 0,-1 0 0 0 0,0 0 0 0 0,0 0 0 0 0,0 0 0 0 0,0 0 0 0 0,-1 0 0 0 0,0 1 0 0 0,0-1 0 0 0,0 0 0 0 0,0 1 0 0 0,0-1 0 0 0,-1 1 0 0 0,0 0 0 0 0,1 0 0 0 0,-7-5 0 0 0,-2-1-2 0 0,-1-1 0 0 0,0 2 0 0 0,-15-9 0 0 0,22 15-11 0 0,0-1 0 0 0,-1 1 0 0 0,0 0 0 0 0,1 0 0 0 0,-1 1 0 0 0,0 0 0 0 0,0 0 0 0 0,0 0 0 0 0,0 1 0 0 0,0-1 0 0 0,0 2 0 0 0,0-1 0 0 0,0 1 0 0 0,0-1 0 0 0,0 2 0 0 0,0-1 0 0 0,1 1-1 0 0,-1-1 1 0 0,0 2 0 0 0,1-1 0 0 0,-1 1 0 0 0,1-1 0 0 0,-9 8 0 0 0,8-6-130 0 0,0 0 1 0 0,1 0-1 0 0,-1 1 0 0 0,1-1 0 0 0,0 1 0 0 0,1 1 1 0 0,-1-1-1 0 0,1 1 0 0 0,0-1 0 0 0,0 1 0 0 0,1 0 1 0 0,0 1-1 0 0,0-1 0 0 0,0 0 0 0 0,1 1 1 0 0,0 0-1 0 0,0-1 0 0 0,0 1 0 0 0,0 14 0 0 0,2-18-287 0 0,1 1 1 0 0,-1-1-1 0 0,1 1 0 0 0,0-1 0 0 0,0 0 0 0 0,0 1 0 0 0,0-1 0 0 0,1 0 1 0 0,-1 1-1 0 0,4 3 0 0 0,1 3-1142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2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33 2356 0 0,'3'-32'22476'0'0,"-6"136"-20885"0"0,11 68-885 0 0,-1 55-308 0 0,-9-172-315 0 0,2-27 9 0 0,-1-1 0 0 0,-7 38 0 0 0,4-19 882 0 0,4-45-946 0 0,0 0 0 0 0,0 0 0 0 0,0 0-1 0 0,0-1 1 0 0,-1 1 0 0 0,1 0 0 0 0,0 0 0 0 0,-1 0 0 0 0,1 0 0 0 0,0-1 0 0 0,-1 1 0 0 0,1 0-1 0 0,-1 0 1 0 0,0-1 0 0 0,1 1 0 0 0,-1 0 0 0 0,1-1 0 0 0,-1 1 0 0 0,0-1 0 0 0,0 1-1 0 0,1-1 1 0 0,-1 1 0 0 0,0-1 0 0 0,0 0 0 0 0,1 1 0 0 0,-1-1 0 0 0,0 0 0 0 0,0 1-1 0 0,-1-1 1 0 0,-28 4 377 0 0,23-4-358 0 0,-47 6-135 0 0,-69 17-1 0 0,9 11-4305 0 0,98-30 2787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4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 6149 0 0,'-36'-16'15858'0'0,"36"14"-14309"0"0,0 1-1494 0 0,0 1-1 0 0,0 0 1 0 0,0 0-1 0 0,0-1 1 0 0,0 1-1 0 0,0 0 1 0 0,0 0-1 0 0,0-1 1 0 0,0 1 0 0 0,0 0-1 0 0,0 0 1 0 0,0-1-1 0 0,0 1 1 0 0,0 0-1 0 0,0 0 1 0 0,0-1 0 0 0,0 1-1 0 0,0 0 1 0 0,0 0-1 0 0,0-1 1 0 0,0 1-1 0 0,0 0 1 0 0,0 0 0 0 0,1-1-1 0 0,-1 1 1 0 0,0 0-1 0 0,0 0 1 0 0,0 0-1 0 0,0-1 1 0 0,1 1-1 0 0,-1 0 1 0 0,0 0 0 0 0,0 0-1 0 0,1 0 1 0 0,-1-1-1 0 0,14-2 287 0 0,0-1 0 0 0,0 2 0 0 0,0 0 0 0 0,20 0 0 0 0,29 1-3096 0 0,-53 1 1692 0 0,8 0-546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2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14 1996 0 0,'-4'-2'2084'0'0,"-1"0"-1"0"0,0 0 1 0 0,0 0 0 0 0,-10-2-1 0 0,-18 3 3074 0 0,26 2-4628 0 0,-1 1-1 0 0,1 0 0 0 0,-1 1 0 0 0,1 0 0 0 0,0 0 0 0 0,-14 8 0 0 0,16-8-380 0 0,0 0 0 0 0,1 0 0 0 0,-1 1 0 0 0,1 0 0 0 0,0 0 0 0 0,0 0 0 0 0,0 0 0 0 0,0 1 0 0 0,1-1 0 0 0,0 1 0 0 0,0 0 0 0 0,0 0 0 0 0,0 0 0 0 0,1 0 0 0 0,0 1 0 0 0,0-1 0 0 0,0 1 0 0 0,-1 11 0 0 0,2-13-109 0 0,1 1 0 0 0,0 0 0 0 0,0 0 1 0 0,0 0-1 0 0,1 0 0 0 0,-1 0 0 0 0,1-1 1 0 0,0 1-1 0 0,1 0 0 0 0,-1 0 0 0 0,1-1 1 0 0,0 1-1 0 0,0-1 0 0 0,0 0 0 0 0,1 0 1 0 0,-1 1-1 0 0,1-1 0 0 0,0-1 0 0 0,1 1 1 0 0,-1 0-1 0 0,0-1 0 0 0,7 5 0 0 0,0-1-37 0 0,0 0 0 0 0,0 0-1 0 0,1-1 1 0 0,0-1 0 0 0,0 0 0 0 0,22 7-1 0 0,-31-11-15 0 0,1-1 0 0 0,-1 1 1 0 0,1-1-1 0 0,-1 0 0 0 0,0 1 0 0 0,1-1 0 0 0,-1 0 0 0 0,1-1 0 0 0,-1 1 0 0 0,0 0 0 0 0,1-1 0 0 0,-1 1 0 0 0,0-1 0 0 0,1 0 1 0 0,2-1-1 0 0,-4 1-26 0 0,-5 2-125 0 0,-10 3 267 0 0,0 0-1 0 0,0 1 1 0 0,1 1 0 0 0,-1 0-1 0 0,1 0 1 0 0,1 1 0 0 0,-1 1 0 0 0,1 0-1 0 0,1 1 1 0 0,-1 0 0 0 0,2 1-1 0 0,-1 0 1 0 0,1 1 0 0 0,-16 22-1 0 0,23-28-55 0 0,1 0-1 0 0,0 0 0 0 0,0 0 1 0 0,0 0-1 0 0,0 0 0 0 0,1 0 1 0 0,0 1-1 0 0,0-1 0 0 0,0 0 1 0 0,1 1-1 0 0,0-1 0 0 0,0 0 1 0 0,0 1-1 0 0,0-1 0 0 0,1 1 0 0 0,0-1 1 0 0,0 0-1 0 0,1 0 0 0 0,-1 0 1 0 0,1 1-1 0 0,0-1 0 0 0,1-1 1 0 0,-1 1-1 0 0,1 0 0 0 0,0-1 1 0 0,0 1-1 0 0,0-1 0 0 0,1 0 1 0 0,-1 0-1 0 0,1 0 0 0 0,0 0 1 0 0,0-1-1 0 0,1 0 0 0 0,-1 0 1 0 0,1 0-1 0 0,8 4 0 0 0,-7-5-113 0 0,0 1 0 0 0,0-1-1 0 0,0-1 1 0 0,0 1 0 0 0,1-1 0 0 0,-1 0-1 0 0,1-1 1 0 0,-1 1 0 0 0,1-1 0 0 0,-1 0-1 0 0,12-3 1 0 0,-7 1-889 0 0,-1 0-1 0 0,0-1 1 0 0,16-6 0 0 0,-8 0-646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2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3332 0 0,'13'-8'1703'0'0,"0"1"0"0"0,1 1-1 0 0,0 1 1 0 0,0 0 0 0 0,0 0-1 0 0,21-3 1 0 0,-24 7-1199 0 0,-1 0-1 0 0,1 1 1 0 0,-1 0 0 0 0,1 0-1 0 0,-1 1 1 0 0,1 1 0 0 0,-1 0-1 0 0,1 0 1 0 0,-1 1 0 0 0,12 5-1 0 0,-7-3-266 0 0,-1 1 0 0 0,-1 1 0 0 0,1 1 0 0 0,-1 0 0 0 0,0 0 0 0 0,-1 1 0 0 0,0 1 0 0 0,0 0 0 0 0,-1 1 0 0 0,-1 0 0 0 0,1 1 0 0 0,-2 0 0 0 0,0 0 0 0 0,0 1 0 0 0,-1 0 0 0 0,-1 0 0 0 0,0 1 0 0 0,7 21 0 0 0,-1 11-10 0 0,-1 0-1 0 0,8 66 1 0 0,-11-58-1269 0 0,-1-18-3805 0 0,-6-31 3312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2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70 1720 0 0,'1'-18'5637'0'0,"-1"13"-4021"0"0,1 0-1 0 0,-1-1 0 0 0,-1 1 0 0 0,1-1 0 0 0,-1 1 0 0 0,1-1 0 0 0,-3-6 1 0 0,2 10-518 0 0,-3 3-814 0 0,0 1 0 0 0,-1-1 0 0 0,1 1 0 0 0,1 0 0 0 0,-1 0 1 0 0,0 0-1 0 0,0 1 0 0 0,1 0 0 0 0,-1-1 0 0 0,1 1 0 0 0,-4 4 0 0 0,1-1-42 0 0,-60 56 1051 0 0,-72 89 0 0 0,28-27-588 0 0,32-40-1033 0 0,27-28-3800 0 0,41-45 2519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2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64 4464 0 0,'-3'-11'4414'0'0,"3"7"-3072"0"0,-2 0-1 0 0,1 0 0 0 0,0 0 0 0 0,-1 0 0 0 0,0 0 0 0 0,-2-5 0 0 0,2 8-1091 0 0,1-1 1 0 0,-1 1-1 0 0,1-1 1 0 0,-1 1 0 0 0,1-1-1 0 0,-1 1 1 0 0,0 0-1 0 0,0 0 1 0 0,0 0-1 0 0,0 0 1 0 0,0 0-1 0 0,0 0 1 0 0,0 0 0 0 0,0 1-1 0 0,-4-2 1 0 0,0 2-24 0 0,1-1 1 0 0,-1 1-1 0 0,1 0 0 0 0,-1 1 1 0 0,1-1-1 0 0,-1 1 1 0 0,1 0-1 0 0,-1 1 0 0 0,1-1 1 0 0,0 1-1 0 0,0 0 1 0 0,0 0-1 0 0,0 1 0 0 0,0-1 1 0 0,-8 7-1 0 0,6-4-119 0 0,1-1 0 0 0,-1 1 0 0 0,1 1 0 0 0,1-1 0 0 0,-1 1 0 0 0,1 0 0 0 0,0 0 0 0 0,0 1 0 0 0,1-1 0 0 0,-5 11-1 0 0,7-14-105 0 0,1 1-1 0 0,0-1 0 0 0,-1 1 1 0 0,2 0-1 0 0,-1-1 0 0 0,0 1 1 0 0,1 0-1 0 0,0-1 0 0 0,-1 1 0 0 0,2 0 1 0 0,-1 0-1 0 0,0-1 0 0 0,1 1 1 0 0,-1 0-1 0 0,1 0 0 0 0,2 5 1 0 0,2 0-106 0 0,-1 0 1 0 0,1-1-1 0 0,1 1 1 0 0,9 12-1 0 0,-1-3-127 0 0,10-8 113 0 0,-30-10 138 0 0,-1 0 1 0 0,1 1-1 0 0,0 0 0 0 0,-1 0 1 0 0,1 0-1 0 0,0 1 0 0 0,0 0 1 0 0,0 0-1 0 0,0 0 1 0 0,0 1-1 0 0,-10 6 0 0 0,1 0 51 0 0,1 1-1 0 0,0 0 0 0 0,0 1 0 0 0,1 1 1 0 0,-15 16-1 0 0,22-20-27 0 0,0-1-1 0 0,1 1 1 0 0,0 1 0 0 0,0-1 0 0 0,0 1 0 0 0,1 0 0 0 0,1 0 0 0 0,-1 0-1 0 0,1 0 1 0 0,-3 19 0 0 0,6-24-31 0 0,-1 0 1 0 0,1 0-1 0 0,0 0 0 0 0,0 0 0 0 0,0 0 0 0 0,1 0 1 0 0,0 0-1 0 0,-1 0 0 0 0,1 0 0 0 0,0 0 0 0 0,1 0 1 0 0,-1 0-1 0 0,1-1 0 0 0,0 1 0 0 0,0-1 1 0 0,0 1-1 0 0,0-1 0 0 0,0 0 0 0 0,1 1 0 0 0,0-1 1 0 0,0 0-1 0 0,-1-1 0 0 0,2 1 0 0 0,-1-1 0 0 0,0 1 1 0 0,0-1-1 0 0,1 0 0 0 0,-1 0 0 0 0,5 2 0 0 0,3 0-223 0 0,0 0-1 0 0,0 0 1 0 0,0-1-1 0 0,0 0 0 0 0,0-1 1 0 0,1 0-1 0 0,-1-1 0 0 0,0-1 1 0 0,13 0-1 0 0,13-2-2866 0 0,-20-1 1483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2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 4260 0 0,'32'-54'23054'0'0,"-32"56"-23003"0"0,0-1 0 0 0,1 1 1 0 0,-1 0-1 0 0,0 0 0 0 0,0-1 0 0 0,0 1 1 0 0,-1 0-1 0 0,1-1 0 0 0,0 1 0 0 0,-1 0 1 0 0,1-1-1 0 0,-1 1 0 0 0,0 1 0 0 0,0 0 52 0 0,-5 24 424 0 0,-4 12 108 0 0,-5 43 0 0 0,14-69-557 0 0,-1 0-26 0 0,0 0 0 0 0,1 0 0 0 0,3 26 1 0 0,-2-35-115 0 0,1 0 1 0 0,0 0 0 0 0,0 0-1 0 0,0-1 1 0 0,0 1 0 0 0,1 0-1 0 0,-1-1 1 0 0,1 1 0 0 0,0-1-1 0 0,0 1 1 0 0,1-1 0 0 0,-1 0 0 0 0,1 0-1 0 0,-1 0 1 0 0,1 0 0 0 0,0-1-1 0 0,5 5 1 0 0,-4-5-357 0 0,0 1 0 0 0,0-1 1 0 0,0 0-1 0 0,0 0 0 0 0,1-1 0 0 0,-1 1 0 0 0,9 1 1 0 0,2-1-1189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2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3572 0 0,'-11'-10'8297'0'0,"4"6"-7989"0"0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2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 3944 0 0,'-3'-4'9985'0'0,"-12"19"-7893"0"0,6-5-379 0 0,2 4-317 0 0,-4 5-256 0 0,4 2-196 0 0,-4 0-168 0 0,2-1-152 0 0,2-1-188 0 0,0 5-200 0 0,0-1-276 0 0,3-3-588 0 0,1-2-964 0 0,-1-1 40 0 0,4 1 48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2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4328 0 0,'0'0'14513'0'0,"0"4"-13410"0"0,-7 60 1585 0 0,4-42-1761 0 0,-2 33 1 0 0,4-16-387 0 0,2 39 185 0 0,-1-70-686 0 0,1 0 1 0 0,1 0-1 0 0,-1-1 0 0 0,1 1 1 0 0,1 0-1 0 0,-1-1 0 0 0,6 11 0 0 0,-7-17-44 0 0,0 1-1 0 0,0 0 0 0 0,1-1 0 0 0,-1 0 1 0 0,0 1-1 0 0,1-1 0 0 0,-1 0 0 0 0,1 0 1 0 0,0 0-1 0 0,-1 0 0 0 0,1 0 0 0 0,0 0 1 0 0,-1 0-1 0 0,1 0 0 0 0,0-1 0 0 0,0 1 1 0 0,0-1-1 0 0,0 1 0 0 0,0-1 0 0 0,0 0 1 0 0,0 0-1 0 0,0 0 0 0 0,-1 0 1 0 0,1 0-1 0 0,0 0 0 0 0,0 0 0 0 0,0-1 1 0 0,0 1-1 0 0,0-1 0 0 0,0 1 0 0 0,3-3 1 0 0,7-1-53 0 0,-1-1 0 0 0,1 0 1 0 0,16-11-1 0 0,-25 13 58 0 0,15-9-11 0 0,-1-2-1 0 0,0 0 1 0 0,-1-1 0 0 0,-1 0-1 0 0,26-34 1 0 0,8-31 359 0 0,-41 70-211 0 0,-1-1 1 0 0,-1 1 0 0 0,1-2 0 0 0,3-11 0 0 0,17-28 1210 0 0,-20 39 631 0 0,-22 60-1717 0 0,7-26-185 0 0,1 0 0 0 0,0 1 0 0 0,2-1-1 0 0,1 2 1 0 0,-1 27 0 0 0,5-42-78 0 0,0 0 0 0 0,1-1 0 0 0,0 1-1 0 0,0-1 1 0 0,1 0 0 0 0,0 1 0 0 0,0-1 0 0 0,1 0 0 0 0,0 0 0 0 0,7 11 0 0 0,-7-14-70 0 0,0-1 0 0 0,0 0 0 0 0,1 0 0 0 0,-1 0 1 0 0,1 0-1 0 0,0 0 0 0 0,0-1 0 0 0,1 0 0 0 0,-1 0 0 0 0,1 0 1 0 0,-1 0-1 0 0,1-1 0 0 0,0 1 0 0 0,0-1 0 0 0,0-1 0 0 0,0 1 1 0 0,9 1-1 0 0,-7-2-489 0 0,0 0 1 0 0,-1-1 0 0 0,1 0 0 0 0,0 0-1 0 0,9-1 1 0 0,0-1-1039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2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4528 0 0,'0'0'6687'0'0,"-4"3"-4265"0"0,-2 2-1869 0 0,0 0 0 0 0,1 1 0 0 0,0-1 0 0 0,0 1 1 0 0,1 1-1 0 0,0-1 0 0 0,0 0 0 0 0,0 1 0 0 0,1 0 1 0 0,-1 0-1 0 0,-1 8 0 0 0,-26 89 1589 0 0,-43 283 1278 0 0,20-91-2202 0 0,41-233-1070 0 0,-65 276 303 0 0,71-297-1618 0 0,5-13-2423 0 0,2-20 1991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2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50 4940 0 0,'-2'0'708'0'0,"0"0"-1"0"0,-1 0 0 0 0,1 0 0 0 0,0 1 1 0 0,-1-1-1 0 0,1 0 0 0 0,0 1 0 0 0,0 0 0 0 0,-1-1 1 0 0,1 1-1 0 0,0 0 0 0 0,0 0 0 0 0,-3 2 1 0 0,0 0 74 0 0,1 0 1 0 0,0 1-1 0 0,0 0 1 0 0,0-1-1 0 0,-5 8 1 0 0,-2 4 144 0 0,0 1 0 0 0,-11 24 0 0 0,17-31-330 0 0,1 0-416 0 0,1-1-1 0 0,0 0 1 0 0,0 1 0 0 0,1-1 0 0 0,0 1 0 0 0,0 0 0 0 0,1 0 0 0 0,0-1-1 0 0,0 1 1 0 0,1 0 0 0 0,1 0 0 0 0,-1 0 0 0 0,2 0 0 0 0,3 15 0 0 0,-4-20-152 0 0,0 0 0 0 0,0-1 0 0 0,0 1 0 0 0,1 0 0 0 0,-1-1 1 0 0,1 1-1 0 0,0-1 0 0 0,0 0 0 0 0,1 0 0 0 0,-1 0 0 0 0,1 0 1 0 0,-1 0-1 0 0,1 0 0 0 0,0-1 0 0 0,0 1 0 0 0,0-1 1 0 0,0 0-1 0 0,1 0 0 0 0,-1 0 0 0 0,0 0 0 0 0,1 0 0 0 0,0-1 1 0 0,-1 0-1 0 0,1 1 0 0 0,0-2 0 0 0,0 1 0 0 0,-1 0 0 0 0,1-1 1 0 0,0 1-1 0 0,0-1 0 0 0,0 0 0 0 0,0-1 0 0 0,0 1 0 0 0,-1 0 1 0 0,7-3-1 0 0,7 0 23 0 0,0-2 0 0 0,-1 0 0 0 0,0-1 1 0 0,0-1-1 0 0,0 0 0 0 0,-1-1 0 0 0,0-1 0 0 0,0 0 1 0 0,-1-1-1 0 0,19-17 0 0 0,-26 21 33 0 0,0 0 0 0 0,-1-1 1 0 0,0 0-1 0 0,-1 0 0 0 0,0 0 0 0 0,0-1 0 0 0,0 1 1 0 0,-1-1-1 0 0,0 0 0 0 0,-1 0 0 0 0,1-1 0 0 0,-2 1 0 0 0,1-1 1 0 0,-1 0-1 0 0,0 1 0 0 0,-1-1 0 0 0,0 0 0 0 0,-1 0 1 0 0,0 0-1 0 0,0 0 0 0 0,-1 0 0 0 0,-1-10 0 0 0,1 15-72 0 0,-1-1 0 0 0,1 0 0 0 0,-1 1 1 0 0,0-1-1 0 0,0 1 0 0 0,0 0 0 0 0,0 0 0 0 0,-1 0 0 0 0,0 0 0 0 0,0 0 0 0 0,0 0 0 0 0,0 0 0 0 0,0 1 0 0 0,-1 0 0 0 0,0 0 0 0 0,1 0 0 0 0,-1 0 0 0 0,0 0 0 0 0,-1 1 0 0 0,1 0 0 0 0,0 0 0 0 0,-1 0 0 0 0,1 0 0 0 0,-1 1 0 0 0,0 0 1 0 0,1 0-1 0 0,-1 0 0 0 0,0 0 0 0 0,-9 0 0 0 0,3 2-155 0 0,1 0 1 0 0,-1 0 0 0 0,0 1-1 0 0,0 0 1 0 0,1 1 0 0 0,-1 0-1 0 0,1 1 1 0 0,-11 5 0 0 0,14-6-388 0 0,0 1 1 0 0,0 0 0 0 0,1 1-1 0 0,-1-1 1 0 0,1 1 0 0 0,-11 12-1 0 0,3-2-1081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4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24 3980 0 0,'8'-11'9607'0'0,"3"-1"-84"0"0,-10 12-9433 0 0,0 0-1 0 0,-1 0 1 0 0,1 0-1 0 0,0 0 0 0 0,0 0 1 0 0,0 0-1 0 0,0 0 0 0 0,-1 1 1 0 0,1-1-1 0 0,0 0 0 0 0,0 0 1 0 0,0 1-1 0 0,-1-1 0 0 0,1 0 1 0 0,0 1-1 0 0,0-1 0 0 0,-1 1 1 0 0,1-1-1 0 0,0 1 1 0 0,-1-1-1 0 0,1 1 0 0 0,0 1 1 0 0,4 4 133 0 0,0-1 0 0 0,0 1 1 0 0,-1 0-1 0 0,1 1 0 0 0,-2-1 1 0 0,1 1-1 0 0,-1 0 0 0 0,0 0 1 0 0,0 0-1 0 0,3 14 1 0 0,-4-9-72 0 0,1 0 0 0 0,-2 0 1 0 0,1 1-1 0 0,-2-1 1 0 0,-1 24-1 0 0,-1-21-75 0 0,0-1 0 0 0,-1 1-1 0 0,-1-1 1 0 0,-1 0 0 0 0,0 0 0 0 0,0 0-1 0 0,-1-1 1 0 0,-1 0 0 0 0,-1 0 0 0 0,-9 14-1 0 0,5-13-69 0 0,1-1-1 0 0,-2 0 0 0 0,0 0 1 0 0,0-1-1 0 0,-1-1 1 0 0,-1 0-1 0 0,0-1 0 0 0,-16 8 1 0 0,-13 3-4188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2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19058 0 0,'8'-18'3246'0'0,"-2"5"-2443"0"0,0 0 0 0 0,1 0 0 0 0,11-14-1 0 0,-17 25-756 0 0,0 0 0 0 0,1 0 0 0 0,-1 0 0 0 0,1 0 0 0 0,0 0 0 0 0,0 0 0 0 0,0 1 0 0 0,0-1 0 0 0,0 1 0 0 0,0-1 0 0 0,0 1 0 0 0,0 0 0 0 0,0 0 0 0 0,1 0 0 0 0,-1 0 0 0 0,0 0 0 0 0,1 1 0 0 0,-1-1 0 0 0,1 1 0 0 0,-1-1 0 0 0,1 1 0 0 0,-1 0 0 0 0,0 0 0 0 0,1 0 0 0 0,3 1 0 0 0,-1 0 8 0 0,-1 1 0 0 0,1 0 0 0 0,0 0 0 0 0,-1 0 0 0 0,0 1 0 0 0,1-1 0 0 0,-1 1 0 0 0,0 0 0 0 0,-1 1 0 0 0,1-1 1 0 0,0 1-1 0 0,-1-1 0 0 0,0 1 0 0 0,0 0 0 0 0,0 0 0 0 0,0 0 0 0 0,-1 1 0 0 0,3 4 0 0 0,4 11 79 0 0,-1 1-1 0 0,11 38 1 0 0,-13-37-34 0 0,12 63 117 0 0,-8-59-51 0 0,-5-17-14 0 0,-4-8-104 0 0,22-12 125 0 0,121-158-4 0 0,-127 147-161 0 0,115-142-2738 0 0,-116 148-280 0 0,-9 11 1406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2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4088 0 0,'-1'0'4027'0'0,"-12"1"1337"0"0,5 2-4561 0 0,0 1 0 0 0,0 0 1 0 0,0 1-1 0 0,0 0 0 0 0,1 0 0 0 0,0 1 0 0 0,0-1 0 0 0,0 2 0 0 0,-11 12 0 0 0,2 1-21 0 0,1 0 0 0 0,-18 31 0 0 0,26-37-516 0 0,0 0 0 0 0,0 0 0 0 0,2 1 0 0 0,-1 0-1 0 0,-3 21 1 0 0,7-27-175 0 0,1 0-1 0 0,-1 1 1 0 0,2-1-1 0 0,-1 1 1 0 0,1-1-1 0 0,1 1 1 0 0,0-1-1 0 0,0 1 1 0 0,1-1 0 0 0,3 11-1 0 0,-4-17-77 0 0,0 0 0 0 0,1 0-1 0 0,-1 0 1 0 0,1-1 0 0 0,-1 1-1 0 0,1 0 1 0 0,0-1 0 0 0,0 1-1 0 0,0-1 1 0 0,0 1 0 0 0,1-1 0 0 0,-1 0-1 0 0,1 0 1 0 0,-1 0 0 0 0,7 3-1 0 0,-5-3-20 0 0,1 0 0 0 0,0-1-1 0 0,0 1 1 0 0,1-1-1 0 0,-1 0 1 0 0,0 0-1 0 0,0 0 1 0 0,11-1 0 0 0,-3-1-35 0 0,1 0 1 0 0,-1-1 0 0 0,0-1 0 0 0,0 0 0 0 0,-1 0-1 0 0,24-11 1 0 0,-24 8 54 0 0,1 0 0 0 0,-1-1 1 0 0,0 0-1 0 0,-1-1 0 0 0,0 0 0 0 0,0-1 0 0 0,-1 0 1 0 0,18-21-1 0 0,-23 24 63 0 0,-1-1 0 0 0,1 1 0 0 0,-1-1 1 0 0,0 0-1 0 0,-1-1 0 0 0,0 1 0 0 0,0-1 1 0 0,-1 1-1 0 0,1-1 0 0 0,-2 0 0 0 0,1 0 1 0 0,-1 0-1 0 0,0 0 0 0 0,-1 0 0 0 0,0 0 1 0 0,-1-12-1 0 0,0 14-48 0 0,0 0 0 0 0,0 1 0 0 0,-1-1 0 0 0,1 1 0 0 0,-1 0 0 0 0,0-1 0 0 0,-1 1 0 0 0,1 0-1 0 0,-1 0 1 0 0,0 0 0 0 0,0 1 0 0 0,-1-1 0 0 0,1 1 0 0 0,-1-1 0 0 0,0 1 0 0 0,0 0 0 0 0,-1 1 0 0 0,1-1 0 0 0,-1 1 0 0 0,-9-5 0 0 0,7 4-19 0 0,0 2-1 0 0,0-1 1 0 0,0 1-1 0 0,-1 0 1 0 0,1 0-1 0 0,0 1 1 0 0,-1 0 0 0 0,0 0-1 0 0,1 1 1 0 0,-1 0-1 0 0,1 0 1 0 0,-1 1 0 0 0,0 0-1 0 0,1 0 1 0 0,-8 3-1 0 0,3-1 2 0 0,1 1-1 0 0,0 1 1 0 0,0 0-1 0 0,0 0 1 0 0,0 1-1 0 0,1 1 0 0 0,0 0 1 0 0,1 0-1 0 0,-1 1 1 0 0,1 0-1 0 0,1 0 1 0 0,-9 11-1 0 0,11-12-90 0 0,1 0 0 0 0,0 0-1 0 0,1 1 1 0 0,0-1 0 0 0,0 1 0 0 0,1 0-1 0 0,0 0 1 0 0,0 0 0 0 0,0 0 0 0 0,1 1-1 0 0,1-1 1 0 0,-1 1 0 0 0,2-1 0 0 0,-1 1-1 0 0,1 0 1 0 0,0-1 0 0 0,2 15-1 0 0,-1-21-150 0 0,0 0 0 0 0,-1 0-1 0 0,1 0 1 0 0,0 0-1 0 0,0 0 1 0 0,0 0-1 0 0,0 0 1 0 0,1 0 0 0 0,-1-1-1 0 0,0 1 1 0 0,1 0-1 0 0,-1-1 1 0 0,1 1 0 0 0,0-1-1 0 0,-1 0 1 0 0,1 1-1 0 0,0-1 1 0 0,2 1-1 0 0,7 3-1361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2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31 92 0 0,'9'-19'18511'0'0,"-8"8"-10126"0"0,-1 10-8299 0 0,-8 15 341 0 0,-4 13-179 0 0,1 0-1 0 0,2 1 1 0 0,1 0-1 0 0,1 1 1 0 0,1 0-1 0 0,-1 30 1 0 0,6-47-800 0 0,0 0 1 0 0,1 0-1 0 0,0 1 0 0 0,1-1 0 0 0,0 0 1 0 0,1 0-1 0 0,6 21 0 0 0,2-11-1058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3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357 639 676 0 0,'8'-28'12889'0'0,"-9"5"-5518"0"0,0 21-7194 0 0,0 1 1 0 0,0-1-1 0 0,0 0 0 0 0,0 0 1 0 0,0 1-1 0 0,0-1 0 0 0,-1 0 1 0 0,1 1-1 0 0,-1-1 0 0 0,1 1 1 0 0,-1 0-1 0 0,1 0 1 0 0,-1-1-1 0 0,0 1 0 0 0,1 0 1 0 0,-1 0-1 0 0,0 0 0 0 0,0 1 1 0 0,0-1-1 0 0,0 0 0 0 0,0 1 1 0 0,0-1-1 0 0,-2 1 0 0 0,-5-2 25 0 0,0 1 0 0 0,0 1 0 0 0,0 0 0 0 0,0 0 0 0 0,0 1 0 0 0,0 0 0 0 0,1 0 0 0 0,-1 1 0 0 0,0 0 0 0 0,0 0-1 0 0,-13 7 1 0 0,5-2-56 0 0,0 1 0 0 0,1 1 0 0 0,0 1-1 0 0,-24 19 1 0 0,31-22-125 0 0,0 1 0 0 0,1 0 0 0 0,0 0 0 0 0,1 1 0 0 0,0 0 0 0 0,0 0 0 0 0,1 1 0 0 0,0 0 1 0 0,0 0-1 0 0,1 0 0 0 0,1 1 0 0 0,0 0 0 0 0,0 0 0 0 0,-3 21 0 0 0,6-27-48 0 0,1 1 1 0 0,0 0-1 0 0,0 0 1 0 0,1-1-1 0 0,-1 1 1 0 0,1 0-1 0 0,0-1 1 0 0,1 1-1 0 0,0-1 1 0 0,0 1-1 0 0,0-1 1 0 0,0 0-1 0 0,6 9 1 0 0,-6-10-13 0 0,1-1 1 0 0,-1 0-1 0 0,1 0 0 0 0,0-1 1 0 0,0 1-1 0 0,0-1 1 0 0,0 1-1 0 0,0-1 1 0 0,0 0-1 0 0,1 0 1 0 0,-1 0-1 0 0,1-1 1 0 0,-1 1-1 0 0,1-1 0 0 0,0 0 1 0 0,-1 0-1 0 0,1 0 1 0 0,0 0-1 0 0,0-1 1 0 0,7 1-1 0 0,-2-1-22 0 0,0-1 0 0 0,0 1-1 0 0,0-2 1 0 0,0 1 0 0 0,0-1 0 0 0,-1 0-1 0 0,1-1 1 0 0,0 0 0 0 0,-1 0 0 0 0,0-1-1 0 0,0 0 1 0 0,0-1 0 0 0,-1 1 0 0 0,1-1-1 0 0,-1-1 1 0 0,0 0 0 0 0,0 0 0 0 0,-1 0 0 0 0,0-1-1 0 0,0 1 1 0 0,-1-2 0 0 0,1 1 0 0 0,-2 0-1 0 0,1-1 1 0 0,-1 0 0 0 0,0 0 0 0 0,-1-1-1 0 0,1 1 1 0 0,-2-1 0 0 0,1 1 0 0 0,-1-1-1 0 0,-1 0 1 0 0,1 0 0 0 0,-2 0 0 0 0,1-12-1 0 0,-3-3 154 0 0,-1 1-1 0 0,-1 0 0 0 0,-1 0 1 0 0,-1 1-1 0 0,-2 0 1 0 0,1 0-1 0 0,-2 0 0 0 0,-17-28 1 0 0,-2 3 448 0 0,-2 2 0 0 0,-54-62 1 0 0,21 18 706 0 0,62 88-1231 0 0,0-1 0 0 0,0 1 0 0 0,0 0 0 0 0,0-1 0 0 0,0 1 0 0 0,0-1 0 0 0,1 1 0 0 0,-1-1 0 0 0,1 0 0 0 0,-1 1 0 0 0,1-1 0 0 0,0 1 0 0 0,-1-1 0 0 0,1 0 0 0 0,0 1 1 0 0,0-1-1 0 0,0 0 0 0 0,0 1 0 0 0,0-1 0 0 0,1 0 0 0 0,-1 1 0 0 0,1-1 0 0 0,-1 0 0 0 0,1 1 0 0 0,-1-1 0 0 0,1 1 0 0 0,0-1 0 0 0,0 1 0 0 0,-1-1 0 0 0,1 1 0 0 0,0 0 0 0 0,0-1 0 0 0,1 1 0 0 0,-1 0 1 0 0,0 0-1 0 0,0 0 0 0 0,3-2 0 0 0,18-14 57 0 0,1 1-1 0 0,1 2 1 0 0,34-17 0 0 0,-26 15-20 0 0,53-22-349 0 0,-79 35 49 0 0,-5 3 118 0 0,-1 0 0 0 0,1 0 0 0 0,0 0-1 0 0,0 0 1 0 0,0 0 0 0 0,-1 0 0 0 0,1 0 0 0 0,0 0 0 0 0,0 0 0 0 0,0 0-1 0 0,-1 0 1 0 0,1 0 0 0 0,0 0 0 0 0,0 1 0 0 0,-1-1 0 0 0,1 0 0 0 0,0 1-1 0 0,0-1 1 0 0,-1 0 0 0 0,1 1 0 0 0,0-1 0 0 0,-1 1 0 0 0,1-1 0 0 0,0 1-1 0 0,-1-1 1 0 0,1 1 0 0 0,-1 0 0 0 0,1-1 0 0 0,-1 1 0 0 0,1 0 0 0 0,-1-1-1 0 0,1 2 1 0 0,2 4-1483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3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18818 0 0,'24'-46'6016'0'0,"-1"3"-4562"0"0,-23 42-1431 0 0,0 1-1 0 0,0 0 0 0 0,0-1 0 0 0,0 1 0 0 0,0 0 0 0 0,0 0 0 0 0,1-1 0 0 0,-1 1 1 0 0,0 0-1 0 0,0-1 0 0 0,0 1 0 0 0,0 0 0 0 0,1 0 0 0 0,-1 0 0 0 0,0-1 1 0 0,0 1-1 0 0,1 0 0 0 0,-1 0 0 0 0,0 0 0 0 0,0 0 0 0 0,1-1 0 0 0,-1 1 0 0 0,0 0 1 0 0,0 0-1 0 0,1 0 0 0 0,-1 0 0 0 0,0 0 0 0 0,1 0 0 0 0,-1 0 0 0 0,0 0 0 0 0,0 0 1 0 0,1 0-1 0 0,-1 0 0 0 0,0 0 0 0 0,1 0 0 0 0,-1 0 0 0 0,0 0 0 0 0,1 0 1 0 0,-1 0-1 0 0,0 0 0 0 0,0 0 0 0 0,1 0 0 0 0,-1 0 0 0 0,0 1 0 0 0,0-1 0 0 0,1 0 1 0 0,-1 0-1 0 0,0 0 0 0 0,0 0 0 0 0,1 1 0 0 0,-1-1 0 0 0,0 0 0 0 0,0 0 1 0 0,0 1-1 0 0,1-1 0 0 0,-1 0 0 0 0,0 0 0 0 0,0 1 0 0 0,0-1 0 0 0,0 1 0 0 0,8 19 409 0 0,-4 31-725 0 0,-2-1 0 0 0,-3 1 0 0 0,-7 56 1 0 0,2-62-3310 0 0,6-32 1998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3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36 2688 0 0,'1'-3'1524'0'0,"1"0"-1"0"0,-1 0 0 0 0,1 0 0 0 0,-1 0 1 0 0,1 1-1 0 0,0-1 0 0 0,0 0 1 0 0,0 1-1 0 0,1 0 0 0 0,-1-1 1 0 0,5-2 2052 0 0,-1 19-2132 0 0,-5-6-1184 0 0,0 0 1 0 0,-1 1-1 0 0,0-1 0 0 0,0 0 1 0 0,-1 0-1 0 0,0 0 1 0 0,-1 0-1 0 0,-3 11 0 0 0,0 8 56 0 0,-32 128-229 0 0,22-97-1996 0 0,8-37-1155 0 0,7-11 1476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3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12 3760 0 0,'12'-11'19786'0'0,"-38"41"-19097"0"0,-1-1 1 0 0,-1-1-1 0 0,-1-1 0 0 0,-1-1 0 0 0,-2-2 1 0 0,0-2-1 0 0,-67 36 0 0 0,59-41-298 0 0,39-17-402 0 0,0 0-43 0 0,1 0 50 0 0,0-1 0 0 0,-1 1 0 0 0,1 0 0 0 0,0 0-1 0 0,-1-1 1 0 0,1 1 0 0 0,0 0 0 0 0,-1-1 0 0 0,1 1 0 0 0,0 0 0 0 0,0-1 0 0 0,-1 1 0 0 0,1 0 0 0 0,0-1 0 0 0,0 1-1 0 0,0-1 1 0 0,0 1 0 0 0,-1 0 0 0 0,1-1 0 0 0,0 1 0 0 0,0-1 0 0 0,0 1 0 0 0,0 0 0 0 0,0-1 0 0 0,0 1 0 0 0,0-1 0 0 0,0 1-1 0 0,0-1 1 0 0,4-5 4 0 0,0 1 0 0 0,-1 0-1 0 0,2 0 1 0 0,-1 0-1 0 0,0 0 1 0 0,1 1 0 0 0,0 0-1 0 0,0 0 1 0 0,0 0 0 0 0,1 1-1 0 0,0-1 1 0 0,-1 1-1 0 0,1 1 1 0 0,0-1 0 0 0,11-3-1 0 0,-14 6 21 0 0,0-1 0 0 0,-1 1 0 0 0,1 0 0 0 0,0 0 0 0 0,-1 0 0 0 0,1 0 0 0 0,0 1-1 0 0,0-1 1 0 0,-1 1 0 0 0,1-1 0 0 0,-1 1 0 0 0,1 0 0 0 0,-1 0 0 0 0,1 0 0 0 0,-1 0 0 0 0,5 3 0 0 0,2 3 36 0 0,0-1 1 0 0,14 14 0 0 0,-14-12-36 0 0,1 3-423 0 0,1 0 1 0 0,-2 1 0 0 0,1 0 0 0 0,8 16-1 0 0,-1-3-2091 0 0,-8-11 884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3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44 19866 0 0,'14'-32'4973'0'0,"-9"21"-2978"0"0,-9 30-1822 0 0,-3 14 420 0 0,-19 57 0 0 0,2-19-65 0 0,24-69-478 0 0,3-5-47 0 0,11-7 3 0 0,-1-1-1 0 0,-1 0 1 0 0,0-1 0 0 0,13-17 0 0 0,-9 11 59 0 0,27-25 0 0 0,40-28 757 0 0,-82 70-804 0 0,-1 1-1 0 0,1-1 0 0 0,-1 1 0 0 0,1-1 1 0 0,-1 1-1 0 0,1 0 0 0 0,0-1 1 0 0,-1 1-1 0 0,1 0 0 0 0,0-1 0 0 0,-1 1 1 0 0,1 0-1 0 0,0 0 0 0 0,0-1 0 0 0,-1 1 1 0 0,1 0-1 0 0,0 0 0 0 0,0 0 1 0 0,-1 0-1 0 0,1 0 0 0 0,0 0 0 0 0,0 0 1 0 0,-1 0-1 0 0,1 1 0 0 0,0-1 0 0 0,-1 0 1 0 0,1 0-1 0 0,0 1 0 0 0,0-1 1 0 0,-1 0-1 0 0,1 1 0 0 0,-1-1 0 0 0,1 0 1 0 0,0 1-1 0 0,-1-1 0 0 0,1 1 0 0 0,-1-1 1 0 0,1 1-1 0 0,-1 0 0 0 0,1-1 1 0 0,-1 1-1 0 0,1-1 0 0 0,-1 1 0 0 0,0 0 1 0 0,1-1-1 0 0,-1 1 0 0 0,0 1 1 0 0,13 30 243 0 0,-11-20-213 0 0,-1 0 0 0 0,0 1 0 0 0,0-1 0 0 0,-1 0 0 0 0,-3 21 0 0 0,-16 60 39 0 0,6-34-94 0 0,3-17-213 0 0,-17 47 0 0 0,0-4-1244 0 0,11-50-2404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3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23254 0 0,'0'-19'3764'0'0,"3"4"-2427"0"0,1 3-817 0 0,-4 3-332 0 0,3 3-160 0 0,-3 28-788 0 0,4-12 364 0 0,-8 6 72 0 0,4 1-1237 0 0,-3 1-47 0 0,-1 7-4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3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243 174 4560 0 0,'2'-8'1305'0'0,"0"1"0"0"0,0 0 0 0 0,1 0 0 0 0,0 0 0 0 0,0 0-1 0 0,0 0 1 0 0,6-8 0 0 0,-2 6-347 0 0,0 0-1 0 0,0 0 1 0 0,0 1 0 0 0,17-14-1 0 0,-17 16-649 0 0,0 1 0 0 0,0 0-1 0 0,1 0 1 0 0,-1 0-1 0 0,1 1 1 0 0,1 1-1 0 0,-1-1 1 0 0,0 1-1 0 0,1 0 1 0 0,-1 1 0 0 0,1 0-1 0 0,0 0 1 0 0,0 1-1 0 0,14 0 1 0 0,-18 2-228 0 0,1 0 0 0 0,-1 0 0 0 0,0 1 0 0 0,0-1 0 0 0,0 1 0 0 0,0 0 0 0 0,-1 1 0 0 0,1-1 0 0 0,0 1 0 0 0,-1 0 1 0 0,0 0-1 0 0,1 1 0 0 0,-1-1 0 0 0,-1 1 0 0 0,1 0 0 0 0,0 0 0 0 0,-1 0 0 0 0,0 0 0 0 0,0 1 0 0 0,3 5 0 0 0,2 5 15 0 0,0 0-1 0 0,-1 1 1 0 0,0 1-1 0 0,7 30 1 0 0,-7-17-19 0 0,-2 0 0 0 0,-2-1 0 0 0,0 2-1 0 0,-2-1 1 0 0,-4 46 0 0 0,-31 149-268 0 0,19-146-60 0 0,5-44-98 0 0,7-29 94 0 0,1-1-1 0 0,0 1 1 0 0,1 0-1 0 0,0 0 0 0 0,-2 10 1 0 0,3-15-221 0 0,2-7 47 0 0,0 0 1 0 0,-1 0-1 0 0,1 0 1 0 0,-2-1-1 0 0,1 1 1 0 0,-1 0-1 0 0,0-11 1 0 0,-6-65 1567 0 0,2 29-667 0 0,3 31 54 0 0,0 0 1 0 0,-2 0-1 0 0,-1 0 0 0 0,0 0 0 0 0,-2 1 0 0 0,-14-38 0 0 0,19 58-493 0 0,1 0-1 0 0,-1 0 1 0 0,1 0-1 0 0,-1 0 1 0 0,0 0-1 0 0,0 0 1 0 0,0 0-1 0 0,1 0 1 0 0,-1 0 0 0 0,0 0-1 0 0,0 1 1 0 0,0-1-1 0 0,0 0 1 0 0,0 1-1 0 0,-1-1 1 0 0,1 0-1 0 0,0 1 1 0 0,0 0 0 0 0,0-1-1 0 0,0 1 1 0 0,-1 0-1 0 0,1-1 1 0 0,0 1-1 0 0,0 0 1 0 0,-1 0-1 0 0,1 0 1 0 0,0 0 0 0 0,0 0-1 0 0,-1 0 1 0 0,1 0-1 0 0,0 1 1 0 0,0-1-1 0 0,0 0 1 0 0,-1 1-1 0 0,1-1 1 0 0,-1 1-1 0 0,-5 3 69 0 0,-1 0 0 0 0,1 0-1 0 0,0 0 1 0 0,-9 8-1 0 0,16-12-98 0 0,-235 215 1154 0 0,175-156-896 0 0,-51 49-460 0 0,103-101-862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4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77 3684 0 0,'-14'-13'7357'0'0,"13"13"-6925"0"0,1-1-1 0 0,-1 0 0 0 0,0 1 1 0 0,1-1-1 0 0,-1 1 0 0 0,0-1 1 0 0,0 1-1 0 0,1-1 0 0 0,-1 1 1 0 0,0 0-1 0 0,0-1 0 0 0,0 1 1 0 0,0 0-1 0 0,0 0 0 0 0,0 0 0 0 0,0 0 1 0 0,1-1-1 0 0,-1 1 0 0 0,-2 1 1 0 0,26-26 2013 0 0,-23 25-2365 0 0,1-1-1 0 0,-1 0 1 0 0,1 0-1 0 0,-1 1 0 0 0,0-1 1 0 0,1 0-1 0 0,-1 0 0 0 0,0 0 1 0 0,0 1-1 0 0,1-1 1 0 0,-1 0-1 0 0,0 0 0 0 0,0 0 1 0 0,0 0-1 0 0,0 1 1 0 0,0-1-1 0 0,0 0 0 0 0,0 0 1 0 0,-1 0-1 0 0,1 0 1 0 0,0 1-1 0 0,0-1 0 0 0,0 0 1 0 0,-1 0-1 0 0,1 0 1 0 0,-1 1-1 0 0,1-1 0 0 0,0 0 1 0 0,-1 1-1 0 0,0-1 1 0 0,1 0-1 0 0,-1 1 0 0 0,1-1 1 0 0,-1 0-1 0 0,0 1 0 0 0,1-1 1 0 0,-1 1-1 0 0,0-1 1 0 0,1 1-1 0 0,-1 0 0 0 0,0-1 1 0 0,0 1-1 0 0,1 0 1 0 0,-1-1-1 0 0,0 1 0 0 0,0 0 1 0 0,0 0-1 0 0,0 0 1 0 0,-1 0-1 0 0,-4-1 51 0 0,0 1 0 0 0,1 0 0 0 0,-1 0 1 0 0,0 0-1 0 0,-8 2 0 0 0,11-2-95 0 0,0 1 0 0 0,0 0 0 0 0,0 0 0 0 0,1 0 0 0 0,-1 0-1 0 0,0 1 1 0 0,0-1 0 0 0,1 1 0 0 0,-1-1 0 0 0,1 1 0 0 0,0 0 0 0 0,-1 0 0 0 0,1 0 0 0 0,0 0 0 0 0,0 1 0 0 0,0-1 0 0 0,0 1 0 0 0,1-1 0 0 0,-3 5 0 0 0,1-3-9 0 0,3-3-10 0 0,6 8-1039 0 0,-2-5-2682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4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 5272 0 0,'-1'-6'6920'0'0,"-2"-18"2667"0"0,3 24-9534 0 0,0 0-1 0 0,0 0 1 0 0,0 0-1 0 0,0 0 1 0 0,0 0-1 0 0,0-1 1 0 0,0 1-1 0 0,0 0 1 0 0,0 0-1 0 0,0 0 1 0 0,0 0-1 0 0,-1 0 1 0 0,1 0-1 0 0,0 0 1 0 0,0-1-1 0 0,0 1 1 0 0,0 0-1 0 0,0 0 1 0 0,0 0-1 0 0,0 0 1 0 0,0 0-1 0 0,0 0 1 0 0,0 0-1 0 0,0 0 1 0 0,0 0-1 0 0,-1 0 1 0 0,1 0-1 0 0,0 0 1 0 0,0-1-1 0 0,0 1 1 0 0,0 0-1 0 0,0 0 1 0 0,0 0-1 0 0,0 0 1 0 0,0 0-1 0 0,-1 0 1 0 0,1 0-1 0 0,0 0 1 0 0,0 0-1 0 0,0 0 1 0 0,0 0-1 0 0,0 0 1 0 0,0 0-1 0 0,0 0 1 0 0,-1 0-1 0 0,1 0 1 0 0,0 0-1 0 0,0 1 1 0 0,0-1-1 0 0,0 0 1 0 0,0 0-1 0 0,0 0 1 0 0,0 0-1 0 0,-5 8 556 0 0,1 16-1027 0 0,3 19-3834 0 0,-3-27 2709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3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3044 0 0,'3'-4'6735'0'0,"16"-10"6422"0"0,-19 15-13054 0 0,0 9 2132 0 0,-5 22-2423 0 0,2-20 850 0 0,0 13-369 0 0,-2-2-157 0 0,2 1-1 0 0,1 0 1 0 0,1 0-1 0 0,1 0 1 0 0,3 30-1 0 0,-1-42-183 0 0,1 1 0 0 0,0-1 0 0 0,1 1 0 0 0,5 11-1 0 0,-8-21 37 0 0,1 0 0 0 0,-1-1 0 0 0,1 1-1 0 0,-1 0 1 0 0,1-1 0 0 0,0 1 0 0 0,0-1-1 0 0,0 1 1 0 0,0-1 0 0 0,0 0 0 0 0,1 0-1 0 0,-1 0 1 0 0,0 0 0 0 0,1 0 0 0 0,0-1-1 0 0,-1 1 1 0 0,1-1 0 0 0,0 0 0 0 0,0 0-1 0 0,0 0 1 0 0,0 0 0 0 0,4 1 0 0 0,1-2 8 0 0,-2-1 8 0 0,0 0 0 0 0,-1-1 0 0 0,1 1 0 0 0,0-1 0 0 0,0 0 0 0 0,-1 0 0 0 0,1-1-1 0 0,-1 0 1 0 0,0 0 0 0 0,0 0 0 0 0,0-1 0 0 0,0 1 0 0 0,8-10 0 0 0,-7 8 47 0 0,5-6 123 0 0,-1 0 0 0 0,0-1-1 0 0,-1 0 1 0 0,-1-1 0 0 0,0 0 0 0 0,0 0 0 0 0,-1-1 0 0 0,-1 1 0 0 0,0-2 0 0 0,3-15 0 0 0,-1 5 177 0 0,6-40 1 0 0,-4 19-140 0 0,-6 30-310 0 0,2-12-2930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4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87 158 3212 0 0,'1'-9'9414'0'0,"6"-8"4102"0"0,-19 30-13146 0 0,2 1 1 0 0,-1 1-1 0 0,2 0 0 0 0,0 0 0 0 0,-10 24 0 0 0,15-28-342 0 0,-1 0-1 0 0,2 0 1 0 0,-1 0 0 0 0,2 1 0 0 0,-1 0 0 0 0,2-1 0 0 0,0 1 0 0 0,0 0-1 0 0,1 18 1 0 0,1-24-87 0 0,0 0 1 0 0,1 0-1 0 0,-1 0 0 0 0,1 0 0 0 0,0 0 0 0 0,1 0 0 0 0,-1-1 0 0 0,1 1 1 0 0,0-1-1 0 0,1 0 0 0 0,-1 0 0 0 0,1 0 0 0 0,0 0 0 0 0,0 0 0 0 0,1-1 0 0 0,-1 0 1 0 0,1 0-1 0 0,0 0 0 0 0,0 0 0 0 0,10 4 0 0 0,-13-7 18 0 0,-1-1 0 0 0,1 1 0 0 0,0-1 0 0 0,0 1-1 0 0,0-1 1 0 0,0 0 0 0 0,0 0 0 0 0,0 0 0 0 0,-1 0 0 0 0,1 0-1 0 0,0 0 1 0 0,0 0 0 0 0,0-1 0 0 0,0 1 0 0 0,3-2 0 0 0,26-10-403 0 0,-31 11 435 0 0,5-2-9 0 0,-1 0 0 0 0,1 0 0 0 0,-1 0 0 0 0,0-1 0 0 0,0 1 1 0 0,-1-1-1 0 0,1 0 0 0 0,-1 0 0 0 0,0-1 0 0 0,0 1 0 0 0,0-1 0 0 0,0 0 0 0 0,-1 1 1 0 0,0-1-1 0 0,0 0 0 0 0,0 0 0 0 0,-1 0 0 0 0,2-10 0 0 0,0-1 65 0 0,-1 0-1 0 0,-1-1 1 0 0,0 1 0 0 0,-3-32-1 0 0,-2 30 68 0 0,0 0-1 0 0,0 1 1 0 0,-13-28-1 0 0,6 12-8 0 0,5 19-79 0 0,5 12-23 0 0,0-1 0 0 0,0 1-1 0 0,0-1 1 0 0,0 1 0 0 0,1-1-1 0 0,-1 1 1 0 0,1-1 0 0 0,0 0-1 0 0,0 1 1 0 0,0-6 0 0 0,0 7-19 0 0,0-1 12 0 0,-1 1-1 0 0,1 0 1 0 0,-1 0-1 0 0,1-1 1 0 0,0 1-1 0 0,-1 0 1 0 0,1-1-1 0 0,0 1 1 0 0,0 0-1 0 0,0-1 1 0 0,0 1-1 0 0,0 0 0 0 0,0-1 1 0 0,1 1-1 0 0,-1 0 1 0 0,0-1-1 0 0,1 1 1 0 0,-1 0-1 0 0,1-1 1 0 0,0 0-1 0 0,0-1 14 0 0,1 1 0 0 0,-1-1 0 0 0,1 1 0 0 0,0 0 0 0 0,-1 0 0 0 0,1-1-1 0 0,0 1 1 0 0,0 1 0 0 0,1-1 0 0 0,-1 0 0 0 0,0 0 0 0 0,0 1 0 0 0,1-1 0 0 0,-1 1 0 0 0,1 0 0 0 0,3-1 0 0 0,45-16 214 0 0,-41 15-257 0 0,1 0 0 0 0,-1 1-1 0 0,0 0 1 0 0,14 0 0 0 0,-19 2-739 0 0,0 0-1 0 0,1 1 1 0 0,-1 0-1 0 0,0 0 1 0 0,0 0-1 0 0,8 3 1 0 0,-1 2-798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4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2956 0 0,'2'-8'3416'0'0,"5"-14"7715"0"0,2 9-5443 0 0,13 53-3204 0 0,-16-24-2203 0 0,-1 1-1 0 0,-1 0 1 0 0,-1 1-1 0 0,3 28 1 0 0,-1-3-64 0 0,-3-19-327 0 0,-1 39 1 0 0,-1-42-306 0 0,0-20 324 0 0,7-23-862 0 0,1 1 709 0 0,19-39 1 0 0,-11 28 109 0 0,-7 16 186 0 0,0 1 1 0 0,1 0-1 0 0,19-21 0 0 0,1-3 709 0 0,-28 37-692 0 0,-1 0 1 0 0,1 0 0 0 0,0 0-1 0 0,0 0 1 0 0,0 0-1 0 0,0 1 1 0 0,0-1 0 0 0,0 1-1 0 0,0-1 1 0 0,0 1 0 0 0,0 0-1 0 0,1 0 1 0 0,3-1 0 0 0,-5 1-47 0 0,0 1 1 0 0,0 0 0 0 0,0 0 0 0 0,0 0 0 0 0,1 0 0 0 0,-1 0 0 0 0,0 0 0 0 0,0 0 0 0 0,0 0-1 0 0,0 0 1 0 0,1 0 0 0 0,-1 1 0 0 0,0-1 0 0 0,0 1 0 0 0,0-1 0 0 0,0 0 0 0 0,0 1 0 0 0,0 0-1 0 0,0-1 1 0 0,0 1 0 0 0,0 0 0 0 0,0-1 0 0 0,0 1 0 0 0,0 0 0 0 0,-1 0 0 0 0,1 0 0 0 0,0 0 0 0 0,-1 0-1 0 0,1 0 1 0 0,0 1 0 0 0,4 5 48 0 0,-1-1-28 0 0,-1 1 1 0 0,1-1-1 0 0,-1 0 1 0 0,0 1-1 0 0,0 0 1 0 0,-1 0-1 0 0,0 0 1 0 0,0 0-1 0 0,-1 0 1 0 0,2 12 0 0 0,-3 10 38 0 0,1-9-29 0 0,-2 1 1 0 0,-2 22-1 0 0,-8 41 26 0 0,-20 102 30 0 0,7-44-96 0 0,14-89-1691 0 0,10-35-2474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4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6525 0 0,'11'-6'8436'0'0,"-1"-4"-1983"0"0,-4 6-4261 0 0,1 0-1196 0 0,-3 0-908 0 0,-1-3-3700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4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 3724 0 0,'-2'-2'1798'0'0,"1"1"-900"0"0,0 0 1 0 0,0 0 0 0 0,0 1-1 0 0,-1-1 1 0 0,1 0 0 0 0,0 1 0 0 0,0-1-1 0 0,-1 1 1 0 0,1-1 0 0 0,0 1-1 0 0,-1-1 1 0 0,1 1 0 0 0,-2 0-1 0 0,2 0-760 0 0,0 1-1 0 0,1-1 0 0 0,-1 1 0 0 0,0-1 0 0 0,1 1 1 0 0,-1 0-1 0 0,1-1 0 0 0,-1 1 0 0 0,1 0 1 0 0,-1-1-1 0 0,1 1 0 0 0,-1 0 0 0 0,1-1 0 0 0,0 1 1 0 0,-1 0-1 0 0,1 0 0 0 0,0 0 0 0 0,0-1 1 0 0,-1 1-1 0 0,1 0 0 0 0,0 0 0 0 0,0 0 0 0 0,0 0 1 0 0,0 0-1 0 0,0-1 0 0 0,0 1 0 0 0,1 0 0 0 0,-1 1 1 0 0,2 33 676 0 0,2 0 0 0 0,1 0 0 0 0,13 45 1 0 0,4 21-368 0 0,-12-35-147 0 0,11 77 258 0 0,-19-118-465 0 0,-1-1 0 0 0,-1 1 0 0 0,-6 43 0 0 0,4-56-65 0 0,0 4-2 0 0,-1-1-1 0 0,0-1 1 0 0,-8 23 0 0 0,10-34-32 0 0,0-1 0 0 0,0 1 0 0 0,0-1 0 0 0,0 1 0 0 0,-1-1 0 0 0,1 0 0 0 0,0 1 0 0 0,-1-1 0 0 0,0 0 0 0 0,0 0 0 0 0,0 0 0 0 0,1 0 0 0 0,-2-1 1 0 0,1 1-1 0 0,0 0 0 0 0,0-1 0 0 0,0 0 0 0 0,-1 1 0 0 0,1-1 0 0 0,-1 0 0 0 0,1 0 0 0 0,-1 0 0 0 0,1-1 0 0 0,-1 1 0 0 0,0 0 0 0 0,-3-1 0 0 0,2 0 0 0 0,0-1-1 0 0,1 1 1 0 0,-1-1 0 0 0,0 0-1 0 0,1 0 1 0 0,-1 0-1 0 0,1-1 1 0 0,0 0 0 0 0,-1 1-1 0 0,1-1 1 0 0,0 0 0 0 0,0 0-1 0 0,0-1 1 0 0,0 1-1 0 0,-2-3 1 0 0,-4-5-2 0 0,0 1 0 0 0,-12-20-1 0 0,16 23 15 0 0,1-1 0 0 0,0 0 0 0 0,0 0-1 0 0,1-1 1 0 0,0 1 0 0 0,0-1-1 0 0,1 0 1 0 0,0 1 0 0 0,0-1 0 0 0,1 0-1 0 0,0 0 1 0 0,1 0 0 0 0,-1 0-1 0 0,1 0 1 0 0,1 0 0 0 0,0 0-1 0 0,0 0 1 0 0,0 0 0 0 0,1 0 0 0 0,0 0-1 0 0,1 0 1 0 0,0 1 0 0 0,0-1-1 0 0,5-7 1 0 0,5-8 19 0 0,0 1-1 0 0,1 0 0 0 0,2 2 1 0 0,0 0-1 0 0,1 0 1 0 0,30-25-1 0 0,127-89 236 0 0,-85 70-28 0 0,-77 56-153 0 0,-3 2 119 0 0,0-1 0 0 0,0 0 0 0 0,-1 0 0 0 0,0-1 0 0 0,0 0-1 0 0,-1 0 1 0 0,10-15 0 0 0,18-37-523 0 0,-35 59 14 0 0,6-2-525 0 0,6 4-4142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4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8 102 19614 0 0,'-5'-37'4876'0'0,"3"-17"-4313"0"0,2 53-553 0 0,0 1 3 0 0,0-1 0 0 0,0 1 0 0 0,0 0 0 0 0,0-1-1 0 0,0 1 1 0 0,0 0 0 0 0,0-1 0 0 0,0 1 0 0 0,0 0 0 0 0,0-1 0 0 0,0 1 0 0 0,0 0-1 0 0,0-1 1 0 0,0 1 0 0 0,0 0 0 0 0,1 0 0 0 0,-1-1 0 0 0,0 1 0 0 0,0 0 0 0 0,0-1 0 0 0,0 1-1 0 0,1 0 1 0 0,-1 0 0 0 0,0-1 0 0 0,0 1 0 0 0,1 0 0 0 0,-1 0 0 0 0,0-1 0 0 0,0 1-1 0 0,1 0 1 0 0,-1 0 0 0 0,0 0 0 0 0,1 0 0 0 0,-1 0 0 0 0,0-1 0 0 0,1 1 0 0 0,-1 0 0 0 0,0 0-1 0 0,1 0 1 0 0,15 7 340 0 0,10 17-6 0 0,-7-2-170 0 0,-1 1-1 0 0,-1 1 0 0 0,-2 0 1 0 0,15 29-1 0 0,-8-6 132 0 0,25 78-1 0 0,-20-35 40 0 0,-5 1 0 0 0,-3 1 0 0 0,-4 0 0 0 0,5 140 0 0 0,-19-134-11 0 0,-3 0 0 0 0,-5-1 0 0 0,-31 160-1 0 0,15-181-336 0 0,2-5-3103 0 0,20-67 1554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4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46 116 3212 0 0,'-44'-26'15138'0'0,"43"25"-14492"0"0,36 6 2746 0 0,31 5-3024 0 0,3-6-157 0 0,0-2 1 0 0,-1-4-1 0 0,80-11 0 0 0,199-53-5070 0 0,-336 63 4145 0 0,0 0 0 0 0,-1-1 0 0 0,0 0 0 0 0,17-9 0 0 0,-26 12 643 0 0,-7 1 231 0 0,0 0 33 0 0,1 0 0 0 0,0 0 0 0 0,0 0 0 0 0,0 1 0 0 0,0 0 1 0 0,0 0-1 0 0,0 0 0 0 0,0 0 0 0 0,-9 4 0 0 0,1 3 157 0 0,0 0-1 0 0,1 0 1 0 0,0 1 0 0 0,0 1-1 0 0,1 0 1 0 0,0 1-1 0 0,-17 21 1 0 0,10-8 93 0 0,2 1 1 0 0,0 0 0 0 0,-12 28-1 0 0,11-14-2 0 0,2 1 0 0 0,2 1-1 0 0,1 0 1 0 0,2 0 0 0 0,2 1 0 0 0,2 0-1 0 0,-2 71 1 0 0,9-59-75 0 0,2 0 0 0 0,3 0 0 0 0,18 81-1 0 0,-16-100-380 0 0,13 42 0 0 0,-16-66-1054 0 0,0 1 0 0 0,0-1-1 0 0,14 21 1 0 0,-10-21-526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4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3044 0 0,'-2'4'3998'0'0,"-1"1"-3066"0"0,1 0 1 0 0,0 0-1 0 0,0 0 0 0 0,1 1 1 0 0,-1-1-1 0 0,1 0 1 0 0,0 1-1 0 0,1-1 0 0 0,0 1 1 0 0,0 7-1 0 0,0-4-317 0 0,1 0-1 0 0,1 1 1 0 0,-1-1-1 0 0,2 0 1 0 0,-1 0 0 0 0,5 10-1 0 0,-4-12-472 0 0,0 0 0 0 0,0-1 0 0 0,1 1 0 0 0,-1 0 0 0 0,2-1 0 0 0,-1 0 0 0 0,1 0 0 0 0,0 0 0 0 0,0 0-1 0 0,0-1 1 0 0,1 0 0 0 0,0 0 0 0 0,0-1 0 0 0,0 1 0 0 0,1-1 0 0 0,-1-1 0 0 0,11 5 0 0 0,-13-7-111 0 0,0 0 1 0 0,0 0-1 0 0,0 0 1 0 0,0 0-1 0 0,0-1 0 0 0,1 0 1 0 0,-1 0-1 0 0,0 0 1 0 0,0 0-1 0 0,1-1 1 0 0,-1 0-1 0 0,0 0 0 0 0,0 0 1 0 0,0 0-1 0 0,0 0 1 0 0,0-1-1 0 0,0 0 1 0 0,0 0-1 0 0,-1 0 0 0 0,1 0 1 0 0,-1-1-1 0 0,1 1 1 0 0,-1-1-1 0 0,0 0 1 0 0,0 0-1 0 0,0 0 0 0 0,0 0 1 0 0,-1-1-1 0 0,3-3 1 0 0,1-2 86 0 0,-1 0 0 0 0,-1 0 1 0 0,1 0-1 0 0,-2 0 0 0 0,1 0 1 0 0,-1-1-1 0 0,-1 0 0 0 0,0 0 1 0 0,0 1-1 0 0,-1-1 0 0 0,1-12 1 0 0,-3 4 109 0 0,0 0 0 0 0,-1 1 0 0 0,0-1 0 0 0,-9-28 0 0 0,9 38-209 0 0,-1 1 0 0 0,0 0 0 0 0,0 0 0 0 0,0 0 0 0 0,-1 0 1 0 0,0 0-1 0 0,0 0 0 0 0,-1 1 0 0 0,1 0 0 0 0,-1 0 0 0 0,-1 0 0 0 0,-10-8 0 0 0,14 13-200 0 0,0 0 0 0 0,0 0 1 0 0,0 0-1 0 0,0 1 0 0 0,0-1 0 0 0,-1 1 1 0 0,1-1-1 0 0,0 1 0 0 0,0 0 0 0 0,0 0 1 0 0,-1 0-1 0 0,1 0 0 0 0,0 0 0 0 0,0 1 1 0 0,0-1-1 0 0,0 1 0 0 0,-1-1 0 0 0,1 1 1 0 0,0 0-1 0 0,0 0 0 0 0,0 0 0 0 0,0 0 1 0 0,0 0-1 0 0,1 0 0 0 0,-1 1 0 0 0,0-1 1 0 0,-1 2-1 0 0,-8 7-1418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4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144 129 1104 0 0,'-10'-9'9776'0'0,"-2"7"-4008"0"0,10 2-5361 0 0,0 0-1 0 0,0 1 0 0 0,0 0 1 0 0,0 0-1 0 0,0-1 0 0 0,0 1 1 0 0,0 0-1 0 0,0 1 0 0 0,0-1 1 0 0,-2 3-1 0 0,-5 3-74 0 0,2 1 0 0 0,-1 0 0 0 0,-8 14 0 0 0,15-21 69 0 0,-7 10-139 0 0,1 0 0 0 0,1 1 1 0 0,0 0-1 0 0,0 0 0 0 0,2 0 1 0 0,-1 1-1 0 0,1 0 0 0 0,1 0 1 0 0,1 0-1 0 0,-1 0 0 0 0,2 0 1 0 0,0 19-1 0 0,1-19-180 0 0,0-1-1 0 0,1 0 0 0 0,1 0 1 0 0,0 0-1 0 0,1 0 0 0 0,0 0 1 0 0,1 0-1 0 0,0-1 1 0 0,1 0-1 0 0,0 0 0 0 0,1 0 1 0 0,0 0-1 0 0,13 15 0 0 0,-16-21-87 0 0,1-1-1 0 0,0 0 0 0 0,0-1 0 0 0,1 1 1 0 0,-1-1-1 0 0,1 1 0 0 0,-1-1 0 0 0,1-1 1 0 0,0 1-1 0 0,0-1 0 0 0,1 0 0 0 0,5 2 0 0 0,-8-3-16 0 0,0 0 0 0 0,0-1 0 0 0,0 0 0 0 0,0 1 0 0 0,0-1 0 0 0,0 0-1 0 0,0 0 1 0 0,0 0 0 0 0,0-1 0 0 0,0 1 0 0 0,0-1 0 0 0,0 0-1 0 0,0 0 1 0 0,0 0 0 0 0,0 0 0 0 0,0 0 0 0 0,0-1 0 0 0,-1 1-1 0 0,1-1 1 0 0,0 0 0 0 0,-1 0 0 0 0,4-3 0 0 0,-3 2 9 0 0,-1 0 0 0 0,1-1 0 0 0,-1 1-1 0 0,0 0 1 0 0,0-1 0 0 0,-1 0 0 0 0,1 1 0 0 0,-1-1 0 0 0,0 0 0 0 0,0 0 0 0 0,0 0 0 0 0,0 0 0 0 0,0 0 0 0 0,-1 0 0 0 0,0 0 0 0 0,0 0-1 0 0,0 0 1 0 0,0 0 0 0 0,-1 0 0 0 0,0 0 0 0 0,0 1 0 0 0,-1-6 0 0 0,-4-11-23 0 0,-1 1 1 0 0,-1 0-1 0 0,-12-21 1 0 0,14 27 25 0 0,-11-21-32 0 0,-2-1 121 0 0,-13-40-1 0 0,32 75-76 0 0,0-1 1 0 0,0 0-1 0 0,0 0 0 0 0,0 0 0 0 0,-1 0 1 0 0,2 1-1 0 0,-1-1 0 0 0,0 0 1 0 0,0 0-1 0 0,0 0 0 0 0,0 0 0 0 0,0 1 1 0 0,1-1-1 0 0,-1 0 0 0 0,0 0 1 0 0,1 0-1 0 0,-1 1 0 0 0,0-1 0 0 0,1 0 1 0 0,-1 0-1 0 0,1 1 0 0 0,0-1 1 0 0,-1 1-1 0 0,1-1 0 0 0,-1 0 0 0 0,1 1 1 0 0,0-1-1 0 0,-1 1 0 0 0,2-1 0 0 0,23-12-6 0 0,-20 11 7 0 0,67-30 11 0 0,-39 18 72 0 0,0-2 0 0 0,-1 0 0 0 0,38-28 0 0 0,-45 19 289 0 0,-22 20-922 0 0,0 2 1 0 0,1-1-1 0 0,-1 0 0 0 0,1 1 0 0 0,8-7 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80 1488 0 0,'0'-1'545'0'0,"-1"0"0"0"0,1 0 0 0 0,-1 0 0 0 0,1 0 1 0 0,-1 0-1 0 0,0 1 0 0 0,1-1 0 0 0,-1 0 0 0 0,0 0 0 0 0,0 0 0 0 0,1 1 0 0 0,-1-1 0 0 0,0 1 0 0 0,0-1 0 0 0,0 0 0 0 0,0 1 0 0 0,0 0 1 0 0,0-1-1 0 0,0 1 0 0 0,0-1 0 0 0,0 1 0 0 0,0 0 0 0 0,0 0 0 0 0,0 0 0 0 0,0 0 0 0 0,-2 0 0 0 0,1 0-170 0 0,-1 1 0 0 0,1-1 0 0 0,-1 1-1 0 0,1 0 1 0 0,0 0 0 0 0,-1 0 0 0 0,1 0 0 0 0,0 1-1 0 0,0-1 1 0 0,-4 4 0 0 0,-3 3 38 0 0,0 1 1 0 0,0 0-1 0 0,-12 17 1 0 0,13-15-60 0 0,0 2-1 0 0,0-1 1 0 0,1 1 0 0 0,1 0 0 0 0,0 0-1 0 0,1 0 1 0 0,-5 22 0 0 0,8-28-277 0 0,1-1 0 0 0,0 1 0 0 0,0-1 0 0 0,1 1 0 0 0,0-1 0 0 0,0 1 0 0 0,1-1 0 0 0,0 1 0 0 0,0-1 0 0 0,0 0 0 0 0,1 1 0 0 0,0-1 0 0 0,0 0 0 0 0,0 0 0 0 0,1 0 0 0 0,0 0 0 0 0,0 0 0 0 0,0-1 0 0 0,6 7 0 0 0,-6-9-41 0 0,0 1 0 0 0,0-1-1 0 0,0 0 1 0 0,1-1-1 0 0,-1 1 1 0 0,1-1 0 0 0,0 1-1 0 0,-1-1 1 0 0,1 0-1 0 0,0 0 1 0 0,0-1 0 0 0,1 1-1 0 0,6 1 1 0 0,-3-2 0 0 0,-1 0 0 0 0,1-1 0 0 0,-1 1 0 0 0,1-2 0 0 0,-1 1 1 0 0,0-1-1 0 0,12-2 0 0 0,-1-2 6 0 0,-1 0 0 0 0,1-2 0 0 0,-1 0 1 0 0,0-1-1 0 0,25-16 0 0 0,-33 18-8 0 0,1 0 0 0 0,-2-1-1 0 0,1 0 1 0 0,-1 0 0 0 0,0-1-1 0 0,0 0 1 0 0,-1-1 0 0 0,0 1-1 0 0,-1-1 1 0 0,0-1 0 0 0,6-12-1 0 0,-9 16 17 0 0,0-1-1 0 0,-1 1 1 0 0,0-1-1 0 0,-1 1 0 0 0,1-1 1 0 0,-1 0-1 0 0,-1 0 1 0 0,1 0-1 0 0,-1 0 0 0 0,0 0 1 0 0,-1 1-1 0 0,0-1 1 0 0,0 0-1 0 0,0 0 0 0 0,-1 1 1 0 0,0-1-1 0 0,0 1 1 0 0,-1-1-1 0 0,-3-6 0 0 0,1 4 2 0 0,0 0-1 0 0,0 0 0 0 0,-1 1 0 0 0,-1 0 1 0 0,1 0-1 0 0,-1 1 0 0 0,0 0 0 0 0,-1 0 1 0 0,0 0-1 0 0,0 1 0 0 0,-16-9 0 0 0,20 12-79 0 0,0 1 0 0 0,-1 1 0 0 0,1-1 0 0 0,0 1 0 0 0,-1-1 0 0 0,1 1 0 0 0,-1 0 0 0 0,1 1 0 0 0,-1-1 0 0 0,1 1 0 0 0,-1 0 0 0 0,1 0 0 0 0,-1 0 0 0 0,0 1 0 0 0,1 0 0 0 0,-1 0 0 0 0,1 0-1 0 0,0 0 1 0 0,-1 1 0 0 0,1-1 0 0 0,0 1 0 0 0,0 0 0 0 0,0 0 0 0 0,0 1 0 0 0,0-1 0 0 0,1 1 0 0 0,-1 0 0 0 0,-4 5 0 0 0,3-2-376 0 0,0 0-1 0 0,0 0 1 0 0,1 0-1 0 0,0 1 1 0 0,1-1 0 0 0,-1 1-1 0 0,1 0 1 0 0,1 0 0 0 0,-4 14-1 0 0,1 2-1208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4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4328 0 0,'14'-44'18417'0'0,"-14"49"-17711"0"0,0 15-361 0 0,2-1 0 0 0,0 1 0 0 0,1-1 0 0 0,1 1 0 0 0,0-1 1 0 0,2-1-1 0 0,0 1 0 0 0,1-1 0 0 0,1 0 0 0 0,14 23 0 0 0,-14-27-205 0 0,2 0 1 0 0,0 0-1 0 0,0-1 0 0 0,1-1 0 0 0,18 16 0 0 0,-26-24-100 0 0,1-1 0 0 0,1 0 0 0 0,-1-1-1 0 0,0 1 1 0 0,1-1 0 0 0,-1 0 0 0 0,1 0-1 0 0,-1 0 1 0 0,1-1 0 0 0,5 2 0 0 0,-7-3-8 0 0,1 0 0 0 0,-1 0 0 0 0,0 0 1 0 0,0 0-1 0 0,1 0 0 0 0,-1-1 1 0 0,0 1-1 0 0,0-1 0 0 0,0 0 1 0 0,1 0-1 0 0,-1 0 0 0 0,0 0 0 0 0,0-1 1 0 0,0 1-1 0 0,-1-1 0 0 0,6-4 1 0 0,-3 2 13 0 0,-1 0-1 0 0,0 0 1 0 0,0-1 0 0 0,0 0 0 0 0,0 0 0 0 0,-1 0 0 0 0,1 0 0 0 0,-1-1 0 0 0,-1 1 0 0 0,1-1 0 0 0,-1 0 0 0 0,2-7 0 0 0,1-6 50 0 0,-1-1 1 0 0,3-27 0 0 0,-5 24-362 0 0,-2-40-1 0 0,-6 6-3795 0 0,3 45 2453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4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4816 0 0,'-7'-14'3961'0'0,"5"1"-989"0"0,-2 3-760 0 0,0 3-544 0 0,4 1 1569 0 0,8 32-5501 0 0,1-2 891 0 0,2-1 73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4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72 3796 0 0,'0'0'9889'0'0,"-3"4"-7803"0"0,-2 3-1573 0 0,1 0 1 0 0,0 0-1 0 0,0 1 0 0 0,0 0 1 0 0,1-1-1 0 0,0 1 1 0 0,1 0-1 0 0,0 1 1 0 0,0-1-1 0 0,1 0 0 0 0,0 0 1 0 0,0 14-1 0 0,1 8 265 0 0,1 0 0 0 0,6 40-1 0 0,-4-47-399 0 0,2 0-1 0 0,9 32 1 0 0,-11-48-322 0 0,-1 0 1 0 0,1 0-1 0 0,1 0 0 0 0,-1 0 0 0 0,1 0 1 0 0,0-1-1 0 0,1 0 0 0 0,0 0 1 0 0,0 0-1 0 0,0-1 0 0 0,9 8 0 0 0,-11-11-54 0 0,0 0 0 0 0,-1-1 0 0 0,1 1-1 0 0,0-1 1 0 0,0 0 0 0 0,0 1-1 0 0,1-2 1 0 0,-1 1 0 0 0,0 0-1 0 0,0-1 1 0 0,0 1 0 0 0,1-1 0 0 0,-1 0-1 0 0,0 0 1 0 0,0 0 0 0 0,1 0-1 0 0,-1-1 1 0 0,0 1 0 0 0,0-1 0 0 0,1 0-1 0 0,-1 0 1 0 0,0 0 0 0 0,0-1-1 0 0,0 1 1 0 0,4-3 0 0 0,-3 1-30 0 0,1 0 0 0 0,-1 1 0 0 0,0-2 0 0 0,-1 1 0 0 0,1 0 0 0 0,-1-1 0 0 0,1 0 0 0 0,-1 1 0 0 0,0-1 0 0 0,0-1 0 0 0,-1 1 0 0 0,1 0 0 0 0,-1-1 0 0 0,0 1 0 0 0,3-10 0 0 0,-3 6-2 0 0,-1-1 1 0 0,0 0-1 0 0,-1 1 1 0 0,0-1-1 0 0,0 0 1 0 0,-1 1-1 0 0,0-1 1 0 0,-1 0-1 0 0,0 1 0 0 0,0-1 1 0 0,0 1-1 0 0,-6-11 1 0 0,-5-9-13 0 0,-2 0 1 0 0,-19-28 0 0 0,13 24 90 0 0,15 21 1 0 0,2 6-16 0 0,0-1 0 0 0,1 1 0 0 0,0-1 0 0 0,0 0 0 0 0,-3-10 1 0 0,6 15-32 0 0,0-1 1 0 0,-1 0 0 0 0,1 1 0 0 0,0-1 0 0 0,0 0 0 0 0,0 0-1 0 0,0 1 1 0 0,1-1 0 0 0,-1 0 0 0 0,0 1 0 0 0,1-1 0 0 0,-1 0-1 0 0,1 1 1 0 0,-1-1 0 0 0,1 0 0 0 0,0 1 0 0 0,0-1 0 0 0,0 1-1 0 0,-1 0 1 0 0,1-1 0 0 0,1 1 0 0 0,-1 0 0 0 0,0-1 0 0 0,0 1 0 0 0,3-2-1 0 0,6-4 4 0 0,0 0 0 0 0,0 1 0 0 0,1 0 0 0 0,0 1 0 0 0,0 0-1 0 0,0 1 1 0 0,0 0 0 0 0,14-2 0 0 0,99-14 10 0 0,-99 17-7 0 0,-12 2 34 0 0,0 0 0 0 0,0 1 0 0 0,0 0 0 0 0,24 4 0 0 0,-33-4-10 0 0,-1 1 0 0 0,0-1 1 0 0,1 1-1 0 0,-1 0 0 0 0,0 0 0 0 0,0 0 0 0 0,0 0 0 0 0,0 1 0 0 0,0-1 0 0 0,0 1 0 0 0,0 0 0 0 0,-1 0 0 0 0,1 0 0 0 0,0 0 0 0 0,-1 0 1 0 0,0 0-1 0 0,1 1 0 0 0,-1-1 0 0 0,0 1 0 0 0,0 0 0 0 0,-1 0 0 0 0,1-1 0 0 0,0 1 0 0 0,1 5 0 0 0,22 124 890 0 0,5 23-296 0 0,-25-137-584 0 0,1 0 0 0 0,0-1-1 0 0,1 0 1 0 0,1 0 0 0 0,1-1 0 0 0,15 22-1 0 0,-20-33-92 0 0,1 0-1 0 0,-1 1 0 0 0,1-2 1 0 0,1 1-1 0 0,-1 0 1 0 0,1-1-1 0 0,-1 0 0 0 0,10 5 1 0 0,-11-8-221 0 0,-1 1 1 0 0,0-1-1 0 0,0 1 0 0 0,1-1 1 0 0,-1 0-1 0 0,1 0 1 0 0,-1-1-1 0 0,1 1 0 0 0,-1-1 1 0 0,1 0-1 0 0,0 0 0 0 0,-1 0 1 0 0,1 0-1 0 0,-1 0 1 0 0,1-1-1 0 0,-1 0 0 0 0,1 1 1 0 0,3-3-1 0 0,0-2-1336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5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59 161 20206 0 0,'-30'-18'5207'0'0,"27"16"-5117"0"0,0 0 0 0 0,0-1 0 0 0,1 1 0 0 0,0-1 0 0 0,-1 0 0 0 0,1 0 0 0 0,0 0 0 0 0,0 0 0 0 0,1 0 0 0 0,-1 0 0 0 0,-1-6 0 0 0,3 8-71 0 0,-1-1-1 0 0,1 1 0 0 0,0-1 1 0 0,1 1-1 0 0,-1-1 1 0 0,0 1-1 0 0,0-1 1 0 0,0 1-1 0 0,1-1 1 0 0,-1 1-1 0 0,1 0 0 0 0,-1-1 1 0 0,1 1-1 0 0,0-1 1 0 0,0 1-1 0 0,-1 0 1 0 0,1 0-1 0 0,0-1 0 0 0,1 0 1 0 0,19-20 89 0 0,-11 15-647 0 0,0 1 1 0 0,0 0-1 0 0,0 0 1 0 0,1 1-1 0 0,0 1 1 0 0,0-1-1 0 0,0 2 1 0 0,12-3-1 0 0,-1 1-1046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5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4156 0 0,'1'-6'1389'0'0,"1"0"0"0"0,-1 0 0 0 0,1 0 0 0 0,1 0 0 0 0,-1 1 0 0 0,7-11 0 0 0,-5 10-677 0 0,0 0 0 0 0,1 0 0 0 0,0 1 0 0 0,0-1 0 0 0,0 1 1 0 0,1 0-1 0 0,-1 0 0 0 0,1 1 0 0 0,8-5 0 0 0,-13 9-629 0 0,0 0 0 0 0,0-1-1 0 0,1 1 1 0 0,-1 0 0 0 0,0 0 0 0 0,0-1 0 0 0,1 1 0 0 0,-1 0-1 0 0,0 0 1 0 0,1 1 0 0 0,-1-1 0 0 0,0 0 0 0 0,0 0 0 0 0,1 1 0 0 0,-1-1-1 0 0,0 0 1 0 0,0 1 0 0 0,0-1 0 0 0,1 1 0 0 0,-1 0 0 0 0,0-1-1 0 0,0 1 1 0 0,0 0 0 0 0,0 0 0 0 0,0-1 0 0 0,0 1 0 0 0,-1 0-1 0 0,1 0 1 0 0,0 0 0 0 0,0 0 0 0 0,0 2 0 0 0,3 2 74 0 0,0 1 0 0 0,-1-1 1 0 0,1 1-1 0 0,3 11 1 0 0,8 23 205 0 0,-3 0 0 0 0,-1 0 1 0 0,8 57-1 0 0,-2-31-137 0 0,-17-66-224 0 0,0 1 0 0 0,0-1 1 0 0,0 1-1 0 0,0-1 0 0 0,0 1 0 0 0,0-1 1 0 0,0 0-1 0 0,0 1 0 0 0,0-1 0 0 0,0 1 0 0 0,0-1 1 0 0,1 1-1 0 0,-1-1 0 0 0,0 0 0 0 0,0 1 1 0 0,0-1-1 0 0,0 1 0 0 0,1-1 0 0 0,-1 0 0 0 0,0 1 1 0 0,1-1-1 0 0,-1 0 0 0 0,0 1 0 0 0,0-1 1 0 0,1 0-1 0 0,-1 0 0 0 0,0 1 0 0 0,1-1 0 0 0,-1 0 1 0 0,1 0-1 0 0,-1 1 0 0 0,0-1 0 0 0,1 0 1 0 0,-1 0-1 0 0,1 0 0 0 0,-1 0 0 0 0,0 0 0 0 0,1 0 1 0 0,-1 0-1 0 0,1 1 0 0 0,-1-1 0 0 0,1 0 1 0 0,-1-1-1 0 0,1 1 0 0 0,-1 0 0 0 0,0 0 0 0 0,1 0 1 0 0,-1 0-1 0 0,1 0 0 0 0,-1 0 0 0 0,0 0 1 0 0,1-1-1 0 0,-1 1 0 0 0,1 0 0 0 0,-1 0 0 0 0,0-1 1 0 0,1 1-1 0 0,-1 0 0 0 0,0 0 0 0 0,1-1 1 0 0,-1 1-1 0 0,0 0 0 0 0,0-1 0 0 0,1 1 0 0 0,-1-1 1 0 0,0 1-1 0 0,1-1 0 0 0,18-27 132 0 0,104-200 380 0 0,-110 207-395 0 0,0 2 0 0 0,2 0 1 0 0,0 0-1 0 0,20-18 1 0 0,-33 35-90 0 0,-1 0-1 0 0,1 0 1 0 0,0 1 0 0 0,1-1 0 0 0,-1 1 0 0 0,0-1 0 0 0,0 1 0 0 0,1 0 0 0 0,-1 0 0 0 0,0 0 0 0 0,1 0 0 0 0,-1 0 0 0 0,1 0 0 0 0,0 1 0 0 0,-1-1 0 0 0,1 1 0 0 0,-1 0 0 0 0,5 0 0 0 0,-4 0 2 0 0,0 1 1 0 0,-1 0-1 0 0,1 0 0 0 0,-1 0 0 0 0,1 0 0 0 0,-1 0 0 0 0,1 0 0 0 0,-1 1 1 0 0,0-1-1 0 0,0 1 0 0 0,0 0 0 0 0,0 0 0 0 0,0 0 0 0 0,0 0 0 0 0,2 2 1 0 0,3 6 32 0 0,-1 0 0 0 0,0 0 0 0 0,-1 0 0 0 0,0 1 0 0 0,0 0 1 0 0,5 22-1 0 0,41 131 103 0 0,-8-58-3585 0 0,-37-97 1811 0 0,1-1-6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5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33 184 0 0,'14'-32'21985'0'0,"-11"46"-19530"0"0,-2 0-1902 0 0,2 12 115 0 0,1-1 0 0 0,8 28 0 0 0,-5-35-542 0 0,0 0 0 0 0,1-1 0 0 0,0 0 0 0 0,2-1-1 0 0,0 1 1 0 0,0-2 0 0 0,2 0 0 0 0,0 0 0 0 0,1-1 0 0 0,26 23 0 0 0,-30-29-135 0 0,0 0 0 0 0,1-1 1 0 0,0 0-1 0 0,1-1 0 0 0,0 0 1 0 0,0 0-1 0 0,0-1 0 0 0,0-1 0 0 0,1 0 1 0 0,0 0-1 0 0,0-1 0 0 0,0-1 1 0 0,0 0-1 0 0,0 0 0 0 0,0-1 1 0 0,1-1-1 0 0,19-2 0 0 0,-26 1 5 0 0,0-1-1 0 0,0 0 1 0 0,0 0-1 0 0,0-1 1 0 0,0 1-1 0 0,0-1 1 0 0,-1-1-1 0 0,0 1 1 0 0,0-1-1 0 0,1 0 1 0 0,-2 0-1 0 0,1 0 1 0 0,-1-1-1 0 0,1 0 0 0 0,-1 0 1 0 0,0 0-1 0 0,-1 0 1 0 0,0-1-1 0 0,1 1 1 0 0,3-11-1 0 0,1-5 156 0 0,0 0 0 0 0,-1-1 0 0 0,-1 0-1 0 0,4-32 1 0 0,-5 6 276 0 0,-4 35-210 0 0,0 0 1 0 0,1 0-1 0 0,6-21 0 0 0,-2 21 275 0 0,0 24-312 0 0,-5-10-206 0 0,9 31 104 0 0,3 5-24 0 0,1-9-87 0 0,1-1 1 0 0,1 0 0 0 0,1-2-1 0 0,37 43 1 0 0,-37-51-466 0 0,35 26-1 0 0,-20-21-2936 0 0,-22-17 1845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5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83 119 18094 0 0,'-17'-38'4335'0'0,"-15"-30"-1868"0"0,32 67-2410 0 0,0 0 1 0 0,-1 1-1 0 0,1-1 0 0 0,0 0 0 0 0,-1 0 0 0 0,1 0 0 0 0,-1 1 0 0 0,1-1 0 0 0,-1 0 0 0 0,1 1 0 0 0,-1-1 1 0 0,0 1-1 0 0,1-1 0 0 0,-1 1 0 0 0,0-1 0 0 0,0 1 0 0 0,1-1 0 0 0,-2 0 0 0 0,2 1-21 0 0,-1 1 0 0 0,1-1 0 0 0,-1 0 0 0 0,1 0 0 0 0,0 0 0 0 0,-1 0 0 0 0,1 0 0 0 0,-1 0 0 0 0,1 0 0 0 0,0 1 0 0 0,-1-1 0 0 0,1 0 0 0 0,0 0 0 0 0,-1 1 0 0 0,1-1 0 0 0,0 0 0 0 0,-1 0 0 0 0,1 1 0 0 0,0-1 0 0 0,0 0 0 0 0,-1 1 0 0 0,1-1 0 0 0,0 0 0 0 0,0 1 0 0 0,-1 0 0 0 0,0 2 67 0 0,0 0 0 0 0,0 0 0 0 0,0 0 0 0 0,0 0 0 0 0,0 0 0 0 0,1 1 0 0 0,-1 5 0 0 0,-3 260 1428 0 0,2-66-1020 0 0,4 211 91 0 0,2-339-754 0 0,4-1 0 0 0,3 0 1 0 0,32 116-1 0 0,-41-183-315 0 0,1 0 0 0 0,0 0 1 0 0,0 0-1 0 0,0-1 0 0 0,0 1 0 0 0,1-1 1 0 0,6 7-1 0 0,-4-6-1131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5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29 19682 0 0,'16'-13'3808'0'0,"8"-2"-3146"0"0,-23 14-92 0 0,0 4-274 0 0,-1 0-220 0 0,1 0 0 0 0,-1 0-1 0 0,0 0 1 0 0,0 0 0 0 0,0 0 0 0 0,0 0-1 0 0,0 0 1 0 0,-1 0 0 0 0,1 0 0 0 0,-1 0-1 0 0,-1 3 1 0 0,-16 38 380 0 0,6-17-191 0 0,-6 16 32 0 0,-1-2-1 0 0,-3 0 0 0 0,-30 44 0 0 0,42-70-203 0 0,-1 0 1 0 0,0-1 0 0 0,-1-1 0 0 0,-1 0-1 0 0,0 0 1 0 0,-1-1 0 0 0,0-1-1 0 0,-1 0 1 0 0,0-1 0 0 0,-1-1 0 0 0,-18 9-1 0 0,27-16-63 0 0,0 1 0 0 0,0-1 0 0 0,0 0 0 0 0,0-1 0 0 0,-1 0 0 0 0,1 0 0 0 0,0 0 0 0 0,-1-1 0 0 0,1 0 0 0 0,0 0 0 0 0,-12-3 0 0 0,16 2-25 0 0,-1 0 1 0 0,1 0-1 0 0,-1 0 1 0 0,1-1-1 0 0,0 1 1 0 0,-1-1-1 0 0,1 0 1 0 0,0 0-1 0 0,0 0 1 0 0,0 0-1 0 0,1 0 0 0 0,-1-1 1 0 0,0 0-1 0 0,1 1 1 0 0,0-1-1 0 0,-1 0 1 0 0,1 0-1 0 0,0 0 1 0 0,1 0-1 0 0,-1-1 0 0 0,1 1 1 0 0,-1 0-1 0 0,1-1 1 0 0,0 1-1 0 0,-1-5 1 0 0,1 2-1 0 0,0-1 1 0 0,0 0-1 0 0,1 0 0 0 0,0 0 1 0 0,0 1-1 0 0,1-1 1 0 0,0 0-1 0 0,0 0 1 0 0,0 1-1 0 0,1-1 1 0 0,0 0-1 0 0,0 1 0 0 0,1 0 1 0 0,0-1-1 0 0,0 1 1 0 0,6-9-1 0 0,-7 12 16 0 0,0 0 0 0 0,0 1 0 0 0,1-1 0 0 0,-1 0 0 0 0,1 1 0 0 0,0-1 0 0 0,-1 1 0 0 0,1 0 0 0 0,0 0 0 0 0,0 0 0 0 0,0 1 0 0 0,1-1 1 0 0,-1 1-1 0 0,0-1 0 0 0,1 1 0 0 0,-1 0 0 0 0,1 0 0 0 0,-1 1 0 0 0,1-1 0 0 0,-1 1 0 0 0,1-1 0 0 0,-1 1 0 0 0,1 0 0 0 0,-1 1 0 0 0,1-1 0 0 0,0 0 0 0 0,-1 1 0 0 0,1 0 0 0 0,-1 0 0 0 0,0 0 0 0 0,1 0 0 0 0,-1 1 0 0 0,3 1 0 0 0,7 4 49 0 0,-1 0 1 0 0,-1 1-1 0 0,0 0 0 0 0,0 1 0 0 0,0 0 1 0 0,10 12-1 0 0,52 68-6 0 0,-44-52-401 0 0,11 17-3225 0 0,-33-44 1985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5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743 92 1488 0 0,'0'-3'890'0'0,"0"1"-1"0"0,0-1 1 0 0,-1 1-1 0 0,1-1 1 0 0,-1 1 0 0 0,1-1-1 0 0,-1 1 1 0 0,0-1-1 0 0,0 1 1 0 0,0-1 0 0 0,-1 1-1 0 0,1 0 1 0 0,0 0-1 0 0,-4-4 1 0 0,2 3-240 0 0,-1-1 0 0 0,0 1 0 0 0,1 0 1 0 0,-1 0-1 0 0,0 0 0 0 0,0 1 0 0 0,-7-3 0 0 0,-1 0-53 0 0,0 0-1 0 0,-1 2 0 0 0,1-1 1 0 0,-1 2-1 0 0,-14-2 0 0 0,13 2-286 0 0,0 2-1 0 0,1-1 0 0 0,-1 2 0 0 0,0 0 0 0 0,1 1 0 0 0,-1 0 0 0 0,1 1 0 0 0,-26 9 0 0 0,32-10-254 0 0,0 1-1 0 0,1 0 1 0 0,-1 1-1 0 0,1 0 1 0 0,0 0-1 0 0,0 0 1 0 0,0 1-1 0 0,1 0 1 0 0,-1 0-1 0 0,1 0 1 0 0,0 0 0 0 0,1 1-1 0 0,-1 0 1 0 0,1 0-1 0 0,0 0 1 0 0,1 1-1 0 0,-1 0 1 0 0,-2 8-1 0 0,-8 38 80 0 0,2 1-1 0 0,2 0 0 0 0,-4 91 1 0 0,6-50-52 0 0,1-26-37 0 0,-19 136 52 0 0,21-182-82 0 0,-1 0 0 0 0,0 1-1 0 0,-2-2 1 0 0,-1 1 0 0 0,-1-1 0 0 0,-18 29 0 0 0,20-39 24 0 0,0 0 1 0 0,-1-1 0 0 0,0 0-1 0 0,-1 0 1 0 0,0-1 0 0 0,-1-1-1 0 0,0 0 1 0 0,-1 0 0 0 0,0-1-1 0 0,0 0 1 0 0,-21 8 0 0 0,9-10 122 0 0,24-6-133 0 0,-12 0 20 0 0,12 0-48 0 0,0 0 0 0 0,-1 0 0 0 0,1 0 0 0 0,0 0 0 0 0,0 0 0 0 0,-1 0 0 0 0,1 0 0 0 0,0 0 0 0 0,-1 0 0 0 0,1-1 0 0 0,0 1 0 0 0,0 0 0 0 0,-1 0 0 0 0,1 0 0 0 0,0 0 0 0 0,0 0 0 0 0,-1 0 0 0 0,1-1 0 0 0,0 1 0 0 0,0 0 0 0 0,0 0 0 0 0,-1 0 0 0 0,1-1 0 0 0,0 1 0 0 0,0 0 0 0 0,0 0 0 0 0,0-1 0 0 0,-1 1 0 0 0,1 0 0 0 0,0 0 0 0 0,0-1 0 0 0,0 1 0 0 0,0 0 0 0 0,0 0 0 0 0,0-1 0 0 0,0 1 0 0 0,0 0 0 0 0,0-1 0 0 0,0 1 0 0 0,0 0 0 0 0,0 0 0 0 0,0-1 0 0 0,0 1 0 0 0,2-3-1 0 0,0 0 0 0 0,0 0 0 0 0,0 0 0 0 0,0 1 0 0 0,0-1 0 0 0,1 1 0 0 0,-1 0 0 0 0,1 0 0 0 0,-1 0 0 0 0,1 0 0 0 0,0 0 0 0 0,0 0 0 0 0,0 1 0 0 0,0-1 0 0 0,0 1 0 0 0,0 0 0 0 0,5-1 0 0 0,5-2 0 0 0,-7 2-1 0 0,0 0 0 0 0,0 1 1 0 0,1 0-1 0 0,-1 0 0 0 0,1 0 0 0 0,-1 1 1 0 0,0 0-1 0 0,1 0 0 0 0,-1 1 1 0 0,1 0-1 0 0,-1 0 0 0 0,0 0 1 0 0,1 1-1 0 0,-1 0 0 0 0,11 5 0 0 0,1 1-1 0 0,-1 1 0 0 0,0 1 0 0 0,30 23 0 0 0,-36-23 20 0 0,-1 0-1 0 0,0 1 0 0 0,0 0 0 0 0,-1 1 0 0 0,-1 0 0 0 0,0 0 1 0 0,0 1-1 0 0,-1 0 0 0 0,-1 0 0 0 0,0 1 0 0 0,-1-1 1 0 0,5 23-1 0 0,0 6 101 0 0,-2 0-1 0 0,-1 1 1 0 0,-3 0 0 0 0,-1 0 0 0 0,-4 60 0 0 0,-5 25 165 0 0,-5 46 78 0 0,6-124-284 0 0,4-23-21 0 0,-7 29 0 0 0,-15 92 100 0 0,15-83-97 0 0,-17 107 42 0 0,21-143-90 0 0,-2 3 0 0 0,-1 52 0 0 0,6-69 1 0 0,2 12-9 0 0,0-18-9 0 0,0 1 0 0 0,0 0 0 0 0,-2 17 0 0 0,1-18-2 0 0,0 0 0 0 0,0 0 1 0 0,0 1-1 0 0,1-1 0 0 0,3 9 1 0 0,14 65-67 0 0,-12-60 45 0 0,8 15-70 0 0,-9-29 86 0 0,0 0 0 0 0,1-1 0 0 0,0 0 0 0 0,0 0 0 0 0,0 0 0 0 0,1-1 0 0 0,1 0 0 0 0,-1 0-1 0 0,1-1 1 0 0,0 1 0 0 0,1-2 0 0 0,-1 1 0 0 0,1-2 0 0 0,0 1 0 0 0,1-1 0 0 0,9 3 0 0 0,14 3 39 0 0,0-2 0 0 0,1-1 1 0 0,48 2-1 0 0,-16-1 135 0 0,-46-5-20 0 0,-12-3-173 0 0,-1 1-1 0 0,1 0 1 0 0,-1 0 0 0 0,12 5-1 0 0,-18-6-226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5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131 279 2500 0 0,'0'0'7798'0'0,"-21"-14"1192"0"0,17 9-8696 0 0,1 0-1 0 0,0 0 1 0 0,0 0-1 0 0,0 0 1 0 0,1 0-1 0 0,0-1 1 0 0,0 1-1 0 0,0-1 1 0 0,1 1-1 0 0,-1-1 1 0 0,1 0-1 0 0,0-8 1 0 0,1 5-143 0 0,-1 1 0 0 0,2 0 0 0 0,-1 0 0 0 0,1 0 1 0 0,0 0-1 0 0,1 0 0 0 0,0 0 0 0 0,5-13 0 0 0,-3 14-71 0 0,0 0 0 0 0,1 0 0 0 0,0 0 0 0 0,0 1 0 0 0,1 0 0 0 0,-1 0-1 0 0,1 0 1 0 0,1 1 0 0 0,-1-1 0 0 0,1 2 0 0 0,0-1 0 0 0,0 1 0 0 0,0 0 0 0 0,9-3 0 0 0,-10 4-32 0 0,0 1 0 0 0,0 0 1 0 0,1 0-1 0 0,-1 0 0 0 0,1 1 0 0 0,-1 0 1 0 0,1 1-1 0 0,8-1 0 0 0,-11 2-22 0 0,0-1 0 0 0,-1 0 0 0 0,1 1 0 0 0,0 0 0 0 0,0 0-1 0 0,-1 0 1 0 0,1 1 0 0 0,-1-1 0 0 0,1 1 0 0 0,-1 0 0 0 0,1-1 0 0 0,-1 2-1 0 0,0-1 1 0 0,5 5 0 0 0,-4-3-5 0 0,-1 0-1 0 0,0 1 1 0 0,0 0-1 0 0,0 0 1 0 0,0 0-1 0 0,-1 0 1 0 0,0 0-1 0 0,0 0 1 0 0,0 0-1 0 0,-1 1 1 0 0,1-1-1 0 0,-1 1 1 0 0,-1-1-1 0 0,1 1 1 0 0,-1 9-1 0 0,-1 6 27 0 0,0 0-1 0 0,-1-1 0 0 0,-6 22 0 0 0,2-15-5 0 0,-2 1-1 0 0,-1-1 0 0 0,-2-1 1 0 0,0 1-1 0 0,-1-2 0 0 0,-27 41 0 0 0,25-46 7 0 0,0-2-1 0 0,-1 1 1 0 0,-1-2-1 0 0,-26 22 1 0 0,29-28-4 0 0,-1 0 1 0 0,0-2 0 0 0,-26 14 0 0 0,38-22-46 0 0,0 0 0 0 0,-1 0 0 0 0,1-1 0 0 0,0 1 0 0 0,0 0-1 0 0,-1-1 1 0 0,1 1 0 0 0,0-1 0 0 0,-1 0 0 0 0,1 0 0 0 0,0 0 0 0 0,-1 0 0 0 0,-1-1 0 0 0,2 1-6 0 0,1 0 0 0 0,0-1 0 0 0,0 1 0 0 0,0-1 0 0 0,0 1 0 0 0,-1-1 0 0 0,1 1 0 0 0,0-1 0 0 0,0 0 0 0 0,0 1 0 0 0,0-1 0 0 0,0 0 0 0 0,0 0 1 0 0,1 0-1 0 0,-1 0 0 0 0,0 0 0 0 0,0 0 0 0 0,1 0 0 0 0,-1 0 0 0 0,0 0 0 0 0,1 0 0 0 0,-1-2 0 0 0,1 2 7 0 0,0 0 0 0 0,1-1 0 0 0,-1 1 1 0 0,0 0-1 0 0,1 0 0 0 0,-1 0 0 0 0,1 0 0 0 0,0-1 1 0 0,-1 1-1 0 0,1 0 0 0 0,0 0 0 0 0,0 0 0 0 0,1-1 1 0 0,0-2 22 0 0,1 0 0 0 0,0 1 1 0 0,0-1-1 0 0,0 0 0 0 0,0 1 1 0 0,0 0-1 0 0,1 0 0 0 0,0 0 1 0 0,-1 0-1 0 0,1 1 0 0 0,0-1 1 0 0,8-2-1 0 0,-4 2 30 0 0,0 0-1 0 0,0 1 1 0 0,0 0-1 0 0,0 0 1 0 0,0 1 0 0 0,14 0-1 0 0,-1 1 27 0 0,0 1 0 0 0,0 2 0 0 0,0 0 0 0 0,33 10 0 0 0,30 16-4590 0 0,-70-24 2900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75 174 4692 0 0,'-3'5'967'0'0,"-1"-1"-1"0"0,1 1 1 0 0,0 1-1 0 0,1-1 1 0 0,-1 0-1 0 0,1 1 1 0 0,0-1-1 0 0,0 1 1 0 0,1-1-1 0 0,0 1 1 0 0,-1 8-1 0 0,1-5-376 0 0,1 0-1 0 0,0 0 1 0 0,0 0-1 0 0,1 0 1 0 0,0-1 0 0 0,1 1-1 0 0,4 12 1 0 0,-5-14-438 0 0,1-1-1 0 0,1 0 1 0 0,-1 1-1 0 0,1-1 1 0 0,0 0 0 0 0,1-1-1 0 0,-1 1 1 0 0,1-1 0 0 0,0 1-1 0 0,0-1 1 0 0,1 0-1 0 0,0-1 1 0 0,0 1 0 0 0,0-1-1 0 0,0 0 1 0 0,1 0 0 0 0,-1-1-1 0 0,1 1 1 0 0,0-1-1 0 0,0-1 1 0 0,0 1 0 0 0,10 2-1 0 0,-8-4-66 0 0,1 0 1 0 0,-1-1-1 0 0,0 0 0 0 0,0-1 0 0 0,0 0 0 0 0,0 0 0 0 0,0-1 1 0 0,0 0-1 0 0,-1 0 0 0 0,1 0 0 0 0,0-1 0 0 0,-1-1 0 0 0,0 1 1 0 0,0-1-1 0 0,0 0 0 0 0,7-6 0 0 0,-6 4-10 0 0,1-1 1 0 0,-2 1-1 0 0,1-1 0 0 0,-1-1 0 0 0,0 0 1 0 0,-1 0-1 0 0,0 0 0 0 0,0 0 0 0 0,0-1 1 0 0,-1 0-1 0 0,-1-1 0 0 0,4-9 0 0 0,-6 12 2 0 0,0 0 0 0 0,-1 0 0 0 0,-1 0 0 0 0,1 0 0 0 0,-1-1 0 0 0,0 1 0 0 0,0 0 0 0 0,-1 0 0 0 0,0 0 0 0 0,-1 0 0 0 0,1 0 0 0 0,-1 0 0 0 0,-1 0 0 0 0,-3-8 0 0 0,-1 1 16 0 0,0 0 1 0 0,-1 0 0 0 0,0 0 0 0 0,-1 1 0 0 0,-15-15-1 0 0,17 20-58 0 0,0 0-1 0 0,-1 1 0 0 0,0 0 0 0 0,-1 1 0 0 0,1 0 1 0 0,-1 0-1 0 0,-1 1 0 0 0,1 0 0 0 0,-1 0 1 0 0,-13-4-1 0 0,17 8-26 0 0,1-1 1 0 0,-1 1 0 0 0,1 0-1 0 0,-1 0 1 0 0,1 1-1 0 0,-1-1 1 0 0,1 1-1 0 0,-1 1 1 0 0,0-1-1 0 0,1 1 1 0 0,-1 0 0 0 0,1 0-1 0 0,-1 0 1 0 0,1 1-1 0 0,0 0 1 0 0,0 0-1 0 0,-1 0 1 0 0,1 1-1 0 0,1 0 1 0 0,-1 0-1 0 0,-5 4 1 0 0,3 0-5 0 0,-1 0 1 0 0,2 1-1 0 0,-1 0 0 0 0,1 0 1 0 0,0 0-1 0 0,1 1 0 0 0,0 0 1 0 0,0 0-1 0 0,1 1 0 0 0,0-1 1 0 0,1 1-1 0 0,0 0 0 0 0,0-1 1 0 0,-1 14-1 0 0,-1 16 16 0 0,1 0-1 0 0,3 54 0 0 0,1-62-9 0 0,5 144 66 0 0,-2 89 152 0 0,-11-124-821 0 0,8-138 200 0 0,1 0 1 0 0,-1 0-1 0 0,0 0 0 0 0,1-1 0 0 0,-1 1 1 0 0,1 0-1 0 0,-1 0 0 0 0,1 0 1 0 0,1 2-1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5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4912 0 0,'1'-1'769'0'0,"0"0"0"0"0,0 0 0 0 0,0 0 0 0 0,0 0 0 0 0,0 0 0 0 0,0 1 0 0 0,0-1 0 0 0,0 0 0 0 0,0 1 0 0 0,0-1 0 0 0,1 1 0 0 0,-1-1 0 0 0,0 1-1 0 0,0 0 1 0 0,1-1 0 0 0,-1 1 0 0 0,2 0 0 0 0,-1 0-223 0 0,1 0 1 0 0,-1 0-1 0 0,1 0 0 0 0,-1 1 0 0 0,1-1 0 0 0,-1 1 1 0 0,1 0-1 0 0,3 1 0 0 0,4 4-556 0 0,0-1 1 0 0,-1 2-1 0 0,12 8 0 0 0,-8-5 1514 0 0,3 2-950 0 0,22 23 0 0 0,-13-11-176 0 0,-1-1 90 0 0,-2 1 0 0 0,0 1 0 0 0,31 48 0 0 0,10 35-2544 0 0,-56-97-1847 0 0,-4-6 2328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5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6 2912 0 0,'-7'-6'18036'0'0,"-20"24"-16852"0"0,2 2 0 0 0,0 0 0 0 0,1 1 1 0 0,-25 29-1 0 0,-5 4-344 0 0,-218 212 1263 0 0,258-248-3345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5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3212 0 0,'0'0'17086'0'0,"17"-4"-13929"0"0,269-25 3008 0 0,-248 27-5959 0 0,-23 5-2810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5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5328 0 0,'-1'-11'9600'0'0,"0"-12"-2373"0"0,0 12-3708 0 0,-1 16-968 0 0,1 27-1499 0 0,5-13-1031 0 0,1 1 0 0 0,1-1 0 0 0,0 0 1 0 0,2-1-1 0 0,0 1 0 0 0,20 32 0 0 0,-23-44-205 0 0,0-1-1 0 0,0 1 1 0 0,0-1 0 0 0,1 0 0 0 0,0-1 0 0 0,1 1 0 0 0,11 7 0 0 0,29 12-4188 0 0,-37-21 2762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5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83 2104 0 0,'10'-31'10508'0'0,"-1"1"-3377"0"0,-7 8 725 0 0,-5 26-7461 0 0,-5 8-141 0 0,0 0 0 0 0,0 1 0 0 0,2 0 0 0 0,-8 18 0 0 0,-18 63 219 0 0,15-43-270 0 0,-106 330 730 0 0,68-202-985 0 0,50-166-62 0 0,0-2-214 0 0,1 0-1 0 0,1 0 0 0 0,0 1 0 0 0,0-1 0 0 0,-1 18 1 0 0,8-20-2591 0 0,-1-4 1317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5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99 3128 0 0,'-7'-10'14178'0'0,"8"9"-13846"0"0,0-1 0 0 0,0 0 1 0 0,0 0-1 0 0,0 1 0 0 0,0-1 1 0 0,0 1-1 0 0,0-1 0 0 0,0 1 1 0 0,1-1-1 0 0,-1 1 0 0 0,0 0 1 0 0,1 0-1 0 0,-1-1 0 0 0,1 1 1 0 0,0 0-1 0 0,-1 0 1 0 0,4-1-1 0 0,37-14 1144 0 0,-17 8-821 0 0,-4 0-712 0 0,1 0-1 0 0,0 1 1 0 0,1 2 0 0 0,41-6-1 0 0,-44 11-3011 0 0,-13 2 1484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7:5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4528 0 0,'-10'9'9457'0'0,"9"-8"-8598"0"0,1 0 1 0 0,-1 0-1 0 0,1 0 1 0 0,-1 0 0 0 0,1 1-1 0 0,0-1-618 0 0,0-1 0 0 0,0 1 0 0 0,0-1 0 0 0,0 1 0 0 0,0-1 0 0 0,0 0 0 0 0,0 1 0 0 0,0-1 0 0 0,1 1 0 0 0,-1-1 0 0 0,0 1 0 0 0,0-1 0 0 0,1 1 0 0 0,-1-1 0 0 0,0 0 0 0 0,1 1 0 0 0,-1-1 0 0 0,0 0 0 0 0,1 1 0 0 0,-1-1 0 0 0,0 0 0 0 0,1 1 0 0 0,-1-1 0 0 0,1 0 0 0 0,0 1 0 0 0,3 0 74 0 0,1 1 0 0 0,-1-1-1 0 0,1 1 1 0 0,-1-1-1 0 0,1-1 1 0 0,8 2 0 0 0,133-6-155 0 0,-82 0-3458 0 0,-43 2 1687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2596 0 0,'0'-3'881'0'0,"1"0"-1"0"0,-1-1 1 0 0,1 1-1 0 0,-1 0 1 0 0,1 0-1 0 0,0 0 0 0 0,0 0 1 0 0,0 0-1 0 0,0 0 1 0 0,1 1-1 0 0,-1-1 1 0 0,1 0-1 0 0,0 1 1 0 0,3-5-1 0 0,0 2-144 0 0,-1 1-1 0 0,1 0 1 0 0,0 0-1 0 0,0 0 1 0 0,0 0 0 0 0,12-5-1 0 0,-1 2-28 0 0,0 1-1 0 0,1 1 1 0 0,0 0-1 0 0,25-4 1 0 0,-31 8-455 0 0,0 0 0 0 0,0 0-1 0 0,-1 1 1 0 0,1 0 0 0 0,0 1 0 0 0,0 0 0 0 0,-1 1-1 0 0,17 4 1 0 0,-23-5-207 0 0,-1 0-1 0 0,0 0 1 0 0,1 1-1 0 0,-1-1 0 0 0,0 1 1 0 0,0 0-1 0 0,0 0 1 0 0,0 0-1 0 0,0 0 1 0 0,0 0-1 0 0,0 1 0 0 0,-1-1 1 0 0,0 1-1 0 0,1-1 1 0 0,-1 1-1 0 0,0 0 1 0 0,0 0-1 0 0,0 0 1 0 0,0 0-1 0 0,-1 1 0 0 0,0-1 1 0 0,1 0-1 0 0,-1 1 1 0 0,0-1-1 0 0,0 1 1 0 0,-1-1-1 0 0,1 1 0 0 0,-1 6 1 0 0,-1-1-14 0 0,0 1 1 0 0,0-1-1 0 0,-1 1 0 0 0,-1-1 0 0 0,0 0 1 0 0,0 0-1 0 0,-1 0 0 0 0,0 0 1 0 0,0 0-1 0 0,-1-1 0 0 0,0 0 1 0 0,-10 13-1 0 0,-5 3 20 0 0,-1-2-1 0 0,-38 34 1 0 0,35-40-215 0 0,23-16 108 0 0,-5 1-78 0 0,6-1 126 0 0,0-1 1 0 0,0 1 0 0 0,0 0 0 0 0,0 0-1 0 0,0 0 1 0 0,0 0 0 0 0,0 0-1 0 0,0 0 1 0 0,0 0 0 0 0,0 0 0 0 0,1 0-1 0 0,-1 0 1 0 0,0 0 0 0 0,0 0 0 0 0,0 0-1 0 0,0-1 1 0 0,0 1 0 0 0,0 0-1 0 0,0 0 1 0 0,0 0 0 0 0,0 0 0 0 0,0 0-1 0 0,0 0 1 0 0,0 0 0 0 0,0 0 0 0 0,0 0-1 0 0,-1 0 1 0 0,1 0 0 0 0,0-1-1 0 0,0 1 1 0 0,0 0 0 0 0,0 0 0 0 0,0 0-1 0 0,0 0 1 0 0,0 0 0 0 0,0 0-1 0 0,0 0 1 0 0,0 0 0 0 0,0 0 0 0 0,0 0-1 0 0,0 0 1 0 0,0 0 0 0 0,8-4 17 0 0,0 1 0 0 0,1 0-1 0 0,0 0 1 0 0,-1 1 0 0 0,1 0 0 0 0,0 1 0 0 0,0 0-1 0 0,0 1 1 0 0,0-1 0 0 0,0 2 0 0 0,0-1 0 0 0,0 1-1 0 0,0 0 1 0 0,0 1 0 0 0,0 0 0 0 0,10 4 0 0 0,-3 0 61 0 0,-1 0 0 0 0,1 0 0 0 0,-1 1 0 0 0,-1 1 0 0 0,1 1 0 0 0,-1 0 0 0 0,-1 1 1 0 0,15 13-1 0 0,-23-19-22 0 0,-1 0 1 0 0,0 0 0 0 0,-1 1 0 0 0,1-1-1 0 0,-1 1 1 0 0,0 0 0 0 0,0 0 0 0 0,-1 0-1 0 0,1 0 1 0 0,-1 1 0 0 0,0-1 0 0 0,0 1-1 0 0,-1-1 1 0 0,0 1 0 0 0,0 0 0 0 0,0-1-1 0 0,-1 1 1 0 0,0 0 0 0 0,0-1 0 0 0,0 1-1 0 0,-1 0 1 0 0,1 0 0 0 0,-1-1 0 0 0,-1 1-1 0 0,1-1 1 0 0,-1 1 0 0 0,0-1 0 0 0,-5 10-1 0 0,1-4 32 0 0,-1 0-1 0 0,0 0 1 0 0,0-1-1 0 0,-1 0 1 0 0,0 0 0 0 0,-1-1-1 0 0,0 0 1 0 0,0 0-1 0 0,-1-1 1 0 0,-1-1-1 0 0,1 1 1 0 0,-12 5-1 0 0,-29 8-7 0 0,39-17-122 0 0,0-1 1 0 0,-1-1 0 0 0,1 0 0 0 0,-22 1 0 0 0,25-3-786 0 0,0 0 1 0 0,0-1-1 0 0,0 0 1 0 0,-13-4-1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4364 0 0,'-7'5'9295'0'0,"-6"9"1850"0"0,13-13-11074 0 0,1-1 0 0 0,-1 1-1 0 0,1 0 1 0 0,-1-1 0 0 0,1 1 0 0 0,-1-1 0 0 0,1 1 0 0 0,-1-1 0 0 0,1 1 0 0 0,0-1 0 0 0,-1 0 0 0 0,1 1 0 0 0,0-1 0 0 0,-1 0 0 0 0,1 1 0 0 0,0-1 0 0 0,-1 0 0 0 0,1 0 0 0 0,0 1 0 0 0,0-1 0 0 0,-1 0 0 0 0,2 0 0 0 0,19 3 787 0 0,50 0 186 0 0,25 2-5261 0 0,-78-3 2602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14 4016 0 0,'8'-14'16481'0'0,"-7"24"-11637"0"0,-11 35-6873 0 0,7-35 4001 0 0,-13 51-1258 0 0,-3-1 0 0 0,-29 62 1 0 0,1 19-10 0 0,42-125-622 0 0,4-13-69 0 0,1-1 0 0 0,-1 0 0 0 0,1 1 1 0 0,-1-1-1 0 0,1 0 0 0 0,0 1 1 0 0,0-1-1 0 0,0 1 0 0 0,0-1 0 0 0,0 1 1 0 0,1-1-1 0 0,-1 0 0 0 0,1 1 1 0 0,-1-1-1 0 0,1 0 0 0 0,0 1 0 0 0,0-1 1 0 0,0 0-1 0 0,0 0 0 0 0,1 0 1 0 0,-1 0-1 0 0,0 0 0 0 0,1 0 0 0 0,0 0 1 0 0,-1 0-1 0 0,1-1 0 0 0,0 1 1 0 0,0-1-1 0 0,0 1 0 0 0,0-1 0 0 0,2 2 1 0 0,8 3 13 0 0,0-1 0 0 0,0 0 0 0 0,0-1 0 0 0,24 6 0 0 0,-5-2-6 0 0,-16-3-247 0 0,20 6-700 0 0,-13-7-3368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1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43 21334 0 0,'3'-6'2433'0'0,"-2"4"-2057"0"0,0 0-1 0 0,0 0 1 0 0,0-1-1 0 0,0 1 1 0 0,0 0-1 0 0,0-1 1 0 0,-1 1 0 0 0,1-1-1 0 0,-1 1 1 0 0,0-1-1 0 0,1 1 1 0 0,-1-1-1 0 0,-1-3 1 0 0,-1 9-296 0 0,-3 4-46 0 0,1 1 0 0 0,0-1 1 0 0,0 1-1 0 0,1 0 1 0 0,0 0-1 0 0,-2 10 0 0 0,-12 58 94 0 0,13-59-102 0 0,-1 12-70 0 0,0-1-1 0 0,0 44 1 0 0,5-60-462 0 0,1 0-1 0 0,-1 0 0 0 0,2 1 1 0 0,0-1-1 0 0,0 0 1 0 0,1 0-1 0 0,1-1 1 0 0,7 17-1 0 0,-4-10-1106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3412 0 0,'0'-23'10728'0'0,"2"-4"1818"0"0,3 47-12153 0 0,-1 0 0 0 0,-1 0 0 0 0,-1 0 0 0 0,0 1 0 0 0,-2 23 0 0 0,4 35 217 0 0,23 204 57 0 0,-26-264-1050 0 0,0-12-177 0 0,-1 0 0 0 0,1 0-1 0 0,0-1 1 0 0,1 1-1 0 0,-1-1 1 0 0,6 13 0 0 0,-3-13-1038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82 18078 0 0,'-12'-22'4818'0'0,"6"11"-3509"0"0,1 0 0 0 0,-6-18-1 0 0,11 27-445 0 0,0 2-832 0 0,0-1-1 0 0,1 1 1 0 0,-1-1 0 0 0,0 1-1 0 0,1-1 1 0 0,-1 1 0 0 0,0 0-1 0 0,1-1 1 0 0,-1 1 0 0 0,1 0-1 0 0,-1-1 1 0 0,1 1-1 0 0,-1 0 1 0 0,1-1 0 0 0,-1 1-1 0 0,1 0 1 0 0,-1 0 0 0 0,1 0-1 0 0,-1 0 1 0 0,1-1 0 0 0,-1 1-1 0 0,1 0 1 0 0,0 0-1 0 0,-1 0 1 0 0,1 0 0 0 0,-1 0-1 0 0,1 0 1 0 0,-1 0 0 0 0,1 1-1 0 0,-1-1 1 0 0,1 0 0 0 0,-1 0-1 0 0,1 0 1 0 0,0 0-1 0 0,-1 1 1 0 0,1-1 0 0 0,-1 0-1 0 0,0 1 1 0 0,1-1 0 0 0,0 1-1 0 0,24 19 384 0 0,-17-13-248 0 0,27 26 153 0 0,-1 2 0 0 0,-2 1 0 0 0,45 64 0 0 0,-56-67-167 0 0,-1 1 0 0 0,29 71 0 0 0,-38-82-105 0 0,-4-1-44 0 0,-6-17-54 0 0,1 0 0 0 0,-1-1 0 0 0,1 0-1 0 0,0 1 1 0 0,0-1 0 0 0,5 8 0 0 0,3-3-729 0 0,-10-7 470 0 0,4-22-5611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13 6017 0 0,'-10'-11'14338'0'0,"8"10"-13541"0"0,-9 8 32 0 0,0 1 1 0 0,1 0-1 0 0,0 1 1 0 0,1 0-1 0 0,-12 13 0 0 0,-41 60 405 0 0,28-36-603 0 0,-18 25 511 0 0,-48 87-1 0 0,65-89-656 0 0,15-29-855 0 0,20-39 125 0 0,9 1-5407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 3412 0 0,'-11'-9'20589'0'0,"25"2"-15543"0"0,35-3-8004 0 0,-43 9 4789 0 0,173-15-230 0 0,-71 9-2955 0 0,-91 6-2305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3648 0 0,'-13'2'14793'0'0,"2"13"-10581"0"0,1 22-2761 0 0,-17 140 1927 0 0,1-20-2381 0 0,20-106-1001 0 0,-3 21-871 0 0,7-23-2862 0 0,2-39 2128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85 164 1364 0 0,'0'-5'1320'0'0,"0"0"0"0"0,1 0 0 0 0,0 0 0 0 0,0 0 0 0 0,0 0 0 0 0,1 0 0 0 0,0 0 1 0 0,-1 0-1 0 0,5-5 0 0 0,-2 3-419 0 0,0 0 1 0 0,1 0-1 0 0,-1 1 1 0 0,2 0 0 0 0,8-10-1 0 0,-6 10-501 0 0,0-1-1 0 0,0 1 1 0 0,0 1-1 0 0,1-1 0 0 0,-1 1 1 0 0,1 1-1 0 0,0 0 1 0 0,1 0-1 0 0,-1 1 1 0 0,13-3-1 0 0,-18 5-310 0 0,0 0-1 0 0,0 0 1 0 0,0 1-1 0 0,1 0 1 0 0,-1 0-1 0 0,0 0 1 0 0,0 0-1 0 0,0 1 1 0 0,0 0 0 0 0,0 0-1 0 0,0 0 1 0 0,0 0-1 0 0,0 0 1 0 0,0 1-1 0 0,0 0 1 0 0,0 0-1 0 0,-1 0 1 0 0,1 0-1 0 0,-1 0 1 0 0,0 1-1 0 0,1 0 1 0 0,-1-1-1 0 0,0 1 1 0 0,0 0-1 0 0,-1 1 1 0 0,1-1-1 0 0,-1 0 1 0 0,3 5-1 0 0,-1 1-14 0 0,1 0-1 0 0,-1 1 0 0 0,0 0 0 0 0,-1 0 0 0 0,0 0 1 0 0,-1 0-1 0 0,0 0 0 0 0,-1 1 0 0 0,0-1 0 0 0,0 12 1 0 0,-2 6-7 0 0,-2 1 1 0 0,0-1 0 0 0,-2 0-1 0 0,-1 0 1 0 0,-1 0 0 0 0,-2-1 0 0 0,-1 0-1 0 0,-15 30 1 0 0,9-24-2 0 0,-2-2 0 0 0,-2 0 0 0 0,0-1 0 0 0,-2 0-1 0 0,-50 50 1 0 0,61-70-40 0 0,0 0 0 0 0,-20 14 0 0 0,27-22-30 0 0,1 0 1 0 0,0 0-1 0 0,-1 0 0 0 0,1-1 0 0 0,-1 1 0 0 0,1-1 1 0 0,-1 0-1 0 0,0 0 0 0 0,1 0 0 0 0,-1 0 0 0 0,0-1 0 0 0,0 1 1 0 0,1-1-1 0 0,-8 0 0 0 0,9-1-2 0 0,1 1-1 0 0,-1 0 1 0 0,1-1 0 0 0,0 1 0 0 0,-1 0-1 0 0,1-1 1 0 0,0 0 0 0 0,-1 1-1 0 0,1-1 1 0 0,0 0 0 0 0,0 1 0 0 0,0-1-1 0 0,0 0 1 0 0,-1 0 0 0 0,1 0-1 0 0,0 0 1 0 0,1 0 0 0 0,-1 0 0 0 0,0-1-1 0 0,0 1 1 0 0,0 0 0 0 0,0-2-1 0 0,0 1 1 0 0,0-1 0 0 0,1 1 0 0 0,-1-1 0 0 0,1 0 0 0 0,0 1 0 0 0,0-1 0 0 0,-1 0 0 0 0,2 1 0 0 0,-1-1 0 0 0,0 0 0 0 0,1-2-1 0 0,1-4 34 0 0,1 1 0 0 0,0-1 0 0 0,0 1 0 0 0,1 0-1 0 0,0 0 1 0 0,5-9 0 0 0,-6 14 5 0 0,-1-1-1 0 0,0 1 1 0 0,1 0 0 0 0,0 0-1 0 0,0 0 1 0 0,0 0 0 0 0,0 0 0 0 0,0 1-1 0 0,1-1 1 0 0,-1 1 0 0 0,1 0-1 0 0,0 0 1 0 0,-1 0 0 0 0,1 0-1 0 0,0 1 1 0 0,0-1 0 0 0,7 0-1 0 0,-5 1 11 0 0,0 1 0 0 0,0 0-1 0 0,0 0 1 0 0,0 1-1 0 0,0 0 1 0 0,0 0-1 0 0,0 0 1 0 0,0 1-1 0 0,-1 0 1 0 0,1 0 0 0 0,5 3-1 0 0,10 6-203 0 0,-1 1 1 0 0,0 1-1 0 0,-1 1 0 0 0,0 1 0 0 0,16 17 1 0 0,4 5-3416 0 0,-29-29 1965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18526 0 0,'7'-31'4626'0'0,"-4"23"-4160"0"0,-1-1 0 0 0,0 0 0 0 0,0-15 0 0 0,-2 24-444 0 0,0 0-1 0 0,1 0 1 0 0,-1-1 0 0 0,0 1 0 0 0,0 0 0 0 0,0 0 0 0 0,0 0 0 0 0,0-1 0 0 0,0 1 0 0 0,0 0 0 0 0,0 0 0 0 0,0 0 0 0 0,0 0 0 0 0,1-1 0 0 0,-1 1-1 0 0,0 0 1 0 0,0 0 0 0 0,0 0 0 0 0,0 0 0 0 0,0 0 0 0 0,1 0 0 0 0,-1-1 0 0 0,0 1 0 0 0,0 0 0 0 0,0 0 0 0 0,0 0 0 0 0,1 0 0 0 0,-1 0 0 0 0,0 0-1 0 0,0 0 1 0 0,0 0 0 0 0,1 0 0 0 0,-1 0 0 0 0,0 0 0 0 0,0 0 0 0 0,0 0 0 0 0,1 0 0 0 0,-1 0 0 0 0,0 0 0 0 0,0 0 0 0 0,0 0 0 0 0,1 0 0 0 0,-1 0 0 0 0,0 0-1 0 0,0 0 1 0 0,0 0 0 0 0,0 1 0 0 0,1-1 0 0 0,-1 0 0 0 0,0 0 0 0 0,0 0 0 0 0,0 0 0 0 0,0 0 0 0 0,0 0 0 0 0,1 1 0 0 0,-1-1 0 0 0,0 0 0 0 0,0 0-1 0 0,9 7 340 0 0,-3 0-226 0 0,-1 0 0 0 0,-1 0-1 0 0,1 0 1 0 0,-1 0-1 0 0,0 1 1 0 0,4 13 0 0 0,9 15 120 0 0,-6-14-253 0 0,-4-8 32 0 0,1 0 0 0 0,15 22 0 0 0,-20-33-343 0 0,-1 0 0 0 0,1 0 0 0 0,-1 0 0 0 0,1-1 0 0 0,0 1 0 0 0,0-1 0 0 0,0 0 0 0 0,0 0 0 0 0,0 0 0 0 0,1 0 0 0 0,-1 0-1 0 0,0-1 1 0 0,1 0 0 0 0,0 1 0 0 0,-1-1 0 0 0,7 1 0 0 0,-2-2-1287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81 3572 0 0,'10'-34'9925'0'0,"-8"28"-7708"0"0,0-1 1 0 0,0 1 0 0 0,0-1 0 0 0,0-14 2774 0 0,-3 24-4495 0 0,-63 201 1857 0 0,26-82-1892 0 0,-17 117 148 0 0,33-133-421 0 0,12-55-162 0 0,-6 25-235 0 0,-28 79 1 0 0,42-150 101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67 2956 0 0,'-10'-17'20599'0'0,"10"16"-20306"0"0,1 0 1 0 0,-1 0-1 0 0,0 1 0 0 0,0-1 1 0 0,1 0-1 0 0,-1 1 0 0 0,0-1 1 0 0,1 0-1 0 0,-1 1 0 0 0,1-1 1 0 0,-1 1-1 0 0,1-1 0 0 0,-1 1 1 0 0,1-1-1 0 0,-1 1 0 0 0,1-1 1 0 0,0 1-1 0 0,-1-1 0 0 0,2 1 1 0 0,3-3-466 0 0,0 1 0 0 0,1 0 0 0 0,-1 0 0 0 0,12-2 0 0 0,-14 4 1056 0 0,23-5-348 0 0,46 0 0 0 0,-51 4-445 0 0,0-1 0 0 0,0 0 0 0 0,21-6-1 0 0,-17 7-774 0 0,-17 4-3310 0 0,-4 1 2397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1 272 0 0,'-17'13'24705'0'0,"16"-11"-23922"0"0,18 2-61 0 0,0 0-1 0 0,0-1 0 0 0,0 0 0 0 0,34-1 1 0 0,-21 0-279 0 0,77 8 634 0 0,-106-10-1275 0 0,19 0-3249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1:4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4052 0 0,'4'9'8842'0'0,"7"-5"-5025"0"0,18-5-2831 0 0,-21 0-61 0 0,78-5 982 0 0,47-2-218 0 0,-47 11-3454 0 0,-70 0 231 0 0,-1 0 45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2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72 2052 0 0,'-1'0'703'0'0,"0"-1"0"0"0,0 1 0 0 0,0 0 0 0 0,0-1 0 0 0,0 1 0 0 0,0 0 0 0 0,0 0 0 0 0,0 0 0 0 0,0-1 0 0 0,0 1 0 0 0,0 0 0 0 0,0 1 0 0 0,0-1 0 0 0,0 0 0 0 0,-1 0 0 0 0,1 0 0 0 0,0 1 0 0 0,-1 0 0 0 0,-21 13 3023 0 0,16-7-3182 0 0,-1 0 0 0 0,-11 16 1 0 0,7-5 86 0 0,0 0 1 0 0,2 0-1 0 0,0 1 0 0 0,-11 27 1 0 0,17-36-479 0 0,1 1 0 0 0,0-1 1 0 0,0 1-1 0 0,1 0 0 0 0,0 0 0 0 0,1 0 1 0 0,1 0-1 0 0,0 0 0 0 0,0 0 1 0 0,2 13-1 0 0,0-18-128 0 0,-1 0 0 0 0,1-1 0 0 0,0 1 1 0 0,1-1-1 0 0,-1 1 0 0 0,1-1 0 0 0,0 0 0 0 0,1 0 0 0 0,-1 0 0 0 0,1 0 1 0 0,0 0-1 0 0,0-1 0 0 0,0 0 0 0 0,1 0 0 0 0,0 0 0 0 0,0 0 0 0 0,0-1 1 0 0,0 0-1 0 0,9 4 0 0 0,-10-5-98 0 0,1 0 0 0 0,-1 0 0 0 0,1 0 1 0 0,-1-1-1 0 0,1 0 0 0 0,0 0 0 0 0,-1-1 0 0 0,1 1 1 0 0,0-1-1 0 0,0 0 0 0 0,0 0 0 0 0,-1 0 0 0 0,1-1 0 0 0,0 0 1 0 0,0 0-1 0 0,-1 0 0 0 0,1 0 0 0 0,-1-1 0 0 0,1 1 1 0 0,-1-1-1 0 0,0-1 0 0 0,0 1 0 0 0,1 0 0 0 0,6-7 1 0 0,-9 7 98 0 0,0 0 0 0 0,-1 0 1 0 0,1 0-1 0 0,-1 0 0 0 0,1-1 1 0 0,-1 1-1 0 0,0 0 0 0 0,0-1 1 0 0,0 1-1 0 0,0-1 0 0 0,0 1 1 0 0,0-1-1 0 0,-1 1 0 0 0,1-1 1 0 0,-1 0-1 0 0,0 1 0 0 0,0-1 1 0 0,0 1-1 0 0,0-1 0 0 0,0 0 1 0 0,0 1-1 0 0,-1-1 0 0 0,0 0 1 0 0,-1-4-1 0 0,-3-6 232 0 0,0 0 0 0 0,0 1 1 0 0,-12-20-1 0 0,8 17-41 0 0,4 7-77 0 0,-4-8 191 0 0,1-1 0 0 0,0 0 0 0 0,-8-26 1 0 0,16 38-305 0 0,-1 0 1 0 0,1 0 0 0 0,0 0 0 0 0,0-1-1 0 0,0 1 1 0 0,1 0 0 0 0,-1 0-1 0 0,1 0 1 0 0,1 0 0 0 0,-1 0 0 0 0,1 0-1 0 0,0 0 1 0 0,0 0 0 0 0,0 1 0 0 0,1-1-1 0 0,-1 1 1 0 0,1-1 0 0 0,0 1 0 0 0,0 0-1 0 0,1 0 1 0 0,-1 1 0 0 0,8-7 0 0 0,5-3 1 0 0,0 0 0 0 0,1 1 0 0 0,0 1 0 0 0,25-11 0 0 0,-36 18-24 0 0,0 2 0 0 0,0-1 0 0 0,0 1-1 0 0,0 0 1 0 0,0 0 0 0 0,0 0 0 0 0,0 1 0 0 0,1 0 0 0 0,-1 1 0 0 0,1-1-1 0 0,-1 1 1 0 0,0 0 0 0 0,1 1 0 0 0,9 1 0 0 0,-12-1 2 0 0,1 1 0 0 0,-1 0 0 0 0,0-1 0 0 0,0 1 0 0 0,-1 1 0 0 0,1-1 1 0 0,0 0-1 0 0,-1 1 0 0 0,1 0 0 0 0,-1 0 0 0 0,0 0 0 0 0,0 0 0 0 0,0 1 0 0 0,0-1 0 0 0,-1 1 1 0 0,1-1-1 0 0,-1 1 0 0 0,0 0 0 0 0,0 0 0 0 0,-1 0 0 0 0,3 8 0 0 0,2 10 21 0 0,-1 1 0 0 0,-1 0 0 0 0,1 30 0 0 0,-4-36-19 0 0,0 0 1 0 0,1 0-1 0 0,1 0 1 0 0,1-1-1 0 0,0 1 1 0 0,1-1-1 0 0,11 25 1 0 0,-14-37-23 0 0,0 0 0 0 0,1 0 0 0 0,-1 1 0 0 0,1-2 1 0 0,-1 1-1 0 0,1 0 0 0 0,0 0 0 0 0,1-1 0 0 0,-1 0 1 0 0,1 0-1 0 0,-1 0 0 0 0,1 0 0 0 0,0 0 0 0 0,0-1 1 0 0,0 1-1 0 0,0-1 0 0 0,1 0 0 0 0,-1-1 1 0 0,1 1-1 0 0,-1-1 0 0 0,1 0 0 0 0,-1 0 0 0 0,1 0 1 0 0,0 0-1 0 0,8-1 0 0 0,-2 0-34 0 0,0-1 0 0 0,0-1 0 0 0,0 1 1 0 0,0-2-1 0 0,0 1 0 0 0,-1-2 0 0 0,1 1 0 0 0,-1-1 0 0 0,0-1 0 0 0,0 0 1 0 0,-1 0-1 0 0,1-1 0 0 0,16-14 0 0 0,-10 6 76 0 0,-1-1 0 0 0,0 0 1 0 0,-2-1-1 0 0,0-1 0 0 0,0 0 0 0 0,13-25 1 0 0,-2 2 408 0 0,-12 21 400 0 0,14-28 0 0 0,-26 46-417 0 0,-3 35-280 0 0,2-26-116 0 0,0 0 1 0 0,0 1 0 0 0,1 15 0 0 0,2-6-10 0 0,1 0 0 0 0,0-1-1 0 0,2 0 1 0 0,0 0 0 0 0,0 0 0 0 0,9 17-1 0 0,-10-27-65 0 0,-1-1-1 0 0,1 1 0 0 0,0-1 0 0 0,1 0 0 0 0,-1 0 1 0 0,1 0-1 0 0,1-1 0 0 0,-1 0 0 0 0,1 0 0 0 0,0 0 1 0 0,0 0-1 0 0,0-1 0 0 0,1 0 0 0 0,-1 0 0 0 0,1-1 1 0 0,13 5-1 0 0,-6-5-418 0 0,-1 0 0 0 0,1 0 0 0 0,0-2 0 0 0,0 0 0 0 0,0 0 0 0 0,0-1 0 0 0,0-1 0 0 0,14-2 0 0 0,-3-1-1133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 3292 0 0,'-14'-16'25086'0'0,"14"16"-24869"0"0,39-5 961 0 0,68 2-1 0 0,-10 0-1201 0 0,-51 1-3314 0 0,-37 2 1788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15 5805 0 0,'-3'-3'6159'0'0,"-11"-8"-105"0"0,11 11-5732 0 0,1 0-1 0 0,-1-1 0 0 0,0 1 1 0 0,1 0-1 0 0,-1 1 0 0 0,0-1 1 0 0,0 0-1 0 0,1 1 1 0 0,-1 0-1 0 0,0-1 0 0 0,1 1 1 0 0,-1 0-1 0 0,1 0 0 0 0,-1 1 1 0 0,1-1-1 0 0,-1 1 0 0 0,1-1 1 0 0,-4 4-1 0 0,-6 5 504 0 0,-23 23 0 0 0,13-12-448 0 0,2 0 0 0 0,0 2 0 0 0,1 1 0 0 0,1 0 0 0 0,-20 38 1 0 0,16-15 5 0 0,2 1 1 0 0,-17 61 0 0 0,30-81-243 0 0,1-1 0 0 0,1 2 1 0 0,2-1-1 0 0,0 0 0 0 0,3 50 0 0 0,2-64-95 0 0,0 1 0 0 0,1-1 0 0 0,0 0-1 0 0,1 0 1 0 0,8 19 0 0 0,-9-26-31 0 0,0 1 1 0 0,1-1 0 0 0,0 0 0 0 0,0-1-1 0 0,0 1 1 0 0,1-1 0 0 0,0 1-1 0 0,1-1 1 0 0,-1-1 0 0 0,1 1-1 0 0,9 5 1 0 0,-10-8-8 0 0,0-1-1 0 0,0 0 1 0 0,0-1-1 0 0,0 1 1 0 0,0-1-1 0 0,0 0 1 0 0,1-1-1 0 0,-1 1 1 0 0,0-1-1 0 0,1 0 1 0 0,-1 0-1 0 0,0 0 1 0 0,1-1-1 0 0,-1 0 1 0 0,0 0-1 0 0,1 0 0 0 0,-1-1 1 0 0,0 0-1 0 0,0 0 1 0 0,0 0-1 0 0,-1-1 1 0 0,1 1-1 0 0,6-5 1 0 0,-7 4 12 0 0,0 0-1 0 0,0 0 1 0 0,0 0 0 0 0,-1-1 0 0 0,1 0-1 0 0,-1 1 1 0 0,0-1 0 0 0,0 0-1 0 0,0 0 1 0 0,0-1 0 0 0,2-5-1 0 0,-4 7 6 0 0,0 0-1 0 0,0 0 0 0 0,0-1 0 0 0,0 1 0 0 0,-1 0 0 0 0,1 0 1 0 0,-1 0-1 0 0,0-1 0 0 0,0 1 0 0 0,0 0 0 0 0,-1 0 0 0 0,1 0 1 0 0,-1-1-1 0 0,0 1 0 0 0,1 0 0 0 0,-1 0 0 0 0,-1 0 0 0 0,-1-4 1 0 0,-1-2 24 0 0,-1 1 1 0 0,0 0 0 0 0,0 0-1 0 0,-7-8 1 0 0,9 12-60 0 0,-1 1 1 0 0,1 0-1 0 0,0 1 1 0 0,-1-1 0 0 0,0 1-1 0 0,1 0 1 0 0,-1-1-1 0 0,0 2 1 0 0,0-1-1 0 0,0 0 1 0 0,-8-1-1 0 0,6 2-79 0 0,-1 0-1 0 0,1 0 1 0 0,-1 0 0 0 0,1 1-1 0 0,-1 0 1 0 0,1 1-1 0 0,-1-1 1 0 0,1 1 0 0 0,-8 3-1 0 0,-6 1-1689 0 0,-30 14 0 0 0,29-11 209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 6249 0 0,'-2'-7'4188'0'0,"-3"1"-1132"0"0,3 0 929 0 0,-2 0-1477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33 3572 0 0,'-4'-4'1150'0'0,"-1"1"0"0"0,1-1 0 0 0,-1 1 0 0 0,0 0 0 0 0,0 1 0 0 0,0 0 0 0 0,0-1 0 0 0,-1 2 0 0 0,1-1 0 0 0,-1 0 0 0 0,1 1 0 0 0,-6 0 0 0 0,2 0-408 0 0,1 1 0 0 0,-1 0-1 0 0,0 0 1 0 0,1 1 0 0 0,-1 0 0 0 0,1 1-1 0 0,-13 3 1 0 0,11-2-496 0 0,1 1-1 0 0,-1 0 1 0 0,1 0 0 0 0,0 1-1 0 0,1 0 1 0 0,-1 0-1 0 0,1 1 1 0 0,0 1 0 0 0,0-1-1 0 0,1 1 1 0 0,0 0-1 0 0,0 1 1 0 0,-11 15 0 0 0,16-20-216 0 0,1 0 1 0 0,-1 0-1 0 0,1-1 1 0 0,0 1-1 0 0,0 0 1 0 0,0 0-1 0 0,0 0 1 0 0,1 0-1 0 0,-1 0 1 0 0,1 1-1 0 0,0-1 1 0 0,0 0 0 0 0,0 0-1 0 0,0 0 1 0 0,0 0-1 0 0,1 0 1 0 0,-1 0-1 0 0,1 0 1 0 0,0 0-1 0 0,0 0 1 0 0,0 0-1 0 0,1 0 1 0 0,-1 0-1 0 0,0-1 1 0 0,1 1 0 0 0,0 0-1 0 0,0-1 1 0 0,0 1-1 0 0,2 2 1 0 0,2 0-15 0 0,-1 0 1 0 0,1 0-1 0 0,0 0 1 0 0,0-1-1 0 0,1 0 1 0 0,-1 0 0 0 0,1 0-1 0 0,-1-1 1 0 0,1 0-1 0 0,13 3 1 0 0,47 8-200 0 0,-65-13 132 0 0,3-2-18 0 0,-5 1 66 0 0,0 0 0 0 0,0 1 1 0 0,0-1-1 0 0,0 0 1 0 0,0 0-1 0 0,0 0 0 0 0,0 0 1 0 0,0 0-1 0 0,0 0 1 0 0,0 0-1 0 0,0 0 1 0 0,0 0-1 0 0,0 0 0 0 0,0 0 1 0 0,0 0-1 0 0,0 0 1 0 0,0 0-1 0 0,0 0 1 0 0,0 1-1 0 0,0-1 0 0 0,-1 0 1 0 0,1 0-1 0 0,1 0 1 0 0,-1 0-1 0 0,0 0 1 0 0,0 0-1 0 0,0 0 0 0 0,0 0 1 0 0,0 0-1 0 0,0 0 1 0 0,0 0-1 0 0,0 0 1 0 0,0 1-1 0 0,0-1 0 0 0,0 0 1 0 0,0 0-1 0 0,0 0 1 0 0,0 0-1 0 0,0 0 0 0 0,0 0 1 0 0,0 0-1 0 0,0 0 1 0 0,0 0-1 0 0,0 0 1 0 0,0 0-1 0 0,0 0 0 0 0,0 0 1 0 0,0 0-1 0 0,1 0 1 0 0,-1 0-1 0 0,0 0 1 0 0,0 0-1 0 0,0 0 0 0 0,0 0 1 0 0,0 0-1 0 0,0 0 1 0 0,0 0-1 0 0,0 0 1 0 0,0 0-1 0 0,0 0 0 0 0,0 0 1 0 0,1 0-1 0 0,-33 19 118 0 0,5-3 184 0 0,-39 30 1 0 0,52-34-178 0 0,0 0 1 0 0,0 1-1 0 0,2 1 1 0 0,-16 20 0 0 0,24-30-88 0 0,1 1 0 0 0,1-1 0 0 0,-1 0 0 0 0,1 1 0 0 0,0 0 1 0 0,0 0-1 0 0,0-1 0 0 0,0 1 0 0 0,1 0 0 0 0,0 0 0 0 0,0 1 1 0 0,0-1-1 0 0,1 0 0 0 0,0 0 0 0 0,0 0 0 0 0,0 0 0 0 0,1 1 1 0 0,-1-1-1 0 0,1 0 0 0 0,3 9 0 0 0,-2-10-18 0 0,0 0 0 0 0,0-1 0 0 0,1 1-1 0 0,-1-1 1 0 0,1 0 0 0 0,-1 0 0 0 0,1 0 0 0 0,0 0-1 0 0,1 0 1 0 0,-1 0 0 0 0,0-1 0 0 0,1 0-1 0 0,-1 1 1 0 0,1-1 0 0 0,0-1 0 0 0,0 1 0 0 0,0 0-1 0 0,0-1 1 0 0,0 0 0 0 0,0 0 0 0 0,0 0 0 0 0,0-1-1 0 0,0 1 1 0 0,5-1 0 0 0,8 1-113 0 0,0-1-1 0 0,0-1 0 0 0,0 0 1 0 0,27-6-1 0 0,24-9-3429 0 0,-54 10 1953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0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18722 0 0,'6'-28'5131'0'0,"-1"-14"-2836"0"0,-6 42-2250 0 0,1 0-1 0 0,0-1 0 0 0,0 1 0 0 0,0 0 1 0 0,0-1-1 0 0,0 1 0 0 0,0 0 0 0 0,0-1 1 0 0,0 1-1 0 0,0 0 0 0 0,0-1 0 0 0,0 1 1 0 0,0-1-1 0 0,0 1 0 0 0,0 0 0 0 0,0-1 1 0 0,0 1-1 0 0,0 0 0 0 0,0-1 0 0 0,0 1 0 0 0,0 0 1 0 0,1 0-1 0 0,-1-1 0 0 0,0 1 0 0 0,0 0 1 0 0,0-1-1 0 0,1 1 0 0 0,-1 0 0 0 0,0 0 1 0 0,0-1-1 0 0,1 1 0 0 0,-1 0 0 0 0,0 0 1 0 0,0 0-1 0 0,1-1 0 0 0,-1 1 0 0 0,0 0 1 0 0,1 0-1 0 0,-1 0 0 0 0,0 0 0 0 0,1 0 1 0 0,-1 0-1 0 0,0-1 0 0 0,1 1 0 0 0,-1 0 1 0 0,0 0-1 0 0,1 0 0 0 0,-1 0 0 0 0,0 0 1 0 0,1 0-1 0 0,-1 1 0 0 0,1-1-1 0 0,0 1 1 0 0,0-1-1 0 0,-1 1 1 0 0,1 0-1 0 0,-1-1 0 0 0,1 1 1 0 0,0 0-1 0 0,-1-1 1 0 0,1 1-1 0 0,-1 0 1 0 0,0 0-1 0 0,1-1 0 0 0,-1 1 1 0 0,0 0-1 0 0,1 0 1 0 0,-1 0-1 0 0,0 0 0 0 0,0 0 1 0 0,0 0-1 0 0,0-1 1 0 0,0 3-1 0 0,-1 60 882 0 0,-1-30-642 0 0,2 0 0 0 0,6 47 0 0 0,-3-66-263 0 0,0 1 1 0 0,0-1-1 0 0,1 0 1 0 0,6 13-1 0 0,-8-22-100 0 0,1 0 0 0 0,-1 0 1 0 0,1 0-1 0 0,0 0 0 0 0,0-1 0 0 0,1 1 0 0 0,-1-1 1 0 0,1 0-1 0 0,0 0 0 0 0,0 0 0 0 0,0-1 0 0 0,0 0 1 0 0,10 6-1 0 0,-11-7-249 0 0,0-1 1 0 0,0-1 0 0 0,0 1 0 0 0,0 0-1 0 0,0-1 1 0 0,0 1 0 0 0,1-1-1 0 0,-1 0 1 0 0,0 0 0 0 0,0 0-1 0 0,5-2 1 0 0,2 1-1265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1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4848 0 0,'4'-3'1655'0'0,"-1"-1"-1"0"0,1 1 0 0 0,0 0 1 0 0,0 1-1 0 0,0-1 0 0 0,8-4 1 0 0,-9 6-986 0 0,1-1 1 0 0,0 1 0 0 0,0 0 0 0 0,0 0 0 0 0,0 0-1 0 0,0 1 1 0 0,5-1 0 0 0,-2 1-341 0 0,0 1 0 0 0,0 0 0 0 0,0 0 0 0 0,0 1 0 0 0,0-1 0 0 0,0 2 0 0 0,-1-1 1 0 0,1 1-1 0 0,8 4 0 0 0,-1 1-85 0 0,0 1 0 0 0,-1-1 1 0 0,-1 2-1 0 0,1 0 1 0 0,-2 1-1 0 0,1 0 0 0 0,-1 0 1 0 0,-1 1-1 0 0,0 1 1 0 0,-1 0-1 0 0,0 0 0 0 0,-1 1 1 0 0,9 21-1 0 0,1-1 43 0 0,-5-9 91 0 0,13 32 1 0 0,-26-56-366 0 0,0 0 1 0 0,0 0 0 0 0,0-1 0 0 0,1 1 0 0 0,-1 0-1 0 0,0 0 1 0 0,1-1 0 0 0,-1 1 0 0 0,0 0-1 0 0,1-1 1 0 0,-1 1 0 0 0,1 0 0 0 0,-1-1 0 0 0,1 1-1 0 0,0-1 1 0 0,-1 1 0 0 0,1-1 0 0 0,-1 1-1 0 0,1-1 1 0 0,0 1 0 0 0,-1-1 0 0 0,1 1 0 0 0,0-1-1 0 0,0 0 1 0 0,-1 0 0 0 0,1 1 0 0 0,0-1-1 0 0,0 0 1 0 0,0 0 0 0 0,-1 0 0 0 0,1 0 0 0 0,0 0-1 0 0,0 0 1 0 0,0 0 0 0 0,-1 0 0 0 0,1 0-1 0 0,0 0 1 0 0,0 0 0 0 0,-1-1 0 0 0,1 1 0 0 0,0 0-1 0 0,0-1 1 0 0,-1 1 0 0 0,1 0 0 0 0,0-1-1 0 0,-1 1 1 0 0,1-1 0 0 0,0 1 0 0 0,-1-1 0 0 0,1 1-1 0 0,-1-1 1 0 0,1 1 0 0 0,0-1 0 0 0,-1 0-1 0 0,4-3 24 0 0,0 0 0 0 0,0 0 0 0 0,-1-1 0 0 0,1 1 0 0 0,-1-1-1 0 0,4-8 1 0 0,20-46 128 0 0,15-36-106 0 0,-35 74-304 0 0,15-34-368 0 0,-19 50-68 0 0,1-1-1 0 0,-1 1 1 0 0,1 0 0 0 0,5-6 0 0 0,0 3-907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1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3760 0 0,'-2'1'4341'0'0,"0"0"-3661"0"0,0-1-1 0 0,0 1 0 0 0,0 0 1 0 0,0 0-1 0 0,1 0 1 0 0,-1 1-1 0 0,0-1 0 0 0,1 0 1 0 0,-1 1-1 0 0,-1 1 0 0 0,-16 23 2933 0 0,13-13-2593 0 0,-1 1 0 0 0,-5 17 0 0 0,-2 19 615 0 0,11-36-1265 0 0,1-1-1 0 0,1 1 0 0 0,0-1 0 0 0,0 16 0 0 0,2-22-257 0 0,-1 0 0 0 0,1-1 1 0 0,1 1-1 0 0,-1 0 0 0 0,1 0 0 0 0,0-1 0 0 0,0 1 0 0 0,1-1 0 0 0,5 10 0 0 0,-5-12-73 0 0,0 1-1 0 0,1-1 1 0 0,-1 0-1 0 0,1 0 1 0 0,0 0-1 0 0,0-1 1 0 0,0 1-1 0 0,6 3 0 0 0,-6-5-49 0 0,0 0-1 0 0,0 0 1 0 0,0 0-1 0 0,0 0 0 0 0,1-1 1 0 0,-1 0-1 0 0,0 0 0 0 0,1 0 1 0 0,-1 0-1 0 0,1-1 0 0 0,-1 1 1 0 0,1-1-1 0 0,-1 0 0 0 0,8-2 1 0 0,-5 1-28 0 0,0-1 1 0 0,0 0 0 0 0,0 0-1 0 0,0-1 1 0 0,0 1 0 0 0,-1-2-1 0 0,1 1 1 0 0,10-8 0 0 0,-11 7 62 0 0,0-1 1 0 0,0 0-1 0 0,0 0 0 0 0,-1 0 1 0 0,0 0-1 0 0,0-1 1 0 0,0 0-1 0 0,-1 0 1 0 0,0 0-1 0 0,0-1 0 0 0,-1 1 1 0 0,1-1-1 0 0,-1 0 1 0 0,-1 0-1 0 0,1 0 1 0 0,-1-1-1 0 0,-1 1 0 0 0,2-12 1 0 0,-3 10 74 0 0,0 0 0 0 0,-1 0 0 0 0,0 0 0 0 0,-1 1 0 0 0,0-1 0 0 0,0 1 0 0 0,-1-1 0 0 0,0 1 0 0 0,0 0 0 0 0,-9-14 0 0 0,9 17-64 0 0,0 1 1 0 0,0 0-1 0 0,0 0 1 0 0,-1 0-1 0 0,0 0 0 0 0,0 1 1 0 0,0-1-1 0 0,0 1 1 0 0,0 0-1 0 0,-1 0 0 0 0,1 0 1 0 0,-1 1-1 0 0,0 0 1 0 0,0 0-1 0 0,0 0 0 0 0,0 0 1 0 0,0 1-1 0 0,0 0 1 0 0,-7-1-1 0 0,2 2 12 0 0,0 0 1 0 0,0 1-1 0 0,0 0 1 0 0,0 0-1 0 0,0 1 0 0 0,1 0 1 0 0,-1 1-1 0 0,1 0 1 0 0,0 1-1 0 0,0 0 0 0 0,0 0 1 0 0,0 1-1 0 0,1 0 1 0 0,-1 0-1 0 0,1 1 0 0 0,1 0 1 0 0,-1 1-1 0 0,-7 8 1 0 0,8-8-33 0 0,1 0 1 0 0,-1 0-1 0 0,1 1 1 0 0,0 0-1 0 0,1 1 1 0 0,0-1-1 0 0,1 1 1 0 0,-1 0-1 0 0,1 0 0 0 0,1 0 1 0 0,0 0-1 0 0,0 1 1 0 0,1 0-1 0 0,1-1 1 0 0,-1 1-1 0 0,1 0 1 0 0,1 0-1 0 0,0 13 1 0 0,1-19-129 0 0,-1 1 0 0 0,1-1 0 0 0,0 1 1 0 0,0 0-1 0 0,0-1 0 0 0,1 0 0 0 0,0 1 0 0 0,-1-1 1 0 0,2 0-1 0 0,-1 0 0 0 0,0 0 0 0 0,1 0 0 0 0,0 0 1 0 0,-1-1-1 0 0,2 1 0 0 0,-1-1 0 0 0,0 0 0 0 0,1 0 1 0 0,-1 0-1 0 0,1 0 0 0 0,0-1 0 0 0,0 1 0 0 0,0-1 1 0 0,0 0-1 0 0,0 0 0 0 0,1-1 0 0 0,-1 1 1 0 0,1-1-1 0 0,-1 0 0 0 0,1 0 0 0 0,-1 0 0 0 0,1-1 1 0 0,0 1-1 0 0,-1-1 0 0 0,1 0 0 0 0,-1-1 0 0 0,1 1 1 0 0,0-1-1 0 0,-1 0 0 0 0,1 0 0 0 0,-1 0 0 0 0,7-3 1 0 0,-2-1-136 0 0,1 1 1 0 0,-1-1-1 0 0,0-1 1 0 0,0 0 0 0 0,-1 0-1 0 0,0 0 1 0 0,0-1-1 0 0,12-13 1 0 0,-12 9 450 0 0,1 1 1 0 0,-1-1-1 0 0,-1-1 0 0 0,0 1 1 0 0,-1-1-1 0 0,8-18 0 0 0,-9 16 195 0 0,-1 5 74 0 0,-1 1 0 0 0,0-1 0 0 0,2-14 0 0 0,3-2 2638 0 0,-11 38-3026 0 0,1 1 0 0 0,0-1 0 0 0,1 1 1 0 0,0-1-1 0 0,1 1 0 0 0,1 0 0 0 0,0-1 0 0 0,4 18 0 0 0,-3-21-66 0 0,1-1 0 0 0,1 1 0 0 0,-1-1-1 0 0,2 1 1 0 0,-1-1 0 0 0,1-1 0 0 0,9 13 0 0 0,-10-17-44 0 0,0 0-1 0 0,-1 0 1 0 0,1-1 0 0 0,1 1 0 0 0,-1-1 0 0 0,0 0 0 0 0,1-1-1 0 0,-1 1 1 0 0,1-1 0 0 0,0 0 0 0 0,0 0 0 0 0,0 0-1 0 0,0-1 1 0 0,0 1 0 0 0,1-1 0 0 0,6 0 0 0 0,-3 0-59 0 0,1-1 0 0 0,-1 0 0 0 0,1 0 0 0 0,0-1-1 0 0,-1-1 1 0 0,1 0 0 0 0,-1 0 0 0 0,0 0 0 0 0,0-1 0 0 0,0-1 0 0 0,0 1 0 0 0,0-2 0 0 0,-1 1 0 0 0,1-1 0 0 0,-1 0 0 0 0,11-10 0 0 0,-9 6 144 0 0,0 0 0 0 0,-1-1 1 0 0,0 0-1 0 0,-1 0 0 0 0,0-1 1 0 0,-1 0-1 0 0,0 0 0 0 0,0-1 0 0 0,-1 0 1 0 0,-1 0-1 0 0,6-18 0 0 0,15-73 1661 0 0,-22 88-1393 0 0,0 12-29 0 0,0 23 93 0 0,0 4-389 0 0,6 34 43 0 0,-6-34-195 0 0,7 29 0 0 0,14 33-2801 0 0,-16-66 1479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1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21 440 0 0,'9'-21'23767'0'0,"-13"32"-24020"0"0,-9 19 1324 0 0,-1-1-1 0 0,-36 54 1 0 0,37-64-817 0 0,-7 12 115 0 0,-2-1-1 0 0,-1-1 1 0 0,-1-1 0 0 0,-46 41-1 0 0,49-52-229 0 0,0 0 1 0 0,-1-2-1 0 0,-1 0 0 0 0,0-2 0 0 0,-1 0 0 0 0,-1-2 1 0 0,-29 11-1 0 0,46-20-95 0 0,0 1 1 0 0,-1-1 0 0 0,1-1-1 0 0,-1 1 1 0 0,0-2-1 0 0,-16 1 1 0 0,21-1-37 0 0,1-1 0 0 0,-1 0-1 0 0,0 1 1 0 0,0-1 0 0 0,0-1 0 0 0,0 1 0 0 0,1 0 0 0 0,-1-1 0 0 0,0 0-1 0 0,1 0 1 0 0,0 0 0 0 0,-1 0 0 0 0,1-1 0 0 0,0 1 0 0 0,0-1-1 0 0,0 0 1 0 0,-3-4 0 0 0,1-1-9 0 0,0 1 0 0 0,0-1-1 0 0,1 0 1 0 0,1 0 0 0 0,-1-1 0 0 0,1 1 0 0 0,0-1-1 0 0,1 0 1 0 0,0 0 0 0 0,1 0 0 0 0,0 0-1 0 0,0 0 1 0 0,1 0 0 0 0,1-13 0 0 0,-1 10 0 0 0,2 0 0 0 0,0 0 0 0 0,0 0 1 0 0,1 1-1 0 0,1-1 0 0 0,-1 1 0 0 0,2-1 0 0 0,0 2 0 0 0,0-1 1 0 0,12-16-1 0 0,-16 24 8 0 0,1 0-1 0 0,0 0 1 0 0,1 1 0 0 0,-1-1 0 0 0,0 1-1 0 0,1 0 1 0 0,-1 0 0 0 0,1 0 0 0 0,0 0-1 0 0,0 0 1 0 0,0 0 0 0 0,0 1 0 0 0,0-1-1 0 0,0 1 1 0 0,0 0 0 0 0,0 0 0 0 0,1 0-1 0 0,3 0 1 0 0,-3 1 7 0 0,0 0 1 0 0,1 0-1 0 0,-1 1 1 0 0,0-1-1 0 0,1 1 0 0 0,-1 0 1 0 0,0 0-1 0 0,0 1 1 0 0,0-1-1 0 0,0 1 0 0 0,0 0 1 0 0,5 3-1 0 0,7 7 33 0 0,0 0 0 0 0,-1 1 1 0 0,0 1-1 0 0,22 27 0 0 0,-35-39-47 0 0,78 104 122 0 0,-22-28-297 0 0,-36-47-174 0 0,14 15-485 0 0,-7-22-2507 0 0,-18-17 1762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1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336 748 19902 0 0,'5'-31'5066'0'0,"-1"-13"-2903"0"0,-3 43-2141 0 0,-1 1 0 0 0,0-1-1 0 0,0 1 1 0 0,0-1 0 0 0,0 1-1 0 0,-1 0 1 0 0,1-1 0 0 0,0 1-1 0 0,0-1 1 0 0,0 1 0 0 0,0-1-1 0 0,0 1 1 0 0,0 0 0 0 0,-1-1 0 0 0,1 1-1 0 0,0-1 1 0 0,0 1 0 0 0,-1 0-1 0 0,1-1 1 0 0,0 1 0 0 0,0 0-1 0 0,-1 0 1 0 0,1-1 0 0 0,0 1-1 0 0,-1 0 1 0 0,1-1 0 0 0,-1 1 0 0 0,1 0-1 0 0,0 0 1 0 0,-1 0 0 0 0,1 0-1 0 0,-1-1 1 0 0,1 1 0 0 0,0 0-1 0 0,-1 0 1 0 0,1 0 0 0 0,-1 0-1 0 0,1 0 1 0 0,-1 0 0 0 0,1 0 0 0 0,-1 0-1 0 0,1 0 1 0 0,0 0 0 0 0,-1 0-1 0 0,0 1 1 0 0,-16 6 624 0 0,13-3-579 0 0,0 1 1 0 0,1 0-1 0 0,-1 0 1 0 0,1 0-1 0 0,0 0 1 0 0,0 1-1 0 0,0-1 1 0 0,1 1 0 0 0,0 0-1 0 0,0 0 1 0 0,0 0-1 0 0,1 0 1 0 0,-1 6-1 0 0,0 0-1 0 0,1 1 0 0 0,0-1 0 0 0,1 0 1 0 0,1 1-1 0 0,2 18 0 0 0,0-17-40 0 0,0 0 1 0 0,0 0-1 0 0,1-1 0 0 0,1 0 1 0 0,0 1-1 0 0,12 20 1 0 0,-14-30-54 0 0,-1-1 0 0 0,0 1 0 0 0,1-1 0 0 0,0 0 0 0 0,0 0 0 0 0,0 0 0 0 0,0 0 0 0 0,0-1 0 0 0,0 1 0 0 0,1-1 0 0 0,-1 0 0 0 0,1 0 1 0 0,0 0-1 0 0,-1 0 0 0 0,1 0 0 0 0,0-1 0 0 0,0 0 0 0 0,0 0 0 0 0,0 0 0 0 0,0 0 0 0 0,1-1 0 0 0,-1 0 0 0 0,0 1 0 0 0,0-2 0 0 0,0 1 0 0 0,0 0 0 0 0,6-2 0 0 0,-7 1-2 0 0,1 0 0 0 0,-1 0-1 0 0,0 0 1 0 0,0 0-1 0 0,1-1 1 0 0,-1 1-1 0 0,0-1 1 0 0,0 0-1 0 0,-1 0 1 0 0,1 0 0 0 0,0-1-1 0 0,-1 1 1 0 0,1 0-1 0 0,-1-1 1 0 0,0 0-1 0 0,0 1 1 0 0,0-1 0 0 0,0 0-1 0 0,0 0 1 0 0,-1 0-1 0 0,1-1 1 0 0,-1 1-1 0 0,0 0 1 0 0,1-5-1 0 0,0 0 4 0 0,0 0-1 0 0,-1 0 1 0 0,0 0-1 0 0,0 0 0 0 0,-1 0 1 0 0,0 0-1 0 0,-1 0 1 0 0,0 0-1 0 0,-2-12 0 0 0,-4-3 27 0 0,-1-1 0 0 0,0 1-1 0 0,-2 1 1 0 0,-1 0-1 0 0,0 0 1 0 0,-19-24 0 0 0,-8-7 102 0 0,-52-53 1 0 0,0 18 126 0 0,55 56 33 0 0,-36-42-1 0 0,51 51-105 0 0,12 15-59 0 0,0-1 0 0 0,1 0-1 0 0,1 0 1 0 0,-1 0-1 0 0,2-1 1 0 0,-7-12 0 0 0,12 20-87 0 0,-1 0 1 0 0,0-1-1 0 0,1 1 0 0 0,0-1 1 0 0,0 1-1 0 0,0-1 1 0 0,0 1-1 0 0,0-1 0 0 0,0 1 1 0 0,1-1-1 0 0,-1 1 1 0 0,1-1-1 0 0,-1 1 0 0 0,1 0 1 0 0,0-1-1 0 0,0 1 1 0 0,0 0-1 0 0,0 0 0 0 0,1-1 1 0 0,-1 1-1 0 0,1 0 1 0 0,-1 0-1 0 0,1 1 1 0 0,0-1-1 0 0,-1 0 0 0 0,4-1 1 0 0,5-6 7 0 0,0 0-1 0 0,1 1 1 0 0,18-9 0 0 0,-24 14-9 0 0,31-18-114 0 0,0 1 1 0 0,2 2-1 0 0,0 2 0 0 0,61-18 0 0 0,-95 33-191 0 0,-1 1 1 0 0,0 0-1 0 0,0 0 0 0 0,0 0 1 0 0,1 0-1 0 0,-1 0 0 0 0,0 1 1 0 0,0-1-1 0 0,0 1 0 0 0,0 0 0 0 0,0 0 1 0 0,0 0-1 0 0,4 3 0 0 0,6 0-1304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1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3332 0 0,'15'-17'22140'0'0,"-14"19"-22037"0"0,-1-1-1 0 0,0 1 1 0 0,0-1 0 0 0,0 1 0 0 0,0-1 0 0 0,0 1 0 0 0,0 0 0 0 0,0-1-1 0 0,0 1 1 0 0,-1 1 0 0 0,-7 43 1398 0 0,14 64-232 0 0,-5-97-1171 0 0,2 1 0 0 0,0-1-1 0 0,0-1 1 0 0,1 1 0 0 0,0-1 0 0 0,8 15-1 0 0,-9-22-78 0 0,-1-1 0 0 0,0 0 0 0 0,1 0 0 0 0,0-1 0 0 0,0 1 0 0 0,0 0 0 0 0,0-1 0 0 0,1 0 0 0 0,-1 0-1 0 0,1 0 1 0 0,0 0 0 0 0,0 0 0 0 0,0-1 0 0 0,0 0 0 0 0,0 0 0 0 0,0 0 0 0 0,1 0 0 0 0,-1-1 0 0 0,1 1 0 0 0,0-1-1 0 0,-1 0 1 0 0,1-1 0 0 0,0 1 0 0 0,-1-1 0 0 0,1 0 0 0 0,0 0 0 0 0,-1 0 0 0 0,1-1 0 0 0,0 0 0 0 0,-1 0 0 0 0,1 0-1 0 0,-1 0 1 0 0,1-1 0 0 0,-1 0 0 0 0,1 1 0 0 0,-1-2 0 0 0,0 1 0 0 0,4-3 0 0 0,1-1 3 0 0,-1 1 0 0 0,0-2 0 0 0,-1 1 1 0 0,1-1-1 0 0,-1 0 0 0 0,-1 0 0 0 0,1-1 1 0 0,-1 0-1 0 0,9-15 0 0 0,-8 8-93 0 0,0 0 0 0 0,-1 0 0 0 0,-1-1 0 0 0,0 0 0 0 0,3-18 0 0 0,-8 31-244 0 0,0-1 0 0 0,0 1 0 0 0,-1-1 0 0 0,1 1 1 0 0,-1-1-1 0 0,1 1 0 0 0,-1 0 0 0 0,0-1 0 0 0,0 1 0 0 0,0 0 1 0 0,-1 0-1 0 0,1 0 0 0 0,-4-5 0 0 0,1-1-1282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2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40 3836 0 0,'0'-1'489'0'0,"-2"-23"8670"0"0,2 23-8910 0 0,0 0-1 0 0,0 1 1 0 0,0-1-1 0 0,0 1 0 0 0,0-1 1 0 0,-1 0-1 0 0,1 1 0 0 0,0-1 1 0 0,0 1-1 0 0,-1-1 0 0 0,1 1 1 0 0,0-1-1 0 0,0 1 0 0 0,-1-1 1 0 0,1 1-1 0 0,-1-1 0 0 0,1 1 1 0 0,0-1-1 0 0,-1 1 0 0 0,1-1 1 0 0,-1 1-1 0 0,1 0 0 0 0,-1-1 1 0 0,0 1-1 0 0,1 0 1 0 0,-1-1-1 0 0,1 1 0 0 0,-1 0 1 0 0,1 0-1 0 0,-2 0 0 0 0,1 0-150 0 0,0 1-1 0 0,0 0 1 0 0,0-1 0 0 0,0 1-1 0 0,0 0 1 0 0,0 0-1 0 0,1 0 1 0 0,-1 0 0 0 0,0 0-1 0 0,0 0 1 0 0,1 0-1 0 0,-1 0 1 0 0,1 0 0 0 0,-1 0-1 0 0,0 2 1 0 0,0-1 80 0 0,-7 19 201 0 0,0 0 0 0 0,2 0-1 0 0,0 1 1 0 0,1 0 0 0 0,1 0 0 0 0,0 25 0 0 0,-27 375 1474 0 0,-4 51-803 0 0,29-431-1090 0 0,-1 15-642 0 0,5-19-2732 0 0,2-30 1802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1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21 107 20118 0 0,'-9'-38'5167'0'0,"6"25"-4298"0"0,0 1-1 0 0,0-1 0 0 0,0-16 0 0 0,3 28-515 0 0,0 2-687 0 0,0 1 285 0 0,0-1-1 0 0,1 0 1 0 0,-1 1-1 0 0,0-1 1 0 0,1 1 0 0 0,-1-1-1 0 0,1 1 1 0 0,-1-1-1 0 0,1 0 1 0 0,1 3-1 0 0,1 2-82 0 0,17 65-3385 0 0,-15-42 1903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1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4124 0 0,'1'-1'692'0'0,"1"-1"1"0"0,-1 1-1 0 0,1 0 0 0 0,-1 0 0 0 0,1 0 0 0 0,0 0 0 0 0,-1 0 0 0 0,1 0 0 0 0,0 1 0 0 0,-1-1 0 0 0,1 0 0 0 0,0 1 0 0 0,0-1 0 0 0,0 1 0 0 0,0 0 1 0 0,-1 0-1 0 0,1 0 0 0 0,0 0 0 0 0,2 0 0 0 0,0 1-159 0 0,0-1 0 0 0,0 1 0 0 0,-1 1 0 0 0,1-1 0 0 0,0 0 0 0 0,-1 1 0 0 0,0 0 0 0 0,7 4 0 0 0,0 1-138 0 0,-1 1-1 0 0,0 0 1 0 0,0 1 0 0 0,-1 0-1 0 0,8 10 1 0 0,2 6 660 0 0,28 55 1 0 0,-25-36-520 0 0,-7-15-190 0 0,-3-4-62 0 0,-7-15-101 0 0,0-1-1 0 0,0 0 1 0 0,9 12 0 0 0,-13-20-161 0 0,0-1 1 0 0,1 1 0 0 0,-1 0-1 0 0,1-1 1 0 0,-1 1 0 0 0,1 0-1 0 0,0-1 1 0 0,-1 1 0 0 0,1-1-1 0 0,-1 1 1 0 0,1-1 0 0 0,0 0 0 0 0,-1 1-1 0 0,1-1 1 0 0,0 0 0 0 0,0 1-1 0 0,-1-1 1 0 0,1 0 0 0 0,0 0-1 0 0,0 1 1 0 0,-1-1 0 0 0,1 0-1 0 0,0 0 1 0 0,0 0 0 0 0,0 0-1 0 0,-1 0 1 0 0,1 0 0 0 0,0-1-1 0 0,1 1 1 0 0,0-1 0 0 0,0 0 0 0 0,0 0 0 0 0,0 0-1 0 0,0-1 1 0 0,0 1 0 0 0,0-1 0 0 0,0 1 0 0 0,-1-1-1 0 0,1 1 1 0 0,1-3 0 0 0,5-6 15 0 0,-1 0-1 0 0,-1 0 1 0 0,5-12-1 0 0,70-141-64 0 0,-77 155-143 0 0,-2 6 27 0 0,-1 0 0 0 0,0-1 0 0 0,0 1 0 0 0,0 0-1 0 0,0-1 1 0 0,0 1 0 0 0,-1-1 0 0 0,1-2 0 0 0,5-2-2760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1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22 3684 0 0,'1'-1'492'0'0,"1"-1"848"0"0,1 0 0 0 0,-1 0 0 0 0,1 0 0 0 0,-1 0-1 0 0,1 0 1 0 0,0 0 0 0 0,0 1 0 0 0,-1-1-1 0 0,8-1 2289 0 0,-9 4-3435 0 0,-1 0 0 0 0,1 0 0 0 0,-1 0-1 0 0,1 0 1 0 0,-1 0 0 0 0,0 1-1 0 0,0-1 1 0 0,1 0 0 0 0,-1 0-1 0 0,0 0 1 0 0,0 0 0 0 0,-1 2-1 0 0,-10 22 531 0 0,-1-1-1 0 0,-2-1 0 0 0,-23 31 0 0 0,19-27-405 0 0,-6 7 191 0 0,-1-1 0 0 0,-45 46 1 0 0,55-64-313 0 0,0-2 1 0 0,0 0 0 0 0,-1-1 0 0 0,-1-1 0 0 0,0 0-1 0 0,0-1 1 0 0,-26 10 0 0 0,39-18-176 0 0,0-1 0 0 0,1 1-1 0 0,-2-1 1 0 0,1-1 0 0 0,0 1 0 0 0,0 0-1 0 0,0-1 1 0 0,0 0 0 0 0,0 0 0 0 0,-1 0-1 0 0,1-1 1 0 0,0 1 0 0 0,0-1 0 0 0,0 0 0 0 0,0 0-1 0 0,0 0 1 0 0,0-1 0 0 0,0 1 0 0 0,0-1-1 0 0,1 0 1 0 0,-1 0 0 0 0,1-1 0 0 0,-1 1-1 0 0,1-1 1 0 0,0 1 0 0 0,0-1 0 0 0,0 0 0 0 0,0 0-1 0 0,0 0 1 0 0,1-1 0 0 0,-1 1 0 0 0,1-1-1 0 0,0 1 1 0 0,0-1 0 0 0,1 0 0 0 0,-1 0-1 0 0,1 0 1 0 0,-2-5 0 0 0,0-6 8 0 0,1 1-1 0 0,0-1 1 0 0,1 0-1 0 0,1 0 1 0 0,1 1-1 0 0,0-1 1 0 0,0 0-1 0 0,4-14 1 0 0,-4 28-21 0 0,-1-1 1 0 0,0 1-1 0 0,1-1 1 0 0,-1 1-1 0 0,0-1 0 0 0,1 1 1 0 0,0 0-1 0 0,-1 0 1 0 0,1-1-1 0 0,0 1 1 0 0,0 0-1 0 0,-1 0 1 0 0,1 0-1 0 0,0-1 1 0 0,0 1-1 0 0,0 0 0 0 0,1 0 1 0 0,-1 1-1 0 0,0-1 1 0 0,0 0-1 0 0,3-1 1 0 0,-2 1 4 0 0,0 1 1 0 0,0 0-1 0 0,0-1 0 0 0,0 1 1 0 0,0 0-1 0 0,0 0 1 0 0,0 0-1 0 0,0 0 1 0 0,0 1-1 0 0,0-1 0 0 0,0 0 1 0 0,0 1-1 0 0,3 1 1 0 0,6 2 36 0 0,-1 1 1 0 0,0 1-1 0 0,0 0 1 0 0,11 9-1 0 0,-17-12-41 0 0,21 16 57 0 0,-2 1 0 0 0,25 28 0 0 0,-19-18-83 0 0,-5-6-310 0 0,34 32-208 0 0,-15-26-3000 0 0,-33-24 1935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1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20218 0 0,'2'-27'4840'0'0,"5"6"-3528"0"0,-6 20-1281 0 0,0-1-1 0 0,0 1 0 0 0,0 0 0 0 0,0-1 0 0 0,1 1 1 0 0,-1 0-1 0 0,0 0 0 0 0,1 0 0 0 0,-1 0 0 0 0,1 0 1 0 0,-1 0-1 0 0,1 0 0 0 0,-1 1 0 0 0,1-1 0 0 0,0 0 1 0 0,-1 1-1 0 0,1-1 0 0 0,0 1 0 0 0,0 0 0 0 0,-1 0 1 0 0,1-1-1 0 0,0 1 0 0 0,2 1 0 0 0,74 2 663 0 0,39-1-282 0 0,-106-3-341 0 0,0 0 1 0 0,0-1-1 0 0,-1 0 1 0 0,1 0-1 0 0,0-1 0 0 0,-1-1 1 0 0,0 0-1 0 0,12-6 1 0 0,-18 8 76 0 0,-1 0 0 0 0,1-1 0 0 0,-1 1 0 0 0,1-1 0 0 0,-1 0 0 0 0,0 0 0 0 0,5-6 0 0 0,-7 8 235 0 0,-7-2-290 0 0,6 3-87 0 0,0 0 0 0 0,0 0 1 0 0,-1-1-1 0 0,1 1 0 0 0,0 0 0 0 0,-1 0 0 0 0,1-1 0 0 0,0 1 1 0 0,0 0-1 0 0,-1 0 0 0 0,1 0 0 0 0,0 0 0 0 0,-1 0 0 0 0,1-1 1 0 0,0 1-1 0 0,-1 0 0 0 0,1 0 0 0 0,-1 0 0 0 0,1 0 0 0 0,0 0 1 0 0,-1 0-1 0 0,1 0 0 0 0,0 0 0 0 0,-1 0 0 0 0,1 0 0 0 0,0 0 1 0 0,-1 1-1 0 0,1-1 0 0 0,0 0 0 0 0,-1 0 0 0 0,1 0 0 0 0,0 0 1 0 0,-1 1-1 0 0,-9 5 38 0 0,1 0 1 0 0,0 2-1 0 0,0-1 0 0 0,1 1 1 0 0,-1 0-1 0 0,2 0 1 0 0,-1 1-1 0 0,1 0 0 0 0,1 1 1 0 0,0-1-1 0 0,0 1 0 0 0,-8 20 1 0 0,-1 10-3 0 0,1 0 1 0 0,-9 49-1 0 0,13-49-61 0 0,6-22-414 0 0,1-1 0 0 0,0 0 0 0 0,1 1 0 0 0,1 0 0 0 0,1-1 0 0 0,2 26 0 0 0,1-34-1087 0 0,1-1-61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1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81 109 3724 0 0,'-5'5'20724'0'0,"1"1"-19886"0"0,-6 9-2925 0 0,5-4 4266 0 0,3-2-1852 0 0,-1 1 0 0 0,1-1 1 0 0,1 1-1 0 0,0 0 0 0 0,0-1 0 0 0,1 1 0 0 0,0 0 0 0 0,1 11 0 0 0,1-14-261 0 0,-1-1 0 0 0,1 0 0 0 0,0 0 0 0 0,1 1 0 0 0,0-1-1 0 0,0-1 1 0 0,0 1 0 0 0,0 0 0 0 0,1-1 0 0 0,0 0 0 0 0,0 1 0 0 0,0-1 0 0 0,8 6 0 0 0,-5-6-34 0 0,0 1 1 0 0,1-1 0 0 0,0 0 0 0 0,0-1-1 0 0,0 0 1 0 0,1 0 0 0 0,-1 0-1 0 0,1-1 1 0 0,0-1 0 0 0,0 0 0 0 0,0 0-1 0 0,18 1 1 0 0,-11-2 25 0 0,0 0 0 0 0,0-2 0 0 0,0 0 0 0 0,-1-1 1 0 0,1 0-1 0 0,25-8 0 0 0,-35 8 8 0 0,0 0 0 0 0,0 0 0 0 0,0-1 0 0 0,-1 0 0 0 0,1 0 0 0 0,-1 0 0 0 0,0-1 0 0 0,0 0 0 0 0,0 0 0 0 0,0 0 0 0 0,0-1 0 0 0,-1 1 0 0 0,0-1 0 0 0,0 0 0 0 0,4-7 0 0 0,-6 8-29 0 0,0-1-1 0 0,0 1 1 0 0,0-1 0 0 0,0 0 0 0 0,-1 0 0 0 0,0 0 0 0 0,0 1-1 0 0,0-1 1 0 0,-1 0 0 0 0,1 0 0 0 0,-1 0 0 0 0,0 0 0 0 0,-1 0 0 0 0,1 0-1 0 0,-1 0 1 0 0,0 0 0 0 0,0 0 0 0 0,-1 0 0 0 0,-3-8 0 0 0,0 2-25 0 0,-1 0 1 0 0,0 0-1 0 0,0 1 1 0 0,-1 0 0 0 0,-1 0-1 0 0,1 1 1 0 0,-2 0 0 0 0,1 0-1 0 0,-1 1 1 0 0,0 0-1 0 0,-1 1 1 0 0,0 0 0 0 0,0 0-1 0 0,-16-7 1 0 0,5 5-272 0 0,0 1 0 0 0,0 1 0 0 0,0 1 0 0 0,-1 1 0 0 0,0 1 0 0 0,-44-3-1 0 0,6 3-1084 0 0,1 0-122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1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475 784 5184 0 0,'-1'-3'5951'0'0,"-6"-12"-52"0"0,6 13-5547 0 0,-1-1 1 0 0,1 1-1 0 0,-1 0 0 0 0,0 0 0 0 0,0-1 0 0 0,0 1 1 0 0,0 0-1 0 0,0 1 0 0 0,0-1 0 0 0,0 0 0 0 0,-1 0 1 0 0,1 1-1 0 0,-1 0 0 0 0,1-1 0 0 0,-1 1 0 0 0,0 0 0 0 0,0 0 1 0 0,1 1-1 0 0,-1-1 0 0 0,0 0 0 0 0,-3 1 0 0 0,-1 0-152 0 0,-1 0 0 0 0,1 1-1 0 0,0-1 1 0 0,0 2 0 0 0,0-1-1 0 0,0 1 1 0 0,-12 5 0 0 0,9-3-82 0 0,1 1 0 0 0,-1-1 0 0 0,1 2 0 0 0,0-1 0 0 0,0 2 0 0 0,1-1 0 0 0,-1 1 0 0 0,1 0 0 0 0,1 1 0 0 0,0-1 0 0 0,0 2 0 0 0,-6 8 0 0 0,8-9-74 0 0,0-1 1 0 0,1 1-1 0 0,0 0 0 0 0,1 0 0 0 0,0 0 0 0 0,0 0 0 0 0,0 1 1 0 0,1-1-1 0 0,1 1 0 0 0,-1 0 0 0 0,1-1 0 0 0,1 1 0 0 0,0 0 0 0 0,1 14 1 0 0,1-13-65 0 0,0-1 1 0 0,0 0-1 0 0,1 0 1 0 0,0 0-1 0 0,0 0 1 0 0,1-1 0 0 0,8 15-1 0 0,-10-20-3 0 0,1 1 0 0 0,-1-1 0 0 0,1 1 0 0 0,0-1 0 0 0,-1 0 0 0 0,2 0 0 0 0,-1 0 0 0 0,0-1 0 0 0,0 1 0 0 0,1-1 0 0 0,0 0 0 0 0,-1 0 0 0 0,1 0 0 0 0,0 0 0 0 0,0 0 0 0 0,0-1 0 0 0,0 0 0 0 0,0 0 0 0 0,6 1 0 0 0,-4-2-21 0 0,0 0 0 0 0,0-1-1 0 0,1 0 1 0 0,-1 0-1 0 0,0 0 1 0 0,0 0 0 0 0,0-1-1 0 0,0 0 1 0 0,-1-1 0 0 0,1 1-1 0 0,-1-1 1 0 0,1 0 0 0 0,-1 0-1 0 0,0-1 1 0 0,0 0 0 0 0,0 0-1 0 0,0 0 1 0 0,6-8-1 0 0,-4 4 4 0 0,0 0 0 0 0,-1 0-1 0 0,0-1 1 0 0,0 0-1 0 0,-1-1 1 0 0,0 1-1 0 0,0-1 1 0 0,-1 0-1 0 0,5-20 1 0 0,-5 9 26 0 0,-2 0 1 0 0,0 0-1 0 0,-1-1 1 0 0,-1 1-1 0 0,-1 0 1 0 0,-1 0-1 0 0,-1-1 1 0 0,0 2 0 0 0,-2-1-1 0 0,0 0 1 0 0,-2 1-1 0 0,0 0 1 0 0,-14-27-1 0 0,4 15 51 0 0,-1 2 1 0 0,-2-1-1 0 0,-1 2 0 0 0,-1 1 0 0 0,-1 0 1 0 0,-2 2-1 0 0,-30-26 0 0 0,-23-13 139 0 0,-69-65 701 0 0,147 129-875 0 0,0 1 1 0 0,0-1-1 0 0,0 1 1 0 0,0-1-1 0 0,0 1 0 0 0,-1-1 1 0 0,1 1-1 0 0,1-1 1 0 0,-1 1-1 0 0,0 0 0 0 0,0-1 1 0 0,0 1-1 0 0,0-1 1 0 0,0 1-1 0 0,0-1 1 0 0,0 1-1 0 0,1-1 0 0 0,-1 1 1 0 0,0-1-1 0 0,0 1 1 0 0,1 0-1 0 0,-1-1 1 0 0,0 1-1 0 0,1 0 0 0 0,-1-1 1 0 0,0 1-1 0 0,1 0 1 0 0,-1-1-1 0 0,0 1 0 0 0,1 0 1 0 0,-1-1-1 0 0,1 1 1 0 0,-1 0-1 0 0,1 0 1 0 0,-1 0-1 0 0,0 0 0 0 0,1-1 1 0 0,-1 1-1 0 0,2 0 1 0 0,17-9 26 0 0,169-36 103 0 0,-38 11-14 0 0,-43 5 735 0 0,-104 27-853 0 0,1 1 0 0 0,-1-1 0 0 0,1 0-1 0 0,-1 0 1 0 0,0-1 0 0 0,0 1 0 0 0,0-1-1 0 0,0 0 1 0 0,-1 1 0 0 0,1-1 0 0 0,-1 0-1 0 0,1-1 1 0 0,-1 1 0 0 0,2-4 0 0 0,-4 6-597 0 0,9-2-2327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1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2780 0 0,'0'-1'422'0'0,"0"1"1"0"0,0-1-1 0 0,0 0 0 0 0,0 0 0 0 0,0 1 0 0 0,0-1 1 0 0,0 0-1 0 0,0 1 0 0 0,0-1 0 0 0,0 0 0 0 0,0 0 1 0 0,1 1-1 0 0,-1-1 0 0 0,0 0 0 0 0,0 1 0 0 0,1-1 1 0 0,-1 1-1 0 0,0-1 0 0 0,1 0 0 0 0,-1 1 0 0 0,1-1 1 0 0,-1 1-1 0 0,1-1 0 0 0,-1 1 0 0 0,1-1 1 0 0,-1 1-1 0 0,1-1 0 0 0,1 0 0 0 0,-1 1-178 0 0,0 0 0 0 0,0 0-1 0 0,1 0 1 0 0,-1 0 0 0 0,0 1 0 0 0,0-1-1 0 0,0 0 1 0 0,0 0 0 0 0,1 1-1 0 0,-1-1 1 0 0,0 1 0 0 0,0-1 0 0 0,0 1-1 0 0,0 0 1 0 0,2 0 0 0 0,3 4-8 0 0,0-1 1 0 0,-1 1 0 0 0,1 0-1 0 0,-1 1 1 0 0,6 7-1 0 0,12 21 523 0 0,-2 1 0 0 0,-2 0 0 0 0,26 65-1 0 0,-20-32-169 0 0,19 86 0 0 0,-25-71-47 0 0,-3 2 1 0 0,-5 0-1 0 0,-3 1 0 0 0,-4-1 0 0 0,-3 1 1 0 0,-4 0-1 0 0,-27 155 0 0 0,-10-95 363 0 0,15-60-215 0 0,20-68-587 0 0,2-9-428 0 0,0 1-1 0 0,1 0 1 0 0,0 0 0 0 0,-1 10 0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1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 3128 0 0,'-32'-47'19324'0'0,"49"47"-18493"0"0,36 13 66 0 0,-12-2-583 0 0,77 13 131 0 0,1-5 1 0 0,1-5-1 0 0,132-2 1 0 0,-239-12-414 0 0,29-2 183 0 0,-40 1-184 0 0,0 1-1 0 0,-1-1 1 0 0,1 1 0 0 0,0-1-1 0 0,0 0 1 0 0,0 0 0 0 0,-1 0-1 0 0,1 0 1 0 0,0 0 0 0 0,-1 0-1 0 0,1 0 1 0 0,-1 0 0 0 0,1-1-1 0 0,-1 1 1 0 0,0-1 0 0 0,0 1-1 0 0,1-1 1 0 0,0-2 0 0 0,-1 3 33 0 0,-5-6 58 0 0,4 5-112 0 0,-1 1-1 0 0,1-1 0 0 0,-1 1 0 0 0,0 0 1 0 0,0-1-1 0 0,1 1 0 0 0,-1 0 1 0 0,0-1-1 0 0,0 1 0 0 0,0 0 1 0 0,0 0-1 0 0,-3-2 0 0 0,3 2-5 0 0,0 1-1 0 0,0 0 0 0 0,-1-1 1 0 0,1 1-1 0 0,0 0 1 0 0,0 0-1 0 0,-1 0 1 0 0,1 0-1 0 0,0 0 1 0 0,0 0-1 0 0,-1 0 0 0 0,1 0 1 0 0,0 1-1 0 0,0-1 1 0 0,0 0-1 0 0,-1 1 1 0 0,1-1-1 0 0,0 1 1 0 0,0-1-1 0 0,-1 2 0 0 0,-1 0 8 0 0,0 0-1 0 0,0 0 0 0 0,1 0 0 0 0,-1 1 0 0 0,1 0 1 0 0,-1-1-1 0 0,-1 5 0 0 0,-4 5 43 0 0,1 0 1 0 0,-10 24-1 0 0,-5 18 82 0 0,2 0-1 0 0,2 2 0 0 0,3 0 0 0 0,3 1 1 0 0,2 0-1 0 0,-3 63 0 0 0,14-67-16 0 0,1 1-1 0 0,4 0 1 0 0,12 58-1 0 0,-16-99-335 0 0,1 1-1 0 0,0-1 0 0 0,1 0 0 0 0,0 0 0 0 0,1-1 0 0 0,1 1 1 0 0,0-1-1 0 0,0 0 0 0 0,1 0 0 0 0,13 15 0 0 0,-18-25-33 0 0,-1 0 0 0 0,1-1 0 0 0,0 1-1 0 0,-1-1 1 0 0,1 0 0 0 0,0 1-1 0 0,0-1 1 0 0,0 0 0 0 0,0 0-1 0 0,0 0 1 0 0,3 0 0 0 0,9 3-1357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1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5697 0 0,'1'29'11371'0'0,"4"6"-4678"0"0,-2-20-5763 0 0,0 0 0 0 0,2 0-1 0 0,5 14 1 0 0,-7-21-1165 0 0,1-1 0 0 0,0 1 0 0 0,0-1 1 0 0,0 0-1 0 0,1 0 0 0 0,0-1 0 0 0,7 8 0 0 0,-8-11 325 0 0,0 0 0 0 0,-1 0 1 0 0,1 0-1 0 0,0 0 0 0 0,0 0 1 0 0,1-1-1 0 0,-1 0 1 0 0,0 0-1 0 0,1 0 0 0 0,0-1 1 0 0,-1 1-1 0 0,1-1 0 0 0,7 1 1 0 0,-2-2-50 0 0,0 0 1 0 0,0 0 0 0 0,0-1 0 0 0,-1 0-1 0 0,1-1 1 0 0,0 0 0 0 0,0-1-1 0 0,-1 0 1 0 0,1 0 0 0 0,-1-1 0 0 0,0 0-1 0 0,0-1 1 0 0,-1 1 0 0 0,1-2-1 0 0,-1 1 1 0 0,0-2 0 0 0,-1 1 0 0 0,1-1-1 0 0,-1 0 1 0 0,0 0 0 0 0,-1-1-1 0 0,0 1 1 0 0,0-2 0 0 0,6-11 0 0 0,-8 13 93 0 0,-1-1 1 0 0,-1 1 0 0 0,1 0-1 0 0,-1-1 1 0 0,-1 1 0 0 0,1-1-1 0 0,-1 0 1 0 0,0 1 0 0 0,-1-1 0 0 0,0 0-1 0 0,0 1 1 0 0,-1-1 0 0 0,0 0-1 0 0,0 1 1 0 0,-1-1 0 0 0,-4-11-1 0 0,4 13-96 0 0,0 0-1 0 0,0 0 1 0 0,-1 1-1 0 0,0-1 0 0 0,0 1 1 0 0,0 0-1 0 0,-1 0 1 0 0,0 0-1 0 0,0 0 0 0 0,0 1 1 0 0,-1-1-1 0 0,1 1 0 0 0,-1 0 1 0 0,0 0-1 0 0,0 1 1 0 0,0 0-1 0 0,-1 0 0 0 0,1 0 1 0 0,-1 0-1 0 0,-12-3 1 0 0,12 5-102 0 0,0 1 1 0 0,0-1 0 0 0,-1 1-1 0 0,1 0 1 0 0,0 1 0 0 0,0-1-1 0 0,0 1 1 0 0,-1 1 0 0 0,1-1 0 0 0,0 1-1 0 0,0 0 1 0 0,-10 5 0 0 0,9-3-319 0 0,0-1 0 0 0,0 1 0 0 0,0 1 0 0 0,0-1 0 0 0,1 1 0 0 0,0 0 0 0 0,0 1 0 0 0,0 0 0 0 0,-7 8 0 0 0,3 2-1207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2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90 2868 0 0,'-11'2'2367'0'0,"0"1"0"0"0,1 1-1 0 0,0 0 1 0 0,-19 10-1 0 0,17-6-1110 0 0,-1 0 0 0 0,1 1 0 0 0,-13 12 0 0 0,11-8-680 0 0,1 1-1 0 0,1 1 0 0 0,0 0 0 0 0,0 0 1 0 0,-17 34-1 0 0,21-32-227 0 0,1 1-1 0 0,0 0 1 0 0,1 0 0 0 0,1 0-1 0 0,1 1 1 0 0,-4 31 0 0 0,7-40-272 0 0,1 0-1 0 0,-1 0 1 0 0,1-1-1 0 0,1 1 1 0 0,0 0-1 0 0,1 0 1 0 0,0-1-1 0 0,0 1 1 0 0,1-1 0 0 0,0 1-1 0 0,0-1 1 0 0,1 0-1 0 0,1 0 1 0 0,7 12-1 0 0,-10-18-81 0 0,0 0 0 0 0,1-1-1 0 0,-1 1 1 0 0,0-1-1 0 0,1 0 1 0 0,0 0-1 0 0,-1 0 1 0 0,1 0 0 0 0,0 0-1 0 0,0-1 1 0 0,0 1-1 0 0,0-1 1 0 0,0 1 0 0 0,0-1-1 0 0,1 0 1 0 0,6 1-1 0 0,-6-2-46 0 0,1 0-1 0 0,0 0 1 0 0,0 0-1 0 0,0-1 1 0 0,0 0-1 0 0,-1 0 1 0 0,1 0-1 0 0,0 0 0 0 0,-1-1 1 0 0,9-3-1 0 0,-5 0-44 0 0,0 1 0 0 0,0-1 0 0 0,-1 0 0 0 0,1-1 0 0 0,-1 0 0 0 0,0 0 0 0 0,-1-1-1 0 0,0 1 1 0 0,0-2 0 0 0,0 1 0 0 0,8-14 0 0 0,-10 12 110 0 0,-1 1 1 0 0,0-1-1 0 0,0 0 1 0 0,0-1-1 0 0,-1 1 1 0 0,-1 0-1 0 0,1-1 1 0 0,-2 1-1 0 0,1-1 0 0 0,-1 1 1 0 0,-1-1-1 0 0,-1-10 1 0 0,-4-10 489 0 0,-1 0 0 0 0,-15-40 0 0 0,1 1 600 0 0,14 25-414 0 0,7 42-659 0 0,0-1 1 0 0,0 0-1 0 0,1 0 0 0 0,0 0 0 0 0,-1 1 0 0 0,1-1 0 0 0,0 0 1 0 0,0 1-1 0 0,1-1 0 0 0,-1 0 0 0 0,0 1 0 0 0,3-3 0 0 0,-3 3-2 0 0,2-3-7 0 0,1 1 1 0 0,-1 0-1 0 0,1 0 0 0 0,0 0 0 0 0,0 0 0 0 0,0 1 1 0 0,1 0-1 0 0,-1-1 0 0 0,6-2 0 0 0,49-22 88 0 0,-50 23-90 0 0,16-6 36 0 0,46-13 0 0 0,-61 21-48 0 0,-1 1-1 0 0,1 0 1 0 0,0 1-1 0 0,-1 0 1 0 0,1 0-1 0 0,0 1 1 0 0,0 1-1 0 0,14 1 1 0 0,-22-1-3 0 0,1 0 0 0 0,-1 0 0 0 0,1 0 0 0 0,-1 0 0 0 0,1 0 0 0 0,-1 0 0 0 0,0 1 0 0 0,1-1 0 0 0,-1 1 1 0 0,0-1-1 0 0,0 1 0 0 0,0 0 0 0 0,0 0 0 0 0,0 0 0 0 0,-1 0 0 0 0,1 0 0 0 0,-1 0 0 0 0,1 1 0 0 0,-1-1 0 0 0,0 0 0 0 0,0 1 0 0 0,0-1 1 0 0,0 1-1 0 0,0-1 0 0 0,0 5 0 0 0,2 6 16 0 0,-2 0 0 0 0,0 1 1 0 0,0-1-1 0 0,-2 14 0 0 0,0-5-4 0 0,1-6-10 0 0,0 21 18 0 0,1 1-1 0 0,8 42 1 0 0,-8-70-26 0 0,1 0 0 0 0,1-1 0 0 0,-1 1 0 0 0,2 0 0 0 0,-1-1 0 0 0,1 0 0 0 0,1 0 0 0 0,0 0 1 0 0,0 0-1 0 0,0-1 0 0 0,1 0 0 0 0,1 0 0 0 0,8 10 0 0 0,-12-16 8 0 0,-1 0 0 0 0,1 0 0 0 0,-1 0 0 0 0,1 0 0 0 0,0-1 0 0 0,0 1 0 0 0,0-1 0 0 0,0 1 0 0 0,0-1 0 0 0,0 0 0 0 0,0 0 0 0 0,0-1 0 0 0,0 1 0 0 0,0-1 0 0 0,1 1-1 0 0,-1-1 1 0 0,0 0 0 0 0,0 0 0 0 0,1 0 0 0 0,-1-1 0 0 0,0 1 0 0 0,0-1 0 0 0,0 0 0 0 0,0 0 0 0 0,0 0 0 0 0,0 0 0 0 0,0 0 0 0 0,0-1 0 0 0,0 1 0 0 0,0-1 0 0 0,0 0 0 0 0,-1 0 0 0 0,4-3 0 0 0,2-2 64 0 0,0-1 0 0 0,0 0 0 0 0,-1 0-1 0 0,0 0 1 0 0,-1-1 0 0 0,0-1 0 0 0,0 1 0 0 0,7-17 0 0 0,-7 12-17 0 0,-1 5-39 0 0,-1-1-1 0 0,0 1 1 0 0,0-1-1 0 0,-1 0 1 0 0,-1 0-1 0 0,0-1 1 0 0,2-14-1 0 0,-3-27-4124 0 0,-2 44 2519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2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94 174 3084 0 0,'-18'51'7019'0'0,"15"-43"-6167"0"0,1 1 0 0 0,0 0 0 0 0,1 0-1 0 0,0 0 1 0 0,0 0 0 0 0,1 17 0 0 0,1-15-406 0 0,1-1 1 0 0,0 1-1 0 0,1 0 0 0 0,-1-1 1 0 0,2 1-1 0 0,0-1 0 0 0,0 0 0 0 0,1 0 1 0 0,6 10-1 0 0,-8-17-360 0 0,-1 1 1 0 0,1-1 0 0 0,-1 0-1 0 0,1 0 1 0 0,0 0-1 0 0,0-1 1 0 0,0 1-1 0 0,0-1 1 0 0,1 0-1 0 0,-1 1 1 0 0,1-1-1 0 0,-1-1 1 0 0,1 1 0 0 0,0-1-1 0 0,0 1 1 0 0,0-1-1 0 0,0 0 1 0 0,0 0-1 0 0,0-1 1 0 0,0 1-1 0 0,0-1 1 0 0,0 0 0 0 0,0 0-1 0 0,0 0 1 0 0,0-1-1 0 0,0 1 1 0 0,0-1-1 0 0,4-1 1 0 0,0-1-23 0 0,-1 0 1 0 0,1 0-1 0 0,-1 0 1 0 0,0-1-1 0 0,0 0 1 0 0,0-1 0 0 0,-1 0-1 0 0,1 0 1 0 0,-1 0-1 0 0,0 0 1 0 0,-1-1-1 0 0,1 0 1 0 0,-1 0-1 0 0,0-1 1 0 0,5-9-1 0 0,-3 4 37 0 0,-1 0-1 0 0,0 0 0 0 0,0-1 0 0 0,-2 1 1 0 0,1-1-1 0 0,-2 0 0 0 0,0-1 0 0 0,2-17 1 0 0,-4 22 22 0 0,-1 0 0 0 0,0 0 0 0 0,-1 0 0 0 0,0 0 0 0 0,0 0 0 0 0,-1 0 0 0 0,0 0 0 0 0,0 1 0 0 0,-1-1 0 0 0,-7-14 1 0 0,2 10 39 0 0,0-1 1 0 0,0 1 0 0 0,-1 1 0 0 0,-1 0 0 0 0,-15-15 0 0 0,22 23-137 0 0,-1 1 0 0 0,0 0-1 0 0,0 0 1 0 0,0 0 0 0 0,0 0 0 0 0,0 1-1 0 0,0 0 1 0 0,-1 0 0 0 0,1 0-1 0 0,-1 0 1 0 0,0 1 0 0 0,1-1 0 0 0,-1 1-1 0 0,0 0 1 0 0,0 1 0 0 0,0-1 0 0 0,0 1-1 0 0,1 0 1 0 0,-1 0 0 0 0,0 1-1 0 0,0-1 1 0 0,0 1 0 0 0,0 0 0 0 0,1 0-1 0 0,-1 1 1 0 0,0 0 0 0 0,1-1 0 0 0,-1 1-1 0 0,-7 6 1 0 0,1-2-159 0 0,1 1 1 0 0,0 0-1 0 0,1 0 1 0 0,0 1-1 0 0,0 1 0 0 0,1 0 1 0 0,0 0-1 0 0,0 0 1 0 0,1 1-1 0 0,0 0 0 0 0,-5 12 1 0 0,8-15-480 0 0,0 2 0 0 0,1-1 0 0 0,0 0 0 0 0,0 1 0 0 0,-2 16 0 0 0,4-7-991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2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85 19218 0 0,'-10'-20'3628'0'0,"7"2"-2224"0"0,-1 6-724 0 0,-3 1-272 0 0,3 1-128 0 0,4 4 44 0 0,-3-2-184 0 0,6 41-3276 0 0,1-15 1536 0 0,3 6 40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2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46 3452 0 0,'-4'-7'16115'0'0,"-4"16"-12793"0"0,-3 11-4794 0 0,6-7 3508 0 0,-3 16-1562 0 0,1 1 0 0 0,2 0 1 0 0,0 0-1 0 0,2 0 0 0 0,2 1 0 0 0,1-1 1 0 0,1 1-1 0 0,1-1 0 0 0,12 54 0 0 0,-13-78-444 0 0,1 1 0 0 0,0-1 0 0 0,0 0 0 0 0,1 0 0 0 0,0 0-1 0 0,0 0 1 0 0,1 0 0 0 0,-1-1 0 0 0,1 1 0 0 0,0-1 0 0 0,1 0 0 0 0,7 7 0 0 0,-9-10-40 0 0,0 0 0 0 0,0 0 0 0 0,0 0 1 0 0,0-1-1 0 0,0 0 0 0 0,0 1 0 0 0,0-1 0 0 0,0 0 1 0 0,0 0-1 0 0,1-1 0 0 0,-1 1 0 0 0,0-1 1 0 0,1 1-1 0 0,-1-1 0 0 0,1 0 0 0 0,-1-1 1 0 0,0 1-1 0 0,1 0 0 0 0,-1-1 0 0 0,0 0 1 0 0,1 0-1 0 0,-1 0 0 0 0,0 0 0 0 0,0 0 0 0 0,0-1 1 0 0,5-2-1 0 0,-3 0-9 0 0,1 0-1 0 0,0 0 1 0 0,-1-1 0 0 0,0 0-1 0 0,0 0 1 0 0,0 0 0 0 0,-1 0 0 0 0,0-1-1 0 0,0 0 1 0 0,0 0 0 0 0,-1 0-1 0 0,1 0 1 0 0,-1 0 0 0 0,-1-1 0 0 0,1 1-1 0 0,-1-1 1 0 0,-1 0 0 0 0,1 0-1 0 0,-1 0 1 0 0,0 0 0 0 0,-1 1 0 0 0,1-1-1 0 0,-1 0 1 0 0,-1 0 0 0 0,1 0-1 0 0,-1 0 1 0 0,-2-7 0 0 0,-25-61 446 0 0,18 52-122 0 0,2-1-1 0 0,-8-28 1 0 0,16 49-286 0 0,0 1 0 0 0,-1-1 0 0 0,1 1 1 0 0,0-1-1 0 0,0 0 0 0 0,1 1 1 0 0,-1-1-1 0 0,0 1 0 0 0,1-1 0 0 0,0 1 1 0 0,-1-1-1 0 0,1 1 0 0 0,0 0 1 0 0,3-5-1 0 0,-1 2-1 0 0,0 0 1 0 0,1 1 0 0 0,-1-1 0 0 0,1 1-1 0 0,1 0 1 0 0,4-5 0 0 0,6-2 16 0 0,0 0 0 0 0,34-16 0 0 0,-33 18-20 0 0,0 2 0 0 0,0 0 1 0 0,1 2-1 0 0,27-7 0 0 0,-38 10-11 0 0,-1 1 0 0 0,0 1 0 0 0,1-1 1 0 0,-1 1-1 0 0,1-1 0 0 0,-1 1 0 0 0,1 1 0 0 0,-1-1 0 0 0,0 1 0 0 0,1 0 1 0 0,-1 1-1 0 0,0-1 0 0 0,0 1 0 0 0,0 0 0 0 0,0 0 0 0 0,0 0 0 0 0,0 1 0 0 0,0 0 1 0 0,4 3-1 0 0,-6-2 10 0 0,0-1 1 0 0,0 1-1 0 0,0 0 1 0 0,-1 0 0 0 0,1 0-1 0 0,-1 0 1 0 0,0 1-1 0 0,0-1 1 0 0,-1 1 0 0 0,1-1-1 0 0,-1 1 1 0 0,1 8-1 0 0,1 5 58 0 0,-2 0 0 0 0,0 18 0 0 0,-1-5-12 0 0,0 13 43 0 0,1 1-1 0 0,9 55 1 0 0,-10-99-105 0 0,2 12 12 0 0,1 0-1 0 0,0 0 1 0 0,1-1 0 0 0,9 24-1 0 0,-11-33-71 0 0,0 0 0 0 0,0 0-1 0 0,0 0 1 0 0,0 0-1 0 0,0 0 1 0 0,1 0-1 0 0,-1 0 1 0 0,1-1 0 0 0,0 0-1 0 0,0 1 1 0 0,0-1-1 0 0,0 0 1 0 0,0 0-1 0 0,0-1 1 0 0,1 1 0 0 0,-1-1-1 0 0,1 1 1 0 0,-1-1-1 0 0,1 0 1 0 0,-1-1 0 0 0,1 1-1 0 0,5 0 1 0 0,-3-1-429 0 0,-1 0 1 0 0,1 0 0 0 0,-1-1-1 0 0,0 0 1 0 0,1 0 0 0 0,5-2-1 0 0,3-2-1111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2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43 199 22402 0 0,'-25'-8'4704'0'0,"23"7"-4602"0"0,1 0 0 0 0,0 1 0 0 0,0-1 0 0 0,-1 0 0 0 0,1 0-1 0 0,0 0 1 0 0,0 0 0 0 0,0 0 0 0 0,0 0 0 0 0,0 0 0 0 0,-1-3 0 0 0,1 3-114 0 0,1 1 0 0 0,0-1 0 0 0,-1 0 0 0 0,1 0 0 0 0,0 0 0 0 0,0 0 0 0 0,-1 0 0 0 0,1 0 0 0 0,0 0 0 0 0,0 1 0 0 0,0-1 0 0 0,0 0 0 0 0,0 0 0 0 0,1 0 0 0 0,-1 0 0 0 0,0 0 0 0 0,0 0 0 0 0,1-1 0 0 0,0 0 51 0 0,0-1 0 0 0,1 1 0 0 0,-1 0 1 0 0,1 0-1 0 0,0-1 0 0 0,-1 1 0 0 0,1 0 1 0 0,4-3-1 0 0,13-11 11 0 0,2 1 0 0 0,-1 0 0 0 0,2 1 0 0 0,0 2 0 0 0,33-15 0 0 0,-33 19-1075 0 0,0 0 1 0 0,0 1 0 0 0,31-4-1 0 0,-31 8-589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2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4124 0 0,'3'-7'1485'0'0,"1"1"0"0"0,0-1 0 0 0,0 0 0 0 0,0 1 0 0 0,1 0 0 0 0,0 0 0 0 0,0 0-1 0 0,9-6 1 0 0,-12 10-1281 0 0,0 1 0 0 0,0-1-1 0 0,1 1 1 0 0,-1 0 0 0 0,1-1-1 0 0,-1 1 1 0 0,1 0 0 0 0,0 1-1 0 0,-1-1 1 0 0,1 0 0 0 0,0 1-1 0 0,-1 0 1 0 0,1-1 0 0 0,0 1-1 0 0,0 0 1 0 0,-1 0 0 0 0,1 1-1 0 0,0-1 1 0 0,0 0 0 0 0,-1 1-1 0 0,1 0 1 0 0,0 0 0 0 0,-1 0-1 0 0,1 0 1 0 0,-1 0 0 0 0,5 3-1 0 0,0 0-52 0 0,-1 1 0 0 0,0 0 0 0 0,0 0 0 0 0,0 0 0 0 0,-1 1 0 0 0,0-1 0 0 0,0 1 0 0 0,-1 1 0 0 0,1-1 0 0 0,-1 1 0 0 0,0 0 0 0 0,-1 0 0 0 0,0 0 0 0 0,0 0 0 0 0,-1 0 0 0 0,1 1 0 0 0,1 11 0 0 0,1 13 219 0 0,-2 0-1 0 0,0 62 0 0 0,-3-77-237 0 0,0-2 3 0 0,-1-1-1 0 0,0 1 0 0 0,-1 0 1 0 0,-3 14-1 0 0,4-27 96 0 0,9-11-187 0 0,-1-1 0 0 0,-1 1-1 0 0,0-1 1 0 0,0 0 0 0 0,-1 0 0 0 0,7-20-1 0 0,5-8 87 0 0,12-20 268 0 0,2 2 0 0 0,50-67 0 0 0,-78 119-345 0 0,0 0-1 0 0,0 0 1 0 0,0 1-1 0 0,1-1 1 0 0,-1 1-1 0 0,1 0 1 0 0,0 0-1 0 0,0 1 1 0 0,0-1 0 0 0,0 1-1 0 0,0 0 1 0 0,8-3-1 0 0,-10 5-26 0 0,1-1 0 0 0,-1 1 0 0 0,1-1 0 0 0,0 1 0 0 0,-1 0-1 0 0,1 0 1 0 0,0 0 0 0 0,-1 1 0 0 0,1-1 0 0 0,-1 1 0 0 0,1-1 0 0 0,-1 1 0 0 0,1 0 0 0 0,-1 0-1 0 0,1 0 1 0 0,-1 0 0 0 0,0 0 0 0 0,1 1 0 0 0,-1-1 0 0 0,0 1 0 0 0,0-1 0 0 0,0 1-1 0 0,0 0 1 0 0,2 2 0 0 0,4 6 15 0 0,0 0-1 0 0,-1 0 1 0 0,0 0-1 0 0,-1 1 1 0 0,0 0-1 0 0,-1 0 1 0 0,0 1-1 0 0,0-1 1 0 0,-1 1-1 0 0,-1 0 1 0 0,3 20-1 0 0,-1 11-1334 0 0,-1-1 1 0 0,-3 45-1 0 0,-1-72 293 0 0,0-1-590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2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3332 0 0,'8'-26'20634'0'0,"-5"36"-20062"0"0,-1 5 20 0 0,-1 0 0 0 0,0-1 0 0 0,-1 18-1 0 0,2 23 141 0 0,0-42-615 0 0,-1 0 16 0 0,1 0 0 0 0,0 0 1 0 0,0 0-1 0 0,2 0 1 0 0,0 0-1 0 0,9 21 0 0 0,-10-28-98 0 0,0-1 0 0 0,1 0 0 0 0,-1 0 0 0 0,1 0 0 0 0,0 0 1 0 0,7 5-1 0 0,-9-8-34 0 0,0-1 0 0 0,0 1 0 0 0,0-1 0 0 0,0 0 0 0 0,0 0 0 0 0,1 0 0 0 0,-1 0 0 0 0,0 0 0 0 0,0-1 1 0 0,1 1-1 0 0,-1-1 0 0 0,1 0 0 0 0,-1 1 0 0 0,1-1 0 0 0,-1 0 0 0 0,0 0 0 0 0,1-1 0 0 0,-1 1 1 0 0,4-1-1 0 0,0-1-8 0 0,1 1 0 0 0,-1-1 0 0 0,0-1 0 0 0,0 1 0 0 0,0-1 0 0 0,0 0 0 0 0,-1-1 1 0 0,1 1-1 0 0,-1-1 0 0 0,8-7 0 0 0,-5 3 20 0 0,0-1 0 0 0,-1 1 0 0 0,0-1 0 0 0,-1-1 0 0 0,8-15 1 0 0,0-4 211 0 0,-1-2 1 0 0,-2 0 0 0 0,8-37 0 0 0,2-23 963 0 0,-21 89-872 0 0,1 6-266 0 0,3 12 28 0 0,4 31 1 0 0,3 17 9 0 0,-11-62-88 0 0,6 23-54 0 0,1-1 1 0 0,1 0-1 0 0,2-1 1 0 0,0 0 0 0 0,25 42-1 0 0,-28-55-288 0 0,1 0 0 0 0,16 17-1 0 0,-3-11-3258 0 0,-17-13 2018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2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3684 0 0,'-2'1'4213'0'0,"0"1"-3521"0"0,-1 0 0 0 0,1 0 0 0 0,0 0 0 0 0,-1 0 0 0 0,1 1 0 0 0,0-1 0 0 0,1 0-1 0 0,-1 1 1 0 0,0 0 0 0 0,1-1 0 0 0,-1 1 0 0 0,1 0 0 0 0,-2 5 0 0 0,-11 47 2280 0 0,10-39-2157 0 0,-15 82 1562 0 0,-8 119 1 0 0,11 105-411 0 0,19-27-936 0 0,0-183-1004 0 0,1 0-4681 0 0,-4-102 3043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2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46 21118 0 0,'8'-5'2313'0'0,"15"-12"414"0"0,-19 14-2688 0 0,0 0-1 0 0,0 1 1 0 0,1-1 0 0 0,-1 1 0 0 0,0 0-1 0 0,1 0 1 0 0,0 1 0 0 0,-1-1-1 0 0,1 1 1 0 0,9-1 0 0 0,-14 2-22 0 0,1 0 0 0 0,-1 0 0 0 0,1 1 0 0 0,-1-1 0 0 0,0 1 0 0 0,1-1 0 0 0,-1 0 0 0 0,1 1 0 0 0,-1-1-1 0 0,0 1 1 0 0,1-1 0 0 0,-1 1 0 0 0,0-1 0 0 0,0 1 0 0 0,1-1 0 0 0,-1 1 0 0 0,0 0 0 0 0,0-1 0 0 0,0 1 0 0 0,0-1 0 0 0,0 1 0 0 0,0-1 0 0 0,0 1 0 0 0,0 0 0 0 0,0-1 0 0 0,0 1 0 0 0,0-1 0 0 0,0 1 0 0 0,0-1 0 0 0,0 1 0 0 0,0-1 0 0 0,0 1 0 0 0,-1 0 0 0 0,1 0 0 0 0,-5 18 132 0 0,-8 13 1 0 0,-2 0 0 0 0,-1-1 0 0 0,-1-1 0 0 0,-23 29 0 0 0,4-12 238 0 0,-65 66 0 0 0,86-98-222 0 0,0-1-1 0 0,-33 23 0 0 0,42-33-115 0 0,-1 0 1 0 0,0 0-1 0 0,0-1 0 0 0,0 1 0 0 0,0-1 0 0 0,-1-1 0 0 0,1 1 0 0 0,-1-2 0 0 0,1 1 1 0 0,-16 1-1 0 0,21-3-40 0 0,-1 0 0 0 0,1 0 0 0 0,0-1 0 0 0,-1 1 0 0 0,1-1 0 0 0,0 1 0 0 0,-1-1 0 0 0,1 0 0 0 0,0 0 1 0 0,0 0-1 0 0,0 0 0 0 0,-1 0 0 0 0,1 0 0 0 0,0-1 0 0 0,0 1 0 0 0,1-1 0 0 0,-1 1 0 0 0,-2-4 0 0 0,1 2 0 0 0,0-1-1 0 0,1 0 0 0 0,0 0 0 0 0,0 0 1 0 0,0 0-1 0 0,0 0 0 0 0,1 0 0 0 0,-1-1 1 0 0,0-5-1 0 0,0-2 0 0 0,1 1 0 0 0,0-1-1 0 0,0 1 1 0 0,1-1 0 0 0,1 0 0 0 0,4-20 0 0 0,-5 29-6 0 0,4-14 4 0 0,0 1 0 0 0,0 0 1 0 0,2 0-1 0 0,10-24 1 0 0,-14 37 2 0 0,-1 0 1 0 0,1 0-1 0 0,-1 1 1 0 0,1-1-1 0 0,0 0 1 0 0,0 1-1 0 0,0 0 1 0 0,0-1-1 0 0,1 1 1 0 0,-1 0-1 0 0,1 0 1 0 0,-1 0-1 0 0,1 0 1 0 0,0 1-1 0 0,-1-1 1 0 0,1 1-1 0 0,0 0 1 0 0,0-1-1 0 0,0 1 1 0 0,0 1-1 0 0,0-1 1 0 0,1 0-1 0 0,-1 1 1 0 0,0-1-1 0 0,0 1 1 0 0,0 0-1 0 0,0 0 1 0 0,1 1-1 0 0,-1-1 1 0 0,0 0-1 0 0,3 2 1 0 0,5 1 25 0 0,-1 1 0 0 0,-1 0 0 0 0,1 1 0 0 0,-1 0 0 0 0,1 0 0 0 0,-1 1 0 0 0,-1 0 0 0 0,1 1 1 0 0,-1 0-1 0 0,9 9 0 0 0,3 6 53 0 0,-1 0-1 0 0,24 38 1 0 0,22 53-961 0 0,-53-102-2360 0 0,-7-6 1664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2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65 1720 0 0,'-1'-3'912'0'0,"-1"-1"0"0"0,1 1-1 0 0,-1 0 1 0 0,0 0 0 0 0,0 0-1 0 0,0 0 1 0 0,0 0 0 0 0,0 0-1 0 0,-1 0 1 0 0,1 1 0 0 0,-1-1-1 0 0,0 1 1 0 0,0-1 0 0 0,-6-2-1 0 0,3 2-381 0 0,0 0 0 0 0,0 0-1 0 0,0 1 1 0 0,-1 0-1 0 0,1 1 1 0 0,-1-1 0 0 0,-10 0-1 0 0,-8 1 13 0 0,1 2 0 0 0,0 0 0 0 0,-36 7-1 0 0,57-7-271 0 0,-4 0-165 0 0,1 0 0 0 0,-1 1 0 0 0,1 0 0 0 0,-1 0 0 0 0,1 1 0 0 0,0-1 0 0 0,-1 1 0 0 0,1 1 0 0 0,1-1 0 0 0,-1 1 0 0 0,1 0 0 0 0,-1 0 0 0 0,-5 7 0 0 0,4-3-43 0 0,1-1-1 0 0,0 1 1 0 0,1 1 0 0 0,0-1-1 0 0,0 1 1 0 0,1 0 0 0 0,0 0-1 0 0,-4 12 1 0 0,1 8-13 0 0,0 0 0 0 0,2 1-1 0 0,2 0 1 0 0,0 60 0 0 0,-4 199 48 0 0,-27-55-35 0 0,26-206-47 0 0,0-1 0 0 0,-2 0 0 0 0,-1-1 0 0 0,-19 33 0 0 0,24-46-5 0 0,3-8-2 0 0,-1 1 0 0 0,0 0 1 0 0,0-1-1 0 0,0 0 0 0 0,-1 0 0 0 0,0 0 1 0 0,0-1-1 0 0,0 0 0 0 0,-7 5 1 0 0,-5 2 182 0 0,-32 14 0 0 0,44-23-106 0 0,0 0-1 0 0,0-1 1 0 0,0 0-1 0 0,0-1 1 0 0,0 1-1 0 0,-1-1 1 0 0,1 0-1 0 0,0 0 1 0 0,0 0 0 0 0,0-1-1 0 0,-10-2 1 0 0,13 3-45 0 0,2-2-22 0 0,0 1-1 0 0,-1 0 1 0 0,1-1-1 0 0,0 1 1 0 0,0 0-1 0 0,0-1 1 0 0,0 1-1 0 0,1 0 1 0 0,-1-1-1 0 0,0 1 1 0 0,1 0-1 0 0,-1 0 0 0 0,0-1 1 0 0,1 1-1 0 0,-1 0 1 0 0,1 0-1 0 0,0 0 1 0 0,-1-1-1 0 0,1 1 1 0 0,0 0-1 0 0,0 0 1 0 0,0 0-1 0 0,0 0 1 0 0,0 0-1 0 0,0 1 1 0 0,0-1-1 0 0,0 0 0 0 0,0 0 1 0 0,0 1-1 0 0,0-1 1 0 0,1 0-1 0 0,-1 1 1 0 0,0-1-1 0 0,3 0 1 0 0,1-1 0 0 0,0 1 0 0 0,0-1 0 0 0,0 1 0 0 0,1 0 1 0 0,-1 0-1 0 0,0 0 0 0 0,1 1 0 0 0,-1-1 0 0 0,0 2 0 0 0,1-1 1 0 0,-1 0-1 0 0,1 1 0 0 0,-1 0 0 0 0,0 0 0 0 0,0 1 1 0 0,0-1-1 0 0,9 5 0 0 0,-4-1-6 0 0,0 1-1 0 0,-1 0 1 0 0,1 0 0 0 0,-1 1-1 0 0,-1 1 1 0 0,1-1 0 0 0,10 14-1 0 0,-11-12-2 0 0,0 1-1 0 0,-1 0 1 0 0,-1 0-1 0 0,0 0 0 0 0,0 1 1 0 0,-1 0-1 0 0,0 0 1 0 0,-1 1-1 0 0,3 11 0 0 0,3 9 7 0 0,4 23 3 0 0,-10-10 16 0 0,-1 80-1 0 0,-3-84-18 0 0,-8 69-10 0 0,7-99-4 0 0,-1 10 5 0 0,-18 132 0 0 0,17-114-6 0 0,2-28 2 0 0,0 0 1 0 0,-4 19-1 0 0,1-13 0 0 0,2 0-1 0 0,-2 27 0 0 0,0 9 9 0 0,-30 162 377 0 0,19-77 44 0 0,11-96-155 0 0,1 61 1 0 0,4-75-193 0 0,-1-18-50 0 0,2 0 0 0 0,0-1-1 0 0,0 1 1 0 0,0 0 0 0 0,1-1 0 0 0,7 14-1 0 0,-5-13 23 0 0,0-1 0 0 0,1 0 0 0 0,0 0 0 0 0,0 0-1 0 0,1-1 1 0 0,13 13 0 0 0,-15-17-24 0 0,1 0 1 0 0,0 0-1 0 0,0 0 0 0 0,0-1 1 0 0,0 1-1 0 0,0-2 0 0 0,1 1 1 0 0,-1-1-1 0 0,1 1 0 0 0,0-2 1 0 0,11 3-1 0 0,47 1 288 0 0,73-2 0 0 0,-103-3-164 0 0,-21 2-326 0 0,-3-1-3832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2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1776 0 0,'0'0'18113'0'0,"5"0"-17101"0"0,15-2-8 0 0,1 1 1 0 0,-1 1 0 0 0,1 1 0 0 0,-1 0 0 0 0,35 8 0 0 0,-23 2-1788 0 0,-11-2-2527 0 0,-11-5 1711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3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23 4328 0 0,'1'-1'668'0'0,"-1"-1"-1"0"0,1 1 1 0 0,-1 0 0 0 0,1-1-1 0 0,-1 1 1 0 0,0 0-1 0 0,1-1 1 0 0,-1 1-1 0 0,0 0 1 0 0,0-1-1 0 0,0 1 1 0 0,0-1-1 0 0,0 1 1 0 0,0-2 0 0 0,-1 2-434 0 0,1 1 1 0 0,-1 0 0 0 0,1 0 0 0 0,-1 0 0 0 0,1 0 0 0 0,-1 0-1 0 0,1 0 1 0 0,0 1 0 0 0,-1-1 0 0 0,1 0 0 0 0,-1 0 0 0 0,1 0 0 0 0,-1 0-1 0 0,1 0 1 0 0,0 1 0 0 0,-1-1 0 0 0,1 0 0 0 0,-1 0 0 0 0,1 1-1 0 0,0-1 1 0 0,-1 0 0 0 0,1 1 0 0 0,0-1 0 0 0,-1 0 0 0 0,1 1 0 0 0,-1 0-1 0 0,-5 5 412 0 0,0 1-1 0 0,0 0 1 0 0,-6 11-1 0 0,-64 129 1045 0 0,58-110-1428 0 0,8-20-143 0 0,8-14-87 0 0,0 0 0 0 0,0 0 1 0 0,0 1-1 0 0,0-1 1 0 0,-2 8-1 0 0,-10 26 235 0 0,11-31-219 0 0,0-1 0 0 0,1 0 0 0 0,0 1 1 0 0,0 0-1 0 0,1-1 0 0 0,0 1 0 0 0,0 0 0 0 0,-1 9 0 0 0,2-13-36 0 0,1-1-1 0 0,-1 1 1 0 0,1-1 0 0 0,-1 1-1 0 0,1-1 1 0 0,-1 1-1 0 0,1-1 1 0 0,0 0 0 0 0,-1 1-1 0 0,1-1 1 0 0,0 0-1 0 0,0 1 1 0 0,0-1 0 0 0,0 0-1 0 0,1 0 1 0 0,-1 0 0 0 0,0 0-1 0 0,0 0 1 0 0,1 0-1 0 0,1 1 1 0 0,33 15 301 0 0,-29-14-233 0 0,18 7 267 0 0,48 11-1 0 0,-69-20-523 0 0,0 0-1 0 0,1 0 0 0 0,-1-1 1 0 0,1 0-1 0 0,-1 0 1 0 0,1 0-1 0 0,-1-1 0 0 0,0 1 1 0 0,1-1-1 0 0,-1 0 0 0 0,0 0 1 0 0,5-2-1 0 0,-5 1-369 0 0,0 0 0 0 0,0 0 0 0 0,0-1 0 0 0,0 1-1 0 0,0-1 1 0 0,-1 0 0 0 0,1 0 0 0 0,-1 0 0 0 0,0-1 0 0 0,0 1 0 0 0,3-6-1 0 0,3 0-930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2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3572 0 0,'23'-28'23101'0'0,"-29"74"-22343"0"0,2-18-212 0 0,-2 40 1 0 0,6-61-497 0 0,0 0 0 0 0,1 0 0 0 0,0 0 0 0 0,0 0 0 0 0,0 0 0 0 0,1 0 0 0 0,0 0 0 0 0,0-1 0 0 0,1 1 0 0 0,4 9 0 0 0,-5-13-35 0 0,0-1-1 0 0,0 0 1 0 0,0 0-1 0 0,0 1 1 0 0,0-1-1 0 0,0 0 1 0 0,0 0 0 0 0,1-1-1 0 0,-1 1 1 0 0,1-1-1 0 0,-1 1 1 0 0,1-1-1 0 0,-1 0 1 0 0,1 1 0 0 0,0-2-1 0 0,0 1 1 0 0,0 0-1 0 0,0 0 1 0 0,-1-1-1 0 0,1 0 1 0 0,0 1 0 0 0,0-1-1 0 0,0 0 1 0 0,0 0-1 0 0,0-1 1 0 0,0 1-1 0 0,5-2 1 0 0,13-4 39 0 0,0-1-1 0 0,-1 0 0 0 0,1-2 1 0 0,-2 0-1 0 0,0-1 1 0 0,0-1-1 0 0,-1-1 1 0 0,30-25-1 0 0,-29 19-210 0 0,-1-2 1 0 0,0 0-1 0 0,-2-1 0 0 0,0 0 0 0 0,17-34 0 0 0,-31 53 40 0 0,5-14-2734 0 0,-3 10 1251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3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21 171 8853 0 0,'5'-23'1785'0'0,"-1"1"0"0"0,-1-1 0 0 0,-1 0 0 0 0,-1-26 0 0 0,0 26 845 0 0,-1 16 1193 0 0,-6 20-2157 0 0,5-11-1703 0 0,-2 9 303 0 0,-1 1 1 0 0,2 0-1 0 0,0 0 0 0 0,0 1 1 0 0,0 24-1 0 0,-2 14 201 0 0,-2 13 210 0 0,2 97 1 0 0,4-128-533 0 0,4 126 341 0 0,-1-94-318 0 0,-3-64-156 0 0,0 36 300 0 0,0-32-449 0 0,0 3 394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3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1424 0 0,'-1'-6'3238'0'0,"2"-19"13148"0"0,9 27-13320 0 0,2 8-2637 0 0,0 0 0 0 0,-1 1 1 0 0,0 0-1 0 0,-1 1 0 0 0,0 1 0 0 0,12 18 0 0 0,45 92 523 0 0,-36-62-541 0 0,-22-44-555 0 0,1 0 0 0 0,19 24-1 0 0,-2-13-5533 0 0,-21-23 4086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3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36 4724 0 0,'1'-5'5240'0'0,"-1"-14"530"0"0,0 19-5561 0 0,0-1-1 0 0,0 1 0 0 0,0 0 1 0 0,0-1-1 0 0,0 1 1 0 0,0-1-1 0 0,0 1 1 0 0,0-1-1 0 0,0 1 0 0 0,0-1 1 0 0,-1 1-1 0 0,1 0 1 0 0,0-1-1 0 0,0 1 1 0 0,0-1-1 0 0,-1 1 1 0 0,1 0-1 0 0,0-1 0 0 0,0 1 1 0 0,-1 0-1 0 0,1-1 1 0 0,0 1-1 0 0,-1 0 1 0 0,1-1-1 0 0,0 1 0 0 0,-1 0 1 0 0,1 0-1 0 0,0-1 1 0 0,-1 1-1 0 0,1 0 1 0 0,-1 0-1 0 0,-4 1 49 0 0,1 1 0 0 0,0 0 0 0 0,1 0 0 0 0,-1 1 0 0 0,0-1 0 0 0,1 1 0 0 0,-1-1 0 0 0,1 1 0 0 0,0 0 1 0 0,0 1-1 0 0,0-1 0 0 0,-3 5 0 0 0,-136 159 2604 0 0,65-80-2368 0 0,24-31-5419 0 0,49-52 3314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3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 3608 0 0,'-3'-8'15859'0'0,"18"1"-12189"0"0,21-1-2949 0 0,27-1 999 0 0,-8 1-609 0 0,66-1 0 0 0,-77 11-805 0 0,-16 4-5544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3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12 896 0 0,'0'-1'5500'0'0,"-6"-9"1054"0"0,5 10-6216 0 0,0 0 1 0 0,1 0 0 0 0,-1 0-1 0 0,0 0 1 0 0,0-1 0 0 0,1 1-1 0 0,-1 0 1 0 0,0 0-1 0 0,0 0 1 0 0,1 0 0 0 0,-1 1-1 0 0,0-1 1 0 0,0 0 0 0 0,1 0-1 0 0,-1 0 1 0 0,0 1-1 0 0,0-1 1 0 0,1 0 0 0 0,-1 1-1 0 0,0-1 1 0 0,1 0 0 0 0,-1 1-1 0 0,1-1 1 0 0,-2 2-1 0 0,-11 19 3008 0 0,8-8-3026 0 0,1 1 0 0 0,-3 16 0 0 0,4-19 476 0 0,-23 134 894 0 0,1-5-931 0 0,23-129-1211 0 0,1-1-1 0 0,0 1 1 0 0,1 16-1 0 0,0-14-2218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3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53 277 4088 0 0,'-5'-5'1061'0'0,"1"0"-1"0"0,0 0 0 0 0,0-1 0 0 0,0 1 1 0 0,1-1-1 0 0,0 0 0 0 0,0 0 1 0 0,1 0-1 0 0,-1 0 0 0 0,1-1 0 0 0,-1-9 1 0 0,1 8-497 0 0,2 1 0 0 0,-1-1 0 0 0,1 1 0 0 0,0-1 1 0 0,1 0-1 0 0,0 1 0 0 0,0-1 0 0 0,0 1 0 0 0,4-12 1 0 0,-2 13-413 0 0,-1-1-1 0 0,1 1 1 0 0,0 0 0 0 0,0 0 0 0 0,1 0 0 0 0,0 0 0 0 0,0 0 0 0 0,0 1 0 0 0,1 0 0 0 0,-1 0-1 0 0,1 0 1 0 0,1 0 0 0 0,-1 1 0 0 0,1 0 0 0 0,-1 0 0 0 0,1 0 0 0 0,0 1 0 0 0,0 0 0 0 0,1 0 0 0 0,-1 1-1 0 0,1 0 1 0 0,-1 0 0 0 0,1 0 0 0 0,7-1 0 0 0,-9 3-109 0 0,0 0-1 0 0,0-1 1 0 0,0 2 0 0 0,0-1-1 0 0,0 0 1 0 0,0 1 0 0 0,0 0-1 0 0,0 0 1 0 0,0 1-1 0 0,0-1 1 0 0,0 1 0 0 0,-1 0-1 0 0,1 1 1 0 0,-1-1 0 0 0,0 1-1 0 0,1-1 1 0 0,-1 1 0 0 0,0 1-1 0 0,-1-1 1 0 0,1 0-1 0 0,0 1 1 0 0,-1 0 0 0 0,0 0-1 0 0,0 0 1 0 0,0 0 0 0 0,0 0-1 0 0,-1 1 1 0 0,0-1 0 0 0,3 8-1 0 0,0 0 4 0 0,-1 1-1 0 0,0-1 0 0 0,-1 1 1 0 0,-1 0-1 0 0,0 0 1 0 0,0 0-1 0 0,-2 1 1 0 0,1-1-1 0 0,-2 0 0 0 0,-1 17 1 0 0,-3-1 4 0 0,-2 0 1 0 0,0 0-1 0 0,-2-1 0 0 0,-1-1 1 0 0,-1 1-1 0 0,-2-1 0 0 0,0-1 1 0 0,-2-1-1 0 0,-1 0 0 0 0,-1-1 1 0 0,-20 23-1 0 0,30-39-35 0 0,0-1-1 0 0,-1 0 1 0 0,1 0 0 0 0,-12 7-1 0 0,14-12-24 0 0,1 1 0 0 0,0-1 0 0 0,-1 0 0 0 0,1 0 0 0 0,-1 0 0 0 0,1-1 0 0 0,-1 1 0 0 0,0-1 0 0 0,1 0 0 0 0,-1-1 0 0 0,-5 1 0 0 0,8-1 4 0 0,1 0 0 0 0,0 0 1 0 0,0 0-1 0 0,0-1 1 0 0,0 1-1 0 0,0 0 0 0 0,0 0 1 0 0,0-1-1 0 0,0 1 1 0 0,0-1-1 0 0,0 1 0 0 0,0-1 1 0 0,0 1-1 0 0,0-1 1 0 0,0 1-1 0 0,0-1 0 0 0,1 0 1 0 0,-1 0-1 0 0,0 0 1 0 0,0 1-1 0 0,1-1 0 0 0,-1 0 1 0 0,0 0-1 0 0,1 0 1 0 0,-1 0-1 0 0,1 0 0 0 0,0 0 1 0 0,-1 0-1 0 0,1 0 1 0 0,0 0-1 0 0,-1 0 0 0 0,1 0 1 0 0,0 0-1 0 0,0 0 1 0 0,0 0-1 0 0,0-2 0 0 0,0-4-7 0 0,0 1-1 0 0,0-1 0 0 0,1 0 0 0 0,2-9 0 0 0,-3 14 13 0 0,1 0 17 0 0,-1 0 0 0 0,1 0 0 0 0,-1 0 0 0 0,1 0 0 0 0,-1 0 0 0 0,1 1 0 0 0,0-1 0 0 0,0 0 0 0 0,0 0 0 0 0,0 1 0 0 0,0-1 0 0 0,0 1 0 0 0,1-1 0 0 0,-1 1 0 0 0,0-1 0 0 0,1 1 0 0 0,-1 0 0 0 0,1-1 0 0 0,-1 1 0 0 0,4-1 0 0 0,-2 1 20 0 0,0 0-1 0 0,0 0 1 0 0,0 0-1 0 0,-1 1 1 0 0,1-1-1 0 0,1 1 1 0 0,-1 0-1 0 0,0 0 1 0 0,0 0-1 0 0,0 0 1 0 0,0 1-1 0 0,3 0 0 0 0,5 2 55 0 0,0 0 0 0 0,-1 1-1 0 0,0 0 1 0 0,0 1 0 0 0,0 0-1 0 0,13 9 1 0 0,9 8-53 0 0,43 27-780 0 0,-65-43-83 0 0,1-2 1 0 0,-1 1-1 0 0,15 3 0 0 0,-5-4-777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3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4328 0 0,'-5'-28'22676'0'0,"15"40"-22380"0"0,-1 0 0 0 0,-1 0 0 0 0,0 1 0 0 0,-1 0 0 0 0,0 1-1 0 0,6 18 1 0 0,-5-13-141 0 0,0 0 1 0 0,19 29-1 0 0,-18-35-378 0 0,-3-4 156 0 0,0 0 0 0 0,1 0 1 0 0,9 8-1 0 0,-14-15-250 0 0,0 0 0 0 0,0 0 0 0 0,1 0 0 0 0,-1 0 0 0 0,1-1 0 0 0,0 1 0 0 0,-1-1-1 0 0,1 0 1 0 0,0 1 0 0 0,0-1 0 0 0,0-1 0 0 0,0 1 0 0 0,-1 0 0 0 0,1-1 0 0 0,6 1 0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3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53 3412 0 0,'19'-52'22290'0'0,"-27"60"-20347"0"0,-7 18-1949 0 0,-6 33 756 0 0,-87 263 913 0 0,43-109-1102 0 0,55-178-512 0 0,5-23-383 0 0,1 0 0 0 0,1 0 0 0 0,0 1-1 0 0,-2 24 1 0 0,10-26-2542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3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2500 0 0,'9'-8'16476'0'0,"-2"4"-14244"0"0,6 1-836 0 0,0 1-1 0 0,0 0 1 0 0,18 1 0 0 0,17-3-709 0 0,75-13 197 0 0,50-9-943 0 0,-159 26-1096 0 0,-8 2-1633 0 0,0-1 1174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3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4016 0 0,'-11'4'9446'0'0,"9"-4"-8695"0"0,1 1 0 0 0,-1 0 0 0 0,1-1 0 0 0,-1 1-1 0 0,1 0 1 0 0,0 0 0 0 0,-1 0 0 0 0,1 0 0 0 0,0 0 0 0 0,0 0 0 0 0,0 1-1 0 0,0-1 1 0 0,-2 4 1383 0 0,5-2-1875 0 0,2-1-1 0 0,-1 0 1 0 0,0 0 0 0 0,0 0-1 0 0,1 0 1 0 0,-1 0 0 0 0,1-1-1 0 0,0 1 1 0 0,-1-1 0 0 0,6 1-1 0 0,43 6 422 0 0,-22-4-207 0 0,34 6 17 0 0,110 4-1 0 0,-151-15-4055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2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39 4784 0 0,'-2'-11'5116'0'0,"-1"-6"4522"0"0,-2 6-3818 0 0,4 14-5667 0 0,0-1-1 0 0,-1 0 0 0 0,1 1 0 0 0,-1-1 1 0 0,0 0-1 0 0,1 0 0 0 0,-5 3 0 0 0,-7 10 332 0 0,8-4-574 0 0,0-1-1 0 0,0 0 0 0 0,-5 19 0 0 0,-6 36-3582 0 0,10-43 2071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3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1424 0 0,'1'-3'4573'0'0,"0"2"-3795"0"0,0-1 0 0 0,0 1 0 0 0,0-1-1 0 0,0 1 1 0 0,0-1 0 0 0,0 1 0 0 0,0 0 0 0 0,0 0-1 0 0,1-1 1 0 0,1 0 0 0 0,18-9 3890 0 0,33-2-1798 0 0,-16 5-1144 0 0,2-3-546 0 0,-28 9-1173 0 0,0-1 1 0 0,-1 0-1 0 0,1-1 1 0 0,12-6-1 0 0,-23 9-637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3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2052 0 0,'-28'43'10155'0'0,"5"2"-4730"0"0,10-17-3369 0 0,2 1 0 0 0,-13 56 0 0 0,-4 18 492 0 0,26-98-2388 0 0,-3 12 264 0 0,4-17-418 0 0,1 1 1 0 0,0-1-1 0 0,0 0 1 0 0,0 0-1 0 0,0 1 1 0 0,0-1-1 0 0,0 0 1 0 0,0 0-1 0 0,0 1 1 0 0,0-1-1 0 0,0 0 1 0 0,0 1-1 0 0,0-1 0 0 0,0 0 1 0 0,0 0-1 0 0,0 1 1 0 0,0-1-1 0 0,0 0 1 0 0,0 0-1 0 0,0 1 1 0 0,0-1-1 0 0,0 0 1 0 0,0 0-1 0 0,0 1 1 0 0,1-1-1 0 0,-1 0 0 0 0,0 0 1 0 0,0 1-1 0 0,0-1 1 0 0,0 0-1 0 0,1 0 1 0 0,-1 0-1 0 0,0 1 1 0 0,0-1-1 0 0,0 0 1 0 0,1 0-1 0 0,-1 0 1 0 0,0 0-1 0 0,0 0 0 0 0,1 0 1 0 0,-1 1-1 0 0,0-1 1 0 0,5-1 14 0 0,0 0-1 0 0,0 0 1 0 0,0 0 0 0 0,0 0-1 0 0,7-4 1 0 0,13-3 8 0 0,-4 3 19 0 0,1 2 1 0 0,0 0-1 0 0,0 1 1 0 0,0 2-1 0 0,35 2 1 0 0,-48-1-11 0 0,0 1-1 0 0,-1 0 1 0 0,1 0 0 0 0,0 1 0 0 0,-1 0 0 0 0,0 0 0 0 0,0 1 0 0 0,0 0-1 0 0,0 0 1 0 0,-1 1 0 0 0,0 0 0 0 0,0 1 0 0 0,0-1 0 0 0,0 1 0 0 0,-1 0-1 0 0,10 13 1 0 0,-13-14 20 0 0,1 1 0 0 0,-1 0 0 0 0,-1 0-1 0 0,1 0 1 0 0,-1 0 0 0 0,0 0 0 0 0,0 0 0 0 0,-1 1-1 0 0,1-1 1 0 0,-1 8 0 0 0,0 4 172 0 0,0 1-1 0 0,-3 21 1 0 0,1-31-153 0 0,-1 1-1 0 0,0-1 1 0 0,0 0-1 0 0,0 0 1 0 0,-2 0-1 0 0,1 0 1 0 0,-1-1-1 0 0,0 1 1 0 0,-1-1-1 0 0,1 0 1 0 0,-2 0-1 0 0,1 0 1 0 0,-1-1-1 0 0,0 0 1 0 0,-1 0-1 0 0,0-1 1 0 0,0 0-1 0 0,-10 7 1 0 0,6-5-12 0 0,0-1 0 0 0,-1-1 0 0 0,0 0 0 0 0,-1 0 0 0 0,1-1 0 0 0,-1-1 0 0 0,0 0 0 0 0,0-1 0 0 0,0 0 0 0 0,-1-1 0 0 0,1 0 1 0 0,-15-1-1 0 0,-12-3-135 0 0,8 0-3610 0 0,30 2 2158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3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 3452 0 0,'-5'0'942'0'0,"0"-1"0"0"0,0 1 0 0 0,0 0 0 0 0,1 0 0 0 0,-1 0-1 0 0,0 1 1 0 0,0-1 0 0 0,0 1 0 0 0,0 0 0 0 0,1 1 0 0 0,-1-1 0 0 0,-6 4-1 0 0,4-1-362 0 0,0 0 0 0 0,1 0 0 0 0,0 1-1 0 0,-1 0 1 0 0,2 0 0 0 0,-1 0-1 0 0,-6 8 1 0 0,-1 5 12 0 0,0 0-1 0 0,1 1 0 0 0,1 0 1 0 0,-14 34-1 0 0,15-30-403 0 0,1 1 0 0 0,2 0 0 0 0,0 1 1 0 0,1 0-1 0 0,2 0 0 0 0,0 0 0 0 0,2 0 0 0 0,0 1 0 0 0,2-1 0 0 0,1 0 0 0 0,1 1 1 0 0,1-1-1 0 0,2 0 0 0 0,0 0 0 0 0,1 0 0 0 0,2-1 0 0 0,0 0 0 0 0,2 0 0 0 0,12 22 0 0 0,-20-43-179 0 0,0 1-1 0 0,0-1 1 0 0,1 0-1 0 0,-1 1 0 0 0,0-1 1 0 0,1 0-1 0 0,0-1 1 0 0,0 1-1 0 0,0 0 0 0 0,0-1 1 0 0,0 0-1 0 0,1 0 1 0 0,-1 0-1 0 0,0 0 0 0 0,1 0 1 0 0,0 0-1 0 0,-1-1 1 0 0,1 0-1 0 0,0 0 0 0 0,0 0 1 0 0,0 0-1 0 0,0-1 0 0 0,7 1 1 0 0,-3-2-20 0 0,0 0 0 0 0,0 0 0 0 0,0-1 0 0 0,0 0 0 0 0,0 0 0 0 0,-1-1 0 0 0,1 0 0 0 0,-1 0 0 0 0,0-1 0 0 0,13-8 0 0 0,-13 8 2 0 0,0-1 0 0 0,1 1 0 0 0,-2-2 0 0 0,1 1-1 0 0,0-1 1 0 0,-1 0 0 0 0,0 0 0 0 0,-1-1 0 0 0,0 0 0 0 0,0 0-1 0 0,0 0 1 0 0,0-1 0 0 0,-1 1 0 0 0,-1-1 0 0 0,1 0-1 0 0,2-11 1 0 0,-6 16 25 0 0,1 0 1 0 0,-1 1-1 0 0,0-1 0 0 0,0 0 0 0 0,-1 0 1 0 0,1 0-1 0 0,-1 0 0 0 0,1 0 0 0 0,-1 0 1 0 0,0 0-1 0 0,0 1 0 0 0,0-1 0 0 0,0 0 1 0 0,-1 1-1 0 0,1-1 0 0 0,-1 1 0 0 0,1-1 1 0 0,-1 1-1 0 0,0 0 0 0 0,0 0 0 0 0,-3-3 1 0 0,-1-1 52 0 0,0 1 0 0 0,-1 0 0 0 0,1 0 0 0 0,-1 0 1 0 0,0 1-1 0 0,-12-5 0 0 0,11 6-53 0 0,0 0 0 0 0,0 1 1 0 0,0 0-1 0 0,-1 1 0 0 0,1 0 0 0 0,-1 0 0 0 0,1 1 1 0 0,-1 0-1 0 0,1 0 0 0 0,-1 1 0 0 0,1 0 0 0 0,0 0 1 0 0,-1 1-1 0 0,1 0 0 0 0,0 1 0 0 0,-13 5 1 0 0,19-6-131 0 0,0-1 0 0 0,0 1 0 0 0,0-1 0 0 0,0 1 0 0 0,1 0 0 0 0,-1-1 1 0 0,0 1-1 0 0,-1 2 0 0 0,1 7-3425 0 0,4-1 1931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4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2052 0 0,'7'-16'16443'0'0,"17"26"-12347"0"0,-7 2-3465 0 0,-1-1 0 0 0,-1 2 0 0 0,0 0 0 0 0,17 20 1 0 0,47 64 374 0 0,-76-93-955 0 0,16 23-459 0 0,-1 2-1 0 0,-1 0 1 0 0,15 39 0 0 0,-21-51-3566 0 0,-8-11 2411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4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25 3128 0 0,'0'-1'551'0'0,"0"0"0"0"0,0 0-1 0 0,0 0 1 0 0,0 0 0 0 0,-1 0-1 0 0,1 0 1 0 0,0 0 0 0 0,-1 0-1 0 0,1 0 1 0 0,-1 0 0 0 0,1 0-1 0 0,-1 0 1 0 0,1 0 0 0 0,-1 0-1 0 0,0 0 1 0 0,1 0 0 0 0,-1 1-1 0 0,0-1 1 0 0,0 0 0 0 0,0 0-1 0 0,0 1 1 0 0,0-1 0 0 0,1 1-1 0 0,-1-1 1 0 0,0 1 0 0 0,0-1-1 0 0,0 1 1 0 0,-3-1 1230 0 0,1 2-708 0 0,-4 3-535 0 0,0-1 0 0 0,0 1 0 0 0,0 1 1 0 0,1-1-1 0 0,0 1 0 0 0,-9 9 0 0 0,-37 42 1051 0 0,29-30-1090 0 0,2-4-317 0 0,-31 37 665 0 0,47-52-1385 0 0,-1 0 1 0 0,1 1-1 0 0,1 0 0 0 0,-1 0 0 0 0,2 0 1 0 0,-5 12-1 0 0,7-14-1071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4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 2452 0 0,'-15'-5'13391'0'0,"1"-2"-1585"0"0,55 5-11520 0 0,76-4 1141 0 0,-38 9-6101 0 0,-69-3 3060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4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1720 0 0,'6'-11'3057'0'0,"1"1"-1"0"0,1 0 0 0 0,11-13 1 0 0,-12 16-2089 0 0,1 0 0 0 0,-1 1 0 0 0,1-1 1 0 0,0 2-1 0 0,9-6 0 0 0,-13 9-792 0 0,0-1-1 0 0,1 1 1 0 0,-1 0 0 0 0,0 1-1 0 0,1-1 1 0 0,-1 1 0 0 0,1 0-1 0 0,-1 0 1 0 0,1 0-1 0 0,0 0 1 0 0,0 1 0 0 0,-1 0-1 0 0,1 0 1 0 0,0 0-1 0 0,-1 1 1 0 0,1 0 0 0 0,0 0-1 0 0,-1 0 1 0 0,1 0 0 0 0,-1 0-1 0 0,1 1 1 0 0,-1 0-1 0 0,0 0 1 0 0,0 0 0 0 0,0 1-1 0 0,7 4 1 0 0,-8-4-110 0 0,0 0-1 0 0,0 0 1 0 0,-1 0-1 0 0,1 1 1 0 0,-1-1 0 0 0,1 1-1 0 0,-1-1 1 0 0,0 1 0 0 0,-1 0-1 0 0,1 0 1 0 0,-1-1-1 0 0,1 1 1 0 0,-1 1 0 0 0,0-1-1 0 0,0 0 1 0 0,-1 0 0 0 0,1 8-1 0 0,-1-2 36 0 0,-1 1 0 0 0,0 0 1 0 0,0 0-1 0 0,-1-1 0 0 0,-5 18 0 0 0,4-18-53 0 0,-1 0-1 0 0,0 0 1 0 0,0 0-1 0 0,-1-1 0 0 0,-1 1 1 0 0,0-1-1 0 0,0-1 1 0 0,0 1-1 0 0,-1-1 1 0 0,0 0-1 0 0,-1-1 1 0 0,0 1-1 0 0,-17 11 1 0 0,14-14-43 0 0,13-7-2 0 0,0 1-3 0 0,1 1 0 0 0,-1-1 0 0 0,1 0 0 0 0,-1 1 0 0 0,1-1 0 0 0,0 1 0 0 0,-1 0 0 0 0,1-1 0 0 0,4 2 0 0 0,-1 0 8 0 0,1 0-1 0 0,-1 1 0 0 0,1 0 0 0 0,-1 0 0 0 0,1 1 1 0 0,-1 0-1 0 0,0 0 0 0 0,0 0 0 0 0,-1 1 0 0 0,1-1 0 0 0,-1 2 1 0 0,1-1-1 0 0,-1 0 0 0 0,0 1 0 0 0,-1 0 0 0 0,1 0 1 0 0,-1 1-1 0 0,0-1 0 0 0,-1 1 0 0 0,1 0 0 0 0,-1 0 0 0 0,3 6 1 0 0,-1 0 13 0 0,0 1 0 0 0,-1 0 1 0 0,0 0-1 0 0,0 0 0 0 0,-2 0 0 0 0,1 0 1 0 0,-2 0-1 0 0,0 1 0 0 0,0-1 1 0 0,-3 17-1 0 0,1-19 74 0 0,-1 0 0 0 0,-1 0 1 0 0,0-1-1 0 0,0 1 0 0 0,-1-1 1 0 0,0 0-1 0 0,-1 0 0 0 0,0 0 1 0 0,-1 0-1 0 0,0-1 0 0 0,0 0 1 0 0,-1 0-1 0 0,-8 8 0 0 0,10-12-53 0 0,0-1 1 0 0,0 0-1 0 0,0 0 0 0 0,0 0 0 0 0,-1 0 0 0 0,1-1 1 0 0,-1 0-1 0 0,0 0 0 0 0,0 0 0 0 0,0-1 1 0 0,0 0-1 0 0,-1 0 0 0 0,1 0 0 0 0,0-1 0 0 0,-1 0 1 0 0,0 0-1 0 0,1-1 0 0 0,-1 0 0 0 0,1 0 1 0 0,-1 0-1 0 0,1-1 0 0 0,-1 0 0 0 0,-6-2 0 0 0,10 2-56 0 0,-1 0-192 0 0,-1 0-1 0 0,0-1 1 0 0,1 1-1 0 0,0-1 1 0 0,-1 0-1 0 0,1 0 1 0 0,0 0-1 0 0,-6-5 1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4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11 752 0 0,'12'-10'18447'0'0,"-8"14"-17919"0"0,0 0-1 0 0,0 1 1 0 0,-1 0 0 0 0,1 0 0 0 0,-1 0-1 0 0,0 0 1 0 0,3 9 0 0 0,16 46 1025 0 0,-8-21-897 0 0,-5-15-441 0 0,-1-1 112 0 0,19 34-1 0 0,-24-52-558 0 0,-1 0 0 0 0,2-1 0 0 0,-1 1 0 0 0,0-1 0 0 0,1 1-1 0 0,-1-1 1 0 0,1 0 0 0 0,1-1 0 0 0,-1 1 0 0 0,0-1 0 0 0,1 0 0 0 0,7 5 0 0 0,6-4-2804 0 0,-10-3 1497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4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72 4464 0 0,'6'-51'13343'0'0,"-5"30"-5095"0"0,-1 23-8162 0 0,-1 1 0 0 0,1-1 1 0 0,0 0-1 0 0,-1 0 0 0 0,0 0 0 0 0,1 0 0 0 0,-1 1 1 0 0,-2 2-1 0 0,-5 16 268 0 0,-2 20 189 0 0,5-25-291 0 0,-3 31-1 0 0,-25 123 427 0 0,9-59-334 0 0,24-110-339 0 0,-44 275 798 0 0,20-126-369 0 0,19-130-943 0 0,1 1 1 0 0,-1 31-1 0 0,8-45-2358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4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 4912 0 0,'-8'-9'15712'0'0,"8"8"-15276"0"0,-1 1-1 0 0,1-1 1 0 0,0 1-1 0 0,0-1 1 0 0,0 0-1 0 0,5-2-103 0 0,-1 1 0 0 0,1 0-1 0 0,0 0 1 0 0,0 1 0 0 0,0-1-1 0 0,0 1 1 0 0,0 0 0 0 0,8-1-1 0 0,49-1 801 0 0,-40 2-797 0 0,254-7 1583 0 0,-248 12-6697 0 0,-23-2 3169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4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143 434 3128 0 0,'-6'-1'11339'0'0,"-2"18"-9761"0"0,0 0-1 0 0,-6 20 1 0 0,-17 83 473 0 0,22-82-1451 0 0,-19 115 817 0 0,21-108-1070 0 0,-3 53 401 0 0,-3 13 41 0 0,5-39-6 0 0,8-70-734 0 0,3-15-676 0 0,0 1 373 0 0,8-21-1 0 0,-6 19 97 0 0,14-45-565 0 0,19-102 0 0 0,-4-69-145 0 0,-17 101 633 0 0,-6 54 186 0 0,35-193 554 0 0,-27 162 1274 0 0,-12 65-324 0 0,-6 40-1220 0 0,1 2-212 0 0,1 1 1 0 0,-1-1 0 0 0,1 1-1 0 0,-1 0 1 0 0,0 0 0 0 0,0 0-1 0 0,0 0 1 0 0,0 0 0 0 0,0 0-1 0 0,-1 0 1 0 0,3 4 0 0 0,82 138 233 0 0,-7 4-1 0 0,-5 3 1 0 0,55 170 0 0 0,-94-228-150 0 0,37 107 166 0 0,-59-166-235 0 0,1 3-731 0 0,-10-14-2830 0 0,-4-20 1919 0 0,4 2 23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18958 0 0,'-27'11'6444'0'0,"4"-1"-5138"0"0,22-10-1138 0 0,18 4 976 0 0,17-6-777 0 0,208-2 1095 0 0,-163 5-1270 0 0,-46-2-4111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4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2104 0 0,'-10'1'8946'0'0,"-1"-1"-3207"0"0,-6 1 1233 0 0,16 0-5844 0 0,1-1-1083 0 0,0 0 0 0 0,-1 0 0 0 0,1 0 0 0 0,0 0 1 0 0,0 0-1 0 0,0 0 0 0 0,0 0 0 0 0,0 0 0 0 0,0 0 0 0 0,0 0 0 0 0,0 1 0 0 0,0-1 0 0 0,-1 0 0 0 0,1 0 0 0 0,0 0 0 0 0,0 0 0 0 0,0 0 0 0 0,0 0 0 0 0,0 0 0 0 0,0 0 0 0 0,0 1 1 0 0,0-1-1 0 0,0 0 0 0 0,0 0 0 0 0,0 0 0 0 0,0 0 0 0 0,0 0 0 0 0,0 0 0 0 0,0 0 0 0 0,0 1 0 0 0,0-1 0 0 0,0 0 0 0 0,0 0 0 0 0,0 0 0 0 0,0 0 0 0 0,0 0 0 0 0,0 0 0 0 0,0 0 0 0 0,0 1 1 0 0,0-1-1 0 0,0 0 0 0 0,0 0 0 0 0,0 0 0 0 0,0 0 0 0 0,0 0 0 0 0,1 0 0 0 0,-1 0 0 0 0,0 0 0 0 0,0 0 0 0 0,0 1 0 0 0,0-1 0 0 0,0 0 0 0 0,0 0 0 0 0,0 0 0 0 0,1 0 1 0 0,18 2 270 0 0,1 0 1 0 0,0-2 0 0 0,-1 0 0 0 0,27-4 0 0 0,11 0-1325 0 0,3 3-1927 0 0,-30 0 1323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4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83 320 4528 0 0,'-7'-6'1898'0'0,"0"0"0"0"0,1 0-1 0 0,0 0 1 0 0,0 0 0 0 0,-9-14-1 0 0,10 13-976 0 0,0-1 1 0 0,1 0-1 0 0,0 0 0 0 0,0-1 0 0 0,-4-15 1 0 0,7 19-720 0 0,-1-1 0 0 0,1 0 0 0 0,1 0 1 0 0,-1 0-1 0 0,1 1 0 0 0,-1-1 0 0 0,2 0 1 0 0,-1 0-1 0 0,1 0 0 0 0,0 0 0 0 0,0 0 1 0 0,0 1-1 0 0,1-1 0 0 0,0 1 0 0 0,0-1 1 0 0,0 1-1 0 0,1-1 0 0 0,0 1 0 0 0,0 0 1 0 0,0 0-1 0 0,7-7 0 0 0,-2 4 9 0 0,1-1-1 0 0,-1 2 1 0 0,1-1 0 0 0,1 1 0 0 0,0 1-1 0 0,0-1 1 0 0,20-8 0 0 0,-27 14-178 0 0,1-1 1 0 0,0 1-1 0 0,-1 0 1 0 0,1 0 0 0 0,0 0-1 0 0,0 0 1 0 0,0 1-1 0 0,0-1 1 0 0,0 1 0 0 0,0 0-1 0 0,0 1 1 0 0,0-1-1 0 0,0 1 1 0 0,0-1 0 0 0,0 1-1 0 0,-1 0 1 0 0,1 1-1 0 0,0-1 1 0 0,0 1 0 0 0,-1-1-1 0 0,1 1 1 0 0,-1 0-1 0 0,0 0 1 0 0,1 1 0 0 0,-1-1-1 0 0,0 1 1 0 0,3 3-1 0 0,1 2-2 0 0,-1 1 0 0 0,0 0-1 0 0,0 0 1 0 0,0 0 0 0 0,-2 1 0 0 0,1 0-1 0 0,-1 0 1 0 0,0 0 0 0 0,-1 0-1 0 0,0 1 1 0 0,-1-1 0 0 0,0 1-1 0 0,-1-1 1 0 0,0 1 0 0 0,-1 0 0 0 0,-1 15-1 0 0,-2 15 34 0 0,-3-1 0 0 0,-19 76 0 0 0,21-104-48 0 0,-5 20 26 0 0,-1 0 0 0 0,-2-2 0 0 0,-1 1 1 0 0,-1-2-1 0 0,-2 1 0 0 0,-1-2 0 0 0,-1 0 0 0 0,-35 40 1 0 0,50-66-37 0 0,1 1 1 0 0,0-1-1 0 0,-1 0 0 0 0,1 0 1 0 0,-1 0-1 0 0,0 0 1 0 0,1 0-1 0 0,-1 0 1 0 0,0-1-1 0 0,0 1 1 0 0,0-1-1 0 0,0 0 1 0 0,-1 0-1 0 0,1 0 0 0 0,0-1 1 0 0,0 1-1 0 0,-1-1 1 0 0,1 1-1 0 0,0-1 1 0 0,-4 0-1 0 0,6-1-5 0 0,-1 1-1 0 0,1-1 1 0 0,0 1 0 0 0,0-1-1 0 0,0 0 1 0 0,-1 1 0 0 0,1-1-1 0 0,0 0 1 0 0,0 0 0 0 0,0 0-1 0 0,0 0 1 0 0,1 0 0 0 0,-1 0 0 0 0,0 0-1 0 0,0 0 1 0 0,0 0 0 0 0,1 0-1 0 0,-1-1 1 0 0,1 1 0 0 0,-1 0-1 0 0,1 0 1 0 0,-1-2 0 0 0,0 0-3 0 0,0 0 1 0 0,1 0-1 0 0,-1 1 0 0 0,1-1 1 0 0,-1 0-1 0 0,1 0 1 0 0,0 0-1 0 0,0 0 1 0 0,0 0-1 0 0,1 0 1 0 0,-1 0-1 0 0,1 0 1 0 0,1-3-1 0 0,-1 3 8 0 0,-1 0 1 0 0,2 1-1 0 0,-1-1 0 0 0,0 1 1 0 0,0-1-1 0 0,1 1 0 0 0,0-1 1 0 0,-1 1-1 0 0,1 0 0 0 0,0 0 1 0 0,0 0-1 0 0,0 0 1 0 0,0 0-1 0 0,1 0 0 0 0,-1 1 1 0 0,0-1-1 0 0,1 1 0 0 0,4-3 1 0 0,-3 3 14 0 0,0 0 0 0 0,1 0 0 0 0,-1 0 0 0 0,1 1 1 0 0,-1-1-1 0 0,0 1 0 0 0,1 0 0 0 0,-1 1 0 0 0,1-1 1 0 0,8 2-1 0 0,5 3 51 0 0,0 1 0 0 0,-1 1 0 0 0,0 1 0 0 0,25 13 0 0 0,-37-18-66 0 0,93 56 77 0 0,-70-44-1377 0 0,-9-11-2996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4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431 112 2308 0 0,'-1'-7'1657'0'0,"-1"1"0"0"0,1 0-1 0 0,-1 0 1 0 0,-1 0 0 0 0,1 0-1 0 0,-1 0 1 0 0,-6-9 0 0 0,6 10-1296 0 0,-1 1 0 0 0,1 0 0 0 0,-1 1 0 0 0,0-1 0 0 0,0 1 0 0 0,-1 0-1 0 0,1 0 1 0 0,-1 0 0 0 0,1 0 0 0 0,-1 1 0 0 0,0 0 0 0 0,0 0 0 0 0,0 0 0 0 0,0 1 0 0 0,-7-2 0 0 0,-1 1-35 0 0,0 0-1 0 0,-1 1 0 0 0,1 0 0 0 0,0 1 1 0 0,-1 0-1 0 0,1 1 0 0 0,-1 1 0 0 0,-25 7 1 0 0,28-6-165 0 0,0 0 0 0 0,0 1 0 0 0,0 0 0 0 0,1 1 0 0 0,-1 1 0 0 0,1-1 0 0 0,1 2 0 0 0,-1-1 0 0 0,1 1 0 0 0,-15 15 0 0 0,21-20-117 0 0,1 2 0 0 0,-1-1 0 0 0,1 0 0 0 0,-1 0 0 0 0,1 1 0 0 0,0 0 0 0 0,1-1 0 0 0,-1 1 0 0 0,0 0 0 0 0,1 0 0 0 0,0 0 0 0 0,0 0 0 0 0,0 0 0 0 0,1 0 0 0 0,-1 0 0 0 0,1 0 0 0 0,0 0 0 0 0,0 0 0 0 0,0 0 0 0 0,1 0 0 0 0,-1 0 0 0 0,1 0 0 0 0,0 0 0 0 0,0 0 0 0 0,0 0 0 0 0,1 0 0 0 0,0 0 0 0 0,2 5 0 0 0,0-4-23 0 0,-1 0 1 0 0,1 0-1 0 0,0 0 0 0 0,1 0 1 0 0,-1-1-1 0 0,1 0 1 0 0,-1 0-1 0 0,1 0 0 0 0,1 0 1 0 0,-1-1-1 0 0,0 0 0 0 0,1 0 1 0 0,0 0-1 0 0,-1-1 0 0 0,1 0 1 0 0,0 0-1 0 0,0 0 1 0 0,9 0-1 0 0,-3 0 0 0 0,1 0 0 0 0,0-2 0 0 0,0 0 1 0 0,17-1-1 0 0,-28 0-36 0 0,-17 15-223 0 0,-21 13 239 0 0,-49 48-1 0 0,74-63 51 0 0,0 0-1 0 0,0 0 0 0 0,1 1 1 0 0,1 1-1 0 0,0 0 0 0 0,1 0 1 0 0,-8 20-1 0 0,14-29-18 0 0,0 1 0 0 0,1-1 0 0 0,-1 0 0 0 0,1 1 0 0 0,0 0 0 0 0,1-1 0 0 0,-1 1 0 0 0,1-1 0 0 0,0 1 0 0 0,0-1 0 0 0,1 1 0 0 0,0 0 0 0 0,0-1 0 0 0,0 1 0 0 0,1-1 0 0 0,0 0 0 0 0,0 1 0 0 0,0-1 0 0 0,0 0 0 0 0,1 0 0 0 0,0-1 0 0 0,0 1 0 0 0,0 0 0 0 0,1-1 0 0 0,7 8 0 0 0,-6-7-40 0 0,1 0 0 0 0,1 0 0 0 0,-1-1 0 0 0,1 0 0 0 0,-1 0 0 0 0,1 0 0 0 0,0-1 0 0 0,0 0 1 0 0,1-1-1 0 0,-1 1 0 0 0,1-1 0 0 0,-1-1 0 0 0,1 0 0 0 0,0 0 0 0 0,-1 0 0 0 0,1-1 0 0 0,0 0 1 0 0,11-1-1 0 0,-13 0-470 0 0,0 0 1 0 0,1 0 0 0 0,-1-1 0 0 0,0 0-1 0 0,0 0 1 0 0,0 0 0 0 0,0-1 0 0 0,9-5 0 0 0,-4 0-1135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4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89 4052 0 0,'-3'-12'4113'0'0,"-4"1"-953"0"0,3-1-728 0 0,2 3-536 0 0,-2-1-391 0 0,4 0-293 0 0,-5 5 600 0 0,3-7-580 0 0,2 4-512 0 0,17 22-5720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4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4052 0 0,'3'1'3915'0'0,"9"7"-676"0"0,-1 0 1 0 0,15 13-1 0 0,20 25 604 0 0,33 56-1263 0 0,-68-84-2379 0 0,-1 1 0 0 0,-1 0 1 0 0,-1 0-1 0 0,0 0 0 0 0,-1 1 1 0 0,-1 1-1 0 0,-1-1 0 0 0,-1 1 1 0 0,1 26-1 0 0,0-17-702 0 0,1 20-4022 0 0,-6-42 2964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4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22 1104 0 0,'0'-1'689'0'0,"-1"0"0"0"0,1-1 0 0 0,0 1-1 0 0,-1 0 1 0 0,0 0 0 0 0,1 0 0 0 0,-1 0 0 0 0,1 0 0 0 0,-1 0-1 0 0,0 0 1 0 0,0 0 0 0 0,0 0 0 0 0,0 0 0 0 0,0 0 0 0 0,0 0-1 0 0,0 1 1 0 0,0-1 0 0 0,0 0 0 0 0,0 1 0 0 0,0-1 0 0 0,-2 0-1 0 0,2 1-336 0 0,-1 0 0 0 0,1-1 0 0 0,-1 1 0 0 0,1 1-1 0 0,-1-1 1 0 0,1 0 0 0 0,-1 0 0 0 0,1 1-1 0 0,-1-1 1 0 0,1 0 0 0 0,-1 1 0 0 0,1 0 0 0 0,-1-1-1 0 0,1 1 1 0 0,-2 1 0 0 0,-5 3 46 0 0,0 1 0 0 0,1 1 0 0 0,0-1 0 0 0,-9 11 0 0 0,13-14 33 0 0,-204 250 3472 0 0,155-170-3607 0 0,46-75-985 0 0,1 1-1 0 0,1 0 1 0 0,0 0 0 0 0,0 0-1 0 0,-5 17 1 0 0,9-18-920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4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40 1364 0 0,'-3'-3'1114'0'0,"1"0"-1"0"0,-1 0 1 0 0,0 0 0 0 0,0 0-1 0 0,0 1 1 0 0,0-1-1 0 0,-1 1 1 0 0,1 0 0 0 0,0 0-1 0 0,-1 0 1 0 0,0 0-1 0 0,1 1 1 0 0,-6-2 0 0 0,3 1-407 0 0,0 1 1 0 0,0 0-1 0 0,0 0 1 0 0,-1 1 0 0 0,1-1-1 0 0,0 1 1 0 0,-1 1-1 0 0,-7 0 1 0 0,9 0-523 0 0,-1 0 0 0 0,1 0 0 0 0,-1 0 0 0 0,1 1 0 0 0,-1 0 0 0 0,1 0 0 0 0,0 1 0 0 0,0-1 0 0 0,0 1 0 0 0,0 0 0 0 0,0 0 0 0 0,0 1 0 0 0,1-1-1 0 0,0 1 1 0 0,0 0 0 0 0,0 0 0 0 0,0 1 0 0 0,1-1 0 0 0,-1 1 0 0 0,-2 6 0 0 0,5-9-150 0 0,0 1 1 0 0,0-1-1 0 0,0 1 0 0 0,0-1 1 0 0,1 1-1 0 0,-1-1 0 0 0,1 1 0 0 0,0-1 1 0 0,0 1-1 0 0,0 0 0 0 0,0-1 1 0 0,0 1-1 0 0,1-1 0 0 0,-1 1 0 0 0,1-1 1 0 0,0 1-1 0 0,-1-1 0 0 0,1 1 1 0 0,0-1-1 0 0,0 0 0 0 0,1 1 0 0 0,-1-1 1 0 0,0 0-1 0 0,1 0 0 0 0,0 0 1 0 0,-1 0-1 0 0,1 0 0 0 0,0 0 1 0 0,0 0-1 0 0,2 1 0 0 0,1 0-86 0 0,-1 0 1 0 0,1 0-1 0 0,0 0 1 0 0,-1 0-1 0 0,1-1 0 0 0,1 0 1 0 0,-1 0-1 0 0,0 0 1 0 0,0-1-1 0 0,1 0 0 0 0,-1 0 1 0 0,10 1-1 0 0,-13-2-21 0 0,4-2-2 0 0,-6 2 64 0 0,0 0 0 0 0,0 0 0 0 0,0 0-1 0 0,0 0 1 0 0,0 0 0 0 0,0 0-1 0 0,0 0 1 0 0,0 1 0 0 0,0-1-1 0 0,0 0 1 0 0,0 0 0 0 0,0 0 0 0 0,0 0-1 0 0,0 0 1 0 0,0 0 0 0 0,0 0-1 0 0,0 0 1 0 0,0 0 0 0 0,0 0 0 0 0,0 0-1 0 0,0 1 1 0 0,0-1 0 0 0,0 0-1 0 0,0 0 1 0 0,0 0 0 0 0,0 0 0 0 0,0 0-1 0 0,0 0 1 0 0,0 0 0 0 0,0 0-1 0 0,0 0 1 0 0,1 0 0 0 0,-1 0 0 0 0,0 0-1 0 0,0 0 1 0 0,0 0 0 0 0,0 0-1 0 0,0 1 1 0 0,0-1 0 0 0,0 0 0 0 0,0 0-1 0 0,0 0 1 0 0,0 0 0 0 0,0 0-1 0 0,0 0 1 0 0,1 0 0 0 0,-38 31 90 0 0,-31 30 363 0 0,60-52-342 0 0,0 0 0 0 0,0 1-1 0 0,1-1 1 0 0,0 2 0 0 0,-9 17-1 0 0,11-18-9 0 0,1-1 0 0 0,1 1 0 0 0,-1-1-1 0 0,1 1 1 0 0,-2 18 0 0 0,4-25-76 0 0,1 0 0 0 0,0 0-1 0 0,0 0 1 0 0,0 0 0 0 0,1-1 0 0 0,-1 1-1 0 0,1 0 1 0 0,-1 0 0 0 0,1 0 0 0 0,0-1-1 0 0,0 1 1 0 0,0 0 0 0 0,0-1 0 0 0,1 1 0 0 0,-1-1-1 0 0,1 0 1 0 0,-1 1 0 0 0,1-1 0 0 0,0 0-1 0 0,0 0 1 0 0,0 0 0 0 0,0 0 0 0 0,0 0-1 0 0,1 0 1 0 0,4 2 0 0 0,-3-2-41 0 0,0 0 0 0 0,1 0 0 0 0,-1 0 0 0 0,1 0-1 0 0,-1-1 1 0 0,1 0 0 0 0,0 0 0 0 0,0 0 0 0 0,-1-1 0 0 0,1 1 0 0 0,0-1 0 0 0,0 0 0 0 0,6-1 0 0 0,-1-1-760 0 0,-1 0 0 0 0,1-1 0 0 0,-1 0 1 0 0,1 0-1 0 0,13-8 0 0 0,-6 4-822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6045 0 0,'8'-29'19472'0'0,"-6"44"-17602"0"0,1 106 306 0 0,-2-12-1588 0 0,1-40-530 0 0,-2-43-1091 0 0,1-1-1 0 0,1 0 1 0 0,8 38 0 0 0,-4-43-565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 3724 0 0,'-7'-5'3249'0'0,"-1"1"1175"0"0,2 2-880 0 0,-1 11-3116 0 0,7 5-1836 0 0,0 2-1212 0 0,4-1 364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4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95 143 20554 0 0,'-20'-3'3172'0'0,"10"2"-2644"0"0,1-1 0 0 0,-1 0 0 0 0,1 0 0 0 0,-1-1 0 0 0,-15-6 0 0 0,24 8-333 0 0,4-2-158 0 0,5-5-31 0 0,0 1-1 0 0,0 0 1 0 0,1 1-1 0 0,0 0 0 0 0,0 0 1 0 0,0 1-1 0 0,1 1 1 0 0,19-8-1 0 0,92-24-2168 0 0,-107 33 1516 0 0,25-6-964 0 0,-3 1 15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21 1604 0 0,'-1'0'4633'0'0,"-9"0"-2263"0"0,5 2 1201 0 0,-2 2-2718 0 0,0 1-1 0 0,1 1 0 0 0,-1-1 0 0 0,1 1 0 0 0,0 0 0 0 0,1 1 0 0 0,-1-1 0 0 0,1 1 0 0 0,-5 10 0 0 0,2-2-109 0 0,0 0-1 0 0,1 0 0 0 0,-9 31 0 0 0,13-35-497 0 0,1-1-1 0 0,0 1 1 0 0,1-1-1 0 0,0 1 1 0 0,1-1-1 0 0,0 1 1 0 0,0 0-1 0 0,1-1 1 0 0,1 1-1 0 0,3 15 1 0 0,-4-23-205 0 0,0 0-1 0 0,0 0 1 0 0,0 0 0 0 0,0 0 0 0 0,1 0-1 0 0,-1 0 1 0 0,1 0 0 0 0,-1-1 0 0 0,1 1-1 0 0,0 0 1 0 0,0-1 0 0 0,0 0 0 0 0,1 1-1 0 0,-1-1 1 0 0,1 0 0 0 0,-1 0 0 0 0,1 0-1 0 0,-1-1 1 0 0,5 3 0 0 0,-3-3-14 0 0,0 0-1 0 0,0 0 1 0 0,0 0-1 0 0,0 0 1 0 0,1-1 0 0 0,-1 0-1 0 0,0 0 1 0 0,0 0 0 0 0,1 0-1 0 0,-1 0 1 0 0,0-1-1 0 0,8-2 1 0 0,-1 0-24 0 0,0-1-1 0 0,0-1 1 0 0,-1 0 0 0 0,0 0-1 0 0,0-1 1 0 0,0 0 0 0 0,0-1-1 0 0,-1 0 1 0 0,13-13 0 0 0,-17 14 1 0 0,0 0 0 0 0,0 0 1 0 0,-1 0-1 0 0,0 0 0 0 0,-1-1 1 0 0,1 1-1 0 0,-1-1 1 0 0,0 0-1 0 0,-1 0 0 0 0,0 0 1 0 0,0 0-1 0 0,0-1 0 0 0,-1 1 1 0 0,0-1-1 0 0,-1 1 1 0 0,0-14-1 0 0,-1 11 42 0 0,0 0 1 0 0,-1-1 0 0 0,0 1-1 0 0,-1 0 1 0 0,0 1-1 0 0,-1-1 1 0 0,1 0-1 0 0,-2 1 1 0 0,0 0-1 0 0,0 0 1 0 0,-9-12 0 0 0,11 17-27 0 0,-1 1 1 0 0,1-1 0 0 0,-1 1 0 0 0,1 0 0 0 0,-1 0 0 0 0,0 0 0 0 0,0 0 0 0 0,-1 1 0 0 0,1 0 0 0 0,0-1-1 0 0,-1 2 1 0 0,1-1 0 0 0,-1 0 0 0 0,0 1 0 0 0,0 0 0 0 0,1 0 0 0 0,-1 1 0 0 0,0-1 0 0 0,0 1 0 0 0,0 0 0 0 0,0 0-1 0 0,-6 1 1 0 0,3 0 3 0 0,1 1 0 0 0,0-1 0 0 0,0 1-1 0 0,0 1 1 0 0,0-1 0 0 0,0 1-1 0 0,0 0 1 0 0,0 1 0 0 0,1-1 0 0 0,0 1-1 0 0,0 1 1 0 0,0-1 0 0 0,0 1 0 0 0,-5 6-1 0 0,3-2 7 0 0,1 0-1 0 0,0 1 0 0 0,1 0 0 0 0,-1 0 1 0 0,2 1-1 0 0,0 0 0 0 0,0 0 1 0 0,1 0-1 0 0,-3 12 0 0 0,5-15-198 0 0,0-1-1 0 0,1 1 1 0 0,0-1 0 0 0,0 1-1 0 0,1 0 1 0 0,0-1 0 0 0,1 1-1 0 0,-1 0 1 0 0,1-1 0 0 0,1 1-1 0 0,0-1 1 0 0,0 1-1 0 0,0-1 1 0 0,1 0 0 0 0,4 9-1 0 0,7 1-2839 0 0,-7-12 1404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 5356 0 0,'3'-25'20209'0'0,"-4"29"-19554"0"0,-2 11-180 0 0,0 0-1 0 0,1 1 1 0 0,1-1 0 0 0,1 26-1 0 0,10 67 384 0 0,-3-68-1005 0 0,24 79-1 0 0,-17-72-2168 0 0,-10-36 734 0 0,3-2-30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4724 0 0,'1'3'7001'0'0,"0"1"-6132"0"0,-1 0-1 0 0,1 1 1 0 0,-1-1 0 0 0,0 0-1 0 0,0 1 1 0 0,0 5-1 0 0,-12 53 2233 0 0,8-43-2457 0 0,-29 207 491 0 0,31-198-4118 0 0,-2-16 1467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3 222 2868 0 0,'-1'-7'1861'0'0,"0"1"0"0"0,1-1 0 0 0,0 0 0 0 0,0 0 0 0 0,0 0 0 0 0,3-13 0 0 0,-2 15-1436 0 0,0 0 0 0 0,1 0 0 0 0,0 0 0 0 0,0 1 0 0 0,0-1-1 0 0,1 0 1 0 0,-1 1 0 0 0,1-1 0 0 0,0 1 0 0 0,0 0 0 0 0,1 0-1 0 0,-1 0 1 0 0,1 1 0 0 0,0-1 0 0 0,7-4 0 0 0,9-6 254 0 0,1 1 0 0 0,40-17 0 0 0,7 4 559 0 0,-67 26-1176 0 0,0-1 0 0 0,0 1-1 0 0,1-1 1 0 0,-1 1 0 0 0,0 0-1 0 0,0-1 1 0 0,1 1 0 0 0,-1 0-1 0 0,0 0 1 0 0,1 0 0 0 0,-1 0-1 0 0,0 0 1 0 0,0 0-1 0 0,1 0 1 0 0,-1 1 0 0 0,0-1-1 0 0,0 0 1 0 0,1 1 0 0 0,-1-1-1 0 0,0 1 1 0 0,0-1 0 0 0,0 1-1 0 0,0-1 1 0 0,0 1 0 0 0,1 0-1 0 0,-1 0 1 0 0,1 1 0 0 0,-1 0 2 0 0,0 1 1 0 0,0 0 0 0 0,0-1 0 0 0,0 1 0 0 0,0 0 0 0 0,-1-1-1 0 0,1 1 1 0 0,-1 0 0 0 0,0 0 0 0 0,0 0 0 0 0,0 4 0 0 0,-11 146 633 0 0,1-53-471 0 0,-10 97 64 0 0,16-145-533 0 0,3 0 0 0 0,6 52 0 0 0,-4-93 105 0 0,-1-3-618 0 0,1 1 1 0 0,1-1 0 0 0,0 1 0 0 0,2 8-1 0 0,3-5-857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93 3372 0 0,'-4'-9'2169'0'0,"0"0"-1"0"0,0 1 1 0 0,-1 0-1 0 0,0 0 1 0 0,0 0-1 0 0,-7-7 0 0 0,9 12-1813 0 0,0 1 1 0 0,0-1-1 0 0,0 1 0 0 0,0 0 0 0 0,0 0 0 0 0,0 0 0 0 0,-1 0 0 0 0,1 0 0 0 0,0 1 0 0 0,-1-1 0 0 0,0 1 0 0 0,1 0 0 0 0,-1 0 0 0 0,0 1 0 0 0,1-1 0 0 0,-1 1 0 0 0,-5-1 0 0 0,6 2-238 0 0,0-1-1 0 0,0 0 0 0 0,0 1 0 0 0,0 0 1 0 0,0 0-1 0 0,0 0 0 0 0,0 0 0 0 0,0 0 1 0 0,0 1-1 0 0,1-1 0 0 0,-1 1 1 0 0,0 0-1 0 0,1 0 0 0 0,0 0 0 0 0,-1 0 1 0 0,-3 4-1 0 0,3-3-40 0 0,1 0 1 0 0,-1 1-1 0 0,1-1 0 0 0,-1 1 0 0 0,1 0 1 0 0,0 0-1 0 0,1-1 0 0 0,-1 1 1 0 0,1 0-1 0 0,-1 1 0 0 0,0 3 1 0 0,2-4-69 0 0,0 0 0 0 0,0-1 0 0 0,0 1 1 0 0,0 0-1 0 0,0 0 0 0 0,1-1 1 0 0,0 1-1 0 0,0 0 0 0 0,0-1 1 0 0,0 1-1 0 0,0 0 0 0 0,1-1 0 0 0,-1 0 1 0 0,1 1-1 0 0,0-1 0 0 0,0 0 1 0 0,1 0-1 0 0,-1 0 0 0 0,0 0 0 0 0,4 2 1 0 0,-2-1-150 0 0,-1-1 0 0 0,1 0 1 0 0,0 0-1 0 0,0-1 0 0 0,1 1 0 0 0,-1-1 1 0 0,1 0-1 0 0,-1 0 0 0 0,1-1 0 0 0,-1 1 1 0 0,1-1-1 0 0,0 0 0 0 0,0 0 0 0 0,0 0 1 0 0,5-1-1 0 0,7 3-293 0 0,-25 5 905 0 0,-7 5-325 0 0,5-4 35 0 0,0 1 1 0 0,0 1 0 0 0,2-1-1 0 0,-1 2 1 0 0,1-1 0 0 0,1 1-1 0 0,-7 15 1 0 0,7-8-28 0 0,3-9-26 0 0,0 1-1 0 0,-5 20 0 0 0,9-28-107 0 0,-1 0 1 0 0,1 1-1 0 0,0-1 0 0 0,0 0 1 0 0,0 0-1 0 0,0 0 0 0 0,1 1 1 0 0,-1-1-1 0 0,1 0 0 0 0,0 0 1 0 0,0 0-1 0 0,0 0 0 0 0,0 0 1 0 0,3 5-1 0 0,-2-5-38 0 0,-1-1-1 0 0,1 0 1 0 0,0 1 0 0 0,0-1 0 0 0,0 0-1 0 0,0 0 1 0 0,0 0 0 0 0,1 0-1 0 0,-1-1 1 0 0,1 1 0 0 0,-1-1 0 0 0,1 1-1 0 0,-1-1 1 0 0,1 0 0 0 0,0 0-1 0 0,0 0 1 0 0,-1 0 0 0 0,1 0 0 0 0,0-1-1 0 0,0 1 1 0 0,6-1 0 0 0,-2 0-516 0 0,0-1 1 0 0,0 0 0 0 0,0 0 0 0 0,0 0-1 0 0,-1-1 1 0 0,1 0 0 0 0,0-1-1 0 0,8-3 1 0 0,0-2-1069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62 1488 0 0,'-4'-16'11179'0'0,"2"0"-5475"0"0,-3-13 3434 0 0,2 32-8678 0 0,-3 4-285 0 0,1 0 0 0 0,-1 0 0 0 0,1 0 0 0 0,1 1 0 0 0,-1 0 1 0 0,2 0-1 0 0,-1 0 0 0 0,-3 11 0 0 0,-19 78 494 0 0,22-80-586 0 0,-1 4-5 0 0,1 0 1 0 0,1 0 0 0 0,0 31 0 0 0,3-42-733 0 0,1 1 0 0 0,0 0 0 0 0,0 0 1 0 0,1-1-1 0 0,4 12 0 0 0,0-8-929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226 109 2644 0 0,'-5'2'1395'0'0,"0"1"1"0"0,0 0-1 0 0,0-1 0 0 0,1 2 0 0 0,0-1 0 0 0,-1 0 1 0 0,1 1-1 0 0,0 0 0 0 0,0 0 0 0 0,-3 5 0 0 0,3-3-756 0 0,0-1 0 0 0,1 1-1 0 0,0 0 1 0 0,0 0 0 0 0,0 0 0 0 0,1 0-1 0 0,-1 0 1 0 0,0 9 0 0 0,2-11-549 0 0,0 0 1 0 0,0 0-1 0 0,1 0 1 0 0,-1 0 0 0 0,1 0-1 0 0,0 0 1 0 0,0 0-1 0 0,1 0 1 0 0,-1 0 0 0 0,1 0-1 0 0,0 0 1 0 0,0 0 0 0 0,0 0-1 0 0,1 0 1 0 0,-1-1-1 0 0,1 1 1 0 0,0 0 0 0 0,0-1-1 0 0,0 0 1 0 0,1 1-1 0 0,-1-1 1 0 0,1 0 0 0 0,0 0-1 0 0,-1 0 1 0 0,2-1-1 0 0,-1 1 1 0 0,0-1 0 0 0,0 1-1 0 0,1-1 1 0 0,-1 0-1 0 0,5 1 1 0 0,-1 0-41 0 0,0-1 0 0 0,0 0 0 0 0,1-1 0 0 0,-1 0 0 0 0,1 0 0 0 0,-1-1 0 0 0,1 1 0 0 0,-1-2-1 0 0,1 1 1 0 0,-1-1 0 0 0,1 0 0 0 0,-1-1 0 0 0,0 1 0 0 0,1-2 0 0 0,10-4 0 0 0,-11 5-45 0 0,1-2 0 0 0,-1 1-1 0 0,0-1 1 0 0,0 0 0 0 0,0-1 0 0 0,-1 0 0 0 0,1 0 0 0 0,-1 0-1 0 0,0 0 1 0 0,-1-1 0 0 0,1 0 0 0 0,-1-1 0 0 0,-1 1 0 0 0,6-9 0 0 0,-7 8 3 0 0,-1 0 1 0 0,1 0 0 0 0,-1 0 0 0 0,-1 0-1 0 0,0 0 1 0 0,0-1 0 0 0,0 1 0 0 0,-1 0-1 0 0,0 0 1 0 0,0-1 0 0 0,-1 1 0 0 0,0 0-1 0 0,0 0 1 0 0,0-1 0 0 0,-1 1 0 0 0,0 0 0 0 0,-1 1-1 0 0,0-1 1 0 0,0 0 0 0 0,0 1 0 0 0,-1-1-1 0 0,-6-8 1 0 0,6 10 25 0 0,0 0-1 0 0,0 0 1 0 0,0 0 0 0 0,0 1-1 0 0,-1 0 1 0 0,0 0-1 0 0,0 0 1 0 0,0 0 0 0 0,0 1-1 0 0,-1-1 1 0 0,1 1 0 0 0,-1 1-1 0 0,0-1 1 0 0,0 1-1 0 0,0 0 1 0 0,0 0 0 0 0,0 1-1 0 0,0 0 1 0 0,-1 0 0 0 0,1 1-1 0 0,0-1 1 0 0,0 1-1 0 0,-1 0 1 0 0,1 1 0 0 0,0 0-1 0 0,-8 1 1 0 0,6 1 14 0 0,1 0 0 0 0,-1 1 0 0 0,1-1 1 0 0,0 1-1 0 0,0 1 0 0 0,0-1 0 0 0,1 1 0 0 0,0 0 1 0 0,0 1-1 0 0,0-1 0 0 0,0 1 0 0 0,1 0 0 0 0,0 1 0 0 0,0-1 1 0 0,1 1-1 0 0,0 0 0 0 0,0 0 0 0 0,-5 14 0 0 0,-2 8 60 0 0,1 0 0 0 0,2 1-1 0 0,-7 46 1 0 0,0 38 59 0 0,-6 35-10 0 0,-9 32-34 0 0,24-151-139 0 0,1-8-375 0 0,1-1 1 0 0,-3 44-1 0 0,7-63 190 0 0,0-1 0 0 0,0 0 0 0 0,0 0 1 0 0,1 0-1 0 0,-1 1 0 0 0,0-1 0 0 0,1 0 0 0 0,-1 0 1 0 0,1 0-1 0 0,-1 0 0 0 0,1 0 0 0 0,-1 0 0 0 0,1 0 1 0 0,0 0-1 0 0,0 0 0 0 0,-1 0 0 0 0,1 0 0 0 0,1 1 1 0 0,3 1-1408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51 3084 0 0,'-3'-4'1565'0'0,"1"-1"0"0"0,-1 1 0 0 0,0 1 0 0 0,-1-1-1 0 0,1 0 1 0 0,0 1 0 0 0,-7-5 0 0 0,7 6-938 0 0,0 0 0 0 0,-1 0 0 0 0,1 0-1 0 0,0 1 1 0 0,-1-1 0 0 0,1 1 0 0 0,-1 0 0 0 0,1 0 0 0 0,-5 0 0 0 0,3 0-352 0 0,0 1 1 0 0,0 0 0 0 0,0 0-1 0 0,0 1 1 0 0,0 0 0 0 0,0 0-1 0 0,0 0 1 0 0,0 0 0 0 0,0 1-1 0 0,0-1 1 0 0,1 1 0 0 0,-1 1-1 0 0,1-1 1 0 0,-1 1 0 0 0,-5 4-1 0 0,6-4-181 0 0,1 1-1 0 0,-1 0 1 0 0,1 0-1 0 0,0 0 0 0 0,0 0 1 0 0,0 0-1 0 0,0 0 1 0 0,1 1-1 0 0,0 0 0 0 0,0-1 1 0 0,0 1-1 0 0,0 0 1 0 0,1 0-1 0 0,0 0 0 0 0,0 0 1 0 0,0 0-1 0 0,1 0 1 0 0,0 0-1 0 0,0 0 1 0 0,1 10-1 0 0,-1-11-87 0 0,1-1-1 0 0,0 1 1 0 0,0-1-1 0 0,0 0 1 0 0,1 0-1 0 0,-1 1 1 0 0,1-1 0 0 0,-1 0-1 0 0,1 0 1 0 0,0 0-1 0 0,0-1 1 0 0,1 1 0 0 0,-1 0-1 0 0,1-1 1 0 0,-1 1-1 0 0,1-1 1 0 0,0 0-1 0 0,-1 0 1 0 0,1 0 0 0 0,0 0-1 0 0,1-1 1 0 0,-1 1-1 0 0,0-1 1 0 0,0 0 0 0 0,1 0-1 0 0,-1 0 1 0 0,0 0-1 0 0,1 0 1 0 0,-1-1-1 0 0,1 0 1 0 0,-1 1 0 0 0,1-1-1 0 0,-1 0 1 0 0,1-1-1 0 0,-1 1 1 0 0,1-1 0 0 0,-1 0-1 0 0,1 0 1 0 0,5-2-1 0 0,-8 3 116 0 0,-2 1-114 0 0,0 0 0 0 0,0 0 0 0 0,0 0 1 0 0,0-1-1 0 0,0 1 0 0 0,0 0 0 0 0,0-1 0 0 0,0 1 0 0 0,-1 0 0 0 0,1-1 1 0 0,0 1-1 0 0,-2-1 0 0 0,-1 2 13 0 0,-16 12 137 0 0,0 1 0 0 0,1 0 0 0 0,1 1 0 0 0,0 2 1 0 0,1 0-1 0 0,1 0 0 0 0,-20 31 0 0 0,31-41-106 0 0,1 0 0 0 0,-1 0 1 0 0,1 0-1 0 0,1 0 0 0 0,0 1 0 0 0,0 0 1 0 0,0 0-1 0 0,-2 17 0 0 0,5-24-45 0 0,0 1-1 0 0,0 0 1 0 0,-1-1 0 0 0,2 1-1 0 0,-1 0 1 0 0,0-1 0 0 0,0 1 0 0 0,1 0-1 0 0,0-1 1 0 0,-1 1 0 0 0,1 0-1 0 0,0-1 1 0 0,0 1 0 0 0,0-1-1 0 0,1 0 1 0 0,-1 1 0 0 0,1-1-1 0 0,-1 0 1 0 0,1 0 0 0 0,0 0-1 0 0,0 0 1 0 0,0 0 0 0 0,0 0 0 0 0,0 0-1 0 0,0-1 1 0 0,0 1 0 0 0,1-1-1 0 0,-1 1 1 0 0,0-1 0 0 0,1 0-1 0 0,-1 0 1 0 0,6 1 0 0 0,4 1-534 0 0,-1-1 0 0 0,1-1-1 0 0,0 0 1 0 0,-1 0 0 0 0,1-1 0 0 0,0-1 0 0 0,19-3 0 0 0,-4 1-1064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52 6173 0 0,'1'-2'1124'0'0,"0"0"0"0"0,0 0 0 0 0,0 0 1 0 0,-1 0-1 0 0,1 0 0 0 0,-1 0 0 0 0,0 0 1 0 0,1-1-1 0 0,-1 1 0 0 0,0 0 1 0 0,0-5-1 0 0,-1 6-917 0 0,1 0 0 0 0,0 0 0 0 0,-1 0 0 0 0,1 0-1 0 0,-1 0 1 0 0,1 0 0 0 0,-1 0 0 0 0,1 0 0 0 0,-1 1 0 0 0,0-1 0 0 0,1 0 0 0 0,-1 0 0 0 0,0 0 0 0 0,0 1-1 0 0,0-1 1 0 0,0 0 0 0 0,1 1 0 0 0,-1-1 0 0 0,0 1 0 0 0,0-1 0 0 0,0 1 0 0 0,0-1 0 0 0,0 1 0 0 0,0 0 0 0 0,-1-1-1 0 0,0 1 1 0 0,-4-1 130 0 0,-1 0 0 0 0,1 1 0 0 0,-1 0 0 0 0,1 0-1 0 0,-1 0 1 0 0,1 1 0 0 0,-1 0 0 0 0,-11 3 0 0 0,6 0-61 0 0,0 0 0 0 0,0 1 0 0 0,-17 9 0 0 0,24-12-233 0 0,0 1 1 0 0,0 0-1 0 0,1 0 0 0 0,-1 0 0 0 0,1 1 1 0 0,0-1-1 0 0,0 1 0 0 0,0 0 1 0 0,0 0-1 0 0,0 1 0 0 0,1-1 0 0 0,0 1 1 0 0,0-1-1 0 0,0 1 0 0 0,1 0 0 0 0,0 0 1 0 0,0 0-1 0 0,0 1 0 0 0,0-1 1 0 0,1 0-1 0 0,0 1 0 0 0,-1 7 0 0 0,2-8-26 0 0,1 1-1 0 0,0 0 1 0 0,0 0-1 0 0,0 0 1 0 0,1 0-1 0 0,-1-1 1 0 0,1 1-1 0 0,1 0 1 0 0,3 6-1 0 0,4 5 6 0 0,19 23 0 0 0,-5-6-9 0 0,-19-26-10 0 0,18 30 126 0 0,-22-35-94 0 0,0-1-1 0 0,0 1 1 0 0,0 0-1 0 0,0 0 1 0 0,-1-1-1 0 0,1 1 1 0 0,-1 0-1 0 0,0 0 1 0 0,0 0-1 0 0,0 0 1 0 0,0 0-1 0 0,0-1 1 0 0,-1 5-1 0 0,-3 3 32 0 0,0 0 0 0 0,0 0 0 0 0,-1-1-1 0 0,0 0 1 0 0,0 0 0 0 0,-1 0 0 0 0,0-1 0 0 0,-1 0-1 0 0,0 0 1 0 0,0 0 0 0 0,-14 10 0 0 0,-3 1-174 0 0,-1-1 1 0 0,-48 26 0 0 0,70-43-38 0 0,2 0-76 0 0,-1 0 0 0 0,1-1 1 0 0,0 1-1 0 0,0 0 0 0 0,-1-1 0 0 0,1 0 1 0 0,0 1-1 0 0,0-1 0 0 0,-1 0 0 0 0,1 1 1 0 0,-2-1-1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29 301 3980 0 0,'-4'-4'1355'0'0,"1"-1"0"0"0,0-1-1 0 0,0 1 1 0 0,0 0-1 0 0,0-1 1 0 0,1 1 0 0 0,0-1-1 0 0,-2-11 1 0 0,3 12-1033 0 0,1 1 1 0 0,0 0-1 0 0,0-1 1 0 0,0 1 0 0 0,1 0-1 0 0,0-1 1 0 0,0 1-1 0 0,0 0 1 0 0,0-1 0 0 0,1 1-1 0 0,-1 0 1 0 0,1 0-1 0 0,3-4 1 0 0,3-6 56 0 0,2 0-1 0 0,0 1 1 0 0,1 1-1 0 0,0-1 1 0 0,1 2 0 0 0,0-1-1 0 0,1 2 1 0 0,0 0-1 0 0,1 0 1 0 0,0 1 0 0 0,0 1-1 0 0,1 0 1 0 0,21-7-1 0 0,-27 11-225 0 0,0 1 0 0 0,1 0 0 0 0,-1 0 0 0 0,1 1-1 0 0,0 1 1 0 0,-1 0 0 0 0,1 0 0 0 0,0 0 0 0 0,19 3 0 0 0,-23-1-103 0 0,0 0 1 0 0,-1 1-1 0 0,1 0 1 0 0,-1 0-1 0 0,0 0 1 0 0,1 1-1 0 0,-1-1 1 0 0,0 1-1 0 0,0 1 1 0 0,-1-1-1 0 0,1 1 1 0 0,-1-1-1 0 0,1 1 0 0 0,-1 0 1 0 0,0 1-1 0 0,-1-1 1 0 0,1 1-1 0 0,2 5 1 0 0,3 6 6 0 0,-1 1 0 0 0,0 0 0 0 0,-1 0 0 0 0,-1 1 0 0 0,-1 0 0 0 0,-1 0-1 0 0,0 0 1 0 0,-1 0 0 0 0,0 21 0 0 0,-1 21 72 0 0,-7 84-1 0 0,-18 34 48 0 0,7-38-210 0 0,14-113-568 0 0,5-24-65 0 0,4-12 468 0 0,-6 4 173 0 0,1 0 1 0 0,-1-1-1 0 0,0 1 0 0 0,0-1 1 0 0,-1 0-1 0 0,1 1 0 0 0,-1-1 1 0 0,-1 1-1 0 0,1-1 0 0 0,-1 0 1 0 0,0 1-1 0 0,-2-7 0 0 0,0-8 13 0 0,-2-14 65 0 0,-1-1-1 0 0,-13-42 1 0 0,15 64 58 0 0,-1 0 0 0 0,0 1 0 0 0,-1-1 0 0 0,0 1 1 0 0,-1 0-1 0 0,0 1 0 0 0,-1 0 0 0 0,-18-20 0 0 0,25 30-88 0 0,0 0-1 0 0,-1 0 0 0 0,1 0 1 0 0,0 0-1 0 0,-1 0 0 0 0,1 0 1 0 0,-1 0-1 0 0,0 0 0 0 0,1 1 1 0 0,-1-1-1 0 0,0 1 1 0 0,1-1-1 0 0,-1 1 0 0 0,0 0 1 0 0,1-1-1 0 0,-1 1 0 0 0,0 0 1 0 0,0 0-1 0 0,1 0 0 0 0,-1 1 1 0 0,0-1-1 0 0,0 0 0 0 0,1 1 1 0 0,-1-1-1 0 0,0 1 0 0 0,1-1 1 0 0,-1 1-1 0 0,1 0 0 0 0,-1-1 1 0 0,0 1-1 0 0,1 0 1 0 0,-2 1-1 0 0,-5 4 31 0 0,0 1 0 0 0,1 0 0 0 0,0 0 1 0 0,-9 10-1 0 0,9-9-2 0 0,-103 132 380 0 0,30-34-106 0 0,74-98-477 0 0,0 1 0 0 0,1-1 1 0 0,-6 14-1 0 0,11-16-314 0 0,9-1-4794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4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119 109 4596 0 0,'-3'0'4197'0'0,"1"0"-3624"0"0,0 0 1 0 0,0 0 0 0 0,0 0-1 0 0,1 0 1 0 0,-1 0-1 0 0,0-1 1 0 0,0 1 0 0 0,0-1-1 0 0,0 1 1 0 0,1-1-1 0 0,-1 0 1 0 0,0 0 0 0 0,1 1-1 0 0,-1-1 1 0 0,0 0-1 0 0,1-1 1 0 0,-1 1 0 0 0,1 0-1 0 0,-3-3 1 0 0,4 3-462 0 0,-1 0 0 0 0,1-1 0 0 0,-1 1 0 0 0,1 0 0 0 0,0-1 1 0 0,-1 1-1 0 0,1-1 0 0 0,0 1 0 0 0,0 0 0 0 0,0-1 0 0 0,0 1 0 0 0,0-1 0 0 0,1 1 0 0 0,-1-1 1 0 0,0 1-1 0 0,1 0 0 0 0,-1-1 0 0 0,0 1 0 0 0,1 0 0 0 0,0-1 0 0 0,-1 1 0 0 0,1 0 0 0 0,0 0 1 0 0,0-1-1 0 0,0 1 0 0 0,-1 0 0 0 0,1 0 0 0 0,2-1 0 0 0,1-3-13 0 0,1 0 0 0 0,-1 0-1 0 0,1 1 1 0 0,0 0 0 0 0,0 0 0 0 0,1 0-1 0 0,-1 1 1 0 0,1 0 0 0 0,-1 0 0 0 0,1 0-1 0 0,0 1 1 0 0,0 0 0 0 0,1 0 0 0 0,-1 0-1 0 0,0 1 1 0 0,10-1 0 0 0,-11 1-67 0 0,0 1 0 0 0,1 0 0 0 0,-1 1 0 0 0,0-1 0 0 0,0 1 0 0 0,0 0 0 0 0,0 1 0 0 0,0-1 0 0 0,0 1 0 0 0,-1 0 1 0 0,1 0-1 0 0,0 0 0 0 0,-1 1 0 0 0,0-1 0 0 0,1 1 0 0 0,-1 0 0 0 0,0 0 0 0 0,-1 1 0 0 0,1-1 0 0 0,0 1 0 0 0,2 4 0 0 0,0 1-6 0 0,0 0 0 0 0,-1 1 0 0 0,-1-1 0 0 0,1 1 0 0 0,-2 0 0 0 0,1 0 0 0 0,-1 1 0 0 0,-1-1-1 0 0,0 1 1 0 0,0-1 0 0 0,-1 1 0 0 0,0 0 0 0 0,-1-1 0 0 0,-1 1 0 0 0,1 0 0 0 0,-4 12 0 0 0,-1 4 4 0 0,-1 0 0 0 0,-1 0 0 0 0,-1-1 0 0 0,-2 0 1 0 0,-13 28-1 0 0,8-26-29 0 0,-1 0 1 0 0,-1-1-1 0 0,-29 35 1 0 0,33-46-13 0 0,-1-1 0 0 0,0-1 1 0 0,-1 0-1 0 0,0-1 0 0 0,-1 0 0 0 0,-26 15 0 0 0,40-27-11 0 0,0 0 0 0 0,0 0 0 0 0,0 0 0 0 0,1 0 0 0 0,-1 0 0 0 0,0 0 0 0 0,0 0-1 0 0,0 0 1 0 0,0-1 0 0 0,0 1 0 0 0,-1-1 0 0 0,1 0 0 0 0,0 0 0 0 0,0 1 0 0 0,0-1 0 0 0,0-1-1 0 0,0 1 1 0 0,0 0 0 0 0,0 0 0 0 0,-1-1 0 0 0,1 1 0 0 0,-2-2 0 0 0,2 1-46 0 0,3-1 13 0 0,-1 0 53 0 0,1 0 1 0 0,0 0-1 0 0,0 0 1 0 0,0-1-1 0 0,0 1 1 0 0,0 0-1 0 0,0 1 1 0 0,1-1-1 0 0,-1 0 1 0 0,1 0-1 0 0,-1 1 0 0 0,1-1 1 0 0,0 0-1 0 0,2-1 1 0 0,30-20 151 0 0,-21 16-36 0 0,1 1 1 0 0,-1 0 0 0 0,1 1-1 0 0,0 1 1 0 0,1 0-1 0 0,17-2 1 0 0,-7 4-271 0 0,0 0-1 0 0,46 4 1 0 0,-37-1-3755 0 0,-27-1 2319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6225 0 0,'7'-6'2635'0'0,"-4"4"-1416"0"0,-1 0-1 0 0,1-1 0 0 0,0 2 0 0 0,0-1 0 0 0,0 0 1 0 0,0 0-1 0 0,4 0 0 0 0,-6 1-1043 0 0,0 1 0 0 0,0 0-1 0 0,0 0 1 0 0,0 0 0 0 0,-1 0 0 0 0,1 0-1 0 0,0 0 1 0 0,0 0 0 0 0,0 1 0 0 0,0-1 0 0 0,0 0-1 0 0,0 0 1 0 0,0 1 0 0 0,-1-1 0 0 0,1 1 0 0 0,0-1-1 0 0,0 1 1 0 0,0-1 0 0 0,-1 1 0 0 0,1-1 0 0 0,0 1-1 0 0,-1-1 1 0 0,1 1 0 0 0,0 0 0 0 0,-1 0 0 0 0,1-1-1 0 0,-1 1 1 0 0,1 0 0 0 0,-1 0 0 0 0,1 0 0 0 0,-1-1-1 0 0,0 1 1 0 0,1 1 0 0 0,8 19 1286 0 0,8 29-1 0 0,-2-5-585 0 0,-13-38-766 0 0,1 0 0 0 0,0-1 0 0 0,1 0 0 0 0,-1 0 0 0 0,1 0 0 0 0,9 10 0 0 0,-11-14-80 0 0,0 1 1 0 0,0-1-1 0 0,1 0 0 0 0,-1 0 0 0 0,1 0 1 0 0,-1-1-1 0 0,1 1 0 0 0,0 0 0 0 0,0-1 1 0 0,0 0-1 0 0,-1 0 0 0 0,1 0 0 0 0,1 0 1 0 0,-1 0-1 0 0,0-1 0 0 0,0 1 0 0 0,4-1 1 0 0,-2 0-10 0 0,0-1 1 0 0,-1 1-1 0 0,1-1 1 0 0,0-1-1 0 0,0 1 1 0 0,0-1 0 0 0,-1 1-1 0 0,1-1 1 0 0,-1-1-1 0 0,0 1 1 0 0,1-1-1 0 0,-1 1 1 0 0,0-1 0 0 0,0-1-1 0 0,-1 1 1 0 0,1 0-1 0 0,4-6 1 0 0,4-6-55 0 0,0-1 1 0 0,18-33-1 0 0,-24 39-59 0 0,-3 6-267 0 0,-1-1 0 0 0,1 1-1 0 0,-1 0 1 0 0,0-1 0 0 0,-1 1-1 0 0,1-1 1 0 0,-1 0 0 0 0,0 1-1 0 0,0-1 1 0 0,1-6 0 0 0,-4 1-1242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57 170 18826 0 0,'-11'-56'5296'0'0,"-13"-27"-1833"0"0,14 53-1777 0 0,10 30-1682 0 0,0 0 0 0 0,0 0 0 0 0,0 1 0 0 0,0-1 0 0 0,0 0 0 0 0,0 1 0 0 0,-1-1 1 0 0,1 0-1 0 0,0 0 0 0 0,0 0 0 0 0,0 1 0 0 0,0-1 0 0 0,0 0 0 0 0,0 0 0 0 0,-1 1 0 0 0,1-1 0 0 0,0 0 1 0 0,0 0-1 0 0,0 0 0 0 0,0 1 0 0 0,-1-1 0 0 0,1 0 0 0 0,0 0 0 0 0,0 0 0 0 0,-1 0 0 0 0,1 0 0 0 0,0 0 1 0 0,0 1-1 0 0,-1-1 0 0 0,1 0-7 0 0,-1 0 1 0 0,1 0-1 0 0,0 0 1 0 0,-1 1-1 0 0,1-1 1 0 0,0 0-1 0 0,-1 0 1 0 0,1 0-1 0 0,0 1 1 0 0,-1-1-1 0 0,1 0 1 0 0,0 1-1 0 0,0-1 1 0 0,-1 0-1 0 0,1 1 1 0 0,0-1-1 0 0,0 0 1 0 0,0 1 0 0 0,-1-1-1 0 0,1 0 1 0 0,0 1-1 0 0,0-1 1 0 0,0 0-1 0 0,0 1 1 0 0,0-1-1 0 0,0 1 1 0 0,0-1-1 0 0,0 0 1 0 0,0 1-1 0 0,0-1 1 0 0,0 1-1 0 0,0-1 1 0 0,0 0-1 0 0,0 2 1 0 0,17 122-4047 0 0,-14-93 2437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90 168 1424 0 0,'0'0'9333'0'0,"-3"4"-6214"0"0,-8 11-422 0 0,1 1 0 0 0,-14 28 1 0 0,18-31-2118 0 0,0 0 1 0 0,1 1 0 0 0,1-1-1 0 0,0 1 1 0 0,1 0-1 0 0,0 0 1 0 0,-1 26-1 0 0,5-33-435 0 0,0 0-1 0 0,0 0 1 0 0,0 0-1 0 0,1 0 1 0 0,0 0-1 0 0,4 9 1 0 0,-6-15-122 0 0,1 1-1 0 0,0-1 1 0 0,0 1 0 0 0,0-1 0 0 0,0 1 0 0 0,0-1 0 0 0,0 0-1 0 0,1 0 1 0 0,-1 1 0 0 0,0-1 0 0 0,1 0 0 0 0,-1 0-1 0 0,0 0 1 0 0,1 0 0 0 0,-1-1 0 0 0,1 1 0 0 0,0 0-1 0 0,-1-1 1 0 0,1 1 0 0 0,0-1 0 0 0,-1 1 0 0 0,1-1-1 0 0,0 0 1 0 0,-1 0 0 0 0,1 0 0 0 0,0 0 0 0 0,0 0-1 0 0,-1 0 1 0 0,1 0 0 0 0,0 0 0 0 0,-1-1 0 0 0,1 1 0 0 0,2-2-1 0 0,1 1 0 0 0,-1-1 1 0 0,1 1-1 0 0,-1-1 0 0 0,0 0 0 0 0,0-1 0 0 0,0 1 0 0 0,0-1 1 0 0,0 0-1 0 0,-1 0 0 0 0,1 0 0 0 0,3-5 0 0 0,-4 4-8 0 0,0 0-1 0 0,-1 0 0 0 0,0 0 1 0 0,0-1-1 0 0,0 1 1 0 0,-1 0-1 0 0,1-1 1 0 0,-1 0-1 0 0,0 1 0 0 0,-1-1 1 0 0,1 1-1 0 0,-1-1 1 0 0,1 0-1 0 0,-2 1 0 0 0,1-1 1 0 0,0 0-1 0 0,-1 1 1 0 0,0-1-1 0 0,0 0 0 0 0,0 1 1 0 0,-1-1-1 0 0,1 1 1 0 0,-3-5-1 0 0,-6-11 132 0 0,-1 0 1 0 0,0 1-1 0 0,-23-29 0 0 0,16 24 81 0 0,9 12-103 0 0,4 5-34 0 0,-1 0-1 0 0,1-1 1 0 0,1 0-1 0 0,-1 0 1 0 0,1 0-1 0 0,1-1 1 0 0,-4-10-1 0 0,7 17-79 0 0,1 0 0 0 0,0-1-1 0 0,0 1 1 0 0,0 0-1 0 0,0 0 1 0 0,0 0 0 0 0,0 0-1 0 0,0 1 1 0 0,1-1-1 0 0,-1 0 1 0 0,1 0-1 0 0,-1 1 1 0 0,1-1 0 0 0,3-2-1 0 0,6-4 1 0 0,0 0-1 0 0,1 1 0 0 0,1 1 1 0 0,-1-1-1 0 0,1 2 1 0 0,0 0-1 0 0,25-7 1 0 0,-24 9-834 0 0,-1 1 1 0 0,1 0 0 0 0,-1 1 0 0 0,23 0-1 0 0,-18 3-757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34 5124 0 0,'-3'-3'1117'0'0,"-1"0"-1"0"0,0 0 0 0 0,1 0 0 0 0,-1 0 0 0 0,0 1 0 0 0,0 0 0 0 0,-1-1 0 0 0,1 2 0 0 0,0-1 0 0 0,-1 0 0 0 0,-7-1 0 0 0,5 2-326 0 0,0 0 0 0 0,-1 0-1 0 0,1 0 1 0 0,0 1 0 0 0,-1 0-1 0 0,1 1 1 0 0,-12 1 0 0 0,14-1-572 0 0,0 0 0 0 0,0 1 0 0 0,0 0 0 0 0,0-1 0 0 0,0 2 0 0 0,0-1 0 0 0,0 0 0 0 0,1 1 1 0 0,-1 0-1 0 0,-6 6 0 0 0,9-7-127 0 0,0 0-1 0 0,-1 1 1 0 0,1 0 0 0 0,0-1 0 0 0,0 1 0 0 0,0 0 0 0 0,1 0 0 0 0,-1 0 0 0 0,1 0 0 0 0,0 0 0 0 0,0 1 0 0 0,0-1-1 0 0,0 0 1 0 0,0 0 0 0 0,1 1 0 0 0,-1-1 0 0 0,1 6 0 0 0,0-5-51 0 0,1 0 1 0 0,0 1-1 0 0,0-1 0 0 0,0 1 1 0 0,0-1-1 0 0,1 0 0 0 0,-1 0 1 0 0,1 0-1 0 0,0 0 0 0 0,0 0 1 0 0,1 0-1 0 0,-1 0 0 0 0,1-1 1 0 0,0 1-1 0 0,0-1 0 0 0,0 0 1 0 0,1 0-1 0 0,-1 0 0 0 0,0 0 0 0 0,1-1 1 0 0,8 5-1 0 0,0 0-64 0 0,0-1 1 0 0,1 0-1 0 0,0-1 1 0 0,1-1-1 0 0,24 6 0 0 0,-36-8-111 0 0,-8 3 103 0 0,-21 7 148 0 0,-11 6 39 0 0,25-9-104 0 0,-1 1 0 0 0,1 0 0 0 0,1 1 1 0 0,0 0-1 0 0,1 1 0 0 0,0 0 0 0 0,0 1 0 0 0,1 0 0 0 0,1 1 0 0 0,1 0 0 0 0,0 0 0 0 0,-8 20 0 0 0,14-31-50 0 0,1 0 0 0 0,0 0-1 0 0,0 0 1 0 0,0 1 0 0 0,0-1 0 0 0,1 0 0 0 0,-1 0 0 0 0,1 1 0 0 0,0-1-1 0 0,0 0 1 0 0,0 0 0 0 0,0 1 0 0 0,1-1 0 0 0,-1 0 0 0 0,1 0 0 0 0,0 1 0 0 0,0-1-1 0 0,0 0 1 0 0,0 0 0 0 0,1 0 0 0 0,-1 0 0 0 0,1 0 0 0 0,0-1 0 0 0,0 1 0 0 0,0 0-1 0 0,0-1 1 0 0,0 1 0 0 0,0-1 0 0 0,1 0 0 0 0,-1 0 0 0 0,1 0 0 0 0,-1 0 0 0 0,1 0-1 0 0,0 0 1 0 0,0-1 0 0 0,0 1 0 0 0,5 1 0 0 0,3 1-332 0 0,0-1-1 0 0,0 0 1 0 0,1 0 0 0 0,-1-1 0 0 0,1-1-1 0 0,-1 0 1 0 0,1 0 0 0 0,0-1-1 0 0,16-2 1 0 0,-5-2-1243 0 0,-2-2-33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41 109 3084 0 0,'2'-53'13772'0'0,"0"4"-4321"0"0,-2 47-8802 0 0,-1 1 111 0 0,1 1-730 0 0,-1-1 1 0 0,1 1-1 0 0,0 0 0 0 0,0 0 0 0 0,0 0 0 0 0,0 0 1 0 0,0 0-1 0 0,0-1 0 0 0,0 1 0 0 0,0 0 1 0 0,0 0-1 0 0,-1 0 0 0 0,1 0 0 0 0,0 0 1 0 0,0 0-1 0 0,0-1 0 0 0,0 1 0 0 0,0 0 1 0 0,0 0-1 0 0,-1 0 0 0 0,1 0 0 0 0,0 0 1 0 0,0 0-1 0 0,0 0 0 0 0,0 0 0 0 0,-1 0 1 0 0,1 0-1 0 0,0 0 0 0 0,0 0 0 0 0,0 0 1 0 0,0 0-1 0 0,-1 0 0 0 0,1 0 0 0 0,0 0 1 0 0,0 0-1 0 0,0 0 0 0 0,0 0 0 0 0,-1 0 1 0 0,1 0-1 0 0,0 0 0 0 0,0 0 0 0 0,0 0 1 0 0,0 0-1 0 0,-1 1 0 0 0,1-1 0 0 0,0 0 1 0 0,0 0-1 0 0,0 0 0 0 0,0 0 0 0 0,0 0 1 0 0,0 0-1 0 0,-1 0 0 0 0,1 1 0 0 0,-4 6 80 0 0,1 0 0 0 0,0 0 0 0 0,0 0 0 0 0,0 1 0 0 0,1-1-1 0 0,0 1 1 0 0,1-1 0 0 0,-1 10 0 0 0,-2 71 313 0 0,2-9-254 0 0,1-73-282 0 0,-4 67-429 0 0,5-64-330 0 0,1 0-1 0 0,0 0 0 0 0,3 12 0 0 0,-1-7-709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64 2052 0 0,'2'-9'4795'0'0,"-1"6"-3704"0"0,0 1 1 0 0,-1-1 0 0 0,1 1 0 0 0,-1-1 0 0 0,1 1 0 0 0,-1-1-1 0 0,0 0 1 0 0,0 1 0 0 0,0-1 0 0 0,0 1 0 0 0,0-1 0 0 0,-1 0-1 0 0,1 1 1 0 0,-2-4 0 0 0,1 5-942 0 0,1 0 0 0 0,-1 0 0 0 0,0 0 0 0 0,1 1 0 0 0,-1-1 0 0 0,0 0 0 0 0,0 0 0 0 0,0 1 0 0 0,1-1 0 0 0,-1 0 0 0 0,0 1-1 0 0,0-1 1 0 0,0 1 0 0 0,0-1 0 0 0,0 1 0 0 0,0 0 0 0 0,0-1 0 0 0,-1 1 0 0 0,1 0 0 0 0,0 0 0 0 0,0 0 0 0 0,0 0 0 0 0,0 0 0 0 0,0 0 0 0 0,-2 0 0 0 0,-30 5 894 0 0,26-4-830 0 0,-5 2-42 0 0,1-1 0 0 0,-1 2 1 0 0,1-1-1 0 0,0 2 0 0 0,0-1 0 0 0,1 2 1 0 0,-1-1-1 0 0,1 1 0 0 0,-16 13 1 0 0,22-16-141 0 0,0 1-1 0 0,0-1 1 0 0,0 1 0 0 0,1 0 0 0 0,-1 0-1 0 0,1 0 1 0 0,0 0 0 0 0,0 0 0 0 0,0 1 0 0 0,1-1-1 0 0,0 1 1 0 0,0 0 0 0 0,0 0 0 0 0,0 0-1 0 0,1 0 1 0 0,0 0 0 0 0,0 0 0 0 0,0 0-1 0 0,0 0 1 0 0,1 0 0 0 0,0 0 0 0 0,0 1 0 0 0,0-1-1 0 0,2 6 1 0 0,2 4 9 0 0,2 12 57 0 0,18 52 0 0 0,-22-74-89 0 0,0 1 1 0 0,-1-1-1 0 0,0 0 1 0 0,0 1-1 0 0,-1-1 1 0 0,1 1-1 0 0,-1 0 1 0 0,0-1-1 0 0,-1 1 1 0 0,1-1-1 0 0,-1 1 1 0 0,0-1-1 0 0,-1 0 1 0 0,1 1-1 0 0,-4 7 1 0 0,1-5-80 0 0,-1 0 0 0 0,0 1 1 0 0,0-2-1 0 0,-1 1 0 0 0,0-1 0 0 0,0 0 0 0 0,-1 0 1 0 0,0 0-1 0 0,0-1 0 0 0,0 0 0 0 0,-14 8 0 0 0,18-11-2553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8: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21890 0 0,'10'-5'6150'0'0,"10"-7"-4450"0"0,-17 10-1731 0 0,7-3 638 0 0,-4 4-4869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0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59 5388 0 0,'1'-2'559'0'0,"-1"1"0"0"0,1 0-1 0 0,-1 0 1 0 0,0 0-1 0 0,1-1 1 0 0,-1 1-1 0 0,0 0 1 0 0,0 0-1 0 0,0-1 1 0 0,0 1-1 0 0,0 0 1 0 0,0 0 0 0 0,0-1-1 0 0,0 1 1 0 0,-1 0-1 0 0,1 0 1 0 0,0-1-1 0 0,-1 1 1 0 0,1 0-1 0 0,-1 0 1 0 0,0-2-1 0 0,-1 2-150 0 0,1-1-1 0 0,-1 0 0 0 0,1 0 1 0 0,-1 1-1 0 0,0-1 0 0 0,1 1 1 0 0,-1-1-1 0 0,0 1 0 0 0,0 0 1 0 0,0 0-1 0 0,-3-1 0 0 0,0 0-157 0 0,0 0-1 0 0,0 0 1 0 0,-1 1-1 0 0,1-1 1 0 0,-1 1 0 0 0,0 1-1 0 0,1-1 1 0 0,-1 1-1 0 0,-6 0 1 0 0,-6 2-24 0 0,1 1-1 0 0,0 1 1 0 0,0 0 0 0 0,0 1 0 0 0,1 1 0 0 0,-1 1 0 0 0,1 0 0 0 0,1 1 0 0 0,0 1 0 0 0,-20 13 0 0 0,30-17-156 0 0,1-1 1 0 0,-1 1-1 0 0,1 0 1 0 0,-1 0-1 0 0,2 1 1 0 0,-1-1-1 0 0,0 1 1 0 0,-2 7-1 0 0,4-10-43 0 0,1 0 0 0 0,0 1 0 0 0,0-1-1 0 0,0 0 1 0 0,0 1 0 0 0,1-1-1 0 0,-1 1 1 0 0,1 0 0 0 0,0-1-1 0 0,0 1 1 0 0,0-1 0 0 0,1 1-1 0 0,-1-1 1 0 0,1 1 0 0 0,0-1 0 0 0,1 6-1 0 0,1-2-1 0 0,0-1 0 0 0,0 1-1 0 0,1-1 1 0 0,-1 0 0 0 0,1 0 0 0 0,1 0-1 0 0,-1 0 1 0 0,1-1 0 0 0,0 0 0 0 0,0 0-1 0 0,7 5 1 0 0,-5-4 10 0 0,1 0 0 0 0,0 0 0 0 0,0-1 0 0 0,0 0 0 0 0,1-1 0 0 0,0 1 0 0 0,17 4 0 0 0,-25-8 22 0 0,8-3 61 0 0,-19 8-126 0 0,-1 0 0 0 0,1 0 0 0 0,0 2 0 0 0,1-1-1 0 0,0 1 1 0 0,0 1 0 0 0,-9 11 0 0 0,-54 74-21 0 0,67-87 32 0 0,1 0-1 0 0,0 0 0 0 0,0 0 1 0 0,0 0-1 0 0,1 1 0 0 0,0-1 1 0 0,0 1-1 0 0,1 0 1 0 0,0 0-1 0 0,1-1 0 0 0,0 1 1 0 0,0 1-1 0 0,0-1 0 0 0,1 0 1 0 0,0 0-1 0 0,1 0 0 0 0,0 0 1 0 0,3 15-1 0 0,-1-16 4 0 0,-1 0 0 0 0,1-1 1 0 0,0 1-1 0 0,1 0 0 0 0,0-1 0 0 0,0 0 0 0 0,0 0 1 0 0,1 0-1 0 0,0 0 0 0 0,0-1 0 0 0,0 0 0 0 0,1 0 1 0 0,0 0-1 0 0,11 6 0 0 0,-7-5 8 0 0,0-1-1 0 0,1 0 1 0 0,-1-1-1 0 0,1 0 1 0 0,0-1 0 0 0,1 0-1 0 0,-1-1 1 0 0,21 2-1 0 0,63 1-601 0 0,-92-5 266 0 0,-1 0 0 0 0,0-1-1 0 0,0 1 1 0 0,0-1 0 0 0,1 0-1 0 0,-1 0 1 0 0,0 1-1 0 0,0-1 1 0 0,4-3 0 0 0,-6 4 151 0 0,10-8-1436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0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3572 0 0,'0'-29'9996'0'0,"6"1"-4492"0"0,-6 25-5299 0 0,1 1-1 0 0,0-1 1 0 0,0 1 0 0 0,0 0 0 0 0,1-1-1 0 0,-1 1 1 0 0,1 0 0 0 0,-1 0 0 0 0,1 0 0 0 0,-1 0-1 0 0,1 0 1 0 0,0 1 0 0 0,0-1 0 0 0,0 0-1 0 0,0 1 1 0 0,0-1 0 0 0,1 1 0 0 0,-1 0 0 0 0,0 0-1 0 0,5-2 1 0 0,-3 2-103 0 0,0 1-1 0 0,-1-1 1 0 0,1 1 0 0 0,0 0-1 0 0,0 0 1 0 0,-1 0 0 0 0,1 1-1 0 0,0-1 1 0 0,-1 1-1 0 0,1 0 1 0 0,0 0 0 0 0,-1 0-1 0 0,1 1 1 0 0,-1-1 0 0 0,0 1-1 0 0,1 0 1 0 0,-1 0 0 0 0,4 2-1 0 0,7 7 93 0 0,1 0 1 0 0,16 18-1 0 0,-25-24-111 0 0,12 14 68 0 0,0 1 0 0 0,-1 1 1 0 0,-2 0-1 0 0,0 1 0 0 0,-1 1 0 0 0,20 45 0 0 0,-12-15 13 0 0,-3 1-1 0 0,13 61 0 0 0,-15-48 105 0 0,-4 1-1 0 0,-2 0 0 0 0,-4 1 1 0 0,-2 0-1 0 0,-5 77 0 0 0,-10-43 133 0 0,-5-1 0 0 0,-32 120-1 0 0,42-204-476 0 0,-12 34 0 0 0,-6-10-3539 0 0,18-32 2032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0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155 366 356 0 0,'-2'-1'668'0'0,"1"1"0"0"0,-1 0 0 0 0,1-1 0 0 0,-1 1 0 0 0,1 0 1 0 0,-1 0-1 0 0,1 0 0 0 0,-1 0 0 0 0,1 1 0 0 0,-1-1 0 0 0,1 0 0 0 0,-1 1 0 0 0,1-1 0 0 0,-1 1 0 0 0,1-1 0 0 0,-3 2 0 0 0,2 0-138 0 0,-1-1 0 0 0,1 1 0 0 0,0 0-1 0 0,-1 0 1 0 0,1 0 0 0 0,0 1 0 0 0,-3 4-1 0 0,-2 4-172 0 0,0 0 0 0 0,2 1 0 0 0,-6 14 0 0 0,6-14 759 0 0,-10 24-366 0 0,3 1 1 0 0,1 0-1 0 0,1 1 1 0 0,2 0-1 0 0,-3 53 0 0 0,9-58-424 0 0,1-1-1 0 0,2 1 0 0 0,1-1 0 0 0,1 0 1 0 0,2 0-1 0 0,17 58 0 0 0,-18-75-239 0 0,2-1-1 0 0,0 1 0 0 0,0-1 1 0 0,2 0-1 0 0,0-1 0 0 0,0 0 1 0 0,1 0-1 0 0,15 16 0 0 0,-19-24-60 0 0,0 0 0 0 0,0-1-1 0 0,0 0 1 0 0,0 0 0 0 0,0 0-1 0 0,1-1 1 0 0,0 0 0 0 0,0 0-1 0 0,0 0 1 0 0,0-1-1 0 0,0 1 1 0 0,0-2 0 0 0,1 1-1 0 0,-1-1 1 0 0,1 0 0 0 0,-1 0-1 0 0,1 0 1 0 0,0-1 0 0 0,-1 0-1 0 0,1-1 1 0 0,-1 0-1 0 0,8-1 1 0 0,7-4-3 0 0,0-2 0 0 0,-1 0 0 0 0,0-1 0 0 0,-1-1 0 0 0,0 0 1 0 0,-1-2-1 0 0,0 0 0 0 0,-1-1 0 0 0,21-20 0 0 0,-18 14-8 0 0,-2-1 0 0 0,0-1 0 0 0,-1 0-1 0 0,-2-1 1 0 0,0-1 0 0 0,17-34 0 0 0,-16 21 32 0 0,-1-1-1 0 0,-1-1 1 0 0,14-66 0 0 0,-22 65 64 0 0,-1 0 0 0 0,-2 0 0 0 0,-2 1 0 0 0,-1-1 0 0 0,-2 0 1 0 0,-2 0-1 0 0,-1 0 0 0 0,-3 1 0 0 0,0 0 0 0 0,-3 0 0 0 0,-18-43 0 0 0,23 67-50 0 0,0-1 1 0 0,-1 1-1 0 0,-1 1 0 0 0,0-1 0 0 0,-1 1 0 0 0,-1 1 0 0 0,0-1 0 0 0,0 2 1 0 0,-15-13-1 0 0,19 19-45 0 0,0 1 1 0 0,-1 0-1 0 0,1 0 0 0 0,-1 0 1 0 0,0 1-1 0 0,0 0 1 0 0,0 0-1 0 0,0 0 1 0 0,0 1-1 0 0,-1 1 0 0 0,1-1 1 0 0,-1 1-1 0 0,1 0 1 0 0,-1 1-1 0 0,1 0 0 0 0,-1 0 1 0 0,1 0-1 0 0,-1 1 1 0 0,0 0-1 0 0,1 1 1 0 0,-10 3-1 0 0,-2 1-29 0 0,0 1-1 0 0,1 1 1 0 0,0 0 0 0 0,0 2 0 0 0,1 0-1 0 0,0 1 1 0 0,1 0 0 0 0,0 2-1 0 0,1 0 1 0 0,0 0 0 0 0,-13 17 0 0 0,13-11-466 0 0,0 0-1 0 0,1 1 1 0 0,1 1 0 0 0,1 0 0 0 0,1 1 0 0 0,1 0 0 0 0,1 1 0 0 0,-11 41 0 0 0,12-24-1130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5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1053 5 2256 0 0,'-30'-3'3257'0'0,"0"1"-1"0"0,-45 4 1 0 0,39 2-1059 0 0,-63 14 0 0 0,55-6-1178 0 0,1 2 1 0 0,0 2-1 0 0,-79 41 0 0 0,88-37-718 0 0,2 2 1 0 0,1 1-1 0 0,0 1 0 0 0,2 1 0 0 0,1 2 1 0 0,1 1-1 0 0,2 1 0 0 0,0 1 0 0 0,2 1 0 0 0,2 1 1 0 0,-22 42-1 0 0,12-12-72 0 0,4 1 1 0 0,1 1-1 0 0,4 2 1 0 0,3 0-1 0 0,-16 98 0 0 0,25-101-112 0 0,4-1 0 0 0,2 1 0 0 0,3 0 0 0 0,2 0 0 0 0,4 0 0 0 0,2 0 0 0 0,22 90 0 0 0,-11-94 12 0 0,2-2 1 0 0,3 0 0 0 0,2-1-1 0 0,64 100 1 0 0,-51-94 40 0 0,3-2 1 0 0,80 89-1 0 0,-96-123-123 0 0,0-2 0 0 0,2 0 0 0 0,0-2 0 0 0,2-1-1 0 0,0-1 1 0 0,1-2 0 0 0,49 22 0 0 0,-33-23 9 0 0,0-1 0 0 0,2-3 0 0 0,-1-2 0 0 0,2-1 1 0 0,49 2-1 0 0,246-3 204 0 0,-67-18-113 0 0,-186 1-86 0 0,91-20 1 0 0,-144 20-65 0 0,0-2 1 0 0,-1-2-1 0 0,-1-1 0 0 0,0-2 1 0 0,-1-2-1 0 0,-1 0 1 0 0,0-3-1 0 0,-1-1 1 0 0,-2-1-1 0 0,0-2 1 0 0,28-27-1 0 0,71-82-184 0 0,-108 107 112 0 0,-1-2 1 0 0,-2 1 0 0 0,30-57 0 0 0,-36 55 65 0 0,0-1-1 0 0,-3 0 1 0 0,0-1 0 0 0,-2-1 0 0 0,-1 1 0 0 0,-2-1 0 0 0,-1 0 0 0 0,-1-1 0 0 0,-3-53 0 0 0,-5 20 68 0 0,-3 0 1 0 0,-2 1-1 0 0,-33-109 1 0 0,42 169-59 0 0,-24-80 78 0 0,-57-128 1 0 0,-45-22 158 0 0,91 178-92 0 0,-82-99 0 0 0,85 119-75 0 0,-3 1 1 0 0,-1 1-1 0 0,-1 2 0 0 0,-2 2 0 0 0,-1 2 1 0 0,-86-46-1 0 0,91 57-84 0 0,-1 3 0 0 0,-1 1 0 0 0,0 1 0 0 0,-1 3 0 0 0,0 1 0 0 0,-1 2 1 0 0,0 1-1 0 0,-78 0 0 0 0,20 11-1734 0 0,-163 31 0 0 0,256-36 1641 0 0,-71 14-1493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0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3084 0 0,'1'3'15638'0'0,"0"16"-12535"0"0,-2 10-4737 0 0,-1-13 3496 0 0,-28 212 2477 0 0,29-210-3983 0 0,1 1 0 0 0,4 34 0 0 0,-3-47-316 0 0,0 0 1 0 0,0 0 0 0 0,1 0 0 0 0,0 0 0 0 0,0 0 0 0 0,0 0-1 0 0,1-1 1 0 0,-1 1 0 0 0,1-1 0 0 0,1 0 0 0 0,-1 0 0 0 0,7 7 0 0 0,-8-10-134 0 0,1 0 0 0 0,0 0 1 0 0,0 0-1 0 0,0 0 1 0 0,0 0-1 0 0,1-1 1 0 0,-1 0-1 0 0,0 1 1 0 0,1-1-1 0 0,-1 0 0 0 0,1-1 1 0 0,6 2-1 0 0,45-3-2910 0 0,-25-2 1393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0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36 3836 0 0,'-7'-8'4369'0'0,"0"0"-1041"0"0,3 0-804 0 0,-3 2 957 0 0,0 0-189 0 0,0 22-6356 0 0,7-6 1631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0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 3372 0 0,'-1'-17'18702'0'0,"-7"44"-17470"0"0,1 0-1 0 0,-5 51 1 0 0,-2 7-163 0 0,12-74-1134 0 0,-5 21-78 0 0,5-13-2880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0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7 350 2156 0 0,'-7'-113'16497'0'0,"7"110"-16319"0"0,1 1-1 0 0,-1-1 1 0 0,1 1 0 0 0,-1-1-1 0 0,1 1 1 0 0,0 0 0 0 0,0-1-1 0 0,0 1 1 0 0,0 0 0 0 0,1 0-1 0 0,-1 0 1 0 0,0 0 0 0 0,1 0-1 0 0,0 0 1 0 0,1-2-1 0 0,33-26 991 0 0,-27 23-878 0 0,25-16 356 0 0,0 2 0 0 0,55-25 0 0 0,-85 44-607 0 0,43-19 684 0 0,79-25 0 0 0,-125 45-666 0 0,1 1 0 0 0,0-1 0 0 0,-1 1 1 0 0,1 0-1 0 0,0 0 0 0 0,-1 0 0 0 0,1-1 0 0 0,0 1 0 0 0,-1 1 1 0 0,1-1-1 0 0,0 0 0 0 0,-1 0 0 0 0,1 1 0 0 0,0-1 1 0 0,-1 1-1 0 0,1-1 0 0 0,-1 1 0 0 0,1 0 0 0 0,-1-1 1 0 0,1 1-1 0 0,1 1 0 0 0,-1 0 10 0 0,0 1-1 0 0,0-1 1 0 0,0 0 0 0 0,0 1-1 0 0,0-1 1 0 0,-1 1 0 0 0,1 0-1 0 0,-1-1 1 0 0,1 1 0 0 0,0 5-1 0 0,2 6 91 0 0,-1 0 1 0 0,0 0-1 0 0,1 26 0 0 0,-4-35-121 0 0,4 226 684 0 0,-4-149-595 0 0,-2-42-154 0 0,1-26-225 0 0,1 0 1 0 0,0 1 0 0 0,1-1-1 0 0,0 0 1 0 0,6 27 0 0 0,4-6-2677 0 0,-1-23 1322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0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67 3452 0 0,'-37'-33'9804'0'0,"30"29"-8446"0"0,1-1 0 0 0,-1 0 0 0 0,-12-4 0 0 0,14 7-1102 0 0,1 0 1 0 0,-1 0-1 0 0,0 1 0 0 0,0 0 0 0 0,0 0 1 0 0,0 0-1 0 0,0 1 0 0 0,0 0 1 0 0,0 0-1 0 0,0 0 0 0 0,1 0 1 0 0,-1 1-1 0 0,0 0 0 0 0,0 0 1 0 0,0 0-1 0 0,0 1 0 0 0,-5 2 0 0 0,-6 3 29 0 0,0 0-1 0 0,0 2 0 0 0,1 0 0 0 0,0 1 0 0 0,1 0 0 0 0,0 1 1 0 0,1 1-1 0 0,0 0 0 0 0,0 1 0 0 0,2 0 0 0 0,-1 1 0 0 0,2 0 1 0 0,-13 22-1 0 0,20-31-234 0 0,1 0 0 0 0,0 0 0 0 0,0 0 0 0 0,0 1 0 0 0,1-1 0 0 0,0 0 0 0 0,0 1 0 0 0,0-1 0 0 0,0 0 0 0 0,1 1 0 0 0,0-1 0 0 0,0 1 0 0 0,1-1 0 0 0,-1 1 0 0 0,4 10 0 0 0,-3-12-36 0 0,0-1 0 0 0,1 1 0 0 0,0 0 0 0 0,0-1 0 0 0,0 1 0 0 0,0-1 0 0 0,1 1 0 0 0,-1-1 0 0 0,1 0 0 0 0,0 0 0 0 0,0 0 0 0 0,0-1 0 0 0,0 1 0 0 0,0-1 0 0 0,1 1 0 0 0,-1-1 1 0 0,1 0-1 0 0,-1 0 0 0 0,1-1 0 0 0,0 1 0 0 0,6 1 0 0 0,-1 0-8 0 0,-4-2-13 0 0,0 1 0 0 0,0-1 0 0 0,1 0 0 0 0,-1 0 0 0 0,0 0 0 0 0,0-1 0 0 0,0 0 0 0 0,1 0 0 0 0,-1 0 0 0 0,0 0 0 0 0,0-1 0 0 0,0 0 0 0 0,1 0 0 0 0,7-3 0 0 0,-13 4 6 0 0,0-1 0 0 0,0 1 0 0 0,0 0 1 0 0,0 0-1 0 0,0 0 0 0 0,0 0 0 0 0,-1 0 0 0 0,1 0 0 0 0,0 0 1 0 0,0 0-1 0 0,0 0 0 0 0,0 0 0 0 0,0-1 0 0 0,0 1 0 0 0,0 0 0 0 0,0 0 1 0 0,0 0-1 0 0,0 0 0 0 0,0 0 0 0 0,0 0 0 0 0,0 0 0 0 0,0-1 1 0 0,0 1-1 0 0,0 0 0 0 0,0 0 0 0 0,0 0 0 0 0,0 0 0 0 0,0 0 1 0 0,0 0-1 0 0,0-1 0 0 0,0 1 0 0 0,0 0 0 0 0,0 0 0 0 0,0 0 1 0 0,0 0-1 0 0,0 0 0 0 0,0 0 0 0 0,0 0 0 0 0,0-1 0 0 0,0 1 0 0 0,0 0 1 0 0,0 0-1 0 0,0 0 0 0 0,0 0 0 0 0,1 0 0 0 0,-12 4 14 0 0,1 0 0 0 0,-1 0 0 0 0,1 1 0 0 0,1 1 0 0 0,-1 0 0 0 0,1 0-1 0 0,0 1 1 0 0,-11 10 0 0 0,6-4 53 0 0,0 1-1 0 0,1 1 0 0 0,-20 28 1 0 0,29-36-35 0 0,-1 0 0 0 0,1 1 0 0 0,1 0 0 0 0,0 0 0 0 0,0 0 0 0 0,0 0 0 0 0,1 0 0 0 0,0 0 0 0 0,1 1 0 0 0,-1-1 0 0 0,1 11 0 0 0,1-16-19 0 0,0 1-1 0 0,0 0 1 0 0,1-1-1 0 0,-1 1 0 0 0,1-1 1 0 0,0 1-1 0 0,0-1 1 0 0,0 0-1 0 0,0 1 0 0 0,0-1 1 0 0,1 0-1 0 0,-1 0 1 0 0,1 1-1 0 0,0-1 0 0 0,0-1 1 0 0,0 1-1 0 0,3 3 1 0 0,-1-3-18 0 0,-1-1 1 0 0,1 1-1 0 0,0 0 1 0 0,0-1-1 0 0,0 0 0 0 0,0 0 1 0 0,0 0-1 0 0,1-1 1 0 0,-1 1-1 0 0,1-1 1 0 0,7 1-1 0 0,6 0-269 0 0,0-2-1 0 0,0 0 0 0 0,0 0 0 0 0,0-2 1 0 0,26-5-1 0 0,19-4-2725 0 0,-32 6 1390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0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2732 0 0,'-12'11'4014'0'0,"0"1"-1"0"0,-12 15 1 0 0,15-15-2263 0 0,1 0 0 0 0,-13 24 1 0 0,16-26-1382 0 0,1 0 1 0 0,0-1 0 0 0,1 2 0 0 0,0-1 0 0 0,1 0-1 0 0,0 0 1 0 0,0 1 0 0 0,1 0 0 0 0,1-1 0 0 0,-1 1-1 0 0,3 13 1 0 0,-2-20-292 0 0,1 1 0 0 0,0-1 0 0 0,0 1 0 0 0,0-1-1 0 0,0 1 1 0 0,1-1 0 0 0,0 0 0 0 0,0 0 0 0 0,0 0 0 0 0,0 0-1 0 0,1 0 1 0 0,-1 0 0 0 0,1 0 0 0 0,0-1 0 0 0,0 0 0 0 0,1 1-1 0 0,-1-1 1 0 0,1 0 0 0 0,-1-1 0 0 0,1 1 0 0 0,5 2 0 0 0,-5-3-45 0 0,1 0-1 0 0,0-1 1 0 0,0 1 0 0 0,0-1 0 0 0,0 0 0 0 0,0 0 0 0 0,0-1 0 0 0,0 0 0 0 0,0 0 0 0 0,0 0-1 0 0,0 0 1 0 0,0-1 0 0 0,0 0 0 0 0,0 0 0 0 0,0 0 0 0 0,0 0 0 0 0,-1-1 0 0 0,1 0 0 0 0,6-3-1 0 0,-3 0-14 0 0,0 0 0 0 0,0 0-1 0 0,0-1 1 0 0,0 0 0 0 0,-1 0-1 0 0,0-1 1 0 0,0 0-1 0 0,-1 0 1 0 0,0 0 0 0 0,0-1-1 0 0,7-14 1 0 0,-9 16-10 0 0,-1 0 1 0 0,-1 0 0 0 0,1-1-1 0 0,-1 1 1 0 0,0-1-1 0 0,0 1 1 0 0,-1-1 0 0 0,0 0-1 0 0,0 0 1 0 0,0 0-1 0 0,-1 0 1 0 0,0 1 0 0 0,-1-1-1 0 0,1 0 1 0 0,-1 0-1 0 0,-1 0 1 0 0,-1-7-1 0 0,-1 2 78 0 0,0 1 0 0 0,-1 0-1 0 0,-12-22 1 0 0,15 30-41 0 0,-1 0 0 0 0,0-1 1 0 0,1 1-1 0 0,-1 0 1 0 0,0 1-1 0 0,-1-1 0 0 0,1 0 1 0 0,0 1-1 0 0,-1 0 1 0 0,1 0-1 0 0,-1 0 0 0 0,0 0 1 0 0,0 0-1 0 0,-7-1 1 0 0,9 2-22 0 0,-1 1-1 0 0,1 0 1 0 0,0 0 0 0 0,-1-1 0 0 0,1 2 0 0 0,-1-1 0 0 0,1 0 0 0 0,-1 0 0 0 0,1 1 0 0 0,-1-1 0 0 0,1 1 0 0 0,0 0 0 0 0,-1 0 0 0 0,1 0 0 0 0,0 0 0 0 0,0 0-1 0 0,0 0 1 0 0,0 1 0 0 0,0-1 0 0 0,0 1 0 0 0,0 0 0 0 0,-2 2 0 0 0,-4 4 53 0 0,1 0 0 0 0,1 0 0 0 0,-10 15 0 0 0,14-21-64 0 0,-6 14 50 0 0,0-1 0 0 0,1 1 0 0 0,0 0-1 0 0,1 1 1 0 0,1 0 0 0 0,-6 33 0 0 0,5-11 63 0 0,0 79-1 0 0,5-29-31 0 0,5 171 119 0 0,-3-191-165 0 0,-1-47-298 0 0,0 0 0 0 0,1-1 0 0 0,1 1 1 0 0,8 32-1 0 0,-10-53 119 0 0,0 0 1 0 0,1 0-1 0 0,-1 0 0 0 0,0 0 0 0 0,1 0 1 0 0,-1 0-1 0 0,1 0 0 0 0,-1 0 0 0 0,1-1 1 0 0,-1 1-1 0 0,1 0 0 0 0,-1 0 0 0 0,1-1 1 0 0,0 1-1 0 0,-1 0 0 0 0,1-1 0 0 0,0 1 1 0 0,0-1-1 0 0,-1 1 0 0 0,1-1 0 0 0,0 1 1 0 0,0-1-1 0 0,0 1 0 0 0,0-1 0 0 0,0 0 1 0 0,1 1-1 0 0,5 1-1477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0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45 19474 0 0,'4'-16'4528'0'0,"5"-7"-1874"0"0,-9 22-2247 0 0,-1-4 1091 0 0,1 5-1459 0 0,-41 173 1006 0 0,19-65-1057 0 0,19-95-530 0 0,1 1 0 0 0,1 0 1 0 0,0 0-1 0 0,1 15 0 0 0,0-15-885 0 0,2 2-180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0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0 126 752 0 0,'3'-3'7189'0'0,"9"-12"-1172"0"0,-6 12-5337 0 0,0 0 0 0 0,0 0 0 0 0,1 1 0 0 0,-1 0 0 0 0,1 0 0 0 0,-1 0 0 0 0,1 1 0 0 0,0 0-1 0 0,7 0 1 0 0,-1-1-56 0 0,142-18 2527 0 0,60-10-1323 0 0,-193 27-1622 0 0,-17 3-87 0 0,1-1 0 0 0,-1 0 0 0 0,1 0 0 0 0,-1 0 0 0 0,1-1 0 0 0,-1 1 0 0 0,8-5 1 0 0,-12 6-90 0 0,0 0 1 0 0,-1 0 0 0 0,1-1-1 0 0,-1 1 1 0 0,1 0 0 0 0,-1 0-1 0 0,1-1 1 0 0,-1 1-1 0 0,1 0 1 0 0,-1-1 0 0 0,1 1-1 0 0,-1 0 1 0 0,0-1 0 0 0,1 1-1 0 0,-1 0 1 0 0,0-1 0 0 0,1 1-1 0 0,-1-1 1 0 0,0 1 0 0 0,1-1-1 0 0,-1 1 1 0 0,0-1 0 0 0,0 1-1 0 0,1-1 1 0 0,-1 1 0 0 0,0-1-1 0 0,0 0 1 0 0,0 1 0 0 0,0-1-1 0 0,0 0 1 0 0,-13-5 433 0 0,9 6-406 0 0,1 1-3 0 0,-4 2-16 0 0,1 0 0 0 0,-1 1 0 0 0,1 0-1 0 0,0 0 1 0 0,0 1 0 0 0,0 0 0 0 0,0 0 0 0 0,1 0 0 0 0,0 0-1 0 0,0 1 1 0 0,-8 12 0 0 0,-5 11 143 0 0,-20 41 0 0 0,29-53-116 0 0,2 3 0 0 0,-1-1-1 0 0,2 1 0 0 0,1 0 1 0 0,-5 33-1 0 0,9-49-56 0 0,0 7 24 0 0,0 1 0 0 0,0-1 0 0 0,1 0 0 0 0,0 0-1 0 0,1 1 1 0 0,0-1 0 0 0,1 0 0 0 0,4 16 0 0 0,-4-21-285 0 0,0-1 1 0 0,0 1-1 0 0,0 0 1 0 0,1-1-1 0 0,0 1 1 0 0,0-1-1 0 0,0 0 1 0 0,1 0-1 0 0,-1 0 1 0 0,1 0-1 0 0,1-1 1 0 0,-1 0-1 0 0,0 0 1 0 0,1 0-1 0 0,0 0 1 0 0,10 5-1 0 0,-2-3-1340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0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 5328 0 0,'-7'-21'15831'0'0,"7"21"-15665"0"0,1 0 0 0 0,-1 0 0 0 0,0 0 0 0 0,1 0 0 0 0,2 0 317 0 0,1-1 0 0 0,-1 1 0 0 0,1 0 0 0 0,-1 1 0 0 0,1-1 0 0 0,4 2 1 0 0,13 0-241 0 0,13-2 157 0 0,-1-2 0 0 0,0-1 0 0 0,63-15 0 0 0,-96 18-400 0 0,38-10 1823 0 0,-140 99-1220 0 0,88-74-523 0 0,1-1 0 0 0,0 2 0 0 0,1 0-1 0 0,1 0 1 0 0,-10 21 0 0 0,9-14 9 0 0,2 0 0 0 0,1 1 0 0 0,-10 34 1 0 0,17-48-95 0 0,0 0 0 0 0,0-1 1 0 0,1 1-1 0 0,1 0 0 0 0,-1 0 1 0 0,1 0-1 0 0,1 0 1 0 0,0 0-1 0 0,1 0 0 0 0,-1 0 1 0 0,7 18-1 0 0,-5-22-255 0 0,0 0 0 0 0,0 0 0 0 0,0-1 0 0 0,1 1 0 0 0,0-1 0 0 0,0 1 0 0 0,0-1 0 0 0,1-1 0 0 0,0 1 0 0 0,0-1 0 0 0,0 1 0 0 0,0-1 0 0 0,1-1 0 0 0,-1 1 0 0 0,1-1 0 0 0,0 0 0 0 0,0 0 0 0 0,9 2 0 0 0,6 3-1350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0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23 6225 0 0,'-3'-3'1178'0'0,"-1"1"0"0"0,0-1 1 0 0,-1 1-1 0 0,1 0 1 0 0,0 0-1 0 0,-1 0 0 0 0,1 1 1 0 0,-1-1-1 0 0,1 1 0 0 0,-1 0 1 0 0,0 0-1 0 0,-6 1 1 0 0,4-1-562 0 0,0 2 0 0 0,0-1 1 0 0,0 1-1 0 0,0 0 1 0 0,1 0-1 0 0,-1 1 0 0 0,0 0 1 0 0,-9 4-1 0 0,11-4-527 0 0,1 0 0 0 0,-1 1 0 0 0,0-1 0 0 0,1 1 1 0 0,-1 0-1 0 0,1 0 0 0 0,0 0 0 0 0,0 1 0 0 0,0 0 0 0 0,0-1 0 0 0,1 1 0 0 0,-1 1 0 0 0,1-1 1 0 0,0 0-1 0 0,0 1 0 0 0,1 0 0 0 0,0-1 0 0 0,-1 1 0 0 0,2 0 0 0 0,-1 0 0 0 0,0 1 0 0 0,1-1 0 0 0,0 0 1 0 0,-1 8-1 0 0,3-8-73 0 0,-1 0 0 0 0,1-1 0 0 0,0 1 0 0 0,0-1 0 0 0,0 1 0 0 0,0-1 0 0 0,1 0 0 0 0,0 0 0 0 0,0 1 0 0 0,0-1 0 0 0,1 0 0 0 0,-1-1 0 0 0,1 1 0 0 0,0 0 0 0 0,0-1 0 0 0,0 1 0 0 0,0-1 0 0 0,1 0 0 0 0,-1 0 0 0 0,1 0 0 0 0,0-1 0 0 0,-1 1 0 0 0,2-1 0 0 0,-1 0 0 0 0,0 0 0 0 0,0-1 0 0 0,0 1 0 0 0,1-1 0 0 0,7 2 0 0 0,-1-1-61 0 0,12 3-20 0 0,-23-4 53 0 0,2-1 5 0 0,6 1-1 0 0,-7 0-1 0 0,-3 2 1 0 0,-38 50 101 0 0,28-39-41 0 0,0 1 0 0 0,1 0 0 0 0,1 1 0 0 0,-10 20 0 0 0,18-32-40 0 0,-5 12 46 0 0,1-1 0 0 0,-7 26 0 0 0,12-37-51 0 0,0 1 0 0 0,0-1 0 0 0,1 1 1 0 0,0 0-1 0 0,-1-1 0 0 0,2 1 0 0 0,-1-1 0 0 0,0 1 0 0 0,1-1 0 0 0,0 1 0 0 0,0-1 0 0 0,0 1 0 0 0,1-1 0 0 0,2 5 0 0 0,-3-6-7 0 0,1 1 0 0 0,0-1 0 0 0,1 1 0 0 0,-1-1 0 0 0,1 0 0 0 0,-1 0 0 0 0,1 0 0 0 0,0-1 0 0 0,0 1 0 0 0,0-1 0 0 0,0 1 0 0 0,1-1 0 0 0,-1 0 0 0 0,1 0 0 0 0,-1 0 0 0 0,1-1 0 0 0,0 0 0 0 0,0 1 0 0 0,-1-1 0 0 0,1 0 0 0 0,0-1 1 0 0,0 1-1 0 0,0-1 0 0 0,0 1 0 0 0,0-1 0 0 0,0-1 0 0 0,0 1 0 0 0,7-2 0 0 0,-2 1-395 0 0,1-2 0 0 0,-1 0 0 0 0,0 0 0 0 0,0 0 0 0 0,0-1 0 0 0,0 0 1 0 0,0-1-1 0 0,-1 0 0 0 0,0-1 0 0 0,14-11 0 0 0,-10 2-1203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42:5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3452 0 0,'-1'-4'15492'0'0,"-6"59"-14575"0"0,3-1 0 0 0,1 1 1 0 0,7 64-1 0 0,-2-56-610 0 0,2 55 197 0 0,0 9-883 0 0,-3-43-3522 0 0,-1-69 2407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1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57 5529 0 0,'-25'-28'9986'0'0,"-4"9"-4245"0"0,26 17-5465 0 0,-1 0 0 0 0,0 1 0 0 0,1 0 0 0 0,-1 0 0 0 0,0 0 0 0 0,0 0 0 0 0,0 1-1 0 0,0-1 1 0 0,0 1 0 0 0,0 0 0 0 0,0 0 0 0 0,0 1 0 0 0,0-1 0 0 0,1 1 0 0 0,-1 0 0 0 0,-6 2-1 0 0,1 0-90 0 0,0 1 0 0 0,1-1 0 0 0,-1 2-1 0 0,1 0 1 0 0,0 0 0 0 0,0 0-1 0 0,0 1 1 0 0,1 0 0 0 0,0 0 0 0 0,0 1-1 0 0,0 0 1 0 0,1 0 0 0 0,-7 11-1 0 0,10-13-157 0 0,0 0 0 0 0,0 0 0 0 0,0 0 0 0 0,1 1 0 0 0,0-1 0 0 0,0 0 0 0 0,0 1 0 0 0,1 0 0 0 0,0-1 0 0 0,0 1 0 0 0,0 0 0 0 0,1-1 0 0 0,0 1 0 0 0,0 0 0 0 0,0 0 0 0 0,1-1 0 0 0,0 1 0 0 0,0 0 0 0 0,0-1 0 0 0,1 1 0 0 0,-1-1 0 0 0,1 1 0 0 0,4 6 0 0 0,4 4-159 0 0,1-1 0 0 0,0 0 1 0 0,22 22-1 0 0,-16-19-22 0 0,22 32 1 0 0,-35-44 173 0 0,0 1-1 0 0,0-1 1 0 0,-1 1 0 0 0,0 0 0 0 0,0 0 0 0 0,-1 0 0 0 0,0 0 0 0 0,0 0 0 0 0,1 12 0 0 0,-2-9 91 0 0,-1 0 0 0 0,1 0 0 0 0,-2-1 0 0 0,1 1 0 0 0,-1 0 1 0 0,-1 0-1 0 0,0 0 0 0 0,0-1 0 0 0,-1 1 0 0 0,0-1 0 0 0,-1 0 1 0 0,0 0-1 0 0,0 0 0 0 0,-7 10 0 0 0,3-8-92 0 0,0-1 0 0 0,-1 1-1 0 0,0-2 1 0 0,-1 1 0 0 0,0-2 0 0 0,0 1 0 0 0,-1-1-1 0 0,0-1 1 0 0,0 0 0 0 0,-1 0 0 0 0,0-1 0 0 0,0-1-1 0 0,0 0 1 0 0,-1 0 0 0 0,-16 2 0 0 0,25-6-425 0 0,0-1 0 0 0,0 1 0 0 0,0-1 0 0 0,-1-1 0 0 0,1 1 1 0 0,0 0-1 0 0,-8-3 0 0 0,3-1-1158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1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23 2052 0 0,'-2'-2'976'0'0,"1"0"-1"0"0,-2 0 0 0 0,1 0 1 0 0,0 1-1 0 0,0-1 1 0 0,0 1-1 0 0,-1-1 0 0 0,1 1 1 0 0,-1 0-1 0 0,1 0 1 0 0,-1 0-1 0 0,0 0 0 0 0,-5-1 1 0 0,3 1-186 0 0,-1 1 1 0 0,1-1-1 0 0,0 1 0 0 0,-1 0 1 0 0,1 1-1 0 0,-10 1 0 0 0,2 2-97 0 0,0-1-1 0 0,0 2 1 0 0,1 0-1 0 0,-24 12 0 0 0,19-5-292 0 0,1 0 0 0 0,0 1 0 0 0,0 0 0 0 0,1 1-1 0 0,1 1 1 0 0,-14 18 0 0 0,20-23-214 0 0,1 1 1 0 0,0-1-1 0 0,0 2 0 0 0,1-1 0 0 0,-8 20 0 0 0,11-24-121 0 0,1 0 0 0 0,0 0 0 0 0,0 0 1 0 0,1 0-1 0 0,0 1 0 0 0,0-1 0 0 0,0 0 0 0 0,1 1 0 0 0,0-1 0 0 0,1 0 0 0 0,1 11 0 0 0,2-2 47 0 0,1 0-1 0 0,10 24 0 0 0,-12-34-92 0 0,-1 0 0 0 0,2-1 0 0 0,-1 0 0 0 0,1 0 0 0 0,0 0 0 0 0,0 0 0 0 0,0-1 0 0 0,0 1 1 0 0,1-1-1 0 0,7 5 0 0 0,-5-3-4 0 0,1-1 0 0 0,0 0 0 0 0,0-1 0 0 0,0 0 0 0 0,1 0 0 0 0,0-1 0 0 0,-1 0 0 0 0,1 0 0 0 0,0-1 0 0 0,0 0 0 0 0,11 0 0 0 0,-18-2-13 0 0,0 0-1 0 0,0 0 1 0 0,-1 0 0 0 0,1 0 0 0 0,0 0-1 0 0,-1-1 1 0 0,1 1 0 0 0,-1 0 0 0 0,1-1-1 0 0,0 1 1 0 0,-1-1 0 0 0,1 0 0 0 0,-1 0-1 0 0,1 1 1 0 0,-1-1 0 0 0,0 0 0 0 0,2-2-1 0 0,-2 3 1 0 0,-1-1 0 0 0,1 0 0 0 0,0 0-1 0 0,-1 0 1 0 0,1 0 0 0 0,-1 0 0 0 0,1-1-1 0 0,-1 1 1 0 0,0 0 0 0 0,1 0 0 0 0,-1 0-1 0 0,0 0 1 0 0,0 0 0 0 0,0 0 0 0 0,0-1-1 0 0,0 1 1 0 0,0 0 0 0 0,-1-2 0 0 0,1-1 2 0 0,-1 1 1 0 0,-1-1-1 0 0,1 1 1 0 0,0 0-1 0 0,-1-1 1 0 0,0 1 0 0 0,0 0-1 0 0,0 0 1 0 0,0 0-1 0 0,0 0 1 0 0,-1 0-1 0 0,1 1 1 0 0,-5-5-1 0 0,2 3-17 0 0,-1 1 0 0 0,0-1 0 0 0,0 1 0 0 0,0 0 0 0 0,0 0 0 0 0,0 1-1 0 0,0 0 1 0 0,-1 0 0 0 0,1 0 0 0 0,-1 1 0 0 0,0 0 0 0 0,1 0-1 0 0,-11 0 1 0 0,12 2-367 0 0,-1-1 1 0 0,1 1-1 0 0,0 0 0 0 0,-1 0 0 0 0,1 0 0 0 0,0 1 0 0 0,0 0 0 0 0,0 0 0 0 0,0 0 0 0 0,-8 6 0 0 0,5 0-1222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1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22 1364 0 0,'-1'-8'9543'0'0,"-9"-5"-2440"0"0,-4 12-3114 0 0,8 9-3500 0 0,0-1 0 0 0,1 1 1 0 0,0 1-1 0 0,1-1 1 0 0,0 1-1 0 0,0 0 0 0 0,1 0 1 0 0,0 0-1 0 0,-2 12 0 0 0,3-10-360 0 0,0 1 0 0 0,1-1 0 0 0,0 1-1 0 0,1 0 1 0 0,0-1 0 0 0,1 1 0 0 0,0 0-1 0 0,1-1 1 0 0,0 1 0 0 0,1-1-1 0 0,1 0 1 0 0,5 14 0 0 0,-7-21-106 0 0,0 0 1 0 0,0 0-1 0 0,0 0 0 0 0,1 0 1 0 0,-1 0-1 0 0,1-1 0 0 0,0 1 1 0 0,0-1-1 0 0,0 0 1 0 0,1 0-1 0 0,-1 0 0 0 0,1 0 1 0 0,0 0-1 0 0,0-1 0 0 0,-1 0 1 0 0,2 0-1 0 0,7 3 0 0 0,-6-3-6 0 0,0-1 0 0 0,0 0 0 0 0,0-1-1 0 0,0 1 1 0 0,0-1 0 0 0,0 0-1 0 0,0-1 1 0 0,0 1 0 0 0,0-1 0 0 0,0-1-1 0 0,0 1 1 0 0,6-3 0 0 0,0 0 10 0 0,-1-1 0 0 0,0 0 0 0 0,0-1 0 0 0,-1 0 0 0 0,1 0-1 0 0,-1-1 1 0 0,-1-1 0 0 0,1 0 0 0 0,-1 0 0 0 0,-1 0 0 0 0,0-1 0 0 0,13-19 0 0 0,-14 17-420 0 0,-1 0 0 0 0,0-1 0 0 0,-1 0-1 0 0,0 0 1 0 0,6-25 0 0 0,-9 33-1178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1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3292 0 0,'1'-9'9623'0'0,"-1"9"-9229"0"0,0-1 0 0 0,0 0 0 0 0,0 0 0 0 0,1 0-1 0 0,-1 1 1 0 0,0-1 0 0 0,0 0 0 0 0,1 0 0 0 0,-1 1 0 0 0,0-1-1 0 0,1 0 1 0 0,-1 0 0 0 0,0 1 0 0 0,1-1 0 0 0,-1 0 0 0 0,1 1-1 0 0,0-1 1 0 0,-1 1 0 0 0,1-1 0 0 0,-1 1 0 0 0,1-1 0 0 0,0 1-1 0 0,-1-1 1 0 0,1 1 0 0 0,0-1 0 0 0,1 0 0 0 0,-1 2-294 0 0,0-1 1 0 0,1 1-1 0 0,-1-1 1 0 0,0 1-1 0 0,0-1 0 0 0,0 1 1 0 0,0-1-1 0 0,0 1 1 0 0,0 0-1 0 0,0 0 1 0 0,0 0-1 0 0,0 0 0 0 0,0-1 1 0 0,0 1-1 0 0,0 0 1 0 0,-1 0-1 0 0,1 1 1 0 0,0-1-1 0 0,-1 0 0 0 0,1 0 1 0 0,-1 0-1 0 0,1 2 1 0 0,9 28 732 0 0,35 237 1418 0 0,-45-262-2155 0 0,1 0 0 0 0,0 0 0 0 0,1 0 0 0 0,-1 0-1 0 0,1-1 1 0 0,4 11 0 0 0,-5-16-83 0 0,0 0-1 0 0,-1 1 1 0 0,1-1-1 0 0,0 0 1 0 0,-1 0-1 0 0,1 0 1 0 0,0 0-1 0 0,-1 0 1 0 0,1 0 0 0 0,0 0-1 0 0,-1 0 1 0 0,1 0-1 0 0,0 0 1 0 0,0 0-1 0 0,-1 0 1 0 0,1 0-1 0 0,0 0 1 0 0,-1-1 0 0 0,1 1-1 0 0,-1 0 1 0 0,2-1-1 0 0,12-5 67 0 0,-13 5-78 0 0,7-3 40 0 0,1-2 0 0 0,-1 1 0 0 0,0-1 0 0 0,0-1 0 0 0,-1 1 0 0 0,9-11 0 0 0,35-48 101 0 0,-33 41-102 0 0,72-112-420 0 0,-88 132-155 0 0,0-1-1 0 0,0 0 1 0 0,0 0 0 0 0,0 0 0 0 0,1-10 0 0 0,-2 5-1043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1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9 4972 0 0,'8'-9'18084'0'0,"-13"32"-16395"0"0,-19 28-947 0 0,-2-1-1 0 0,-2-2 1 0 0,-64 84-1 0 0,74-110-548 0 0,0-1 0 0 0,-39 35 1 0 0,47-48-132 0 0,0 0 1 0 0,0 0 0 0 0,-1-1 0 0 0,0-1 0 0 0,0 0 0 0 0,0 0-1 0 0,-1-1 1 0 0,-19 5 0 0 0,29-9-52 0 0,0 0 0 0 0,0-1 0 0 0,-1 0 0 0 0,1 1 0 0 0,0-1 0 0 0,0 0 0 0 0,-1 0 1 0 0,1 0-1 0 0,0 0 0 0 0,-1-1 0 0 0,1 1 0 0 0,0-1 0 0 0,0 1 0 0 0,0-1 0 0 0,0 0 0 0 0,-4-1 0 0 0,5 1-6 0 0,-1 0 1 0 0,1-1-1 0 0,0 1 1 0 0,0 0-1 0 0,-1-1 0 0 0,1 1 1 0 0,0 0-1 0 0,0-1 0 0 0,0 1 1 0 0,0-1-1 0 0,1 0 0 0 0,-1 1 1 0 0,0-1-1 0 0,1 0 0 0 0,-1 1 1 0 0,0-4-1 0 0,1-1-1 0 0,-1 1 0 0 0,1-1 0 0 0,0 0 0 0 0,0 1 0 0 0,1-1 0 0 0,0 0 0 0 0,0 1 0 0 0,0-1 0 0 0,1 1 0 0 0,-1-1 0 0 0,6-8 0 0 0,-2 2 16 0 0,2 1 0 0 0,0 0 0 0 0,0 0 0 0 0,0 1 0 0 0,17-17 1 0 0,-22 25-9 0 0,1 0 1 0 0,-1 0-1 0 0,1 0 1 0 0,-1 0-1 0 0,1 0 0 0 0,0 0 1 0 0,0 1-1 0 0,0 0 1 0 0,0-1-1 0 0,0 1 1 0 0,0 0-1 0 0,5 0 1 0 0,-6 1-2 0 0,0 0 0 0 0,1 0 0 0 0,-1 0 0 0 0,0 0 0 0 0,0 1 0 0 0,1-1 0 0 0,-1 1 0 0 0,0-1 0 0 0,0 1 0 0 0,0 0 0 0 0,0 0 0 0 0,0 0 0 0 0,0 0 0 0 0,0 0 0 0 0,0 1 0 0 0,0-1 0 0 0,-1 0 0 0 0,1 1 0 0 0,0 0 0 0 0,1 1 0 0 0,10 13-4 0 0,-2 1-1 0 0,1-1 1 0 0,-2 2 0 0 0,0-1-1 0 0,11 31 1 0 0,-8-18-2088 0 0,18 28-1 0 0,-22-46 478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1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88 2156 0 0,'-2'0'1144'0'0,"-1"0"0"0"0,1 0 1 0 0,-1 0-1 0 0,1 1 0 0 0,0-1 0 0 0,-1 1 0 0 0,1 0 0 0 0,-1 0 0 0 0,-1 1 0 0 0,2-1-514 0 0,0 0 0 0 0,0 0-1 0 0,0 1 1 0 0,0-1 0 0 0,0 1 0 0 0,1-1-1 0 0,-1 1 1 0 0,-1 2 0 0 0,-1 2-5 0 0,0 1 0 0 0,1-1 0 0 0,0 1 0 0 0,0 0-1 0 0,-2 7 1 0 0,0 2 545 0 0,3-11-1009 0 0,1 0-1 0 0,1 0 1 0 0,-1 1 0 0 0,1-1-1 0 0,-1 0 1 0 0,1 0-1 0 0,1 1 1 0 0,-1-1 0 0 0,1 0-1 0 0,0 0 1 0 0,0 0-1 0 0,1 0 1 0 0,-1 0 0 0 0,1 0-1 0 0,4 7 1 0 0,-4-6-76 0 0,1-1-1 0 0,0 1 1 0 0,0-1 0 0 0,1 0-1 0 0,0 0 1 0 0,0 0 0 0 0,0 0 0 0 0,0-1-1 0 0,1 0 1 0 0,-1 0 0 0 0,1 0 0 0 0,9 5-1 0 0,-8-6-45 0 0,-1-2-1 0 0,1 1 0 0 0,0-1 1 0 0,-1 0-1 0 0,1 0 0 0 0,0-1 1 0 0,0 1-1 0 0,0-1 0 0 0,0 0 1 0 0,0-1-1 0 0,-1 0 0 0 0,1 0 1 0 0,0 0-1 0 0,0 0 0 0 0,-1-1 1 0 0,1 0-1 0 0,7-4 0 0 0,-4 2-13 0 0,-2 0 0 0 0,1 0 0 0 0,0-1-1 0 0,-1 0 1 0 0,0 0 0 0 0,0-1-1 0 0,0 0 1 0 0,-1 0 0 0 0,0-1 0 0 0,10-13-1 0 0,-12 14-10 0 0,-1 0-1 0 0,0 0 1 0 0,0-1-1 0 0,-1 1 1 0 0,0 0-1 0 0,0-1 1 0 0,0 0-1 0 0,-1 1 1 0 0,0-1-1 0 0,0 0 1 0 0,-1 0-1 0 0,0 0 1 0 0,0 0-1 0 0,-1 1 1 0 0,-1-10 0 0 0,0 6 28 0 0,-1 0 1 0 0,0 1 0 0 0,0-1 0 0 0,-1 1-1 0 0,-1-1 1 0 0,1 1 0 0 0,-2 1 0 0 0,1-1 0 0 0,-12-13-1 0 0,15 19-24 0 0,-1 1 0 0 0,1-1 0 0 0,-1 1 0 0 0,0-1-1 0 0,0 1 1 0 0,0 0 0 0 0,0 0 0 0 0,0 0 0 0 0,-1 0-1 0 0,1 1 1 0 0,-1 0 0 0 0,1-1 0 0 0,-1 1 0 0 0,1 0-1 0 0,-1 1 1 0 0,0-1 0 0 0,1 1 0 0 0,-1-1 0 0 0,0 1-1 0 0,1 0 1 0 0,-1 1 0 0 0,0-1 0 0 0,1 0 0 0 0,-1 1-1 0 0,0 0 1 0 0,1 0 0 0 0,-1 0 0 0 0,-5 3 0 0 0,1 0 5 0 0,1-1 0 0 0,0 1 1 0 0,0 0-1 0 0,1 1 1 0 0,-1 0-1 0 0,1 0 0 0 0,0 0 1 0 0,0 1-1 0 0,1 0 0 0 0,-1 0 1 0 0,1 0-1 0 0,-5 10 0 0 0,-4 9 22 0 0,1 1-1 0 0,2 0 0 0 0,0 1 0 0 0,2 1 1 0 0,-9 43-1 0 0,-18 196 96 0 0,31-215-120 0 0,-10 186-1412 0 0,20-201-2112 0 0,-3-31 1899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1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45 151 19150 0 0,'-20'-29'5495'0'0,"-4"-10"-3372"0"0,23 38-1572 0 0,20-2-146 0 0,31-3-88 0 0,61-11-17 0 0,-110 17-294 0 0,27-6 145 0 0,-1-1 0 0 0,-1-1-1 0 0,1-1 1 0 0,29-16 0 0 0,-55 24 231 0 0,-4 4-295 0 0,-8 8-1 0 0,-1 1 0 0 0,2 0 1 0 0,0 1-1 0 0,-11 17 0 0 0,-31 63 131 0 0,33-59-149 0 0,10-17-27 0 0,0 0 1 0 0,2 1-1 0 0,0 0 0 0 0,1 0 0 0 0,1 0 1 0 0,1 1-1 0 0,0-1 0 0 0,-2 33 0 0 0,6-46-35 0 0,0 0-1 0 0,1 0 0 0 0,-1 0 1 0 0,1 0-1 0 0,0 0 0 0 0,0 0 0 0 0,0 0 1 0 0,1-1-1 0 0,0 1 0 0 0,0 0 1 0 0,0-1-1 0 0,5 8 0 0 0,-5-9-22 0 0,0-1 0 0 0,1 0-1 0 0,-1 1 1 0 0,1-1 0 0 0,-1 0 0 0 0,1 0-1 0 0,0-1 1 0 0,0 1 0 0 0,0 0 0 0 0,0-1 0 0 0,0 0-1 0 0,0 0 1 0 0,0 0 0 0 0,0 0 0 0 0,0 0-1 0 0,1-1 1 0 0,-1 1 0 0 0,0-1 0 0 0,7 0-1 0 0,2 0-57 0 0,1-1 0 0 0,0-1 1 0 0,-1 0-1 0 0,0-1 0 0 0,1 0 0 0 0,-1-1 0 0 0,0 0 0 0 0,-1-1 0 0 0,1-1 0 0 0,-1 0 0 0 0,0 0 0 0 0,0-1 0 0 0,17-14 0 0 0,-12 7 51 0 0,-1-1 1 0 0,0 0-1 0 0,-1-1 1 0 0,-1 0-1 0 0,-1-1 0 0 0,0-1 1 0 0,13-26-1 0 0,-12 15 561 0 0,-13 28 48 0 0,-2 5-484 0 0,-5 7-47 0 0,1 1-1 0 0,0 1 1 0 0,0-1-1 0 0,1 1 1 0 0,1 0-1 0 0,0 0 1 0 0,1 1-1 0 0,1-1 1 0 0,0 1 0 0 0,0-1-1 0 0,1 1 1 0 0,2 20-1 0 0,-1-32-52 0 0,0 0 0 0 0,1-1 0 0 0,-1 1 0 0 0,0 0 1 0 0,1-1-1 0 0,-1 1 0 0 0,1 0 0 0 0,0-1 0 0 0,0 1 0 0 0,-1-1 0 0 0,1 1 0 0 0,0-1 0 0 0,0 1 0 0 0,0-1 0 0 0,1 0 0 0 0,-1 0 0 0 0,0 1 0 0 0,0-1 0 0 0,1 0 0 0 0,-1 0 1 0 0,1 0-1 0 0,1 1 0 0 0,0-1-9 0 0,0 0 1 0 0,0 0-1 0 0,1-1 1 0 0,-1 1-1 0 0,0-1 1 0 0,0 0-1 0 0,0 0 1 0 0,0 0-1 0 0,0 0 1 0 0,0 0-1 0 0,6-2 1 0 0,1 0-15 0 0,0-1 0 0 0,-1-1-1 0 0,1 1 1 0 0,0-2 0 0 0,-1 1 0 0 0,14-10-1 0 0,72-59-82 0 0,-82 61 92 0 0,0 0-1 0 0,0-1 1 0 0,-2-1-1 0 0,18-25 1 0 0,-18 22 15 0 0,4-7 160 0 0,21-43 1 0 0,-36 66-125 0 0,0 1-1 0 0,0-1 1 0 0,0 0-1 0 0,1 0 1 0 0,-1 0-1 0 0,0 0 1 0 0,1 1-1 0 0,-1-1 1 0 0,0 0-1 0 0,1 0 1 0 0,-1 1-1 0 0,1-1 1 0 0,0 0-1 0 0,-1 1 1 0 0,1-1-1 0 0,-1 0 1 0 0,1 1-1 0 0,1-2 1 0 0,-2 19 168 0 0,-12 44-213 0 0,10-54 77 0 0,-15 77 34 0 0,-12 162 0 0 0,27-176-80 0 0,-7 90-284 0 0,6-125-182 0 0,3-20-3032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1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73 145 19298 0 0,'-10'-29'3484'0'0,"-1"6"-2100"0"0,1 3-728 0 0,3 5-248 0 0,0 1-104 0 0,4 2-72 0 0,-4 4-56 0 0,1-2-40 0 0,2 4 48 0 0,-1-2-156 0 0,3 34-6024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1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24 2732 0 0,'-15'-17'12012'0'0,"-2"10"-6458"0"0,13 7-5158 0 0,0 0 0 0 0,0 1-1 0 0,1-1 1 0 0,-1 1 0 0 0,0-1 0 0 0,0 1 0 0 0,0 0 0 0 0,1 1-1 0 0,-5 1 1 0 0,-4 2-13 0 0,-1 1 1 0 0,1 1-1 0 0,1 0 0 0 0,-1 1 1 0 0,1 0-1 0 0,0 1 0 0 0,-13 13 0 0 0,3 0 42 0 0,1 1 0 0 0,-22 33 0 0 0,28-35-215 0 0,1 0 0 0 0,1 0 1 0 0,1 1-1 0 0,0 1 0 0 0,-12 42 0 0 0,21-55-143 0 0,0 0 0 0 0,0 1 0 0 0,1-1 0 0 0,0 1 0 0 0,1-1 0 0 0,1 21 0 0 0,1-24-44 0 0,-1 0 1 0 0,1 0-1 0 0,0 0 1 0 0,0-1 0 0 0,0 1-1 0 0,1-1 1 0 0,0 1-1 0 0,1-1 1 0 0,0 0-1 0 0,-1-1 1 0 0,8 9-1 0 0,-7-10-12 0 0,1 0-1 0 0,-1 0 0 0 0,0 0 0 0 0,1-1 0 0 0,0 0 0 0 0,0 0 0 0 0,0 0 0 0 0,0-1 0 0 0,1 1 0 0 0,-1-1 0 0 0,1 0 0 0 0,-1-1 0 0 0,1 1 0 0 0,0-1 1 0 0,11 0-1 0 0,-9 0-4 0 0,1-1 0 0 0,0 0 0 0 0,0-1 0 0 0,-1 0 0 0 0,1-1 0 0 0,0 0 0 0 0,-1 0 0 0 0,1 0 0 0 0,13-7 0 0 0,-19 7-2 0 0,0 0-1 0 0,0 0 0 0 0,1 0 0 0 0,-1 0 0 0 0,0 0 0 0 0,-1-1 0 0 0,1 1 0 0 0,0-1 0 0 0,-1 0 0 0 0,1 0 0 0 0,-1 0 0 0 0,0 0 0 0 0,0 0 0 0 0,0 0 0 0 0,-1-1 0 0 0,3-4 1 0 0,-4 6 0 0 0,1-1 1 0 0,0 0-1 0 0,-1 1 1 0 0,1-1-1 0 0,-1 0 0 0 0,0 1 1 0 0,0-1-1 0 0,0 0 1 0 0,-1 0-1 0 0,1 1 1 0 0,0-1-1 0 0,-1 0 1 0 0,0 1-1 0 0,0-1 1 0 0,1 1-1 0 0,-2-1 1 0 0,1 1-1 0 0,0-1 1 0 0,0 1-1 0 0,-1 0 1 0 0,1-1-1 0 0,-4-2 1 0 0,1 1 4 0 0,0 0-1 0 0,0 1 1 0 0,0-1 0 0 0,-1 1 0 0 0,0 0-1 0 0,0 0 1 0 0,0 0 0 0 0,0 1 0 0 0,0 0-1 0 0,0 0 1 0 0,-1 0 0 0 0,1 0-1 0 0,0 1 1 0 0,-1 0 0 0 0,0 0 0 0 0,-5 0-1 0 0,7 1-52 0 0,-1 0 0 0 0,1 0 0 0 0,0 0 0 0 0,0 1 0 0 0,0-1 0 0 0,-1 1-1 0 0,1 0 1 0 0,0 0 0 0 0,0 1 0 0 0,0-1 0 0 0,0 1 0 0 0,0 0-1 0 0,1 0 1 0 0,-1 0 0 0 0,1 0 0 0 0,-1 1 0 0 0,1 0 0 0 0,0-1 0 0 0,0 1-1 0 0,0 0 1 0 0,-5 7 0 0 0,7-9-66 0 0,1 0-35 0 0,-1-1 0 0 0,1 1 0 0 0,-1 0 0 0 0,1-1 0 0 0,-1 1 1 0 0,1 0-1 0 0,0 0 0 0 0,0 0 0 0 0,-1-1 0 0 0,1 1 0 0 0,0 0 1 0 0,0 0-1 0 0,0 0 0 0 0,0-1 0 0 0,0 1 0 0 0,0 0 0 0 0,0 0 1 0 0,0 0-1 0 0,0 0 0 0 0,0-1 0 0 0,1 2 0 0 0,2 11-1432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59:1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50 4192 0 0,'-2'-4'891'0'0,"0"1"-1"0"0,-1-1 1 0 0,1 1-1 0 0,-1 0 0 0 0,0 0 1 0 0,0 0-1 0 0,0 0 0 0 0,0 1 1 0 0,0-1-1 0 0,-1 1 1 0 0,1 0-1 0 0,-1 0 0 0 0,1 0 1 0 0,-1 0-1 0 0,0 1 0 0 0,-4-2 1 0 0,1 2-256 0 0,0 0 0 0 0,0 0-1 0 0,0 0 1 0 0,0 1 0 0 0,0 0 0 0 0,0 0 0 0 0,0 1 0 0 0,-13 3-1 0 0,5 0-273 0 0,1 0 0 0 0,-1 1 0 0 0,1 1 0 0 0,0 1 0 0 0,0 0 0 0 0,1 0-1 0 0,-24 19 1 0 0,29-19-200 0 0,-1 0 0 0 0,1 1-1 0 0,1 0 1 0 0,0 1 0 0 0,0-1 0 0 0,0 1-1 0 0,-6 13 1 0 0,11-18-125 0 0,0-1 0 0 0,0 1 0 0 0,1 0-1 0 0,0 0 1 0 0,-1 0 0 0 0,1 0 0 0 0,0 0 0 0 0,1 0 0 0 0,-1 0-1 0 0,1 0 1 0 0,0 0 0 0 0,0 1 0 0 0,0-1 0 0 0,0 0 0 0 0,1 0-1 0 0,0 0 1 0 0,0 0 0 0 0,0 0 0 0 0,0 0 0 0 0,1 0 0 0 0,-1 0 0 0 0,4 4-1 0 0,-3-4-30 0 0,1 0 0 0 0,-1-1-1 0 0,1 1 1 0 0,0-1 0 0 0,0 0-1 0 0,1 1 1 0 0,-1-2 0 0 0,1 1-1 0 0,-1 0 1 0 0,1-1-1 0 0,8 4 1 0 0,-3-2-65 0 0,0-1 0 0 0,0 0 1 0 0,0-1-1 0 0,16 2 0 0 0,2-4-113 0 0,-26 0 160 0 0,-5 2 36 0 0,-12 8 69 0 0,0 0 0 0 0,1 1 0 0 0,0 1 0 0 0,1 0 0 0 0,1 1 0 0 0,-1 1 0 0 0,-13 18 0 0 0,22-25-64 0 0,0 0 0 0 0,0 0 0 0 0,1 0 0 0 0,0 1 0 0 0,0-1 0 0 0,0 1 0 0 0,1 0 0 0 0,0 0 0 0 0,1 0 1 0 0,0 0-1 0 0,0 1 0 0 0,1-1 0 0 0,0 1 0 0 0,0-1 0 0 0,1 1 0 0 0,0-1 0 0 0,0 1 0 0 0,4 14 0 0 0,-4-20-24 0 0,1 0-1 0 0,0 0 0 0 0,1 0 1 0 0,-1 0-1 0 0,0 0 0 0 0,1-1 1 0 0,-1 1-1 0 0,1 0 0 0 0,0-1 1 0 0,0 1-1 0 0,0-1 1 0 0,0 0-1 0 0,1 0 0 0 0,-1 1 1 0 0,0-1-1 0 0,1-1 0 0 0,4 4 1 0 0,-2-3-31 0 0,-1 0-1 0 0,1-1 1 0 0,0 1 0 0 0,0-1 0 0 0,0 0-1 0 0,0 0 1 0 0,1 0 0 0 0,-1-1 0 0 0,10 0 0 0 0,6-3-249 0 0,-1 0 1 0 0,1-1-1 0 0,-1-1 1 0 0,23-9-1 0 0,-40 13 211 0 0,20-7-687 0 0,-1-2 0 0 0,0 0 0 0 0,0-2 0 0 0,-2 0 0 0 0,38-29 0 0 0,-28 16-858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8373-59BE-042D-9822-1152E16AE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90DAC-206D-0C53-817F-CB1931580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88715-E10B-C0C2-3EDB-8ACA8526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7D08-F76F-465B-B436-27E0F698521E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44554-C85B-4FA6-D244-444C92B3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6820-F9DA-3BE4-EC74-B652F6DF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0A96-9990-455C-9E3B-E06F3299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8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63B8-8C20-3530-3446-9C7DC7C3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41A97-EB88-1029-3D16-32D36A0A8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A4957-F646-5C5A-E519-D900FF4B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7D08-F76F-465B-B436-27E0F698521E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75FD7-6CF9-BC64-D1E2-F063FC7A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EA937-E038-D122-B52C-13D2ABBC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0A96-9990-455C-9E3B-E06F3299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9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2E050-C95D-69AC-5B4A-2A964B77B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14E6D-28CC-26FC-0B65-7F21C44F5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07759-19D6-F33F-6829-B3955EB2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7D08-F76F-465B-B436-27E0F698521E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0765-4165-AE8B-9543-DD68A1D7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41EBE-B4EB-DC1F-4584-428873D3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0A96-9990-455C-9E3B-E06F3299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DD69-50DF-79FC-F66C-2341A313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24EF-B1D9-034C-962D-B06DEA179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85C86-CCAE-46EB-012F-7D67DBB8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7D08-F76F-465B-B436-27E0F698521E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249CF-8869-6B38-B758-9DE394245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A3782-A343-CC97-F944-F4421160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0A96-9990-455C-9E3B-E06F3299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E3EE-4522-1719-FC7D-6DA36A9D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EC974-2D88-CA7F-EA65-ED396FA1A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B57AC-320F-DC60-CB9A-65021F8C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7D08-F76F-465B-B436-27E0F698521E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0D8E5-BC84-63ED-DBAF-61DF18E7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F5CB6-FF9E-31CA-6B6C-6575B49B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0A96-9990-455C-9E3B-E06F3299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7660-EDCD-7847-1E11-63F7814C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0A5C6-A220-B0B5-0C1D-A46AA093F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5CC49-B9FA-091C-BBBA-D1E130C5B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97642-D344-CAB4-58B6-A23233DF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7D08-F76F-465B-B436-27E0F698521E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6BED1-121A-9D05-3074-18F89490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5ADB8-3A0D-7209-7C1E-EB6B0A8D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0A96-9990-455C-9E3B-E06F3299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5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4E7C1-BEAA-9D0E-8A4B-BEFF769BB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E4E9F-0E50-262B-8F75-D406E42C1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8F4FF-6AE8-0251-ABE0-1B8D60FEB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CBA49-F75F-CADE-5BD5-E9F165444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33315-9339-035D-4EB6-437B22ED1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6B3DAC-8E96-4C95-EEA2-BC9F1B83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7D08-F76F-465B-B436-27E0F698521E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DEF9D1-5C66-EE86-8597-4D451320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66665-63A2-CB71-7916-8F7C49BB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0A96-9990-455C-9E3B-E06F3299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4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A856-C197-A5E9-2C87-8E2DC92F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B2F09-74F6-FCA7-8F94-D927CF5D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7D08-F76F-465B-B436-27E0F698521E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AE5E3-6CA1-8F5A-8FCE-23537348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72C3B-8A70-5819-04BF-5DE1B1E8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0A96-9990-455C-9E3B-E06F3299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CFF65-156D-5EFA-ED94-A0763E91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7D08-F76F-465B-B436-27E0F698521E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5E722-58CA-B04B-9051-18747E01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D75E0-B375-6F18-D2C0-BA27725B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0A96-9990-455C-9E3B-E06F3299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9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D614-6DBD-AA7E-8E77-D9362D16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3017A-B0B5-B48B-6D17-5543DEE08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0488E-1F10-269C-CF37-E2E1F24A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4E6E8-94CF-CB2B-8FAE-F407BF62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7D08-F76F-465B-B436-27E0F698521E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C41E9-13F4-3693-C4BC-1D45F6F7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BA771-9D16-3AC4-DF97-87F6023B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0A96-9990-455C-9E3B-E06F3299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9394-98B3-D0A8-EA4E-CDB45ACF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08552-33CB-1C3B-66E0-FF9C7E873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5E9CE-D17C-CBE2-429E-AED6131CA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1B3C3-4651-DEA4-199F-362A8BBA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7D08-F76F-465B-B436-27E0F698521E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BA7E5-5EA3-3C03-D148-CC1A89B6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E6A4C-49E7-BA49-906F-63634492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0A96-9990-455C-9E3B-E06F3299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6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D11D1-75F8-8074-C9F7-801F3495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22B5F-7FA3-C2F7-9C4C-4720FBD3C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3A9F1-8125-3179-4800-D142649BD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3A7D08-F76F-465B-B436-27E0F698521E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E6E9F-AF6E-0A56-562E-3AF03C2DB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C5999-BF1E-B16C-D8E7-98F651957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D60A96-9990-455C-9E3B-E06F3299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5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image" Target="../media/image161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customXml" Target="../ink/ink168.xml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279" Type="http://schemas.openxmlformats.org/officeDocument/2006/relationships/image" Target="../media/image139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image" Target="../media/image172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customXml" Target="../ink/ink158.xml"/><Relationship Id="rId357" Type="http://schemas.openxmlformats.org/officeDocument/2006/relationships/customXml" Target="../ink/ink179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326" Type="http://schemas.openxmlformats.org/officeDocument/2006/relationships/image" Target="../media/image162.png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281" Type="http://schemas.openxmlformats.org/officeDocument/2006/relationships/image" Target="../media/image140.png"/><Relationship Id="rId337" Type="http://schemas.openxmlformats.org/officeDocument/2006/relationships/customXml" Target="../ink/ink169.xml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83" Type="http://schemas.openxmlformats.org/officeDocument/2006/relationships/image" Target="../media/image91.png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348" Type="http://schemas.openxmlformats.org/officeDocument/2006/relationships/image" Target="../media/image173.png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customXml" Target="../ink/ink159.xml"/><Relationship Id="rId359" Type="http://schemas.openxmlformats.org/officeDocument/2006/relationships/customXml" Target="../ink/ink180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63" Type="http://schemas.openxmlformats.org/officeDocument/2006/relationships/image" Target="../media/image81.png"/><Relationship Id="rId219" Type="http://schemas.openxmlformats.org/officeDocument/2006/relationships/image" Target="../media/image109.png"/><Relationship Id="rId230" Type="http://schemas.openxmlformats.org/officeDocument/2006/relationships/customXml" Target="../ink/ink115.xml"/><Relationship Id="rId25" Type="http://schemas.openxmlformats.org/officeDocument/2006/relationships/image" Target="../media/image12.png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328" Type="http://schemas.openxmlformats.org/officeDocument/2006/relationships/image" Target="../media/image163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image" Target="../media/image179.png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318" Type="http://schemas.openxmlformats.org/officeDocument/2006/relationships/image" Target="../media/image158.png"/><Relationship Id="rId339" Type="http://schemas.openxmlformats.org/officeDocument/2006/relationships/customXml" Target="../ink/ink170.xml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350" Type="http://schemas.openxmlformats.org/officeDocument/2006/relationships/image" Target="../media/image174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customXml" Target="../ink/ink165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340" Type="http://schemas.openxmlformats.org/officeDocument/2006/relationships/image" Target="../media/image169.png"/><Relationship Id="rId361" Type="http://schemas.openxmlformats.org/officeDocument/2006/relationships/customXml" Target="../ink/ink181.xml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19" Type="http://schemas.openxmlformats.org/officeDocument/2006/relationships/customXml" Target="../ink/ink160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image" Target="../media/image164.png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351" Type="http://schemas.openxmlformats.org/officeDocument/2006/relationships/customXml" Target="../ink/ink176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image" Target="../media/image159.png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341" Type="http://schemas.openxmlformats.org/officeDocument/2006/relationships/customXml" Target="../ink/ink171.xml"/><Relationship Id="rId362" Type="http://schemas.openxmlformats.org/officeDocument/2006/relationships/image" Target="../media/image180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customXml" Target="../ink/ink166.xml"/><Relationship Id="rId352" Type="http://schemas.openxmlformats.org/officeDocument/2006/relationships/image" Target="../media/image175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customXml" Target="../ink/ink161.xml"/><Relationship Id="rId342" Type="http://schemas.openxmlformats.org/officeDocument/2006/relationships/image" Target="../media/image170.png"/><Relationship Id="rId363" Type="http://schemas.openxmlformats.org/officeDocument/2006/relationships/customXml" Target="../ink/ink182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32" Type="http://schemas.openxmlformats.org/officeDocument/2006/relationships/image" Target="../media/image165.png"/><Relationship Id="rId353" Type="http://schemas.openxmlformats.org/officeDocument/2006/relationships/customXml" Target="../ink/ink177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image" Target="../media/image160.png"/><Relationship Id="rId343" Type="http://schemas.openxmlformats.org/officeDocument/2006/relationships/customXml" Target="../ink/ink172.xml"/><Relationship Id="rId364" Type="http://schemas.openxmlformats.org/officeDocument/2006/relationships/image" Target="../media/image181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customXml" Target="../ink/ink167.xml"/><Relationship Id="rId354" Type="http://schemas.openxmlformats.org/officeDocument/2006/relationships/image" Target="../media/image176.png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customXml" Target="../ink/ink162.xml"/><Relationship Id="rId344" Type="http://schemas.openxmlformats.org/officeDocument/2006/relationships/image" Target="../media/image171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334" Type="http://schemas.openxmlformats.org/officeDocument/2006/relationships/image" Target="../media/image166.png"/><Relationship Id="rId355" Type="http://schemas.openxmlformats.org/officeDocument/2006/relationships/customXml" Target="../ink/ink178.xml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303" Type="http://schemas.openxmlformats.org/officeDocument/2006/relationships/image" Target="../media/image151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customXml" Target="../ink/ink173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56" Type="http://schemas.openxmlformats.org/officeDocument/2006/relationships/image" Target="../media/image177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customXml" Target="../ink/ink163.xml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36" Type="http://schemas.openxmlformats.org/officeDocument/2006/relationships/image" Target="../media/image167.png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customXml" Target="../ink/ink174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316" Type="http://schemas.openxmlformats.org/officeDocument/2006/relationships/image" Target="../media/image157.png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358" Type="http://schemas.openxmlformats.org/officeDocument/2006/relationships/image" Target="../media/image178.png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271" Type="http://schemas.openxmlformats.org/officeDocument/2006/relationships/image" Target="../media/image135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5.png"/><Relationship Id="rId327" Type="http://schemas.openxmlformats.org/officeDocument/2006/relationships/customXml" Target="../ink/ink164.xml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image" Target="../media/image168.png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251" Type="http://schemas.openxmlformats.org/officeDocument/2006/relationships/image" Target="../media/image125.png"/><Relationship Id="rId46" Type="http://schemas.openxmlformats.org/officeDocument/2006/relationships/customXml" Target="../ink/ink23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customXml" Target="../ink/ink175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9.png"/><Relationship Id="rId671" Type="http://schemas.openxmlformats.org/officeDocument/2006/relationships/customXml" Target="../ink/ink518.xml"/><Relationship Id="rId21" Type="http://schemas.openxmlformats.org/officeDocument/2006/relationships/image" Target="../media/image191.png"/><Relationship Id="rId324" Type="http://schemas.openxmlformats.org/officeDocument/2006/relationships/customXml" Target="../ink/ink344.xml"/><Relationship Id="rId531" Type="http://schemas.openxmlformats.org/officeDocument/2006/relationships/image" Target="../media/image445.png"/><Relationship Id="rId629" Type="http://schemas.openxmlformats.org/officeDocument/2006/relationships/image" Target="../media/image494.png"/><Relationship Id="rId170" Type="http://schemas.openxmlformats.org/officeDocument/2006/relationships/customXml" Target="../ink/ink267.xml"/><Relationship Id="rId268" Type="http://schemas.openxmlformats.org/officeDocument/2006/relationships/customXml" Target="../ink/ink316.xml"/><Relationship Id="rId475" Type="http://schemas.openxmlformats.org/officeDocument/2006/relationships/image" Target="../media/image417.png"/><Relationship Id="rId682" Type="http://schemas.openxmlformats.org/officeDocument/2006/relationships/image" Target="../media/image520.png"/><Relationship Id="rId32" Type="http://schemas.openxmlformats.org/officeDocument/2006/relationships/customXml" Target="../ink/ink198.xml"/><Relationship Id="rId128" Type="http://schemas.openxmlformats.org/officeDocument/2006/relationships/customXml" Target="../ink/ink246.xml"/><Relationship Id="rId335" Type="http://schemas.openxmlformats.org/officeDocument/2006/relationships/image" Target="../media/image347.png"/><Relationship Id="rId542" Type="http://schemas.openxmlformats.org/officeDocument/2006/relationships/customXml" Target="../ink/ink453.xml"/><Relationship Id="rId181" Type="http://schemas.openxmlformats.org/officeDocument/2006/relationships/image" Target="../media/image271.png"/><Relationship Id="rId402" Type="http://schemas.openxmlformats.org/officeDocument/2006/relationships/customXml" Target="../ink/ink383.xml"/><Relationship Id="rId279" Type="http://schemas.openxmlformats.org/officeDocument/2006/relationships/image" Target="../media/image320.png"/><Relationship Id="rId486" Type="http://schemas.openxmlformats.org/officeDocument/2006/relationships/customXml" Target="../ink/ink425.xml"/><Relationship Id="rId693" Type="http://schemas.openxmlformats.org/officeDocument/2006/relationships/customXml" Target="../ink/ink529.xml"/><Relationship Id="rId43" Type="http://schemas.openxmlformats.org/officeDocument/2006/relationships/image" Target="../media/image202.png"/><Relationship Id="rId139" Type="http://schemas.openxmlformats.org/officeDocument/2006/relationships/image" Target="../media/image250.png"/><Relationship Id="rId346" Type="http://schemas.openxmlformats.org/officeDocument/2006/relationships/customXml" Target="../ink/ink355.xml"/><Relationship Id="rId553" Type="http://schemas.openxmlformats.org/officeDocument/2006/relationships/image" Target="../media/image456.png"/><Relationship Id="rId192" Type="http://schemas.openxmlformats.org/officeDocument/2006/relationships/customXml" Target="../ink/ink278.xml"/><Relationship Id="rId206" Type="http://schemas.openxmlformats.org/officeDocument/2006/relationships/customXml" Target="../ink/ink285.xml"/><Relationship Id="rId413" Type="http://schemas.openxmlformats.org/officeDocument/2006/relationships/image" Target="../media/image386.png"/><Relationship Id="rId497" Type="http://schemas.openxmlformats.org/officeDocument/2006/relationships/image" Target="../media/image428.png"/><Relationship Id="rId620" Type="http://schemas.openxmlformats.org/officeDocument/2006/relationships/customXml" Target="../ink/ink492.xml"/><Relationship Id="rId357" Type="http://schemas.openxmlformats.org/officeDocument/2006/relationships/image" Target="../media/image358.png"/><Relationship Id="rId54" Type="http://schemas.openxmlformats.org/officeDocument/2006/relationships/customXml" Target="../ink/ink209.xml"/><Relationship Id="rId217" Type="http://schemas.openxmlformats.org/officeDocument/2006/relationships/image" Target="../media/image289.png"/><Relationship Id="rId564" Type="http://schemas.openxmlformats.org/officeDocument/2006/relationships/customXml" Target="../ink/ink464.xml"/><Relationship Id="rId424" Type="http://schemas.openxmlformats.org/officeDocument/2006/relationships/customXml" Target="../ink/ink394.xml"/><Relationship Id="rId631" Type="http://schemas.openxmlformats.org/officeDocument/2006/relationships/image" Target="../media/image495.png"/><Relationship Id="rId270" Type="http://schemas.openxmlformats.org/officeDocument/2006/relationships/customXml" Target="../ink/ink317.xml"/><Relationship Id="rId65" Type="http://schemas.openxmlformats.org/officeDocument/2006/relationships/image" Target="../media/image213.png"/><Relationship Id="rId130" Type="http://schemas.openxmlformats.org/officeDocument/2006/relationships/customXml" Target="../ink/ink247.xml"/><Relationship Id="rId368" Type="http://schemas.openxmlformats.org/officeDocument/2006/relationships/customXml" Target="../ink/ink366.xml"/><Relationship Id="rId575" Type="http://schemas.openxmlformats.org/officeDocument/2006/relationships/image" Target="../media/image467.png"/><Relationship Id="rId228" Type="http://schemas.openxmlformats.org/officeDocument/2006/relationships/customXml" Target="../ink/ink296.xml"/><Relationship Id="rId435" Type="http://schemas.openxmlformats.org/officeDocument/2006/relationships/image" Target="../media/image397.png"/><Relationship Id="rId642" Type="http://schemas.openxmlformats.org/officeDocument/2006/relationships/image" Target="../media/image500.png"/><Relationship Id="rId281" Type="http://schemas.openxmlformats.org/officeDocument/2006/relationships/image" Target="../media/image321.png"/><Relationship Id="rId502" Type="http://schemas.openxmlformats.org/officeDocument/2006/relationships/customXml" Target="../ink/ink433.xml"/><Relationship Id="rId76" Type="http://schemas.openxmlformats.org/officeDocument/2006/relationships/customXml" Target="../ink/ink220.xml"/><Relationship Id="rId141" Type="http://schemas.openxmlformats.org/officeDocument/2006/relationships/image" Target="../media/image251.png"/><Relationship Id="rId379" Type="http://schemas.openxmlformats.org/officeDocument/2006/relationships/image" Target="../media/image369.png"/><Relationship Id="rId586" Type="http://schemas.openxmlformats.org/officeDocument/2006/relationships/customXml" Target="../ink/ink475.xml"/><Relationship Id="rId7" Type="http://schemas.openxmlformats.org/officeDocument/2006/relationships/image" Target="../media/image184.png"/><Relationship Id="rId239" Type="http://schemas.openxmlformats.org/officeDocument/2006/relationships/image" Target="../media/image300.png"/><Relationship Id="rId446" Type="http://schemas.openxmlformats.org/officeDocument/2006/relationships/customXml" Target="../ink/ink405.xml"/><Relationship Id="rId653" Type="http://schemas.openxmlformats.org/officeDocument/2006/relationships/customXml" Target="../ink/ink509.xml"/><Relationship Id="rId292" Type="http://schemas.openxmlformats.org/officeDocument/2006/relationships/customXml" Target="../ink/ink328.xml"/><Relationship Id="rId306" Type="http://schemas.openxmlformats.org/officeDocument/2006/relationships/customXml" Target="../ink/ink335.xml"/><Relationship Id="rId87" Type="http://schemas.openxmlformats.org/officeDocument/2006/relationships/image" Target="../media/image224.png"/><Relationship Id="rId513" Type="http://schemas.openxmlformats.org/officeDocument/2006/relationships/image" Target="../media/image436.png"/><Relationship Id="rId597" Type="http://schemas.openxmlformats.org/officeDocument/2006/relationships/image" Target="../media/image478.png"/><Relationship Id="rId152" Type="http://schemas.openxmlformats.org/officeDocument/2006/relationships/customXml" Target="../ink/ink258.xml"/><Relationship Id="rId457" Type="http://schemas.openxmlformats.org/officeDocument/2006/relationships/image" Target="../media/image408.png"/><Relationship Id="rId664" Type="http://schemas.openxmlformats.org/officeDocument/2006/relationships/image" Target="../media/image511.png"/><Relationship Id="rId14" Type="http://schemas.openxmlformats.org/officeDocument/2006/relationships/customXml" Target="../ink/ink189.xml"/><Relationship Id="rId317" Type="http://schemas.openxmlformats.org/officeDocument/2006/relationships/image" Target="../media/image338.png"/><Relationship Id="rId524" Type="http://schemas.openxmlformats.org/officeDocument/2006/relationships/customXml" Target="../ink/ink444.xml"/><Relationship Id="rId98" Type="http://schemas.openxmlformats.org/officeDocument/2006/relationships/customXml" Target="../ink/ink231.xml"/><Relationship Id="rId163" Type="http://schemas.openxmlformats.org/officeDocument/2006/relationships/image" Target="../media/image262.png"/><Relationship Id="rId370" Type="http://schemas.openxmlformats.org/officeDocument/2006/relationships/customXml" Target="../ink/ink367.xml"/><Relationship Id="rId230" Type="http://schemas.openxmlformats.org/officeDocument/2006/relationships/customXml" Target="../ink/ink297.xml"/><Relationship Id="rId468" Type="http://schemas.openxmlformats.org/officeDocument/2006/relationships/customXml" Target="../ink/ink416.xml"/><Relationship Id="rId675" Type="http://schemas.openxmlformats.org/officeDocument/2006/relationships/customXml" Target="../ink/ink520.xml"/><Relationship Id="rId25" Type="http://schemas.openxmlformats.org/officeDocument/2006/relationships/image" Target="../media/image193.png"/><Relationship Id="rId328" Type="http://schemas.openxmlformats.org/officeDocument/2006/relationships/customXml" Target="../ink/ink346.xml"/><Relationship Id="rId535" Type="http://schemas.openxmlformats.org/officeDocument/2006/relationships/image" Target="../media/image447.png"/><Relationship Id="rId174" Type="http://schemas.openxmlformats.org/officeDocument/2006/relationships/customXml" Target="../ink/ink269.xml"/><Relationship Id="rId381" Type="http://schemas.openxmlformats.org/officeDocument/2006/relationships/image" Target="../media/image370.png"/><Relationship Id="rId602" Type="http://schemas.openxmlformats.org/officeDocument/2006/relationships/customXml" Target="../ink/ink483.xml"/><Relationship Id="rId241" Type="http://schemas.openxmlformats.org/officeDocument/2006/relationships/image" Target="../media/image301.png"/><Relationship Id="rId479" Type="http://schemas.openxmlformats.org/officeDocument/2006/relationships/image" Target="../media/image419.png"/><Relationship Id="rId686" Type="http://schemas.openxmlformats.org/officeDocument/2006/relationships/image" Target="../media/image522.png"/><Relationship Id="rId36" Type="http://schemas.openxmlformats.org/officeDocument/2006/relationships/customXml" Target="../ink/ink200.xml"/><Relationship Id="rId339" Type="http://schemas.openxmlformats.org/officeDocument/2006/relationships/image" Target="../media/image349.png"/><Relationship Id="rId546" Type="http://schemas.openxmlformats.org/officeDocument/2006/relationships/customXml" Target="../ink/ink455.xml"/><Relationship Id="rId101" Type="http://schemas.openxmlformats.org/officeDocument/2006/relationships/image" Target="../media/image231.png"/><Relationship Id="rId185" Type="http://schemas.openxmlformats.org/officeDocument/2006/relationships/image" Target="../media/image273.png"/><Relationship Id="rId406" Type="http://schemas.openxmlformats.org/officeDocument/2006/relationships/customXml" Target="../ink/ink385.xml"/><Relationship Id="rId392" Type="http://schemas.openxmlformats.org/officeDocument/2006/relationships/customXml" Target="../ink/ink378.xml"/><Relationship Id="rId613" Type="http://schemas.openxmlformats.org/officeDocument/2006/relationships/image" Target="../media/image486.png"/><Relationship Id="rId697" Type="http://schemas.openxmlformats.org/officeDocument/2006/relationships/customXml" Target="../ink/ink531.xml"/><Relationship Id="rId252" Type="http://schemas.openxmlformats.org/officeDocument/2006/relationships/customXml" Target="../ink/ink308.xml"/><Relationship Id="rId47" Type="http://schemas.openxmlformats.org/officeDocument/2006/relationships/image" Target="../media/image204.png"/><Relationship Id="rId112" Type="http://schemas.openxmlformats.org/officeDocument/2006/relationships/customXml" Target="../ink/ink238.xml"/><Relationship Id="rId557" Type="http://schemas.openxmlformats.org/officeDocument/2006/relationships/image" Target="../media/image458.png"/><Relationship Id="rId196" Type="http://schemas.openxmlformats.org/officeDocument/2006/relationships/customXml" Target="../ink/ink280.xml"/><Relationship Id="rId417" Type="http://schemas.openxmlformats.org/officeDocument/2006/relationships/image" Target="../media/image388.png"/><Relationship Id="rId624" Type="http://schemas.openxmlformats.org/officeDocument/2006/relationships/customXml" Target="../ink/ink494.xml"/><Relationship Id="rId263" Type="http://schemas.openxmlformats.org/officeDocument/2006/relationships/image" Target="../media/image312.png"/><Relationship Id="rId470" Type="http://schemas.openxmlformats.org/officeDocument/2006/relationships/customXml" Target="../ink/ink417.xml"/><Relationship Id="rId58" Type="http://schemas.openxmlformats.org/officeDocument/2006/relationships/customXml" Target="../ink/ink211.xml"/><Relationship Id="rId123" Type="http://schemas.openxmlformats.org/officeDocument/2006/relationships/image" Target="../media/image242.png"/><Relationship Id="rId330" Type="http://schemas.openxmlformats.org/officeDocument/2006/relationships/customXml" Target="../ink/ink347.xml"/><Relationship Id="rId568" Type="http://schemas.openxmlformats.org/officeDocument/2006/relationships/customXml" Target="../ink/ink466.xml"/><Relationship Id="rId428" Type="http://schemas.openxmlformats.org/officeDocument/2006/relationships/customXml" Target="../ink/ink396.xml"/><Relationship Id="rId635" Type="http://schemas.openxmlformats.org/officeDocument/2006/relationships/customXml" Target="../ink/ink500.xml"/><Relationship Id="rId274" Type="http://schemas.openxmlformats.org/officeDocument/2006/relationships/customXml" Target="../ink/ink319.xml"/><Relationship Id="rId481" Type="http://schemas.openxmlformats.org/officeDocument/2006/relationships/image" Target="../media/image420.png"/><Relationship Id="rId702" Type="http://schemas.openxmlformats.org/officeDocument/2006/relationships/image" Target="../media/image530.png"/><Relationship Id="rId69" Type="http://schemas.openxmlformats.org/officeDocument/2006/relationships/image" Target="../media/image215.png"/><Relationship Id="rId134" Type="http://schemas.openxmlformats.org/officeDocument/2006/relationships/customXml" Target="../ink/ink249.xml"/><Relationship Id="rId579" Type="http://schemas.openxmlformats.org/officeDocument/2006/relationships/image" Target="../media/image469.png"/><Relationship Id="rId341" Type="http://schemas.openxmlformats.org/officeDocument/2006/relationships/image" Target="../media/image350.png"/><Relationship Id="rId439" Type="http://schemas.openxmlformats.org/officeDocument/2006/relationships/image" Target="../media/image399.png"/><Relationship Id="rId646" Type="http://schemas.openxmlformats.org/officeDocument/2006/relationships/image" Target="../media/image502.png"/><Relationship Id="rId201" Type="http://schemas.openxmlformats.org/officeDocument/2006/relationships/image" Target="../media/image281.png"/><Relationship Id="rId285" Type="http://schemas.openxmlformats.org/officeDocument/2006/relationships/image" Target="../media/image323.png"/><Relationship Id="rId506" Type="http://schemas.openxmlformats.org/officeDocument/2006/relationships/customXml" Target="../ink/ink435.xml"/><Relationship Id="rId492" Type="http://schemas.openxmlformats.org/officeDocument/2006/relationships/customXml" Target="../ink/ink428.xml"/><Relationship Id="rId145" Type="http://schemas.openxmlformats.org/officeDocument/2006/relationships/image" Target="../media/image253.png"/><Relationship Id="rId352" Type="http://schemas.openxmlformats.org/officeDocument/2006/relationships/customXml" Target="../ink/ink358.xml"/><Relationship Id="rId212" Type="http://schemas.openxmlformats.org/officeDocument/2006/relationships/customXml" Target="../ink/ink288.xml"/><Relationship Id="rId657" Type="http://schemas.openxmlformats.org/officeDocument/2006/relationships/customXml" Target="../ink/ink511.xml"/><Relationship Id="rId296" Type="http://schemas.openxmlformats.org/officeDocument/2006/relationships/customXml" Target="../ink/ink330.xml"/><Relationship Id="rId517" Type="http://schemas.openxmlformats.org/officeDocument/2006/relationships/image" Target="../media/image438.png"/><Relationship Id="rId60" Type="http://schemas.openxmlformats.org/officeDocument/2006/relationships/customXml" Target="../ink/ink212.xml"/><Relationship Id="rId156" Type="http://schemas.openxmlformats.org/officeDocument/2006/relationships/customXml" Target="../ink/ink260.xml"/><Relationship Id="rId363" Type="http://schemas.openxmlformats.org/officeDocument/2006/relationships/image" Target="../media/image361.png"/><Relationship Id="rId570" Type="http://schemas.openxmlformats.org/officeDocument/2006/relationships/customXml" Target="../ink/ink467.xml"/><Relationship Id="rId223" Type="http://schemas.openxmlformats.org/officeDocument/2006/relationships/image" Target="../media/image292.png"/><Relationship Id="rId430" Type="http://schemas.openxmlformats.org/officeDocument/2006/relationships/customXml" Target="../ink/ink397.xml"/><Relationship Id="rId668" Type="http://schemas.openxmlformats.org/officeDocument/2006/relationships/image" Target="../media/image513.png"/><Relationship Id="rId18" Type="http://schemas.openxmlformats.org/officeDocument/2006/relationships/customXml" Target="../ink/ink191.xml"/><Relationship Id="rId265" Type="http://schemas.openxmlformats.org/officeDocument/2006/relationships/image" Target="../media/image313.png"/><Relationship Id="rId472" Type="http://schemas.openxmlformats.org/officeDocument/2006/relationships/customXml" Target="../ink/ink418.xml"/><Relationship Id="rId528" Type="http://schemas.openxmlformats.org/officeDocument/2006/relationships/customXml" Target="../ink/ink446.xml"/><Relationship Id="rId125" Type="http://schemas.openxmlformats.org/officeDocument/2006/relationships/image" Target="../media/image243.png"/><Relationship Id="rId167" Type="http://schemas.openxmlformats.org/officeDocument/2006/relationships/image" Target="../media/image264.png"/><Relationship Id="rId332" Type="http://schemas.openxmlformats.org/officeDocument/2006/relationships/customXml" Target="../ink/ink348.xml"/><Relationship Id="rId374" Type="http://schemas.openxmlformats.org/officeDocument/2006/relationships/customXml" Target="../ink/ink369.xml"/><Relationship Id="rId581" Type="http://schemas.openxmlformats.org/officeDocument/2006/relationships/image" Target="../media/image470.png"/><Relationship Id="rId71" Type="http://schemas.openxmlformats.org/officeDocument/2006/relationships/image" Target="../media/image216.png"/><Relationship Id="rId234" Type="http://schemas.openxmlformats.org/officeDocument/2006/relationships/customXml" Target="../ink/ink299.xml"/><Relationship Id="rId637" Type="http://schemas.openxmlformats.org/officeDocument/2006/relationships/customXml" Target="../ink/ink501.xml"/><Relationship Id="rId679" Type="http://schemas.openxmlformats.org/officeDocument/2006/relationships/customXml" Target="../ink/ink522.xml"/><Relationship Id="rId2" Type="http://schemas.openxmlformats.org/officeDocument/2006/relationships/customXml" Target="../ink/ink183.xml"/><Relationship Id="rId29" Type="http://schemas.openxmlformats.org/officeDocument/2006/relationships/image" Target="../media/image195.png"/><Relationship Id="rId276" Type="http://schemas.openxmlformats.org/officeDocument/2006/relationships/customXml" Target="../ink/ink320.xml"/><Relationship Id="rId441" Type="http://schemas.openxmlformats.org/officeDocument/2006/relationships/image" Target="../media/image400.png"/><Relationship Id="rId483" Type="http://schemas.openxmlformats.org/officeDocument/2006/relationships/image" Target="../media/image421.png"/><Relationship Id="rId539" Type="http://schemas.openxmlformats.org/officeDocument/2006/relationships/image" Target="../media/image449.png"/><Relationship Id="rId690" Type="http://schemas.openxmlformats.org/officeDocument/2006/relationships/image" Target="../media/image524.png"/><Relationship Id="rId704" Type="http://schemas.openxmlformats.org/officeDocument/2006/relationships/image" Target="../media/image531.png"/><Relationship Id="rId40" Type="http://schemas.openxmlformats.org/officeDocument/2006/relationships/customXml" Target="../ink/ink202.xml"/><Relationship Id="rId136" Type="http://schemas.openxmlformats.org/officeDocument/2006/relationships/customXml" Target="../ink/ink250.xml"/><Relationship Id="rId178" Type="http://schemas.openxmlformats.org/officeDocument/2006/relationships/customXml" Target="../ink/ink271.xml"/><Relationship Id="rId301" Type="http://schemas.openxmlformats.org/officeDocument/2006/relationships/image" Target="../media/image330.png"/><Relationship Id="rId343" Type="http://schemas.openxmlformats.org/officeDocument/2006/relationships/image" Target="../media/image351.png"/><Relationship Id="rId550" Type="http://schemas.openxmlformats.org/officeDocument/2006/relationships/customXml" Target="../ink/ink457.xml"/><Relationship Id="rId82" Type="http://schemas.openxmlformats.org/officeDocument/2006/relationships/customXml" Target="../ink/ink223.xml"/><Relationship Id="rId203" Type="http://schemas.openxmlformats.org/officeDocument/2006/relationships/image" Target="../media/image282.png"/><Relationship Id="rId385" Type="http://schemas.openxmlformats.org/officeDocument/2006/relationships/image" Target="../media/image372.png"/><Relationship Id="rId592" Type="http://schemas.openxmlformats.org/officeDocument/2006/relationships/customXml" Target="../ink/ink478.xml"/><Relationship Id="rId606" Type="http://schemas.openxmlformats.org/officeDocument/2006/relationships/customXml" Target="../ink/ink485.xml"/><Relationship Id="rId648" Type="http://schemas.openxmlformats.org/officeDocument/2006/relationships/image" Target="../media/image503.png"/><Relationship Id="rId245" Type="http://schemas.openxmlformats.org/officeDocument/2006/relationships/image" Target="../media/image303.png"/><Relationship Id="rId287" Type="http://schemas.openxmlformats.org/officeDocument/2006/relationships/image" Target="../media/image324.png"/><Relationship Id="rId410" Type="http://schemas.openxmlformats.org/officeDocument/2006/relationships/customXml" Target="../ink/ink387.xml"/><Relationship Id="rId452" Type="http://schemas.openxmlformats.org/officeDocument/2006/relationships/customXml" Target="../ink/ink408.xml"/><Relationship Id="rId494" Type="http://schemas.openxmlformats.org/officeDocument/2006/relationships/customXml" Target="../ink/ink429.xml"/><Relationship Id="rId508" Type="http://schemas.openxmlformats.org/officeDocument/2006/relationships/customXml" Target="../ink/ink436.xml"/><Relationship Id="rId105" Type="http://schemas.openxmlformats.org/officeDocument/2006/relationships/image" Target="../media/image233.png"/><Relationship Id="rId147" Type="http://schemas.openxmlformats.org/officeDocument/2006/relationships/image" Target="../media/image254.png"/><Relationship Id="rId312" Type="http://schemas.openxmlformats.org/officeDocument/2006/relationships/customXml" Target="../ink/ink338.xml"/><Relationship Id="rId354" Type="http://schemas.openxmlformats.org/officeDocument/2006/relationships/customXml" Target="../ink/ink359.xml"/><Relationship Id="rId51" Type="http://schemas.openxmlformats.org/officeDocument/2006/relationships/image" Target="../media/image206.png"/><Relationship Id="rId93" Type="http://schemas.openxmlformats.org/officeDocument/2006/relationships/image" Target="../media/image227.png"/><Relationship Id="rId189" Type="http://schemas.openxmlformats.org/officeDocument/2006/relationships/image" Target="../media/image275.png"/><Relationship Id="rId396" Type="http://schemas.openxmlformats.org/officeDocument/2006/relationships/customXml" Target="../ink/ink380.xml"/><Relationship Id="rId561" Type="http://schemas.openxmlformats.org/officeDocument/2006/relationships/image" Target="../media/image460.png"/><Relationship Id="rId617" Type="http://schemas.openxmlformats.org/officeDocument/2006/relationships/image" Target="../media/image488.png"/><Relationship Id="rId659" Type="http://schemas.openxmlformats.org/officeDocument/2006/relationships/customXml" Target="../ink/ink512.xml"/><Relationship Id="rId214" Type="http://schemas.openxmlformats.org/officeDocument/2006/relationships/customXml" Target="../ink/ink289.xml"/><Relationship Id="rId256" Type="http://schemas.openxmlformats.org/officeDocument/2006/relationships/customXml" Target="../ink/ink310.xml"/><Relationship Id="rId298" Type="http://schemas.openxmlformats.org/officeDocument/2006/relationships/customXml" Target="../ink/ink331.xml"/><Relationship Id="rId421" Type="http://schemas.openxmlformats.org/officeDocument/2006/relationships/image" Target="../media/image390.png"/><Relationship Id="rId463" Type="http://schemas.openxmlformats.org/officeDocument/2006/relationships/image" Target="../media/image411.png"/><Relationship Id="rId519" Type="http://schemas.openxmlformats.org/officeDocument/2006/relationships/image" Target="../media/image439.png"/><Relationship Id="rId670" Type="http://schemas.openxmlformats.org/officeDocument/2006/relationships/image" Target="../media/image514.png"/><Relationship Id="rId116" Type="http://schemas.openxmlformats.org/officeDocument/2006/relationships/customXml" Target="../ink/ink240.xml"/><Relationship Id="rId158" Type="http://schemas.openxmlformats.org/officeDocument/2006/relationships/customXml" Target="../ink/ink261.xml"/><Relationship Id="rId323" Type="http://schemas.openxmlformats.org/officeDocument/2006/relationships/image" Target="../media/image341.png"/><Relationship Id="rId530" Type="http://schemas.openxmlformats.org/officeDocument/2006/relationships/customXml" Target="../ink/ink447.xml"/><Relationship Id="rId20" Type="http://schemas.openxmlformats.org/officeDocument/2006/relationships/customXml" Target="../ink/ink192.xml"/><Relationship Id="rId62" Type="http://schemas.openxmlformats.org/officeDocument/2006/relationships/customXml" Target="../ink/ink213.xml"/><Relationship Id="rId365" Type="http://schemas.openxmlformats.org/officeDocument/2006/relationships/image" Target="../media/image362.png"/><Relationship Id="rId572" Type="http://schemas.openxmlformats.org/officeDocument/2006/relationships/customXml" Target="../ink/ink468.xml"/><Relationship Id="rId628" Type="http://schemas.openxmlformats.org/officeDocument/2006/relationships/customXml" Target="../ink/ink496.xml"/><Relationship Id="rId225" Type="http://schemas.openxmlformats.org/officeDocument/2006/relationships/image" Target="../media/image293.png"/><Relationship Id="rId267" Type="http://schemas.openxmlformats.org/officeDocument/2006/relationships/image" Target="../media/image314.png"/><Relationship Id="rId432" Type="http://schemas.openxmlformats.org/officeDocument/2006/relationships/customXml" Target="../ink/ink398.xml"/><Relationship Id="rId474" Type="http://schemas.openxmlformats.org/officeDocument/2006/relationships/customXml" Target="../ink/ink419.xml"/><Relationship Id="rId127" Type="http://schemas.openxmlformats.org/officeDocument/2006/relationships/image" Target="../media/image244.png"/><Relationship Id="rId681" Type="http://schemas.openxmlformats.org/officeDocument/2006/relationships/customXml" Target="../ink/ink523.xml"/><Relationship Id="rId31" Type="http://schemas.openxmlformats.org/officeDocument/2006/relationships/image" Target="../media/image196.png"/><Relationship Id="rId73" Type="http://schemas.openxmlformats.org/officeDocument/2006/relationships/image" Target="../media/image217.png"/><Relationship Id="rId169" Type="http://schemas.openxmlformats.org/officeDocument/2006/relationships/image" Target="../media/image265.png"/><Relationship Id="rId334" Type="http://schemas.openxmlformats.org/officeDocument/2006/relationships/customXml" Target="../ink/ink349.xml"/><Relationship Id="rId376" Type="http://schemas.openxmlformats.org/officeDocument/2006/relationships/customXml" Target="../ink/ink370.xml"/><Relationship Id="rId541" Type="http://schemas.openxmlformats.org/officeDocument/2006/relationships/image" Target="../media/image450.png"/><Relationship Id="rId583" Type="http://schemas.openxmlformats.org/officeDocument/2006/relationships/image" Target="../media/image471.png"/><Relationship Id="rId639" Type="http://schemas.openxmlformats.org/officeDocument/2006/relationships/customXml" Target="../ink/ink502.xml"/><Relationship Id="rId4" Type="http://schemas.openxmlformats.org/officeDocument/2006/relationships/customXml" Target="../ink/ink184.xml"/><Relationship Id="rId180" Type="http://schemas.openxmlformats.org/officeDocument/2006/relationships/customXml" Target="../ink/ink272.xml"/><Relationship Id="rId236" Type="http://schemas.openxmlformats.org/officeDocument/2006/relationships/customXml" Target="../ink/ink300.xml"/><Relationship Id="rId278" Type="http://schemas.openxmlformats.org/officeDocument/2006/relationships/customXml" Target="../ink/ink321.xml"/><Relationship Id="rId401" Type="http://schemas.openxmlformats.org/officeDocument/2006/relationships/image" Target="../media/image380.png"/><Relationship Id="rId443" Type="http://schemas.openxmlformats.org/officeDocument/2006/relationships/image" Target="../media/image401.png"/><Relationship Id="rId650" Type="http://schemas.openxmlformats.org/officeDocument/2006/relationships/image" Target="../media/image504.png"/><Relationship Id="rId303" Type="http://schemas.openxmlformats.org/officeDocument/2006/relationships/image" Target="../media/image331.png"/><Relationship Id="rId485" Type="http://schemas.openxmlformats.org/officeDocument/2006/relationships/image" Target="../media/image422.png"/><Relationship Id="rId692" Type="http://schemas.openxmlformats.org/officeDocument/2006/relationships/image" Target="../media/image525.png"/><Relationship Id="rId42" Type="http://schemas.openxmlformats.org/officeDocument/2006/relationships/customXml" Target="../ink/ink203.xml"/><Relationship Id="rId84" Type="http://schemas.openxmlformats.org/officeDocument/2006/relationships/customXml" Target="../ink/ink224.xml"/><Relationship Id="rId138" Type="http://schemas.openxmlformats.org/officeDocument/2006/relationships/customXml" Target="../ink/ink251.xml"/><Relationship Id="rId345" Type="http://schemas.openxmlformats.org/officeDocument/2006/relationships/image" Target="../media/image352.png"/><Relationship Id="rId387" Type="http://schemas.openxmlformats.org/officeDocument/2006/relationships/image" Target="../media/image373.png"/><Relationship Id="rId510" Type="http://schemas.openxmlformats.org/officeDocument/2006/relationships/customXml" Target="../ink/ink437.xml"/><Relationship Id="rId552" Type="http://schemas.openxmlformats.org/officeDocument/2006/relationships/customXml" Target="../ink/ink458.xml"/><Relationship Id="rId594" Type="http://schemas.openxmlformats.org/officeDocument/2006/relationships/customXml" Target="../ink/ink479.xml"/><Relationship Id="rId608" Type="http://schemas.openxmlformats.org/officeDocument/2006/relationships/customXml" Target="../ink/ink486.xml"/><Relationship Id="rId191" Type="http://schemas.openxmlformats.org/officeDocument/2006/relationships/image" Target="../media/image276.png"/><Relationship Id="rId205" Type="http://schemas.openxmlformats.org/officeDocument/2006/relationships/image" Target="../media/image283.png"/><Relationship Id="rId247" Type="http://schemas.openxmlformats.org/officeDocument/2006/relationships/image" Target="../media/image304.png"/><Relationship Id="rId412" Type="http://schemas.openxmlformats.org/officeDocument/2006/relationships/customXml" Target="../ink/ink388.xml"/><Relationship Id="rId107" Type="http://schemas.openxmlformats.org/officeDocument/2006/relationships/image" Target="../media/image234.png"/><Relationship Id="rId289" Type="http://schemas.openxmlformats.org/officeDocument/2006/relationships/image" Target="../media/image325.png"/><Relationship Id="rId454" Type="http://schemas.openxmlformats.org/officeDocument/2006/relationships/customXml" Target="../ink/ink409.xml"/><Relationship Id="rId496" Type="http://schemas.openxmlformats.org/officeDocument/2006/relationships/customXml" Target="../ink/ink430.xml"/><Relationship Id="rId661" Type="http://schemas.openxmlformats.org/officeDocument/2006/relationships/customXml" Target="../ink/ink513.xml"/><Relationship Id="rId11" Type="http://schemas.openxmlformats.org/officeDocument/2006/relationships/image" Target="../media/image186.png"/><Relationship Id="rId53" Type="http://schemas.openxmlformats.org/officeDocument/2006/relationships/image" Target="../media/image207.png"/><Relationship Id="rId149" Type="http://schemas.openxmlformats.org/officeDocument/2006/relationships/image" Target="../media/image255.png"/><Relationship Id="rId314" Type="http://schemas.openxmlformats.org/officeDocument/2006/relationships/customXml" Target="../ink/ink339.xml"/><Relationship Id="rId356" Type="http://schemas.openxmlformats.org/officeDocument/2006/relationships/customXml" Target="../ink/ink360.xml"/><Relationship Id="rId398" Type="http://schemas.openxmlformats.org/officeDocument/2006/relationships/customXml" Target="../ink/ink381.xml"/><Relationship Id="rId521" Type="http://schemas.openxmlformats.org/officeDocument/2006/relationships/image" Target="../media/image440.png"/><Relationship Id="rId563" Type="http://schemas.openxmlformats.org/officeDocument/2006/relationships/image" Target="../media/image461.png"/><Relationship Id="rId619" Type="http://schemas.openxmlformats.org/officeDocument/2006/relationships/image" Target="../media/image489.png"/><Relationship Id="rId95" Type="http://schemas.openxmlformats.org/officeDocument/2006/relationships/image" Target="../media/image228.png"/><Relationship Id="rId160" Type="http://schemas.openxmlformats.org/officeDocument/2006/relationships/customXml" Target="../ink/ink262.xml"/><Relationship Id="rId216" Type="http://schemas.openxmlformats.org/officeDocument/2006/relationships/customXml" Target="../ink/ink290.xml"/><Relationship Id="rId423" Type="http://schemas.openxmlformats.org/officeDocument/2006/relationships/image" Target="../media/image391.png"/><Relationship Id="rId258" Type="http://schemas.openxmlformats.org/officeDocument/2006/relationships/customXml" Target="../ink/ink311.xml"/><Relationship Id="rId465" Type="http://schemas.openxmlformats.org/officeDocument/2006/relationships/image" Target="../media/image412.png"/><Relationship Id="rId630" Type="http://schemas.openxmlformats.org/officeDocument/2006/relationships/customXml" Target="../ink/ink497.xml"/><Relationship Id="rId672" Type="http://schemas.openxmlformats.org/officeDocument/2006/relationships/image" Target="../media/image515.png"/><Relationship Id="rId22" Type="http://schemas.openxmlformats.org/officeDocument/2006/relationships/customXml" Target="../ink/ink193.xml"/><Relationship Id="rId64" Type="http://schemas.openxmlformats.org/officeDocument/2006/relationships/customXml" Target="../ink/ink214.xml"/><Relationship Id="rId118" Type="http://schemas.openxmlformats.org/officeDocument/2006/relationships/customXml" Target="../ink/ink241.xml"/><Relationship Id="rId325" Type="http://schemas.openxmlformats.org/officeDocument/2006/relationships/image" Target="../media/image342.png"/><Relationship Id="rId367" Type="http://schemas.openxmlformats.org/officeDocument/2006/relationships/image" Target="../media/image363.png"/><Relationship Id="rId532" Type="http://schemas.openxmlformats.org/officeDocument/2006/relationships/customXml" Target="../ink/ink448.xml"/><Relationship Id="rId574" Type="http://schemas.openxmlformats.org/officeDocument/2006/relationships/customXml" Target="../ink/ink469.xml"/><Relationship Id="rId171" Type="http://schemas.openxmlformats.org/officeDocument/2006/relationships/image" Target="../media/image266.png"/><Relationship Id="rId227" Type="http://schemas.openxmlformats.org/officeDocument/2006/relationships/image" Target="../media/image294.png"/><Relationship Id="rId269" Type="http://schemas.openxmlformats.org/officeDocument/2006/relationships/image" Target="../media/image315.png"/><Relationship Id="rId434" Type="http://schemas.openxmlformats.org/officeDocument/2006/relationships/customXml" Target="../ink/ink399.xml"/><Relationship Id="rId476" Type="http://schemas.openxmlformats.org/officeDocument/2006/relationships/customXml" Target="../ink/ink420.xml"/><Relationship Id="rId641" Type="http://schemas.openxmlformats.org/officeDocument/2006/relationships/customXml" Target="../ink/ink503.xml"/><Relationship Id="rId683" Type="http://schemas.openxmlformats.org/officeDocument/2006/relationships/customXml" Target="../ink/ink524.xml"/><Relationship Id="rId33" Type="http://schemas.openxmlformats.org/officeDocument/2006/relationships/image" Target="../media/image197.png"/><Relationship Id="rId129" Type="http://schemas.openxmlformats.org/officeDocument/2006/relationships/image" Target="../media/image245.png"/><Relationship Id="rId280" Type="http://schemas.openxmlformats.org/officeDocument/2006/relationships/customXml" Target="../ink/ink322.xml"/><Relationship Id="rId336" Type="http://schemas.openxmlformats.org/officeDocument/2006/relationships/customXml" Target="../ink/ink350.xml"/><Relationship Id="rId501" Type="http://schemas.openxmlformats.org/officeDocument/2006/relationships/image" Target="../media/image430.png"/><Relationship Id="rId543" Type="http://schemas.openxmlformats.org/officeDocument/2006/relationships/image" Target="../media/image451.png"/><Relationship Id="rId75" Type="http://schemas.openxmlformats.org/officeDocument/2006/relationships/image" Target="../media/image218.png"/><Relationship Id="rId140" Type="http://schemas.openxmlformats.org/officeDocument/2006/relationships/customXml" Target="../ink/ink252.xml"/><Relationship Id="rId182" Type="http://schemas.openxmlformats.org/officeDocument/2006/relationships/customXml" Target="../ink/ink273.xml"/><Relationship Id="rId378" Type="http://schemas.openxmlformats.org/officeDocument/2006/relationships/customXml" Target="../ink/ink371.xml"/><Relationship Id="rId403" Type="http://schemas.openxmlformats.org/officeDocument/2006/relationships/image" Target="../media/image381.png"/><Relationship Id="rId585" Type="http://schemas.openxmlformats.org/officeDocument/2006/relationships/image" Target="../media/image472.png"/><Relationship Id="rId6" Type="http://schemas.openxmlformats.org/officeDocument/2006/relationships/customXml" Target="../ink/ink185.xml"/><Relationship Id="rId238" Type="http://schemas.openxmlformats.org/officeDocument/2006/relationships/customXml" Target="../ink/ink301.xml"/><Relationship Id="rId445" Type="http://schemas.openxmlformats.org/officeDocument/2006/relationships/image" Target="../media/image402.png"/><Relationship Id="rId487" Type="http://schemas.openxmlformats.org/officeDocument/2006/relationships/image" Target="../media/image423.png"/><Relationship Id="rId610" Type="http://schemas.openxmlformats.org/officeDocument/2006/relationships/customXml" Target="../ink/ink487.xml"/><Relationship Id="rId652" Type="http://schemas.openxmlformats.org/officeDocument/2006/relationships/image" Target="../media/image505.png"/><Relationship Id="rId694" Type="http://schemas.openxmlformats.org/officeDocument/2006/relationships/image" Target="../media/image526.png"/><Relationship Id="rId291" Type="http://schemas.openxmlformats.org/officeDocument/2006/relationships/image" Target="../media/image326.png"/><Relationship Id="rId305" Type="http://schemas.openxmlformats.org/officeDocument/2006/relationships/image" Target="../media/image332.png"/><Relationship Id="rId347" Type="http://schemas.openxmlformats.org/officeDocument/2006/relationships/image" Target="../media/image353.png"/><Relationship Id="rId512" Type="http://schemas.openxmlformats.org/officeDocument/2006/relationships/customXml" Target="../ink/ink438.xml"/><Relationship Id="rId44" Type="http://schemas.openxmlformats.org/officeDocument/2006/relationships/customXml" Target="../ink/ink204.xml"/><Relationship Id="rId86" Type="http://schemas.openxmlformats.org/officeDocument/2006/relationships/customXml" Target="../ink/ink225.xml"/><Relationship Id="rId151" Type="http://schemas.openxmlformats.org/officeDocument/2006/relationships/image" Target="../media/image256.png"/><Relationship Id="rId389" Type="http://schemas.openxmlformats.org/officeDocument/2006/relationships/image" Target="../media/image374.png"/><Relationship Id="rId554" Type="http://schemas.openxmlformats.org/officeDocument/2006/relationships/customXml" Target="../ink/ink459.xml"/><Relationship Id="rId596" Type="http://schemas.openxmlformats.org/officeDocument/2006/relationships/customXml" Target="../ink/ink480.xml"/><Relationship Id="rId193" Type="http://schemas.openxmlformats.org/officeDocument/2006/relationships/image" Target="../media/image277.png"/><Relationship Id="rId207" Type="http://schemas.openxmlformats.org/officeDocument/2006/relationships/image" Target="../media/image284.png"/><Relationship Id="rId249" Type="http://schemas.openxmlformats.org/officeDocument/2006/relationships/image" Target="../media/image305.png"/><Relationship Id="rId414" Type="http://schemas.openxmlformats.org/officeDocument/2006/relationships/customXml" Target="../ink/ink389.xml"/><Relationship Id="rId456" Type="http://schemas.openxmlformats.org/officeDocument/2006/relationships/customXml" Target="../ink/ink410.xml"/><Relationship Id="rId498" Type="http://schemas.openxmlformats.org/officeDocument/2006/relationships/customXml" Target="../ink/ink431.xml"/><Relationship Id="rId621" Type="http://schemas.openxmlformats.org/officeDocument/2006/relationships/image" Target="../media/image490.png"/><Relationship Id="rId663" Type="http://schemas.openxmlformats.org/officeDocument/2006/relationships/customXml" Target="../ink/ink514.xml"/><Relationship Id="rId13" Type="http://schemas.openxmlformats.org/officeDocument/2006/relationships/image" Target="../media/image187.png"/><Relationship Id="rId109" Type="http://schemas.openxmlformats.org/officeDocument/2006/relationships/image" Target="../media/image235.png"/><Relationship Id="rId260" Type="http://schemas.openxmlformats.org/officeDocument/2006/relationships/customXml" Target="../ink/ink312.xml"/><Relationship Id="rId316" Type="http://schemas.openxmlformats.org/officeDocument/2006/relationships/customXml" Target="../ink/ink340.xml"/><Relationship Id="rId523" Type="http://schemas.openxmlformats.org/officeDocument/2006/relationships/image" Target="../media/image441.png"/><Relationship Id="rId55" Type="http://schemas.openxmlformats.org/officeDocument/2006/relationships/image" Target="../media/image208.png"/><Relationship Id="rId97" Type="http://schemas.openxmlformats.org/officeDocument/2006/relationships/image" Target="../media/image229.png"/><Relationship Id="rId120" Type="http://schemas.openxmlformats.org/officeDocument/2006/relationships/customXml" Target="../ink/ink242.xml"/><Relationship Id="rId358" Type="http://schemas.openxmlformats.org/officeDocument/2006/relationships/customXml" Target="../ink/ink361.xml"/><Relationship Id="rId565" Type="http://schemas.openxmlformats.org/officeDocument/2006/relationships/image" Target="../media/image462.png"/><Relationship Id="rId162" Type="http://schemas.openxmlformats.org/officeDocument/2006/relationships/customXml" Target="../ink/ink263.xml"/><Relationship Id="rId218" Type="http://schemas.openxmlformats.org/officeDocument/2006/relationships/customXml" Target="../ink/ink291.xml"/><Relationship Id="rId425" Type="http://schemas.openxmlformats.org/officeDocument/2006/relationships/image" Target="../media/image392.png"/><Relationship Id="rId467" Type="http://schemas.openxmlformats.org/officeDocument/2006/relationships/image" Target="../media/image413.png"/><Relationship Id="rId632" Type="http://schemas.openxmlformats.org/officeDocument/2006/relationships/customXml" Target="../ink/ink498.xml"/><Relationship Id="rId271" Type="http://schemas.openxmlformats.org/officeDocument/2006/relationships/image" Target="../media/image316.png"/><Relationship Id="rId674" Type="http://schemas.openxmlformats.org/officeDocument/2006/relationships/image" Target="../media/image516.png"/><Relationship Id="rId24" Type="http://schemas.openxmlformats.org/officeDocument/2006/relationships/customXml" Target="../ink/ink194.xml"/><Relationship Id="rId66" Type="http://schemas.openxmlformats.org/officeDocument/2006/relationships/customXml" Target="../ink/ink215.xml"/><Relationship Id="rId131" Type="http://schemas.openxmlformats.org/officeDocument/2006/relationships/image" Target="../media/image246.png"/><Relationship Id="rId327" Type="http://schemas.openxmlformats.org/officeDocument/2006/relationships/image" Target="../media/image343.png"/><Relationship Id="rId369" Type="http://schemas.openxmlformats.org/officeDocument/2006/relationships/image" Target="../media/image364.png"/><Relationship Id="rId534" Type="http://schemas.openxmlformats.org/officeDocument/2006/relationships/customXml" Target="../ink/ink449.xml"/><Relationship Id="rId576" Type="http://schemas.openxmlformats.org/officeDocument/2006/relationships/customXml" Target="../ink/ink470.xml"/><Relationship Id="rId173" Type="http://schemas.openxmlformats.org/officeDocument/2006/relationships/image" Target="../media/image267.png"/><Relationship Id="rId229" Type="http://schemas.openxmlformats.org/officeDocument/2006/relationships/image" Target="../media/image295.png"/><Relationship Id="rId380" Type="http://schemas.openxmlformats.org/officeDocument/2006/relationships/customXml" Target="../ink/ink372.xml"/><Relationship Id="rId436" Type="http://schemas.openxmlformats.org/officeDocument/2006/relationships/customXml" Target="../ink/ink400.xml"/><Relationship Id="rId601" Type="http://schemas.openxmlformats.org/officeDocument/2006/relationships/image" Target="../media/image480.png"/><Relationship Id="rId643" Type="http://schemas.openxmlformats.org/officeDocument/2006/relationships/customXml" Target="../ink/ink504.xml"/><Relationship Id="rId240" Type="http://schemas.openxmlformats.org/officeDocument/2006/relationships/customXml" Target="../ink/ink302.xml"/><Relationship Id="rId478" Type="http://schemas.openxmlformats.org/officeDocument/2006/relationships/customXml" Target="../ink/ink421.xml"/><Relationship Id="rId685" Type="http://schemas.openxmlformats.org/officeDocument/2006/relationships/customXml" Target="../ink/ink525.xml"/><Relationship Id="rId35" Type="http://schemas.openxmlformats.org/officeDocument/2006/relationships/image" Target="../media/image198.png"/><Relationship Id="rId77" Type="http://schemas.openxmlformats.org/officeDocument/2006/relationships/image" Target="../media/image219.png"/><Relationship Id="rId100" Type="http://schemas.openxmlformats.org/officeDocument/2006/relationships/customXml" Target="../ink/ink232.xml"/><Relationship Id="rId282" Type="http://schemas.openxmlformats.org/officeDocument/2006/relationships/customXml" Target="../ink/ink323.xml"/><Relationship Id="rId338" Type="http://schemas.openxmlformats.org/officeDocument/2006/relationships/customXml" Target="../ink/ink351.xml"/><Relationship Id="rId503" Type="http://schemas.openxmlformats.org/officeDocument/2006/relationships/image" Target="../media/image431.png"/><Relationship Id="rId545" Type="http://schemas.openxmlformats.org/officeDocument/2006/relationships/image" Target="../media/image452.png"/><Relationship Id="rId587" Type="http://schemas.openxmlformats.org/officeDocument/2006/relationships/image" Target="../media/image473.png"/><Relationship Id="rId8" Type="http://schemas.openxmlformats.org/officeDocument/2006/relationships/customXml" Target="../ink/ink186.xml"/><Relationship Id="rId142" Type="http://schemas.openxmlformats.org/officeDocument/2006/relationships/customXml" Target="../ink/ink253.xml"/><Relationship Id="rId184" Type="http://schemas.openxmlformats.org/officeDocument/2006/relationships/customXml" Target="../ink/ink274.xml"/><Relationship Id="rId391" Type="http://schemas.openxmlformats.org/officeDocument/2006/relationships/image" Target="../media/image375.png"/><Relationship Id="rId405" Type="http://schemas.openxmlformats.org/officeDocument/2006/relationships/image" Target="../media/image382.png"/><Relationship Id="rId447" Type="http://schemas.openxmlformats.org/officeDocument/2006/relationships/image" Target="../media/image403.png"/><Relationship Id="rId612" Type="http://schemas.openxmlformats.org/officeDocument/2006/relationships/customXml" Target="../ink/ink488.xml"/><Relationship Id="rId251" Type="http://schemas.openxmlformats.org/officeDocument/2006/relationships/image" Target="../media/image306.png"/><Relationship Id="rId489" Type="http://schemas.openxmlformats.org/officeDocument/2006/relationships/image" Target="../media/image424.png"/><Relationship Id="rId654" Type="http://schemas.openxmlformats.org/officeDocument/2006/relationships/image" Target="../media/image506.png"/><Relationship Id="rId696" Type="http://schemas.openxmlformats.org/officeDocument/2006/relationships/image" Target="../media/image527.png"/><Relationship Id="rId46" Type="http://schemas.openxmlformats.org/officeDocument/2006/relationships/customXml" Target="../ink/ink205.xml"/><Relationship Id="rId293" Type="http://schemas.openxmlformats.org/officeDocument/2006/relationships/image" Target="../media/image327.png"/><Relationship Id="rId307" Type="http://schemas.openxmlformats.org/officeDocument/2006/relationships/image" Target="../media/image333.png"/><Relationship Id="rId349" Type="http://schemas.openxmlformats.org/officeDocument/2006/relationships/image" Target="../media/image354.png"/><Relationship Id="rId514" Type="http://schemas.openxmlformats.org/officeDocument/2006/relationships/customXml" Target="../ink/ink439.xml"/><Relationship Id="rId556" Type="http://schemas.openxmlformats.org/officeDocument/2006/relationships/customXml" Target="../ink/ink460.xml"/><Relationship Id="rId88" Type="http://schemas.openxmlformats.org/officeDocument/2006/relationships/customXml" Target="../ink/ink226.xml"/><Relationship Id="rId111" Type="http://schemas.openxmlformats.org/officeDocument/2006/relationships/image" Target="../media/image236.png"/><Relationship Id="rId153" Type="http://schemas.openxmlformats.org/officeDocument/2006/relationships/image" Target="../media/image257.png"/><Relationship Id="rId195" Type="http://schemas.openxmlformats.org/officeDocument/2006/relationships/image" Target="../media/image278.png"/><Relationship Id="rId209" Type="http://schemas.openxmlformats.org/officeDocument/2006/relationships/image" Target="../media/image285.png"/><Relationship Id="rId360" Type="http://schemas.openxmlformats.org/officeDocument/2006/relationships/customXml" Target="../ink/ink362.xml"/><Relationship Id="rId416" Type="http://schemas.openxmlformats.org/officeDocument/2006/relationships/customXml" Target="../ink/ink390.xml"/><Relationship Id="rId598" Type="http://schemas.openxmlformats.org/officeDocument/2006/relationships/customXml" Target="../ink/ink481.xml"/><Relationship Id="rId220" Type="http://schemas.openxmlformats.org/officeDocument/2006/relationships/customXml" Target="../ink/ink292.xml"/><Relationship Id="rId458" Type="http://schemas.openxmlformats.org/officeDocument/2006/relationships/customXml" Target="../ink/ink411.xml"/><Relationship Id="rId623" Type="http://schemas.openxmlformats.org/officeDocument/2006/relationships/image" Target="../media/image491.png"/><Relationship Id="rId665" Type="http://schemas.openxmlformats.org/officeDocument/2006/relationships/customXml" Target="../ink/ink515.xml"/><Relationship Id="rId15" Type="http://schemas.openxmlformats.org/officeDocument/2006/relationships/image" Target="../media/image188.png"/><Relationship Id="rId57" Type="http://schemas.openxmlformats.org/officeDocument/2006/relationships/image" Target="../media/image209.png"/><Relationship Id="rId262" Type="http://schemas.openxmlformats.org/officeDocument/2006/relationships/customXml" Target="../ink/ink313.xml"/><Relationship Id="rId318" Type="http://schemas.openxmlformats.org/officeDocument/2006/relationships/customXml" Target="../ink/ink341.xml"/><Relationship Id="rId525" Type="http://schemas.openxmlformats.org/officeDocument/2006/relationships/image" Target="../media/image442.png"/><Relationship Id="rId567" Type="http://schemas.openxmlformats.org/officeDocument/2006/relationships/image" Target="../media/image463.png"/><Relationship Id="rId99" Type="http://schemas.openxmlformats.org/officeDocument/2006/relationships/image" Target="../media/image230.png"/><Relationship Id="rId122" Type="http://schemas.openxmlformats.org/officeDocument/2006/relationships/customXml" Target="../ink/ink243.xml"/><Relationship Id="rId164" Type="http://schemas.openxmlformats.org/officeDocument/2006/relationships/customXml" Target="../ink/ink264.xml"/><Relationship Id="rId371" Type="http://schemas.openxmlformats.org/officeDocument/2006/relationships/image" Target="../media/image365.png"/><Relationship Id="rId427" Type="http://schemas.openxmlformats.org/officeDocument/2006/relationships/image" Target="../media/image393.png"/><Relationship Id="rId469" Type="http://schemas.openxmlformats.org/officeDocument/2006/relationships/image" Target="../media/image414.png"/><Relationship Id="rId634" Type="http://schemas.openxmlformats.org/officeDocument/2006/relationships/image" Target="../media/image496.png"/><Relationship Id="rId676" Type="http://schemas.openxmlformats.org/officeDocument/2006/relationships/image" Target="../media/image517.png"/><Relationship Id="rId26" Type="http://schemas.openxmlformats.org/officeDocument/2006/relationships/customXml" Target="../ink/ink195.xml"/><Relationship Id="rId231" Type="http://schemas.openxmlformats.org/officeDocument/2006/relationships/image" Target="../media/image296.png"/><Relationship Id="rId273" Type="http://schemas.openxmlformats.org/officeDocument/2006/relationships/image" Target="../media/image317.png"/><Relationship Id="rId329" Type="http://schemas.openxmlformats.org/officeDocument/2006/relationships/image" Target="../media/image344.png"/><Relationship Id="rId480" Type="http://schemas.openxmlformats.org/officeDocument/2006/relationships/customXml" Target="../ink/ink422.xml"/><Relationship Id="rId536" Type="http://schemas.openxmlformats.org/officeDocument/2006/relationships/customXml" Target="../ink/ink450.xml"/><Relationship Id="rId701" Type="http://schemas.openxmlformats.org/officeDocument/2006/relationships/customXml" Target="../ink/ink533.xml"/><Relationship Id="rId68" Type="http://schemas.openxmlformats.org/officeDocument/2006/relationships/customXml" Target="../ink/ink216.xml"/><Relationship Id="rId133" Type="http://schemas.openxmlformats.org/officeDocument/2006/relationships/image" Target="../media/image247.png"/><Relationship Id="rId175" Type="http://schemas.openxmlformats.org/officeDocument/2006/relationships/image" Target="../media/image268.png"/><Relationship Id="rId340" Type="http://schemas.openxmlformats.org/officeDocument/2006/relationships/customXml" Target="../ink/ink352.xml"/><Relationship Id="rId578" Type="http://schemas.openxmlformats.org/officeDocument/2006/relationships/customXml" Target="../ink/ink471.xml"/><Relationship Id="rId200" Type="http://schemas.openxmlformats.org/officeDocument/2006/relationships/customXml" Target="../ink/ink282.xml"/><Relationship Id="rId382" Type="http://schemas.openxmlformats.org/officeDocument/2006/relationships/customXml" Target="../ink/ink373.xml"/><Relationship Id="rId438" Type="http://schemas.openxmlformats.org/officeDocument/2006/relationships/customXml" Target="../ink/ink401.xml"/><Relationship Id="rId603" Type="http://schemas.openxmlformats.org/officeDocument/2006/relationships/image" Target="../media/image481.png"/><Relationship Id="rId645" Type="http://schemas.openxmlformats.org/officeDocument/2006/relationships/customXml" Target="../ink/ink505.xml"/><Relationship Id="rId687" Type="http://schemas.openxmlformats.org/officeDocument/2006/relationships/customXml" Target="../ink/ink526.xml"/><Relationship Id="rId242" Type="http://schemas.openxmlformats.org/officeDocument/2006/relationships/customXml" Target="../ink/ink303.xml"/><Relationship Id="rId284" Type="http://schemas.openxmlformats.org/officeDocument/2006/relationships/customXml" Target="../ink/ink324.xml"/><Relationship Id="rId491" Type="http://schemas.openxmlformats.org/officeDocument/2006/relationships/image" Target="../media/image425.png"/><Relationship Id="rId505" Type="http://schemas.openxmlformats.org/officeDocument/2006/relationships/image" Target="../media/image432.png"/><Relationship Id="rId37" Type="http://schemas.openxmlformats.org/officeDocument/2006/relationships/image" Target="../media/image199.png"/><Relationship Id="rId79" Type="http://schemas.openxmlformats.org/officeDocument/2006/relationships/image" Target="../media/image220.png"/><Relationship Id="rId102" Type="http://schemas.openxmlformats.org/officeDocument/2006/relationships/customXml" Target="../ink/ink233.xml"/><Relationship Id="rId144" Type="http://schemas.openxmlformats.org/officeDocument/2006/relationships/customXml" Target="../ink/ink254.xml"/><Relationship Id="rId547" Type="http://schemas.openxmlformats.org/officeDocument/2006/relationships/image" Target="../media/image453.png"/><Relationship Id="rId589" Type="http://schemas.openxmlformats.org/officeDocument/2006/relationships/image" Target="../media/image474.png"/><Relationship Id="rId90" Type="http://schemas.openxmlformats.org/officeDocument/2006/relationships/customXml" Target="../ink/ink227.xml"/><Relationship Id="rId186" Type="http://schemas.openxmlformats.org/officeDocument/2006/relationships/customXml" Target="../ink/ink275.xml"/><Relationship Id="rId351" Type="http://schemas.openxmlformats.org/officeDocument/2006/relationships/image" Target="../media/image355.png"/><Relationship Id="rId393" Type="http://schemas.openxmlformats.org/officeDocument/2006/relationships/image" Target="../media/image376.png"/><Relationship Id="rId407" Type="http://schemas.openxmlformats.org/officeDocument/2006/relationships/image" Target="../media/image383.png"/><Relationship Id="rId449" Type="http://schemas.openxmlformats.org/officeDocument/2006/relationships/image" Target="../media/image404.png"/><Relationship Id="rId614" Type="http://schemas.openxmlformats.org/officeDocument/2006/relationships/customXml" Target="../ink/ink489.xml"/><Relationship Id="rId656" Type="http://schemas.openxmlformats.org/officeDocument/2006/relationships/image" Target="../media/image507.png"/><Relationship Id="rId211" Type="http://schemas.openxmlformats.org/officeDocument/2006/relationships/image" Target="../media/image286.png"/><Relationship Id="rId253" Type="http://schemas.openxmlformats.org/officeDocument/2006/relationships/image" Target="../media/image307.png"/><Relationship Id="rId295" Type="http://schemas.openxmlformats.org/officeDocument/2006/relationships/image" Target="../media/image328.png"/><Relationship Id="rId309" Type="http://schemas.openxmlformats.org/officeDocument/2006/relationships/image" Target="../media/image334.png"/><Relationship Id="rId460" Type="http://schemas.openxmlformats.org/officeDocument/2006/relationships/customXml" Target="../ink/ink412.xml"/><Relationship Id="rId516" Type="http://schemas.openxmlformats.org/officeDocument/2006/relationships/customXml" Target="../ink/ink440.xml"/><Relationship Id="rId698" Type="http://schemas.openxmlformats.org/officeDocument/2006/relationships/image" Target="../media/image528.png"/><Relationship Id="rId48" Type="http://schemas.openxmlformats.org/officeDocument/2006/relationships/customXml" Target="../ink/ink206.xml"/><Relationship Id="rId113" Type="http://schemas.openxmlformats.org/officeDocument/2006/relationships/image" Target="../media/image237.png"/><Relationship Id="rId320" Type="http://schemas.openxmlformats.org/officeDocument/2006/relationships/customXml" Target="../ink/ink342.xml"/><Relationship Id="rId558" Type="http://schemas.openxmlformats.org/officeDocument/2006/relationships/customXml" Target="../ink/ink461.xml"/><Relationship Id="rId155" Type="http://schemas.openxmlformats.org/officeDocument/2006/relationships/image" Target="../media/image258.png"/><Relationship Id="rId197" Type="http://schemas.openxmlformats.org/officeDocument/2006/relationships/image" Target="../media/image279.png"/><Relationship Id="rId362" Type="http://schemas.openxmlformats.org/officeDocument/2006/relationships/customXml" Target="../ink/ink363.xml"/><Relationship Id="rId418" Type="http://schemas.openxmlformats.org/officeDocument/2006/relationships/customXml" Target="../ink/ink391.xml"/><Relationship Id="rId625" Type="http://schemas.openxmlformats.org/officeDocument/2006/relationships/image" Target="../media/image492.png"/><Relationship Id="rId222" Type="http://schemas.openxmlformats.org/officeDocument/2006/relationships/customXml" Target="../ink/ink293.xml"/><Relationship Id="rId264" Type="http://schemas.openxmlformats.org/officeDocument/2006/relationships/customXml" Target="../ink/ink314.xml"/><Relationship Id="rId471" Type="http://schemas.openxmlformats.org/officeDocument/2006/relationships/image" Target="../media/image415.png"/><Relationship Id="rId667" Type="http://schemas.openxmlformats.org/officeDocument/2006/relationships/customXml" Target="../ink/ink516.xml"/><Relationship Id="rId17" Type="http://schemas.openxmlformats.org/officeDocument/2006/relationships/image" Target="../media/image189.png"/><Relationship Id="rId59" Type="http://schemas.openxmlformats.org/officeDocument/2006/relationships/image" Target="../media/image210.png"/><Relationship Id="rId124" Type="http://schemas.openxmlformats.org/officeDocument/2006/relationships/customXml" Target="../ink/ink244.xml"/><Relationship Id="rId527" Type="http://schemas.openxmlformats.org/officeDocument/2006/relationships/image" Target="../media/image443.png"/><Relationship Id="rId569" Type="http://schemas.openxmlformats.org/officeDocument/2006/relationships/image" Target="../media/image464.png"/><Relationship Id="rId70" Type="http://schemas.openxmlformats.org/officeDocument/2006/relationships/customXml" Target="../ink/ink217.xml"/><Relationship Id="rId166" Type="http://schemas.openxmlformats.org/officeDocument/2006/relationships/customXml" Target="../ink/ink265.xml"/><Relationship Id="rId331" Type="http://schemas.openxmlformats.org/officeDocument/2006/relationships/image" Target="../media/image345.png"/><Relationship Id="rId373" Type="http://schemas.openxmlformats.org/officeDocument/2006/relationships/image" Target="../media/image366.png"/><Relationship Id="rId429" Type="http://schemas.openxmlformats.org/officeDocument/2006/relationships/image" Target="../media/image394.png"/><Relationship Id="rId580" Type="http://schemas.openxmlformats.org/officeDocument/2006/relationships/customXml" Target="../ink/ink472.xml"/><Relationship Id="rId636" Type="http://schemas.openxmlformats.org/officeDocument/2006/relationships/image" Target="../media/image49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97.png"/><Relationship Id="rId440" Type="http://schemas.openxmlformats.org/officeDocument/2006/relationships/customXml" Target="../ink/ink402.xml"/><Relationship Id="rId678" Type="http://schemas.openxmlformats.org/officeDocument/2006/relationships/image" Target="../media/image518.png"/><Relationship Id="rId28" Type="http://schemas.openxmlformats.org/officeDocument/2006/relationships/customXml" Target="../ink/ink196.xml"/><Relationship Id="rId275" Type="http://schemas.openxmlformats.org/officeDocument/2006/relationships/image" Target="../media/image318.png"/><Relationship Id="rId300" Type="http://schemas.openxmlformats.org/officeDocument/2006/relationships/customXml" Target="../ink/ink332.xml"/><Relationship Id="rId482" Type="http://schemas.openxmlformats.org/officeDocument/2006/relationships/customXml" Target="../ink/ink423.xml"/><Relationship Id="rId538" Type="http://schemas.openxmlformats.org/officeDocument/2006/relationships/customXml" Target="../ink/ink451.xml"/><Relationship Id="rId703" Type="http://schemas.openxmlformats.org/officeDocument/2006/relationships/customXml" Target="../ink/ink534.xml"/><Relationship Id="rId81" Type="http://schemas.openxmlformats.org/officeDocument/2006/relationships/image" Target="../media/image221.png"/><Relationship Id="rId135" Type="http://schemas.openxmlformats.org/officeDocument/2006/relationships/image" Target="../media/image248.png"/><Relationship Id="rId177" Type="http://schemas.openxmlformats.org/officeDocument/2006/relationships/image" Target="../media/image269.png"/><Relationship Id="rId342" Type="http://schemas.openxmlformats.org/officeDocument/2006/relationships/customXml" Target="../ink/ink353.xml"/><Relationship Id="rId384" Type="http://schemas.openxmlformats.org/officeDocument/2006/relationships/customXml" Target="../ink/ink374.xml"/><Relationship Id="rId591" Type="http://schemas.openxmlformats.org/officeDocument/2006/relationships/image" Target="../media/image475.png"/><Relationship Id="rId605" Type="http://schemas.openxmlformats.org/officeDocument/2006/relationships/image" Target="../media/image482.png"/><Relationship Id="rId202" Type="http://schemas.openxmlformats.org/officeDocument/2006/relationships/customXml" Target="../ink/ink283.xml"/><Relationship Id="rId244" Type="http://schemas.openxmlformats.org/officeDocument/2006/relationships/customXml" Target="../ink/ink304.xml"/><Relationship Id="rId647" Type="http://schemas.openxmlformats.org/officeDocument/2006/relationships/customXml" Target="../ink/ink506.xml"/><Relationship Id="rId689" Type="http://schemas.openxmlformats.org/officeDocument/2006/relationships/customXml" Target="../ink/ink527.xml"/><Relationship Id="rId39" Type="http://schemas.openxmlformats.org/officeDocument/2006/relationships/image" Target="../media/image200.png"/><Relationship Id="rId286" Type="http://schemas.openxmlformats.org/officeDocument/2006/relationships/customXml" Target="../ink/ink325.xml"/><Relationship Id="rId451" Type="http://schemas.openxmlformats.org/officeDocument/2006/relationships/image" Target="../media/image405.png"/><Relationship Id="rId493" Type="http://schemas.openxmlformats.org/officeDocument/2006/relationships/image" Target="../media/image426.png"/><Relationship Id="rId507" Type="http://schemas.openxmlformats.org/officeDocument/2006/relationships/image" Target="../media/image433.png"/><Relationship Id="rId549" Type="http://schemas.openxmlformats.org/officeDocument/2006/relationships/image" Target="../media/image454.png"/><Relationship Id="rId50" Type="http://schemas.openxmlformats.org/officeDocument/2006/relationships/customXml" Target="../ink/ink207.xml"/><Relationship Id="rId104" Type="http://schemas.openxmlformats.org/officeDocument/2006/relationships/customXml" Target="../ink/ink234.xml"/><Relationship Id="rId146" Type="http://schemas.openxmlformats.org/officeDocument/2006/relationships/customXml" Target="../ink/ink255.xml"/><Relationship Id="rId188" Type="http://schemas.openxmlformats.org/officeDocument/2006/relationships/customXml" Target="../ink/ink276.xml"/><Relationship Id="rId311" Type="http://schemas.openxmlformats.org/officeDocument/2006/relationships/image" Target="../media/image335.png"/><Relationship Id="rId353" Type="http://schemas.openxmlformats.org/officeDocument/2006/relationships/image" Target="../media/image356.png"/><Relationship Id="rId395" Type="http://schemas.openxmlformats.org/officeDocument/2006/relationships/image" Target="../media/image377.png"/><Relationship Id="rId409" Type="http://schemas.openxmlformats.org/officeDocument/2006/relationships/image" Target="../media/image384.png"/><Relationship Id="rId560" Type="http://schemas.openxmlformats.org/officeDocument/2006/relationships/customXml" Target="../ink/ink462.xml"/><Relationship Id="rId92" Type="http://schemas.openxmlformats.org/officeDocument/2006/relationships/customXml" Target="../ink/ink228.xml"/><Relationship Id="rId213" Type="http://schemas.openxmlformats.org/officeDocument/2006/relationships/image" Target="../media/image287.png"/><Relationship Id="rId420" Type="http://schemas.openxmlformats.org/officeDocument/2006/relationships/customXml" Target="../ink/ink392.xml"/><Relationship Id="rId616" Type="http://schemas.openxmlformats.org/officeDocument/2006/relationships/customXml" Target="../ink/ink490.xml"/><Relationship Id="rId658" Type="http://schemas.openxmlformats.org/officeDocument/2006/relationships/image" Target="../media/image508.png"/><Relationship Id="rId255" Type="http://schemas.openxmlformats.org/officeDocument/2006/relationships/image" Target="../media/image308.png"/><Relationship Id="rId297" Type="http://schemas.openxmlformats.org/officeDocument/2006/relationships/image" Target="../media/image329.png"/><Relationship Id="rId462" Type="http://schemas.openxmlformats.org/officeDocument/2006/relationships/customXml" Target="../ink/ink413.xml"/><Relationship Id="rId518" Type="http://schemas.openxmlformats.org/officeDocument/2006/relationships/customXml" Target="../ink/ink441.xml"/><Relationship Id="rId115" Type="http://schemas.openxmlformats.org/officeDocument/2006/relationships/image" Target="../media/image238.png"/><Relationship Id="rId157" Type="http://schemas.openxmlformats.org/officeDocument/2006/relationships/image" Target="../media/image259.png"/><Relationship Id="rId322" Type="http://schemas.openxmlformats.org/officeDocument/2006/relationships/customXml" Target="../ink/ink343.xml"/><Relationship Id="rId364" Type="http://schemas.openxmlformats.org/officeDocument/2006/relationships/customXml" Target="../ink/ink364.xml"/><Relationship Id="rId61" Type="http://schemas.openxmlformats.org/officeDocument/2006/relationships/image" Target="../media/image211.png"/><Relationship Id="rId199" Type="http://schemas.openxmlformats.org/officeDocument/2006/relationships/image" Target="../media/image280.png"/><Relationship Id="rId571" Type="http://schemas.openxmlformats.org/officeDocument/2006/relationships/image" Target="../media/image465.png"/><Relationship Id="rId627" Type="http://schemas.openxmlformats.org/officeDocument/2006/relationships/image" Target="../media/image493.png"/><Relationship Id="rId669" Type="http://schemas.openxmlformats.org/officeDocument/2006/relationships/customXml" Target="../ink/ink517.xml"/><Relationship Id="rId19" Type="http://schemas.openxmlformats.org/officeDocument/2006/relationships/image" Target="../media/image190.png"/><Relationship Id="rId224" Type="http://schemas.openxmlformats.org/officeDocument/2006/relationships/customXml" Target="../ink/ink294.xml"/><Relationship Id="rId266" Type="http://schemas.openxmlformats.org/officeDocument/2006/relationships/customXml" Target="../ink/ink315.xml"/><Relationship Id="rId431" Type="http://schemas.openxmlformats.org/officeDocument/2006/relationships/image" Target="../media/image395.png"/><Relationship Id="rId473" Type="http://schemas.openxmlformats.org/officeDocument/2006/relationships/image" Target="../media/image416.png"/><Relationship Id="rId529" Type="http://schemas.openxmlformats.org/officeDocument/2006/relationships/image" Target="../media/image444.png"/><Relationship Id="rId680" Type="http://schemas.openxmlformats.org/officeDocument/2006/relationships/image" Target="../media/image519.png"/><Relationship Id="rId30" Type="http://schemas.openxmlformats.org/officeDocument/2006/relationships/customXml" Target="../ink/ink197.xml"/><Relationship Id="rId126" Type="http://schemas.openxmlformats.org/officeDocument/2006/relationships/customXml" Target="../ink/ink245.xml"/><Relationship Id="rId168" Type="http://schemas.openxmlformats.org/officeDocument/2006/relationships/customXml" Target="../ink/ink266.xml"/><Relationship Id="rId333" Type="http://schemas.openxmlformats.org/officeDocument/2006/relationships/image" Target="../media/image346.png"/><Relationship Id="rId540" Type="http://schemas.openxmlformats.org/officeDocument/2006/relationships/customXml" Target="../ink/ink452.xml"/><Relationship Id="rId72" Type="http://schemas.openxmlformats.org/officeDocument/2006/relationships/customXml" Target="../ink/ink218.xml"/><Relationship Id="rId375" Type="http://schemas.openxmlformats.org/officeDocument/2006/relationships/image" Target="../media/image367.png"/><Relationship Id="rId582" Type="http://schemas.openxmlformats.org/officeDocument/2006/relationships/customXml" Target="../ink/ink473.xml"/><Relationship Id="rId638" Type="http://schemas.openxmlformats.org/officeDocument/2006/relationships/image" Target="../media/image498.png"/><Relationship Id="rId3" Type="http://schemas.openxmlformats.org/officeDocument/2006/relationships/image" Target="../media/image182.png"/><Relationship Id="rId235" Type="http://schemas.openxmlformats.org/officeDocument/2006/relationships/image" Target="../media/image298.png"/><Relationship Id="rId277" Type="http://schemas.openxmlformats.org/officeDocument/2006/relationships/image" Target="../media/image319.png"/><Relationship Id="rId400" Type="http://schemas.openxmlformats.org/officeDocument/2006/relationships/customXml" Target="../ink/ink382.xml"/><Relationship Id="rId442" Type="http://schemas.openxmlformats.org/officeDocument/2006/relationships/customXml" Target="../ink/ink403.xml"/><Relationship Id="rId484" Type="http://schemas.openxmlformats.org/officeDocument/2006/relationships/customXml" Target="../ink/ink424.xml"/><Relationship Id="rId137" Type="http://schemas.openxmlformats.org/officeDocument/2006/relationships/image" Target="../media/image249.png"/><Relationship Id="rId302" Type="http://schemas.openxmlformats.org/officeDocument/2006/relationships/customXml" Target="../ink/ink333.xml"/><Relationship Id="rId344" Type="http://schemas.openxmlformats.org/officeDocument/2006/relationships/customXml" Target="../ink/ink354.xml"/><Relationship Id="rId691" Type="http://schemas.openxmlformats.org/officeDocument/2006/relationships/customXml" Target="../ink/ink528.xml"/><Relationship Id="rId41" Type="http://schemas.openxmlformats.org/officeDocument/2006/relationships/image" Target="../media/image201.png"/><Relationship Id="rId83" Type="http://schemas.openxmlformats.org/officeDocument/2006/relationships/image" Target="../media/image222.png"/><Relationship Id="rId179" Type="http://schemas.openxmlformats.org/officeDocument/2006/relationships/image" Target="../media/image270.png"/><Relationship Id="rId386" Type="http://schemas.openxmlformats.org/officeDocument/2006/relationships/customXml" Target="../ink/ink375.xml"/><Relationship Id="rId551" Type="http://schemas.openxmlformats.org/officeDocument/2006/relationships/image" Target="../media/image455.png"/><Relationship Id="rId593" Type="http://schemas.openxmlformats.org/officeDocument/2006/relationships/image" Target="../media/image476.png"/><Relationship Id="rId607" Type="http://schemas.openxmlformats.org/officeDocument/2006/relationships/image" Target="../media/image483.png"/><Relationship Id="rId649" Type="http://schemas.openxmlformats.org/officeDocument/2006/relationships/customXml" Target="../ink/ink507.xml"/><Relationship Id="rId190" Type="http://schemas.openxmlformats.org/officeDocument/2006/relationships/customXml" Target="../ink/ink277.xml"/><Relationship Id="rId204" Type="http://schemas.openxmlformats.org/officeDocument/2006/relationships/customXml" Target="../ink/ink284.xml"/><Relationship Id="rId246" Type="http://schemas.openxmlformats.org/officeDocument/2006/relationships/customXml" Target="../ink/ink305.xml"/><Relationship Id="rId288" Type="http://schemas.openxmlformats.org/officeDocument/2006/relationships/customXml" Target="../ink/ink326.xml"/><Relationship Id="rId411" Type="http://schemas.openxmlformats.org/officeDocument/2006/relationships/image" Target="../media/image385.png"/><Relationship Id="rId453" Type="http://schemas.openxmlformats.org/officeDocument/2006/relationships/image" Target="../media/image406.png"/><Relationship Id="rId509" Type="http://schemas.openxmlformats.org/officeDocument/2006/relationships/image" Target="../media/image434.png"/><Relationship Id="rId660" Type="http://schemas.openxmlformats.org/officeDocument/2006/relationships/image" Target="../media/image509.png"/><Relationship Id="rId106" Type="http://schemas.openxmlformats.org/officeDocument/2006/relationships/customXml" Target="../ink/ink235.xml"/><Relationship Id="rId313" Type="http://schemas.openxmlformats.org/officeDocument/2006/relationships/image" Target="../media/image336.png"/><Relationship Id="rId495" Type="http://schemas.openxmlformats.org/officeDocument/2006/relationships/image" Target="../media/image427.png"/><Relationship Id="rId10" Type="http://schemas.openxmlformats.org/officeDocument/2006/relationships/customXml" Target="../ink/ink187.xml"/><Relationship Id="rId52" Type="http://schemas.openxmlformats.org/officeDocument/2006/relationships/customXml" Target="../ink/ink208.xml"/><Relationship Id="rId94" Type="http://schemas.openxmlformats.org/officeDocument/2006/relationships/customXml" Target="../ink/ink229.xml"/><Relationship Id="rId148" Type="http://schemas.openxmlformats.org/officeDocument/2006/relationships/customXml" Target="../ink/ink256.xml"/><Relationship Id="rId355" Type="http://schemas.openxmlformats.org/officeDocument/2006/relationships/image" Target="../media/image357.png"/><Relationship Id="rId397" Type="http://schemas.openxmlformats.org/officeDocument/2006/relationships/image" Target="../media/image378.png"/><Relationship Id="rId520" Type="http://schemas.openxmlformats.org/officeDocument/2006/relationships/customXml" Target="../ink/ink442.xml"/><Relationship Id="rId562" Type="http://schemas.openxmlformats.org/officeDocument/2006/relationships/customXml" Target="../ink/ink463.xml"/><Relationship Id="rId618" Type="http://schemas.openxmlformats.org/officeDocument/2006/relationships/customXml" Target="../ink/ink491.xml"/><Relationship Id="rId215" Type="http://schemas.openxmlformats.org/officeDocument/2006/relationships/image" Target="../media/image288.png"/><Relationship Id="rId257" Type="http://schemas.openxmlformats.org/officeDocument/2006/relationships/image" Target="../media/image309.png"/><Relationship Id="rId422" Type="http://schemas.openxmlformats.org/officeDocument/2006/relationships/customXml" Target="../ink/ink393.xml"/><Relationship Id="rId464" Type="http://schemas.openxmlformats.org/officeDocument/2006/relationships/customXml" Target="../ink/ink414.xml"/><Relationship Id="rId299" Type="http://schemas.openxmlformats.org/officeDocument/2006/relationships/image" Target="../media/image56.png"/><Relationship Id="rId63" Type="http://schemas.openxmlformats.org/officeDocument/2006/relationships/image" Target="../media/image212.png"/><Relationship Id="rId159" Type="http://schemas.openxmlformats.org/officeDocument/2006/relationships/image" Target="../media/image260.png"/><Relationship Id="rId366" Type="http://schemas.openxmlformats.org/officeDocument/2006/relationships/customXml" Target="../ink/ink365.xml"/><Relationship Id="rId573" Type="http://schemas.openxmlformats.org/officeDocument/2006/relationships/image" Target="../media/image466.png"/><Relationship Id="rId226" Type="http://schemas.openxmlformats.org/officeDocument/2006/relationships/customXml" Target="../ink/ink295.xml"/><Relationship Id="rId433" Type="http://schemas.openxmlformats.org/officeDocument/2006/relationships/image" Target="../media/image396.png"/><Relationship Id="rId640" Type="http://schemas.openxmlformats.org/officeDocument/2006/relationships/image" Target="../media/image499.png"/><Relationship Id="rId74" Type="http://schemas.openxmlformats.org/officeDocument/2006/relationships/customXml" Target="../ink/ink219.xml"/><Relationship Id="rId377" Type="http://schemas.openxmlformats.org/officeDocument/2006/relationships/image" Target="../media/image368.png"/><Relationship Id="rId500" Type="http://schemas.openxmlformats.org/officeDocument/2006/relationships/customXml" Target="../ink/ink432.xml"/><Relationship Id="rId584" Type="http://schemas.openxmlformats.org/officeDocument/2006/relationships/customXml" Target="../ink/ink474.xml"/><Relationship Id="rId5" Type="http://schemas.openxmlformats.org/officeDocument/2006/relationships/image" Target="../media/image183.png"/><Relationship Id="rId237" Type="http://schemas.openxmlformats.org/officeDocument/2006/relationships/image" Target="../media/image299.png"/><Relationship Id="rId444" Type="http://schemas.openxmlformats.org/officeDocument/2006/relationships/customXml" Target="../ink/ink404.xml"/><Relationship Id="rId651" Type="http://schemas.openxmlformats.org/officeDocument/2006/relationships/customXml" Target="../ink/ink508.xml"/><Relationship Id="rId290" Type="http://schemas.openxmlformats.org/officeDocument/2006/relationships/customXml" Target="../ink/ink327.xml"/><Relationship Id="rId304" Type="http://schemas.openxmlformats.org/officeDocument/2006/relationships/customXml" Target="../ink/ink334.xml"/><Relationship Id="rId388" Type="http://schemas.openxmlformats.org/officeDocument/2006/relationships/customXml" Target="../ink/ink376.xml"/><Relationship Id="rId511" Type="http://schemas.openxmlformats.org/officeDocument/2006/relationships/image" Target="../media/image435.png"/><Relationship Id="rId609" Type="http://schemas.openxmlformats.org/officeDocument/2006/relationships/image" Target="../media/image484.png"/><Relationship Id="rId85" Type="http://schemas.openxmlformats.org/officeDocument/2006/relationships/image" Target="../media/image223.png"/><Relationship Id="rId150" Type="http://schemas.openxmlformats.org/officeDocument/2006/relationships/customXml" Target="../ink/ink257.xml"/><Relationship Id="rId595" Type="http://schemas.openxmlformats.org/officeDocument/2006/relationships/image" Target="../media/image477.png"/><Relationship Id="rId248" Type="http://schemas.openxmlformats.org/officeDocument/2006/relationships/customXml" Target="../ink/ink306.xml"/><Relationship Id="rId455" Type="http://schemas.openxmlformats.org/officeDocument/2006/relationships/image" Target="../media/image407.png"/><Relationship Id="rId662" Type="http://schemas.openxmlformats.org/officeDocument/2006/relationships/image" Target="../media/image510.png"/><Relationship Id="rId12" Type="http://schemas.openxmlformats.org/officeDocument/2006/relationships/customXml" Target="../ink/ink188.xml"/><Relationship Id="rId108" Type="http://schemas.openxmlformats.org/officeDocument/2006/relationships/customXml" Target="../ink/ink236.xml"/><Relationship Id="rId315" Type="http://schemas.openxmlformats.org/officeDocument/2006/relationships/image" Target="../media/image337.png"/><Relationship Id="rId522" Type="http://schemas.openxmlformats.org/officeDocument/2006/relationships/customXml" Target="../ink/ink443.xml"/><Relationship Id="rId96" Type="http://schemas.openxmlformats.org/officeDocument/2006/relationships/customXml" Target="../ink/ink230.xml"/><Relationship Id="rId161" Type="http://schemas.openxmlformats.org/officeDocument/2006/relationships/image" Target="../media/image261.png"/><Relationship Id="rId399" Type="http://schemas.openxmlformats.org/officeDocument/2006/relationships/image" Target="../media/image379.png"/><Relationship Id="rId259" Type="http://schemas.openxmlformats.org/officeDocument/2006/relationships/image" Target="../media/image310.png"/><Relationship Id="rId466" Type="http://schemas.openxmlformats.org/officeDocument/2006/relationships/customXml" Target="../ink/ink415.xml"/><Relationship Id="rId673" Type="http://schemas.openxmlformats.org/officeDocument/2006/relationships/customXml" Target="../ink/ink519.xml"/><Relationship Id="rId23" Type="http://schemas.openxmlformats.org/officeDocument/2006/relationships/image" Target="../media/image192.png"/><Relationship Id="rId119" Type="http://schemas.openxmlformats.org/officeDocument/2006/relationships/image" Target="../media/image240.png"/><Relationship Id="rId326" Type="http://schemas.openxmlformats.org/officeDocument/2006/relationships/customXml" Target="../ink/ink345.xml"/><Relationship Id="rId533" Type="http://schemas.openxmlformats.org/officeDocument/2006/relationships/image" Target="../media/image446.png"/><Relationship Id="rId172" Type="http://schemas.openxmlformats.org/officeDocument/2006/relationships/customXml" Target="../ink/ink268.xml"/><Relationship Id="rId477" Type="http://schemas.openxmlformats.org/officeDocument/2006/relationships/image" Target="../media/image418.png"/><Relationship Id="rId600" Type="http://schemas.openxmlformats.org/officeDocument/2006/relationships/customXml" Target="../ink/ink482.xml"/><Relationship Id="rId684" Type="http://schemas.openxmlformats.org/officeDocument/2006/relationships/image" Target="../media/image521.png"/><Relationship Id="rId337" Type="http://schemas.openxmlformats.org/officeDocument/2006/relationships/image" Target="../media/image348.png"/><Relationship Id="rId34" Type="http://schemas.openxmlformats.org/officeDocument/2006/relationships/customXml" Target="../ink/ink199.xml"/><Relationship Id="rId544" Type="http://schemas.openxmlformats.org/officeDocument/2006/relationships/customXml" Target="../ink/ink454.xml"/><Relationship Id="rId183" Type="http://schemas.openxmlformats.org/officeDocument/2006/relationships/image" Target="../media/image272.png"/><Relationship Id="rId390" Type="http://schemas.openxmlformats.org/officeDocument/2006/relationships/customXml" Target="../ink/ink377.xml"/><Relationship Id="rId404" Type="http://schemas.openxmlformats.org/officeDocument/2006/relationships/customXml" Target="../ink/ink384.xml"/><Relationship Id="rId611" Type="http://schemas.openxmlformats.org/officeDocument/2006/relationships/image" Target="../media/image485.png"/><Relationship Id="rId250" Type="http://schemas.openxmlformats.org/officeDocument/2006/relationships/customXml" Target="../ink/ink307.xml"/><Relationship Id="rId488" Type="http://schemas.openxmlformats.org/officeDocument/2006/relationships/customXml" Target="../ink/ink426.xml"/><Relationship Id="rId695" Type="http://schemas.openxmlformats.org/officeDocument/2006/relationships/customXml" Target="../ink/ink530.xml"/><Relationship Id="rId45" Type="http://schemas.openxmlformats.org/officeDocument/2006/relationships/image" Target="../media/image203.png"/><Relationship Id="rId110" Type="http://schemas.openxmlformats.org/officeDocument/2006/relationships/customXml" Target="../ink/ink237.xml"/><Relationship Id="rId348" Type="http://schemas.openxmlformats.org/officeDocument/2006/relationships/customXml" Target="../ink/ink356.xml"/><Relationship Id="rId555" Type="http://schemas.openxmlformats.org/officeDocument/2006/relationships/image" Target="../media/image457.png"/><Relationship Id="rId194" Type="http://schemas.openxmlformats.org/officeDocument/2006/relationships/customXml" Target="../ink/ink279.xml"/><Relationship Id="rId208" Type="http://schemas.openxmlformats.org/officeDocument/2006/relationships/customXml" Target="../ink/ink286.xml"/><Relationship Id="rId415" Type="http://schemas.openxmlformats.org/officeDocument/2006/relationships/image" Target="../media/image387.png"/><Relationship Id="rId622" Type="http://schemas.openxmlformats.org/officeDocument/2006/relationships/customXml" Target="../ink/ink493.xml"/><Relationship Id="rId261" Type="http://schemas.openxmlformats.org/officeDocument/2006/relationships/image" Target="../media/image311.png"/><Relationship Id="rId499" Type="http://schemas.openxmlformats.org/officeDocument/2006/relationships/image" Target="../media/image429.png"/><Relationship Id="rId56" Type="http://schemas.openxmlformats.org/officeDocument/2006/relationships/customXml" Target="../ink/ink210.xml"/><Relationship Id="rId359" Type="http://schemas.openxmlformats.org/officeDocument/2006/relationships/image" Target="../media/image359.png"/><Relationship Id="rId566" Type="http://schemas.openxmlformats.org/officeDocument/2006/relationships/customXml" Target="../ink/ink465.xml"/><Relationship Id="rId121" Type="http://schemas.openxmlformats.org/officeDocument/2006/relationships/image" Target="../media/image241.png"/><Relationship Id="rId219" Type="http://schemas.openxmlformats.org/officeDocument/2006/relationships/image" Target="../media/image290.png"/><Relationship Id="rId426" Type="http://schemas.openxmlformats.org/officeDocument/2006/relationships/customXml" Target="../ink/ink395.xml"/><Relationship Id="rId633" Type="http://schemas.openxmlformats.org/officeDocument/2006/relationships/customXml" Target="../ink/ink499.xml"/><Relationship Id="rId67" Type="http://schemas.openxmlformats.org/officeDocument/2006/relationships/image" Target="../media/image214.png"/><Relationship Id="rId272" Type="http://schemas.openxmlformats.org/officeDocument/2006/relationships/customXml" Target="../ink/ink318.xml"/><Relationship Id="rId577" Type="http://schemas.openxmlformats.org/officeDocument/2006/relationships/image" Target="../media/image468.png"/><Relationship Id="rId700" Type="http://schemas.openxmlformats.org/officeDocument/2006/relationships/image" Target="../media/image529.png"/><Relationship Id="rId132" Type="http://schemas.openxmlformats.org/officeDocument/2006/relationships/customXml" Target="../ink/ink248.xml"/><Relationship Id="rId437" Type="http://schemas.openxmlformats.org/officeDocument/2006/relationships/image" Target="../media/image398.png"/><Relationship Id="rId644" Type="http://schemas.openxmlformats.org/officeDocument/2006/relationships/image" Target="../media/image501.png"/><Relationship Id="rId283" Type="http://schemas.openxmlformats.org/officeDocument/2006/relationships/image" Target="../media/image322.png"/><Relationship Id="rId490" Type="http://schemas.openxmlformats.org/officeDocument/2006/relationships/customXml" Target="../ink/ink427.xml"/><Relationship Id="rId504" Type="http://schemas.openxmlformats.org/officeDocument/2006/relationships/customXml" Target="../ink/ink434.xml"/><Relationship Id="rId78" Type="http://schemas.openxmlformats.org/officeDocument/2006/relationships/customXml" Target="../ink/ink221.xml"/><Relationship Id="rId143" Type="http://schemas.openxmlformats.org/officeDocument/2006/relationships/image" Target="../media/image252.png"/><Relationship Id="rId350" Type="http://schemas.openxmlformats.org/officeDocument/2006/relationships/customXml" Target="../ink/ink357.xml"/><Relationship Id="rId588" Type="http://schemas.openxmlformats.org/officeDocument/2006/relationships/customXml" Target="../ink/ink476.xml"/><Relationship Id="rId9" Type="http://schemas.openxmlformats.org/officeDocument/2006/relationships/image" Target="../media/image185.png"/><Relationship Id="rId210" Type="http://schemas.openxmlformats.org/officeDocument/2006/relationships/customXml" Target="../ink/ink287.xml"/><Relationship Id="rId448" Type="http://schemas.openxmlformats.org/officeDocument/2006/relationships/customXml" Target="../ink/ink406.xml"/><Relationship Id="rId655" Type="http://schemas.openxmlformats.org/officeDocument/2006/relationships/customXml" Target="../ink/ink510.xml"/><Relationship Id="rId294" Type="http://schemas.openxmlformats.org/officeDocument/2006/relationships/customXml" Target="../ink/ink329.xml"/><Relationship Id="rId308" Type="http://schemas.openxmlformats.org/officeDocument/2006/relationships/customXml" Target="../ink/ink336.xml"/><Relationship Id="rId515" Type="http://schemas.openxmlformats.org/officeDocument/2006/relationships/image" Target="../media/image437.png"/><Relationship Id="rId89" Type="http://schemas.openxmlformats.org/officeDocument/2006/relationships/image" Target="../media/image225.png"/><Relationship Id="rId154" Type="http://schemas.openxmlformats.org/officeDocument/2006/relationships/customXml" Target="../ink/ink259.xml"/><Relationship Id="rId361" Type="http://schemas.openxmlformats.org/officeDocument/2006/relationships/image" Target="../media/image360.png"/><Relationship Id="rId599" Type="http://schemas.openxmlformats.org/officeDocument/2006/relationships/image" Target="../media/image479.png"/><Relationship Id="rId459" Type="http://schemas.openxmlformats.org/officeDocument/2006/relationships/image" Target="../media/image409.png"/><Relationship Id="rId666" Type="http://schemas.openxmlformats.org/officeDocument/2006/relationships/image" Target="../media/image512.png"/><Relationship Id="rId16" Type="http://schemas.openxmlformats.org/officeDocument/2006/relationships/customXml" Target="../ink/ink190.xml"/><Relationship Id="rId221" Type="http://schemas.openxmlformats.org/officeDocument/2006/relationships/image" Target="../media/image291.png"/><Relationship Id="rId319" Type="http://schemas.openxmlformats.org/officeDocument/2006/relationships/image" Target="../media/image339.png"/><Relationship Id="rId526" Type="http://schemas.openxmlformats.org/officeDocument/2006/relationships/customXml" Target="../ink/ink445.xml"/><Relationship Id="rId165" Type="http://schemas.openxmlformats.org/officeDocument/2006/relationships/image" Target="../media/image263.png"/><Relationship Id="rId372" Type="http://schemas.openxmlformats.org/officeDocument/2006/relationships/customXml" Target="../ink/ink368.xml"/><Relationship Id="rId677" Type="http://schemas.openxmlformats.org/officeDocument/2006/relationships/customXml" Target="../ink/ink521.xml"/><Relationship Id="rId232" Type="http://schemas.openxmlformats.org/officeDocument/2006/relationships/customXml" Target="../ink/ink298.xml"/><Relationship Id="rId27" Type="http://schemas.openxmlformats.org/officeDocument/2006/relationships/image" Target="../media/image194.png"/><Relationship Id="rId537" Type="http://schemas.openxmlformats.org/officeDocument/2006/relationships/image" Target="../media/image448.png"/><Relationship Id="rId80" Type="http://schemas.openxmlformats.org/officeDocument/2006/relationships/customXml" Target="../ink/ink222.xml"/><Relationship Id="rId176" Type="http://schemas.openxmlformats.org/officeDocument/2006/relationships/customXml" Target="../ink/ink270.xml"/><Relationship Id="rId383" Type="http://schemas.openxmlformats.org/officeDocument/2006/relationships/image" Target="../media/image371.png"/><Relationship Id="rId590" Type="http://schemas.openxmlformats.org/officeDocument/2006/relationships/customXml" Target="../ink/ink477.xml"/><Relationship Id="rId604" Type="http://schemas.openxmlformats.org/officeDocument/2006/relationships/customXml" Target="../ink/ink484.xml"/><Relationship Id="rId243" Type="http://schemas.openxmlformats.org/officeDocument/2006/relationships/image" Target="../media/image302.png"/><Relationship Id="rId450" Type="http://schemas.openxmlformats.org/officeDocument/2006/relationships/customXml" Target="../ink/ink407.xml"/><Relationship Id="rId688" Type="http://schemas.openxmlformats.org/officeDocument/2006/relationships/image" Target="../media/image523.png"/><Relationship Id="rId38" Type="http://schemas.openxmlformats.org/officeDocument/2006/relationships/customXml" Target="../ink/ink201.xml"/><Relationship Id="rId103" Type="http://schemas.openxmlformats.org/officeDocument/2006/relationships/image" Target="../media/image232.png"/><Relationship Id="rId310" Type="http://schemas.openxmlformats.org/officeDocument/2006/relationships/customXml" Target="../ink/ink337.xml"/><Relationship Id="rId548" Type="http://schemas.openxmlformats.org/officeDocument/2006/relationships/customXml" Target="../ink/ink456.xml"/><Relationship Id="rId91" Type="http://schemas.openxmlformats.org/officeDocument/2006/relationships/image" Target="../media/image226.png"/><Relationship Id="rId187" Type="http://schemas.openxmlformats.org/officeDocument/2006/relationships/image" Target="../media/image274.png"/><Relationship Id="rId394" Type="http://schemas.openxmlformats.org/officeDocument/2006/relationships/customXml" Target="../ink/ink379.xml"/><Relationship Id="rId408" Type="http://schemas.openxmlformats.org/officeDocument/2006/relationships/customXml" Target="../ink/ink386.xml"/><Relationship Id="rId615" Type="http://schemas.openxmlformats.org/officeDocument/2006/relationships/image" Target="../media/image487.png"/><Relationship Id="rId254" Type="http://schemas.openxmlformats.org/officeDocument/2006/relationships/customXml" Target="../ink/ink309.xml"/><Relationship Id="rId699" Type="http://schemas.openxmlformats.org/officeDocument/2006/relationships/customXml" Target="../ink/ink532.xml"/><Relationship Id="rId49" Type="http://schemas.openxmlformats.org/officeDocument/2006/relationships/image" Target="../media/image205.png"/><Relationship Id="rId114" Type="http://schemas.openxmlformats.org/officeDocument/2006/relationships/customXml" Target="../ink/ink239.xml"/><Relationship Id="rId461" Type="http://schemas.openxmlformats.org/officeDocument/2006/relationships/image" Target="../media/image410.png"/><Relationship Id="rId559" Type="http://schemas.openxmlformats.org/officeDocument/2006/relationships/image" Target="../media/image459.png"/><Relationship Id="rId198" Type="http://schemas.openxmlformats.org/officeDocument/2006/relationships/customXml" Target="../ink/ink281.xml"/><Relationship Id="rId321" Type="http://schemas.openxmlformats.org/officeDocument/2006/relationships/image" Target="../media/image340.png"/><Relationship Id="rId419" Type="http://schemas.openxmlformats.org/officeDocument/2006/relationships/image" Target="../media/image389.png"/><Relationship Id="rId626" Type="http://schemas.openxmlformats.org/officeDocument/2006/relationships/customXml" Target="../ink/ink495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6.png"/><Relationship Id="rId21" Type="http://schemas.openxmlformats.org/officeDocument/2006/relationships/image" Target="../media/image541.png"/><Relationship Id="rId324" Type="http://schemas.openxmlformats.org/officeDocument/2006/relationships/image" Target="../media/image689.png"/><Relationship Id="rId531" Type="http://schemas.openxmlformats.org/officeDocument/2006/relationships/image" Target="../media/image790.png"/><Relationship Id="rId170" Type="http://schemas.openxmlformats.org/officeDocument/2006/relationships/customXml" Target="../ink/ink619.xml"/><Relationship Id="rId268" Type="http://schemas.openxmlformats.org/officeDocument/2006/relationships/image" Target="../media/image661.png"/><Relationship Id="rId475" Type="http://schemas.openxmlformats.org/officeDocument/2006/relationships/customXml" Target="../ink/ink772.xml"/><Relationship Id="rId32" Type="http://schemas.openxmlformats.org/officeDocument/2006/relationships/customXml" Target="../ink/ink550.xml"/><Relationship Id="rId128" Type="http://schemas.openxmlformats.org/officeDocument/2006/relationships/customXml" Target="../ink/ink598.xml"/><Relationship Id="rId335" Type="http://schemas.openxmlformats.org/officeDocument/2006/relationships/customXml" Target="../ink/ink702.xml"/><Relationship Id="rId181" Type="http://schemas.openxmlformats.org/officeDocument/2006/relationships/image" Target="../media/image618.png"/><Relationship Id="rId402" Type="http://schemas.openxmlformats.org/officeDocument/2006/relationships/image" Target="../media/image728.png"/><Relationship Id="rId279" Type="http://schemas.openxmlformats.org/officeDocument/2006/relationships/customXml" Target="../ink/ink674.xml"/><Relationship Id="rId444" Type="http://schemas.openxmlformats.org/officeDocument/2006/relationships/image" Target="../media/image749.png"/><Relationship Id="rId486" Type="http://schemas.openxmlformats.org/officeDocument/2006/relationships/image" Target="../media/image768.png"/><Relationship Id="rId43" Type="http://schemas.openxmlformats.org/officeDocument/2006/relationships/image" Target="../media/image551.png"/><Relationship Id="rId139" Type="http://schemas.openxmlformats.org/officeDocument/2006/relationships/image" Target="../media/image597.png"/><Relationship Id="rId290" Type="http://schemas.openxmlformats.org/officeDocument/2006/relationships/image" Target="../media/image672.png"/><Relationship Id="rId304" Type="http://schemas.openxmlformats.org/officeDocument/2006/relationships/image" Target="../media/image679.png"/><Relationship Id="rId346" Type="http://schemas.openxmlformats.org/officeDocument/2006/relationships/image" Target="../media/image700.png"/><Relationship Id="rId388" Type="http://schemas.openxmlformats.org/officeDocument/2006/relationships/image" Target="../media/image721.png"/><Relationship Id="rId511" Type="http://schemas.openxmlformats.org/officeDocument/2006/relationships/customXml" Target="../ink/ink790.xml"/><Relationship Id="rId85" Type="http://schemas.openxmlformats.org/officeDocument/2006/relationships/image" Target="../media/image571.png"/><Relationship Id="rId150" Type="http://schemas.openxmlformats.org/officeDocument/2006/relationships/customXml" Target="../ink/ink609.xml"/><Relationship Id="rId192" Type="http://schemas.openxmlformats.org/officeDocument/2006/relationships/customXml" Target="../ink/ink630.xml"/><Relationship Id="rId206" Type="http://schemas.openxmlformats.org/officeDocument/2006/relationships/customXml" Target="../ink/ink637.xml"/><Relationship Id="rId413" Type="http://schemas.openxmlformats.org/officeDocument/2006/relationships/customXml" Target="../ink/ink741.xml"/><Relationship Id="rId248" Type="http://schemas.openxmlformats.org/officeDocument/2006/relationships/customXml" Target="../ink/ink658.xml"/><Relationship Id="rId455" Type="http://schemas.openxmlformats.org/officeDocument/2006/relationships/customXml" Target="../ink/ink762.xml"/><Relationship Id="rId497" Type="http://schemas.openxmlformats.org/officeDocument/2006/relationships/customXml" Target="../ink/ink783.xml"/><Relationship Id="rId12" Type="http://schemas.openxmlformats.org/officeDocument/2006/relationships/customXml" Target="../ink/ink540.xml"/><Relationship Id="rId108" Type="http://schemas.openxmlformats.org/officeDocument/2006/relationships/customXml" Target="../ink/ink588.xml"/><Relationship Id="rId315" Type="http://schemas.openxmlformats.org/officeDocument/2006/relationships/customXml" Target="../ink/ink692.xml"/><Relationship Id="rId357" Type="http://schemas.openxmlformats.org/officeDocument/2006/relationships/customXml" Target="../ink/ink713.xml"/><Relationship Id="rId522" Type="http://schemas.openxmlformats.org/officeDocument/2006/relationships/customXml" Target="../ink/ink796.xml"/><Relationship Id="rId54" Type="http://schemas.openxmlformats.org/officeDocument/2006/relationships/customXml" Target="../ink/ink561.xml"/><Relationship Id="rId96" Type="http://schemas.openxmlformats.org/officeDocument/2006/relationships/customXml" Target="../ink/ink582.xml"/><Relationship Id="rId161" Type="http://schemas.openxmlformats.org/officeDocument/2006/relationships/image" Target="../media/image608.png"/><Relationship Id="rId217" Type="http://schemas.openxmlformats.org/officeDocument/2006/relationships/image" Target="../media/image636.png"/><Relationship Id="rId399" Type="http://schemas.openxmlformats.org/officeDocument/2006/relationships/customXml" Target="../ink/ink734.xml"/><Relationship Id="rId259" Type="http://schemas.openxmlformats.org/officeDocument/2006/relationships/image" Target="../media/image657.png"/><Relationship Id="rId424" Type="http://schemas.openxmlformats.org/officeDocument/2006/relationships/image" Target="../media/image739.png"/><Relationship Id="rId466" Type="http://schemas.openxmlformats.org/officeDocument/2006/relationships/image" Target="../media/image759.png"/><Relationship Id="rId23" Type="http://schemas.openxmlformats.org/officeDocument/2006/relationships/image" Target="../media/image542.png"/><Relationship Id="rId119" Type="http://schemas.openxmlformats.org/officeDocument/2006/relationships/image" Target="../media/image587.png"/><Relationship Id="rId270" Type="http://schemas.openxmlformats.org/officeDocument/2006/relationships/image" Target="../media/image662.png"/><Relationship Id="rId326" Type="http://schemas.openxmlformats.org/officeDocument/2006/relationships/image" Target="../media/image690.png"/><Relationship Id="rId533" Type="http://schemas.openxmlformats.org/officeDocument/2006/relationships/image" Target="../media/image791.png"/><Relationship Id="rId65" Type="http://schemas.openxmlformats.org/officeDocument/2006/relationships/image" Target="../media/image562.png"/><Relationship Id="rId130" Type="http://schemas.openxmlformats.org/officeDocument/2006/relationships/customXml" Target="../ink/ink599.xml"/><Relationship Id="rId368" Type="http://schemas.openxmlformats.org/officeDocument/2006/relationships/image" Target="../media/image711.png"/><Relationship Id="rId172" Type="http://schemas.openxmlformats.org/officeDocument/2006/relationships/customXml" Target="../ink/ink620.xml"/><Relationship Id="rId228" Type="http://schemas.openxmlformats.org/officeDocument/2006/relationships/customXml" Target="../ink/ink648.xml"/><Relationship Id="rId435" Type="http://schemas.openxmlformats.org/officeDocument/2006/relationships/customXml" Target="../ink/ink752.xml"/><Relationship Id="rId477" Type="http://schemas.openxmlformats.org/officeDocument/2006/relationships/customXml" Target="../ink/ink773.xml"/><Relationship Id="rId281" Type="http://schemas.openxmlformats.org/officeDocument/2006/relationships/customXml" Target="../ink/ink675.xml"/><Relationship Id="rId337" Type="http://schemas.openxmlformats.org/officeDocument/2006/relationships/customXml" Target="../ink/ink703.xml"/><Relationship Id="rId502" Type="http://schemas.openxmlformats.org/officeDocument/2006/relationships/image" Target="../media/image776.png"/><Relationship Id="rId34" Type="http://schemas.openxmlformats.org/officeDocument/2006/relationships/customXml" Target="../ink/ink551.xml"/><Relationship Id="rId76" Type="http://schemas.openxmlformats.org/officeDocument/2006/relationships/customXml" Target="../ink/ink572.xml"/><Relationship Id="rId141" Type="http://schemas.openxmlformats.org/officeDocument/2006/relationships/image" Target="../media/image598.png"/><Relationship Id="rId379" Type="http://schemas.openxmlformats.org/officeDocument/2006/relationships/customXml" Target="../ink/ink724.xml"/><Relationship Id="rId7" Type="http://schemas.openxmlformats.org/officeDocument/2006/relationships/image" Target="../media/image534.png"/><Relationship Id="rId183" Type="http://schemas.openxmlformats.org/officeDocument/2006/relationships/image" Target="../media/image619.png"/><Relationship Id="rId239" Type="http://schemas.openxmlformats.org/officeDocument/2006/relationships/image" Target="../media/image647.png"/><Relationship Id="rId390" Type="http://schemas.openxmlformats.org/officeDocument/2006/relationships/image" Target="../media/image722.png"/><Relationship Id="rId404" Type="http://schemas.openxmlformats.org/officeDocument/2006/relationships/image" Target="../media/image729.png"/><Relationship Id="rId446" Type="http://schemas.openxmlformats.org/officeDocument/2006/relationships/image" Target="../media/image292.png"/><Relationship Id="rId250" Type="http://schemas.openxmlformats.org/officeDocument/2006/relationships/customXml" Target="../ink/ink659.xml"/><Relationship Id="rId292" Type="http://schemas.openxmlformats.org/officeDocument/2006/relationships/image" Target="../media/image673.png"/><Relationship Id="rId306" Type="http://schemas.openxmlformats.org/officeDocument/2006/relationships/image" Target="../media/image680.png"/><Relationship Id="rId488" Type="http://schemas.openxmlformats.org/officeDocument/2006/relationships/image" Target="../media/image769.png"/><Relationship Id="rId45" Type="http://schemas.openxmlformats.org/officeDocument/2006/relationships/image" Target="../media/image552.png"/><Relationship Id="rId87" Type="http://schemas.openxmlformats.org/officeDocument/2006/relationships/image" Target="../media/image44.png"/><Relationship Id="rId110" Type="http://schemas.openxmlformats.org/officeDocument/2006/relationships/customXml" Target="../ink/ink589.xml"/><Relationship Id="rId348" Type="http://schemas.openxmlformats.org/officeDocument/2006/relationships/image" Target="../media/image701.png"/><Relationship Id="rId513" Type="http://schemas.openxmlformats.org/officeDocument/2006/relationships/customXml" Target="../ink/ink791.xml"/><Relationship Id="rId152" Type="http://schemas.openxmlformats.org/officeDocument/2006/relationships/customXml" Target="../ink/ink610.xml"/><Relationship Id="rId194" Type="http://schemas.openxmlformats.org/officeDocument/2006/relationships/customXml" Target="../ink/ink631.xml"/><Relationship Id="rId208" Type="http://schemas.openxmlformats.org/officeDocument/2006/relationships/customXml" Target="../ink/ink638.xml"/><Relationship Id="rId415" Type="http://schemas.openxmlformats.org/officeDocument/2006/relationships/customXml" Target="../ink/ink742.xml"/><Relationship Id="rId457" Type="http://schemas.openxmlformats.org/officeDocument/2006/relationships/customXml" Target="../ink/ink763.xml"/><Relationship Id="rId261" Type="http://schemas.openxmlformats.org/officeDocument/2006/relationships/image" Target="../media/image658.png"/><Relationship Id="rId499" Type="http://schemas.openxmlformats.org/officeDocument/2006/relationships/customXml" Target="../ink/ink784.xml"/><Relationship Id="rId14" Type="http://schemas.openxmlformats.org/officeDocument/2006/relationships/customXml" Target="../ink/ink541.xml"/><Relationship Id="rId56" Type="http://schemas.openxmlformats.org/officeDocument/2006/relationships/customXml" Target="../ink/ink562.xml"/><Relationship Id="rId317" Type="http://schemas.openxmlformats.org/officeDocument/2006/relationships/customXml" Target="../ink/ink693.xml"/><Relationship Id="rId359" Type="http://schemas.openxmlformats.org/officeDocument/2006/relationships/customXml" Target="../ink/ink714.xml"/><Relationship Id="rId524" Type="http://schemas.openxmlformats.org/officeDocument/2006/relationships/customXml" Target="../ink/ink797.xml"/><Relationship Id="rId98" Type="http://schemas.openxmlformats.org/officeDocument/2006/relationships/customXml" Target="../ink/ink583.xml"/><Relationship Id="rId121" Type="http://schemas.openxmlformats.org/officeDocument/2006/relationships/image" Target="../media/image588.png"/><Relationship Id="rId163" Type="http://schemas.openxmlformats.org/officeDocument/2006/relationships/image" Target="../media/image609.png"/><Relationship Id="rId219" Type="http://schemas.openxmlformats.org/officeDocument/2006/relationships/image" Target="../media/image637.png"/><Relationship Id="rId370" Type="http://schemas.openxmlformats.org/officeDocument/2006/relationships/image" Target="../media/image712.png"/><Relationship Id="rId426" Type="http://schemas.openxmlformats.org/officeDocument/2006/relationships/image" Target="../media/image740.png"/><Relationship Id="rId230" Type="http://schemas.openxmlformats.org/officeDocument/2006/relationships/customXml" Target="../ink/ink649.xml"/><Relationship Id="rId468" Type="http://schemas.openxmlformats.org/officeDocument/2006/relationships/image" Target="../media/image295.png"/><Relationship Id="rId25" Type="http://schemas.openxmlformats.org/officeDocument/2006/relationships/image" Target="../media/image361.png"/><Relationship Id="rId67" Type="http://schemas.openxmlformats.org/officeDocument/2006/relationships/image" Target="../media/image563.png"/><Relationship Id="rId272" Type="http://schemas.openxmlformats.org/officeDocument/2006/relationships/image" Target="../media/image663.png"/><Relationship Id="rId328" Type="http://schemas.openxmlformats.org/officeDocument/2006/relationships/image" Target="../media/image691.png"/><Relationship Id="rId535" Type="http://schemas.openxmlformats.org/officeDocument/2006/relationships/image" Target="../media/image792.png"/><Relationship Id="rId132" Type="http://schemas.openxmlformats.org/officeDocument/2006/relationships/customXml" Target="../ink/ink600.xml"/><Relationship Id="rId174" Type="http://schemas.openxmlformats.org/officeDocument/2006/relationships/customXml" Target="../ink/ink621.xml"/><Relationship Id="rId381" Type="http://schemas.openxmlformats.org/officeDocument/2006/relationships/customXml" Target="../ink/ink725.xml"/><Relationship Id="rId241" Type="http://schemas.openxmlformats.org/officeDocument/2006/relationships/image" Target="../media/image648.png"/><Relationship Id="rId437" Type="http://schemas.openxmlformats.org/officeDocument/2006/relationships/customXml" Target="../ink/ink753.xml"/><Relationship Id="rId479" Type="http://schemas.openxmlformats.org/officeDocument/2006/relationships/customXml" Target="../ink/ink774.xml"/><Relationship Id="rId36" Type="http://schemas.openxmlformats.org/officeDocument/2006/relationships/customXml" Target="../ink/ink552.xml"/><Relationship Id="rId283" Type="http://schemas.openxmlformats.org/officeDocument/2006/relationships/customXml" Target="../ink/ink676.xml"/><Relationship Id="rId339" Type="http://schemas.openxmlformats.org/officeDocument/2006/relationships/customXml" Target="../ink/ink704.xml"/><Relationship Id="rId490" Type="http://schemas.openxmlformats.org/officeDocument/2006/relationships/image" Target="../media/image770.png"/><Relationship Id="rId504" Type="http://schemas.openxmlformats.org/officeDocument/2006/relationships/image" Target="../media/image777.png"/><Relationship Id="rId78" Type="http://schemas.openxmlformats.org/officeDocument/2006/relationships/customXml" Target="../ink/ink573.xml"/><Relationship Id="rId101" Type="http://schemas.openxmlformats.org/officeDocument/2006/relationships/image" Target="../media/image578.png"/><Relationship Id="rId143" Type="http://schemas.openxmlformats.org/officeDocument/2006/relationships/image" Target="../media/image599.png"/><Relationship Id="rId185" Type="http://schemas.openxmlformats.org/officeDocument/2006/relationships/image" Target="../media/image620.png"/><Relationship Id="rId350" Type="http://schemas.openxmlformats.org/officeDocument/2006/relationships/image" Target="../media/image702.png"/><Relationship Id="rId406" Type="http://schemas.openxmlformats.org/officeDocument/2006/relationships/image" Target="../media/image730.png"/><Relationship Id="rId9" Type="http://schemas.openxmlformats.org/officeDocument/2006/relationships/image" Target="../media/image535.png"/><Relationship Id="rId210" Type="http://schemas.openxmlformats.org/officeDocument/2006/relationships/customXml" Target="../ink/ink639.xml"/><Relationship Id="rId392" Type="http://schemas.openxmlformats.org/officeDocument/2006/relationships/image" Target="../media/image723.png"/><Relationship Id="rId448" Type="http://schemas.openxmlformats.org/officeDocument/2006/relationships/image" Target="../media/image750.png"/><Relationship Id="rId252" Type="http://schemas.openxmlformats.org/officeDocument/2006/relationships/customXml" Target="../ink/ink660.xml"/><Relationship Id="rId294" Type="http://schemas.openxmlformats.org/officeDocument/2006/relationships/image" Target="../media/image674.png"/><Relationship Id="rId308" Type="http://schemas.openxmlformats.org/officeDocument/2006/relationships/image" Target="../media/image681.png"/><Relationship Id="rId515" Type="http://schemas.openxmlformats.org/officeDocument/2006/relationships/customXml" Target="../ink/ink792.xml"/><Relationship Id="rId47" Type="http://schemas.openxmlformats.org/officeDocument/2006/relationships/image" Target="../media/image553.png"/><Relationship Id="rId89" Type="http://schemas.openxmlformats.org/officeDocument/2006/relationships/image" Target="../media/image572.png"/><Relationship Id="rId112" Type="http://schemas.openxmlformats.org/officeDocument/2006/relationships/customXml" Target="../ink/ink590.xml"/><Relationship Id="rId154" Type="http://schemas.openxmlformats.org/officeDocument/2006/relationships/customXml" Target="../ink/ink611.xml"/><Relationship Id="rId361" Type="http://schemas.openxmlformats.org/officeDocument/2006/relationships/customXml" Target="../ink/ink715.xml"/><Relationship Id="rId196" Type="http://schemas.openxmlformats.org/officeDocument/2006/relationships/customXml" Target="../ink/ink632.xml"/><Relationship Id="rId417" Type="http://schemas.openxmlformats.org/officeDocument/2006/relationships/customXml" Target="../ink/ink743.xml"/><Relationship Id="rId459" Type="http://schemas.openxmlformats.org/officeDocument/2006/relationships/customXml" Target="../ink/ink764.xml"/><Relationship Id="rId16" Type="http://schemas.openxmlformats.org/officeDocument/2006/relationships/customXml" Target="../ink/ink542.xml"/><Relationship Id="rId221" Type="http://schemas.openxmlformats.org/officeDocument/2006/relationships/image" Target="../media/image638.png"/><Relationship Id="rId263" Type="http://schemas.openxmlformats.org/officeDocument/2006/relationships/image" Target="../media/image659.png"/><Relationship Id="rId319" Type="http://schemas.openxmlformats.org/officeDocument/2006/relationships/customXml" Target="../ink/ink694.xml"/><Relationship Id="rId470" Type="http://schemas.openxmlformats.org/officeDocument/2006/relationships/image" Target="../media/image760.png"/><Relationship Id="rId526" Type="http://schemas.openxmlformats.org/officeDocument/2006/relationships/customXml" Target="../ink/ink798.xml"/><Relationship Id="rId58" Type="http://schemas.openxmlformats.org/officeDocument/2006/relationships/customXml" Target="../ink/ink563.xml"/><Relationship Id="rId123" Type="http://schemas.openxmlformats.org/officeDocument/2006/relationships/image" Target="../media/image589.png"/><Relationship Id="rId330" Type="http://schemas.openxmlformats.org/officeDocument/2006/relationships/image" Target="../media/image692.png"/><Relationship Id="rId165" Type="http://schemas.openxmlformats.org/officeDocument/2006/relationships/image" Target="../media/image610.png"/><Relationship Id="rId372" Type="http://schemas.openxmlformats.org/officeDocument/2006/relationships/image" Target="../media/image713.png"/><Relationship Id="rId428" Type="http://schemas.openxmlformats.org/officeDocument/2006/relationships/image" Target="../media/image741.png"/><Relationship Id="rId232" Type="http://schemas.openxmlformats.org/officeDocument/2006/relationships/customXml" Target="../ink/ink650.xml"/><Relationship Id="rId274" Type="http://schemas.openxmlformats.org/officeDocument/2006/relationships/image" Target="../media/image664.png"/><Relationship Id="rId481" Type="http://schemas.openxmlformats.org/officeDocument/2006/relationships/customXml" Target="../ink/ink775.xml"/><Relationship Id="rId27" Type="http://schemas.openxmlformats.org/officeDocument/2006/relationships/image" Target="../media/image543.png"/><Relationship Id="rId69" Type="http://schemas.openxmlformats.org/officeDocument/2006/relationships/image" Target="../media/image564.png"/><Relationship Id="rId134" Type="http://schemas.openxmlformats.org/officeDocument/2006/relationships/customXml" Target="../ink/ink601.xml"/><Relationship Id="rId80" Type="http://schemas.openxmlformats.org/officeDocument/2006/relationships/customXml" Target="../ink/ink574.xml"/><Relationship Id="rId176" Type="http://schemas.openxmlformats.org/officeDocument/2006/relationships/customXml" Target="../ink/ink622.xml"/><Relationship Id="rId341" Type="http://schemas.openxmlformats.org/officeDocument/2006/relationships/customXml" Target="../ink/ink705.xml"/><Relationship Id="rId383" Type="http://schemas.openxmlformats.org/officeDocument/2006/relationships/customXml" Target="../ink/ink726.xml"/><Relationship Id="rId439" Type="http://schemas.openxmlformats.org/officeDocument/2006/relationships/customXml" Target="../ink/ink754.xml"/><Relationship Id="rId201" Type="http://schemas.openxmlformats.org/officeDocument/2006/relationships/image" Target="../media/image628.png"/><Relationship Id="rId243" Type="http://schemas.openxmlformats.org/officeDocument/2006/relationships/image" Target="../media/image649.png"/><Relationship Id="rId285" Type="http://schemas.openxmlformats.org/officeDocument/2006/relationships/customXml" Target="../ink/ink677.xml"/><Relationship Id="rId450" Type="http://schemas.openxmlformats.org/officeDocument/2006/relationships/image" Target="../media/image751.png"/><Relationship Id="rId506" Type="http://schemas.openxmlformats.org/officeDocument/2006/relationships/image" Target="../media/image778.png"/><Relationship Id="rId38" Type="http://schemas.openxmlformats.org/officeDocument/2006/relationships/customXml" Target="../ink/ink553.xml"/><Relationship Id="rId103" Type="http://schemas.openxmlformats.org/officeDocument/2006/relationships/image" Target="../media/image579.png"/><Relationship Id="rId310" Type="http://schemas.openxmlformats.org/officeDocument/2006/relationships/image" Target="../media/image682.png"/><Relationship Id="rId492" Type="http://schemas.openxmlformats.org/officeDocument/2006/relationships/image" Target="../media/image771.png"/><Relationship Id="rId91" Type="http://schemas.openxmlformats.org/officeDocument/2006/relationships/image" Target="../media/image573.png"/><Relationship Id="rId145" Type="http://schemas.openxmlformats.org/officeDocument/2006/relationships/image" Target="../media/image600.png"/><Relationship Id="rId187" Type="http://schemas.openxmlformats.org/officeDocument/2006/relationships/image" Target="../media/image621.png"/><Relationship Id="rId352" Type="http://schemas.openxmlformats.org/officeDocument/2006/relationships/image" Target="../media/image703.png"/><Relationship Id="rId394" Type="http://schemas.openxmlformats.org/officeDocument/2006/relationships/image" Target="../media/image724.png"/><Relationship Id="rId408" Type="http://schemas.openxmlformats.org/officeDocument/2006/relationships/image" Target="../media/image731.png"/><Relationship Id="rId212" Type="http://schemas.openxmlformats.org/officeDocument/2006/relationships/customXml" Target="../ink/ink640.xml"/><Relationship Id="rId254" Type="http://schemas.openxmlformats.org/officeDocument/2006/relationships/customXml" Target="../ink/ink661.xml"/><Relationship Id="rId49" Type="http://schemas.openxmlformats.org/officeDocument/2006/relationships/image" Target="../media/image554.png"/><Relationship Id="rId114" Type="http://schemas.openxmlformats.org/officeDocument/2006/relationships/customXml" Target="../ink/ink591.xml"/><Relationship Id="rId296" Type="http://schemas.openxmlformats.org/officeDocument/2006/relationships/image" Target="../media/image675.png"/><Relationship Id="rId461" Type="http://schemas.openxmlformats.org/officeDocument/2006/relationships/customXml" Target="../ink/ink765.xml"/><Relationship Id="rId517" Type="http://schemas.openxmlformats.org/officeDocument/2006/relationships/image" Target="../media/image783.png"/><Relationship Id="rId60" Type="http://schemas.openxmlformats.org/officeDocument/2006/relationships/customXml" Target="../ink/ink564.xml"/><Relationship Id="rId156" Type="http://schemas.openxmlformats.org/officeDocument/2006/relationships/customXml" Target="../ink/ink612.xml"/><Relationship Id="rId198" Type="http://schemas.openxmlformats.org/officeDocument/2006/relationships/customXml" Target="../ink/ink633.xml"/><Relationship Id="rId321" Type="http://schemas.openxmlformats.org/officeDocument/2006/relationships/customXml" Target="../ink/ink695.xml"/><Relationship Id="rId363" Type="http://schemas.openxmlformats.org/officeDocument/2006/relationships/customXml" Target="../ink/ink716.xml"/><Relationship Id="rId419" Type="http://schemas.openxmlformats.org/officeDocument/2006/relationships/customXml" Target="../ink/ink744.xml"/><Relationship Id="rId223" Type="http://schemas.openxmlformats.org/officeDocument/2006/relationships/image" Target="../media/image639.png"/><Relationship Id="rId430" Type="http://schemas.openxmlformats.org/officeDocument/2006/relationships/image" Target="../media/image742.png"/><Relationship Id="rId18" Type="http://schemas.openxmlformats.org/officeDocument/2006/relationships/customXml" Target="../ink/ink543.xml"/><Relationship Id="rId265" Type="http://schemas.openxmlformats.org/officeDocument/2006/relationships/customXml" Target="../ink/ink667.xml"/><Relationship Id="rId472" Type="http://schemas.openxmlformats.org/officeDocument/2006/relationships/image" Target="../media/image761.png"/><Relationship Id="rId528" Type="http://schemas.openxmlformats.org/officeDocument/2006/relationships/customXml" Target="../ink/ink799.xml"/><Relationship Id="rId125" Type="http://schemas.openxmlformats.org/officeDocument/2006/relationships/image" Target="../media/image590.png"/><Relationship Id="rId167" Type="http://schemas.openxmlformats.org/officeDocument/2006/relationships/image" Target="../media/image611.png"/><Relationship Id="rId332" Type="http://schemas.openxmlformats.org/officeDocument/2006/relationships/image" Target="../media/image693.png"/><Relationship Id="rId374" Type="http://schemas.openxmlformats.org/officeDocument/2006/relationships/image" Target="../media/image714.png"/><Relationship Id="rId71" Type="http://schemas.openxmlformats.org/officeDocument/2006/relationships/image" Target="../media/image565.png"/><Relationship Id="rId234" Type="http://schemas.openxmlformats.org/officeDocument/2006/relationships/customXml" Target="../ink/ink651.xml"/><Relationship Id="rId2" Type="http://schemas.openxmlformats.org/officeDocument/2006/relationships/customXml" Target="../ink/ink535.xml"/><Relationship Id="rId29" Type="http://schemas.openxmlformats.org/officeDocument/2006/relationships/image" Target="../media/image544.png"/><Relationship Id="rId276" Type="http://schemas.openxmlformats.org/officeDocument/2006/relationships/image" Target="../media/image665.png"/><Relationship Id="rId441" Type="http://schemas.openxmlformats.org/officeDocument/2006/relationships/customXml" Target="../ink/ink755.xml"/><Relationship Id="rId483" Type="http://schemas.openxmlformats.org/officeDocument/2006/relationships/customXml" Target="../ink/ink776.xml"/><Relationship Id="rId40" Type="http://schemas.openxmlformats.org/officeDocument/2006/relationships/customXml" Target="../ink/ink554.xml"/><Relationship Id="rId136" Type="http://schemas.openxmlformats.org/officeDocument/2006/relationships/customXml" Target="../ink/ink602.xml"/><Relationship Id="rId178" Type="http://schemas.openxmlformats.org/officeDocument/2006/relationships/customXml" Target="../ink/ink623.xml"/><Relationship Id="rId301" Type="http://schemas.openxmlformats.org/officeDocument/2006/relationships/customXml" Target="../ink/ink685.xml"/><Relationship Id="rId343" Type="http://schemas.openxmlformats.org/officeDocument/2006/relationships/customXml" Target="../ink/ink706.xml"/><Relationship Id="rId82" Type="http://schemas.openxmlformats.org/officeDocument/2006/relationships/customXml" Target="../ink/ink575.xml"/><Relationship Id="rId203" Type="http://schemas.openxmlformats.org/officeDocument/2006/relationships/image" Target="../media/image629.png"/><Relationship Id="rId385" Type="http://schemas.openxmlformats.org/officeDocument/2006/relationships/customXml" Target="../ink/ink727.xml"/><Relationship Id="rId245" Type="http://schemas.openxmlformats.org/officeDocument/2006/relationships/image" Target="../media/image650.png"/><Relationship Id="rId287" Type="http://schemas.openxmlformats.org/officeDocument/2006/relationships/customXml" Target="../ink/ink678.xml"/><Relationship Id="rId410" Type="http://schemas.openxmlformats.org/officeDocument/2006/relationships/image" Target="../media/image732.png"/><Relationship Id="rId452" Type="http://schemas.openxmlformats.org/officeDocument/2006/relationships/image" Target="../media/image752.png"/><Relationship Id="rId494" Type="http://schemas.openxmlformats.org/officeDocument/2006/relationships/image" Target="../media/image772.png"/><Relationship Id="rId508" Type="http://schemas.openxmlformats.org/officeDocument/2006/relationships/image" Target="../media/image779.png"/><Relationship Id="rId105" Type="http://schemas.openxmlformats.org/officeDocument/2006/relationships/image" Target="../media/image580.png"/><Relationship Id="rId147" Type="http://schemas.openxmlformats.org/officeDocument/2006/relationships/image" Target="../media/image601.png"/><Relationship Id="rId312" Type="http://schemas.openxmlformats.org/officeDocument/2006/relationships/image" Target="../media/image683.png"/><Relationship Id="rId354" Type="http://schemas.openxmlformats.org/officeDocument/2006/relationships/image" Target="../media/image704.png"/><Relationship Id="rId51" Type="http://schemas.openxmlformats.org/officeDocument/2006/relationships/image" Target="../media/image555.png"/><Relationship Id="rId93" Type="http://schemas.openxmlformats.org/officeDocument/2006/relationships/image" Target="../media/image574.png"/><Relationship Id="rId189" Type="http://schemas.openxmlformats.org/officeDocument/2006/relationships/image" Target="../media/image622.png"/><Relationship Id="rId396" Type="http://schemas.openxmlformats.org/officeDocument/2006/relationships/image" Target="../media/image725.png"/><Relationship Id="rId214" Type="http://schemas.openxmlformats.org/officeDocument/2006/relationships/customXml" Target="../ink/ink641.xml"/><Relationship Id="rId256" Type="http://schemas.openxmlformats.org/officeDocument/2006/relationships/customXml" Target="../ink/ink662.xml"/><Relationship Id="rId298" Type="http://schemas.openxmlformats.org/officeDocument/2006/relationships/image" Target="../media/image676.png"/><Relationship Id="rId421" Type="http://schemas.openxmlformats.org/officeDocument/2006/relationships/customXml" Target="../ink/ink745.xml"/><Relationship Id="rId463" Type="http://schemas.openxmlformats.org/officeDocument/2006/relationships/customXml" Target="../ink/ink766.xml"/><Relationship Id="rId519" Type="http://schemas.openxmlformats.org/officeDocument/2006/relationships/image" Target="../media/image784.png"/><Relationship Id="rId116" Type="http://schemas.openxmlformats.org/officeDocument/2006/relationships/customXml" Target="../ink/ink592.xml"/><Relationship Id="rId158" Type="http://schemas.openxmlformats.org/officeDocument/2006/relationships/customXml" Target="../ink/ink613.xml"/><Relationship Id="rId323" Type="http://schemas.openxmlformats.org/officeDocument/2006/relationships/customXml" Target="../ink/ink696.xml"/><Relationship Id="rId530" Type="http://schemas.openxmlformats.org/officeDocument/2006/relationships/customXml" Target="../ink/ink800.xml"/><Relationship Id="rId20" Type="http://schemas.openxmlformats.org/officeDocument/2006/relationships/customXml" Target="../ink/ink544.xml"/><Relationship Id="rId62" Type="http://schemas.openxmlformats.org/officeDocument/2006/relationships/customXml" Target="../ink/ink565.xml"/><Relationship Id="rId365" Type="http://schemas.openxmlformats.org/officeDocument/2006/relationships/customXml" Target="../ink/ink717.xml"/><Relationship Id="rId225" Type="http://schemas.openxmlformats.org/officeDocument/2006/relationships/image" Target="../media/image640.png"/><Relationship Id="rId267" Type="http://schemas.openxmlformats.org/officeDocument/2006/relationships/customXml" Target="../ink/ink668.xml"/><Relationship Id="rId432" Type="http://schemas.openxmlformats.org/officeDocument/2006/relationships/image" Target="../media/image743.png"/><Relationship Id="rId474" Type="http://schemas.openxmlformats.org/officeDocument/2006/relationships/image" Target="../media/image762.png"/><Relationship Id="rId127" Type="http://schemas.openxmlformats.org/officeDocument/2006/relationships/image" Target="../media/image591.png"/><Relationship Id="rId31" Type="http://schemas.openxmlformats.org/officeDocument/2006/relationships/image" Target="../media/image545.png"/><Relationship Id="rId73" Type="http://schemas.openxmlformats.org/officeDocument/2006/relationships/image" Target="../media/image566.png"/><Relationship Id="rId169" Type="http://schemas.openxmlformats.org/officeDocument/2006/relationships/image" Target="../media/image612.png"/><Relationship Id="rId334" Type="http://schemas.openxmlformats.org/officeDocument/2006/relationships/image" Target="../media/image694.png"/><Relationship Id="rId376" Type="http://schemas.openxmlformats.org/officeDocument/2006/relationships/image" Target="../media/image715.png"/><Relationship Id="rId4" Type="http://schemas.openxmlformats.org/officeDocument/2006/relationships/customXml" Target="../ink/ink536.xml"/><Relationship Id="rId180" Type="http://schemas.openxmlformats.org/officeDocument/2006/relationships/customXml" Target="../ink/ink624.xml"/><Relationship Id="rId236" Type="http://schemas.openxmlformats.org/officeDocument/2006/relationships/customXml" Target="../ink/ink652.xml"/><Relationship Id="rId278" Type="http://schemas.openxmlformats.org/officeDocument/2006/relationships/image" Target="../media/image666.png"/><Relationship Id="rId401" Type="http://schemas.openxmlformats.org/officeDocument/2006/relationships/customXml" Target="../ink/ink735.xml"/><Relationship Id="rId443" Type="http://schemas.openxmlformats.org/officeDocument/2006/relationships/customXml" Target="../ink/ink756.xml"/><Relationship Id="rId303" Type="http://schemas.openxmlformats.org/officeDocument/2006/relationships/customXml" Target="../ink/ink686.xml"/><Relationship Id="rId485" Type="http://schemas.openxmlformats.org/officeDocument/2006/relationships/customXml" Target="../ink/ink777.xml"/><Relationship Id="rId42" Type="http://schemas.openxmlformats.org/officeDocument/2006/relationships/customXml" Target="../ink/ink555.xml"/><Relationship Id="rId84" Type="http://schemas.openxmlformats.org/officeDocument/2006/relationships/customXml" Target="../ink/ink576.xml"/><Relationship Id="rId138" Type="http://schemas.openxmlformats.org/officeDocument/2006/relationships/customXml" Target="../ink/ink603.xml"/><Relationship Id="rId345" Type="http://schemas.openxmlformats.org/officeDocument/2006/relationships/customXml" Target="../ink/ink707.xml"/><Relationship Id="rId387" Type="http://schemas.openxmlformats.org/officeDocument/2006/relationships/customXml" Target="../ink/ink728.xml"/><Relationship Id="rId510" Type="http://schemas.openxmlformats.org/officeDocument/2006/relationships/image" Target="../media/image780.png"/><Relationship Id="rId191" Type="http://schemas.openxmlformats.org/officeDocument/2006/relationships/image" Target="../media/image623.png"/><Relationship Id="rId205" Type="http://schemas.openxmlformats.org/officeDocument/2006/relationships/image" Target="../media/image630.png"/><Relationship Id="rId247" Type="http://schemas.openxmlformats.org/officeDocument/2006/relationships/image" Target="../media/image651.png"/><Relationship Id="rId412" Type="http://schemas.openxmlformats.org/officeDocument/2006/relationships/image" Target="../media/image733.png"/><Relationship Id="rId107" Type="http://schemas.openxmlformats.org/officeDocument/2006/relationships/image" Target="../media/image581.png"/><Relationship Id="rId289" Type="http://schemas.openxmlformats.org/officeDocument/2006/relationships/customXml" Target="../ink/ink679.xml"/><Relationship Id="rId454" Type="http://schemas.openxmlformats.org/officeDocument/2006/relationships/image" Target="../media/image753.png"/><Relationship Id="rId496" Type="http://schemas.openxmlformats.org/officeDocument/2006/relationships/image" Target="../media/image773.png"/><Relationship Id="rId11" Type="http://schemas.openxmlformats.org/officeDocument/2006/relationships/image" Target="../media/image536.png"/><Relationship Id="rId53" Type="http://schemas.openxmlformats.org/officeDocument/2006/relationships/image" Target="../media/image556.png"/><Relationship Id="rId149" Type="http://schemas.openxmlformats.org/officeDocument/2006/relationships/image" Target="../media/image602.png"/><Relationship Id="rId314" Type="http://schemas.openxmlformats.org/officeDocument/2006/relationships/image" Target="../media/image684.png"/><Relationship Id="rId356" Type="http://schemas.openxmlformats.org/officeDocument/2006/relationships/image" Target="../media/image705.png"/><Relationship Id="rId398" Type="http://schemas.openxmlformats.org/officeDocument/2006/relationships/image" Target="../media/image726.png"/><Relationship Id="rId521" Type="http://schemas.openxmlformats.org/officeDocument/2006/relationships/image" Target="../media/image785.png"/><Relationship Id="rId95" Type="http://schemas.openxmlformats.org/officeDocument/2006/relationships/image" Target="../media/image575.png"/><Relationship Id="rId160" Type="http://schemas.openxmlformats.org/officeDocument/2006/relationships/customXml" Target="../ink/ink614.xml"/><Relationship Id="rId216" Type="http://schemas.openxmlformats.org/officeDocument/2006/relationships/customXml" Target="../ink/ink642.xml"/><Relationship Id="rId423" Type="http://schemas.openxmlformats.org/officeDocument/2006/relationships/customXml" Target="../ink/ink746.xml"/><Relationship Id="rId258" Type="http://schemas.openxmlformats.org/officeDocument/2006/relationships/customXml" Target="../ink/ink663.xml"/><Relationship Id="rId465" Type="http://schemas.openxmlformats.org/officeDocument/2006/relationships/customXml" Target="../ink/ink767.xml"/><Relationship Id="rId22" Type="http://schemas.openxmlformats.org/officeDocument/2006/relationships/customXml" Target="../ink/ink545.xml"/><Relationship Id="rId64" Type="http://schemas.openxmlformats.org/officeDocument/2006/relationships/customXml" Target="../ink/ink566.xml"/><Relationship Id="rId118" Type="http://schemas.openxmlformats.org/officeDocument/2006/relationships/customXml" Target="../ink/ink593.xml"/><Relationship Id="rId325" Type="http://schemas.openxmlformats.org/officeDocument/2006/relationships/customXml" Target="../ink/ink697.xml"/><Relationship Id="rId367" Type="http://schemas.openxmlformats.org/officeDocument/2006/relationships/customXml" Target="../ink/ink718.xml"/><Relationship Id="rId532" Type="http://schemas.openxmlformats.org/officeDocument/2006/relationships/customXml" Target="../ink/ink801.xml"/><Relationship Id="rId171" Type="http://schemas.openxmlformats.org/officeDocument/2006/relationships/image" Target="../media/image613.png"/><Relationship Id="rId227" Type="http://schemas.openxmlformats.org/officeDocument/2006/relationships/image" Target="../media/image641.png"/><Relationship Id="rId269" Type="http://schemas.openxmlformats.org/officeDocument/2006/relationships/customXml" Target="../ink/ink669.xml"/><Relationship Id="rId434" Type="http://schemas.openxmlformats.org/officeDocument/2006/relationships/image" Target="../media/image744.png"/><Relationship Id="rId476" Type="http://schemas.openxmlformats.org/officeDocument/2006/relationships/image" Target="../media/image763.png"/><Relationship Id="rId33" Type="http://schemas.openxmlformats.org/officeDocument/2006/relationships/image" Target="../media/image546.png"/><Relationship Id="rId129" Type="http://schemas.openxmlformats.org/officeDocument/2006/relationships/image" Target="../media/image592.png"/><Relationship Id="rId280" Type="http://schemas.openxmlformats.org/officeDocument/2006/relationships/image" Target="../media/image667.png"/><Relationship Id="rId336" Type="http://schemas.openxmlformats.org/officeDocument/2006/relationships/image" Target="../media/image695.png"/><Relationship Id="rId501" Type="http://schemas.openxmlformats.org/officeDocument/2006/relationships/customXml" Target="../ink/ink785.xml"/><Relationship Id="rId75" Type="http://schemas.openxmlformats.org/officeDocument/2006/relationships/image" Target="../media/image567.png"/><Relationship Id="rId140" Type="http://schemas.openxmlformats.org/officeDocument/2006/relationships/customXml" Target="../ink/ink604.xml"/><Relationship Id="rId182" Type="http://schemas.openxmlformats.org/officeDocument/2006/relationships/customXml" Target="../ink/ink625.xml"/><Relationship Id="rId378" Type="http://schemas.openxmlformats.org/officeDocument/2006/relationships/image" Target="../media/image716.png"/><Relationship Id="rId403" Type="http://schemas.openxmlformats.org/officeDocument/2006/relationships/customXml" Target="../ink/ink736.xml"/><Relationship Id="rId6" Type="http://schemas.openxmlformats.org/officeDocument/2006/relationships/customXml" Target="../ink/ink537.xml"/><Relationship Id="rId238" Type="http://schemas.openxmlformats.org/officeDocument/2006/relationships/customXml" Target="../ink/ink653.xml"/><Relationship Id="rId445" Type="http://schemas.openxmlformats.org/officeDocument/2006/relationships/customXml" Target="../ink/ink757.xml"/><Relationship Id="rId487" Type="http://schemas.openxmlformats.org/officeDocument/2006/relationships/customXml" Target="../ink/ink778.xml"/><Relationship Id="rId291" Type="http://schemas.openxmlformats.org/officeDocument/2006/relationships/customXml" Target="../ink/ink680.xml"/><Relationship Id="rId305" Type="http://schemas.openxmlformats.org/officeDocument/2006/relationships/customXml" Target="../ink/ink687.xml"/><Relationship Id="rId347" Type="http://schemas.openxmlformats.org/officeDocument/2006/relationships/customXml" Target="../ink/ink708.xml"/><Relationship Id="rId512" Type="http://schemas.openxmlformats.org/officeDocument/2006/relationships/image" Target="../media/image781.png"/><Relationship Id="rId44" Type="http://schemas.openxmlformats.org/officeDocument/2006/relationships/customXml" Target="../ink/ink556.xml"/><Relationship Id="rId86" Type="http://schemas.openxmlformats.org/officeDocument/2006/relationships/customXml" Target="../ink/ink577.xml"/><Relationship Id="rId151" Type="http://schemas.openxmlformats.org/officeDocument/2006/relationships/image" Target="../media/image603.png"/><Relationship Id="rId389" Type="http://schemas.openxmlformats.org/officeDocument/2006/relationships/customXml" Target="../ink/ink729.xml"/><Relationship Id="rId193" Type="http://schemas.openxmlformats.org/officeDocument/2006/relationships/image" Target="../media/image624.png"/><Relationship Id="rId207" Type="http://schemas.openxmlformats.org/officeDocument/2006/relationships/image" Target="../media/image631.png"/><Relationship Id="rId249" Type="http://schemas.openxmlformats.org/officeDocument/2006/relationships/image" Target="../media/image652.png"/><Relationship Id="rId414" Type="http://schemas.openxmlformats.org/officeDocument/2006/relationships/image" Target="../media/image734.png"/><Relationship Id="rId456" Type="http://schemas.openxmlformats.org/officeDocument/2006/relationships/image" Target="../media/image754.png"/><Relationship Id="rId498" Type="http://schemas.openxmlformats.org/officeDocument/2006/relationships/image" Target="../media/image774.png"/><Relationship Id="rId13" Type="http://schemas.openxmlformats.org/officeDocument/2006/relationships/image" Target="../media/image537.png"/><Relationship Id="rId109" Type="http://schemas.openxmlformats.org/officeDocument/2006/relationships/image" Target="../media/image582.png"/><Relationship Id="rId260" Type="http://schemas.openxmlformats.org/officeDocument/2006/relationships/customXml" Target="../ink/ink664.xml"/><Relationship Id="rId316" Type="http://schemas.openxmlformats.org/officeDocument/2006/relationships/image" Target="../media/image685.png"/><Relationship Id="rId523" Type="http://schemas.openxmlformats.org/officeDocument/2006/relationships/image" Target="../media/image786.png"/><Relationship Id="rId55" Type="http://schemas.openxmlformats.org/officeDocument/2006/relationships/image" Target="../media/image557.png"/><Relationship Id="rId97" Type="http://schemas.openxmlformats.org/officeDocument/2006/relationships/image" Target="../media/image576.png"/><Relationship Id="rId120" Type="http://schemas.openxmlformats.org/officeDocument/2006/relationships/customXml" Target="../ink/ink594.xml"/><Relationship Id="rId358" Type="http://schemas.openxmlformats.org/officeDocument/2006/relationships/image" Target="../media/image706.png"/><Relationship Id="rId162" Type="http://schemas.openxmlformats.org/officeDocument/2006/relationships/customXml" Target="../ink/ink615.xml"/><Relationship Id="rId218" Type="http://schemas.openxmlformats.org/officeDocument/2006/relationships/customXml" Target="../ink/ink643.xml"/><Relationship Id="rId425" Type="http://schemas.openxmlformats.org/officeDocument/2006/relationships/customXml" Target="../ink/ink747.xml"/><Relationship Id="rId467" Type="http://schemas.openxmlformats.org/officeDocument/2006/relationships/customXml" Target="../ink/ink768.xml"/><Relationship Id="rId271" Type="http://schemas.openxmlformats.org/officeDocument/2006/relationships/customXml" Target="../ink/ink670.xml"/><Relationship Id="rId24" Type="http://schemas.openxmlformats.org/officeDocument/2006/relationships/customXml" Target="../ink/ink546.xml"/><Relationship Id="rId66" Type="http://schemas.openxmlformats.org/officeDocument/2006/relationships/customXml" Target="../ink/ink567.xml"/><Relationship Id="rId131" Type="http://schemas.openxmlformats.org/officeDocument/2006/relationships/image" Target="../media/image593.png"/><Relationship Id="rId327" Type="http://schemas.openxmlformats.org/officeDocument/2006/relationships/customXml" Target="../ink/ink698.xml"/><Relationship Id="rId369" Type="http://schemas.openxmlformats.org/officeDocument/2006/relationships/customXml" Target="../ink/ink719.xml"/><Relationship Id="rId534" Type="http://schemas.openxmlformats.org/officeDocument/2006/relationships/customXml" Target="../ink/ink802.xml"/><Relationship Id="rId173" Type="http://schemas.openxmlformats.org/officeDocument/2006/relationships/image" Target="../media/image614.png"/><Relationship Id="rId229" Type="http://schemas.openxmlformats.org/officeDocument/2006/relationships/image" Target="../media/image642.png"/><Relationship Id="rId380" Type="http://schemas.openxmlformats.org/officeDocument/2006/relationships/image" Target="../media/image717.png"/><Relationship Id="rId436" Type="http://schemas.openxmlformats.org/officeDocument/2006/relationships/image" Target="../media/image745.png"/><Relationship Id="rId240" Type="http://schemas.openxmlformats.org/officeDocument/2006/relationships/customXml" Target="../ink/ink654.xml"/><Relationship Id="rId478" Type="http://schemas.openxmlformats.org/officeDocument/2006/relationships/image" Target="../media/image764.png"/><Relationship Id="rId35" Type="http://schemas.openxmlformats.org/officeDocument/2006/relationships/image" Target="../media/image547.png"/><Relationship Id="rId77" Type="http://schemas.openxmlformats.org/officeDocument/2006/relationships/image" Target="../media/image483.png"/><Relationship Id="rId100" Type="http://schemas.openxmlformats.org/officeDocument/2006/relationships/customXml" Target="../ink/ink584.xml"/><Relationship Id="rId282" Type="http://schemas.openxmlformats.org/officeDocument/2006/relationships/image" Target="../media/image668.png"/><Relationship Id="rId338" Type="http://schemas.openxmlformats.org/officeDocument/2006/relationships/image" Target="../media/image696.png"/><Relationship Id="rId503" Type="http://schemas.openxmlformats.org/officeDocument/2006/relationships/customXml" Target="../ink/ink786.xml"/><Relationship Id="rId8" Type="http://schemas.openxmlformats.org/officeDocument/2006/relationships/customXml" Target="../ink/ink538.xml"/><Relationship Id="rId142" Type="http://schemas.openxmlformats.org/officeDocument/2006/relationships/customXml" Target="../ink/ink605.xml"/><Relationship Id="rId184" Type="http://schemas.openxmlformats.org/officeDocument/2006/relationships/customXml" Target="../ink/ink626.xml"/><Relationship Id="rId391" Type="http://schemas.openxmlformats.org/officeDocument/2006/relationships/customXml" Target="../ink/ink730.xml"/><Relationship Id="rId405" Type="http://schemas.openxmlformats.org/officeDocument/2006/relationships/customXml" Target="../ink/ink737.xml"/><Relationship Id="rId447" Type="http://schemas.openxmlformats.org/officeDocument/2006/relationships/customXml" Target="../ink/ink758.xml"/><Relationship Id="rId251" Type="http://schemas.openxmlformats.org/officeDocument/2006/relationships/image" Target="../media/image653.png"/><Relationship Id="rId489" Type="http://schemas.openxmlformats.org/officeDocument/2006/relationships/customXml" Target="../ink/ink779.xml"/><Relationship Id="rId46" Type="http://schemas.openxmlformats.org/officeDocument/2006/relationships/customXml" Target="../ink/ink557.xml"/><Relationship Id="rId293" Type="http://schemas.openxmlformats.org/officeDocument/2006/relationships/customXml" Target="../ink/ink681.xml"/><Relationship Id="rId307" Type="http://schemas.openxmlformats.org/officeDocument/2006/relationships/customXml" Target="../ink/ink688.xml"/><Relationship Id="rId349" Type="http://schemas.openxmlformats.org/officeDocument/2006/relationships/customXml" Target="../ink/ink709.xml"/><Relationship Id="rId514" Type="http://schemas.openxmlformats.org/officeDocument/2006/relationships/image" Target="../media/image782.png"/><Relationship Id="rId88" Type="http://schemas.openxmlformats.org/officeDocument/2006/relationships/customXml" Target="../ink/ink578.xml"/><Relationship Id="rId111" Type="http://schemas.openxmlformats.org/officeDocument/2006/relationships/image" Target="../media/image583.png"/><Relationship Id="rId153" Type="http://schemas.openxmlformats.org/officeDocument/2006/relationships/image" Target="../media/image604.png"/><Relationship Id="rId195" Type="http://schemas.openxmlformats.org/officeDocument/2006/relationships/image" Target="../media/image625.png"/><Relationship Id="rId209" Type="http://schemas.openxmlformats.org/officeDocument/2006/relationships/image" Target="../media/image632.png"/><Relationship Id="rId360" Type="http://schemas.openxmlformats.org/officeDocument/2006/relationships/image" Target="../media/image707.png"/><Relationship Id="rId416" Type="http://schemas.openxmlformats.org/officeDocument/2006/relationships/image" Target="../media/image735.png"/><Relationship Id="rId220" Type="http://schemas.openxmlformats.org/officeDocument/2006/relationships/customXml" Target="../ink/ink644.xml"/><Relationship Id="rId458" Type="http://schemas.openxmlformats.org/officeDocument/2006/relationships/image" Target="../media/image755.png"/><Relationship Id="rId15" Type="http://schemas.openxmlformats.org/officeDocument/2006/relationships/image" Target="../media/image538.png"/><Relationship Id="rId57" Type="http://schemas.openxmlformats.org/officeDocument/2006/relationships/image" Target="../media/image558.png"/><Relationship Id="rId262" Type="http://schemas.openxmlformats.org/officeDocument/2006/relationships/customXml" Target="../ink/ink665.xml"/><Relationship Id="rId318" Type="http://schemas.openxmlformats.org/officeDocument/2006/relationships/image" Target="../media/image686.png"/><Relationship Id="rId525" Type="http://schemas.openxmlformats.org/officeDocument/2006/relationships/image" Target="../media/image787.png"/><Relationship Id="rId99" Type="http://schemas.openxmlformats.org/officeDocument/2006/relationships/image" Target="../media/image577.png"/><Relationship Id="rId122" Type="http://schemas.openxmlformats.org/officeDocument/2006/relationships/customXml" Target="../ink/ink595.xml"/><Relationship Id="rId164" Type="http://schemas.openxmlformats.org/officeDocument/2006/relationships/customXml" Target="../ink/ink616.xml"/><Relationship Id="rId371" Type="http://schemas.openxmlformats.org/officeDocument/2006/relationships/customXml" Target="../ink/ink720.xml"/><Relationship Id="rId427" Type="http://schemas.openxmlformats.org/officeDocument/2006/relationships/customXml" Target="../ink/ink748.xml"/><Relationship Id="rId469" Type="http://schemas.openxmlformats.org/officeDocument/2006/relationships/customXml" Target="../ink/ink769.xml"/><Relationship Id="rId26" Type="http://schemas.openxmlformats.org/officeDocument/2006/relationships/customXml" Target="../ink/ink547.xml"/><Relationship Id="rId231" Type="http://schemas.openxmlformats.org/officeDocument/2006/relationships/image" Target="../media/image643.png"/><Relationship Id="rId273" Type="http://schemas.openxmlformats.org/officeDocument/2006/relationships/customXml" Target="../ink/ink671.xml"/><Relationship Id="rId329" Type="http://schemas.openxmlformats.org/officeDocument/2006/relationships/customXml" Target="../ink/ink699.xml"/><Relationship Id="rId480" Type="http://schemas.openxmlformats.org/officeDocument/2006/relationships/image" Target="../media/image765.png"/><Relationship Id="rId68" Type="http://schemas.openxmlformats.org/officeDocument/2006/relationships/customXml" Target="../ink/ink568.xml"/><Relationship Id="rId133" Type="http://schemas.openxmlformats.org/officeDocument/2006/relationships/image" Target="../media/image594.png"/><Relationship Id="rId175" Type="http://schemas.openxmlformats.org/officeDocument/2006/relationships/image" Target="../media/image615.png"/><Relationship Id="rId340" Type="http://schemas.openxmlformats.org/officeDocument/2006/relationships/image" Target="../media/image697.png"/><Relationship Id="rId200" Type="http://schemas.openxmlformats.org/officeDocument/2006/relationships/customXml" Target="../ink/ink634.xml"/><Relationship Id="rId382" Type="http://schemas.openxmlformats.org/officeDocument/2006/relationships/image" Target="../media/image718.png"/><Relationship Id="rId438" Type="http://schemas.openxmlformats.org/officeDocument/2006/relationships/image" Target="../media/image746.png"/><Relationship Id="rId242" Type="http://schemas.openxmlformats.org/officeDocument/2006/relationships/customXml" Target="../ink/ink655.xml"/><Relationship Id="rId284" Type="http://schemas.openxmlformats.org/officeDocument/2006/relationships/image" Target="../media/image669.png"/><Relationship Id="rId491" Type="http://schemas.openxmlformats.org/officeDocument/2006/relationships/customXml" Target="../ink/ink780.xml"/><Relationship Id="rId505" Type="http://schemas.openxmlformats.org/officeDocument/2006/relationships/customXml" Target="../ink/ink787.xml"/><Relationship Id="rId37" Type="http://schemas.openxmlformats.org/officeDocument/2006/relationships/image" Target="../media/image548.png"/><Relationship Id="rId79" Type="http://schemas.openxmlformats.org/officeDocument/2006/relationships/image" Target="../media/image568.png"/><Relationship Id="rId102" Type="http://schemas.openxmlformats.org/officeDocument/2006/relationships/customXml" Target="../ink/ink585.xml"/><Relationship Id="rId144" Type="http://schemas.openxmlformats.org/officeDocument/2006/relationships/customXml" Target="../ink/ink606.xml"/><Relationship Id="rId90" Type="http://schemas.openxmlformats.org/officeDocument/2006/relationships/customXml" Target="../ink/ink579.xml"/><Relationship Id="rId186" Type="http://schemas.openxmlformats.org/officeDocument/2006/relationships/customXml" Target="../ink/ink627.xml"/><Relationship Id="rId351" Type="http://schemas.openxmlformats.org/officeDocument/2006/relationships/customXml" Target="../ink/ink710.xml"/><Relationship Id="rId393" Type="http://schemas.openxmlformats.org/officeDocument/2006/relationships/customXml" Target="../ink/ink731.xml"/><Relationship Id="rId407" Type="http://schemas.openxmlformats.org/officeDocument/2006/relationships/customXml" Target="../ink/ink738.xml"/><Relationship Id="rId449" Type="http://schemas.openxmlformats.org/officeDocument/2006/relationships/customXml" Target="../ink/ink759.xml"/><Relationship Id="rId211" Type="http://schemas.openxmlformats.org/officeDocument/2006/relationships/image" Target="../media/image633.png"/><Relationship Id="rId253" Type="http://schemas.openxmlformats.org/officeDocument/2006/relationships/image" Target="../media/image654.png"/><Relationship Id="rId295" Type="http://schemas.openxmlformats.org/officeDocument/2006/relationships/customXml" Target="../ink/ink682.xml"/><Relationship Id="rId309" Type="http://schemas.openxmlformats.org/officeDocument/2006/relationships/customXml" Target="../ink/ink689.xml"/><Relationship Id="rId460" Type="http://schemas.openxmlformats.org/officeDocument/2006/relationships/image" Target="../media/image756.png"/><Relationship Id="rId516" Type="http://schemas.openxmlformats.org/officeDocument/2006/relationships/customXml" Target="../ink/ink793.xml"/><Relationship Id="rId48" Type="http://schemas.openxmlformats.org/officeDocument/2006/relationships/customXml" Target="../ink/ink558.xml"/><Relationship Id="rId113" Type="http://schemas.openxmlformats.org/officeDocument/2006/relationships/image" Target="../media/image584.png"/><Relationship Id="rId320" Type="http://schemas.openxmlformats.org/officeDocument/2006/relationships/image" Target="../media/image687.png"/><Relationship Id="rId155" Type="http://schemas.openxmlformats.org/officeDocument/2006/relationships/image" Target="../media/image605.png"/><Relationship Id="rId197" Type="http://schemas.openxmlformats.org/officeDocument/2006/relationships/image" Target="../media/image626.png"/><Relationship Id="rId362" Type="http://schemas.openxmlformats.org/officeDocument/2006/relationships/image" Target="../media/image708.png"/><Relationship Id="rId418" Type="http://schemas.openxmlformats.org/officeDocument/2006/relationships/image" Target="../media/image736.png"/><Relationship Id="rId222" Type="http://schemas.openxmlformats.org/officeDocument/2006/relationships/customXml" Target="../ink/ink645.xml"/><Relationship Id="rId264" Type="http://schemas.openxmlformats.org/officeDocument/2006/relationships/customXml" Target="../ink/ink666.xml"/><Relationship Id="rId471" Type="http://schemas.openxmlformats.org/officeDocument/2006/relationships/customXml" Target="../ink/ink770.xml"/><Relationship Id="rId17" Type="http://schemas.openxmlformats.org/officeDocument/2006/relationships/image" Target="../media/image539.png"/><Relationship Id="rId59" Type="http://schemas.openxmlformats.org/officeDocument/2006/relationships/image" Target="../media/image559.png"/><Relationship Id="rId124" Type="http://schemas.openxmlformats.org/officeDocument/2006/relationships/customXml" Target="../ink/ink596.xml"/><Relationship Id="rId527" Type="http://schemas.openxmlformats.org/officeDocument/2006/relationships/image" Target="../media/image788.png"/><Relationship Id="rId70" Type="http://schemas.openxmlformats.org/officeDocument/2006/relationships/customXml" Target="../ink/ink569.xml"/><Relationship Id="rId166" Type="http://schemas.openxmlformats.org/officeDocument/2006/relationships/customXml" Target="../ink/ink617.xml"/><Relationship Id="rId331" Type="http://schemas.openxmlformats.org/officeDocument/2006/relationships/customXml" Target="../ink/ink700.xml"/><Relationship Id="rId373" Type="http://schemas.openxmlformats.org/officeDocument/2006/relationships/customXml" Target="../ink/ink721.xml"/><Relationship Id="rId429" Type="http://schemas.openxmlformats.org/officeDocument/2006/relationships/customXml" Target="../ink/ink749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644.png"/><Relationship Id="rId440" Type="http://schemas.openxmlformats.org/officeDocument/2006/relationships/image" Target="../media/image747.png"/><Relationship Id="rId28" Type="http://schemas.openxmlformats.org/officeDocument/2006/relationships/customXml" Target="../ink/ink548.xml"/><Relationship Id="rId275" Type="http://schemas.openxmlformats.org/officeDocument/2006/relationships/customXml" Target="../ink/ink672.xml"/><Relationship Id="rId300" Type="http://schemas.openxmlformats.org/officeDocument/2006/relationships/image" Target="../media/image677.png"/><Relationship Id="rId482" Type="http://schemas.openxmlformats.org/officeDocument/2006/relationships/image" Target="../media/image766.png"/><Relationship Id="rId81" Type="http://schemas.openxmlformats.org/officeDocument/2006/relationships/image" Target="../media/image569.png"/><Relationship Id="rId135" Type="http://schemas.openxmlformats.org/officeDocument/2006/relationships/image" Target="../media/image595.png"/><Relationship Id="rId177" Type="http://schemas.openxmlformats.org/officeDocument/2006/relationships/image" Target="../media/image616.png"/><Relationship Id="rId342" Type="http://schemas.openxmlformats.org/officeDocument/2006/relationships/image" Target="../media/image698.png"/><Relationship Id="rId384" Type="http://schemas.openxmlformats.org/officeDocument/2006/relationships/image" Target="../media/image719.png"/><Relationship Id="rId202" Type="http://schemas.openxmlformats.org/officeDocument/2006/relationships/customXml" Target="../ink/ink635.xml"/><Relationship Id="rId244" Type="http://schemas.openxmlformats.org/officeDocument/2006/relationships/customXml" Target="../ink/ink656.xml"/><Relationship Id="rId39" Type="http://schemas.openxmlformats.org/officeDocument/2006/relationships/image" Target="../media/image549.png"/><Relationship Id="rId286" Type="http://schemas.openxmlformats.org/officeDocument/2006/relationships/image" Target="../media/image670.png"/><Relationship Id="rId451" Type="http://schemas.openxmlformats.org/officeDocument/2006/relationships/customXml" Target="../ink/ink760.xml"/><Relationship Id="rId493" Type="http://schemas.openxmlformats.org/officeDocument/2006/relationships/customXml" Target="../ink/ink781.xml"/><Relationship Id="rId507" Type="http://schemas.openxmlformats.org/officeDocument/2006/relationships/customXml" Target="../ink/ink788.xml"/><Relationship Id="rId50" Type="http://schemas.openxmlformats.org/officeDocument/2006/relationships/customXml" Target="../ink/ink559.xml"/><Relationship Id="rId104" Type="http://schemas.openxmlformats.org/officeDocument/2006/relationships/customXml" Target="../ink/ink586.xml"/><Relationship Id="rId146" Type="http://schemas.openxmlformats.org/officeDocument/2006/relationships/customXml" Target="../ink/ink607.xml"/><Relationship Id="rId188" Type="http://schemas.openxmlformats.org/officeDocument/2006/relationships/customXml" Target="../ink/ink628.xml"/><Relationship Id="rId311" Type="http://schemas.openxmlformats.org/officeDocument/2006/relationships/customXml" Target="../ink/ink690.xml"/><Relationship Id="rId353" Type="http://schemas.openxmlformats.org/officeDocument/2006/relationships/customXml" Target="../ink/ink711.xml"/><Relationship Id="rId395" Type="http://schemas.openxmlformats.org/officeDocument/2006/relationships/customXml" Target="../ink/ink732.xml"/><Relationship Id="rId409" Type="http://schemas.openxmlformats.org/officeDocument/2006/relationships/customXml" Target="../ink/ink739.xml"/><Relationship Id="rId92" Type="http://schemas.openxmlformats.org/officeDocument/2006/relationships/customXml" Target="../ink/ink580.xml"/><Relationship Id="rId213" Type="http://schemas.openxmlformats.org/officeDocument/2006/relationships/image" Target="../media/image634.png"/><Relationship Id="rId420" Type="http://schemas.openxmlformats.org/officeDocument/2006/relationships/image" Target="../media/image737.png"/><Relationship Id="rId255" Type="http://schemas.openxmlformats.org/officeDocument/2006/relationships/image" Target="../media/image655.png"/><Relationship Id="rId297" Type="http://schemas.openxmlformats.org/officeDocument/2006/relationships/customXml" Target="../ink/ink683.xml"/><Relationship Id="rId462" Type="http://schemas.openxmlformats.org/officeDocument/2006/relationships/image" Target="../media/image757.png"/><Relationship Id="rId518" Type="http://schemas.openxmlformats.org/officeDocument/2006/relationships/customXml" Target="../ink/ink794.xml"/><Relationship Id="rId115" Type="http://schemas.openxmlformats.org/officeDocument/2006/relationships/image" Target="../media/image585.png"/><Relationship Id="rId157" Type="http://schemas.openxmlformats.org/officeDocument/2006/relationships/image" Target="../media/image606.png"/><Relationship Id="rId322" Type="http://schemas.openxmlformats.org/officeDocument/2006/relationships/image" Target="../media/image688.png"/><Relationship Id="rId364" Type="http://schemas.openxmlformats.org/officeDocument/2006/relationships/image" Target="../media/image709.png"/><Relationship Id="rId61" Type="http://schemas.openxmlformats.org/officeDocument/2006/relationships/image" Target="../media/image560.png"/><Relationship Id="rId199" Type="http://schemas.openxmlformats.org/officeDocument/2006/relationships/image" Target="../media/image627.png"/><Relationship Id="rId19" Type="http://schemas.openxmlformats.org/officeDocument/2006/relationships/image" Target="../media/image540.png"/><Relationship Id="rId224" Type="http://schemas.openxmlformats.org/officeDocument/2006/relationships/customXml" Target="../ink/ink646.xml"/><Relationship Id="rId266" Type="http://schemas.openxmlformats.org/officeDocument/2006/relationships/image" Target="../media/image660.png"/><Relationship Id="rId431" Type="http://schemas.openxmlformats.org/officeDocument/2006/relationships/customXml" Target="../ink/ink750.xml"/><Relationship Id="rId473" Type="http://schemas.openxmlformats.org/officeDocument/2006/relationships/customXml" Target="../ink/ink771.xml"/><Relationship Id="rId529" Type="http://schemas.openxmlformats.org/officeDocument/2006/relationships/image" Target="../media/image789.png"/><Relationship Id="rId30" Type="http://schemas.openxmlformats.org/officeDocument/2006/relationships/customXml" Target="../ink/ink549.xml"/><Relationship Id="rId126" Type="http://schemas.openxmlformats.org/officeDocument/2006/relationships/customXml" Target="../ink/ink597.xml"/><Relationship Id="rId168" Type="http://schemas.openxmlformats.org/officeDocument/2006/relationships/customXml" Target="../ink/ink618.xml"/><Relationship Id="rId333" Type="http://schemas.openxmlformats.org/officeDocument/2006/relationships/customXml" Target="../ink/ink701.xml"/><Relationship Id="rId72" Type="http://schemas.openxmlformats.org/officeDocument/2006/relationships/customXml" Target="../ink/ink570.xml"/><Relationship Id="rId375" Type="http://schemas.openxmlformats.org/officeDocument/2006/relationships/customXml" Target="../ink/ink722.xml"/><Relationship Id="rId3" Type="http://schemas.openxmlformats.org/officeDocument/2006/relationships/image" Target="../media/image532.png"/><Relationship Id="rId235" Type="http://schemas.openxmlformats.org/officeDocument/2006/relationships/image" Target="../media/image645.png"/><Relationship Id="rId277" Type="http://schemas.openxmlformats.org/officeDocument/2006/relationships/customXml" Target="../ink/ink673.xml"/><Relationship Id="rId400" Type="http://schemas.openxmlformats.org/officeDocument/2006/relationships/image" Target="../media/image727.png"/><Relationship Id="rId442" Type="http://schemas.openxmlformats.org/officeDocument/2006/relationships/image" Target="../media/image748.png"/><Relationship Id="rId484" Type="http://schemas.openxmlformats.org/officeDocument/2006/relationships/image" Target="../media/image767.png"/><Relationship Id="rId137" Type="http://schemas.openxmlformats.org/officeDocument/2006/relationships/image" Target="../media/image596.png"/><Relationship Id="rId302" Type="http://schemas.openxmlformats.org/officeDocument/2006/relationships/image" Target="../media/image678.png"/><Relationship Id="rId344" Type="http://schemas.openxmlformats.org/officeDocument/2006/relationships/image" Target="../media/image699.png"/><Relationship Id="rId41" Type="http://schemas.openxmlformats.org/officeDocument/2006/relationships/image" Target="../media/image550.png"/><Relationship Id="rId83" Type="http://schemas.openxmlformats.org/officeDocument/2006/relationships/image" Target="../media/image570.png"/><Relationship Id="rId179" Type="http://schemas.openxmlformats.org/officeDocument/2006/relationships/image" Target="../media/image617.png"/><Relationship Id="rId386" Type="http://schemas.openxmlformats.org/officeDocument/2006/relationships/image" Target="../media/image720.png"/><Relationship Id="rId190" Type="http://schemas.openxmlformats.org/officeDocument/2006/relationships/customXml" Target="../ink/ink629.xml"/><Relationship Id="rId204" Type="http://schemas.openxmlformats.org/officeDocument/2006/relationships/customXml" Target="../ink/ink636.xml"/><Relationship Id="rId246" Type="http://schemas.openxmlformats.org/officeDocument/2006/relationships/customXml" Target="../ink/ink657.xml"/><Relationship Id="rId288" Type="http://schemas.openxmlformats.org/officeDocument/2006/relationships/image" Target="../media/image671.png"/><Relationship Id="rId411" Type="http://schemas.openxmlformats.org/officeDocument/2006/relationships/customXml" Target="../ink/ink740.xml"/><Relationship Id="rId453" Type="http://schemas.openxmlformats.org/officeDocument/2006/relationships/customXml" Target="../ink/ink761.xml"/><Relationship Id="rId509" Type="http://schemas.openxmlformats.org/officeDocument/2006/relationships/customXml" Target="../ink/ink789.xml"/><Relationship Id="rId106" Type="http://schemas.openxmlformats.org/officeDocument/2006/relationships/customXml" Target="../ink/ink587.xml"/><Relationship Id="rId313" Type="http://schemas.openxmlformats.org/officeDocument/2006/relationships/customXml" Target="../ink/ink691.xml"/><Relationship Id="rId495" Type="http://schemas.openxmlformats.org/officeDocument/2006/relationships/customXml" Target="../ink/ink782.xml"/><Relationship Id="rId10" Type="http://schemas.openxmlformats.org/officeDocument/2006/relationships/customXml" Target="../ink/ink539.xml"/><Relationship Id="rId52" Type="http://schemas.openxmlformats.org/officeDocument/2006/relationships/customXml" Target="../ink/ink560.xml"/><Relationship Id="rId94" Type="http://schemas.openxmlformats.org/officeDocument/2006/relationships/customXml" Target="../ink/ink581.xml"/><Relationship Id="rId148" Type="http://schemas.openxmlformats.org/officeDocument/2006/relationships/customXml" Target="../ink/ink608.xml"/><Relationship Id="rId355" Type="http://schemas.openxmlformats.org/officeDocument/2006/relationships/customXml" Target="../ink/ink712.xml"/><Relationship Id="rId397" Type="http://schemas.openxmlformats.org/officeDocument/2006/relationships/customXml" Target="../ink/ink733.xml"/><Relationship Id="rId520" Type="http://schemas.openxmlformats.org/officeDocument/2006/relationships/customXml" Target="../ink/ink795.xml"/><Relationship Id="rId215" Type="http://schemas.openxmlformats.org/officeDocument/2006/relationships/image" Target="../media/image635.png"/><Relationship Id="rId257" Type="http://schemas.openxmlformats.org/officeDocument/2006/relationships/image" Target="../media/image656.png"/><Relationship Id="rId422" Type="http://schemas.openxmlformats.org/officeDocument/2006/relationships/image" Target="../media/image738.png"/><Relationship Id="rId464" Type="http://schemas.openxmlformats.org/officeDocument/2006/relationships/image" Target="../media/image758.png"/><Relationship Id="rId299" Type="http://schemas.openxmlformats.org/officeDocument/2006/relationships/customXml" Target="../ink/ink684.xml"/><Relationship Id="rId63" Type="http://schemas.openxmlformats.org/officeDocument/2006/relationships/image" Target="../media/image561.png"/><Relationship Id="rId159" Type="http://schemas.openxmlformats.org/officeDocument/2006/relationships/image" Target="../media/image607.png"/><Relationship Id="rId366" Type="http://schemas.openxmlformats.org/officeDocument/2006/relationships/image" Target="../media/image710.png"/><Relationship Id="rId226" Type="http://schemas.openxmlformats.org/officeDocument/2006/relationships/customXml" Target="../ink/ink647.xml"/><Relationship Id="rId433" Type="http://schemas.openxmlformats.org/officeDocument/2006/relationships/customXml" Target="../ink/ink751.xml"/><Relationship Id="rId74" Type="http://schemas.openxmlformats.org/officeDocument/2006/relationships/customXml" Target="../ink/ink571.xml"/><Relationship Id="rId377" Type="http://schemas.openxmlformats.org/officeDocument/2006/relationships/customXml" Target="../ink/ink723.xml"/><Relationship Id="rId500" Type="http://schemas.openxmlformats.org/officeDocument/2006/relationships/image" Target="../media/image775.png"/><Relationship Id="rId5" Type="http://schemas.openxmlformats.org/officeDocument/2006/relationships/image" Target="../media/image533.png"/><Relationship Id="rId237" Type="http://schemas.openxmlformats.org/officeDocument/2006/relationships/image" Target="../media/image64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49.png"/><Relationship Id="rId299" Type="http://schemas.openxmlformats.org/officeDocument/2006/relationships/image" Target="../media/image939.png"/><Relationship Id="rId21" Type="http://schemas.openxmlformats.org/officeDocument/2006/relationships/image" Target="../media/image801.png"/><Relationship Id="rId63" Type="http://schemas.openxmlformats.org/officeDocument/2006/relationships/image" Target="../media/image822.png"/><Relationship Id="rId159" Type="http://schemas.openxmlformats.org/officeDocument/2006/relationships/image" Target="../media/image870.png"/><Relationship Id="rId324" Type="http://schemas.openxmlformats.org/officeDocument/2006/relationships/customXml" Target="../ink/ink964.xml"/><Relationship Id="rId366" Type="http://schemas.openxmlformats.org/officeDocument/2006/relationships/customXml" Target="../ink/ink985.xml"/><Relationship Id="rId170" Type="http://schemas.openxmlformats.org/officeDocument/2006/relationships/customXml" Target="../ink/ink887.xml"/><Relationship Id="rId226" Type="http://schemas.openxmlformats.org/officeDocument/2006/relationships/customXml" Target="../ink/ink915.xml"/><Relationship Id="rId433" Type="http://schemas.openxmlformats.org/officeDocument/2006/relationships/image" Target="../media/image1005.png"/><Relationship Id="rId268" Type="http://schemas.openxmlformats.org/officeDocument/2006/relationships/customXml" Target="../ink/ink936.xml"/><Relationship Id="rId475" Type="http://schemas.openxmlformats.org/officeDocument/2006/relationships/image" Target="../media/image1026.png"/><Relationship Id="rId32" Type="http://schemas.openxmlformats.org/officeDocument/2006/relationships/customXml" Target="../ink/ink818.xml"/><Relationship Id="rId74" Type="http://schemas.openxmlformats.org/officeDocument/2006/relationships/customXml" Target="../ink/ink839.xml"/><Relationship Id="rId128" Type="http://schemas.openxmlformats.org/officeDocument/2006/relationships/customXml" Target="../ink/ink866.xml"/><Relationship Id="rId335" Type="http://schemas.openxmlformats.org/officeDocument/2006/relationships/image" Target="../media/image957.png"/><Relationship Id="rId377" Type="http://schemas.openxmlformats.org/officeDocument/2006/relationships/image" Target="../media/image977.png"/><Relationship Id="rId5" Type="http://schemas.openxmlformats.org/officeDocument/2006/relationships/image" Target="../media/image794.png"/><Relationship Id="rId181" Type="http://schemas.openxmlformats.org/officeDocument/2006/relationships/image" Target="../media/image881.png"/><Relationship Id="rId237" Type="http://schemas.openxmlformats.org/officeDocument/2006/relationships/image" Target="../media/image908.png"/><Relationship Id="rId402" Type="http://schemas.openxmlformats.org/officeDocument/2006/relationships/customXml" Target="../ink/ink1003.xml"/><Relationship Id="rId279" Type="http://schemas.openxmlformats.org/officeDocument/2006/relationships/image" Target="../media/image929.png"/><Relationship Id="rId444" Type="http://schemas.openxmlformats.org/officeDocument/2006/relationships/customXml" Target="../ink/ink1024.xml"/><Relationship Id="rId43" Type="http://schemas.openxmlformats.org/officeDocument/2006/relationships/image" Target="../media/image812.png"/><Relationship Id="rId139" Type="http://schemas.openxmlformats.org/officeDocument/2006/relationships/image" Target="../media/image860.png"/><Relationship Id="rId290" Type="http://schemas.openxmlformats.org/officeDocument/2006/relationships/customXml" Target="../ink/ink947.xml"/><Relationship Id="rId304" Type="http://schemas.openxmlformats.org/officeDocument/2006/relationships/customXml" Target="../ink/ink954.xml"/><Relationship Id="rId346" Type="http://schemas.openxmlformats.org/officeDocument/2006/relationships/customXml" Target="../ink/ink975.xml"/><Relationship Id="rId388" Type="http://schemas.openxmlformats.org/officeDocument/2006/relationships/customXml" Target="../ink/ink996.xml"/><Relationship Id="rId85" Type="http://schemas.openxmlformats.org/officeDocument/2006/relationships/image" Target="../media/image833.png"/><Relationship Id="rId150" Type="http://schemas.openxmlformats.org/officeDocument/2006/relationships/customXml" Target="../ink/ink877.xml"/><Relationship Id="rId192" Type="http://schemas.openxmlformats.org/officeDocument/2006/relationships/customXml" Target="../ink/ink898.xml"/><Relationship Id="rId206" Type="http://schemas.openxmlformats.org/officeDocument/2006/relationships/customXml" Target="../ink/ink905.xml"/><Relationship Id="rId413" Type="http://schemas.openxmlformats.org/officeDocument/2006/relationships/image" Target="../media/image995.png"/><Relationship Id="rId248" Type="http://schemas.openxmlformats.org/officeDocument/2006/relationships/customXml" Target="../ink/ink926.xml"/><Relationship Id="rId455" Type="http://schemas.openxmlformats.org/officeDocument/2006/relationships/image" Target="../media/image1016.png"/><Relationship Id="rId12" Type="http://schemas.openxmlformats.org/officeDocument/2006/relationships/customXml" Target="../ink/ink808.xml"/><Relationship Id="rId108" Type="http://schemas.openxmlformats.org/officeDocument/2006/relationships/customXml" Target="../ink/ink856.xml"/><Relationship Id="rId315" Type="http://schemas.openxmlformats.org/officeDocument/2006/relationships/image" Target="../media/image947.png"/><Relationship Id="rId357" Type="http://schemas.openxmlformats.org/officeDocument/2006/relationships/image" Target="../media/image968.png"/><Relationship Id="rId54" Type="http://schemas.openxmlformats.org/officeDocument/2006/relationships/customXml" Target="../ink/ink829.xml"/><Relationship Id="rId96" Type="http://schemas.openxmlformats.org/officeDocument/2006/relationships/customXml" Target="../ink/ink850.xml"/><Relationship Id="rId161" Type="http://schemas.openxmlformats.org/officeDocument/2006/relationships/image" Target="../media/image871.png"/><Relationship Id="rId217" Type="http://schemas.openxmlformats.org/officeDocument/2006/relationships/image" Target="../media/image898.png"/><Relationship Id="rId399" Type="http://schemas.openxmlformats.org/officeDocument/2006/relationships/image" Target="../media/image988.png"/><Relationship Id="rId259" Type="http://schemas.openxmlformats.org/officeDocument/2006/relationships/image" Target="../media/image919.png"/><Relationship Id="rId424" Type="http://schemas.openxmlformats.org/officeDocument/2006/relationships/customXml" Target="../ink/ink1014.xml"/><Relationship Id="rId466" Type="http://schemas.openxmlformats.org/officeDocument/2006/relationships/customXml" Target="../ink/ink1035.xml"/><Relationship Id="rId23" Type="http://schemas.openxmlformats.org/officeDocument/2006/relationships/image" Target="../media/image802.png"/><Relationship Id="rId119" Type="http://schemas.openxmlformats.org/officeDocument/2006/relationships/image" Target="../media/image850.png"/><Relationship Id="rId270" Type="http://schemas.openxmlformats.org/officeDocument/2006/relationships/customXml" Target="../ink/ink937.xml"/><Relationship Id="rId326" Type="http://schemas.openxmlformats.org/officeDocument/2006/relationships/customXml" Target="../ink/ink965.xml"/><Relationship Id="rId65" Type="http://schemas.openxmlformats.org/officeDocument/2006/relationships/image" Target="../media/image823.png"/><Relationship Id="rId130" Type="http://schemas.openxmlformats.org/officeDocument/2006/relationships/customXml" Target="../ink/ink867.xml"/><Relationship Id="rId368" Type="http://schemas.openxmlformats.org/officeDocument/2006/relationships/customXml" Target="../ink/ink986.xml"/><Relationship Id="rId172" Type="http://schemas.openxmlformats.org/officeDocument/2006/relationships/customXml" Target="../ink/ink888.xml"/><Relationship Id="rId228" Type="http://schemas.openxmlformats.org/officeDocument/2006/relationships/customXml" Target="../ink/ink916.xml"/><Relationship Id="rId435" Type="http://schemas.openxmlformats.org/officeDocument/2006/relationships/image" Target="../media/image1006.png"/><Relationship Id="rId477" Type="http://schemas.openxmlformats.org/officeDocument/2006/relationships/image" Target="../media/image1027.png"/><Relationship Id="rId281" Type="http://schemas.openxmlformats.org/officeDocument/2006/relationships/image" Target="../media/image930.png"/><Relationship Id="rId337" Type="http://schemas.openxmlformats.org/officeDocument/2006/relationships/image" Target="../media/image958.png"/><Relationship Id="rId34" Type="http://schemas.openxmlformats.org/officeDocument/2006/relationships/customXml" Target="../ink/ink819.xml"/><Relationship Id="rId76" Type="http://schemas.openxmlformats.org/officeDocument/2006/relationships/customXml" Target="../ink/ink840.xml"/><Relationship Id="rId141" Type="http://schemas.openxmlformats.org/officeDocument/2006/relationships/image" Target="../media/image861.png"/><Relationship Id="rId379" Type="http://schemas.openxmlformats.org/officeDocument/2006/relationships/image" Target="../media/image978.png"/><Relationship Id="rId7" Type="http://schemas.openxmlformats.org/officeDocument/2006/relationships/image" Target="../media/image795.png"/><Relationship Id="rId183" Type="http://schemas.openxmlformats.org/officeDocument/2006/relationships/image" Target="../media/image882.png"/><Relationship Id="rId239" Type="http://schemas.openxmlformats.org/officeDocument/2006/relationships/image" Target="../media/image909.png"/><Relationship Id="rId390" Type="http://schemas.openxmlformats.org/officeDocument/2006/relationships/customXml" Target="../ink/ink997.xml"/><Relationship Id="rId404" Type="http://schemas.openxmlformats.org/officeDocument/2006/relationships/customXml" Target="../ink/ink1004.xml"/><Relationship Id="rId446" Type="http://schemas.openxmlformats.org/officeDocument/2006/relationships/customXml" Target="../ink/ink1025.xml"/><Relationship Id="rId250" Type="http://schemas.openxmlformats.org/officeDocument/2006/relationships/customXml" Target="../ink/ink927.xml"/><Relationship Id="rId292" Type="http://schemas.openxmlformats.org/officeDocument/2006/relationships/customXml" Target="../ink/ink948.xml"/><Relationship Id="rId306" Type="http://schemas.openxmlformats.org/officeDocument/2006/relationships/customXml" Target="../ink/ink955.xml"/><Relationship Id="rId45" Type="http://schemas.openxmlformats.org/officeDocument/2006/relationships/image" Target="../media/image813.png"/><Relationship Id="rId87" Type="http://schemas.openxmlformats.org/officeDocument/2006/relationships/image" Target="../media/image834.png"/><Relationship Id="rId110" Type="http://schemas.openxmlformats.org/officeDocument/2006/relationships/customXml" Target="../ink/ink857.xml"/><Relationship Id="rId348" Type="http://schemas.openxmlformats.org/officeDocument/2006/relationships/customXml" Target="../ink/ink976.xml"/><Relationship Id="rId152" Type="http://schemas.openxmlformats.org/officeDocument/2006/relationships/customXml" Target="../ink/ink878.xml"/><Relationship Id="rId194" Type="http://schemas.openxmlformats.org/officeDocument/2006/relationships/customXml" Target="../ink/ink899.xml"/><Relationship Id="rId208" Type="http://schemas.openxmlformats.org/officeDocument/2006/relationships/customXml" Target="../ink/ink906.xml"/><Relationship Id="rId415" Type="http://schemas.openxmlformats.org/officeDocument/2006/relationships/image" Target="../media/image996.png"/><Relationship Id="rId457" Type="http://schemas.openxmlformats.org/officeDocument/2006/relationships/image" Target="../media/image1017.png"/><Relationship Id="rId261" Type="http://schemas.openxmlformats.org/officeDocument/2006/relationships/image" Target="../media/image920.png"/><Relationship Id="rId14" Type="http://schemas.openxmlformats.org/officeDocument/2006/relationships/customXml" Target="../ink/ink809.xml"/><Relationship Id="rId56" Type="http://schemas.openxmlformats.org/officeDocument/2006/relationships/customXml" Target="../ink/ink830.xml"/><Relationship Id="rId317" Type="http://schemas.openxmlformats.org/officeDocument/2006/relationships/image" Target="../media/image948.png"/><Relationship Id="rId359" Type="http://schemas.openxmlformats.org/officeDocument/2006/relationships/image" Target="../media/image560.png"/><Relationship Id="rId98" Type="http://schemas.openxmlformats.org/officeDocument/2006/relationships/customXml" Target="../ink/ink851.xml"/><Relationship Id="rId121" Type="http://schemas.openxmlformats.org/officeDocument/2006/relationships/image" Target="../media/image851.png"/><Relationship Id="rId163" Type="http://schemas.openxmlformats.org/officeDocument/2006/relationships/image" Target="../media/image872.png"/><Relationship Id="rId219" Type="http://schemas.openxmlformats.org/officeDocument/2006/relationships/image" Target="../media/image899.png"/><Relationship Id="rId370" Type="http://schemas.openxmlformats.org/officeDocument/2006/relationships/customXml" Target="../ink/ink987.xml"/><Relationship Id="rId426" Type="http://schemas.openxmlformats.org/officeDocument/2006/relationships/customXml" Target="../ink/ink1015.xml"/><Relationship Id="rId230" Type="http://schemas.openxmlformats.org/officeDocument/2006/relationships/customXml" Target="../ink/ink917.xml"/><Relationship Id="rId468" Type="http://schemas.openxmlformats.org/officeDocument/2006/relationships/customXml" Target="../ink/ink1036.xml"/><Relationship Id="rId25" Type="http://schemas.openxmlformats.org/officeDocument/2006/relationships/image" Target="../media/image803.png"/><Relationship Id="rId67" Type="http://schemas.openxmlformats.org/officeDocument/2006/relationships/image" Target="../media/image824.png"/><Relationship Id="rId272" Type="http://schemas.openxmlformats.org/officeDocument/2006/relationships/customXml" Target="../ink/ink938.xml"/><Relationship Id="rId328" Type="http://schemas.openxmlformats.org/officeDocument/2006/relationships/customXml" Target="../ink/ink966.xml"/><Relationship Id="rId132" Type="http://schemas.openxmlformats.org/officeDocument/2006/relationships/customXml" Target="../ink/ink868.xml"/><Relationship Id="rId174" Type="http://schemas.openxmlformats.org/officeDocument/2006/relationships/customXml" Target="../ink/ink889.xml"/><Relationship Id="rId381" Type="http://schemas.openxmlformats.org/officeDocument/2006/relationships/image" Target="../media/image979.png"/><Relationship Id="rId241" Type="http://schemas.openxmlformats.org/officeDocument/2006/relationships/image" Target="../media/image910.png"/><Relationship Id="rId437" Type="http://schemas.openxmlformats.org/officeDocument/2006/relationships/image" Target="../media/image1007.png"/><Relationship Id="rId479" Type="http://schemas.openxmlformats.org/officeDocument/2006/relationships/image" Target="../media/image1028.png"/><Relationship Id="rId36" Type="http://schemas.openxmlformats.org/officeDocument/2006/relationships/customXml" Target="../ink/ink820.xml"/><Relationship Id="rId283" Type="http://schemas.openxmlformats.org/officeDocument/2006/relationships/image" Target="../media/image931.png"/><Relationship Id="rId339" Type="http://schemas.openxmlformats.org/officeDocument/2006/relationships/image" Target="../media/image959.png"/><Relationship Id="rId78" Type="http://schemas.openxmlformats.org/officeDocument/2006/relationships/customXml" Target="../ink/ink841.xml"/><Relationship Id="rId101" Type="http://schemas.openxmlformats.org/officeDocument/2006/relationships/image" Target="../media/image841.png"/><Relationship Id="rId143" Type="http://schemas.openxmlformats.org/officeDocument/2006/relationships/image" Target="../media/image862.png"/><Relationship Id="rId185" Type="http://schemas.openxmlformats.org/officeDocument/2006/relationships/image" Target="../media/image883.png"/><Relationship Id="rId350" Type="http://schemas.openxmlformats.org/officeDocument/2006/relationships/customXml" Target="../ink/ink977.xml"/><Relationship Id="rId406" Type="http://schemas.openxmlformats.org/officeDocument/2006/relationships/customXml" Target="../ink/ink1005.xml"/><Relationship Id="rId9" Type="http://schemas.openxmlformats.org/officeDocument/2006/relationships/image" Target="../media/image796.png"/><Relationship Id="rId210" Type="http://schemas.openxmlformats.org/officeDocument/2006/relationships/customXml" Target="../ink/ink907.xml"/><Relationship Id="rId392" Type="http://schemas.openxmlformats.org/officeDocument/2006/relationships/customXml" Target="../ink/ink998.xml"/><Relationship Id="rId448" Type="http://schemas.openxmlformats.org/officeDocument/2006/relationships/customXml" Target="../ink/ink1026.xml"/><Relationship Id="rId252" Type="http://schemas.openxmlformats.org/officeDocument/2006/relationships/customXml" Target="../ink/ink928.xml"/><Relationship Id="rId294" Type="http://schemas.openxmlformats.org/officeDocument/2006/relationships/customXml" Target="../ink/ink949.xml"/><Relationship Id="rId308" Type="http://schemas.openxmlformats.org/officeDocument/2006/relationships/customXml" Target="../ink/ink956.xml"/><Relationship Id="rId47" Type="http://schemas.openxmlformats.org/officeDocument/2006/relationships/image" Target="../media/image814.png"/><Relationship Id="rId89" Type="http://schemas.openxmlformats.org/officeDocument/2006/relationships/image" Target="../media/image835.png"/><Relationship Id="rId112" Type="http://schemas.openxmlformats.org/officeDocument/2006/relationships/customXml" Target="../ink/ink858.xml"/><Relationship Id="rId154" Type="http://schemas.openxmlformats.org/officeDocument/2006/relationships/customXml" Target="../ink/ink879.xml"/><Relationship Id="rId361" Type="http://schemas.openxmlformats.org/officeDocument/2006/relationships/image" Target="../media/image969.png"/><Relationship Id="rId196" Type="http://schemas.openxmlformats.org/officeDocument/2006/relationships/customXml" Target="../ink/ink900.xml"/><Relationship Id="rId417" Type="http://schemas.openxmlformats.org/officeDocument/2006/relationships/image" Target="../media/image997.png"/><Relationship Id="rId459" Type="http://schemas.openxmlformats.org/officeDocument/2006/relationships/image" Target="../media/image1018.png"/><Relationship Id="rId16" Type="http://schemas.openxmlformats.org/officeDocument/2006/relationships/customXml" Target="../ink/ink810.xml"/><Relationship Id="rId221" Type="http://schemas.openxmlformats.org/officeDocument/2006/relationships/image" Target="../media/image900.png"/><Relationship Id="rId263" Type="http://schemas.openxmlformats.org/officeDocument/2006/relationships/image" Target="../media/image921.png"/><Relationship Id="rId319" Type="http://schemas.openxmlformats.org/officeDocument/2006/relationships/image" Target="../media/image949.png"/><Relationship Id="rId470" Type="http://schemas.openxmlformats.org/officeDocument/2006/relationships/customXml" Target="../ink/ink1037.xml"/><Relationship Id="rId58" Type="http://schemas.openxmlformats.org/officeDocument/2006/relationships/customXml" Target="../ink/ink831.xml"/><Relationship Id="rId123" Type="http://schemas.openxmlformats.org/officeDocument/2006/relationships/image" Target="../media/image852.png"/><Relationship Id="rId330" Type="http://schemas.openxmlformats.org/officeDocument/2006/relationships/customXml" Target="../ink/ink967.xml"/><Relationship Id="rId165" Type="http://schemas.openxmlformats.org/officeDocument/2006/relationships/image" Target="../media/image873.png"/><Relationship Id="rId372" Type="http://schemas.openxmlformats.org/officeDocument/2006/relationships/customXml" Target="../ink/ink988.xml"/><Relationship Id="rId428" Type="http://schemas.openxmlformats.org/officeDocument/2006/relationships/customXml" Target="../ink/ink1016.xml"/><Relationship Id="rId232" Type="http://schemas.openxmlformats.org/officeDocument/2006/relationships/customXml" Target="../ink/ink918.xml"/><Relationship Id="rId274" Type="http://schemas.openxmlformats.org/officeDocument/2006/relationships/customXml" Target="../ink/ink939.xml"/><Relationship Id="rId27" Type="http://schemas.openxmlformats.org/officeDocument/2006/relationships/image" Target="../media/image804.png"/><Relationship Id="rId69" Type="http://schemas.openxmlformats.org/officeDocument/2006/relationships/image" Target="../media/image825.png"/><Relationship Id="rId134" Type="http://schemas.openxmlformats.org/officeDocument/2006/relationships/customXml" Target="../ink/ink869.xml"/><Relationship Id="rId80" Type="http://schemas.openxmlformats.org/officeDocument/2006/relationships/customXml" Target="../ink/ink842.xml"/><Relationship Id="rId176" Type="http://schemas.openxmlformats.org/officeDocument/2006/relationships/customXml" Target="../ink/ink890.xml"/><Relationship Id="rId341" Type="http://schemas.openxmlformats.org/officeDocument/2006/relationships/image" Target="../media/image960.png"/><Relationship Id="rId383" Type="http://schemas.openxmlformats.org/officeDocument/2006/relationships/image" Target="../media/image980.png"/><Relationship Id="rId439" Type="http://schemas.openxmlformats.org/officeDocument/2006/relationships/image" Target="../media/image1008.png"/><Relationship Id="rId201" Type="http://schemas.openxmlformats.org/officeDocument/2006/relationships/image" Target="../media/image550.png"/><Relationship Id="rId243" Type="http://schemas.openxmlformats.org/officeDocument/2006/relationships/image" Target="../media/image911.png"/><Relationship Id="rId285" Type="http://schemas.openxmlformats.org/officeDocument/2006/relationships/image" Target="../media/image932.png"/><Relationship Id="rId450" Type="http://schemas.openxmlformats.org/officeDocument/2006/relationships/customXml" Target="../ink/ink1027.xml"/><Relationship Id="rId38" Type="http://schemas.openxmlformats.org/officeDocument/2006/relationships/customXml" Target="../ink/ink821.xml"/><Relationship Id="rId103" Type="http://schemas.openxmlformats.org/officeDocument/2006/relationships/image" Target="../media/image842.png"/><Relationship Id="rId310" Type="http://schemas.openxmlformats.org/officeDocument/2006/relationships/customXml" Target="../ink/ink957.xml"/><Relationship Id="rId91" Type="http://schemas.openxmlformats.org/officeDocument/2006/relationships/image" Target="../media/image836.png"/><Relationship Id="rId145" Type="http://schemas.openxmlformats.org/officeDocument/2006/relationships/image" Target="../media/image863.png"/><Relationship Id="rId187" Type="http://schemas.openxmlformats.org/officeDocument/2006/relationships/image" Target="../media/image884.png"/><Relationship Id="rId352" Type="http://schemas.openxmlformats.org/officeDocument/2006/relationships/customXml" Target="../ink/ink978.xml"/><Relationship Id="rId394" Type="http://schemas.openxmlformats.org/officeDocument/2006/relationships/customXml" Target="../ink/ink999.xml"/><Relationship Id="rId408" Type="http://schemas.openxmlformats.org/officeDocument/2006/relationships/customXml" Target="../ink/ink1006.xml"/><Relationship Id="rId212" Type="http://schemas.openxmlformats.org/officeDocument/2006/relationships/customXml" Target="../ink/ink908.xml"/><Relationship Id="rId254" Type="http://schemas.openxmlformats.org/officeDocument/2006/relationships/customXml" Target="../ink/ink929.xml"/><Relationship Id="rId49" Type="http://schemas.openxmlformats.org/officeDocument/2006/relationships/image" Target="../media/image815.png"/><Relationship Id="rId114" Type="http://schemas.openxmlformats.org/officeDocument/2006/relationships/customXml" Target="../ink/ink859.xml"/><Relationship Id="rId296" Type="http://schemas.openxmlformats.org/officeDocument/2006/relationships/customXml" Target="../ink/ink950.xml"/><Relationship Id="rId461" Type="http://schemas.openxmlformats.org/officeDocument/2006/relationships/image" Target="../media/image1019.png"/><Relationship Id="rId60" Type="http://schemas.openxmlformats.org/officeDocument/2006/relationships/customXml" Target="../ink/ink832.xml"/><Relationship Id="rId156" Type="http://schemas.openxmlformats.org/officeDocument/2006/relationships/customXml" Target="../ink/ink880.xml"/><Relationship Id="rId198" Type="http://schemas.openxmlformats.org/officeDocument/2006/relationships/customXml" Target="../ink/ink901.xml"/><Relationship Id="rId321" Type="http://schemas.openxmlformats.org/officeDocument/2006/relationships/image" Target="../media/image950.png"/><Relationship Id="rId363" Type="http://schemas.openxmlformats.org/officeDocument/2006/relationships/image" Target="../media/image970.png"/><Relationship Id="rId419" Type="http://schemas.openxmlformats.org/officeDocument/2006/relationships/image" Target="../media/image998.png"/><Relationship Id="rId223" Type="http://schemas.openxmlformats.org/officeDocument/2006/relationships/image" Target="../media/image901.png"/><Relationship Id="rId430" Type="http://schemas.openxmlformats.org/officeDocument/2006/relationships/customXml" Target="../ink/ink1017.xml"/><Relationship Id="rId18" Type="http://schemas.openxmlformats.org/officeDocument/2006/relationships/customXml" Target="../ink/ink811.xml"/><Relationship Id="rId265" Type="http://schemas.openxmlformats.org/officeDocument/2006/relationships/image" Target="../media/image922.png"/><Relationship Id="rId472" Type="http://schemas.openxmlformats.org/officeDocument/2006/relationships/customXml" Target="../ink/ink1038.xml"/><Relationship Id="rId125" Type="http://schemas.openxmlformats.org/officeDocument/2006/relationships/image" Target="../media/image853.png"/><Relationship Id="rId167" Type="http://schemas.openxmlformats.org/officeDocument/2006/relationships/image" Target="../media/image874.png"/><Relationship Id="rId332" Type="http://schemas.openxmlformats.org/officeDocument/2006/relationships/customXml" Target="../ink/ink968.xml"/><Relationship Id="rId374" Type="http://schemas.openxmlformats.org/officeDocument/2006/relationships/customXml" Target="../ink/ink989.xml"/><Relationship Id="rId71" Type="http://schemas.openxmlformats.org/officeDocument/2006/relationships/image" Target="../media/image826.png"/><Relationship Id="rId234" Type="http://schemas.openxmlformats.org/officeDocument/2006/relationships/customXml" Target="../ink/ink919.xml"/><Relationship Id="rId2" Type="http://schemas.openxmlformats.org/officeDocument/2006/relationships/customXml" Target="../ink/ink803.xml"/><Relationship Id="rId29" Type="http://schemas.openxmlformats.org/officeDocument/2006/relationships/image" Target="../media/image805.png"/><Relationship Id="rId276" Type="http://schemas.openxmlformats.org/officeDocument/2006/relationships/customXml" Target="../ink/ink940.xml"/><Relationship Id="rId441" Type="http://schemas.openxmlformats.org/officeDocument/2006/relationships/image" Target="../media/image1009.png"/><Relationship Id="rId40" Type="http://schemas.openxmlformats.org/officeDocument/2006/relationships/customXml" Target="../ink/ink822.xml"/><Relationship Id="rId136" Type="http://schemas.openxmlformats.org/officeDocument/2006/relationships/customXml" Target="../ink/ink870.xml"/><Relationship Id="rId178" Type="http://schemas.openxmlformats.org/officeDocument/2006/relationships/customXml" Target="../ink/ink891.xml"/><Relationship Id="rId301" Type="http://schemas.openxmlformats.org/officeDocument/2006/relationships/image" Target="../media/image940.png"/><Relationship Id="rId343" Type="http://schemas.openxmlformats.org/officeDocument/2006/relationships/image" Target="../media/image961.png"/><Relationship Id="rId82" Type="http://schemas.openxmlformats.org/officeDocument/2006/relationships/customXml" Target="../ink/ink843.xml"/><Relationship Id="rId203" Type="http://schemas.openxmlformats.org/officeDocument/2006/relationships/image" Target="../media/image891.png"/><Relationship Id="rId385" Type="http://schemas.openxmlformats.org/officeDocument/2006/relationships/image" Target="../media/image981.png"/><Relationship Id="rId245" Type="http://schemas.openxmlformats.org/officeDocument/2006/relationships/image" Target="../media/image912.png"/><Relationship Id="rId287" Type="http://schemas.openxmlformats.org/officeDocument/2006/relationships/image" Target="../media/image933.png"/><Relationship Id="rId410" Type="http://schemas.openxmlformats.org/officeDocument/2006/relationships/customXml" Target="../ink/ink1007.xml"/><Relationship Id="rId452" Type="http://schemas.openxmlformats.org/officeDocument/2006/relationships/customXml" Target="../ink/ink1028.xml"/><Relationship Id="rId105" Type="http://schemas.openxmlformats.org/officeDocument/2006/relationships/image" Target="../media/image843.png"/><Relationship Id="rId147" Type="http://schemas.openxmlformats.org/officeDocument/2006/relationships/image" Target="../media/image864.png"/><Relationship Id="rId312" Type="http://schemas.openxmlformats.org/officeDocument/2006/relationships/customXml" Target="../ink/ink958.xml"/><Relationship Id="rId354" Type="http://schemas.openxmlformats.org/officeDocument/2006/relationships/customXml" Target="../ink/ink979.xml"/><Relationship Id="rId51" Type="http://schemas.openxmlformats.org/officeDocument/2006/relationships/image" Target="../media/image816.png"/><Relationship Id="rId72" Type="http://schemas.openxmlformats.org/officeDocument/2006/relationships/customXml" Target="../ink/ink838.xml"/><Relationship Id="rId93" Type="http://schemas.openxmlformats.org/officeDocument/2006/relationships/image" Target="../media/image837.png"/><Relationship Id="rId189" Type="http://schemas.openxmlformats.org/officeDocument/2006/relationships/image" Target="../media/image885.png"/><Relationship Id="rId375" Type="http://schemas.openxmlformats.org/officeDocument/2006/relationships/image" Target="../media/image976.png"/><Relationship Id="rId396" Type="http://schemas.openxmlformats.org/officeDocument/2006/relationships/customXml" Target="../ink/ink1000.xml"/><Relationship Id="rId3" Type="http://schemas.openxmlformats.org/officeDocument/2006/relationships/image" Target="../media/image793.png"/><Relationship Id="rId214" Type="http://schemas.openxmlformats.org/officeDocument/2006/relationships/customXml" Target="../ink/ink909.xml"/><Relationship Id="rId235" Type="http://schemas.openxmlformats.org/officeDocument/2006/relationships/image" Target="../media/image907.png"/><Relationship Id="rId256" Type="http://schemas.openxmlformats.org/officeDocument/2006/relationships/customXml" Target="../ink/ink930.xml"/><Relationship Id="rId277" Type="http://schemas.openxmlformats.org/officeDocument/2006/relationships/image" Target="../media/image928.png"/><Relationship Id="rId298" Type="http://schemas.openxmlformats.org/officeDocument/2006/relationships/customXml" Target="../ink/ink951.xml"/><Relationship Id="rId400" Type="http://schemas.openxmlformats.org/officeDocument/2006/relationships/customXml" Target="../ink/ink1002.xml"/><Relationship Id="rId421" Type="http://schemas.openxmlformats.org/officeDocument/2006/relationships/image" Target="../media/image999.png"/><Relationship Id="rId442" Type="http://schemas.openxmlformats.org/officeDocument/2006/relationships/customXml" Target="../ink/ink1023.xml"/><Relationship Id="rId463" Type="http://schemas.openxmlformats.org/officeDocument/2006/relationships/image" Target="../media/image1020.png"/><Relationship Id="rId116" Type="http://schemas.openxmlformats.org/officeDocument/2006/relationships/customXml" Target="../ink/ink860.xml"/><Relationship Id="rId137" Type="http://schemas.openxmlformats.org/officeDocument/2006/relationships/image" Target="../media/image859.png"/><Relationship Id="rId158" Type="http://schemas.openxmlformats.org/officeDocument/2006/relationships/customXml" Target="../ink/ink881.xml"/><Relationship Id="rId302" Type="http://schemas.openxmlformats.org/officeDocument/2006/relationships/customXml" Target="../ink/ink953.xml"/><Relationship Id="rId323" Type="http://schemas.openxmlformats.org/officeDocument/2006/relationships/image" Target="../media/image951.png"/><Relationship Id="rId344" Type="http://schemas.openxmlformats.org/officeDocument/2006/relationships/customXml" Target="../ink/ink974.xml"/><Relationship Id="rId20" Type="http://schemas.openxmlformats.org/officeDocument/2006/relationships/customXml" Target="../ink/ink812.xml"/><Relationship Id="rId41" Type="http://schemas.openxmlformats.org/officeDocument/2006/relationships/image" Target="../media/image811.png"/><Relationship Id="rId62" Type="http://schemas.openxmlformats.org/officeDocument/2006/relationships/customXml" Target="../ink/ink833.xml"/><Relationship Id="rId83" Type="http://schemas.openxmlformats.org/officeDocument/2006/relationships/image" Target="../media/image832.png"/><Relationship Id="rId179" Type="http://schemas.openxmlformats.org/officeDocument/2006/relationships/image" Target="../media/image880.png"/><Relationship Id="rId365" Type="http://schemas.openxmlformats.org/officeDocument/2006/relationships/image" Target="../media/image971.png"/><Relationship Id="rId386" Type="http://schemas.openxmlformats.org/officeDocument/2006/relationships/customXml" Target="../ink/ink995.xml"/><Relationship Id="rId190" Type="http://schemas.openxmlformats.org/officeDocument/2006/relationships/customXml" Target="../ink/ink897.xml"/><Relationship Id="rId204" Type="http://schemas.openxmlformats.org/officeDocument/2006/relationships/customXml" Target="../ink/ink904.xml"/><Relationship Id="rId225" Type="http://schemas.openxmlformats.org/officeDocument/2006/relationships/image" Target="../media/image902.png"/><Relationship Id="rId246" Type="http://schemas.openxmlformats.org/officeDocument/2006/relationships/customXml" Target="../ink/ink925.xml"/><Relationship Id="rId267" Type="http://schemas.openxmlformats.org/officeDocument/2006/relationships/image" Target="../media/image923.png"/><Relationship Id="rId288" Type="http://schemas.openxmlformats.org/officeDocument/2006/relationships/customXml" Target="../ink/ink946.xml"/><Relationship Id="rId411" Type="http://schemas.openxmlformats.org/officeDocument/2006/relationships/image" Target="../media/image994.png"/><Relationship Id="rId432" Type="http://schemas.openxmlformats.org/officeDocument/2006/relationships/customXml" Target="../ink/ink1018.xml"/><Relationship Id="rId453" Type="http://schemas.openxmlformats.org/officeDocument/2006/relationships/image" Target="../media/image1015.png"/><Relationship Id="rId474" Type="http://schemas.openxmlformats.org/officeDocument/2006/relationships/customXml" Target="../ink/ink1039.xml"/><Relationship Id="rId106" Type="http://schemas.openxmlformats.org/officeDocument/2006/relationships/customXml" Target="../ink/ink855.xml"/><Relationship Id="rId127" Type="http://schemas.openxmlformats.org/officeDocument/2006/relationships/image" Target="../media/image854.png"/><Relationship Id="rId313" Type="http://schemas.openxmlformats.org/officeDocument/2006/relationships/image" Target="../media/image946.png"/><Relationship Id="rId10" Type="http://schemas.openxmlformats.org/officeDocument/2006/relationships/customXml" Target="../ink/ink807.xml"/><Relationship Id="rId31" Type="http://schemas.openxmlformats.org/officeDocument/2006/relationships/image" Target="../media/image806.png"/><Relationship Id="rId52" Type="http://schemas.openxmlformats.org/officeDocument/2006/relationships/customXml" Target="../ink/ink828.xml"/><Relationship Id="rId73" Type="http://schemas.openxmlformats.org/officeDocument/2006/relationships/image" Target="../media/image827.png"/><Relationship Id="rId94" Type="http://schemas.openxmlformats.org/officeDocument/2006/relationships/customXml" Target="../ink/ink849.xml"/><Relationship Id="rId148" Type="http://schemas.openxmlformats.org/officeDocument/2006/relationships/customXml" Target="../ink/ink876.xml"/><Relationship Id="rId169" Type="http://schemas.openxmlformats.org/officeDocument/2006/relationships/image" Target="../media/image875.png"/><Relationship Id="rId334" Type="http://schemas.openxmlformats.org/officeDocument/2006/relationships/customXml" Target="../ink/ink969.xml"/><Relationship Id="rId355" Type="http://schemas.openxmlformats.org/officeDocument/2006/relationships/image" Target="../media/image967.png"/><Relationship Id="rId376" Type="http://schemas.openxmlformats.org/officeDocument/2006/relationships/customXml" Target="../ink/ink990.xml"/><Relationship Id="rId397" Type="http://schemas.openxmlformats.org/officeDocument/2006/relationships/image" Target="../media/image987.png"/><Relationship Id="rId4" Type="http://schemas.openxmlformats.org/officeDocument/2006/relationships/customXml" Target="../ink/ink804.xml"/><Relationship Id="rId180" Type="http://schemas.openxmlformats.org/officeDocument/2006/relationships/customXml" Target="../ink/ink892.xml"/><Relationship Id="rId215" Type="http://schemas.openxmlformats.org/officeDocument/2006/relationships/image" Target="../media/image897.png"/><Relationship Id="rId236" Type="http://schemas.openxmlformats.org/officeDocument/2006/relationships/customXml" Target="../ink/ink920.xml"/><Relationship Id="rId257" Type="http://schemas.openxmlformats.org/officeDocument/2006/relationships/image" Target="../media/image918.png"/><Relationship Id="rId278" Type="http://schemas.openxmlformats.org/officeDocument/2006/relationships/customXml" Target="../ink/ink941.xml"/><Relationship Id="rId401" Type="http://schemas.openxmlformats.org/officeDocument/2006/relationships/image" Target="../media/image989.png"/><Relationship Id="rId422" Type="http://schemas.openxmlformats.org/officeDocument/2006/relationships/customXml" Target="../ink/ink1013.xml"/><Relationship Id="rId443" Type="http://schemas.openxmlformats.org/officeDocument/2006/relationships/image" Target="../media/image1010.png"/><Relationship Id="rId464" Type="http://schemas.openxmlformats.org/officeDocument/2006/relationships/customXml" Target="../ink/ink1034.xml"/><Relationship Id="rId303" Type="http://schemas.openxmlformats.org/officeDocument/2006/relationships/image" Target="../media/image941.png"/><Relationship Id="rId42" Type="http://schemas.openxmlformats.org/officeDocument/2006/relationships/customXml" Target="../ink/ink823.xml"/><Relationship Id="rId84" Type="http://schemas.openxmlformats.org/officeDocument/2006/relationships/customXml" Target="../ink/ink844.xml"/><Relationship Id="rId138" Type="http://schemas.openxmlformats.org/officeDocument/2006/relationships/customXml" Target="../ink/ink871.xml"/><Relationship Id="rId345" Type="http://schemas.openxmlformats.org/officeDocument/2006/relationships/image" Target="../media/image962.png"/><Relationship Id="rId387" Type="http://schemas.openxmlformats.org/officeDocument/2006/relationships/image" Target="../media/image982.png"/><Relationship Id="rId191" Type="http://schemas.openxmlformats.org/officeDocument/2006/relationships/image" Target="../media/image886.png"/><Relationship Id="rId205" Type="http://schemas.openxmlformats.org/officeDocument/2006/relationships/image" Target="../media/image892.png"/><Relationship Id="rId247" Type="http://schemas.openxmlformats.org/officeDocument/2006/relationships/image" Target="../media/image913.png"/><Relationship Id="rId412" Type="http://schemas.openxmlformats.org/officeDocument/2006/relationships/customXml" Target="../ink/ink1008.xml"/><Relationship Id="rId107" Type="http://schemas.openxmlformats.org/officeDocument/2006/relationships/image" Target="../media/image844.png"/><Relationship Id="rId289" Type="http://schemas.openxmlformats.org/officeDocument/2006/relationships/image" Target="../media/image934.png"/><Relationship Id="rId454" Type="http://schemas.openxmlformats.org/officeDocument/2006/relationships/customXml" Target="../ink/ink1029.xml"/><Relationship Id="rId11" Type="http://schemas.openxmlformats.org/officeDocument/2006/relationships/image" Target="../media/image797.png"/><Relationship Id="rId53" Type="http://schemas.openxmlformats.org/officeDocument/2006/relationships/image" Target="../media/image817.png"/><Relationship Id="rId149" Type="http://schemas.openxmlformats.org/officeDocument/2006/relationships/image" Target="../media/image865.png"/><Relationship Id="rId314" Type="http://schemas.openxmlformats.org/officeDocument/2006/relationships/customXml" Target="../ink/ink959.xml"/><Relationship Id="rId356" Type="http://schemas.openxmlformats.org/officeDocument/2006/relationships/customXml" Target="../ink/ink980.xml"/><Relationship Id="rId398" Type="http://schemas.openxmlformats.org/officeDocument/2006/relationships/customXml" Target="../ink/ink1001.xml"/><Relationship Id="rId95" Type="http://schemas.openxmlformats.org/officeDocument/2006/relationships/image" Target="../media/image838.png"/><Relationship Id="rId160" Type="http://schemas.openxmlformats.org/officeDocument/2006/relationships/customXml" Target="../ink/ink882.xml"/><Relationship Id="rId216" Type="http://schemas.openxmlformats.org/officeDocument/2006/relationships/customXml" Target="../ink/ink910.xml"/><Relationship Id="rId423" Type="http://schemas.openxmlformats.org/officeDocument/2006/relationships/image" Target="../media/image1000.png"/><Relationship Id="rId258" Type="http://schemas.openxmlformats.org/officeDocument/2006/relationships/customXml" Target="../ink/ink931.xml"/><Relationship Id="rId465" Type="http://schemas.openxmlformats.org/officeDocument/2006/relationships/image" Target="../media/image1021.png"/><Relationship Id="rId22" Type="http://schemas.openxmlformats.org/officeDocument/2006/relationships/customXml" Target="../ink/ink813.xml"/><Relationship Id="rId64" Type="http://schemas.openxmlformats.org/officeDocument/2006/relationships/customXml" Target="../ink/ink834.xml"/><Relationship Id="rId118" Type="http://schemas.openxmlformats.org/officeDocument/2006/relationships/customXml" Target="../ink/ink861.xml"/><Relationship Id="rId325" Type="http://schemas.openxmlformats.org/officeDocument/2006/relationships/image" Target="../media/image952.png"/><Relationship Id="rId367" Type="http://schemas.openxmlformats.org/officeDocument/2006/relationships/image" Target="../media/image972.png"/><Relationship Id="rId171" Type="http://schemas.openxmlformats.org/officeDocument/2006/relationships/image" Target="../media/image876.png"/><Relationship Id="rId227" Type="http://schemas.openxmlformats.org/officeDocument/2006/relationships/image" Target="../media/image903.png"/><Relationship Id="rId269" Type="http://schemas.openxmlformats.org/officeDocument/2006/relationships/image" Target="../media/image924.png"/><Relationship Id="rId434" Type="http://schemas.openxmlformats.org/officeDocument/2006/relationships/customXml" Target="../ink/ink1019.xml"/><Relationship Id="rId476" Type="http://schemas.openxmlformats.org/officeDocument/2006/relationships/customXml" Target="../ink/ink1040.xml"/><Relationship Id="rId33" Type="http://schemas.openxmlformats.org/officeDocument/2006/relationships/image" Target="../media/image807.png"/><Relationship Id="rId129" Type="http://schemas.openxmlformats.org/officeDocument/2006/relationships/image" Target="../media/image855.png"/><Relationship Id="rId280" Type="http://schemas.openxmlformats.org/officeDocument/2006/relationships/customXml" Target="../ink/ink942.xml"/><Relationship Id="rId336" Type="http://schemas.openxmlformats.org/officeDocument/2006/relationships/customXml" Target="../ink/ink970.xml"/><Relationship Id="rId75" Type="http://schemas.openxmlformats.org/officeDocument/2006/relationships/image" Target="../media/image828.png"/><Relationship Id="rId140" Type="http://schemas.openxmlformats.org/officeDocument/2006/relationships/customXml" Target="../ink/ink872.xml"/><Relationship Id="rId182" Type="http://schemas.openxmlformats.org/officeDocument/2006/relationships/customXml" Target="../ink/ink893.xml"/><Relationship Id="rId378" Type="http://schemas.openxmlformats.org/officeDocument/2006/relationships/customXml" Target="../ink/ink991.xml"/><Relationship Id="rId403" Type="http://schemas.openxmlformats.org/officeDocument/2006/relationships/image" Target="../media/image990.png"/><Relationship Id="rId6" Type="http://schemas.openxmlformats.org/officeDocument/2006/relationships/customXml" Target="../ink/ink805.xml"/><Relationship Id="rId238" Type="http://schemas.openxmlformats.org/officeDocument/2006/relationships/customXml" Target="../ink/ink921.xml"/><Relationship Id="rId445" Type="http://schemas.openxmlformats.org/officeDocument/2006/relationships/image" Target="../media/image1011.png"/><Relationship Id="rId291" Type="http://schemas.openxmlformats.org/officeDocument/2006/relationships/image" Target="../media/image935.png"/><Relationship Id="rId305" Type="http://schemas.openxmlformats.org/officeDocument/2006/relationships/image" Target="../media/image942.png"/><Relationship Id="rId347" Type="http://schemas.openxmlformats.org/officeDocument/2006/relationships/image" Target="../media/image963.png"/><Relationship Id="rId44" Type="http://schemas.openxmlformats.org/officeDocument/2006/relationships/customXml" Target="../ink/ink824.xml"/><Relationship Id="rId86" Type="http://schemas.openxmlformats.org/officeDocument/2006/relationships/customXml" Target="../ink/ink845.xml"/><Relationship Id="rId151" Type="http://schemas.openxmlformats.org/officeDocument/2006/relationships/image" Target="../media/image866.png"/><Relationship Id="rId389" Type="http://schemas.openxmlformats.org/officeDocument/2006/relationships/image" Target="../media/image983.png"/><Relationship Id="rId193" Type="http://schemas.openxmlformats.org/officeDocument/2006/relationships/image" Target="../media/image887.png"/><Relationship Id="rId207" Type="http://schemas.openxmlformats.org/officeDocument/2006/relationships/image" Target="../media/image893.png"/><Relationship Id="rId249" Type="http://schemas.openxmlformats.org/officeDocument/2006/relationships/image" Target="../media/image914.png"/><Relationship Id="rId414" Type="http://schemas.openxmlformats.org/officeDocument/2006/relationships/customXml" Target="../ink/ink1009.xml"/><Relationship Id="rId456" Type="http://schemas.openxmlformats.org/officeDocument/2006/relationships/customXml" Target="../ink/ink1030.xml"/><Relationship Id="rId13" Type="http://schemas.openxmlformats.org/officeDocument/2006/relationships/image" Target="../media/image798.png"/><Relationship Id="rId109" Type="http://schemas.openxmlformats.org/officeDocument/2006/relationships/image" Target="../media/image845.png"/><Relationship Id="rId260" Type="http://schemas.openxmlformats.org/officeDocument/2006/relationships/customXml" Target="../ink/ink932.xml"/><Relationship Id="rId316" Type="http://schemas.openxmlformats.org/officeDocument/2006/relationships/customXml" Target="../ink/ink960.xml"/><Relationship Id="rId55" Type="http://schemas.openxmlformats.org/officeDocument/2006/relationships/image" Target="../media/image818.png"/><Relationship Id="rId97" Type="http://schemas.openxmlformats.org/officeDocument/2006/relationships/image" Target="../media/image839.png"/><Relationship Id="rId120" Type="http://schemas.openxmlformats.org/officeDocument/2006/relationships/customXml" Target="../ink/ink862.xml"/><Relationship Id="rId358" Type="http://schemas.openxmlformats.org/officeDocument/2006/relationships/customXml" Target="../ink/ink981.xml"/><Relationship Id="rId162" Type="http://schemas.openxmlformats.org/officeDocument/2006/relationships/customXml" Target="../ink/ink883.xml"/><Relationship Id="rId218" Type="http://schemas.openxmlformats.org/officeDocument/2006/relationships/customXml" Target="../ink/ink911.xml"/><Relationship Id="rId425" Type="http://schemas.openxmlformats.org/officeDocument/2006/relationships/image" Target="../media/image1001.png"/><Relationship Id="rId467" Type="http://schemas.openxmlformats.org/officeDocument/2006/relationships/image" Target="../media/image1022.png"/><Relationship Id="rId271" Type="http://schemas.openxmlformats.org/officeDocument/2006/relationships/image" Target="../media/image925.png"/><Relationship Id="rId24" Type="http://schemas.openxmlformats.org/officeDocument/2006/relationships/customXml" Target="../ink/ink814.xml"/><Relationship Id="rId66" Type="http://schemas.openxmlformats.org/officeDocument/2006/relationships/customXml" Target="../ink/ink835.xml"/><Relationship Id="rId131" Type="http://schemas.openxmlformats.org/officeDocument/2006/relationships/image" Target="../media/image856.png"/><Relationship Id="rId327" Type="http://schemas.openxmlformats.org/officeDocument/2006/relationships/image" Target="../media/image953.png"/><Relationship Id="rId369" Type="http://schemas.openxmlformats.org/officeDocument/2006/relationships/image" Target="../media/image973.png"/><Relationship Id="rId173" Type="http://schemas.openxmlformats.org/officeDocument/2006/relationships/image" Target="../media/image877.png"/><Relationship Id="rId229" Type="http://schemas.openxmlformats.org/officeDocument/2006/relationships/image" Target="../media/image904.png"/><Relationship Id="rId380" Type="http://schemas.openxmlformats.org/officeDocument/2006/relationships/customXml" Target="../ink/ink992.xml"/><Relationship Id="rId436" Type="http://schemas.openxmlformats.org/officeDocument/2006/relationships/customXml" Target="../ink/ink1020.xml"/><Relationship Id="rId240" Type="http://schemas.openxmlformats.org/officeDocument/2006/relationships/customXml" Target="../ink/ink922.xml"/><Relationship Id="rId478" Type="http://schemas.openxmlformats.org/officeDocument/2006/relationships/customXml" Target="../ink/ink1041.xml"/><Relationship Id="rId35" Type="http://schemas.openxmlformats.org/officeDocument/2006/relationships/image" Target="../media/image808.png"/><Relationship Id="rId77" Type="http://schemas.openxmlformats.org/officeDocument/2006/relationships/image" Target="../media/image829.png"/><Relationship Id="rId100" Type="http://schemas.openxmlformats.org/officeDocument/2006/relationships/customXml" Target="../ink/ink852.xml"/><Relationship Id="rId282" Type="http://schemas.openxmlformats.org/officeDocument/2006/relationships/customXml" Target="../ink/ink943.xml"/><Relationship Id="rId338" Type="http://schemas.openxmlformats.org/officeDocument/2006/relationships/customXml" Target="../ink/ink971.xml"/><Relationship Id="rId8" Type="http://schemas.openxmlformats.org/officeDocument/2006/relationships/customXml" Target="../ink/ink806.xml"/><Relationship Id="rId142" Type="http://schemas.openxmlformats.org/officeDocument/2006/relationships/customXml" Target="../ink/ink873.xml"/><Relationship Id="rId184" Type="http://schemas.openxmlformats.org/officeDocument/2006/relationships/customXml" Target="../ink/ink894.xml"/><Relationship Id="rId391" Type="http://schemas.openxmlformats.org/officeDocument/2006/relationships/image" Target="../media/image984.png"/><Relationship Id="rId405" Type="http://schemas.openxmlformats.org/officeDocument/2006/relationships/image" Target="../media/image991.png"/><Relationship Id="rId447" Type="http://schemas.openxmlformats.org/officeDocument/2006/relationships/image" Target="../media/image1012.png"/><Relationship Id="rId251" Type="http://schemas.openxmlformats.org/officeDocument/2006/relationships/image" Target="../media/image915.png"/><Relationship Id="rId46" Type="http://schemas.openxmlformats.org/officeDocument/2006/relationships/customXml" Target="../ink/ink825.xml"/><Relationship Id="rId293" Type="http://schemas.openxmlformats.org/officeDocument/2006/relationships/image" Target="../media/image936.png"/><Relationship Id="rId307" Type="http://schemas.openxmlformats.org/officeDocument/2006/relationships/image" Target="../media/image943.png"/><Relationship Id="rId349" Type="http://schemas.openxmlformats.org/officeDocument/2006/relationships/image" Target="../media/image964.png"/><Relationship Id="rId88" Type="http://schemas.openxmlformats.org/officeDocument/2006/relationships/customXml" Target="../ink/ink846.xml"/><Relationship Id="rId111" Type="http://schemas.openxmlformats.org/officeDocument/2006/relationships/image" Target="../media/image846.png"/><Relationship Id="rId153" Type="http://schemas.openxmlformats.org/officeDocument/2006/relationships/image" Target="../media/image867.png"/><Relationship Id="rId195" Type="http://schemas.openxmlformats.org/officeDocument/2006/relationships/image" Target="../media/image888.png"/><Relationship Id="rId209" Type="http://schemas.openxmlformats.org/officeDocument/2006/relationships/image" Target="../media/image894.png"/><Relationship Id="rId360" Type="http://schemas.openxmlformats.org/officeDocument/2006/relationships/customXml" Target="../ink/ink982.xml"/><Relationship Id="rId416" Type="http://schemas.openxmlformats.org/officeDocument/2006/relationships/customXml" Target="../ink/ink1010.xml"/><Relationship Id="rId220" Type="http://schemas.openxmlformats.org/officeDocument/2006/relationships/customXml" Target="../ink/ink912.xml"/><Relationship Id="rId458" Type="http://schemas.openxmlformats.org/officeDocument/2006/relationships/customXml" Target="../ink/ink1031.xml"/><Relationship Id="rId15" Type="http://schemas.openxmlformats.org/officeDocument/2006/relationships/image" Target="../media/image44.png"/><Relationship Id="rId57" Type="http://schemas.openxmlformats.org/officeDocument/2006/relationships/image" Target="../media/image819.png"/><Relationship Id="rId262" Type="http://schemas.openxmlformats.org/officeDocument/2006/relationships/customXml" Target="../ink/ink933.xml"/><Relationship Id="rId318" Type="http://schemas.openxmlformats.org/officeDocument/2006/relationships/customXml" Target="../ink/ink961.xml"/><Relationship Id="rId99" Type="http://schemas.openxmlformats.org/officeDocument/2006/relationships/image" Target="../media/image840.png"/><Relationship Id="rId122" Type="http://schemas.openxmlformats.org/officeDocument/2006/relationships/customXml" Target="../ink/ink863.xml"/><Relationship Id="rId164" Type="http://schemas.openxmlformats.org/officeDocument/2006/relationships/customXml" Target="../ink/ink884.xml"/><Relationship Id="rId371" Type="http://schemas.openxmlformats.org/officeDocument/2006/relationships/image" Target="../media/image974.png"/><Relationship Id="rId427" Type="http://schemas.openxmlformats.org/officeDocument/2006/relationships/image" Target="../media/image1002.png"/><Relationship Id="rId469" Type="http://schemas.openxmlformats.org/officeDocument/2006/relationships/image" Target="../media/image1023.png"/><Relationship Id="rId26" Type="http://schemas.openxmlformats.org/officeDocument/2006/relationships/customXml" Target="../ink/ink815.xml"/><Relationship Id="rId231" Type="http://schemas.openxmlformats.org/officeDocument/2006/relationships/image" Target="../media/image905.png"/><Relationship Id="rId273" Type="http://schemas.openxmlformats.org/officeDocument/2006/relationships/image" Target="../media/image926.png"/><Relationship Id="rId329" Type="http://schemas.openxmlformats.org/officeDocument/2006/relationships/image" Target="../media/image954.png"/><Relationship Id="rId68" Type="http://schemas.openxmlformats.org/officeDocument/2006/relationships/customXml" Target="../ink/ink836.xml"/><Relationship Id="rId133" Type="http://schemas.openxmlformats.org/officeDocument/2006/relationships/image" Target="../media/image857.png"/><Relationship Id="rId175" Type="http://schemas.openxmlformats.org/officeDocument/2006/relationships/image" Target="../media/image878.png"/><Relationship Id="rId340" Type="http://schemas.openxmlformats.org/officeDocument/2006/relationships/customXml" Target="../ink/ink972.xml"/><Relationship Id="rId200" Type="http://schemas.openxmlformats.org/officeDocument/2006/relationships/customXml" Target="../ink/ink902.xml"/><Relationship Id="rId382" Type="http://schemas.openxmlformats.org/officeDocument/2006/relationships/customXml" Target="../ink/ink993.xml"/><Relationship Id="rId438" Type="http://schemas.openxmlformats.org/officeDocument/2006/relationships/customXml" Target="../ink/ink1021.xml"/><Relationship Id="rId242" Type="http://schemas.openxmlformats.org/officeDocument/2006/relationships/customXml" Target="../ink/ink923.xml"/><Relationship Id="rId284" Type="http://schemas.openxmlformats.org/officeDocument/2006/relationships/customXml" Target="../ink/ink944.xml"/><Relationship Id="rId37" Type="http://schemas.openxmlformats.org/officeDocument/2006/relationships/image" Target="../media/image809.png"/><Relationship Id="rId79" Type="http://schemas.openxmlformats.org/officeDocument/2006/relationships/image" Target="../media/image830.png"/><Relationship Id="rId102" Type="http://schemas.openxmlformats.org/officeDocument/2006/relationships/customXml" Target="../ink/ink853.xml"/><Relationship Id="rId144" Type="http://schemas.openxmlformats.org/officeDocument/2006/relationships/customXml" Target="../ink/ink874.xml"/><Relationship Id="rId90" Type="http://schemas.openxmlformats.org/officeDocument/2006/relationships/customXml" Target="../ink/ink847.xml"/><Relationship Id="rId186" Type="http://schemas.openxmlformats.org/officeDocument/2006/relationships/customXml" Target="../ink/ink895.xml"/><Relationship Id="rId351" Type="http://schemas.openxmlformats.org/officeDocument/2006/relationships/image" Target="../media/image965.png"/><Relationship Id="rId393" Type="http://schemas.openxmlformats.org/officeDocument/2006/relationships/image" Target="../media/image985.png"/><Relationship Id="rId407" Type="http://schemas.openxmlformats.org/officeDocument/2006/relationships/image" Target="../media/image992.png"/><Relationship Id="rId449" Type="http://schemas.openxmlformats.org/officeDocument/2006/relationships/image" Target="../media/image1013.png"/><Relationship Id="rId211" Type="http://schemas.openxmlformats.org/officeDocument/2006/relationships/image" Target="../media/image895.png"/><Relationship Id="rId253" Type="http://schemas.openxmlformats.org/officeDocument/2006/relationships/image" Target="../media/image916.png"/><Relationship Id="rId295" Type="http://schemas.openxmlformats.org/officeDocument/2006/relationships/image" Target="../media/image937.png"/><Relationship Id="rId309" Type="http://schemas.openxmlformats.org/officeDocument/2006/relationships/image" Target="../media/image944.png"/><Relationship Id="rId460" Type="http://schemas.openxmlformats.org/officeDocument/2006/relationships/customXml" Target="../ink/ink1032.xml"/><Relationship Id="rId48" Type="http://schemas.openxmlformats.org/officeDocument/2006/relationships/customXml" Target="../ink/ink826.xml"/><Relationship Id="rId113" Type="http://schemas.openxmlformats.org/officeDocument/2006/relationships/image" Target="../media/image847.png"/><Relationship Id="rId320" Type="http://schemas.openxmlformats.org/officeDocument/2006/relationships/customXml" Target="../ink/ink962.xml"/><Relationship Id="rId155" Type="http://schemas.openxmlformats.org/officeDocument/2006/relationships/image" Target="../media/image868.png"/><Relationship Id="rId197" Type="http://schemas.openxmlformats.org/officeDocument/2006/relationships/image" Target="../media/image889.png"/><Relationship Id="rId362" Type="http://schemas.openxmlformats.org/officeDocument/2006/relationships/customXml" Target="../ink/ink983.xml"/><Relationship Id="rId418" Type="http://schemas.openxmlformats.org/officeDocument/2006/relationships/customXml" Target="../ink/ink1011.xml"/><Relationship Id="rId222" Type="http://schemas.openxmlformats.org/officeDocument/2006/relationships/customXml" Target="../ink/ink913.xml"/><Relationship Id="rId264" Type="http://schemas.openxmlformats.org/officeDocument/2006/relationships/customXml" Target="../ink/ink934.xml"/><Relationship Id="rId471" Type="http://schemas.openxmlformats.org/officeDocument/2006/relationships/image" Target="../media/image1024.png"/><Relationship Id="rId17" Type="http://schemas.openxmlformats.org/officeDocument/2006/relationships/image" Target="../media/image799.png"/><Relationship Id="rId59" Type="http://schemas.openxmlformats.org/officeDocument/2006/relationships/image" Target="../media/image820.png"/><Relationship Id="rId124" Type="http://schemas.openxmlformats.org/officeDocument/2006/relationships/customXml" Target="../ink/ink864.xml"/><Relationship Id="rId70" Type="http://schemas.openxmlformats.org/officeDocument/2006/relationships/customXml" Target="../ink/ink837.xml"/><Relationship Id="rId166" Type="http://schemas.openxmlformats.org/officeDocument/2006/relationships/customXml" Target="../ink/ink885.xml"/><Relationship Id="rId331" Type="http://schemas.openxmlformats.org/officeDocument/2006/relationships/image" Target="../media/image955.png"/><Relationship Id="rId373" Type="http://schemas.openxmlformats.org/officeDocument/2006/relationships/image" Target="../media/image975.png"/><Relationship Id="rId429" Type="http://schemas.openxmlformats.org/officeDocument/2006/relationships/image" Target="../media/image100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06.png"/><Relationship Id="rId440" Type="http://schemas.openxmlformats.org/officeDocument/2006/relationships/customXml" Target="../ink/ink1022.xml"/><Relationship Id="rId28" Type="http://schemas.openxmlformats.org/officeDocument/2006/relationships/customXml" Target="../ink/ink816.xml"/><Relationship Id="rId275" Type="http://schemas.openxmlformats.org/officeDocument/2006/relationships/image" Target="../media/image927.png"/><Relationship Id="rId300" Type="http://schemas.openxmlformats.org/officeDocument/2006/relationships/customXml" Target="../ink/ink952.xml"/><Relationship Id="rId81" Type="http://schemas.openxmlformats.org/officeDocument/2006/relationships/image" Target="../media/image831.png"/><Relationship Id="rId135" Type="http://schemas.openxmlformats.org/officeDocument/2006/relationships/image" Target="../media/image858.png"/><Relationship Id="rId177" Type="http://schemas.openxmlformats.org/officeDocument/2006/relationships/image" Target="../media/image879.png"/><Relationship Id="rId342" Type="http://schemas.openxmlformats.org/officeDocument/2006/relationships/customXml" Target="../ink/ink973.xml"/><Relationship Id="rId384" Type="http://schemas.openxmlformats.org/officeDocument/2006/relationships/customXml" Target="../ink/ink994.xml"/><Relationship Id="rId202" Type="http://schemas.openxmlformats.org/officeDocument/2006/relationships/customXml" Target="../ink/ink903.xml"/><Relationship Id="rId244" Type="http://schemas.openxmlformats.org/officeDocument/2006/relationships/customXml" Target="../ink/ink924.xml"/><Relationship Id="rId39" Type="http://schemas.openxmlformats.org/officeDocument/2006/relationships/image" Target="../media/image810.png"/><Relationship Id="rId286" Type="http://schemas.openxmlformats.org/officeDocument/2006/relationships/customXml" Target="../ink/ink945.xml"/><Relationship Id="rId451" Type="http://schemas.openxmlformats.org/officeDocument/2006/relationships/image" Target="../media/image1014.png"/><Relationship Id="rId50" Type="http://schemas.openxmlformats.org/officeDocument/2006/relationships/customXml" Target="../ink/ink827.xml"/><Relationship Id="rId104" Type="http://schemas.openxmlformats.org/officeDocument/2006/relationships/customXml" Target="../ink/ink854.xml"/><Relationship Id="rId146" Type="http://schemas.openxmlformats.org/officeDocument/2006/relationships/customXml" Target="../ink/ink875.xml"/><Relationship Id="rId188" Type="http://schemas.openxmlformats.org/officeDocument/2006/relationships/customXml" Target="../ink/ink896.xml"/><Relationship Id="rId311" Type="http://schemas.openxmlformats.org/officeDocument/2006/relationships/image" Target="../media/image945.png"/><Relationship Id="rId353" Type="http://schemas.openxmlformats.org/officeDocument/2006/relationships/image" Target="../media/image966.png"/><Relationship Id="rId395" Type="http://schemas.openxmlformats.org/officeDocument/2006/relationships/image" Target="../media/image986.png"/><Relationship Id="rId409" Type="http://schemas.openxmlformats.org/officeDocument/2006/relationships/image" Target="../media/image993.png"/><Relationship Id="rId92" Type="http://schemas.openxmlformats.org/officeDocument/2006/relationships/customXml" Target="../ink/ink848.xml"/><Relationship Id="rId213" Type="http://schemas.openxmlformats.org/officeDocument/2006/relationships/image" Target="../media/image896.png"/><Relationship Id="rId420" Type="http://schemas.openxmlformats.org/officeDocument/2006/relationships/customXml" Target="../ink/ink1012.xml"/><Relationship Id="rId255" Type="http://schemas.openxmlformats.org/officeDocument/2006/relationships/image" Target="../media/image917.png"/><Relationship Id="rId297" Type="http://schemas.openxmlformats.org/officeDocument/2006/relationships/image" Target="../media/image938.png"/><Relationship Id="rId462" Type="http://schemas.openxmlformats.org/officeDocument/2006/relationships/customXml" Target="../ink/ink1033.xml"/><Relationship Id="rId115" Type="http://schemas.openxmlformats.org/officeDocument/2006/relationships/image" Target="../media/image848.png"/><Relationship Id="rId157" Type="http://schemas.openxmlformats.org/officeDocument/2006/relationships/image" Target="../media/image869.png"/><Relationship Id="rId322" Type="http://schemas.openxmlformats.org/officeDocument/2006/relationships/customXml" Target="../ink/ink963.xml"/><Relationship Id="rId364" Type="http://schemas.openxmlformats.org/officeDocument/2006/relationships/customXml" Target="../ink/ink984.xml"/><Relationship Id="rId61" Type="http://schemas.openxmlformats.org/officeDocument/2006/relationships/image" Target="../media/image821.png"/><Relationship Id="rId199" Type="http://schemas.openxmlformats.org/officeDocument/2006/relationships/image" Target="../media/image890.png"/><Relationship Id="rId19" Type="http://schemas.openxmlformats.org/officeDocument/2006/relationships/image" Target="../media/image800.png"/><Relationship Id="rId224" Type="http://schemas.openxmlformats.org/officeDocument/2006/relationships/customXml" Target="../ink/ink914.xml"/><Relationship Id="rId266" Type="http://schemas.openxmlformats.org/officeDocument/2006/relationships/customXml" Target="../ink/ink935.xml"/><Relationship Id="rId431" Type="http://schemas.openxmlformats.org/officeDocument/2006/relationships/image" Target="../media/image1004.png"/><Relationship Id="rId473" Type="http://schemas.openxmlformats.org/officeDocument/2006/relationships/image" Target="../media/image1025.png"/><Relationship Id="rId30" Type="http://schemas.openxmlformats.org/officeDocument/2006/relationships/customXml" Target="../ink/ink817.xml"/><Relationship Id="rId126" Type="http://schemas.openxmlformats.org/officeDocument/2006/relationships/customXml" Target="../ink/ink865.xml"/><Relationship Id="rId168" Type="http://schemas.openxmlformats.org/officeDocument/2006/relationships/customXml" Target="../ink/ink886.xml"/><Relationship Id="rId333" Type="http://schemas.openxmlformats.org/officeDocument/2006/relationships/image" Target="../media/image95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86.png"/><Relationship Id="rId299" Type="http://schemas.openxmlformats.org/officeDocument/2006/relationships/image" Target="../media/image1177.png"/><Relationship Id="rId21" Type="http://schemas.openxmlformats.org/officeDocument/2006/relationships/image" Target="../media/image1038.png"/><Relationship Id="rId63" Type="http://schemas.openxmlformats.org/officeDocument/2006/relationships/image" Target="../media/image1059.png"/><Relationship Id="rId159" Type="http://schemas.openxmlformats.org/officeDocument/2006/relationships/image" Target="../media/image1107.png"/><Relationship Id="rId324" Type="http://schemas.openxmlformats.org/officeDocument/2006/relationships/customXml" Target="../ink/ink1203.xml"/><Relationship Id="rId170" Type="http://schemas.openxmlformats.org/officeDocument/2006/relationships/customXml" Target="../ink/ink1126.xml"/><Relationship Id="rId226" Type="http://schemas.openxmlformats.org/officeDocument/2006/relationships/customXml" Target="../ink/ink1154.xml"/><Relationship Id="rId268" Type="http://schemas.openxmlformats.org/officeDocument/2006/relationships/customXml" Target="../ink/ink1175.xml"/><Relationship Id="rId32" Type="http://schemas.openxmlformats.org/officeDocument/2006/relationships/customXml" Target="../ink/ink1057.xml"/><Relationship Id="rId74" Type="http://schemas.openxmlformats.org/officeDocument/2006/relationships/customXml" Target="../ink/ink1078.xml"/><Relationship Id="rId128" Type="http://schemas.openxmlformats.org/officeDocument/2006/relationships/customXml" Target="../ink/ink1105.xml"/><Relationship Id="rId335" Type="http://schemas.openxmlformats.org/officeDocument/2006/relationships/image" Target="../media/image1195.png"/><Relationship Id="rId5" Type="http://schemas.openxmlformats.org/officeDocument/2006/relationships/image" Target="../media/image1030.png"/><Relationship Id="rId181" Type="http://schemas.openxmlformats.org/officeDocument/2006/relationships/image" Target="../media/image1118.png"/><Relationship Id="rId237" Type="http://schemas.openxmlformats.org/officeDocument/2006/relationships/image" Target="../media/image1146.png"/><Relationship Id="rId279" Type="http://schemas.openxmlformats.org/officeDocument/2006/relationships/image" Target="../media/image1167.png"/><Relationship Id="rId43" Type="http://schemas.openxmlformats.org/officeDocument/2006/relationships/image" Target="../media/image1049.png"/><Relationship Id="rId139" Type="http://schemas.openxmlformats.org/officeDocument/2006/relationships/image" Target="../media/image1097.png"/><Relationship Id="rId290" Type="http://schemas.openxmlformats.org/officeDocument/2006/relationships/customXml" Target="../ink/ink1186.xml"/><Relationship Id="rId304" Type="http://schemas.openxmlformats.org/officeDocument/2006/relationships/customXml" Target="../ink/ink1193.xml"/><Relationship Id="rId85" Type="http://schemas.openxmlformats.org/officeDocument/2006/relationships/image" Target="../media/image1070.png"/><Relationship Id="rId150" Type="http://schemas.openxmlformats.org/officeDocument/2006/relationships/customXml" Target="../ink/ink1116.xml"/><Relationship Id="rId192" Type="http://schemas.openxmlformats.org/officeDocument/2006/relationships/customXml" Target="../ink/ink1137.xml"/><Relationship Id="rId206" Type="http://schemas.openxmlformats.org/officeDocument/2006/relationships/customXml" Target="../ink/ink1144.xml"/><Relationship Id="rId248" Type="http://schemas.openxmlformats.org/officeDocument/2006/relationships/customXml" Target="../ink/ink1165.xml"/><Relationship Id="rId12" Type="http://schemas.openxmlformats.org/officeDocument/2006/relationships/customXml" Target="../ink/ink1047.xml"/><Relationship Id="rId108" Type="http://schemas.openxmlformats.org/officeDocument/2006/relationships/customXml" Target="../ink/ink1095.xml"/><Relationship Id="rId315" Type="http://schemas.openxmlformats.org/officeDocument/2006/relationships/image" Target="../media/image1185.png"/><Relationship Id="rId54" Type="http://schemas.openxmlformats.org/officeDocument/2006/relationships/customXml" Target="../ink/ink1068.xml"/><Relationship Id="rId96" Type="http://schemas.openxmlformats.org/officeDocument/2006/relationships/customXml" Target="../ink/ink1089.xml"/><Relationship Id="rId161" Type="http://schemas.openxmlformats.org/officeDocument/2006/relationships/image" Target="../media/image1108.png"/><Relationship Id="rId217" Type="http://schemas.openxmlformats.org/officeDocument/2006/relationships/image" Target="../media/image1136.png"/><Relationship Id="rId259" Type="http://schemas.openxmlformats.org/officeDocument/2006/relationships/image" Target="../media/image1157.png"/><Relationship Id="rId23" Type="http://schemas.openxmlformats.org/officeDocument/2006/relationships/image" Target="../media/image1039.png"/><Relationship Id="rId119" Type="http://schemas.openxmlformats.org/officeDocument/2006/relationships/image" Target="../media/image1087.png"/><Relationship Id="rId270" Type="http://schemas.openxmlformats.org/officeDocument/2006/relationships/customXml" Target="../ink/ink1176.xml"/><Relationship Id="rId326" Type="http://schemas.openxmlformats.org/officeDocument/2006/relationships/customXml" Target="../ink/ink1204.xml"/><Relationship Id="rId65" Type="http://schemas.openxmlformats.org/officeDocument/2006/relationships/image" Target="../media/image1060.png"/><Relationship Id="rId130" Type="http://schemas.openxmlformats.org/officeDocument/2006/relationships/customXml" Target="../ink/ink1106.xml"/><Relationship Id="rId172" Type="http://schemas.openxmlformats.org/officeDocument/2006/relationships/customXml" Target="../ink/ink1127.xml"/><Relationship Id="rId228" Type="http://schemas.openxmlformats.org/officeDocument/2006/relationships/customXml" Target="../ink/ink1155.xml"/><Relationship Id="rId281" Type="http://schemas.openxmlformats.org/officeDocument/2006/relationships/image" Target="../media/image1168.png"/><Relationship Id="rId337" Type="http://schemas.openxmlformats.org/officeDocument/2006/relationships/image" Target="../media/image1196.png"/><Relationship Id="rId34" Type="http://schemas.openxmlformats.org/officeDocument/2006/relationships/customXml" Target="../ink/ink1058.xml"/><Relationship Id="rId76" Type="http://schemas.openxmlformats.org/officeDocument/2006/relationships/customXml" Target="../ink/ink1079.xml"/><Relationship Id="rId141" Type="http://schemas.openxmlformats.org/officeDocument/2006/relationships/image" Target="../media/image1098.png"/><Relationship Id="rId7" Type="http://schemas.openxmlformats.org/officeDocument/2006/relationships/image" Target="../media/image1031.png"/><Relationship Id="rId183" Type="http://schemas.openxmlformats.org/officeDocument/2006/relationships/image" Target="../media/image1119.png"/><Relationship Id="rId239" Type="http://schemas.openxmlformats.org/officeDocument/2006/relationships/image" Target="../media/image1147.png"/><Relationship Id="rId250" Type="http://schemas.openxmlformats.org/officeDocument/2006/relationships/customXml" Target="../ink/ink1166.xml"/><Relationship Id="rId292" Type="http://schemas.openxmlformats.org/officeDocument/2006/relationships/customXml" Target="../ink/ink1187.xml"/><Relationship Id="rId306" Type="http://schemas.openxmlformats.org/officeDocument/2006/relationships/customXml" Target="../ink/ink1194.xml"/><Relationship Id="rId45" Type="http://schemas.openxmlformats.org/officeDocument/2006/relationships/image" Target="../media/image1050.png"/><Relationship Id="rId87" Type="http://schemas.openxmlformats.org/officeDocument/2006/relationships/image" Target="../media/image1071.png"/><Relationship Id="rId110" Type="http://schemas.openxmlformats.org/officeDocument/2006/relationships/customXml" Target="../ink/ink1096.xml"/><Relationship Id="rId152" Type="http://schemas.openxmlformats.org/officeDocument/2006/relationships/customXml" Target="../ink/ink1117.xml"/><Relationship Id="rId194" Type="http://schemas.openxmlformats.org/officeDocument/2006/relationships/customXml" Target="../ink/ink1138.xml"/><Relationship Id="rId208" Type="http://schemas.openxmlformats.org/officeDocument/2006/relationships/customXml" Target="../ink/ink1145.xml"/><Relationship Id="rId240" Type="http://schemas.openxmlformats.org/officeDocument/2006/relationships/customXml" Target="../ink/ink1161.xml"/><Relationship Id="rId261" Type="http://schemas.openxmlformats.org/officeDocument/2006/relationships/image" Target="../media/image1158.png"/><Relationship Id="rId14" Type="http://schemas.openxmlformats.org/officeDocument/2006/relationships/customXml" Target="../ink/ink1048.xml"/><Relationship Id="rId35" Type="http://schemas.openxmlformats.org/officeDocument/2006/relationships/image" Target="../media/image1045.png"/><Relationship Id="rId56" Type="http://schemas.openxmlformats.org/officeDocument/2006/relationships/customXml" Target="../ink/ink1069.xml"/><Relationship Id="rId77" Type="http://schemas.openxmlformats.org/officeDocument/2006/relationships/image" Target="../media/image1066.png"/><Relationship Id="rId100" Type="http://schemas.openxmlformats.org/officeDocument/2006/relationships/customXml" Target="../ink/ink1091.xml"/><Relationship Id="rId282" Type="http://schemas.openxmlformats.org/officeDocument/2006/relationships/customXml" Target="../ink/ink1182.xml"/><Relationship Id="rId317" Type="http://schemas.openxmlformats.org/officeDocument/2006/relationships/image" Target="../media/image1186.png"/><Relationship Id="rId338" Type="http://schemas.openxmlformats.org/officeDocument/2006/relationships/customXml" Target="../ink/ink1210.xml"/><Relationship Id="rId8" Type="http://schemas.openxmlformats.org/officeDocument/2006/relationships/customXml" Target="../ink/ink1045.xml"/><Relationship Id="rId98" Type="http://schemas.openxmlformats.org/officeDocument/2006/relationships/customXml" Target="../ink/ink1090.xml"/><Relationship Id="rId121" Type="http://schemas.openxmlformats.org/officeDocument/2006/relationships/image" Target="../media/image1088.png"/><Relationship Id="rId142" Type="http://schemas.openxmlformats.org/officeDocument/2006/relationships/customXml" Target="../ink/ink1112.xml"/><Relationship Id="rId163" Type="http://schemas.openxmlformats.org/officeDocument/2006/relationships/image" Target="../media/image1109.png"/><Relationship Id="rId184" Type="http://schemas.openxmlformats.org/officeDocument/2006/relationships/customXml" Target="../ink/ink1133.xml"/><Relationship Id="rId219" Type="http://schemas.openxmlformats.org/officeDocument/2006/relationships/image" Target="../media/image1137.png"/><Relationship Id="rId230" Type="http://schemas.openxmlformats.org/officeDocument/2006/relationships/customXml" Target="../ink/ink1156.xml"/><Relationship Id="rId251" Type="http://schemas.openxmlformats.org/officeDocument/2006/relationships/image" Target="../media/image1153.png"/><Relationship Id="rId25" Type="http://schemas.openxmlformats.org/officeDocument/2006/relationships/image" Target="../media/image1040.png"/><Relationship Id="rId46" Type="http://schemas.openxmlformats.org/officeDocument/2006/relationships/customXml" Target="../ink/ink1064.xml"/><Relationship Id="rId67" Type="http://schemas.openxmlformats.org/officeDocument/2006/relationships/image" Target="../media/image1061.png"/><Relationship Id="rId272" Type="http://schemas.openxmlformats.org/officeDocument/2006/relationships/customXml" Target="../ink/ink1177.xml"/><Relationship Id="rId293" Type="http://schemas.openxmlformats.org/officeDocument/2006/relationships/image" Target="../media/image1174.png"/><Relationship Id="rId307" Type="http://schemas.openxmlformats.org/officeDocument/2006/relationships/image" Target="../media/image1181.png"/><Relationship Id="rId328" Type="http://schemas.openxmlformats.org/officeDocument/2006/relationships/customXml" Target="../ink/ink1205.xml"/><Relationship Id="rId88" Type="http://schemas.openxmlformats.org/officeDocument/2006/relationships/customXml" Target="../ink/ink1085.xml"/><Relationship Id="rId111" Type="http://schemas.openxmlformats.org/officeDocument/2006/relationships/image" Target="../media/image1083.png"/><Relationship Id="rId132" Type="http://schemas.openxmlformats.org/officeDocument/2006/relationships/customXml" Target="../ink/ink1107.xml"/><Relationship Id="rId153" Type="http://schemas.openxmlformats.org/officeDocument/2006/relationships/image" Target="../media/image1104.png"/><Relationship Id="rId174" Type="http://schemas.openxmlformats.org/officeDocument/2006/relationships/customXml" Target="../ink/ink1128.xml"/><Relationship Id="rId195" Type="http://schemas.openxmlformats.org/officeDocument/2006/relationships/image" Target="../media/image1125.png"/><Relationship Id="rId209" Type="http://schemas.openxmlformats.org/officeDocument/2006/relationships/image" Target="../media/image1132.png"/><Relationship Id="rId220" Type="http://schemas.openxmlformats.org/officeDocument/2006/relationships/customXml" Target="../ink/ink1151.xml"/><Relationship Id="rId241" Type="http://schemas.openxmlformats.org/officeDocument/2006/relationships/image" Target="../media/image1148.png"/><Relationship Id="rId15" Type="http://schemas.openxmlformats.org/officeDocument/2006/relationships/image" Target="../media/image1035.png"/><Relationship Id="rId36" Type="http://schemas.openxmlformats.org/officeDocument/2006/relationships/customXml" Target="../ink/ink1059.xml"/><Relationship Id="rId57" Type="http://schemas.openxmlformats.org/officeDocument/2006/relationships/image" Target="../media/image1056.png"/><Relationship Id="rId262" Type="http://schemas.openxmlformats.org/officeDocument/2006/relationships/customXml" Target="../ink/ink1172.xml"/><Relationship Id="rId283" Type="http://schemas.openxmlformats.org/officeDocument/2006/relationships/image" Target="../media/image1169.png"/><Relationship Id="rId318" Type="http://schemas.openxmlformats.org/officeDocument/2006/relationships/customXml" Target="../ink/ink1200.xml"/><Relationship Id="rId339" Type="http://schemas.openxmlformats.org/officeDocument/2006/relationships/image" Target="../media/image1197.png"/><Relationship Id="rId78" Type="http://schemas.openxmlformats.org/officeDocument/2006/relationships/customXml" Target="../ink/ink1080.xml"/><Relationship Id="rId99" Type="http://schemas.openxmlformats.org/officeDocument/2006/relationships/image" Target="../media/image1077.png"/><Relationship Id="rId101" Type="http://schemas.openxmlformats.org/officeDocument/2006/relationships/image" Target="../media/image1078.png"/><Relationship Id="rId122" Type="http://schemas.openxmlformats.org/officeDocument/2006/relationships/customXml" Target="../ink/ink1102.xml"/><Relationship Id="rId143" Type="http://schemas.openxmlformats.org/officeDocument/2006/relationships/image" Target="../media/image1099.png"/><Relationship Id="rId164" Type="http://schemas.openxmlformats.org/officeDocument/2006/relationships/customXml" Target="../ink/ink1123.xml"/><Relationship Id="rId185" Type="http://schemas.openxmlformats.org/officeDocument/2006/relationships/image" Target="../media/image1120.png"/><Relationship Id="rId9" Type="http://schemas.openxmlformats.org/officeDocument/2006/relationships/image" Target="../media/image1032.png"/><Relationship Id="rId210" Type="http://schemas.openxmlformats.org/officeDocument/2006/relationships/customXml" Target="../ink/ink1146.xml"/><Relationship Id="rId26" Type="http://schemas.openxmlformats.org/officeDocument/2006/relationships/customXml" Target="../ink/ink1054.xml"/><Relationship Id="rId231" Type="http://schemas.openxmlformats.org/officeDocument/2006/relationships/image" Target="../media/image1143.png"/><Relationship Id="rId252" Type="http://schemas.openxmlformats.org/officeDocument/2006/relationships/customXml" Target="../ink/ink1167.xml"/><Relationship Id="rId273" Type="http://schemas.openxmlformats.org/officeDocument/2006/relationships/image" Target="../media/image1164.png"/><Relationship Id="rId294" Type="http://schemas.openxmlformats.org/officeDocument/2006/relationships/customXml" Target="../ink/ink1188.xml"/><Relationship Id="rId308" Type="http://schemas.openxmlformats.org/officeDocument/2006/relationships/customXml" Target="../ink/ink1195.xml"/><Relationship Id="rId329" Type="http://schemas.openxmlformats.org/officeDocument/2006/relationships/image" Target="../media/image1192.png"/><Relationship Id="rId47" Type="http://schemas.openxmlformats.org/officeDocument/2006/relationships/image" Target="../media/image1051.png"/><Relationship Id="rId68" Type="http://schemas.openxmlformats.org/officeDocument/2006/relationships/customXml" Target="../ink/ink1075.xml"/><Relationship Id="rId89" Type="http://schemas.openxmlformats.org/officeDocument/2006/relationships/image" Target="../media/image1072.png"/><Relationship Id="rId112" Type="http://schemas.openxmlformats.org/officeDocument/2006/relationships/customXml" Target="../ink/ink1097.xml"/><Relationship Id="rId133" Type="http://schemas.openxmlformats.org/officeDocument/2006/relationships/image" Target="../media/image1094.png"/><Relationship Id="rId154" Type="http://schemas.openxmlformats.org/officeDocument/2006/relationships/customXml" Target="../ink/ink1118.xml"/><Relationship Id="rId175" Type="http://schemas.openxmlformats.org/officeDocument/2006/relationships/image" Target="../media/image1115.png"/><Relationship Id="rId340" Type="http://schemas.openxmlformats.org/officeDocument/2006/relationships/customXml" Target="../ink/ink1211.xml"/><Relationship Id="rId196" Type="http://schemas.openxmlformats.org/officeDocument/2006/relationships/customXml" Target="../ink/ink1139.xml"/><Relationship Id="rId200" Type="http://schemas.openxmlformats.org/officeDocument/2006/relationships/customXml" Target="../ink/ink1141.xml"/><Relationship Id="rId16" Type="http://schemas.openxmlformats.org/officeDocument/2006/relationships/customXml" Target="../ink/ink1049.xml"/><Relationship Id="rId221" Type="http://schemas.openxmlformats.org/officeDocument/2006/relationships/image" Target="../media/image1138.png"/><Relationship Id="rId242" Type="http://schemas.openxmlformats.org/officeDocument/2006/relationships/customXml" Target="../ink/ink1162.xml"/><Relationship Id="rId263" Type="http://schemas.openxmlformats.org/officeDocument/2006/relationships/image" Target="../media/image1159.png"/><Relationship Id="rId284" Type="http://schemas.openxmlformats.org/officeDocument/2006/relationships/customXml" Target="../ink/ink1183.xml"/><Relationship Id="rId319" Type="http://schemas.openxmlformats.org/officeDocument/2006/relationships/image" Target="../media/image1187.png"/><Relationship Id="rId37" Type="http://schemas.openxmlformats.org/officeDocument/2006/relationships/image" Target="../media/image1046.png"/><Relationship Id="rId58" Type="http://schemas.openxmlformats.org/officeDocument/2006/relationships/customXml" Target="../ink/ink1070.xml"/><Relationship Id="rId79" Type="http://schemas.openxmlformats.org/officeDocument/2006/relationships/image" Target="../media/image1067.png"/><Relationship Id="rId102" Type="http://schemas.openxmlformats.org/officeDocument/2006/relationships/customXml" Target="../ink/ink1092.xml"/><Relationship Id="rId123" Type="http://schemas.openxmlformats.org/officeDocument/2006/relationships/image" Target="../media/image1089.png"/><Relationship Id="rId144" Type="http://schemas.openxmlformats.org/officeDocument/2006/relationships/customXml" Target="../ink/ink1113.xml"/><Relationship Id="rId330" Type="http://schemas.openxmlformats.org/officeDocument/2006/relationships/customXml" Target="../ink/ink1206.xml"/><Relationship Id="rId90" Type="http://schemas.openxmlformats.org/officeDocument/2006/relationships/customXml" Target="../ink/ink1086.xml"/><Relationship Id="rId165" Type="http://schemas.openxmlformats.org/officeDocument/2006/relationships/image" Target="../media/image1110.png"/><Relationship Id="rId186" Type="http://schemas.openxmlformats.org/officeDocument/2006/relationships/customXml" Target="../ink/ink1134.xml"/><Relationship Id="rId211" Type="http://schemas.openxmlformats.org/officeDocument/2006/relationships/image" Target="../media/image1133.png"/><Relationship Id="rId232" Type="http://schemas.openxmlformats.org/officeDocument/2006/relationships/customXml" Target="../ink/ink1157.xml"/><Relationship Id="rId253" Type="http://schemas.openxmlformats.org/officeDocument/2006/relationships/image" Target="../media/image1154.png"/><Relationship Id="rId274" Type="http://schemas.openxmlformats.org/officeDocument/2006/relationships/customXml" Target="../ink/ink1178.xml"/><Relationship Id="rId295" Type="http://schemas.openxmlformats.org/officeDocument/2006/relationships/image" Target="../media/image1175.png"/><Relationship Id="rId309" Type="http://schemas.openxmlformats.org/officeDocument/2006/relationships/image" Target="../media/image1182.png"/><Relationship Id="rId27" Type="http://schemas.openxmlformats.org/officeDocument/2006/relationships/image" Target="../media/image1041.png"/><Relationship Id="rId48" Type="http://schemas.openxmlformats.org/officeDocument/2006/relationships/customXml" Target="../ink/ink1065.xml"/><Relationship Id="rId69" Type="http://schemas.openxmlformats.org/officeDocument/2006/relationships/image" Target="../media/image1062.png"/><Relationship Id="rId113" Type="http://schemas.openxmlformats.org/officeDocument/2006/relationships/image" Target="../media/image1084.png"/><Relationship Id="rId134" Type="http://schemas.openxmlformats.org/officeDocument/2006/relationships/customXml" Target="../ink/ink1108.xml"/><Relationship Id="rId320" Type="http://schemas.openxmlformats.org/officeDocument/2006/relationships/customXml" Target="../ink/ink1201.xml"/><Relationship Id="rId80" Type="http://schemas.openxmlformats.org/officeDocument/2006/relationships/customXml" Target="../ink/ink1081.xml"/><Relationship Id="rId155" Type="http://schemas.openxmlformats.org/officeDocument/2006/relationships/image" Target="../media/image1105.png"/><Relationship Id="rId176" Type="http://schemas.openxmlformats.org/officeDocument/2006/relationships/customXml" Target="../ink/ink1129.xml"/><Relationship Id="rId197" Type="http://schemas.openxmlformats.org/officeDocument/2006/relationships/image" Target="../media/image1126.png"/><Relationship Id="rId341" Type="http://schemas.openxmlformats.org/officeDocument/2006/relationships/image" Target="../media/image1198.png"/><Relationship Id="rId201" Type="http://schemas.openxmlformats.org/officeDocument/2006/relationships/image" Target="../media/image1128.png"/><Relationship Id="rId222" Type="http://schemas.openxmlformats.org/officeDocument/2006/relationships/customXml" Target="../ink/ink1152.xml"/><Relationship Id="rId243" Type="http://schemas.openxmlformats.org/officeDocument/2006/relationships/image" Target="../media/image1149.png"/><Relationship Id="rId264" Type="http://schemas.openxmlformats.org/officeDocument/2006/relationships/customXml" Target="../ink/ink1173.xml"/><Relationship Id="rId285" Type="http://schemas.openxmlformats.org/officeDocument/2006/relationships/image" Target="../media/image1170.png"/><Relationship Id="rId17" Type="http://schemas.openxmlformats.org/officeDocument/2006/relationships/image" Target="../media/image1036.png"/><Relationship Id="rId38" Type="http://schemas.openxmlformats.org/officeDocument/2006/relationships/customXml" Target="../ink/ink1060.xml"/><Relationship Id="rId59" Type="http://schemas.openxmlformats.org/officeDocument/2006/relationships/image" Target="../media/image1057.png"/><Relationship Id="rId103" Type="http://schemas.openxmlformats.org/officeDocument/2006/relationships/image" Target="../media/image1079.png"/><Relationship Id="rId124" Type="http://schemas.openxmlformats.org/officeDocument/2006/relationships/customXml" Target="../ink/ink1103.xml"/><Relationship Id="rId310" Type="http://schemas.openxmlformats.org/officeDocument/2006/relationships/customXml" Target="../ink/ink1196.xml"/><Relationship Id="rId70" Type="http://schemas.openxmlformats.org/officeDocument/2006/relationships/customXml" Target="../ink/ink1076.xml"/><Relationship Id="rId91" Type="http://schemas.openxmlformats.org/officeDocument/2006/relationships/image" Target="../media/image1073.png"/><Relationship Id="rId145" Type="http://schemas.openxmlformats.org/officeDocument/2006/relationships/image" Target="../media/image1100.png"/><Relationship Id="rId166" Type="http://schemas.openxmlformats.org/officeDocument/2006/relationships/customXml" Target="../ink/ink1124.xml"/><Relationship Id="rId187" Type="http://schemas.openxmlformats.org/officeDocument/2006/relationships/image" Target="../media/image1121.png"/><Relationship Id="rId331" Type="http://schemas.openxmlformats.org/officeDocument/2006/relationships/image" Target="../media/image11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47.xml"/><Relationship Id="rId233" Type="http://schemas.openxmlformats.org/officeDocument/2006/relationships/image" Target="../media/image1144.png"/><Relationship Id="rId254" Type="http://schemas.openxmlformats.org/officeDocument/2006/relationships/customXml" Target="../ink/ink1168.xml"/><Relationship Id="rId28" Type="http://schemas.openxmlformats.org/officeDocument/2006/relationships/customXml" Target="../ink/ink1055.xml"/><Relationship Id="rId49" Type="http://schemas.openxmlformats.org/officeDocument/2006/relationships/image" Target="../media/image1052.png"/><Relationship Id="rId114" Type="http://schemas.openxmlformats.org/officeDocument/2006/relationships/customXml" Target="../ink/ink1098.xml"/><Relationship Id="rId275" Type="http://schemas.openxmlformats.org/officeDocument/2006/relationships/image" Target="../media/image1165.png"/><Relationship Id="rId296" Type="http://schemas.openxmlformats.org/officeDocument/2006/relationships/customXml" Target="../ink/ink1189.xml"/><Relationship Id="rId300" Type="http://schemas.openxmlformats.org/officeDocument/2006/relationships/customXml" Target="../ink/ink1191.xml"/><Relationship Id="rId60" Type="http://schemas.openxmlformats.org/officeDocument/2006/relationships/customXml" Target="../ink/ink1071.xml"/><Relationship Id="rId81" Type="http://schemas.openxmlformats.org/officeDocument/2006/relationships/image" Target="../media/image1068.png"/><Relationship Id="rId135" Type="http://schemas.openxmlformats.org/officeDocument/2006/relationships/image" Target="../media/image1095.png"/><Relationship Id="rId156" Type="http://schemas.openxmlformats.org/officeDocument/2006/relationships/customXml" Target="../ink/ink1119.xml"/><Relationship Id="rId177" Type="http://schemas.openxmlformats.org/officeDocument/2006/relationships/image" Target="../media/image1116.png"/><Relationship Id="rId198" Type="http://schemas.openxmlformats.org/officeDocument/2006/relationships/customXml" Target="../ink/ink1140.xml"/><Relationship Id="rId321" Type="http://schemas.openxmlformats.org/officeDocument/2006/relationships/image" Target="../media/image1188.png"/><Relationship Id="rId342" Type="http://schemas.openxmlformats.org/officeDocument/2006/relationships/customXml" Target="../ink/ink1212.xml"/><Relationship Id="rId202" Type="http://schemas.openxmlformats.org/officeDocument/2006/relationships/customXml" Target="../ink/ink1142.xml"/><Relationship Id="rId223" Type="http://schemas.openxmlformats.org/officeDocument/2006/relationships/image" Target="../media/image1139.png"/><Relationship Id="rId244" Type="http://schemas.openxmlformats.org/officeDocument/2006/relationships/customXml" Target="../ink/ink1163.xml"/><Relationship Id="rId18" Type="http://schemas.openxmlformats.org/officeDocument/2006/relationships/customXml" Target="../ink/ink1050.xml"/><Relationship Id="rId39" Type="http://schemas.openxmlformats.org/officeDocument/2006/relationships/image" Target="../media/image1047.png"/><Relationship Id="rId265" Type="http://schemas.openxmlformats.org/officeDocument/2006/relationships/image" Target="../media/image1160.png"/><Relationship Id="rId286" Type="http://schemas.openxmlformats.org/officeDocument/2006/relationships/customXml" Target="../ink/ink1184.xml"/><Relationship Id="rId50" Type="http://schemas.openxmlformats.org/officeDocument/2006/relationships/customXml" Target="../ink/ink1066.xml"/><Relationship Id="rId104" Type="http://schemas.openxmlformats.org/officeDocument/2006/relationships/customXml" Target="../ink/ink1093.xml"/><Relationship Id="rId125" Type="http://schemas.openxmlformats.org/officeDocument/2006/relationships/image" Target="../media/image1090.png"/><Relationship Id="rId146" Type="http://schemas.openxmlformats.org/officeDocument/2006/relationships/customXml" Target="../ink/ink1114.xml"/><Relationship Id="rId167" Type="http://schemas.openxmlformats.org/officeDocument/2006/relationships/image" Target="../media/image1111.png"/><Relationship Id="rId188" Type="http://schemas.openxmlformats.org/officeDocument/2006/relationships/customXml" Target="../ink/ink1135.xml"/><Relationship Id="rId311" Type="http://schemas.openxmlformats.org/officeDocument/2006/relationships/image" Target="../media/image1183.png"/><Relationship Id="rId332" Type="http://schemas.openxmlformats.org/officeDocument/2006/relationships/customXml" Target="../ink/ink1207.xml"/><Relationship Id="rId71" Type="http://schemas.openxmlformats.org/officeDocument/2006/relationships/image" Target="../media/image1063.png"/><Relationship Id="rId92" Type="http://schemas.openxmlformats.org/officeDocument/2006/relationships/customXml" Target="../ink/ink1087.xml"/><Relationship Id="rId213" Type="http://schemas.openxmlformats.org/officeDocument/2006/relationships/image" Target="../media/image1134.png"/><Relationship Id="rId234" Type="http://schemas.openxmlformats.org/officeDocument/2006/relationships/customXml" Target="../ink/ink1158.xml"/><Relationship Id="rId2" Type="http://schemas.openxmlformats.org/officeDocument/2006/relationships/customXml" Target="../ink/ink1042.xml"/><Relationship Id="rId29" Type="http://schemas.openxmlformats.org/officeDocument/2006/relationships/image" Target="../media/image1042.png"/><Relationship Id="rId255" Type="http://schemas.openxmlformats.org/officeDocument/2006/relationships/image" Target="../media/image1155.png"/><Relationship Id="rId276" Type="http://schemas.openxmlformats.org/officeDocument/2006/relationships/customXml" Target="../ink/ink1179.xml"/><Relationship Id="rId297" Type="http://schemas.openxmlformats.org/officeDocument/2006/relationships/image" Target="../media/image1176.png"/><Relationship Id="rId40" Type="http://schemas.openxmlformats.org/officeDocument/2006/relationships/customXml" Target="../ink/ink1061.xml"/><Relationship Id="rId115" Type="http://schemas.openxmlformats.org/officeDocument/2006/relationships/image" Target="../media/image1085.png"/><Relationship Id="rId136" Type="http://schemas.openxmlformats.org/officeDocument/2006/relationships/customXml" Target="../ink/ink1109.xml"/><Relationship Id="rId157" Type="http://schemas.openxmlformats.org/officeDocument/2006/relationships/image" Target="../media/image1106.png"/><Relationship Id="rId178" Type="http://schemas.openxmlformats.org/officeDocument/2006/relationships/customXml" Target="../ink/ink1130.xml"/><Relationship Id="rId301" Type="http://schemas.openxmlformats.org/officeDocument/2006/relationships/image" Target="../media/image1178.png"/><Relationship Id="rId322" Type="http://schemas.openxmlformats.org/officeDocument/2006/relationships/customXml" Target="../ink/ink1202.xml"/><Relationship Id="rId343" Type="http://schemas.openxmlformats.org/officeDocument/2006/relationships/image" Target="../media/image1199.png"/><Relationship Id="rId61" Type="http://schemas.openxmlformats.org/officeDocument/2006/relationships/image" Target="../media/image1058.png"/><Relationship Id="rId82" Type="http://schemas.openxmlformats.org/officeDocument/2006/relationships/customXml" Target="../ink/ink1082.xml"/><Relationship Id="rId199" Type="http://schemas.openxmlformats.org/officeDocument/2006/relationships/image" Target="../media/image1127.png"/><Relationship Id="rId203" Type="http://schemas.openxmlformats.org/officeDocument/2006/relationships/image" Target="../media/image1129.png"/><Relationship Id="rId19" Type="http://schemas.openxmlformats.org/officeDocument/2006/relationships/image" Target="../media/image1037.png"/><Relationship Id="rId224" Type="http://schemas.openxmlformats.org/officeDocument/2006/relationships/customXml" Target="../ink/ink1153.xml"/><Relationship Id="rId245" Type="http://schemas.openxmlformats.org/officeDocument/2006/relationships/image" Target="../media/image1150.png"/><Relationship Id="rId266" Type="http://schemas.openxmlformats.org/officeDocument/2006/relationships/customXml" Target="../ink/ink1174.xml"/><Relationship Id="rId287" Type="http://schemas.openxmlformats.org/officeDocument/2006/relationships/image" Target="../media/image1171.png"/><Relationship Id="rId30" Type="http://schemas.openxmlformats.org/officeDocument/2006/relationships/customXml" Target="../ink/ink1056.xml"/><Relationship Id="rId105" Type="http://schemas.openxmlformats.org/officeDocument/2006/relationships/image" Target="../media/image1080.png"/><Relationship Id="rId126" Type="http://schemas.openxmlformats.org/officeDocument/2006/relationships/customXml" Target="../ink/ink1104.xml"/><Relationship Id="rId147" Type="http://schemas.openxmlformats.org/officeDocument/2006/relationships/image" Target="../media/image1101.png"/><Relationship Id="rId168" Type="http://schemas.openxmlformats.org/officeDocument/2006/relationships/customXml" Target="../ink/ink1125.xml"/><Relationship Id="rId312" Type="http://schemas.openxmlformats.org/officeDocument/2006/relationships/customXml" Target="../ink/ink1197.xml"/><Relationship Id="rId333" Type="http://schemas.openxmlformats.org/officeDocument/2006/relationships/image" Target="../media/image1194.png"/><Relationship Id="rId51" Type="http://schemas.openxmlformats.org/officeDocument/2006/relationships/image" Target="../media/image1053.png"/><Relationship Id="rId72" Type="http://schemas.openxmlformats.org/officeDocument/2006/relationships/customXml" Target="../ink/ink1077.xml"/><Relationship Id="rId93" Type="http://schemas.openxmlformats.org/officeDocument/2006/relationships/image" Target="../media/image1074.png"/><Relationship Id="rId189" Type="http://schemas.openxmlformats.org/officeDocument/2006/relationships/image" Target="../media/image1122.png"/><Relationship Id="rId3" Type="http://schemas.openxmlformats.org/officeDocument/2006/relationships/image" Target="../media/image1029.png"/><Relationship Id="rId214" Type="http://schemas.openxmlformats.org/officeDocument/2006/relationships/customXml" Target="../ink/ink1148.xml"/><Relationship Id="rId235" Type="http://schemas.openxmlformats.org/officeDocument/2006/relationships/image" Target="../media/image1145.png"/><Relationship Id="rId256" Type="http://schemas.openxmlformats.org/officeDocument/2006/relationships/customXml" Target="../ink/ink1169.xml"/><Relationship Id="rId277" Type="http://schemas.openxmlformats.org/officeDocument/2006/relationships/image" Target="../media/image1166.png"/><Relationship Id="rId298" Type="http://schemas.openxmlformats.org/officeDocument/2006/relationships/customXml" Target="../ink/ink1190.xml"/><Relationship Id="rId116" Type="http://schemas.openxmlformats.org/officeDocument/2006/relationships/customXml" Target="../ink/ink1099.xml"/><Relationship Id="rId137" Type="http://schemas.openxmlformats.org/officeDocument/2006/relationships/image" Target="../media/image1096.png"/><Relationship Id="rId158" Type="http://schemas.openxmlformats.org/officeDocument/2006/relationships/customXml" Target="../ink/ink1120.xml"/><Relationship Id="rId302" Type="http://schemas.openxmlformats.org/officeDocument/2006/relationships/customXml" Target="../ink/ink1192.xml"/><Relationship Id="rId323" Type="http://schemas.openxmlformats.org/officeDocument/2006/relationships/image" Target="../media/image1189.png"/><Relationship Id="rId20" Type="http://schemas.openxmlformats.org/officeDocument/2006/relationships/customXml" Target="../ink/ink1051.xml"/><Relationship Id="rId41" Type="http://schemas.openxmlformats.org/officeDocument/2006/relationships/image" Target="../media/image1048.png"/><Relationship Id="rId62" Type="http://schemas.openxmlformats.org/officeDocument/2006/relationships/customXml" Target="../ink/ink1072.xml"/><Relationship Id="rId83" Type="http://schemas.openxmlformats.org/officeDocument/2006/relationships/image" Target="../media/image1069.png"/><Relationship Id="rId179" Type="http://schemas.openxmlformats.org/officeDocument/2006/relationships/image" Target="../media/image1117.png"/><Relationship Id="rId190" Type="http://schemas.openxmlformats.org/officeDocument/2006/relationships/customXml" Target="../ink/ink1136.xml"/><Relationship Id="rId204" Type="http://schemas.openxmlformats.org/officeDocument/2006/relationships/customXml" Target="../ink/ink1143.xml"/><Relationship Id="rId225" Type="http://schemas.openxmlformats.org/officeDocument/2006/relationships/image" Target="../media/image1140.png"/><Relationship Id="rId246" Type="http://schemas.openxmlformats.org/officeDocument/2006/relationships/customXml" Target="../ink/ink1164.xml"/><Relationship Id="rId267" Type="http://schemas.openxmlformats.org/officeDocument/2006/relationships/image" Target="../media/image1161.png"/><Relationship Id="rId288" Type="http://schemas.openxmlformats.org/officeDocument/2006/relationships/customXml" Target="../ink/ink1185.xml"/><Relationship Id="rId106" Type="http://schemas.openxmlformats.org/officeDocument/2006/relationships/customXml" Target="../ink/ink1094.xml"/><Relationship Id="rId127" Type="http://schemas.openxmlformats.org/officeDocument/2006/relationships/image" Target="../media/image1091.png"/><Relationship Id="rId313" Type="http://schemas.openxmlformats.org/officeDocument/2006/relationships/image" Target="../media/image1184.png"/><Relationship Id="rId10" Type="http://schemas.openxmlformats.org/officeDocument/2006/relationships/customXml" Target="../ink/ink1046.xml"/><Relationship Id="rId31" Type="http://schemas.openxmlformats.org/officeDocument/2006/relationships/image" Target="../media/image1043.png"/><Relationship Id="rId52" Type="http://schemas.openxmlformats.org/officeDocument/2006/relationships/customXml" Target="../ink/ink1067.xml"/><Relationship Id="rId73" Type="http://schemas.openxmlformats.org/officeDocument/2006/relationships/image" Target="../media/image1064.png"/><Relationship Id="rId94" Type="http://schemas.openxmlformats.org/officeDocument/2006/relationships/customXml" Target="../ink/ink1088.xml"/><Relationship Id="rId148" Type="http://schemas.openxmlformats.org/officeDocument/2006/relationships/customXml" Target="../ink/ink1115.xml"/><Relationship Id="rId169" Type="http://schemas.openxmlformats.org/officeDocument/2006/relationships/image" Target="../media/image1112.png"/><Relationship Id="rId334" Type="http://schemas.openxmlformats.org/officeDocument/2006/relationships/customXml" Target="../ink/ink1208.xml"/><Relationship Id="rId4" Type="http://schemas.openxmlformats.org/officeDocument/2006/relationships/customXml" Target="../ink/ink1043.xml"/><Relationship Id="rId180" Type="http://schemas.openxmlformats.org/officeDocument/2006/relationships/customXml" Target="../ink/ink1131.xml"/><Relationship Id="rId215" Type="http://schemas.openxmlformats.org/officeDocument/2006/relationships/image" Target="../media/image1135.png"/><Relationship Id="rId236" Type="http://schemas.openxmlformats.org/officeDocument/2006/relationships/customXml" Target="../ink/ink1159.xml"/><Relationship Id="rId257" Type="http://schemas.openxmlformats.org/officeDocument/2006/relationships/image" Target="../media/image1156.png"/><Relationship Id="rId278" Type="http://schemas.openxmlformats.org/officeDocument/2006/relationships/customXml" Target="../ink/ink1180.xml"/><Relationship Id="rId303" Type="http://schemas.openxmlformats.org/officeDocument/2006/relationships/image" Target="../media/image1179.png"/><Relationship Id="rId42" Type="http://schemas.openxmlformats.org/officeDocument/2006/relationships/customXml" Target="../ink/ink1062.xml"/><Relationship Id="rId84" Type="http://schemas.openxmlformats.org/officeDocument/2006/relationships/customXml" Target="../ink/ink1083.xml"/><Relationship Id="rId138" Type="http://schemas.openxmlformats.org/officeDocument/2006/relationships/customXml" Target="../ink/ink1110.xml"/><Relationship Id="rId191" Type="http://schemas.openxmlformats.org/officeDocument/2006/relationships/image" Target="../media/image1123.png"/><Relationship Id="rId205" Type="http://schemas.openxmlformats.org/officeDocument/2006/relationships/image" Target="../media/image1130.png"/><Relationship Id="rId247" Type="http://schemas.openxmlformats.org/officeDocument/2006/relationships/image" Target="../media/image1151.png"/><Relationship Id="rId107" Type="http://schemas.openxmlformats.org/officeDocument/2006/relationships/image" Target="../media/image1081.png"/><Relationship Id="rId289" Type="http://schemas.openxmlformats.org/officeDocument/2006/relationships/image" Target="../media/image1172.png"/><Relationship Id="rId11" Type="http://schemas.openxmlformats.org/officeDocument/2006/relationships/image" Target="../media/image1033.png"/><Relationship Id="rId53" Type="http://schemas.openxmlformats.org/officeDocument/2006/relationships/image" Target="../media/image1054.png"/><Relationship Id="rId149" Type="http://schemas.openxmlformats.org/officeDocument/2006/relationships/image" Target="../media/image1102.png"/><Relationship Id="rId314" Type="http://schemas.openxmlformats.org/officeDocument/2006/relationships/customXml" Target="../ink/ink1198.xml"/><Relationship Id="rId95" Type="http://schemas.openxmlformats.org/officeDocument/2006/relationships/image" Target="../media/image1075.png"/><Relationship Id="rId160" Type="http://schemas.openxmlformats.org/officeDocument/2006/relationships/customXml" Target="../ink/ink1121.xml"/><Relationship Id="rId216" Type="http://schemas.openxmlformats.org/officeDocument/2006/relationships/customXml" Target="../ink/ink1149.xml"/><Relationship Id="rId258" Type="http://schemas.openxmlformats.org/officeDocument/2006/relationships/customXml" Target="../ink/ink1170.xml"/><Relationship Id="rId22" Type="http://schemas.openxmlformats.org/officeDocument/2006/relationships/customXml" Target="../ink/ink1052.xml"/><Relationship Id="rId64" Type="http://schemas.openxmlformats.org/officeDocument/2006/relationships/customXml" Target="../ink/ink1073.xml"/><Relationship Id="rId118" Type="http://schemas.openxmlformats.org/officeDocument/2006/relationships/customXml" Target="../ink/ink1100.xml"/><Relationship Id="rId325" Type="http://schemas.openxmlformats.org/officeDocument/2006/relationships/image" Target="../media/image1190.png"/><Relationship Id="rId171" Type="http://schemas.openxmlformats.org/officeDocument/2006/relationships/image" Target="../media/image1113.png"/><Relationship Id="rId227" Type="http://schemas.openxmlformats.org/officeDocument/2006/relationships/image" Target="../media/image1141.png"/><Relationship Id="rId269" Type="http://schemas.openxmlformats.org/officeDocument/2006/relationships/image" Target="../media/image1162.png"/><Relationship Id="rId33" Type="http://schemas.openxmlformats.org/officeDocument/2006/relationships/image" Target="../media/image1044.png"/><Relationship Id="rId129" Type="http://schemas.openxmlformats.org/officeDocument/2006/relationships/image" Target="../media/image1092.png"/><Relationship Id="rId280" Type="http://schemas.openxmlformats.org/officeDocument/2006/relationships/customXml" Target="../ink/ink1181.xml"/><Relationship Id="rId336" Type="http://schemas.openxmlformats.org/officeDocument/2006/relationships/customXml" Target="../ink/ink1209.xml"/><Relationship Id="rId75" Type="http://schemas.openxmlformats.org/officeDocument/2006/relationships/image" Target="../media/image1065.png"/><Relationship Id="rId140" Type="http://schemas.openxmlformats.org/officeDocument/2006/relationships/customXml" Target="../ink/ink1111.xml"/><Relationship Id="rId182" Type="http://schemas.openxmlformats.org/officeDocument/2006/relationships/customXml" Target="../ink/ink1132.xml"/><Relationship Id="rId6" Type="http://schemas.openxmlformats.org/officeDocument/2006/relationships/customXml" Target="../ink/ink1044.xml"/><Relationship Id="rId238" Type="http://schemas.openxmlformats.org/officeDocument/2006/relationships/customXml" Target="../ink/ink1160.xml"/><Relationship Id="rId291" Type="http://schemas.openxmlformats.org/officeDocument/2006/relationships/image" Target="../media/image1173.png"/><Relationship Id="rId305" Type="http://schemas.openxmlformats.org/officeDocument/2006/relationships/image" Target="../media/image1180.png"/><Relationship Id="rId44" Type="http://schemas.openxmlformats.org/officeDocument/2006/relationships/customXml" Target="../ink/ink1063.xml"/><Relationship Id="rId86" Type="http://schemas.openxmlformats.org/officeDocument/2006/relationships/customXml" Target="../ink/ink1084.xml"/><Relationship Id="rId151" Type="http://schemas.openxmlformats.org/officeDocument/2006/relationships/image" Target="../media/image1103.png"/><Relationship Id="rId193" Type="http://schemas.openxmlformats.org/officeDocument/2006/relationships/image" Target="../media/image1124.png"/><Relationship Id="rId207" Type="http://schemas.openxmlformats.org/officeDocument/2006/relationships/image" Target="../media/image1131.png"/><Relationship Id="rId249" Type="http://schemas.openxmlformats.org/officeDocument/2006/relationships/image" Target="../media/image1152.png"/><Relationship Id="rId13" Type="http://schemas.openxmlformats.org/officeDocument/2006/relationships/image" Target="../media/image1034.png"/><Relationship Id="rId109" Type="http://schemas.openxmlformats.org/officeDocument/2006/relationships/image" Target="../media/image1082.png"/><Relationship Id="rId260" Type="http://schemas.openxmlformats.org/officeDocument/2006/relationships/customXml" Target="../ink/ink1171.xml"/><Relationship Id="rId316" Type="http://schemas.openxmlformats.org/officeDocument/2006/relationships/customXml" Target="../ink/ink1199.xml"/><Relationship Id="rId55" Type="http://schemas.openxmlformats.org/officeDocument/2006/relationships/image" Target="../media/image1055.png"/><Relationship Id="rId97" Type="http://schemas.openxmlformats.org/officeDocument/2006/relationships/image" Target="../media/image1076.png"/><Relationship Id="rId120" Type="http://schemas.openxmlformats.org/officeDocument/2006/relationships/customXml" Target="../ink/ink1101.xml"/><Relationship Id="rId162" Type="http://schemas.openxmlformats.org/officeDocument/2006/relationships/customXml" Target="../ink/ink1122.xml"/><Relationship Id="rId218" Type="http://schemas.openxmlformats.org/officeDocument/2006/relationships/customXml" Target="../ink/ink1150.xml"/><Relationship Id="rId271" Type="http://schemas.openxmlformats.org/officeDocument/2006/relationships/image" Target="../media/image1163.png"/><Relationship Id="rId24" Type="http://schemas.openxmlformats.org/officeDocument/2006/relationships/customXml" Target="../ink/ink1053.xml"/><Relationship Id="rId66" Type="http://schemas.openxmlformats.org/officeDocument/2006/relationships/customXml" Target="../ink/ink1074.xml"/><Relationship Id="rId131" Type="http://schemas.openxmlformats.org/officeDocument/2006/relationships/image" Target="../media/image1093.png"/><Relationship Id="rId327" Type="http://schemas.openxmlformats.org/officeDocument/2006/relationships/image" Target="../media/image1191.png"/><Relationship Id="rId173" Type="http://schemas.openxmlformats.org/officeDocument/2006/relationships/image" Target="../media/image1114.png"/><Relationship Id="rId229" Type="http://schemas.openxmlformats.org/officeDocument/2006/relationships/image" Target="../media/image1142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56.png"/><Relationship Id="rId299" Type="http://schemas.openxmlformats.org/officeDocument/2006/relationships/customXml" Target="../ink/ink1362.xml"/><Relationship Id="rId21" Type="http://schemas.openxmlformats.org/officeDocument/2006/relationships/image" Target="../media/image1208.png"/><Relationship Id="rId63" Type="http://schemas.openxmlformats.org/officeDocument/2006/relationships/image" Target="../media/image1229.png"/><Relationship Id="rId159" Type="http://schemas.openxmlformats.org/officeDocument/2006/relationships/image" Target="../media/image1275.png"/><Relationship Id="rId324" Type="http://schemas.openxmlformats.org/officeDocument/2006/relationships/image" Target="../media/image1356.png"/><Relationship Id="rId366" Type="http://schemas.openxmlformats.org/officeDocument/2006/relationships/image" Target="../media/image1376.png"/><Relationship Id="rId170" Type="http://schemas.openxmlformats.org/officeDocument/2006/relationships/customXml" Target="../ink/ink1297.xml"/><Relationship Id="rId226" Type="http://schemas.openxmlformats.org/officeDocument/2006/relationships/customXml" Target="../ink/ink1325.xml"/><Relationship Id="rId268" Type="http://schemas.openxmlformats.org/officeDocument/2006/relationships/image" Target="../media/image1329.png"/><Relationship Id="rId32" Type="http://schemas.openxmlformats.org/officeDocument/2006/relationships/customXml" Target="../ink/ink1228.xml"/><Relationship Id="rId74" Type="http://schemas.openxmlformats.org/officeDocument/2006/relationships/customXml" Target="../ink/ink1249.xml"/><Relationship Id="rId128" Type="http://schemas.openxmlformats.org/officeDocument/2006/relationships/customXml" Target="../ink/ink1276.xml"/><Relationship Id="rId335" Type="http://schemas.openxmlformats.org/officeDocument/2006/relationships/customXml" Target="../ink/ink1380.xml"/><Relationship Id="rId377" Type="http://schemas.openxmlformats.org/officeDocument/2006/relationships/customXml" Target="../ink/ink1401.xml"/><Relationship Id="rId5" Type="http://schemas.openxmlformats.org/officeDocument/2006/relationships/image" Target="../media/image989.png"/><Relationship Id="rId181" Type="http://schemas.openxmlformats.org/officeDocument/2006/relationships/image" Target="../media/image1286.png"/><Relationship Id="rId237" Type="http://schemas.openxmlformats.org/officeDocument/2006/relationships/image" Target="../media/image1314.png"/><Relationship Id="rId279" Type="http://schemas.openxmlformats.org/officeDocument/2006/relationships/customXml" Target="../ink/ink1352.xml"/><Relationship Id="rId43" Type="http://schemas.openxmlformats.org/officeDocument/2006/relationships/image" Target="../media/image1219.png"/><Relationship Id="rId139" Type="http://schemas.openxmlformats.org/officeDocument/2006/relationships/image" Target="../media/image1266.png"/><Relationship Id="rId290" Type="http://schemas.openxmlformats.org/officeDocument/2006/relationships/image" Target="../media/image1339.png"/><Relationship Id="rId304" Type="http://schemas.openxmlformats.org/officeDocument/2006/relationships/image" Target="../media/image1346.png"/><Relationship Id="rId346" Type="http://schemas.openxmlformats.org/officeDocument/2006/relationships/image" Target="../media/image1366.png"/><Relationship Id="rId85" Type="http://schemas.openxmlformats.org/officeDocument/2006/relationships/image" Target="../media/image1240.png"/><Relationship Id="rId150" Type="http://schemas.openxmlformats.org/officeDocument/2006/relationships/customXml" Target="../ink/ink1287.xml"/><Relationship Id="rId192" Type="http://schemas.openxmlformats.org/officeDocument/2006/relationships/customXml" Target="../ink/ink1308.xml"/><Relationship Id="rId206" Type="http://schemas.openxmlformats.org/officeDocument/2006/relationships/customXml" Target="../ink/ink1315.xml"/><Relationship Id="rId248" Type="http://schemas.openxmlformats.org/officeDocument/2006/relationships/customXml" Target="../ink/ink1336.xml"/><Relationship Id="rId12" Type="http://schemas.openxmlformats.org/officeDocument/2006/relationships/customXml" Target="../ink/ink1218.xml"/><Relationship Id="rId108" Type="http://schemas.openxmlformats.org/officeDocument/2006/relationships/customXml" Target="../ink/ink1266.xml"/><Relationship Id="rId315" Type="http://schemas.openxmlformats.org/officeDocument/2006/relationships/customXml" Target="../ink/ink1370.xml"/><Relationship Id="rId357" Type="http://schemas.openxmlformats.org/officeDocument/2006/relationships/customXml" Target="../ink/ink1391.xml"/><Relationship Id="rId54" Type="http://schemas.openxmlformats.org/officeDocument/2006/relationships/customXml" Target="../ink/ink1239.xml"/><Relationship Id="rId96" Type="http://schemas.openxmlformats.org/officeDocument/2006/relationships/customXml" Target="../ink/ink1260.xml"/><Relationship Id="rId161" Type="http://schemas.openxmlformats.org/officeDocument/2006/relationships/image" Target="../media/image1276.png"/><Relationship Id="rId217" Type="http://schemas.openxmlformats.org/officeDocument/2006/relationships/image" Target="../media/image1304.png"/><Relationship Id="rId259" Type="http://schemas.openxmlformats.org/officeDocument/2006/relationships/image" Target="../media/image1325.png"/><Relationship Id="rId23" Type="http://schemas.openxmlformats.org/officeDocument/2006/relationships/image" Target="../media/image1209.png"/><Relationship Id="rId119" Type="http://schemas.openxmlformats.org/officeDocument/2006/relationships/image" Target="../media/image1257.png"/><Relationship Id="rId270" Type="http://schemas.openxmlformats.org/officeDocument/2006/relationships/image" Target="../media/image1330.png"/><Relationship Id="rId326" Type="http://schemas.openxmlformats.org/officeDocument/2006/relationships/image" Target="../media/image1357.png"/><Relationship Id="rId65" Type="http://schemas.openxmlformats.org/officeDocument/2006/relationships/image" Target="../media/image1230.png"/><Relationship Id="rId130" Type="http://schemas.openxmlformats.org/officeDocument/2006/relationships/customXml" Target="../ink/ink1277.xml"/><Relationship Id="rId368" Type="http://schemas.openxmlformats.org/officeDocument/2006/relationships/image" Target="../media/image1377.png"/><Relationship Id="rId172" Type="http://schemas.openxmlformats.org/officeDocument/2006/relationships/customXml" Target="../ink/ink1298.xml"/><Relationship Id="rId228" Type="http://schemas.openxmlformats.org/officeDocument/2006/relationships/customXml" Target="../ink/ink1326.xml"/><Relationship Id="rId281" Type="http://schemas.openxmlformats.org/officeDocument/2006/relationships/customXml" Target="../ink/ink1353.xml"/><Relationship Id="rId337" Type="http://schemas.openxmlformats.org/officeDocument/2006/relationships/customXml" Target="../ink/ink1381.xml"/><Relationship Id="rId34" Type="http://schemas.openxmlformats.org/officeDocument/2006/relationships/customXml" Target="../ink/ink1229.xml"/><Relationship Id="rId76" Type="http://schemas.openxmlformats.org/officeDocument/2006/relationships/customXml" Target="../ink/ink1250.xml"/><Relationship Id="rId141" Type="http://schemas.openxmlformats.org/officeDocument/2006/relationships/image" Target="../media/image1267.png"/><Relationship Id="rId379" Type="http://schemas.openxmlformats.org/officeDocument/2006/relationships/customXml" Target="../ink/ink1402.xml"/><Relationship Id="rId7" Type="http://schemas.openxmlformats.org/officeDocument/2006/relationships/image" Target="../media/image1201.png"/><Relationship Id="rId183" Type="http://schemas.openxmlformats.org/officeDocument/2006/relationships/image" Target="../media/image1287.png"/><Relationship Id="rId239" Type="http://schemas.openxmlformats.org/officeDocument/2006/relationships/image" Target="../media/image1315.png"/><Relationship Id="rId250" Type="http://schemas.openxmlformats.org/officeDocument/2006/relationships/customXml" Target="../ink/ink1337.xml"/><Relationship Id="rId292" Type="http://schemas.openxmlformats.org/officeDocument/2006/relationships/image" Target="../media/image1340.png"/><Relationship Id="rId306" Type="http://schemas.openxmlformats.org/officeDocument/2006/relationships/image" Target="../media/image1347.png"/><Relationship Id="rId45" Type="http://schemas.openxmlformats.org/officeDocument/2006/relationships/image" Target="../media/image1220.png"/><Relationship Id="rId87" Type="http://schemas.openxmlformats.org/officeDocument/2006/relationships/image" Target="../media/image1241.png"/><Relationship Id="rId110" Type="http://schemas.openxmlformats.org/officeDocument/2006/relationships/customXml" Target="../ink/ink1267.xml"/><Relationship Id="rId348" Type="http://schemas.openxmlformats.org/officeDocument/2006/relationships/image" Target="../media/image1367.png"/><Relationship Id="rId152" Type="http://schemas.openxmlformats.org/officeDocument/2006/relationships/customXml" Target="../ink/ink1288.xml"/><Relationship Id="rId194" Type="http://schemas.openxmlformats.org/officeDocument/2006/relationships/customXml" Target="../ink/ink1309.xml"/><Relationship Id="rId208" Type="http://schemas.openxmlformats.org/officeDocument/2006/relationships/customXml" Target="../ink/ink1316.xml"/><Relationship Id="rId261" Type="http://schemas.openxmlformats.org/officeDocument/2006/relationships/image" Target="../media/image1326.png"/><Relationship Id="rId14" Type="http://schemas.openxmlformats.org/officeDocument/2006/relationships/customXml" Target="../ink/ink1219.xml"/><Relationship Id="rId56" Type="http://schemas.openxmlformats.org/officeDocument/2006/relationships/customXml" Target="../ink/ink1240.xml"/><Relationship Id="rId317" Type="http://schemas.openxmlformats.org/officeDocument/2006/relationships/customXml" Target="../ink/ink1371.xml"/><Relationship Id="rId359" Type="http://schemas.openxmlformats.org/officeDocument/2006/relationships/customXml" Target="../ink/ink1392.xml"/><Relationship Id="rId98" Type="http://schemas.openxmlformats.org/officeDocument/2006/relationships/customXml" Target="../ink/ink1261.xml"/><Relationship Id="rId121" Type="http://schemas.openxmlformats.org/officeDocument/2006/relationships/image" Target="../media/image1258.png"/><Relationship Id="rId163" Type="http://schemas.openxmlformats.org/officeDocument/2006/relationships/image" Target="../media/image1277.png"/><Relationship Id="rId219" Type="http://schemas.openxmlformats.org/officeDocument/2006/relationships/image" Target="../media/image1305.png"/><Relationship Id="rId370" Type="http://schemas.openxmlformats.org/officeDocument/2006/relationships/image" Target="../media/image1378.png"/><Relationship Id="rId230" Type="http://schemas.openxmlformats.org/officeDocument/2006/relationships/customXml" Target="../ink/ink1327.xml"/><Relationship Id="rId25" Type="http://schemas.openxmlformats.org/officeDocument/2006/relationships/image" Target="../media/image1210.png"/><Relationship Id="rId67" Type="http://schemas.openxmlformats.org/officeDocument/2006/relationships/image" Target="../media/image1231.png"/><Relationship Id="rId272" Type="http://schemas.openxmlformats.org/officeDocument/2006/relationships/image" Target="../media/image1331.png"/><Relationship Id="rId328" Type="http://schemas.openxmlformats.org/officeDocument/2006/relationships/image" Target="../media/image1358.png"/><Relationship Id="rId132" Type="http://schemas.openxmlformats.org/officeDocument/2006/relationships/customXml" Target="../ink/ink1278.xml"/><Relationship Id="rId174" Type="http://schemas.openxmlformats.org/officeDocument/2006/relationships/customXml" Target="../ink/ink1299.xml"/><Relationship Id="rId381" Type="http://schemas.openxmlformats.org/officeDocument/2006/relationships/customXml" Target="../ink/ink1403.xml"/><Relationship Id="rId241" Type="http://schemas.openxmlformats.org/officeDocument/2006/relationships/image" Target="../media/image1316.png"/><Relationship Id="rId36" Type="http://schemas.openxmlformats.org/officeDocument/2006/relationships/customXml" Target="../ink/ink1230.xml"/><Relationship Id="rId283" Type="http://schemas.openxmlformats.org/officeDocument/2006/relationships/customXml" Target="../ink/ink1354.xml"/><Relationship Id="rId339" Type="http://schemas.openxmlformats.org/officeDocument/2006/relationships/customXml" Target="../ink/ink1382.xml"/><Relationship Id="rId78" Type="http://schemas.openxmlformats.org/officeDocument/2006/relationships/customXml" Target="../ink/ink1251.xml"/><Relationship Id="rId101" Type="http://schemas.openxmlformats.org/officeDocument/2006/relationships/image" Target="../media/image1248.png"/><Relationship Id="rId143" Type="http://schemas.openxmlformats.org/officeDocument/2006/relationships/image" Target="../media/image1268.png"/><Relationship Id="rId185" Type="http://schemas.openxmlformats.org/officeDocument/2006/relationships/image" Target="../media/image1288.png"/><Relationship Id="rId350" Type="http://schemas.openxmlformats.org/officeDocument/2006/relationships/image" Target="../media/image1368.png"/><Relationship Id="rId9" Type="http://schemas.openxmlformats.org/officeDocument/2006/relationships/image" Target="../media/image1202.png"/><Relationship Id="rId210" Type="http://schemas.openxmlformats.org/officeDocument/2006/relationships/customXml" Target="../ink/ink1317.xml"/><Relationship Id="rId26" Type="http://schemas.openxmlformats.org/officeDocument/2006/relationships/customXml" Target="../ink/ink1225.xml"/><Relationship Id="rId231" Type="http://schemas.openxmlformats.org/officeDocument/2006/relationships/image" Target="../media/image1311.png"/><Relationship Id="rId252" Type="http://schemas.openxmlformats.org/officeDocument/2006/relationships/customXml" Target="../ink/ink1338.xml"/><Relationship Id="rId273" Type="http://schemas.openxmlformats.org/officeDocument/2006/relationships/customXml" Target="../ink/ink1349.xml"/><Relationship Id="rId294" Type="http://schemas.openxmlformats.org/officeDocument/2006/relationships/image" Target="../media/image1341.png"/><Relationship Id="rId308" Type="http://schemas.openxmlformats.org/officeDocument/2006/relationships/image" Target="../media/image1348.png"/><Relationship Id="rId329" Type="http://schemas.openxmlformats.org/officeDocument/2006/relationships/customXml" Target="../ink/ink1377.xml"/><Relationship Id="rId47" Type="http://schemas.openxmlformats.org/officeDocument/2006/relationships/image" Target="../media/image1221.png"/><Relationship Id="rId68" Type="http://schemas.openxmlformats.org/officeDocument/2006/relationships/customXml" Target="../ink/ink1246.xml"/><Relationship Id="rId89" Type="http://schemas.openxmlformats.org/officeDocument/2006/relationships/image" Target="../media/image1242.png"/><Relationship Id="rId112" Type="http://schemas.openxmlformats.org/officeDocument/2006/relationships/customXml" Target="../ink/ink1268.xml"/><Relationship Id="rId133" Type="http://schemas.openxmlformats.org/officeDocument/2006/relationships/image" Target="../media/image1263.png"/><Relationship Id="rId154" Type="http://schemas.openxmlformats.org/officeDocument/2006/relationships/customXml" Target="../ink/ink1289.xml"/><Relationship Id="rId175" Type="http://schemas.openxmlformats.org/officeDocument/2006/relationships/image" Target="../media/image1283.png"/><Relationship Id="rId340" Type="http://schemas.openxmlformats.org/officeDocument/2006/relationships/image" Target="../media/image1364.png"/><Relationship Id="rId361" Type="http://schemas.openxmlformats.org/officeDocument/2006/relationships/customXml" Target="../ink/ink1393.xml"/><Relationship Id="rId196" Type="http://schemas.openxmlformats.org/officeDocument/2006/relationships/customXml" Target="../ink/ink1310.xml"/><Relationship Id="rId200" Type="http://schemas.openxmlformats.org/officeDocument/2006/relationships/customXml" Target="../ink/ink1312.xml"/><Relationship Id="rId382" Type="http://schemas.openxmlformats.org/officeDocument/2006/relationships/image" Target="../media/image1384.png"/><Relationship Id="rId16" Type="http://schemas.openxmlformats.org/officeDocument/2006/relationships/customXml" Target="../ink/ink1220.xml"/><Relationship Id="rId221" Type="http://schemas.openxmlformats.org/officeDocument/2006/relationships/image" Target="../media/image1306.png"/><Relationship Id="rId242" Type="http://schemas.openxmlformats.org/officeDocument/2006/relationships/customXml" Target="../ink/ink1333.xml"/><Relationship Id="rId263" Type="http://schemas.openxmlformats.org/officeDocument/2006/relationships/image" Target="../media/image1327.png"/><Relationship Id="rId284" Type="http://schemas.openxmlformats.org/officeDocument/2006/relationships/image" Target="../media/image1336.png"/><Relationship Id="rId319" Type="http://schemas.openxmlformats.org/officeDocument/2006/relationships/customXml" Target="../ink/ink1372.xml"/><Relationship Id="rId37" Type="http://schemas.openxmlformats.org/officeDocument/2006/relationships/image" Target="../media/image1216.png"/><Relationship Id="rId58" Type="http://schemas.openxmlformats.org/officeDocument/2006/relationships/customXml" Target="../ink/ink1241.xml"/><Relationship Id="rId79" Type="http://schemas.openxmlformats.org/officeDocument/2006/relationships/image" Target="../media/image1237.png"/><Relationship Id="rId102" Type="http://schemas.openxmlformats.org/officeDocument/2006/relationships/customXml" Target="../ink/ink1263.xml"/><Relationship Id="rId123" Type="http://schemas.openxmlformats.org/officeDocument/2006/relationships/image" Target="../media/image1259.png"/><Relationship Id="rId144" Type="http://schemas.openxmlformats.org/officeDocument/2006/relationships/customXml" Target="../ink/ink1284.xml"/><Relationship Id="rId330" Type="http://schemas.openxmlformats.org/officeDocument/2006/relationships/image" Target="../media/image1359.png"/><Relationship Id="rId90" Type="http://schemas.openxmlformats.org/officeDocument/2006/relationships/customXml" Target="../ink/ink1257.xml"/><Relationship Id="rId165" Type="http://schemas.openxmlformats.org/officeDocument/2006/relationships/image" Target="../media/image1278.png"/><Relationship Id="rId186" Type="http://schemas.openxmlformats.org/officeDocument/2006/relationships/customXml" Target="../ink/ink1305.xml"/><Relationship Id="rId351" Type="http://schemas.openxmlformats.org/officeDocument/2006/relationships/customXml" Target="../ink/ink1388.xml"/><Relationship Id="rId372" Type="http://schemas.openxmlformats.org/officeDocument/2006/relationships/image" Target="../media/image1379.png"/><Relationship Id="rId211" Type="http://schemas.openxmlformats.org/officeDocument/2006/relationships/image" Target="../media/image1301.png"/><Relationship Id="rId232" Type="http://schemas.openxmlformats.org/officeDocument/2006/relationships/customXml" Target="../ink/ink1328.xml"/><Relationship Id="rId253" Type="http://schemas.openxmlformats.org/officeDocument/2006/relationships/image" Target="../media/image1322.png"/><Relationship Id="rId274" Type="http://schemas.openxmlformats.org/officeDocument/2006/relationships/image" Target="../media/image1332.png"/><Relationship Id="rId295" Type="http://schemas.openxmlformats.org/officeDocument/2006/relationships/customXml" Target="../ink/ink1360.xml"/><Relationship Id="rId309" Type="http://schemas.openxmlformats.org/officeDocument/2006/relationships/customXml" Target="../ink/ink1367.xml"/><Relationship Id="rId27" Type="http://schemas.openxmlformats.org/officeDocument/2006/relationships/image" Target="../media/image1211.png"/><Relationship Id="rId48" Type="http://schemas.openxmlformats.org/officeDocument/2006/relationships/customXml" Target="../ink/ink1236.xml"/><Relationship Id="rId69" Type="http://schemas.openxmlformats.org/officeDocument/2006/relationships/image" Target="../media/image1232.png"/><Relationship Id="rId113" Type="http://schemas.openxmlformats.org/officeDocument/2006/relationships/image" Target="../media/image1254.png"/><Relationship Id="rId134" Type="http://schemas.openxmlformats.org/officeDocument/2006/relationships/customXml" Target="../ink/ink1279.xml"/><Relationship Id="rId320" Type="http://schemas.openxmlformats.org/officeDocument/2006/relationships/image" Target="../media/image1354.png"/><Relationship Id="rId80" Type="http://schemas.openxmlformats.org/officeDocument/2006/relationships/customXml" Target="../ink/ink1252.xml"/><Relationship Id="rId155" Type="http://schemas.openxmlformats.org/officeDocument/2006/relationships/image" Target="../media/image1273.png"/><Relationship Id="rId176" Type="http://schemas.openxmlformats.org/officeDocument/2006/relationships/customXml" Target="../ink/ink1300.xml"/><Relationship Id="rId197" Type="http://schemas.openxmlformats.org/officeDocument/2006/relationships/image" Target="../media/image1294.png"/><Relationship Id="rId341" Type="http://schemas.openxmlformats.org/officeDocument/2006/relationships/customXml" Target="../ink/ink1383.xml"/><Relationship Id="rId362" Type="http://schemas.openxmlformats.org/officeDocument/2006/relationships/image" Target="../media/image1374.png"/><Relationship Id="rId383" Type="http://schemas.openxmlformats.org/officeDocument/2006/relationships/customXml" Target="../ink/ink1404.xml"/><Relationship Id="rId201" Type="http://schemas.openxmlformats.org/officeDocument/2006/relationships/image" Target="../media/image1296.png"/><Relationship Id="rId222" Type="http://schemas.openxmlformats.org/officeDocument/2006/relationships/customXml" Target="../ink/ink1323.xml"/><Relationship Id="rId243" Type="http://schemas.openxmlformats.org/officeDocument/2006/relationships/image" Target="../media/image1317.png"/><Relationship Id="rId264" Type="http://schemas.openxmlformats.org/officeDocument/2006/relationships/customXml" Target="../ink/ink1344.xml"/><Relationship Id="rId285" Type="http://schemas.openxmlformats.org/officeDocument/2006/relationships/customXml" Target="../ink/ink1355.xml"/><Relationship Id="rId17" Type="http://schemas.openxmlformats.org/officeDocument/2006/relationships/image" Target="../media/image1206.png"/><Relationship Id="rId38" Type="http://schemas.openxmlformats.org/officeDocument/2006/relationships/customXml" Target="../ink/ink1231.xml"/><Relationship Id="rId59" Type="http://schemas.openxmlformats.org/officeDocument/2006/relationships/image" Target="../media/image1227.png"/><Relationship Id="rId103" Type="http://schemas.openxmlformats.org/officeDocument/2006/relationships/image" Target="../media/image1249.png"/><Relationship Id="rId124" Type="http://schemas.openxmlformats.org/officeDocument/2006/relationships/customXml" Target="../ink/ink1274.xml"/><Relationship Id="rId310" Type="http://schemas.openxmlformats.org/officeDocument/2006/relationships/image" Target="../media/image1349.png"/><Relationship Id="rId70" Type="http://schemas.openxmlformats.org/officeDocument/2006/relationships/customXml" Target="../ink/ink1247.xml"/><Relationship Id="rId91" Type="http://schemas.openxmlformats.org/officeDocument/2006/relationships/image" Target="../media/image1243.png"/><Relationship Id="rId145" Type="http://schemas.openxmlformats.org/officeDocument/2006/relationships/image" Target="../media/image1269.png"/><Relationship Id="rId166" Type="http://schemas.openxmlformats.org/officeDocument/2006/relationships/customXml" Target="../ink/ink1295.xml"/><Relationship Id="rId187" Type="http://schemas.openxmlformats.org/officeDocument/2006/relationships/image" Target="../media/image1289.png"/><Relationship Id="rId331" Type="http://schemas.openxmlformats.org/officeDocument/2006/relationships/customXml" Target="../ink/ink1378.xml"/><Relationship Id="rId352" Type="http://schemas.openxmlformats.org/officeDocument/2006/relationships/image" Target="../media/image1369.png"/><Relationship Id="rId373" Type="http://schemas.openxmlformats.org/officeDocument/2006/relationships/customXml" Target="../ink/ink139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18.xml"/><Relationship Id="rId233" Type="http://schemas.openxmlformats.org/officeDocument/2006/relationships/image" Target="../media/image1312.png"/><Relationship Id="rId254" Type="http://schemas.openxmlformats.org/officeDocument/2006/relationships/customXml" Target="../ink/ink1339.xml"/><Relationship Id="rId28" Type="http://schemas.openxmlformats.org/officeDocument/2006/relationships/customXml" Target="../ink/ink1226.xml"/><Relationship Id="rId49" Type="http://schemas.openxmlformats.org/officeDocument/2006/relationships/image" Target="../media/image1222.png"/><Relationship Id="rId114" Type="http://schemas.openxmlformats.org/officeDocument/2006/relationships/customXml" Target="../ink/ink1269.xml"/><Relationship Id="rId275" Type="http://schemas.openxmlformats.org/officeDocument/2006/relationships/customXml" Target="../ink/ink1350.xml"/><Relationship Id="rId296" Type="http://schemas.openxmlformats.org/officeDocument/2006/relationships/image" Target="../media/image1342.png"/><Relationship Id="rId300" Type="http://schemas.openxmlformats.org/officeDocument/2006/relationships/image" Target="../media/image1344.png"/><Relationship Id="rId60" Type="http://schemas.openxmlformats.org/officeDocument/2006/relationships/customXml" Target="../ink/ink1242.xml"/><Relationship Id="rId81" Type="http://schemas.openxmlformats.org/officeDocument/2006/relationships/image" Target="../media/image1238.png"/><Relationship Id="rId135" Type="http://schemas.openxmlformats.org/officeDocument/2006/relationships/image" Target="../media/image1264.png"/><Relationship Id="rId156" Type="http://schemas.openxmlformats.org/officeDocument/2006/relationships/customXml" Target="../ink/ink1290.xml"/><Relationship Id="rId177" Type="http://schemas.openxmlformats.org/officeDocument/2006/relationships/image" Target="../media/image1284.png"/><Relationship Id="rId198" Type="http://schemas.openxmlformats.org/officeDocument/2006/relationships/customXml" Target="../ink/ink1311.xml"/><Relationship Id="rId321" Type="http://schemas.openxmlformats.org/officeDocument/2006/relationships/customXml" Target="../ink/ink1373.xml"/><Relationship Id="rId342" Type="http://schemas.openxmlformats.org/officeDocument/2006/relationships/image" Target="../media/image1365.png"/><Relationship Id="rId363" Type="http://schemas.openxmlformats.org/officeDocument/2006/relationships/customXml" Target="../ink/ink1394.xml"/><Relationship Id="rId384" Type="http://schemas.openxmlformats.org/officeDocument/2006/relationships/image" Target="../media/image1385.png"/><Relationship Id="rId202" Type="http://schemas.openxmlformats.org/officeDocument/2006/relationships/customXml" Target="../ink/ink1313.xml"/><Relationship Id="rId223" Type="http://schemas.openxmlformats.org/officeDocument/2006/relationships/image" Target="../media/image1307.png"/><Relationship Id="rId244" Type="http://schemas.openxmlformats.org/officeDocument/2006/relationships/customXml" Target="../ink/ink1334.xml"/><Relationship Id="rId18" Type="http://schemas.openxmlformats.org/officeDocument/2006/relationships/customXml" Target="../ink/ink1221.xml"/><Relationship Id="rId39" Type="http://schemas.openxmlformats.org/officeDocument/2006/relationships/image" Target="../media/image1217.png"/><Relationship Id="rId265" Type="http://schemas.openxmlformats.org/officeDocument/2006/relationships/image" Target="../media/image1328.png"/><Relationship Id="rId286" Type="http://schemas.openxmlformats.org/officeDocument/2006/relationships/image" Target="../media/image1337.png"/><Relationship Id="rId50" Type="http://schemas.openxmlformats.org/officeDocument/2006/relationships/customXml" Target="../ink/ink1237.xml"/><Relationship Id="rId104" Type="http://schemas.openxmlformats.org/officeDocument/2006/relationships/customXml" Target="../ink/ink1264.xml"/><Relationship Id="rId125" Type="http://schemas.openxmlformats.org/officeDocument/2006/relationships/image" Target="../media/image1260.png"/><Relationship Id="rId146" Type="http://schemas.openxmlformats.org/officeDocument/2006/relationships/customXml" Target="../ink/ink1285.xml"/><Relationship Id="rId167" Type="http://schemas.openxmlformats.org/officeDocument/2006/relationships/image" Target="../media/image1279.png"/><Relationship Id="rId188" Type="http://schemas.openxmlformats.org/officeDocument/2006/relationships/customXml" Target="../ink/ink1306.xml"/><Relationship Id="rId311" Type="http://schemas.openxmlformats.org/officeDocument/2006/relationships/customXml" Target="../ink/ink1368.xml"/><Relationship Id="rId332" Type="http://schemas.openxmlformats.org/officeDocument/2006/relationships/image" Target="../media/image1360.png"/><Relationship Id="rId353" Type="http://schemas.openxmlformats.org/officeDocument/2006/relationships/customXml" Target="../ink/ink1389.xml"/><Relationship Id="rId374" Type="http://schemas.openxmlformats.org/officeDocument/2006/relationships/image" Target="../media/image1380.png"/><Relationship Id="rId71" Type="http://schemas.openxmlformats.org/officeDocument/2006/relationships/image" Target="../media/image1233.png"/><Relationship Id="rId92" Type="http://schemas.openxmlformats.org/officeDocument/2006/relationships/customXml" Target="../ink/ink1258.xml"/><Relationship Id="rId213" Type="http://schemas.openxmlformats.org/officeDocument/2006/relationships/image" Target="../media/image1302.png"/><Relationship Id="rId234" Type="http://schemas.openxmlformats.org/officeDocument/2006/relationships/customXml" Target="../ink/ink1329.xml"/><Relationship Id="rId2" Type="http://schemas.openxmlformats.org/officeDocument/2006/relationships/customXml" Target="../ink/ink1213.xml"/><Relationship Id="rId29" Type="http://schemas.openxmlformats.org/officeDocument/2006/relationships/image" Target="../media/image1212.png"/><Relationship Id="rId255" Type="http://schemas.openxmlformats.org/officeDocument/2006/relationships/image" Target="../media/image1323.png"/><Relationship Id="rId276" Type="http://schemas.openxmlformats.org/officeDocument/2006/relationships/image" Target="../media/image1333.png"/><Relationship Id="rId297" Type="http://schemas.openxmlformats.org/officeDocument/2006/relationships/customXml" Target="../ink/ink1361.xml"/><Relationship Id="rId40" Type="http://schemas.openxmlformats.org/officeDocument/2006/relationships/customXml" Target="../ink/ink1232.xml"/><Relationship Id="rId115" Type="http://schemas.openxmlformats.org/officeDocument/2006/relationships/image" Target="../media/image1255.png"/><Relationship Id="rId136" Type="http://schemas.openxmlformats.org/officeDocument/2006/relationships/customXml" Target="../ink/ink1280.xml"/><Relationship Id="rId157" Type="http://schemas.openxmlformats.org/officeDocument/2006/relationships/image" Target="../media/image1274.png"/><Relationship Id="rId178" Type="http://schemas.openxmlformats.org/officeDocument/2006/relationships/customXml" Target="../ink/ink1301.xml"/><Relationship Id="rId301" Type="http://schemas.openxmlformats.org/officeDocument/2006/relationships/customXml" Target="../ink/ink1363.xml"/><Relationship Id="rId322" Type="http://schemas.openxmlformats.org/officeDocument/2006/relationships/image" Target="../media/image1355.png"/><Relationship Id="rId343" Type="http://schemas.openxmlformats.org/officeDocument/2006/relationships/customXml" Target="../ink/ink1384.xml"/><Relationship Id="rId364" Type="http://schemas.openxmlformats.org/officeDocument/2006/relationships/image" Target="../media/image1375.png"/><Relationship Id="rId61" Type="http://schemas.openxmlformats.org/officeDocument/2006/relationships/image" Target="../media/image1228.png"/><Relationship Id="rId82" Type="http://schemas.openxmlformats.org/officeDocument/2006/relationships/customXml" Target="../ink/ink1253.xml"/><Relationship Id="rId199" Type="http://schemas.openxmlformats.org/officeDocument/2006/relationships/image" Target="../media/image1295.png"/><Relationship Id="rId203" Type="http://schemas.openxmlformats.org/officeDocument/2006/relationships/image" Target="../media/image1297.png"/><Relationship Id="rId19" Type="http://schemas.openxmlformats.org/officeDocument/2006/relationships/image" Target="../media/image1207.png"/><Relationship Id="rId224" Type="http://schemas.openxmlformats.org/officeDocument/2006/relationships/customXml" Target="../ink/ink1324.xml"/><Relationship Id="rId245" Type="http://schemas.openxmlformats.org/officeDocument/2006/relationships/image" Target="../media/image1318.png"/><Relationship Id="rId266" Type="http://schemas.openxmlformats.org/officeDocument/2006/relationships/customXml" Target="../ink/ink1345.xml"/><Relationship Id="rId287" Type="http://schemas.openxmlformats.org/officeDocument/2006/relationships/customXml" Target="../ink/ink1356.xml"/><Relationship Id="rId30" Type="http://schemas.openxmlformats.org/officeDocument/2006/relationships/customXml" Target="../ink/ink1227.xml"/><Relationship Id="rId105" Type="http://schemas.openxmlformats.org/officeDocument/2006/relationships/image" Target="../media/image1250.png"/><Relationship Id="rId126" Type="http://schemas.openxmlformats.org/officeDocument/2006/relationships/customXml" Target="../ink/ink1275.xml"/><Relationship Id="rId147" Type="http://schemas.openxmlformats.org/officeDocument/2006/relationships/image" Target="../media/image543.png"/><Relationship Id="rId168" Type="http://schemas.openxmlformats.org/officeDocument/2006/relationships/customXml" Target="../ink/ink1296.xml"/><Relationship Id="rId312" Type="http://schemas.openxmlformats.org/officeDocument/2006/relationships/image" Target="../media/image1350.png"/><Relationship Id="rId333" Type="http://schemas.openxmlformats.org/officeDocument/2006/relationships/customXml" Target="../ink/ink1379.xml"/><Relationship Id="rId354" Type="http://schemas.openxmlformats.org/officeDocument/2006/relationships/image" Target="../media/image1370.png"/><Relationship Id="rId51" Type="http://schemas.openxmlformats.org/officeDocument/2006/relationships/image" Target="../media/image1223.png"/><Relationship Id="rId72" Type="http://schemas.openxmlformats.org/officeDocument/2006/relationships/customXml" Target="../ink/ink1248.xml"/><Relationship Id="rId93" Type="http://schemas.openxmlformats.org/officeDocument/2006/relationships/image" Target="../media/image1244.png"/><Relationship Id="rId189" Type="http://schemas.openxmlformats.org/officeDocument/2006/relationships/image" Target="../media/image1290.png"/><Relationship Id="rId375" Type="http://schemas.openxmlformats.org/officeDocument/2006/relationships/customXml" Target="../ink/ink1400.xml"/><Relationship Id="rId3" Type="http://schemas.openxmlformats.org/officeDocument/2006/relationships/image" Target="../media/image1200.png"/><Relationship Id="rId214" Type="http://schemas.openxmlformats.org/officeDocument/2006/relationships/customXml" Target="../ink/ink1319.xml"/><Relationship Id="rId235" Type="http://schemas.openxmlformats.org/officeDocument/2006/relationships/image" Target="../media/image1313.png"/><Relationship Id="rId256" Type="http://schemas.openxmlformats.org/officeDocument/2006/relationships/customXml" Target="../ink/ink1340.xml"/><Relationship Id="rId277" Type="http://schemas.openxmlformats.org/officeDocument/2006/relationships/customXml" Target="../ink/ink1351.xml"/><Relationship Id="rId298" Type="http://schemas.openxmlformats.org/officeDocument/2006/relationships/image" Target="../media/image1343.png"/><Relationship Id="rId116" Type="http://schemas.openxmlformats.org/officeDocument/2006/relationships/customXml" Target="../ink/ink1270.xml"/><Relationship Id="rId137" Type="http://schemas.openxmlformats.org/officeDocument/2006/relationships/image" Target="../media/image1265.png"/><Relationship Id="rId158" Type="http://schemas.openxmlformats.org/officeDocument/2006/relationships/customXml" Target="../ink/ink1291.xml"/><Relationship Id="rId302" Type="http://schemas.openxmlformats.org/officeDocument/2006/relationships/image" Target="../media/image1345.png"/><Relationship Id="rId323" Type="http://schemas.openxmlformats.org/officeDocument/2006/relationships/customXml" Target="../ink/ink1374.xml"/><Relationship Id="rId344" Type="http://schemas.openxmlformats.org/officeDocument/2006/relationships/image" Target="../media/image56.png"/><Relationship Id="rId20" Type="http://schemas.openxmlformats.org/officeDocument/2006/relationships/customXml" Target="../ink/ink1222.xml"/><Relationship Id="rId41" Type="http://schemas.openxmlformats.org/officeDocument/2006/relationships/image" Target="../media/image1218.png"/><Relationship Id="rId62" Type="http://schemas.openxmlformats.org/officeDocument/2006/relationships/customXml" Target="../ink/ink1243.xml"/><Relationship Id="rId83" Type="http://schemas.openxmlformats.org/officeDocument/2006/relationships/image" Target="../media/image1239.png"/><Relationship Id="rId179" Type="http://schemas.openxmlformats.org/officeDocument/2006/relationships/image" Target="../media/image1285.png"/><Relationship Id="rId365" Type="http://schemas.openxmlformats.org/officeDocument/2006/relationships/customXml" Target="../ink/ink1395.xml"/><Relationship Id="rId190" Type="http://schemas.openxmlformats.org/officeDocument/2006/relationships/customXml" Target="../ink/ink1307.xml"/><Relationship Id="rId204" Type="http://schemas.openxmlformats.org/officeDocument/2006/relationships/customXml" Target="../ink/ink1314.xml"/><Relationship Id="rId225" Type="http://schemas.openxmlformats.org/officeDocument/2006/relationships/image" Target="../media/image1308.png"/><Relationship Id="rId246" Type="http://schemas.openxmlformats.org/officeDocument/2006/relationships/customXml" Target="../ink/ink1335.xml"/><Relationship Id="rId267" Type="http://schemas.openxmlformats.org/officeDocument/2006/relationships/customXml" Target="../ink/ink1346.xml"/><Relationship Id="rId288" Type="http://schemas.openxmlformats.org/officeDocument/2006/relationships/image" Target="../media/image1338.png"/><Relationship Id="rId106" Type="http://schemas.openxmlformats.org/officeDocument/2006/relationships/customXml" Target="../ink/ink1265.xml"/><Relationship Id="rId127" Type="http://schemas.openxmlformats.org/officeDocument/2006/relationships/image" Target="../media/image44.png"/><Relationship Id="rId313" Type="http://schemas.openxmlformats.org/officeDocument/2006/relationships/customXml" Target="../ink/ink1369.xml"/><Relationship Id="rId10" Type="http://schemas.openxmlformats.org/officeDocument/2006/relationships/customXml" Target="../ink/ink1217.xml"/><Relationship Id="rId31" Type="http://schemas.openxmlformats.org/officeDocument/2006/relationships/image" Target="../media/image1213.png"/><Relationship Id="rId52" Type="http://schemas.openxmlformats.org/officeDocument/2006/relationships/customXml" Target="../ink/ink1238.xml"/><Relationship Id="rId73" Type="http://schemas.openxmlformats.org/officeDocument/2006/relationships/image" Target="../media/image1234.png"/><Relationship Id="rId94" Type="http://schemas.openxmlformats.org/officeDocument/2006/relationships/customXml" Target="../ink/ink1259.xml"/><Relationship Id="rId148" Type="http://schemas.openxmlformats.org/officeDocument/2006/relationships/customXml" Target="../ink/ink1286.xml"/><Relationship Id="rId169" Type="http://schemas.openxmlformats.org/officeDocument/2006/relationships/image" Target="../media/image1280.png"/><Relationship Id="rId334" Type="http://schemas.openxmlformats.org/officeDocument/2006/relationships/image" Target="../media/image1361.png"/><Relationship Id="rId355" Type="http://schemas.openxmlformats.org/officeDocument/2006/relationships/customXml" Target="../ink/ink1390.xml"/><Relationship Id="rId376" Type="http://schemas.openxmlformats.org/officeDocument/2006/relationships/image" Target="../media/image1381.png"/><Relationship Id="rId4" Type="http://schemas.openxmlformats.org/officeDocument/2006/relationships/customXml" Target="../ink/ink1214.xml"/><Relationship Id="rId180" Type="http://schemas.openxmlformats.org/officeDocument/2006/relationships/customXml" Target="../ink/ink1302.xml"/><Relationship Id="rId215" Type="http://schemas.openxmlformats.org/officeDocument/2006/relationships/image" Target="../media/image1303.png"/><Relationship Id="rId236" Type="http://schemas.openxmlformats.org/officeDocument/2006/relationships/customXml" Target="../ink/ink1330.xml"/><Relationship Id="rId257" Type="http://schemas.openxmlformats.org/officeDocument/2006/relationships/image" Target="../media/image1324.png"/><Relationship Id="rId278" Type="http://schemas.openxmlformats.org/officeDocument/2006/relationships/image" Target="../media/image1334.png"/><Relationship Id="rId303" Type="http://schemas.openxmlformats.org/officeDocument/2006/relationships/customXml" Target="../ink/ink1364.xml"/><Relationship Id="rId42" Type="http://schemas.openxmlformats.org/officeDocument/2006/relationships/customXml" Target="../ink/ink1233.xml"/><Relationship Id="rId84" Type="http://schemas.openxmlformats.org/officeDocument/2006/relationships/customXml" Target="../ink/ink1254.xml"/><Relationship Id="rId138" Type="http://schemas.openxmlformats.org/officeDocument/2006/relationships/customXml" Target="../ink/ink1281.xml"/><Relationship Id="rId345" Type="http://schemas.openxmlformats.org/officeDocument/2006/relationships/customXml" Target="../ink/ink1385.xml"/><Relationship Id="rId191" Type="http://schemas.openxmlformats.org/officeDocument/2006/relationships/image" Target="../media/image1291.png"/><Relationship Id="rId205" Type="http://schemas.openxmlformats.org/officeDocument/2006/relationships/image" Target="../media/image1298.png"/><Relationship Id="rId247" Type="http://schemas.openxmlformats.org/officeDocument/2006/relationships/image" Target="../media/image1319.png"/><Relationship Id="rId107" Type="http://schemas.openxmlformats.org/officeDocument/2006/relationships/image" Target="../media/image1251.png"/><Relationship Id="rId289" Type="http://schemas.openxmlformats.org/officeDocument/2006/relationships/customXml" Target="../ink/ink1357.xml"/><Relationship Id="rId11" Type="http://schemas.openxmlformats.org/officeDocument/2006/relationships/image" Target="../media/image1203.png"/><Relationship Id="rId53" Type="http://schemas.openxmlformats.org/officeDocument/2006/relationships/image" Target="../media/image1224.png"/><Relationship Id="rId149" Type="http://schemas.openxmlformats.org/officeDocument/2006/relationships/image" Target="../media/image1270.png"/><Relationship Id="rId314" Type="http://schemas.openxmlformats.org/officeDocument/2006/relationships/image" Target="../media/image1351.png"/><Relationship Id="rId356" Type="http://schemas.openxmlformats.org/officeDocument/2006/relationships/image" Target="../media/image1371.png"/><Relationship Id="rId95" Type="http://schemas.openxmlformats.org/officeDocument/2006/relationships/image" Target="../media/image1245.png"/><Relationship Id="rId160" Type="http://schemas.openxmlformats.org/officeDocument/2006/relationships/customXml" Target="../ink/ink1292.xml"/><Relationship Id="rId216" Type="http://schemas.openxmlformats.org/officeDocument/2006/relationships/customXml" Target="../ink/ink1320.xml"/><Relationship Id="rId258" Type="http://schemas.openxmlformats.org/officeDocument/2006/relationships/customXml" Target="../ink/ink1341.xml"/><Relationship Id="rId22" Type="http://schemas.openxmlformats.org/officeDocument/2006/relationships/customXml" Target="../ink/ink1223.xml"/><Relationship Id="rId64" Type="http://schemas.openxmlformats.org/officeDocument/2006/relationships/customXml" Target="../ink/ink1244.xml"/><Relationship Id="rId118" Type="http://schemas.openxmlformats.org/officeDocument/2006/relationships/customXml" Target="../ink/ink1271.xml"/><Relationship Id="rId325" Type="http://schemas.openxmlformats.org/officeDocument/2006/relationships/customXml" Target="../ink/ink1375.xml"/><Relationship Id="rId367" Type="http://schemas.openxmlformats.org/officeDocument/2006/relationships/customXml" Target="../ink/ink1396.xml"/><Relationship Id="rId171" Type="http://schemas.openxmlformats.org/officeDocument/2006/relationships/image" Target="../media/image1281.png"/><Relationship Id="rId227" Type="http://schemas.openxmlformats.org/officeDocument/2006/relationships/image" Target="../media/image1309.png"/><Relationship Id="rId269" Type="http://schemas.openxmlformats.org/officeDocument/2006/relationships/customXml" Target="../ink/ink1347.xml"/><Relationship Id="rId33" Type="http://schemas.openxmlformats.org/officeDocument/2006/relationships/image" Target="../media/image1214.png"/><Relationship Id="rId129" Type="http://schemas.openxmlformats.org/officeDocument/2006/relationships/image" Target="../media/image1261.png"/><Relationship Id="rId280" Type="http://schemas.openxmlformats.org/officeDocument/2006/relationships/image" Target="../media/image1335.png"/><Relationship Id="rId336" Type="http://schemas.openxmlformats.org/officeDocument/2006/relationships/image" Target="../media/image1362.png"/><Relationship Id="rId75" Type="http://schemas.openxmlformats.org/officeDocument/2006/relationships/image" Target="../media/image1235.png"/><Relationship Id="rId140" Type="http://schemas.openxmlformats.org/officeDocument/2006/relationships/customXml" Target="../ink/ink1282.xml"/><Relationship Id="rId182" Type="http://schemas.openxmlformats.org/officeDocument/2006/relationships/customXml" Target="../ink/ink1303.xml"/><Relationship Id="rId378" Type="http://schemas.openxmlformats.org/officeDocument/2006/relationships/image" Target="../media/image1382.png"/><Relationship Id="rId6" Type="http://schemas.openxmlformats.org/officeDocument/2006/relationships/customXml" Target="../ink/ink1215.xml"/><Relationship Id="rId238" Type="http://schemas.openxmlformats.org/officeDocument/2006/relationships/customXml" Target="../ink/ink1331.xml"/><Relationship Id="rId291" Type="http://schemas.openxmlformats.org/officeDocument/2006/relationships/customXml" Target="../ink/ink1358.xml"/><Relationship Id="rId305" Type="http://schemas.openxmlformats.org/officeDocument/2006/relationships/customXml" Target="../ink/ink1365.xml"/><Relationship Id="rId347" Type="http://schemas.openxmlformats.org/officeDocument/2006/relationships/customXml" Target="../ink/ink1386.xml"/><Relationship Id="rId44" Type="http://schemas.openxmlformats.org/officeDocument/2006/relationships/customXml" Target="../ink/ink1234.xml"/><Relationship Id="rId86" Type="http://schemas.openxmlformats.org/officeDocument/2006/relationships/customXml" Target="../ink/ink1255.xml"/><Relationship Id="rId151" Type="http://schemas.openxmlformats.org/officeDocument/2006/relationships/image" Target="../media/image1271.png"/><Relationship Id="rId193" Type="http://schemas.openxmlformats.org/officeDocument/2006/relationships/image" Target="../media/image1292.png"/><Relationship Id="rId207" Type="http://schemas.openxmlformats.org/officeDocument/2006/relationships/image" Target="../media/image1299.png"/><Relationship Id="rId249" Type="http://schemas.openxmlformats.org/officeDocument/2006/relationships/image" Target="../media/image1320.png"/><Relationship Id="rId13" Type="http://schemas.openxmlformats.org/officeDocument/2006/relationships/image" Target="../media/image1204.png"/><Relationship Id="rId109" Type="http://schemas.openxmlformats.org/officeDocument/2006/relationships/image" Target="../media/image1252.png"/><Relationship Id="rId260" Type="http://schemas.openxmlformats.org/officeDocument/2006/relationships/customXml" Target="../ink/ink1342.xml"/><Relationship Id="rId316" Type="http://schemas.openxmlformats.org/officeDocument/2006/relationships/image" Target="../media/image1352.png"/><Relationship Id="rId55" Type="http://schemas.openxmlformats.org/officeDocument/2006/relationships/image" Target="../media/image1225.png"/><Relationship Id="rId97" Type="http://schemas.openxmlformats.org/officeDocument/2006/relationships/image" Target="../media/image1246.png"/><Relationship Id="rId120" Type="http://schemas.openxmlformats.org/officeDocument/2006/relationships/customXml" Target="../ink/ink1272.xml"/><Relationship Id="rId358" Type="http://schemas.openxmlformats.org/officeDocument/2006/relationships/image" Target="../media/image1372.png"/><Relationship Id="rId162" Type="http://schemas.openxmlformats.org/officeDocument/2006/relationships/customXml" Target="../ink/ink1293.xml"/><Relationship Id="rId218" Type="http://schemas.openxmlformats.org/officeDocument/2006/relationships/customXml" Target="../ink/ink1321.xml"/><Relationship Id="rId271" Type="http://schemas.openxmlformats.org/officeDocument/2006/relationships/customXml" Target="../ink/ink1348.xml"/><Relationship Id="rId24" Type="http://schemas.openxmlformats.org/officeDocument/2006/relationships/customXml" Target="../ink/ink1224.xml"/><Relationship Id="rId66" Type="http://schemas.openxmlformats.org/officeDocument/2006/relationships/customXml" Target="../ink/ink1245.xml"/><Relationship Id="rId131" Type="http://schemas.openxmlformats.org/officeDocument/2006/relationships/image" Target="../media/image1262.png"/><Relationship Id="rId327" Type="http://schemas.openxmlformats.org/officeDocument/2006/relationships/customXml" Target="../ink/ink1376.xml"/><Relationship Id="rId369" Type="http://schemas.openxmlformats.org/officeDocument/2006/relationships/customXml" Target="../ink/ink1397.xml"/><Relationship Id="rId173" Type="http://schemas.openxmlformats.org/officeDocument/2006/relationships/image" Target="../media/image1282.png"/><Relationship Id="rId229" Type="http://schemas.openxmlformats.org/officeDocument/2006/relationships/image" Target="../media/image1310.png"/><Relationship Id="rId380" Type="http://schemas.openxmlformats.org/officeDocument/2006/relationships/image" Target="../media/image1383.png"/><Relationship Id="rId240" Type="http://schemas.openxmlformats.org/officeDocument/2006/relationships/customXml" Target="../ink/ink1332.xml"/><Relationship Id="rId35" Type="http://schemas.openxmlformats.org/officeDocument/2006/relationships/image" Target="../media/image1215.png"/><Relationship Id="rId77" Type="http://schemas.openxmlformats.org/officeDocument/2006/relationships/image" Target="../media/image1236.png"/><Relationship Id="rId100" Type="http://schemas.openxmlformats.org/officeDocument/2006/relationships/customXml" Target="../ink/ink1262.xml"/><Relationship Id="rId282" Type="http://schemas.openxmlformats.org/officeDocument/2006/relationships/image" Target="../media/image361.png"/><Relationship Id="rId338" Type="http://schemas.openxmlformats.org/officeDocument/2006/relationships/image" Target="../media/image1363.png"/><Relationship Id="rId8" Type="http://schemas.openxmlformats.org/officeDocument/2006/relationships/customXml" Target="../ink/ink1216.xml"/><Relationship Id="rId142" Type="http://schemas.openxmlformats.org/officeDocument/2006/relationships/customXml" Target="../ink/ink1283.xml"/><Relationship Id="rId184" Type="http://schemas.openxmlformats.org/officeDocument/2006/relationships/customXml" Target="../ink/ink1304.xml"/><Relationship Id="rId251" Type="http://schemas.openxmlformats.org/officeDocument/2006/relationships/image" Target="../media/image1321.png"/><Relationship Id="rId46" Type="http://schemas.openxmlformats.org/officeDocument/2006/relationships/customXml" Target="../ink/ink1235.xml"/><Relationship Id="rId293" Type="http://schemas.openxmlformats.org/officeDocument/2006/relationships/customXml" Target="../ink/ink1359.xml"/><Relationship Id="rId307" Type="http://schemas.openxmlformats.org/officeDocument/2006/relationships/customXml" Target="../ink/ink1366.xml"/><Relationship Id="rId349" Type="http://schemas.openxmlformats.org/officeDocument/2006/relationships/customXml" Target="../ink/ink1387.xml"/><Relationship Id="rId88" Type="http://schemas.openxmlformats.org/officeDocument/2006/relationships/customXml" Target="../ink/ink1256.xml"/><Relationship Id="rId111" Type="http://schemas.openxmlformats.org/officeDocument/2006/relationships/image" Target="../media/image1253.png"/><Relationship Id="rId153" Type="http://schemas.openxmlformats.org/officeDocument/2006/relationships/image" Target="../media/image1272.png"/><Relationship Id="rId195" Type="http://schemas.openxmlformats.org/officeDocument/2006/relationships/image" Target="../media/image1293.png"/><Relationship Id="rId209" Type="http://schemas.openxmlformats.org/officeDocument/2006/relationships/image" Target="../media/image1300.png"/><Relationship Id="rId360" Type="http://schemas.openxmlformats.org/officeDocument/2006/relationships/image" Target="../media/image1373.png"/><Relationship Id="rId220" Type="http://schemas.openxmlformats.org/officeDocument/2006/relationships/customXml" Target="../ink/ink1322.xml"/><Relationship Id="rId15" Type="http://schemas.openxmlformats.org/officeDocument/2006/relationships/image" Target="../media/image1205.png"/><Relationship Id="rId57" Type="http://schemas.openxmlformats.org/officeDocument/2006/relationships/image" Target="../media/image1226.png"/><Relationship Id="rId262" Type="http://schemas.openxmlformats.org/officeDocument/2006/relationships/customXml" Target="../ink/ink1343.xml"/><Relationship Id="rId318" Type="http://schemas.openxmlformats.org/officeDocument/2006/relationships/image" Target="../media/image1353.png"/><Relationship Id="rId99" Type="http://schemas.openxmlformats.org/officeDocument/2006/relationships/image" Target="../media/image1247.png"/><Relationship Id="rId122" Type="http://schemas.openxmlformats.org/officeDocument/2006/relationships/customXml" Target="../ink/ink1273.xml"/><Relationship Id="rId164" Type="http://schemas.openxmlformats.org/officeDocument/2006/relationships/customXml" Target="../ink/ink1294.xml"/><Relationship Id="rId371" Type="http://schemas.openxmlformats.org/officeDocument/2006/relationships/customXml" Target="../ink/ink139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BA97969-2CF1-A27E-55C2-B733133F4B9A}"/>
              </a:ext>
            </a:extLst>
          </p:cNvPr>
          <p:cNvGrpSpPr/>
          <p:nvPr/>
        </p:nvGrpSpPr>
        <p:grpSpPr>
          <a:xfrm>
            <a:off x="416729" y="293249"/>
            <a:ext cx="1150920" cy="386280"/>
            <a:chOff x="416729" y="293249"/>
            <a:chExt cx="115092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A73A4EB-5257-6225-7B7B-4287EE318055}"/>
                    </a:ext>
                  </a:extLst>
                </p14:cNvPr>
                <p14:cNvContentPartPr/>
                <p14:nvPr/>
              </p14:nvContentPartPr>
              <p14:xfrm>
                <a:off x="416729" y="293249"/>
                <a:ext cx="351360" cy="386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A73A4EB-5257-6225-7B7B-4287EE31805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8089" y="284249"/>
                  <a:ext cx="3690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F138AD9-D3BF-CB0B-BE01-5D31C96831DA}"/>
                    </a:ext>
                  </a:extLst>
                </p14:cNvPr>
                <p14:cNvContentPartPr/>
                <p14:nvPr/>
              </p14:nvContentPartPr>
              <p14:xfrm>
                <a:off x="880769" y="356969"/>
                <a:ext cx="233280" cy="286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F138AD9-D3BF-CB0B-BE01-5D31C96831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1769" y="348329"/>
                  <a:ext cx="2509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7A342BA-5CE2-AE32-729C-6BCC726C4BCA}"/>
                    </a:ext>
                  </a:extLst>
                </p14:cNvPr>
                <p14:cNvContentPartPr/>
                <p14:nvPr/>
              </p14:nvContentPartPr>
              <p14:xfrm>
                <a:off x="923969" y="527609"/>
                <a:ext cx="73800" cy="34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7A342BA-5CE2-AE32-729C-6BCC726C4B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5329" y="518969"/>
                  <a:ext cx="91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2C1257-A2BA-5C87-5DFC-97ABF23C19AE}"/>
                    </a:ext>
                  </a:extLst>
                </p14:cNvPr>
                <p14:cNvContentPartPr/>
                <p14:nvPr/>
              </p14:nvContentPartPr>
              <p14:xfrm>
                <a:off x="1260569" y="371729"/>
                <a:ext cx="307080" cy="305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2C1257-A2BA-5C87-5DFC-97ABF23C19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51569" y="363089"/>
                  <a:ext cx="32472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98B402-3260-7865-0C36-FD5AAE6739B5}"/>
              </a:ext>
            </a:extLst>
          </p:cNvPr>
          <p:cNvGrpSpPr/>
          <p:nvPr/>
        </p:nvGrpSpPr>
        <p:grpSpPr>
          <a:xfrm>
            <a:off x="1825049" y="302249"/>
            <a:ext cx="237960" cy="328680"/>
            <a:chOff x="1825049" y="302249"/>
            <a:chExt cx="23796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ACF2701-7A66-1187-7125-98E7CDAC1269}"/>
                    </a:ext>
                  </a:extLst>
                </p14:cNvPr>
                <p14:cNvContentPartPr/>
                <p14:nvPr/>
              </p14:nvContentPartPr>
              <p14:xfrm>
                <a:off x="1825049" y="302249"/>
                <a:ext cx="237960" cy="328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ACF2701-7A66-1187-7125-98E7CDAC12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16049" y="293249"/>
                  <a:ext cx="2556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1E37D52-23A4-9482-1A2B-B1378F20A42E}"/>
                    </a:ext>
                  </a:extLst>
                </p14:cNvPr>
                <p14:cNvContentPartPr/>
                <p14:nvPr/>
              </p14:nvContentPartPr>
              <p14:xfrm>
                <a:off x="1863569" y="488729"/>
                <a:ext cx="182520" cy="36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1E37D52-23A4-9482-1A2B-B1378F20A42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4569" y="480089"/>
                  <a:ext cx="2001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7BDA5D-426D-BEB6-C16A-F4ECC3A50A04}"/>
              </a:ext>
            </a:extLst>
          </p:cNvPr>
          <p:cNvGrpSpPr/>
          <p:nvPr/>
        </p:nvGrpSpPr>
        <p:grpSpPr>
          <a:xfrm>
            <a:off x="2744129" y="276329"/>
            <a:ext cx="534960" cy="339840"/>
            <a:chOff x="2744129" y="276329"/>
            <a:chExt cx="53496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7F612DF-49D4-CDDE-33C6-62717D2A4DE1}"/>
                    </a:ext>
                  </a:extLst>
                </p14:cNvPr>
                <p14:cNvContentPartPr/>
                <p14:nvPr/>
              </p14:nvContentPartPr>
              <p14:xfrm>
                <a:off x="2744129" y="276329"/>
                <a:ext cx="136080" cy="339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7F612DF-49D4-CDDE-33C6-62717D2A4D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35129" y="267689"/>
                  <a:ext cx="1537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4CAD7FE-F6D9-0E57-99BD-55944C1F5B01}"/>
                    </a:ext>
                  </a:extLst>
                </p14:cNvPr>
                <p14:cNvContentPartPr/>
                <p14:nvPr/>
              </p14:nvContentPartPr>
              <p14:xfrm>
                <a:off x="3044369" y="280649"/>
                <a:ext cx="127080" cy="99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4CAD7FE-F6D9-0E57-99BD-55944C1F5B0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35729" y="272009"/>
                  <a:ext cx="144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FA9852D-74AD-6D8D-D974-9C2D8C7B4B2F}"/>
                    </a:ext>
                  </a:extLst>
                </p14:cNvPr>
                <p14:cNvContentPartPr/>
                <p14:nvPr/>
              </p14:nvContentPartPr>
              <p14:xfrm>
                <a:off x="3098009" y="500609"/>
                <a:ext cx="140040" cy="6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FA9852D-74AD-6D8D-D974-9C2D8C7B4B2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89369" y="491969"/>
                  <a:ext cx="157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8246A2A-A8F9-D8AC-C87B-0C9671C1299E}"/>
                    </a:ext>
                  </a:extLst>
                </p14:cNvPr>
                <p14:cNvContentPartPr/>
                <p14:nvPr/>
              </p14:nvContentPartPr>
              <p14:xfrm>
                <a:off x="3134369" y="584489"/>
                <a:ext cx="144720" cy="6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8246A2A-A8F9-D8AC-C87B-0C9671C1299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25729" y="575489"/>
                  <a:ext cx="16236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5F7A3D6-4AB5-C289-8355-89054E1E7D92}"/>
                  </a:ext>
                </a:extLst>
              </p14:cNvPr>
              <p14:cNvContentPartPr/>
              <p14:nvPr/>
            </p14:nvContentPartPr>
            <p14:xfrm>
              <a:off x="508889" y="835049"/>
              <a:ext cx="2976840" cy="9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5F7A3D6-4AB5-C289-8355-89054E1E7D9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0249" y="826049"/>
                <a:ext cx="299448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B1BCFBE0-0D4F-3F89-1F0A-7A2A3357DBC8}"/>
              </a:ext>
            </a:extLst>
          </p:cNvPr>
          <p:cNvGrpSpPr/>
          <p:nvPr/>
        </p:nvGrpSpPr>
        <p:grpSpPr>
          <a:xfrm>
            <a:off x="3347129" y="1228529"/>
            <a:ext cx="750600" cy="477720"/>
            <a:chOff x="3347129" y="1228529"/>
            <a:chExt cx="750600" cy="47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56DD92C-62D2-3CE9-4284-C856859FF365}"/>
                    </a:ext>
                  </a:extLst>
                </p14:cNvPr>
                <p14:cNvContentPartPr/>
                <p14:nvPr/>
              </p14:nvContentPartPr>
              <p14:xfrm>
                <a:off x="3400409" y="1380089"/>
                <a:ext cx="245160" cy="121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56DD92C-62D2-3CE9-4284-C856859FF36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91409" y="1371089"/>
                  <a:ext cx="262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391ABBB-C097-207A-FCD3-7C9301F1EA01}"/>
                    </a:ext>
                  </a:extLst>
                </p14:cNvPr>
                <p14:cNvContentPartPr/>
                <p14:nvPr/>
              </p14:nvContentPartPr>
              <p14:xfrm>
                <a:off x="3347129" y="1228529"/>
                <a:ext cx="50760" cy="477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391ABBB-C097-207A-FCD3-7C9301F1EA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38489" y="1219889"/>
                  <a:ext cx="6840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FD3D054-4DF0-F349-DCDA-711A49EDE32B}"/>
                    </a:ext>
                  </a:extLst>
                </p14:cNvPr>
                <p14:cNvContentPartPr/>
                <p14:nvPr/>
              </p14:nvContentPartPr>
              <p14:xfrm>
                <a:off x="3717209" y="1407089"/>
                <a:ext cx="36720" cy="112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FD3D054-4DF0-F349-DCDA-711A49EDE32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08569" y="1398449"/>
                  <a:ext cx="54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554A71E-3C84-6592-5F49-75F5D3AC73C6}"/>
                    </a:ext>
                  </a:extLst>
                </p14:cNvPr>
                <p14:cNvContentPartPr/>
                <p14:nvPr/>
              </p14:nvContentPartPr>
              <p14:xfrm>
                <a:off x="3898289" y="1371089"/>
                <a:ext cx="199440" cy="145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554A71E-3C84-6592-5F49-75F5D3AC73C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89649" y="1362449"/>
                  <a:ext cx="21708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2F71C58-7847-BB1D-871E-F2C2C3E50EBA}"/>
              </a:ext>
            </a:extLst>
          </p:cNvPr>
          <p:cNvGrpSpPr/>
          <p:nvPr/>
        </p:nvGrpSpPr>
        <p:grpSpPr>
          <a:xfrm>
            <a:off x="4554209" y="1246169"/>
            <a:ext cx="2098080" cy="450360"/>
            <a:chOff x="4554209" y="1246169"/>
            <a:chExt cx="209808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E037939-FB64-9A13-7E6F-12C23CD39560}"/>
                    </a:ext>
                  </a:extLst>
                </p14:cNvPr>
                <p14:cNvContentPartPr/>
                <p14:nvPr/>
              </p14:nvContentPartPr>
              <p14:xfrm>
                <a:off x="4554209" y="1348049"/>
                <a:ext cx="142920" cy="188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E037939-FB64-9A13-7E6F-12C23CD395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45569" y="1339409"/>
                  <a:ext cx="160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A067F9E-656D-39F0-4E51-C1989A51126B}"/>
                    </a:ext>
                  </a:extLst>
                </p14:cNvPr>
                <p14:cNvContentPartPr/>
                <p14:nvPr/>
              </p14:nvContentPartPr>
              <p14:xfrm>
                <a:off x="4770929" y="1394849"/>
                <a:ext cx="325080" cy="152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A067F9E-656D-39F0-4E51-C1989A51126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62289" y="1386209"/>
                  <a:ext cx="342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44D68F1-08F6-E790-DD8F-B09671AF070D}"/>
                    </a:ext>
                  </a:extLst>
                </p14:cNvPr>
                <p14:cNvContentPartPr/>
                <p14:nvPr/>
              </p14:nvContentPartPr>
              <p14:xfrm>
                <a:off x="5173769" y="1382969"/>
                <a:ext cx="203760" cy="190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44D68F1-08F6-E790-DD8F-B09671AF070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65129" y="1374329"/>
                  <a:ext cx="221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C117E5-08F8-72D9-4FF4-7013EFC3A25F}"/>
                    </a:ext>
                  </a:extLst>
                </p14:cNvPr>
                <p14:cNvContentPartPr/>
                <p14:nvPr/>
              </p14:nvContentPartPr>
              <p14:xfrm>
                <a:off x="5260169" y="1246169"/>
                <a:ext cx="4320" cy="48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C117E5-08F8-72D9-4FF4-7013EFC3A25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51169" y="1237169"/>
                  <a:ext cx="21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F6EEE25-0DBD-DB97-3F6C-134B5F1D5B66}"/>
                    </a:ext>
                  </a:extLst>
                </p14:cNvPr>
                <p14:cNvContentPartPr/>
                <p14:nvPr/>
              </p14:nvContentPartPr>
              <p14:xfrm>
                <a:off x="5469689" y="1403489"/>
                <a:ext cx="125280" cy="293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F6EEE25-0DBD-DB97-3F6C-134B5F1D5B6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60689" y="1394489"/>
                  <a:ext cx="1429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BD8CD83-8F02-FB89-86D7-BD69764E52EE}"/>
                    </a:ext>
                  </a:extLst>
                </p14:cNvPr>
                <p14:cNvContentPartPr/>
                <p14:nvPr/>
              </p14:nvContentPartPr>
              <p14:xfrm>
                <a:off x="5693609" y="1334369"/>
                <a:ext cx="380160" cy="187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BD8CD83-8F02-FB89-86D7-BD69764E52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84969" y="1325729"/>
                  <a:ext cx="397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DEDEDA-F798-37C0-6D31-2F3DA63AA501}"/>
                    </a:ext>
                  </a:extLst>
                </p14:cNvPr>
                <p14:cNvContentPartPr/>
                <p14:nvPr/>
              </p14:nvContentPartPr>
              <p14:xfrm>
                <a:off x="6233609" y="1312409"/>
                <a:ext cx="135720" cy="218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DEDEDA-F798-37C0-6D31-2F3DA63AA5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24609" y="1303769"/>
                  <a:ext cx="153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2F8990B-733E-721E-97A6-97C3E3381A4E}"/>
                    </a:ext>
                  </a:extLst>
                </p14:cNvPr>
                <p14:cNvContentPartPr/>
                <p14:nvPr/>
              </p14:nvContentPartPr>
              <p14:xfrm>
                <a:off x="6427649" y="1356689"/>
                <a:ext cx="224640" cy="151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2F8990B-733E-721E-97A6-97C3E3381A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18649" y="1348049"/>
                  <a:ext cx="2422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088E93D-62DE-9781-FEB5-189F86E58CD0}"/>
              </a:ext>
            </a:extLst>
          </p:cNvPr>
          <p:cNvGrpSpPr/>
          <p:nvPr/>
        </p:nvGrpSpPr>
        <p:grpSpPr>
          <a:xfrm>
            <a:off x="7235489" y="1187129"/>
            <a:ext cx="832680" cy="444600"/>
            <a:chOff x="7235489" y="1187129"/>
            <a:chExt cx="83268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140890F-31CB-E3FD-DBF5-9A58C8BE928C}"/>
                    </a:ext>
                  </a:extLst>
                </p14:cNvPr>
                <p14:cNvContentPartPr/>
                <p14:nvPr/>
              </p14:nvContentPartPr>
              <p14:xfrm>
                <a:off x="7243049" y="1187129"/>
                <a:ext cx="242640" cy="438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140890F-31CB-E3FD-DBF5-9A58C8BE92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34409" y="1178489"/>
                  <a:ext cx="2602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1159C6E-7B50-5AAA-DA9C-F8AF2A975556}"/>
                    </a:ext>
                  </a:extLst>
                </p14:cNvPr>
                <p14:cNvContentPartPr/>
                <p14:nvPr/>
              </p14:nvContentPartPr>
              <p14:xfrm>
                <a:off x="7235489" y="1403129"/>
                <a:ext cx="144000" cy="50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1159C6E-7B50-5AAA-DA9C-F8AF2A97555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26849" y="1394129"/>
                  <a:ext cx="161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638587C-C555-88ED-025B-94AE105CA8FD}"/>
                    </a:ext>
                  </a:extLst>
                </p14:cNvPr>
                <p14:cNvContentPartPr/>
                <p14:nvPr/>
              </p14:nvContentPartPr>
              <p14:xfrm>
                <a:off x="7579289" y="1370009"/>
                <a:ext cx="106200" cy="188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638587C-C555-88ED-025B-94AE105CA8F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70289" y="1361369"/>
                  <a:ext cx="123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1A0D6A3-0673-A365-B933-934E1805FC02}"/>
                    </a:ext>
                  </a:extLst>
                </p14:cNvPr>
                <p14:cNvContentPartPr/>
                <p14:nvPr/>
              </p14:nvContentPartPr>
              <p14:xfrm>
                <a:off x="7757129" y="1422929"/>
                <a:ext cx="132480" cy="130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1A0D6A3-0673-A365-B933-934E1805FC0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48129" y="1414289"/>
                  <a:ext cx="150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12E5D8E-BA7A-9BB6-A7EA-1CCED2FC8E15}"/>
                    </a:ext>
                  </a:extLst>
                </p14:cNvPr>
                <p14:cNvContentPartPr/>
                <p14:nvPr/>
              </p14:nvContentPartPr>
              <p14:xfrm>
                <a:off x="7761809" y="1396289"/>
                <a:ext cx="156240" cy="135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12E5D8E-BA7A-9BB6-A7EA-1CCED2FC8E1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53169" y="1387289"/>
                  <a:ext cx="173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8AC7817-8DE9-B3E6-D195-EC1DB7F0DF76}"/>
                    </a:ext>
                  </a:extLst>
                </p14:cNvPr>
                <p14:cNvContentPartPr/>
                <p14:nvPr/>
              </p14:nvContentPartPr>
              <p14:xfrm>
                <a:off x="7987529" y="1285769"/>
                <a:ext cx="80640" cy="345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8AC7817-8DE9-B3E6-D195-EC1DB7F0DF7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78889" y="1276769"/>
                  <a:ext cx="98280" cy="36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11CC166-374E-97D8-8447-DDFD9091FA4D}"/>
                  </a:ext>
                </a:extLst>
              </p14:cNvPr>
              <p14:cNvContentPartPr/>
              <p14:nvPr/>
            </p14:nvContentPartPr>
            <p14:xfrm>
              <a:off x="8417369" y="1565129"/>
              <a:ext cx="26280" cy="918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11CC166-374E-97D8-8447-DDFD9091FA4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08369" y="1556489"/>
                <a:ext cx="43920" cy="10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0958D4E3-8E2F-ADA2-ED3D-252C3E90F7F0}"/>
              </a:ext>
            </a:extLst>
          </p:cNvPr>
          <p:cNvGrpSpPr/>
          <p:nvPr/>
        </p:nvGrpSpPr>
        <p:grpSpPr>
          <a:xfrm>
            <a:off x="8725169" y="1277489"/>
            <a:ext cx="483840" cy="389160"/>
            <a:chOff x="8725169" y="1277489"/>
            <a:chExt cx="48384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8427EE0-3C65-B60E-1EF9-D4D4F2214BC3}"/>
                    </a:ext>
                  </a:extLst>
                </p14:cNvPr>
                <p14:cNvContentPartPr/>
                <p14:nvPr/>
              </p14:nvContentPartPr>
              <p14:xfrm>
                <a:off x="8727689" y="1427609"/>
                <a:ext cx="219600" cy="108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8427EE0-3C65-B60E-1EF9-D4D4F2214BC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19049" y="1418609"/>
                  <a:ext cx="237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299C495-3F68-EB8D-D81C-2D2E7D6052E8}"/>
                    </a:ext>
                  </a:extLst>
                </p14:cNvPr>
                <p14:cNvContentPartPr/>
                <p14:nvPr/>
              </p14:nvContentPartPr>
              <p14:xfrm>
                <a:off x="8725169" y="1277489"/>
                <a:ext cx="54000" cy="389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299C495-3F68-EB8D-D81C-2D2E7D6052E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16169" y="1268489"/>
                  <a:ext cx="716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4DB527A-212C-29FC-6581-5851E641F33C}"/>
                    </a:ext>
                  </a:extLst>
                </p14:cNvPr>
                <p14:cNvContentPartPr/>
                <p14:nvPr/>
              </p14:nvContentPartPr>
              <p14:xfrm>
                <a:off x="9087689" y="1372889"/>
                <a:ext cx="121320" cy="195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4DB527A-212C-29FC-6581-5851E641F33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79049" y="1363889"/>
                  <a:ext cx="13896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CEC604E-15AC-6C97-0559-CEC20317E795}"/>
              </a:ext>
            </a:extLst>
          </p:cNvPr>
          <p:cNvGrpSpPr/>
          <p:nvPr/>
        </p:nvGrpSpPr>
        <p:grpSpPr>
          <a:xfrm>
            <a:off x="9626969" y="1202969"/>
            <a:ext cx="780480" cy="403560"/>
            <a:chOff x="9626969" y="1202969"/>
            <a:chExt cx="78048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1B54F5B-DFAC-A700-FD4D-A08BF68C8825}"/>
                    </a:ext>
                  </a:extLst>
                </p14:cNvPr>
                <p14:cNvContentPartPr/>
                <p14:nvPr/>
              </p14:nvContentPartPr>
              <p14:xfrm>
                <a:off x="9626969" y="1424369"/>
                <a:ext cx="65160" cy="102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1B54F5B-DFAC-A700-FD4D-A08BF68C882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18329" y="1415369"/>
                  <a:ext cx="82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B87B6C4-3C35-BD59-9FAC-AE3C64CB0A92}"/>
                    </a:ext>
                  </a:extLst>
                </p14:cNvPr>
                <p14:cNvContentPartPr/>
                <p14:nvPr/>
              </p14:nvContentPartPr>
              <p14:xfrm>
                <a:off x="9630929" y="1366409"/>
                <a:ext cx="148680" cy="240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B87B6C4-3C35-BD59-9FAC-AE3C64CB0A9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22289" y="1357769"/>
                  <a:ext cx="1663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534C910-00D7-601B-AD14-B738B283949D}"/>
                    </a:ext>
                  </a:extLst>
                </p14:cNvPr>
                <p14:cNvContentPartPr/>
                <p14:nvPr/>
              </p14:nvContentPartPr>
              <p14:xfrm>
                <a:off x="9884369" y="1357409"/>
                <a:ext cx="84600" cy="212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534C910-00D7-601B-AD14-B738B28394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75729" y="1348409"/>
                  <a:ext cx="102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22B53F9-ED4C-D56C-316D-BBD13B56B0EE}"/>
                    </a:ext>
                  </a:extLst>
                </p14:cNvPr>
                <p14:cNvContentPartPr/>
                <p14:nvPr/>
              </p14:nvContentPartPr>
              <p14:xfrm>
                <a:off x="10083809" y="1202969"/>
                <a:ext cx="172800" cy="313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22B53F9-ED4C-D56C-316D-BBD13B56B0E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75169" y="1193969"/>
                  <a:ext cx="1904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7401AC3-4337-DEF5-EFF5-0D7D02A96034}"/>
                    </a:ext>
                  </a:extLst>
                </p14:cNvPr>
                <p14:cNvContentPartPr/>
                <p14:nvPr/>
              </p14:nvContentPartPr>
              <p14:xfrm>
                <a:off x="10353809" y="1411409"/>
                <a:ext cx="34920" cy="117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7401AC3-4337-DEF5-EFF5-0D7D02A9603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44809" y="1402409"/>
                  <a:ext cx="52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229999E-907C-FE58-1C17-D59CCFF4F3F2}"/>
                    </a:ext>
                  </a:extLst>
                </p14:cNvPr>
                <p14:cNvContentPartPr/>
                <p14:nvPr/>
              </p14:nvContentPartPr>
              <p14:xfrm>
                <a:off x="10402049" y="1280009"/>
                <a:ext cx="5400" cy="35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229999E-907C-FE58-1C17-D59CCFF4F3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93409" y="1271369"/>
                  <a:ext cx="2304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A5F6D1F-E3C4-1262-0828-09D81EF40AD3}"/>
                  </a:ext>
                </a:extLst>
              </p14:cNvPr>
              <p14:cNvContentPartPr/>
              <p14:nvPr/>
            </p14:nvContentPartPr>
            <p14:xfrm>
              <a:off x="10557929" y="1409249"/>
              <a:ext cx="139320" cy="1159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A5F6D1F-E3C4-1262-0828-09D81EF40AD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549289" y="1400609"/>
                <a:ext cx="156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7E7E9BF-EF4E-ADDF-E75F-91A2901F0F8A}"/>
                  </a:ext>
                </a:extLst>
              </p14:cNvPr>
              <p14:cNvContentPartPr/>
              <p14:nvPr/>
            </p14:nvContentPartPr>
            <p14:xfrm>
              <a:off x="1877969" y="1283609"/>
              <a:ext cx="12960" cy="190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7E7E9BF-EF4E-ADDF-E75F-91A2901F0F8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69329" y="1274609"/>
                <a:ext cx="306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BD8E320-7BBC-30C0-7CE7-C86254B77080}"/>
                  </a:ext>
                </a:extLst>
              </p14:cNvPr>
              <p14:cNvContentPartPr/>
              <p14:nvPr/>
            </p14:nvContentPartPr>
            <p14:xfrm>
              <a:off x="1793009" y="1161209"/>
              <a:ext cx="317520" cy="351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BD8E320-7BBC-30C0-7CE7-C86254B7708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84009" y="1152569"/>
                <a:ext cx="33516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629D511-5A68-B805-E898-435883254537}"/>
                  </a:ext>
                </a:extLst>
              </p14:cNvPr>
              <p14:cNvContentPartPr/>
              <p14:nvPr/>
            </p14:nvContentPartPr>
            <p14:xfrm>
              <a:off x="2222849" y="1380449"/>
              <a:ext cx="125280" cy="160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629D511-5A68-B805-E898-43588325453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13849" y="1371449"/>
                <a:ext cx="1429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4610D5C-5F06-F7E2-A227-863A905B643C}"/>
                  </a:ext>
                </a:extLst>
              </p14:cNvPr>
              <p14:cNvContentPartPr/>
              <p14:nvPr/>
            </p14:nvContentPartPr>
            <p14:xfrm>
              <a:off x="2254889" y="1236809"/>
              <a:ext cx="3960" cy="18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4610D5C-5F06-F7E2-A227-863A905B643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6249" y="1228169"/>
                <a:ext cx="216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43343A2-2D3B-02B2-C10C-06A8D9C98413}"/>
                  </a:ext>
                </a:extLst>
              </p14:cNvPr>
              <p14:cNvContentPartPr/>
              <p14:nvPr/>
            </p14:nvContentPartPr>
            <p14:xfrm>
              <a:off x="2433089" y="1328249"/>
              <a:ext cx="135000" cy="1868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43343A2-2D3B-02B2-C10C-06A8D9C9841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24089" y="1319249"/>
                <a:ext cx="1526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64264B0-E760-4F21-4094-18A8D52CED85}"/>
                  </a:ext>
                </a:extLst>
              </p14:cNvPr>
              <p14:cNvContentPartPr/>
              <p14:nvPr/>
            </p14:nvContentPartPr>
            <p14:xfrm>
              <a:off x="2716409" y="1337969"/>
              <a:ext cx="131760" cy="180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64264B0-E760-4F21-4094-18A8D52CED8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707769" y="1328969"/>
                <a:ext cx="1494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ACA6545-0211-E9D7-F10E-698B1D9DC96E}"/>
                  </a:ext>
                </a:extLst>
              </p14:cNvPr>
              <p14:cNvContentPartPr/>
              <p14:nvPr/>
            </p14:nvContentPartPr>
            <p14:xfrm>
              <a:off x="2524529" y="1969769"/>
              <a:ext cx="199080" cy="262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ACA6545-0211-E9D7-F10E-698B1D9DC96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15889" y="1960769"/>
                <a:ext cx="216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7224947-BFF9-6C57-E682-5583A3145DDC}"/>
                  </a:ext>
                </a:extLst>
              </p14:cNvPr>
              <p14:cNvContentPartPr/>
              <p14:nvPr/>
            </p14:nvContentPartPr>
            <p14:xfrm>
              <a:off x="2634329" y="1955729"/>
              <a:ext cx="81360" cy="1987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7224947-BFF9-6C57-E682-5583A3145DD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625689" y="1947089"/>
                <a:ext cx="990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6330437-FE84-3120-22B9-C08745445910}"/>
                  </a:ext>
                </a:extLst>
              </p14:cNvPr>
              <p14:cNvContentPartPr/>
              <p14:nvPr/>
            </p14:nvContentPartPr>
            <p14:xfrm>
              <a:off x="2794169" y="2005409"/>
              <a:ext cx="144720" cy="143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6330437-FE84-3120-22B9-C0874544591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785169" y="1996409"/>
                <a:ext cx="1623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EEDC1DD-631C-7CA1-0F3C-56C389E7C160}"/>
                  </a:ext>
                </a:extLst>
              </p14:cNvPr>
              <p14:cNvContentPartPr/>
              <p14:nvPr/>
            </p14:nvContentPartPr>
            <p14:xfrm>
              <a:off x="450209" y="1203329"/>
              <a:ext cx="360720" cy="37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EEDC1DD-631C-7CA1-0F3C-56C389E7C16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41209" y="1194689"/>
                <a:ext cx="3783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CB5138E-3643-A5BC-FBAA-7BDB7AB7ACDC}"/>
                  </a:ext>
                </a:extLst>
              </p14:cNvPr>
              <p14:cNvContentPartPr/>
              <p14:nvPr/>
            </p14:nvContentPartPr>
            <p14:xfrm>
              <a:off x="527969" y="1408529"/>
              <a:ext cx="154440" cy="342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CB5138E-3643-A5BC-FBAA-7BDB7AB7ACD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19329" y="1399889"/>
                <a:ext cx="172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1FE05AA-ED2D-8F8C-8B96-D22F16B10D2E}"/>
                  </a:ext>
                </a:extLst>
              </p14:cNvPr>
              <p14:cNvContentPartPr/>
              <p14:nvPr/>
            </p14:nvContentPartPr>
            <p14:xfrm>
              <a:off x="467849" y="1416809"/>
              <a:ext cx="5040" cy="90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1FE05AA-ED2D-8F8C-8B96-D22F16B10D2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58849" y="1408169"/>
                <a:ext cx="226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57C4881-1297-CBDE-7EFF-C93021B81660}"/>
                  </a:ext>
                </a:extLst>
              </p14:cNvPr>
              <p14:cNvContentPartPr/>
              <p14:nvPr/>
            </p14:nvContentPartPr>
            <p14:xfrm>
              <a:off x="400529" y="1385849"/>
              <a:ext cx="117720" cy="218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57C4881-1297-CBDE-7EFF-C93021B8166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1889" y="1377209"/>
                <a:ext cx="1353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4FFA349-9DFB-A641-8D96-38F60DC3B292}"/>
                  </a:ext>
                </a:extLst>
              </p14:cNvPr>
              <p14:cNvContentPartPr/>
              <p14:nvPr/>
            </p14:nvContentPartPr>
            <p14:xfrm>
              <a:off x="1022609" y="1440209"/>
              <a:ext cx="73440" cy="206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4FFA349-9DFB-A641-8D96-38F60DC3B29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13609" y="1431569"/>
                <a:ext cx="910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636D675-5AC4-7784-09F9-9416DD86D7E2}"/>
                  </a:ext>
                </a:extLst>
              </p14:cNvPr>
              <p14:cNvContentPartPr/>
              <p14:nvPr/>
            </p14:nvContentPartPr>
            <p14:xfrm>
              <a:off x="1010369" y="1677089"/>
              <a:ext cx="203040" cy="4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636D675-5AC4-7784-09F9-9416DD86D7E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01369" y="1668449"/>
                <a:ext cx="2206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448C8D-DF09-38AB-EC9A-155B1C4DF7D0}"/>
                  </a:ext>
                </a:extLst>
              </p14:cNvPr>
              <p14:cNvContentPartPr/>
              <p14:nvPr/>
            </p14:nvContentPartPr>
            <p14:xfrm>
              <a:off x="1425809" y="1565129"/>
              <a:ext cx="4320" cy="14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448C8D-DF09-38AB-EC9A-155B1C4DF7D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417169" y="1556489"/>
                <a:ext cx="219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14ED704-17EA-C3A2-4DC1-C19BB584FC82}"/>
                  </a:ext>
                </a:extLst>
              </p14:cNvPr>
              <p14:cNvContentPartPr/>
              <p14:nvPr/>
            </p14:nvContentPartPr>
            <p14:xfrm>
              <a:off x="180929" y="1060409"/>
              <a:ext cx="1158840" cy="7916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14ED704-17EA-C3A2-4DC1-C19BB584FC8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71929" y="1051409"/>
                <a:ext cx="1176480" cy="80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8B88EE6D-3B37-5299-7F6A-6FC6BD62435A}"/>
              </a:ext>
            </a:extLst>
          </p:cNvPr>
          <p:cNvGrpSpPr/>
          <p:nvPr/>
        </p:nvGrpSpPr>
        <p:grpSpPr>
          <a:xfrm>
            <a:off x="3399689" y="1812809"/>
            <a:ext cx="298080" cy="339120"/>
            <a:chOff x="3399689" y="1812809"/>
            <a:chExt cx="29808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23F29F6-88CE-FFEE-5AF6-21C4AFBF1BD6}"/>
                    </a:ext>
                  </a:extLst>
                </p14:cNvPr>
                <p14:cNvContentPartPr/>
                <p14:nvPr/>
              </p14:nvContentPartPr>
              <p14:xfrm>
                <a:off x="3399689" y="1812809"/>
                <a:ext cx="298080" cy="339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23F29F6-88CE-FFEE-5AF6-21C4AFBF1BD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91049" y="1803809"/>
                  <a:ext cx="3157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1FA6852-9D7F-4CBB-8D87-A7A3A2AF1334}"/>
                    </a:ext>
                  </a:extLst>
                </p14:cNvPr>
                <p14:cNvContentPartPr/>
                <p14:nvPr/>
              </p14:nvContentPartPr>
              <p14:xfrm>
                <a:off x="3462329" y="2008289"/>
                <a:ext cx="142200" cy="28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1FA6852-9D7F-4CBB-8D87-A7A3A2AF133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53329" y="1999649"/>
                  <a:ext cx="15984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34495ED-59D4-4FF3-10F6-F4C1E7D4D71B}"/>
                  </a:ext>
                </a:extLst>
              </p14:cNvPr>
              <p14:cNvContentPartPr/>
              <p14:nvPr/>
            </p14:nvContentPartPr>
            <p14:xfrm>
              <a:off x="4044809" y="2157329"/>
              <a:ext cx="21240" cy="727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34495ED-59D4-4FF3-10F6-F4C1E7D4D71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036169" y="2148329"/>
                <a:ext cx="38880" cy="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07C753B-6621-B872-3D8E-F8793AEA0C29}"/>
              </a:ext>
            </a:extLst>
          </p:cNvPr>
          <p:cNvGrpSpPr/>
          <p:nvPr/>
        </p:nvGrpSpPr>
        <p:grpSpPr>
          <a:xfrm>
            <a:off x="4382849" y="1805969"/>
            <a:ext cx="1768320" cy="450360"/>
            <a:chOff x="4382849" y="1805969"/>
            <a:chExt cx="176832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139292D-7041-1E46-1CDC-96DCF8A513BA}"/>
                    </a:ext>
                  </a:extLst>
                </p14:cNvPr>
                <p14:cNvContentPartPr/>
                <p14:nvPr/>
              </p14:nvContentPartPr>
              <p14:xfrm>
                <a:off x="4382849" y="1825049"/>
                <a:ext cx="231840" cy="3888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139292D-7041-1E46-1CDC-96DCF8A513B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74209" y="1816409"/>
                  <a:ext cx="2494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351947E-34A4-7CD4-39D3-44252A13D09E}"/>
                    </a:ext>
                  </a:extLst>
                </p14:cNvPr>
                <p14:cNvContentPartPr/>
                <p14:nvPr/>
              </p14:nvContentPartPr>
              <p14:xfrm>
                <a:off x="4807649" y="1926569"/>
                <a:ext cx="87840" cy="192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351947E-34A4-7CD4-39D3-44252A13D09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99009" y="1917569"/>
                  <a:ext cx="105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719EBAD-F04C-7EC8-DE47-32ECB59C3142}"/>
                    </a:ext>
                  </a:extLst>
                </p14:cNvPr>
                <p14:cNvContentPartPr/>
                <p14:nvPr/>
              </p14:nvContentPartPr>
              <p14:xfrm>
                <a:off x="4776329" y="1805969"/>
                <a:ext cx="14040" cy="208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719EBAD-F04C-7EC8-DE47-32ECB59C31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67689" y="1797329"/>
                  <a:ext cx="31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CE3C5A6-4F2C-D3C8-5ABE-78F614797D75}"/>
                    </a:ext>
                  </a:extLst>
                </p14:cNvPr>
                <p14:cNvContentPartPr/>
                <p14:nvPr/>
              </p14:nvContentPartPr>
              <p14:xfrm>
                <a:off x="4997009" y="1939529"/>
                <a:ext cx="213120" cy="316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CE3C5A6-4F2C-D3C8-5ABE-78F614797D7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88369" y="1930889"/>
                  <a:ext cx="2307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68E597D-5D5B-BF00-1583-41DEC7AAF0BE}"/>
                    </a:ext>
                  </a:extLst>
                </p14:cNvPr>
                <p14:cNvContentPartPr/>
                <p14:nvPr/>
              </p14:nvContentPartPr>
              <p14:xfrm>
                <a:off x="5327849" y="1913609"/>
                <a:ext cx="83160" cy="187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68E597D-5D5B-BF00-1583-41DEC7AAF0B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18849" y="1904969"/>
                  <a:ext cx="100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ACD5946-1136-23D7-5556-D77755A7A106}"/>
                    </a:ext>
                  </a:extLst>
                </p14:cNvPr>
                <p14:cNvContentPartPr/>
                <p14:nvPr/>
              </p14:nvContentPartPr>
              <p14:xfrm>
                <a:off x="5298689" y="2040689"/>
                <a:ext cx="62640" cy="19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ACD5946-1136-23D7-5556-D77755A7A10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90049" y="2032049"/>
                  <a:ext cx="80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A57A6C3-BE34-0156-95E2-A1E5CA9924AA}"/>
                    </a:ext>
                  </a:extLst>
                </p14:cNvPr>
                <p14:cNvContentPartPr/>
                <p14:nvPr/>
              </p14:nvContentPartPr>
              <p14:xfrm>
                <a:off x="5498129" y="1893809"/>
                <a:ext cx="208800" cy="204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A57A6C3-BE34-0156-95E2-A1E5CA9924A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89129" y="1884809"/>
                  <a:ext cx="226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642BFAC-566F-CCD1-AF25-A72B38348431}"/>
                    </a:ext>
                  </a:extLst>
                </p14:cNvPr>
                <p14:cNvContentPartPr/>
                <p14:nvPr/>
              </p14:nvContentPartPr>
              <p14:xfrm>
                <a:off x="5823929" y="1942409"/>
                <a:ext cx="129600" cy="150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642BFAC-566F-CCD1-AF25-A72B3834843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15289" y="1933769"/>
                  <a:ext cx="147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809A4D1-2E2D-1EFA-E52B-F21579D52CC8}"/>
                    </a:ext>
                  </a:extLst>
                </p14:cNvPr>
                <p14:cNvContentPartPr/>
                <p14:nvPr/>
              </p14:nvContentPartPr>
              <p14:xfrm>
                <a:off x="5930849" y="1980569"/>
                <a:ext cx="61200" cy="99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809A4D1-2E2D-1EFA-E52B-F21579D52CC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21849" y="1971929"/>
                  <a:ext cx="78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342B658-CFF6-14A1-C308-6055D7E4B877}"/>
                    </a:ext>
                  </a:extLst>
                </p14:cNvPr>
                <p14:cNvContentPartPr/>
                <p14:nvPr/>
              </p14:nvContentPartPr>
              <p14:xfrm>
                <a:off x="6074849" y="1937729"/>
                <a:ext cx="76320" cy="160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342B658-CFF6-14A1-C308-6055D7E4B87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066209" y="1929089"/>
                  <a:ext cx="9396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47E6EBC-1469-7AB4-7768-67C7B9E60DB6}"/>
              </a:ext>
            </a:extLst>
          </p:cNvPr>
          <p:cNvGrpSpPr/>
          <p:nvPr/>
        </p:nvGrpSpPr>
        <p:grpSpPr>
          <a:xfrm>
            <a:off x="6601889" y="1811369"/>
            <a:ext cx="1739520" cy="495720"/>
            <a:chOff x="6601889" y="1811369"/>
            <a:chExt cx="1739520" cy="49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6C9DAD2-B5C9-9FD8-F10E-26349E526FBA}"/>
                    </a:ext>
                  </a:extLst>
                </p14:cNvPr>
                <p14:cNvContentPartPr/>
                <p14:nvPr/>
              </p14:nvContentPartPr>
              <p14:xfrm>
                <a:off x="6601889" y="1935209"/>
                <a:ext cx="24480" cy="113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6C9DAD2-B5C9-9FD8-F10E-26349E526FB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92889" y="1926209"/>
                  <a:ext cx="42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BAF78F4-DDD1-5284-0A7E-63DB45B82D13}"/>
                    </a:ext>
                  </a:extLst>
                </p14:cNvPr>
                <p14:cNvContentPartPr/>
                <p14:nvPr/>
              </p14:nvContentPartPr>
              <p14:xfrm>
                <a:off x="6609089" y="1885889"/>
                <a:ext cx="170280" cy="255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BAF78F4-DDD1-5284-0A7E-63DB45B82D1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00089" y="1876889"/>
                  <a:ext cx="1879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4D7FFFF-476A-38B6-95C1-0D7F757824F3}"/>
                    </a:ext>
                  </a:extLst>
                </p14:cNvPr>
                <p14:cNvContentPartPr/>
                <p14:nvPr/>
              </p14:nvContentPartPr>
              <p14:xfrm>
                <a:off x="6913289" y="1892729"/>
                <a:ext cx="126360" cy="189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4D7FFFF-476A-38B6-95C1-0D7F757824F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904289" y="1884089"/>
                  <a:ext cx="144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03271ED-9DA3-14A2-5C98-16C3F1458CE7}"/>
                    </a:ext>
                  </a:extLst>
                </p14:cNvPr>
                <p14:cNvContentPartPr/>
                <p14:nvPr/>
              </p14:nvContentPartPr>
              <p14:xfrm>
                <a:off x="7168889" y="1905689"/>
                <a:ext cx="162000" cy="401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03271ED-9DA3-14A2-5C98-16C3F1458CE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60249" y="1897049"/>
                  <a:ext cx="1796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6E285E4-8406-2FD7-83AF-B10F89D167A8}"/>
                    </a:ext>
                  </a:extLst>
                </p14:cNvPr>
                <p14:cNvContentPartPr/>
                <p14:nvPr/>
              </p14:nvContentPartPr>
              <p14:xfrm>
                <a:off x="7427729" y="1945649"/>
                <a:ext cx="56880" cy="120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6E285E4-8406-2FD7-83AF-B10F89D167A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19089" y="1937009"/>
                  <a:ext cx="74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7580717-4806-D8EC-D0A5-5676E253861E}"/>
                    </a:ext>
                  </a:extLst>
                </p14:cNvPr>
                <p14:cNvContentPartPr/>
                <p14:nvPr/>
              </p14:nvContentPartPr>
              <p14:xfrm>
                <a:off x="7570289" y="1875089"/>
                <a:ext cx="227160" cy="240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7580717-4806-D8EC-D0A5-5676E253861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61289" y="1866089"/>
                  <a:ext cx="244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B447532-7ED5-065D-6F4A-4B2DE0910E84}"/>
                    </a:ext>
                  </a:extLst>
                </p14:cNvPr>
                <p14:cNvContentPartPr/>
                <p14:nvPr/>
              </p14:nvContentPartPr>
              <p14:xfrm>
                <a:off x="7885649" y="1906049"/>
                <a:ext cx="199440" cy="204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B447532-7ED5-065D-6F4A-4B2DE0910E8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76649" y="1897409"/>
                  <a:ext cx="217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319EDD7-C067-F5FF-CEA8-E5F0A3EA4F64}"/>
                    </a:ext>
                  </a:extLst>
                </p14:cNvPr>
                <p14:cNvContentPartPr/>
                <p14:nvPr/>
              </p14:nvContentPartPr>
              <p14:xfrm>
                <a:off x="8141969" y="1990289"/>
                <a:ext cx="199440" cy="164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319EDD7-C067-F5FF-CEA8-E5F0A3EA4F6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33329" y="1981649"/>
                  <a:ext cx="217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25D73F2-079D-2EAA-A5ED-9545F2EE1CA7}"/>
                    </a:ext>
                  </a:extLst>
                </p14:cNvPr>
                <p14:cNvContentPartPr/>
                <p14:nvPr/>
              </p14:nvContentPartPr>
              <p14:xfrm>
                <a:off x="8221529" y="1811369"/>
                <a:ext cx="8280" cy="29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25D73F2-079D-2EAA-A5ED-9545F2EE1CA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12889" y="1802369"/>
                  <a:ext cx="2592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2D42C70-3A7C-8733-03ED-D7B5C2438835}"/>
              </a:ext>
            </a:extLst>
          </p:cNvPr>
          <p:cNvGrpSpPr/>
          <p:nvPr/>
        </p:nvGrpSpPr>
        <p:grpSpPr>
          <a:xfrm>
            <a:off x="8777009" y="1894169"/>
            <a:ext cx="678600" cy="228960"/>
            <a:chOff x="8777009" y="1894169"/>
            <a:chExt cx="67860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324DDA2-079C-256F-6729-7C7AB2C5962C}"/>
                    </a:ext>
                  </a:extLst>
                </p14:cNvPr>
                <p14:cNvContentPartPr/>
                <p14:nvPr/>
              </p14:nvContentPartPr>
              <p14:xfrm>
                <a:off x="8777009" y="1894169"/>
                <a:ext cx="131400" cy="210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324DDA2-079C-256F-6729-7C7AB2C5962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68009" y="1885169"/>
                  <a:ext cx="149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ACBEC4C-1B94-1022-32F7-56A3E5D624F1}"/>
                    </a:ext>
                  </a:extLst>
                </p14:cNvPr>
                <p14:cNvContentPartPr/>
                <p14:nvPr/>
              </p14:nvContentPartPr>
              <p14:xfrm>
                <a:off x="9001649" y="1894529"/>
                <a:ext cx="197640" cy="228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ACBEC4C-1B94-1022-32F7-56A3E5D624F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92649" y="1885529"/>
                  <a:ext cx="215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3CCEDF4-4CFD-E93E-4765-A3A6970BAE5F}"/>
                    </a:ext>
                  </a:extLst>
                </p14:cNvPr>
                <p14:cNvContentPartPr/>
                <p14:nvPr/>
              </p14:nvContentPartPr>
              <p14:xfrm>
                <a:off x="9317729" y="1953209"/>
                <a:ext cx="137880" cy="121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3CCEDF4-4CFD-E93E-4765-A3A6970BAE5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09089" y="1944209"/>
                  <a:ext cx="1555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484B58E-AA83-9455-EAB4-01588919609C}"/>
              </a:ext>
            </a:extLst>
          </p:cNvPr>
          <p:cNvGrpSpPr/>
          <p:nvPr/>
        </p:nvGrpSpPr>
        <p:grpSpPr>
          <a:xfrm>
            <a:off x="9779969" y="1805969"/>
            <a:ext cx="215640" cy="252720"/>
            <a:chOff x="9779969" y="1805969"/>
            <a:chExt cx="21564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5B2BFA4-988C-863D-F8C3-B27AA5FF3B05}"/>
                    </a:ext>
                  </a:extLst>
                </p14:cNvPr>
                <p14:cNvContentPartPr/>
                <p14:nvPr/>
              </p14:nvContentPartPr>
              <p14:xfrm>
                <a:off x="9779969" y="1805969"/>
                <a:ext cx="215640" cy="252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5B2BFA4-988C-863D-F8C3-B27AA5FF3B0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70969" y="1796969"/>
                  <a:ext cx="2332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A268106-4B14-6739-10FF-AC47D298B4C1}"/>
                    </a:ext>
                  </a:extLst>
                </p14:cNvPr>
                <p14:cNvContentPartPr/>
                <p14:nvPr/>
              </p14:nvContentPartPr>
              <p14:xfrm>
                <a:off x="9827489" y="1992089"/>
                <a:ext cx="66960" cy="15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A268106-4B14-6739-10FF-AC47D298B4C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18489" y="1983449"/>
                  <a:ext cx="8460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4904955-8A58-7C13-0440-4F1C6A7357B7}"/>
                  </a:ext>
                </a:extLst>
              </p14:cNvPr>
              <p14:cNvContentPartPr/>
              <p14:nvPr/>
            </p14:nvContentPartPr>
            <p14:xfrm>
              <a:off x="10270649" y="1963649"/>
              <a:ext cx="88920" cy="1774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4904955-8A58-7C13-0440-4F1C6A7357B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261649" y="1955009"/>
                <a:ext cx="1065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E701C1C-70A6-B4F5-B07E-22BEA9501F78}"/>
                  </a:ext>
                </a:extLst>
              </p14:cNvPr>
              <p14:cNvContentPartPr/>
              <p14:nvPr/>
            </p14:nvContentPartPr>
            <p14:xfrm>
              <a:off x="10342289" y="1775009"/>
              <a:ext cx="43920" cy="280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E701C1C-70A6-B4F5-B07E-22BEA9501F7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333649" y="1766369"/>
                <a:ext cx="6156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4D8FDC0-6AE4-43EE-FFBD-A6A49BF95F35}"/>
              </a:ext>
            </a:extLst>
          </p:cNvPr>
          <p:cNvGrpSpPr/>
          <p:nvPr/>
        </p:nvGrpSpPr>
        <p:grpSpPr>
          <a:xfrm>
            <a:off x="273449" y="1798409"/>
            <a:ext cx="1922040" cy="1460880"/>
            <a:chOff x="273449" y="1798409"/>
            <a:chExt cx="1922040" cy="146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486946A-1682-964B-312A-3A407A3A85B6}"/>
                    </a:ext>
                  </a:extLst>
                </p14:cNvPr>
                <p14:cNvContentPartPr/>
                <p14:nvPr/>
              </p14:nvContentPartPr>
              <p14:xfrm>
                <a:off x="556049" y="2027729"/>
                <a:ext cx="145800" cy="152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486946A-1682-964B-312A-3A407A3A85B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7049" y="2019089"/>
                  <a:ext cx="163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04FF7B1-C9AB-0817-5AA5-8E81C9E74F55}"/>
                    </a:ext>
                  </a:extLst>
                </p14:cNvPr>
                <p14:cNvContentPartPr/>
                <p14:nvPr/>
              </p14:nvContentPartPr>
              <p14:xfrm>
                <a:off x="835769" y="2009369"/>
                <a:ext cx="142920" cy="351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04FF7B1-C9AB-0817-5AA5-8E81C9E74F5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6769" y="2000369"/>
                  <a:ext cx="1605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E71B1DD-1398-1222-D182-D8B4C87B8AB8}"/>
                    </a:ext>
                  </a:extLst>
                </p14:cNvPr>
                <p14:cNvContentPartPr/>
                <p14:nvPr/>
              </p14:nvContentPartPr>
              <p14:xfrm>
                <a:off x="1092089" y="1981289"/>
                <a:ext cx="24480" cy="155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E71B1DD-1398-1222-D182-D8B4C87B8AB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3089" y="1972289"/>
                  <a:ext cx="42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F711164-537D-D5D8-8164-4930AA03231A}"/>
                    </a:ext>
                  </a:extLst>
                </p14:cNvPr>
                <p14:cNvContentPartPr/>
                <p14:nvPr/>
              </p14:nvContentPartPr>
              <p14:xfrm>
                <a:off x="1309169" y="1969769"/>
                <a:ext cx="450000" cy="174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F711164-537D-D5D8-8164-4930AA03231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00529" y="1960769"/>
                  <a:ext cx="467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6DF65A3-3D02-CC1A-71E7-B8AFB610EE2C}"/>
                    </a:ext>
                  </a:extLst>
                </p14:cNvPr>
                <p14:cNvContentPartPr/>
                <p14:nvPr/>
              </p14:nvContentPartPr>
              <p14:xfrm>
                <a:off x="1469369" y="1874729"/>
                <a:ext cx="54360" cy="444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6DF65A3-3D02-CC1A-71E7-B8AFB610EE2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460729" y="1866089"/>
                  <a:ext cx="7200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916606E-2C35-3939-E91E-DB22E8E3E8D2}"/>
                    </a:ext>
                  </a:extLst>
                </p14:cNvPr>
                <p14:cNvContentPartPr/>
                <p14:nvPr/>
              </p14:nvContentPartPr>
              <p14:xfrm>
                <a:off x="1811009" y="1987409"/>
                <a:ext cx="131400" cy="165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916606E-2C35-3939-E91E-DB22E8E3E8D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02009" y="1978769"/>
                  <a:ext cx="149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DC2B582-E38F-E24C-3336-CDF8C0D23AEA}"/>
                    </a:ext>
                  </a:extLst>
                </p14:cNvPr>
                <p14:cNvContentPartPr/>
                <p14:nvPr/>
              </p14:nvContentPartPr>
              <p14:xfrm>
                <a:off x="2035649" y="1989569"/>
                <a:ext cx="159840" cy="104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DC2B582-E38F-E24C-3336-CDF8C0D23AE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26649" y="1980929"/>
                  <a:ext cx="177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9AFE42F-B8A6-224B-A402-422A9C27F362}"/>
                    </a:ext>
                  </a:extLst>
                </p14:cNvPr>
                <p14:cNvContentPartPr/>
                <p14:nvPr/>
              </p14:nvContentPartPr>
              <p14:xfrm>
                <a:off x="2123849" y="1798409"/>
                <a:ext cx="31320" cy="66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9AFE42F-B8A6-224B-A402-422A9C27F36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115209" y="1789409"/>
                  <a:ext cx="48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03023E2-9B8B-EDB9-1598-7F5F3C6C9606}"/>
                    </a:ext>
                  </a:extLst>
                </p14:cNvPr>
                <p14:cNvContentPartPr/>
                <p14:nvPr/>
              </p14:nvContentPartPr>
              <p14:xfrm>
                <a:off x="524009" y="2555489"/>
                <a:ext cx="270720" cy="426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03023E2-9B8B-EDB9-1598-7F5F3C6C960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15369" y="2546849"/>
                  <a:ext cx="2883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51FBBFD-F150-C53C-9A86-CAA9C4CB2671}"/>
                    </a:ext>
                  </a:extLst>
                </p14:cNvPr>
                <p14:cNvContentPartPr/>
                <p14:nvPr/>
              </p14:nvContentPartPr>
              <p14:xfrm>
                <a:off x="554969" y="2817209"/>
                <a:ext cx="112680" cy="51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51FBBFD-F150-C53C-9A86-CAA9C4CB267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6329" y="2808209"/>
                  <a:ext cx="130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8E4269D-2A2E-5C24-72D7-89ED66380C16}"/>
                    </a:ext>
                  </a:extLst>
                </p14:cNvPr>
                <p14:cNvContentPartPr/>
                <p14:nvPr/>
              </p14:nvContentPartPr>
              <p14:xfrm>
                <a:off x="892649" y="2808209"/>
                <a:ext cx="121680" cy="248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8E4269D-2A2E-5C24-72D7-89ED66380C1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3649" y="2799209"/>
                  <a:ext cx="1393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2CFB6F9-EB07-93BA-ABE8-5A0D847081D0}"/>
                    </a:ext>
                  </a:extLst>
                </p14:cNvPr>
                <p14:cNvContentPartPr/>
                <p14:nvPr/>
              </p14:nvContentPartPr>
              <p14:xfrm>
                <a:off x="273449" y="2357129"/>
                <a:ext cx="962280" cy="902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2CFB6F9-EB07-93BA-ABE8-5A0D847081D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4809" y="2348129"/>
                  <a:ext cx="979920" cy="9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F12918B-82EE-F2A0-A6C7-68AC905D9FA0}"/>
              </a:ext>
            </a:extLst>
          </p:cNvPr>
          <p:cNvGrpSpPr/>
          <p:nvPr/>
        </p:nvGrpSpPr>
        <p:grpSpPr>
          <a:xfrm>
            <a:off x="1757009" y="2502929"/>
            <a:ext cx="1174680" cy="439920"/>
            <a:chOff x="1757009" y="2502929"/>
            <a:chExt cx="1174680" cy="4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ADB2EE2-0E5B-5DD5-639C-01E443EB4FA6}"/>
                    </a:ext>
                  </a:extLst>
                </p14:cNvPr>
                <p14:cNvContentPartPr/>
                <p14:nvPr/>
              </p14:nvContentPartPr>
              <p14:xfrm>
                <a:off x="1808129" y="2612009"/>
                <a:ext cx="5760" cy="248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ADB2EE2-0E5B-5DD5-639C-01E443EB4FA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799129" y="2603009"/>
                  <a:ext cx="234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76D716C-EE6D-F4E1-00C9-C679C068E98C}"/>
                    </a:ext>
                  </a:extLst>
                </p14:cNvPr>
                <p14:cNvContentPartPr/>
                <p14:nvPr/>
              </p14:nvContentPartPr>
              <p14:xfrm>
                <a:off x="1757009" y="2502929"/>
                <a:ext cx="312120" cy="439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76D716C-EE6D-F4E1-00C9-C679C068E98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748369" y="2493929"/>
                  <a:ext cx="3297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122D0BE-FB63-28D2-C5F6-D5B043107F65}"/>
                    </a:ext>
                  </a:extLst>
                </p14:cNvPr>
                <p14:cNvContentPartPr/>
                <p14:nvPr/>
              </p14:nvContentPartPr>
              <p14:xfrm>
                <a:off x="2196569" y="2717489"/>
                <a:ext cx="145440" cy="218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122D0BE-FB63-28D2-C5F6-D5B043107F6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87929" y="2708489"/>
                  <a:ext cx="163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5098315-12A1-2276-91EB-DCE8BCD02BDB}"/>
                    </a:ext>
                  </a:extLst>
                </p14:cNvPr>
                <p14:cNvContentPartPr/>
                <p14:nvPr/>
              </p14:nvContentPartPr>
              <p14:xfrm>
                <a:off x="2219609" y="2545049"/>
                <a:ext cx="11520" cy="30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5098315-12A1-2276-91EB-DCE8BCD02BD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210609" y="2536409"/>
                  <a:ext cx="29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FD276F9-2C89-513B-0732-228A2E1BD50A}"/>
                    </a:ext>
                  </a:extLst>
                </p14:cNvPr>
                <p14:cNvContentPartPr/>
                <p14:nvPr/>
              </p14:nvContentPartPr>
              <p14:xfrm>
                <a:off x="2371169" y="2641169"/>
                <a:ext cx="239400" cy="270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FD276F9-2C89-513B-0732-228A2E1BD50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62169" y="2632529"/>
                  <a:ext cx="257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5F2B7E4-3D2C-31DE-B0E8-301162FD91F8}"/>
                    </a:ext>
                  </a:extLst>
                </p14:cNvPr>
                <p14:cNvContentPartPr/>
                <p14:nvPr/>
              </p14:nvContentPartPr>
              <p14:xfrm>
                <a:off x="2768249" y="2649809"/>
                <a:ext cx="163440" cy="208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5F2B7E4-3D2C-31DE-B0E8-301162FD91F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59249" y="2641169"/>
                  <a:ext cx="18108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0462256-1E66-EA53-8F5B-A5F3DA2F8391}"/>
              </a:ext>
            </a:extLst>
          </p:cNvPr>
          <p:cNvGrpSpPr/>
          <p:nvPr/>
        </p:nvGrpSpPr>
        <p:grpSpPr>
          <a:xfrm>
            <a:off x="3458369" y="2441729"/>
            <a:ext cx="738000" cy="569880"/>
            <a:chOff x="3458369" y="2441729"/>
            <a:chExt cx="738000" cy="56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97C31D7-8C4C-E2E4-9F83-A9DF139FBC9F}"/>
                    </a:ext>
                  </a:extLst>
                </p14:cNvPr>
                <p14:cNvContentPartPr/>
                <p14:nvPr/>
              </p14:nvContentPartPr>
              <p14:xfrm>
                <a:off x="3472049" y="2685809"/>
                <a:ext cx="275760" cy="121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97C31D7-8C4C-E2E4-9F83-A9DF139FBC9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63049" y="2677169"/>
                  <a:ext cx="293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1666833-DBED-745F-7703-A84E045DBB5F}"/>
                    </a:ext>
                  </a:extLst>
                </p14:cNvPr>
                <p14:cNvContentPartPr/>
                <p14:nvPr/>
              </p14:nvContentPartPr>
              <p14:xfrm>
                <a:off x="3458369" y="2441729"/>
                <a:ext cx="35280" cy="569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1666833-DBED-745F-7703-A84E045DBB5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49369" y="2433089"/>
                  <a:ext cx="5292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FC33AD9-48EC-91ED-FA6A-F819A42B1A9F}"/>
                    </a:ext>
                  </a:extLst>
                </p14:cNvPr>
                <p14:cNvContentPartPr/>
                <p14:nvPr/>
              </p14:nvContentPartPr>
              <p14:xfrm>
                <a:off x="3763289" y="2651969"/>
                <a:ext cx="70560" cy="175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FC33AD9-48EC-91ED-FA6A-F819A42B1A9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754649" y="2643329"/>
                  <a:ext cx="88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161DD30-1F35-4A35-D9EE-6289A7A91953}"/>
                    </a:ext>
                  </a:extLst>
                </p14:cNvPr>
                <p14:cNvContentPartPr/>
                <p14:nvPr/>
              </p14:nvContentPartPr>
              <p14:xfrm>
                <a:off x="4028969" y="2653769"/>
                <a:ext cx="167400" cy="181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161DD30-1F35-4A35-D9EE-6289A7A9195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19969" y="2644769"/>
                  <a:ext cx="18504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6F2AEE2-34FF-4E3A-FD3B-9BA2FD472584}"/>
              </a:ext>
            </a:extLst>
          </p:cNvPr>
          <p:cNvGrpSpPr/>
          <p:nvPr/>
        </p:nvGrpSpPr>
        <p:grpSpPr>
          <a:xfrm>
            <a:off x="4657169" y="2441729"/>
            <a:ext cx="2172960" cy="550080"/>
            <a:chOff x="4657169" y="2441729"/>
            <a:chExt cx="2172960" cy="55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0BE2B35-3561-6DBD-E4E8-B3DB50D77DBB}"/>
                    </a:ext>
                  </a:extLst>
                </p14:cNvPr>
                <p14:cNvContentPartPr/>
                <p14:nvPr/>
              </p14:nvContentPartPr>
              <p14:xfrm>
                <a:off x="4657169" y="2623889"/>
                <a:ext cx="108720" cy="180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0BE2B35-3561-6DBD-E4E8-B3DB50D77DB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48169" y="2614889"/>
                  <a:ext cx="126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C174264-6ED7-451A-B1CC-EA7338BC466C}"/>
                    </a:ext>
                  </a:extLst>
                </p14:cNvPr>
                <p14:cNvContentPartPr/>
                <p14:nvPr/>
              </p14:nvContentPartPr>
              <p14:xfrm>
                <a:off x="4834289" y="2630729"/>
                <a:ext cx="311400" cy="163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C174264-6ED7-451A-B1CC-EA7338BC466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25289" y="2621729"/>
                  <a:ext cx="329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B1E0DE0-C5A8-0631-ACAB-B0F24783ADB6}"/>
                    </a:ext>
                  </a:extLst>
                </p14:cNvPr>
                <p14:cNvContentPartPr/>
                <p14:nvPr/>
              </p14:nvContentPartPr>
              <p14:xfrm>
                <a:off x="5314169" y="2599049"/>
                <a:ext cx="181800" cy="205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B1E0DE0-C5A8-0631-ACAB-B0F24783ADB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305529" y="2590409"/>
                  <a:ext cx="199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D56A47A-4269-59F1-FBB4-0F55FE0835E5}"/>
                    </a:ext>
                  </a:extLst>
                </p14:cNvPr>
                <p14:cNvContentPartPr/>
                <p14:nvPr/>
              </p14:nvContentPartPr>
              <p14:xfrm>
                <a:off x="5349809" y="2441729"/>
                <a:ext cx="9360" cy="25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D56A47A-4269-59F1-FBB4-0F55FE0835E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41169" y="2433089"/>
                  <a:ext cx="27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16F475C-88EF-AA39-E55F-A895609D41A2}"/>
                    </a:ext>
                  </a:extLst>
                </p14:cNvPr>
                <p14:cNvContentPartPr/>
                <p14:nvPr/>
              </p14:nvContentPartPr>
              <p14:xfrm>
                <a:off x="5570129" y="2604809"/>
                <a:ext cx="173880" cy="387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16F475C-88EF-AA39-E55F-A895609D41A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61129" y="2596169"/>
                  <a:ext cx="1915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5995D7A-61E3-63F0-70EC-CCA312746F69}"/>
                    </a:ext>
                  </a:extLst>
                </p14:cNvPr>
                <p14:cNvContentPartPr/>
                <p14:nvPr/>
              </p14:nvContentPartPr>
              <p14:xfrm>
                <a:off x="5786849" y="2532449"/>
                <a:ext cx="490320" cy="229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5995D7A-61E3-63F0-70EC-CCA312746F6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78209" y="2523449"/>
                  <a:ext cx="507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9FBEF13-4B6E-17A7-ABC3-777249BEA0F2}"/>
                    </a:ext>
                  </a:extLst>
                </p14:cNvPr>
                <p14:cNvContentPartPr/>
                <p14:nvPr/>
              </p14:nvContentPartPr>
              <p14:xfrm>
                <a:off x="6431609" y="2522369"/>
                <a:ext cx="119520" cy="227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9FBEF13-4B6E-17A7-ABC3-777249BEA0F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22969" y="2513369"/>
                  <a:ext cx="137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A86D810-0D48-A0B4-C578-F4E8E3761173}"/>
                    </a:ext>
                  </a:extLst>
                </p14:cNvPr>
                <p14:cNvContentPartPr/>
                <p14:nvPr/>
              </p14:nvContentPartPr>
              <p14:xfrm>
                <a:off x="6587849" y="2608409"/>
                <a:ext cx="242280" cy="1458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A86D810-0D48-A0B4-C578-F4E8E376117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79209" y="2599409"/>
                  <a:ext cx="25992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0575E95-0DC1-F284-41A9-245DA52D01C5}"/>
              </a:ext>
            </a:extLst>
          </p:cNvPr>
          <p:cNvGrpSpPr/>
          <p:nvPr/>
        </p:nvGrpSpPr>
        <p:grpSpPr>
          <a:xfrm>
            <a:off x="7341689" y="2353529"/>
            <a:ext cx="714600" cy="435960"/>
            <a:chOff x="7341689" y="2353529"/>
            <a:chExt cx="714600" cy="43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6F149C9-39E8-D87D-06D5-2E779DE3F860}"/>
                    </a:ext>
                  </a:extLst>
                </p14:cNvPr>
                <p14:cNvContentPartPr/>
                <p14:nvPr/>
              </p14:nvContentPartPr>
              <p14:xfrm>
                <a:off x="7342049" y="2353529"/>
                <a:ext cx="221040" cy="435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6F149C9-39E8-D87D-06D5-2E779DE3F86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33049" y="2344889"/>
                  <a:ext cx="2386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C0F65DE-CDCB-ECBB-349F-8A5E9FB2C738}"/>
                    </a:ext>
                  </a:extLst>
                </p14:cNvPr>
                <p14:cNvContentPartPr/>
                <p14:nvPr/>
              </p14:nvContentPartPr>
              <p14:xfrm>
                <a:off x="7341689" y="2601569"/>
                <a:ext cx="126720" cy="43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C0F65DE-CDCB-ECBB-349F-8A5E9FB2C73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33049" y="2592929"/>
                  <a:ext cx="144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F14A35F-F8FD-E95B-F2D0-82EA53DA1C6A}"/>
                    </a:ext>
                  </a:extLst>
                </p14:cNvPr>
                <p14:cNvContentPartPr/>
                <p14:nvPr/>
              </p14:nvContentPartPr>
              <p14:xfrm>
                <a:off x="7630409" y="2529569"/>
                <a:ext cx="288000" cy="2095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F14A35F-F8FD-E95B-F2D0-82EA53DA1C6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21409" y="2520569"/>
                  <a:ext cx="305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335A145-2EAF-6FF8-1253-424A99C8AE33}"/>
                    </a:ext>
                  </a:extLst>
                </p14:cNvPr>
                <p14:cNvContentPartPr/>
                <p14:nvPr/>
              </p14:nvContentPartPr>
              <p14:xfrm>
                <a:off x="7759649" y="2597249"/>
                <a:ext cx="178560" cy="129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335A145-2EAF-6FF8-1253-424A99C8AE3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50649" y="2588249"/>
                  <a:ext cx="196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4BF14A0-F3BA-CDD8-8DF4-4A46E6306C5A}"/>
                    </a:ext>
                  </a:extLst>
                </p14:cNvPr>
                <p14:cNvContentPartPr/>
                <p14:nvPr/>
              </p14:nvContentPartPr>
              <p14:xfrm>
                <a:off x="7897889" y="2436689"/>
                <a:ext cx="158400" cy="326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4BF14A0-F3BA-CDD8-8DF4-4A46E6306C5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88889" y="2428049"/>
                  <a:ext cx="176040" cy="34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ED6B51C-936B-0431-A0EC-C12EDD121502}"/>
                  </a:ext>
                </a:extLst>
              </p14:cNvPr>
              <p14:cNvContentPartPr/>
              <p14:nvPr/>
            </p14:nvContentPartPr>
            <p14:xfrm>
              <a:off x="8573249" y="2685089"/>
              <a:ext cx="65160" cy="1108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ED6B51C-936B-0431-A0EC-C12EDD121502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564609" y="2676449"/>
                <a:ext cx="8280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9E44332-70B9-6873-F3FF-D4E766207437}"/>
              </a:ext>
            </a:extLst>
          </p:cNvPr>
          <p:cNvGrpSpPr/>
          <p:nvPr/>
        </p:nvGrpSpPr>
        <p:grpSpPr>
          <a:xfrm>
            <a:off x="8906969" y="2333729"/>
            <a:ext cx="264600" cy="523080"/>
            <a:chOff x="8906969" y="2333729"/>
            <a:chExt cx="264600" cy="52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63AAAB8-C0B8-6AE6-B316-6006DC458A28}"/>
                    </a:ext>
                  </a:extLst>
                </p14:cNvPr>
                <p14:cNvContentPartPr/>
                <p14:nvPr/>
              </p14:nvContentPartPr>
              <p14:xfrm>
                <a:off x="8949449" y="2539649"/>
                <a:ext cx="222120" cy="1231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63AAAB8-C0B8-6AE6-B316-6006DC458A2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940809" y="2530649"/>
                  <a:ext cx="239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FA3AA21-62C9-FDAF-13BC-91132B6CA8EB}"/>
                    </a:ext>
                  </a:extLst>
                </p14:cNvPr>
                <p14:cNvContentPartPr/>
                <p14:nvPr/>
              </p14:nvContentPartPr>
              <p14:xfrm>
                <a:off x="8906969" y="2333729"/>
                <a:ext cx="36720" cy="523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FA3AA21-62C9-FDAF-13BC-91132B6CA8E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897969" y="2325089"/>
                  <a:ext cx="54360" cy="54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F1C0543-D92B-DAE1-F680-6D14C19DDEE3}"/>
                  </a:ext>
                </a:extLst>
              </p14:cNvPr>
              <p14:cNvContentPartPr/>
              <p14:nvPr/>
            </p14:nvContentPartPr>
            <p14:xfrm>
              <a:off x="9369929" y="2475209"/>
              <a:ext cx="118440" cy="2005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F1C0543-D92B-DAE1-F680-6D14C19DDEE3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360929" y="2466569"/>
                <a:ext cx="136080" cy="2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BAEB229-407C-37B3-855A-D4131428FE85}"/>
              </a:ext>
            </a:extLst>
          </p:cNvPr>
          <p:cNvGrpSpPr/>
          <p:nvPr/>
        </p:nvGrpSpPr>
        <p:grpSpPr>
          <a:xfrm>
            <a:off x="9933689" y="2295929"/>
            <a:ext cx="967680" cy="367560"/>
            <a:chOff x="9933689" y="2295929"/>
            <a:chExt cx="967680" cy="36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1BBF1D6-9511-688D-EF00-1932DB66FDBA}"/>
                    </a:ext>
                  </a:extLst>
                </p14:cNvPr>
                <p14:cNvContentPartPr/>
                <p14:nvPr/>
              </p14:nvContentPartPr>
              <p14:xfrm>
                <a:off x="9958529" y="2526689"/>
                <a:ext cx="30240" cy="1065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1BBF1D6-9511-688D-EF00-1932DB66FDB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49889" y="2517689"/>
                  <a:ext cx="47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E52A902-7100-BF72-52EB-C4AFD7AF484B}"/>
                    </a:ext>
                  </a:extLst>
                </p14:cNvPr>
                <p14:cNvContentPartPr/>
                <p14:nvPr/>
              </p14:nvContentPartPr>
              <p14:xfrm>
                <a:off x="9933689" y="2470169"/>
                <a:ext cx="146520" cy="1933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E52A902-7100-BF72-52EB-C4AFD7AF484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924689" y="2461169"/>
                  <a:ext cx="164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C6EAF8B-61B8-9B4C-E644-F7530C2F590C}"/>
                    </a:ext>
                  </a:extLst>
                </p14:cNvPr>
                <p14:cNvContentPartPr/>
                <p14:nvPr/>
              </p14:nvContentPartPr>
              <p14:xfrm>
                <a:off x="10217729" y="2470889"/>
                <a:ext cx="100080" cy="1926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C6EAF8B-61B8-9B4C-E644-F7530C2F590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209089" y="2461889"/>
                  <a:ext cx="117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2E3420D-87F8-2F4A-FEEA-7C54653E6A2C}"/>
                    </a:ext>
                  </a:extLst>
                </p14:cNvPr>
                <p14:cNvContentPartPr/>
                <p14:nvPr/>
              </p14:nvContentPartPr>
              <p14:xfrm>
                <a:off x="10382969" y="2295929"/>
                <a:ext cx="164160" cy="3319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2E3420D-87F8-2F4A-FEEA-7C54653E6A2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374329" y="2287289"/>
                  <a:ext cx="1818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D526720-6697-5830-BCE9-824EC886DA8A}"/>
                    </a:ext>
                  </a:extLst>
                </p14:cNvPr>
                <p14:cNvContentPartPr/>
                <p14:nvPr/>
              </p14:nvContentPartPr>
              <p14:xfrm>
                <a:off x="10631729" y="2497529"/>
                <a:ext cx="17640" cy="120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D526720-6697-5830-BCE9-824EC886DA8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23089" y="2488889"/>
                  <a:ext cx="35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4F5A8E6-F788-9B39-471D-41BA9E6DD2EA}"/>
                    </a:ext>
                  </a:extLst>
                </p14:cNvPr>
                <p14:cNvContentPartPr/>
                <p14:nvPr/>
              </p14:nvContentPartPr>
              <p14:xfrm>
                <a:off x="10646489" y="2379809"/>
                <a:ext cx="12600" cy="54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4F5A8E6-F788-9B39-471D-41BA9E6DD2E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637489" y="2370809"/>
                  <a:ext cx="30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CF85E3D-42C2-D3A2-047F-2A105A3B0F66}"/>
                    </a:ext>
                  </a:extLst>
                </p14:cNvPr>
                <p14:cNvContentPartPr/>
                <p14:nvPr/>
              </p14:nvContentPartPr>
              <p14:xfrm>
                <a:off x="10782209" y="2514809"/>
                <a:ext cx="119160" cy="113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CF85E3D-42C2-D3A2-047F-2A105A3B0F6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773569" y="2505809"/>
                  <a:ext cx="13680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E8804AE-72AA-27E6-1454-DAA9F053DDAF}"/>
              </a:ext>
            </a:extLst>
          </p:cNvPr>
          <p:cNvGrpSpPr/>
          <p:nvPr/>
        </p:nvGrpSpPr>
        <p:grpSpPr>
          <a:xfrm>
            <a:off x="628049" y="3215369"/>
            <a:ext cx="1526400" cy="597600"/>
            <a:chOff x="628049" y="3215369"/>
            <a:chExt cx="1526400" cy="59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02E48AC-C5C4-1F7D-86BD-6E78046ECC57}"/>
                    </a:ext>
                  </a:extLst>
                </p14:cNvPr>
                <p14:cNvContentPartPr/>
                <p14:nvPr/>
              </p14:nvContentPartPr>
              <p14:xfrm>
                <a:off x="628049" y="3454769"/>
                <a:ext cx="124200" cy="1562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02E48AC-C5C4-1F7D-86BD-6E78046ECC5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9409" y="3445769"/>
                  <a:ext cx="141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21CBBD4-D704-8B09-9F91-526B22ACC8D7}"/>
                    </a:ext>
                  </a:extLst>
                </p14:cNvPr>
                <p14:cNvContentPartPr/>
                <p14:nvPr/>
              </p14:nvContentPartPr>
              <p14:xfrm>
                <a:off x="840809" y="3431009"/>
                <a:ext cx="156600" cy="3819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21CBBD4-D704-8B09-9F91-526B22ACC8D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31809" y="3422009"/>
                  <a:ext cx="1742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8E8796E-D08A-C695-A990-412813C828D4}"/>
                    </a:ext>
                  </a:extLst>
                </p14:cNvPr>
                <p14:cNvContentPartPr/>
                <p14:nvPr/>
              </p14:nvContentPartPr>
              <p14:xfrm>
                <a:off x="1117289" y="3417689"/>
                <a:ext cx="12600" cy="151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8E8796E-D08A-C695-A990-412813C828D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08289" y="3409049"/>
                  <a:ext cx="30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F9BDAA3-DFEA-C049-5D55-44F8C938896D}"/>
                    </a:ext>
                  </a:extLst>
                </p14:cNvPr>
                <p14:cNvContentPartPr/>
                <p14:nvPr/>
              </p14:nvContentPartPr>
              <p14:xfrm>
                <a:off x="1274969" y="3399329"/>
                <a:ext cx="429120" cy="1735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F9BDAA3-DFEA-C049-5D55-44F8C938896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266329" y="3390689"/>
                  <a:ext cx="446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409646A-0E99-0072-4164-D8B2BA608635}"/>
                    </a:ext>
                  </a:extLst>
                </p14:cNvPr>
                <p14:cNvContentPartPr/>
                <p14:nvPr/>
              </p14:nvContentPartPr>
              <p14:xfrm>
                <a:off x="1428689" y="3295649"/>
                <a:ext cx="72360" cy="4629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409646A-0E99-0072-4164-D8B2BA60863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420049" y="3287009"/>
                  <a:ext cx="900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0F50B79-03DB-C588-7D9F-7978374FEA74}"/>
                    </a:ext>
                  </a:extLst>
                </p14:cNvPr>
                <p14:cNvContentPartPr/>
                <p14:nvPr/>
              </p14:nvContentPartPr>
              <p14:xfrm>
                <a:off x="1779689" y="3370889"/>
                <a:ext cx="125280" cy="1587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0F50B79-03DB-C588-7D9F-7978374FEA7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771049" y="3362249"/>
                  <a:ext cx="142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B2C2585-3CFA-B58A-2827-A133331950A4}"/>
                    </a:ext>
                  </a:extLst>
                </p14:cNvPr>
                <p14:cNvContentPartPr/>
                <p14:nvPr/>
              </p14:nvContentPartPr>
              <p14:xfrm>
                <a:off x="2025209" y="3391409"/>
                <a:ext cx="129240" cy="105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B2C2585-3CFA-B58A-2827-A133331950A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016209" y="3382769"/>
                  <a:ext cx="146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735259C-918B-7BCD-47B4-14C103AD89C1}"/>
                    </a:ext>
                  </a:extLst>
                </p14:cNvPr>
                <p14:cNvContentPartPr/>
                <p14:nvPr/>
              </p14:nvContentPartPr>
              <p14:xfrm>
                <a:off x="2099009" y="3215369"/>
                <a:ext cx="28800" cy="604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735259C-918B-7BCD-47B4-14C103AD89C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090009" y="3206729"/>
                  <a:ext cx="4644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42DAB72-6181-0EF3-2238-11A271668B77}"/>
              </a:ext>
            </a:extLst>
          </p:cNvPr>
          <p:cNvGrpSpPr/>
          <p:nvPr/>
        </p:nvGrpSpPr>
        <p:grpSpPr>
          <a:xfrm>
            <a:off x="2626049" y="3317609"/>
            <a:ext cx="427680" cy="209520"/>
            <a:chOff x="2626049" y="3317609"/>
            <a:chExt cx="42768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E279FBC-0EFB-0310-3329-F6EF3905834E}"/>
                    </a:ext>
                  </a:extLst>
                </p14:cNvPr>
                <p14:cNvContentPartPr/>
                <p14:nvPr/>
              </p14:nvContentPartPr>
              <p14:xfrm>
                <a:off x="2728289" y="3353609"/>
                <a:ext cx="5400" cy="1274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E279FBC-0EFB-0310-3329-F6EF3905834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719289" y="3344609"/>
                  <a:ext cx="23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738CC3C-AC43-CD21-878C-1325A3A5BCC2}"/>
                    </a:ext>
                  </a:extLst>
                </p14:cNvPr>
                <p14:cNvContentPartPr/>
                <p14:nvPr/>
              </p14:nvContentPartPr>
              <p14:xfrm>
                <a:off x="2626049" y="3317609"/>
                <a:ext cx="190800" cy="525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738CC3C-AC43-CD21-878C-1325A3A5BCC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617409" y="3308969"/>
                  <a:ext cx="208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A51DA78-8DA9-5C12-2F56-53439171B693}"/>
                    </a:ext>
                  </a:extLst>
                </p14:cNvPr>
                <p14:cNvContentPartPr/>
                <p14:nvPr/>
              </p14:nvContentPartPr>
              <p14:xfrm>
                <a:off x="2891009" y="3359369"/>
                <a:ext cx="162720" cy="1677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A51DA78-8DA9-5C12-2F56-53439171B69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882369" y="3350369"/>
                  <a:ext cx="1803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B06D2F0-25DE-E2F8-F4B8-0871E7C01850}"/>
              </a:ext>
            </a:extLst>
          </p:cNvPr>
          <p:cNvGrpSpPr/>
          <p:nvPr/>
        </p:nvGrpSpPr>
        <p:grpSpPr>
          <a:xfrm>
            <a:off x="3383849" y="3200609"/>
            <a:ext cx="505080" cy="352080"/>
            <a:chOff x="3383849" y="3200609"/>
            <a:chExt cx="50508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9A8E8DA-CF80-584F-73BB-2F50329E7E05}"/>
                    </a:ext>
                  </a:extLst>
                </p14:cNvPr>
                <p14:cNvContentPartPr/>
                <p14:nvPr/>
              </p14:nvContentPartPr>
              <p14:xfrm>
                <a:off x="3383849" y="3200609"/>
                <a:ext cx="248040" cy="3042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9A8E8DA-CF80-584F-73BB-2F50329E7E0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374849" y="3191609"/>
                  <a:ext cx="2656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8F12142-CC51-187C-FB20-4BAE612C7715}"/>
                    </a:ext>
                  </a:extLst>
                </p14:cNvPr>
                <p14:cNvContentPartPr/>
                <p14:nvPr/>
              </p14:nvContentPartPr>
              <p14:xfrm>
                <a:off x="3449369" y="3391769"/>
                <a:ext cx="121680" cy="169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8F12142-CC51-187C-FB20-4BAE612C771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440729" y="3383129"/>
                  <a:ext cx="139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0D6815B-FBA3-E18D-B4C7-FED1693308A2}"/>
                    </a:ext>
                  </a:extLst>
                </p14:cNvPr>
                <p14:cNvContentPartPr/>
                <p14:nvPr/>
              </p14:nvContentPartPr>
              <p14:xfrm>
                <a:off x="3838529" y="3433529"/>
                <a:ext cx="50400" cy="1191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0D6815B-FBA3-E18D-B4C7-FED1693308A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829529" y="3424889"/>
                  <a:ext cx="6804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5610036-C1C4-6060-E161-BB1823F3AB36}"/>
              </a:ext>
            </a:extLst>
          </p:cNvPr>
          <p:cNvGrpSpPr/>
          <p:nvPr/>
        </p:nvGrpSpPr>
        <p:grpSpPr>
          <a:xfrm>
            <a:off x="4364129" y="3027449"/>
            <a:ext cx="2705400" cy="576720"/>
            <a:chOff x="4364129" y="3027449"/>
            <a:chExt cx="2705400" cy="57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FAD63CC-83A6-1BE5-50B3-F67B21A21221}"/>
                    </a:ext>
                  </a:extLst>
                </p14:cNvPr>
                <p14:cNvContentPartPr/>
                <p14:nvPr/>
              </p14:nvContentPartPr>
              <p14:xfrm>
                <a:off x="4389329" y="3273329"/>
                <a:ext cx="4320" cy="1105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FAD63CC-83A6-1BE5-50B3-F67B21A2122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380329" y="3264689"/>
                  <a:ext cx="21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FF49316-2285-AF9F-EC74-4B194F5593F8}"/>
                    </a:ext>
                  </a:extLst>
                </p14:cNvPr>
                <p14:cNvContentPartPr/>
                <p14:nvPr/>
              </p14:nvContentPartPr>
              <p14:xfrm>
                <a:off x="4364129" y="3203489"/>
                <a:ext cx="203760" cy="236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FF49316-2285-AF9F-EC74-4B194F5593F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355489" y="3194849"/>
                  <a:ext cx="221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48F1B62-DE5E-B56C-AFBD-DB6681F528F4}"/>
                    </a:ext>
                  </a:extLst>
                </p14:cNvPr>
                <p14:cNvContentPartPr/>
                <p14:nvPr/>
              </p14:nvContentPartPr>
              <p14:xfrm>
                <a:off x="4738889" y="3248849"/>
                <a:ext cx="120240" cy="1555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48F1B62-DE5E-B56C-AFBD-DB6681F528F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730249" y="3240209"/>
                  <a:ext cx="137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05DA817-1944-3996-89A9-F09C42696847}"/>
                    </a:ext>
                  </a:extLst>
                </p14:cNvPr>
                <p14:cNvContentPartPr/>
                <p14:nvPr/>
              </p14:nvContentPartPr>
              <p14:xfrm>
                <a:off x="4832849" y="3275849"/>
                <a:ext cx="102240" cy="1357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05DA817-1944-3996-89A9-F09C4269684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823849" y="3266849"/>
                  <a:ext cx="119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3E91271-F1F4-FB2C-2238-F5F6797C6F6C}"/>
                    </a:ext>
                  </a:extLst>
                </p14:cNvPr>
                <p14:cNvContentPartPr/>
                <p14:nvPr/>
              </p14:nvContentPartPr>
              <p14:xfrm>
                <a:off x="5043089" y="3280529"/>
                <a:ext cx="160920" cy="3236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3E91271-F1F4-FB2C-2238-F5F6797C6F6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034449" y="3271529"/>
                  <a:ext cx="1785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DE9FE08-E212-BE96-D19E-6893679CAF24}"/>
                    </a:ext>
                  </a:extLst>
                </p14:cNvPr>
                <p14:cNvContentPartPr/>
                <p14:nvPr/>
              </p14:nvContentPartPr>
              <p14:xfrm>
                <a:off x="5312369" y="3288449"/>
                <a:ext cx="144720" cy="1436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DE9FE08-E212-BE96-D19E-6893679CAF2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03729" y="3279449"/>
                  <a:ext cx="162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71A6500-2AF0-530C-3C1F-6E18A55EC110}"/>
                    </a:ext>
                  </a:extLst>
                </p14:cNvPr>
                <p14:cNvContentPartPr/>
                <p14:nvPr/>
              </p14:nvContentPartPr>
              <p14:xfrm>
                <a:off x="5521529" y="3290249"/>
                <a:ext cx="203400" cy="1504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71A6500-2AF0-530C-3C1F-6E18A55EC11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512889" y="3281249"/>
                  <a:ext cx="221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333A70A-CE04-A755-3291-556B3B359AC6}"/>
                    </a:ext>
                  </a:extLst>
                </p14:cNvPr>
                <p14:cNvContentPartPr/>
                <p14:nvPr/>
              </p14:nvContentPartPr>
              <p14:xfrm>
                <a:off x="5882969" y="3241649"/>
                <a:ext cx="101160" cy="1897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333A70A-CE04-A755-3291-556B3B359AC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74329" y="3232649"/>
                  <a:ext cx="118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7365AB4-E806-638C-E694-562F2843F0DE}"/>
                    </a:ext>
                  </a:extLst>
                </p14:cNvPr>
                <p14:cNvContentPartPr/>
                <p14:nvPr/>
              </p14:nvContentPartPr>
              <p14:xfrm>
                <a:off x="6093569" y="3278729"/>
                <a:ext cx="11520" cy="1260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7365AB4-E806-638C-E694-562F2843F0D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84569" y="3269729"/>
                  <a:ext cx="29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7541F89-B66F-E8E1-AF5C-832E9D11786B}"/>
                    </a:ext>
                  </a:extLst>
                </p14:cNvPr>
                <p14:cNvContentPartPr/>
                <p14:nvPr/>
              </p14:nvContentPartPr>
              <p14:xfrm>
                <a:off x="6271409" y="3213569"/>
                <a:ext cx="197280" cy="1908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7541F89-B66F-E8E1-AF5C-832E9D11786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262769" y="3204929"/>
                  <a:ext cx="214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024BF3A-CD3C-DF0F-38C3-0DB87AF53A46}"/>
                    </a:ext>
                  </a:extLst>
                </p14:cNvPr>
                <p14:cNvContentPartPr/>
                <p14:nvPr/>
              </p14:nvContentPartPr>
              <p14:xfrm>
                <a:off x="6322529" y="3114209"/>
                <a:ext cx="1800" cy="3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024BF3A-CD3C-DF0F-38C3-0DB87AF53A4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13889" y="3105569"/>
                  <a:ext cx="19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3E573A3-ADBE-ADEF-BAAC-53E4A205A69E}"/>
                    </a:ext>
                  </a:extLst>
                </p14:cNvPr>
                <p14:cNvContentPartPr/>
                <p14:nvPr/>
              </p14:nvContentPartPr>
              <p14:xfrm>
                <a:off x="6458969" y="3027449"/>
                <a:ext cx="243000" cy="4824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3E573A3-ADBE-ADEF-BAAC-53E4A205A69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450329" y="3018809"/>
                  <a:ext cx="2606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B6734A9-9CF9-925E-B400-F1C16BD24378}"/>
                    </a:ext>
                  </a:extLst>
                </p14:cNvPr>
                <p14:cNvContentPartPr/>
                <p14:nvPr/>
              </p14:nvContentPartPr>
              <p14:xfrm>
                <a:off x="6803849" y="3200609"/>
                <a:ext cx="265680" cy="1965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B6734A9-9CF9-925E-B400-F1C16BD2437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794849" y="3191969"/>
                  <a:ext cx="28332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205686C-9502-34E1-6154-A88A9C073250}"/>
              </a:ext>
            </a:extLst>
          </p:cNvPr>
          <p:cNvGrpSpPr/>
          <p:nvPr/>
        </p:nvGrpSpPr>
        <p:grpSpPr>
          <a:xfrm>
            <a:off x="7452929" y="3078929"/>
            <a:ext cx="1332360" cy="332640"/>
            <a:chOff x="7452929" y="3078929"/>
            <a:chExt cx="133236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6A81A9C-32B9-7CBF-0BE6-EDCA8A6043B1}"/>
                    </a:ext>
                  </a:extLst>
                </p14:cNvPr>
                <p14:cNvContentPartPr/>
                <p14:nvPr/>
              </p14:nvContentPartPr>
              <p14:xfrm>
                <a:off x="7452929" y="3078929"/>
                <a:ext cx="147240" cy="2667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6A81A9C-32B9-7CBF-0BE6-EDCA8A6043B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444289" y="3069929"/>
                  <a:ext cx="164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792F739-E5C7-C134-49A3-E99C0E7983B6}"/>
                    </a:ext>
                  </a:extLst>
                </p14:cNvPr>
                <p14:cNvContentPartPr/>
                <p14:nvPr/>
              </p14:nvContentPartPr>
              <p14:xfrm>
                <a:off x="7678649" y="3234449"/>
                <a:ext cx="144000" cy="1281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792F739-E5C7-C134-49A3-E99C0E7983B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670009" y="3225449"/>
                  <a:ext cx="161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0C6F7C8-B28A-2B56-B9CF-E3D996D3DCB9}"/>
                    </a:ext>
                  </a:extLst>
                </p14:cNvPr>
                <p14:cNvContentPartPr/>
                <p14:nvPr/>
              </p14:nvContentPartPr>
              <p14:xfrm>
                <a:off x="7911569" y="3101609"/>
                <a:ext cx="246960" cy="3099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0C6F7C8-B28A-2B56-B9CF-E3D996D3DCB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902929" y="3092609"/>
                  <a:ext cx="2646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6C525CE-FFAB-D1FE-8291-1D88B0BBC057}"/>
                    </a:ext>
                  </a:extLst>
                </p14:cNvPr>
                <p14:cNvContentPartPr/>
                <p14:nvPr/>
              </p14:nvContentPartPr>
              <p14:xfrm>
                <a:off x="8244209" y="3261089"/>
                <a:ext cx="31680" cy="1155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6C525CE-FFAB-D1FE-8291-1D88B0BBC05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235209" y="3252449"/>
                  <a:ext cx="49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9B51237-5BB2-5573-DDFD-2F90F278DC3C}"/>
                    </a:ext>
                  </a:extLst>
                </p14:cNvPr>
                <p14:cNvContentPartPr/>
                <p14:nvPr/>
              </p14:nvContentPartPr>
              <p14:xfrm>
                <a:off x="8408369" y="3235529"/>
                <a:ext cx="166320" cy="1458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9B51237-5BB2-5573-DDFD-2F90F278DC3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399729" y="3226889"/>
                  <a:ext cx="183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E0028DF-CB55-5857-79DF-6DB87B974DBB}"/>
                    </a:ext>
                  </a:extLst>
                </p14:cNvPr>
                <p14:cNvContentPartPr/>
                <p14:nvPr/>
              </p14:nvContentPartPr>
              <p14:xfrm>
                <a:off x="8665769" y="3246689"/>
                <a:ext cx="119520" cy="1162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E0028DF-CB55-5857-79DF-6DB87B974DB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656769" y="3238049"/>
                  <a:ext cx="137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595FEF3-5962-8D12-9827-8D705F8D3EE6}"/>
                    </a:ext>
                  </a:extLst>
                </p14:cNvPr>
                <p14:cNvContentPartPr/>
                <p14:nvPr/>
              </p14:nvContentPartPr>
              <p14:xfrm>
                <a:off x="8697809" y="3123209"/>
                <a:ext cx="2880" cy="183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595FEF3-5962-8D12-9827-8D705F8D3EE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689169" y="3114569"/>
                  <a:ext cx="205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7C7E0E60-C6CF-8329-B794-D76DE793CFF9}"/>
              </a:ext>
            </a:extLst>
          </p:cNvPr>
          <p:cNvGrpSpPr/>
          <p:nvPr/>
        </p:nvGrpSpPr>
        <p:grpSpPr>
          <a:xfrm>
            <a:off x="9192449" y="2957969"/>
            <a:ext cx="756720" cy="466560"/>
            <a:chOff x="9192449" y="2957969"/>
            <a:chExt cx="756720" cy="4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133694C-3F72-81D6-0B3E-7467CC614A51}"/>
                    </a:ext>
                  </a:extLst>
                </p14:cNvPr>
                <p14:cNvContentPartPr/>
                <p14:nvPr/>
              </p14:nvContentPartPr>
              <p14:xfrm>
                <a:off x="9243569" y="3196289"/>
                <a:ext cx="205920" cy="993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133694C-3F72-81D6-0B3E-7467CC614A5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234569" y="3187289"/>
                  <a:ext cx="223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6DCB2C0-6B16-84E6-D5C5-92F622B971AC}"/>
                    </a:ext>
                  </a:extLst>
                </p14:cNvPr>
                <p14:cNvContentPartPr/>
                <p14:nvPr/>
              </p14:nvContentPartPr>
              <p14:xfrm>
                <a:off x="9192449" y="2957969"/>
                <a:ext cx="72720" cy="4665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6DCB2C0-6B16-84E6-D5C5-92F622B971A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183449" y="2949329"/>
                  <a:ext cx="903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FD33494-C1E4-18AA-7A8A-9D0B4F301318}"/>
                    </a:ext>
                  </a:extLst>
                </p14:cNvPr>
                <p14:cNvContentPartPr/>
                <p14:nvPr/>
              </p14:nvContentPartPr>
              <p14:xfrm>
                <a:off x="9572969" y="3104129"/>
                <a:ext cx="88200" cy="2088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FD33494-C1E4-18AA-7A8A-9D0B4F30131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563969" y="3095489"/>
                  <a:ext cx="1058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654CC10-C3DD-C2C3-9275-171AAE6C980D}"/>
                    </a:ext>
                  </a:extLst>
                </p14:cNvPr>
                <p14:cNvContentPartPr/>
                <p14:nvPr/>
              </p14:nvContentPartPr>
              <p14:xfrm>
                <a:off x="9633449" y="2960489"/>
                <a:ext cx="14040" cy="226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654CC10-C3DD-C2C3-9275-171AAE6C980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624449" y="2951489"/>
                  <a:ext cx="31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2CBCE53-5975-6BB5-6E08-776C038979EA}"/>
                    </a:ext>
                  </a:extLst>
                </p14:cNvPr>
                <p14:cNvContentPartPr/>
                <p14:nvPr/>
              </p14:nvContentPartPr>
              <p14:xfrm>
                <a:off x="9688529" y="3086489"/>
                <a:ext cx="260640" cy="3337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2CBCE53-5975-6BB5-6E08-776C038979E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679529" y="3077489"/>
                  <a:ext cx="27828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DE81AA8-E392-E93C-EBD9-2116B94DD1AD}"/>
              </a:ext>
            </a:extLst>
          </p:cNvPr>
          <p:cNvGrpSpPr/>
          <p:nvPr/>
        </p:nvGrpSpPr>
        <p:grpSpPr>
          <a:xfrm>
            <a:off x="10132409" y="3032489"/>
            <a:ext cx="731880" cy="222840"/>
            <a:chOff x="10132409" y="3032489"/>
            <a:chExt cx="73188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7089309-DA03-F302-A4AC-D17DCC8D4B8E}"/>
                    </a:ext>
                  </a:extLst>
                </p14:cNvPr>
                <p14:cNvContentPartPr/>
                <p14:nvPr/>
              </p14:nvContentPartPr>
              <p14:xfrm>
                <a:off x="10132409" y="3069209"/>
                <a:ext cx="12240" cy="144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7089309-DA03-F302-A4AC-D17DCC8D4B8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123409" y="3060209"/>
                  <a:ext cx="29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5A25569-760A-B67E-A58D-E3878F670DE4}"/>
                    </a:ext>
                  </a:extLst>
                </p14:cNvPr>
                <p14:cNvContentPartPr/>
                <p14:nvPr/>
              </p14:nvContentPartPr>
              <p14:xfrm>
                <a:off x="10258049" y="3059129"/>
                <a:ext cx="87480" cy="1962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5A25569-760A-B67E-A58D-E3878F670DE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249409" y="3050129"/>
                  <a:ext cx="105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233A9B6-0A28-3A22-1161-991F6EE8ACCD}"/>
                    </a:ext>
                  </a:extLst>
                </p14:cNvPr>
                <p14:cNvContentPartPr/>
                <p14:nvPr/>
              </p14:nvContentPartPr>
              <p14:xfrm>
                <a:off x="10450649" y="3032489"/>
                <a:ext cx="168480" cy="1782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233A9B6-0A28-3A22-1161-991F6EE8ACC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42009" y="3023489"/>
                  <a:ext cx="186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09A1039-D7C6-3891-F83C-906EA0C6A67C}"/>
                    </a:ext>
                  </a:extLst>
                </p14:cNvPr>
                <p14:cNvContentPartPr/>
                <p14:nvPr/>
              </p14:nvContentPartPr>
              <p14:xfrm>
                <a:off x="10712729" y="3105929"/>
                <a:ext cx="151560" cy="1213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09A1039-D7C6-3891-F83C-906EA0C6A67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703729" y="3096929"/>
                  <a:ext cx="16920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6441509-0FD2-9793-AA18-AA13C676B7C3}"/>
              </a:ext>
            </a:extLst>
          </p:cNvPr>
          <p:cNvGrpSpPr/>
          <p:nvPr/>
        </p:nvGrpSpPr>
        <p:grpSpPr>
          <a:xfrm>
            <a:off x="819209" y="3910889"/>
            <a:ext cx="573480" cy="225360"/>
            <a:chOff x="819209" y="3910889"/>
            <a:chExt cx="57348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8CE6DB5-937E-0ECE-0D63-FE0BB649D837}"/>
                    </a:ext>
                  </a:extLst>
                </p14:cNvPr>
                <p14:cNvContentPartPr/>
                <p14:nvPr/>
              </p14:nvContentPartPr>
              <p14:xfrm>
                <a:off x="819209" y="3942929"/>
                <a:ext cx="330840" cy="1933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8CE6DB5-937E-0ECE-0D63-FE0BB649D83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10209" y="3934289"/>
                  <a:ext cx="348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CF0ED00-3CA4-FE31-C8BD-F2E2334D19D8}"/>
                    </a:ext>
                  </a:extLst>
                </p14:cNvPr>
                <p14:cNvContentPartPr/>
                <p14:nvPr/>
              </p14:nvContentPartPr>
              <p14:xfrm>
                <a:off x="1010369" y="3910889"/>
                <a:ext cx="126000" cy="522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CF0ED00-3CA4-FE31-C8BD-F2E2334D19D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01369" y="3901889"/>
                  <a:ext cx="1436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87E0817-81BF-74CA-6153-25BF0962B072}"/>
                    </a:ext>
                  </a:extLst>
                </p14:cNvPr>
                <p14:cNvContentPartPr/>
                <p14:nvPr/>
              </p14:nvContentPartPr>
              <p14:xfrm>
                <a:off x="1244009" y="3926369"/>
                <a:ext cx="148680" cy="1857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87E0817-81BF-74CA-6153-25BF0962B07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235369" y="3917369"/>
                  <a:ext cx="16632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C9A41EC-FE42-75D3-947E-0DC20699C87D}"/>
              </a:ext>
            </a:extLst>
          </p:cNvPr>
          <p:cNvGrpSpPr/>
          <p:nvPr/>
        </p:nvGrpSpPr>
        <p:grpSpPr>
          <a:xfrm>
            <a:off x="1817849" y="3815129"/>
            <a:ext cx="450000" cy="353520"/>
            <a:chOff x="1817849" y="3815129"/>
            <a:chExt cx="45000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AB489B2-F58D-8847-0E3B-EE2CD96F6BB0}"/>
                    </a:ext>
                  </a:extLst>
                </p14:cNvPr>
                <p14:cNvContentPartPr/>
                <p14:nvPr/>
              </p14:nvContentPartPr>
              <p14:xfrm>
                <a:off x="1817849" y="3815129"/>
                <a:ext cx="213840" cy="315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AB489B2-F58D-8847-0E3B-EE2CD96F6BB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809209" y="3806489"/>
                  <a:ext cx="2314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50ED43A-C665-C7B8-DCB6-AFD88C3EACE7}"/>
                    </a:ext>
                  </a:extLst>
                </p14:cNvPr>
                <p14:cNvContentPartPr/>
                <p14:nvPr/>
              </p14:nvContentPartPr>
              <p14:xfrm>
                <a:off x="1844849" y="3995849"/>
                <a:ext cx="109800" cy="306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50ED43A-C665-C7B8-DCB6-AFD88C3EACE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835849" y="3987209"/>
                  <a:ext cx="127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E518516-445C-64C5-9A3D-C74B4F185F14}"/>
                    </a:ext>
                  </a:extLst>
                </p14:cNvPr>
                <p14:cNvContentPartPr/>
                <p14:nvPr/>
              </p14:nvContentPartPr>
              <p14:xfrm>
                <a:off x="2223569" y="4004849"/>
                <a:ext cx="44280" cy="1638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E518516-445C-64C5-9A3D-C74B4F185F1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214929" y="3995849"/>
                  <a:ext cx="61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EADAD69-F0F0-499F-11F7-3239572CB142}"/>
                    </a:ext>
                  </a:extLst>
                </p14:cNvPr>
                <p14:cNvContentPartPr/>
                <p14:nvPr/>
              </p14:nvContentPartPr>
              <p14:xfrm>
                <a:off x="2230049" y="3825569"/>
                <a:ext cx="36360" cy="345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EADAD69-F0F0-499F-11F7-3239572CB14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221049" y="3816569"/>
                  <a:ext cx="54000" cy="5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607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99BFAA8-2E88-684F-7CAE-F959E6076E2B}"/>
              </a:ext>
            </a:extLst>
          </p:cNvPr>
          <p:cNvGrpSpPr/>
          <p:nvPr/>
        </p:nvGrpSpPr>
        <p:grpSpPr>
          <a:xfrm>
            <a:off x="164009" y="137369"/>
            <a:ext cx="975600" cy="948960"/>
            <a:chOff x="164009" y="137369"/>
            <a:chExt cx="975600" cy="94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6062704-99D5-6354-8F2D-E30F290263CD}"/>
                    </a:ext>
                  </a:extLst>
                </p14:cNvPr>
                <p14:cNvContentPartPr/>
                <p14:nvPr/>
              </p14:nvContentPartPr>
              <p14:xfrm>
                <a:off x="548849" y="387929"/>
                <a:ext cx="12960" cy="3373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6062704-99D5-6354-8F2D-E30F290263C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0209" y="378929"/>
                  <a:ext cx="306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57A069E-3A3C-4E5B-D20C-96572AE89C37}"/>
                    </a:ext>
                  </a:extLst>
                </p14:cNvPr>
                <p14:cNvContentPartPr/>
                <p14:nvPr/>
              </p14:nvContentPartPr>
              <p14:xfrm>
                <a:off x="508889" y="283169"/>
                <a:ext cx="386280" cy="532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57A069E-3A3C-4E5B-D20C-96572AE89C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0249" y="274169"/>
                  <a:ext cx="40392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9CE450C-8AE2-C738-F8BA-E54A10E4398E}"/>
                    </a:ext>
                  </a:extLst>
                </p14:cNvPr>
                <p14:cNvContentPartPr/>
                <p14:nvPr/>
              </p14:nvContentPartPr>
              <p14:xfrm>
                <a:off x="164009" y="137369"/>
                <a:ext cx="975600" cy="948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9CE450C-8AE2-C738-F8BA-E54A10E439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369" y="128369"/>
                  <a:ext cx="993240" cy="9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B3A46C-AA55-D26C-6274-256DF400A88B}"/>
              </a:ext>
            </a:extLst>
          </p:cNvPr>
          <p:cNvGrpSpPr/>
          <p:nvPr/>
        </p:nvGrpSpPr>
        <p:grpSpPr>
          <a:xfrm>
            <a:off x="1509689" y="290009"/>
            <a:ext cx="1559160" cy="664920"/>
            <a:chOff x="1509689" y="290009"/>
            <a:chExt cx="1559160" cy="66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2DC85B8-1315-6BCC-5315-F14F7C4102DB}"/>
                    </a:ext>
                  </a:extLst>
                </p14:cNvPr>
                <p14:cNvContentPartPr/>
                <p14:nvPr/>
              </p14:nvContentPartPr>
              <p14:xfrm>
                <a:off x="1509689" y="290009"/>
                <a:ext cx="223200" cy="404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2DC85B8-1315-6BCC-5315-F14F7C4102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00689" y="281009"/>
                  <a:ext cx="2408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95862B5-77A9-B02F-D5D7-3C7AB24BFECA}"/>
                    </a:ext>
                  </a:extLst>
                </p14:cNvPr>
                <p14:cNvContentPartPr/>
                <p14:nvPr/>
              </p14:nvContentPartPr>
              <p14:xfrm>
                <a:off x="1796249" y="576569"/>
                <a:ext cx="127800" cy="378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95862B5-77A9-B02F-D5D7-3C7AB24BFEC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87249" y="567929"/>
                  <a:ext cx="1454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F60E860-2C49-E89F-970F-BEB0CF3A45BA}"/>
                    </a:ext>
                  </a:extLst>
                </p14:cNvPr>
                <p14:cNvContentPartPr/>
                <p14:nvPr/>
              </p14:nvContentPartPr>
              <p14:xfrm>
                <a:off x="2139689" y="542729"/>
                <a:ext cx="155160" cy="145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F60E860-2C49-E89F-970F-BEB0CF3A45B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30689" y="534089"/>
                  <a:ext cx="172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6BA4BE2-C2CB-029C-FE38-799F623FDAD7}"/>
                    </a:ext>
                  </a:extLst>
                </p14:cNvPr>
                <p14:cNvContentPartPr/>
                <p14:nvPr/>
              </p14:nvContentPartPr>
              <p14:xfrm>
                <a:off x="2167409" y="398369"/>
                <a:ext cx="11520" cy="35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6BA4BE2-C2CB-029C-FE38-799F623FDA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58769" y="389369"/>
                  <a:ext cx="29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C94F2E6-916A-12A7-96FC-D37CFCFEF625}"/>
                    </a:ext>
                  </a:extLst>
                </p14:cNvPr>
                <p14:cNvContentPartPr/>
                <p14:nvPr/>
              </p14:nvContentPartPr>
              <p14:xfrm>
                <a:off x="2391689" y="533729"/>
                <a:ext cx="194760" cy="162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C94F2E6-916A-12A7-96FC-D37CFCFEF6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83049" y="524729"/>
                  <a:ext cx="212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670221B-E76D-CECE-A311-72ABD08319A3}"/>
                    </a:ext>
                  </a:extLst>
                </p14:cNvPr>
                <p14:cNvContentPartPr/>
                <p14:nvPr/>
              </p14:nvContentPartPr>
              <p14:xfrm>
                <a:off x="2512289" y="468569"/>
                <a:ext cx="21240" cy="346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670221B-E76D-CECE-A311-72ABD08319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03649" y="459569"/>
                  <a:ext cx="388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8611AEA-055B-AEB8-4B5B-CC7FB23B5622}"/>
                    </a:ext>
                  </a:extLst>
                </p14:cNvPr>
                <p14:cNvContentPartPr/>
                <p14:nvPr/>
              </p14:nvContentPartPr>
              <p14:xfrm>
                <a:off x="2641889" y="448049"/>
                <a:ext cx="199800" cy="229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8611AEA-055B-AEB8-4B5B-CC7FB23B56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33249" y="439049"/>
                  <a:ext cx="217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D47CBB1-2A19-7B22-D79C-9BA55AE6EAA4}"/>
                    </a:ext>
                  </a:extLst>
                </p14:cNvPr>
                <p14:cNvContentPartPr/>
                <p14:nvPr/>
              </p14:nvContentPartPr>
              <p14:xfrm>
                <a:off x="2978849" y="470729"/>
                <a:ext cx="90000" cy="212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D47CBB1-2A19-7B22-D79C-9BA55AE6EAA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69849" y="461729"/>
                  <a:ext cx="10764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4C6A27-E541-99B5-D906-460F987355A2}"/>
              </a:ext>
            </a:extLst>
          </p:cNvPr>
          <p:cNvGrpSpPr/>
          <p:nvPr/>
        </p:nvGrpSpPr>
        <p:grpSpPr>
          <a:xfrm>
            <a:off x="3680849" y="321689"/>
            <a:ext cx="1095840" cy="351720"/>
            <a:chOff x="3680849" y="321689"/>
            <a:chExt cx="109584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1FFEEE-68B9-F88A-1744-30FFEFBE63B8}"/>
                    </a:ext>
                  </a:extLst>
                </p14:cNvPr>
                <p14:cNvContentPartPr/>
                <p14:nvPr/>
              </p14:nvContentPartPr>
              <p14:xfrm>
                <a:off x="3680849" y="321689"/>
                <a:ext cx="132120" cy="351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1FFEEE-68B9-F88A-1744-30FFEFBE63B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71849" y="312689"/>
                  <a:ext cx="1497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B7A4BB7-FA53-55EC-DA1B-995B9760797D}"/>
                    </a:ext>
                  </a:extLst>
                </p14:cNvPr>
                <p14:cNvContentPartPr/>
                <p14:nvPr/>
              </p14:nvContentPartPr>
              <p14:xfrm>
                <a:off x="4002689" y="537689"/>
                <a:ext cx="31680" cy="99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B7A4BB7-FA53-55EC-DA1B-995B976079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94049" y="528689"/>
                  <a:ext cx="49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E2EADA4-D7B2-E111-5C0F-25D700C9646D}"/>
                    </a:ext>
                  </a:extLst>
                </p14:cNvPr>
                <p14:cNvContentPartPr/>
                <p14:nvPr/>
              </p14:nvContentPartPr>
              <p14:xfrm>
                <a:off x="3969569" y="376049"/>
                <a:ext cx="257760" cy="204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E2EADA4-D7B2-E111-5C0F-25D700C9646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60569" y="367049"/>
                  <a:ext cx="275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E307D4D-FA92-5D34-5879-FB413DEC77FC}"/>
                    </a:ext>
                  </a:extLst>
                </p14:cNvPr>
                <p14:cNvContentPartPr/>
                <p14:nvPr/>
              </p14:nvContentPartPr>
              <p14:xfrm>
                <a:off x="4219769" y="453809"/>
                <a:ext cx="198720" cy="179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E307D4D-FA92-5D34-5879-FB413DEC77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10769" y="444809"/>
                  <a:ext cx="216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61BCEAF-8B13-ABC5-57FD-B29DF2CCEDC2}"/>
                    </a:ext>
                  </a:extLst>
                </p14:cNvPr>
                <p14:cNvContentPartPr/>
                <p14:nvPr/>
              </p14:nvContentPartPr>
              <p14:xfrm>
                <a:off x="4507049" y="349769"/>
                <a:ext cx="269640" cy="310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61BCEAF-8B13-ABC5-57FD-B29DF2CCEDC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98049" y="340769"/>
                  <a:ext cx="287280" cy="32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400B63C-4F92-7715-368F-F143BA8DA4AC}"/>
                  </a:ext>
                </a:extLst>
              </p14:cNvPr>
              <p14:cNvContentPartPr/>
              <p14:nvPr/>
            </p14:nvContentPartPr>
            <p14:xfrm>
              <a:off x="4971089" y="448769"/>
              <a:ext cx="244440" cy="1688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400B63C-4F92-7715-368F-F143BA8DA4A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62089" y="440129"/>
                <a:ext cx="26208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8107FA4D-FB3B-13D3-0FC8-A62412A6A3D0}"/>
              </a:ext>
            </a:extLst>
          </p:cNvPr>
          <p:cNvGrpSpPr/>
          <p:nvPr/>
        </p:nvGrpSpPr>
        <p:grpSpPr>
          <a:xfrm>
            <a:off x="5644649" y="385049"/>
            <a:ext cx="686880" cy="369000"/>
            <a:chOff x="5644649" y="385049"/>
            <a:chExt cx="68688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426DEB5-F778-1E5E-94FB-16957D5BE5DC}"/>
                    </a:ext>
                  </a:extLst>
                </p14:cNvPr>
                <p14:cNvContentPartPr/>
                <p14:nvPr/>
              </p14:nvContentPartPr>
              <p14:xfrm>
                <a:off x="5644649" y="498089"/>
                <a:ext cx="169920" cy="144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426DEB5-F778-1E5E-94FB-16957D5BE5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36009" y="489449"/>
                  <a:ext cx="187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11798E5-FF06-F662-EF29-19D6C0574016}"/>
                    </a:ext>
                  </a:extLst>
                </p14:cNvPr>
                <p14:cNvContentPartPr/>
                <p14:nvPr/>
              </p14:nvContentPartPr>
              <p14:xfrm>
                <a:off x="5910689" y="505289"/>
                <a:ext cx="12600" cy="76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11798E5-FF06-F662-EF29-19D6C05740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01689" y="496289"/>
                  <a:ext cx="30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BF49914-3E44-C430-C3FC-07291C488B25}"/>
                    </a:ext>
                  </a:extLst>
                </p14:cNvPr>
                <p14:cNvContentPartPr/>
                <p14:nvPr/>
              </p14:nvContentPartPr>
              <p14:xfrm>
                <a:off x="5901689" y="437249"/>
                <a:ext cx="204480" cy="316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BF49914-3E44-C430-C3FC-07291C488B2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93049" y="428609"/>
                  <a:ext cx="2221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9258CD9-16F0-6D40-BBB9-EA26A63EE35A}"/>
                    </a:ext>
                  </a:extLst>
                </p14:cNvPr>
                <p14:cNvContentPartPr/>
                <p14:nvPr/>
              </p14:nvContentPartPr>
              <p14:xfrm>
                <a:off x="6203729" y="526169"/>
                <a:ext cx="127800" cy="119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9258CD9-16F0-6D40-BBB9-EA26A63EE3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95089" y="517529"/>
                  <a:ext cx="145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3787DC-F4AE-4EC7-7EE9-69B456C6A4AF}"/>
                    </a:ext>
                  </a:extLst>
                </p14:cNvPr>
                <p14:cNvContentPartPr/>
                <p14:nvPr/>
              </p14:nvContentPartPr>
              <p14:xfrm>
                <a:off x="6266729" y="385049"/>
                <a:ext cx="11520" cy="19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3787DC-F4AE-4EC7-7EE9-69B456C6A4A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57729" y="376409"/>
                  <a:ext cx="291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5A1FF0-7566-78E4-AC12-2EA76E95EEEA}"/>
              </a:ext>
            </a:extLst>
          </p:cNvPr>
          <p:cNvGrpSpPr/>
          <p:nvPr/>
        </p:nvGrpSpPr>
        <p:grpSpPr>
          <a:xfrm>
            <a:off x="6921929" y="340769"/>
            <a:ext cx="1003680" cy="385200"/>
            <a:chOff x="6921929" y="340769"/>
            <a:chExt cx="100368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5DDAC80-67D1-9DC5-E539-6C844362CBE4}"/>
                    </a:ext>
                  </a:extLst>
                </p14:cNvPr>
                <p14:cNvContentPartPr/>
                <p14:nvPr/>
              </p14:nvContentPartPr>
              <p14:xfrm>
                <a:off x="6921929" y="453809"/>
                <a:ext cx="181080" cy="192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5DDAC80-67D1-9DC5-E539-6C844362CB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12929" y="444809"/>
                  <a:ext cx="198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3F2D4B6-5715-B4CF-25D1-95CD03610026}"/>
                    </a:ext>
                  </a:extLst>
                </p14:cNvPr>
                <p14:cNvContentPartPr/>
                <p14:nvPr/>
              </p14:nvContentPartPr>
              <p14:xfrm>
                <a:off x="7199849" y="524009"/>
                <a:ext cx="168120" cy="106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3F2D4B6-5715-B4CF-25D1-95CD0361002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90849" y="515009"/>
                  <a:ext cx="185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E25E03C-F574-D0AE-19B8-6F277F526430}"/>
                    </a:ext>
                  </a:extLst>
                </p14:cNvPr>
                <p14:cNvContentPartPr/>
                <p14:nvPr/>
              </p14:nvContentPartPr>
              <p14:xfrm>
                <a:off x="7316129" y="363809"/>
                <a:ext cx="39960" cy="286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E25E03C-F574-D0AE-19B8-6F277F5264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07129" y="355169"/>
                  <a:ext cx="576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84C3416-9373-F49F-E50F-CDC157056D2B}"/>
                    </a:ext>
                  </a:extLst>
                </p14:cNvPr>
                <p14:cNvContentPartPr/>
                <p14:nvPr/>
              </p14:nvContentPartPr>
              <p14:xfrm>
                <a:off x="7518809" y="340769"/>
                <a:ext cx="190800" cy="293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84C3416-9373-F49F-E50F-CDC157056D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10169" y="331769"/>
                  <a:ext cx="2084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41CFA49-03C1-68D3-9D3A-CC003DA6C685}"/>
                    </a:ext>
                  </a:extLst>
                </p14:cNvPr>
                <p14:cNvContentPartPr/>
                <p14:nvPr/>
              </p14:nvContentPartPr>
              <p14:xfrm>
                <a:off x="7806089" y="518609"/>
                <a:ext cx="119520" cy="207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41CFA49-03C1-68D3-9D3A-CC003DA6C68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97089" y="509969"/>
                  <a:ext cx="13716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9CD386A-DC4B-F552-F1B4-D442D850D468}"/>
              </a:ext>
            </a:extLst>
          </p:cNvPr>
          <p:cNvGrpSpPr/>
          <p:nvPr/>
        </p:nvGrpSpPr>
        <p:grpSpPr>
          <a:xfrm>
            <a:off x="8456249" y="394769"/>
            <a:ext cx="1866240" cy="504000"/>
            <a:chOff x="8456249" y="394769"/>
            <a:chExt cx="1866240" cy="50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83F76E-266D-F265-FF8C-9B9090B25C78}"/>
                    </a:ext>
                  </a:extLst>
                </p14:cNvPr>
                <p14:cNvContentPartPr/>
                <p14:nvPr/>
              </p14:nvContentPartPr>
              <p14:xfrm>
                <a:off x="8484689" y="529769"/>
                <a:ext cx="48960" cy="120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83F76E-266D-F265-FF8C-9B9090B25C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75689" y="521129"/>
                  <a:ext cx="66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E4BB81B-A681-BAA7-18A4-28872480B26D}"/>
                    </a:ext>
                  </a:extLst>
                </p14:cNvPr>
                <p14:cNvContentPartPr/>
                <p14:nvPr/>
              </p14:nvContentPartPr>
              <p14:xfrm>
                <a:off x="8456249" y="459209"/>
                <a:ext cx="231840" cy="200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E4BB81B-A681-BAA7-18A4-28872480B26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47249" y="450209"/>
                  <a:ext cx="249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581374-B908-CD89-5E3A-3CBFB3AAE288}"/>
                    </a:ext>
                  </a:extLst>
                </p14:cNvPr>
                <p14:cNvContentPartPr/>
                <p14:nvPr/>
              </p14:nvContentPartPr>
              <p14:xfrm>
                <a:off x="8717249" y="531209"/>
                <a:ext cx="216000" cy="367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581374-B908-CD89-5E3A-3CBFB3AAE28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08249" y="522209"/>
                  <a:ext cx="2336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46687CB-704E-A882-7F3C-D0BDB70E5963}"/>
                    </a:ext>
                  </a:extLst>
                </p14:cNvPr>
                <p14:cNvContentPartPr/>
                <p14:nvPr/>
              </p14:nvContentPartPr>
              <p14:xfrm>
                <a:off x="9015329" y="504569"/>
                <a:ext cx="167400" cy="140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46687CB-704E-A882-7F3C-D0BDB70E596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06689" y="495569"/>
                  <a:ext cx="185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051DAC-CC46-CCC4-F3BE-E01E277ACBD7}"/>
                    </a:ext>
                  </a:extLst>
                </p14:cNvPr>
                <p14:cNvContentPartPr/>
                <p14:nvPr/>
              </p14:nvContentPartPr>
              <p14:xfrm>
                <a:off x="9082649" y="394769"/>
                <a:ext cx="3240" cy="30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A051DAC-CC46-CCC4-F3BE-E01E277ACB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73649" y="386129"/>
                  <a:ext cx="20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50DE3C-4A62-4E62-7975-487A612F604D}"/>
                    </a:ext>
                  </a:extLst>
                </p14:cNvPr>
                <p14:cNvContentPartPr/>
                <p14:nvPr/>
              </p14:nvContentPartPr>
              <p14:xfrm>
                <a:off x="9269489" y="456329"/>
                <a:ext cx="224640" cy="199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50DE3C-4A62-4E62-7975-487A612F604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60489" y="447329"/>
                  <a:ext cx="242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E752A68-55BF-4C4E-5480-9183167C671F}"/>
                    </a:ext>
                  </a:extLst>
                </p14:cNvPr>
                <p14:cNvContentPartPr/>
                <p14:nvPr/>
              </p14:nvContentPartPr>
              <p14:xfrm>
                <a:off x="9578009" y="521129"/>
                <a:ext cx="201240" cy="158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E752A68-55BF-4C4E-5480-9183167C671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69369" y="512129"/>
                  <a:ext cx="218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483B4EC-693F-42EA-8D46-FCD223DDB8D7}"/>
                    </a:ext>
                  </a:extLst>
                </p14:cNvPr>
                <p14:cNvContentPartPr/>
                <p14:nvPr/>
              </p14:nvContentPartPr>
              <p14:xfrm>
                <a:off x="9921449" y="465689"/>
                <a:ext cx="157320" cy="207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483B4EC-693F-42EA-8D46-FCD223DDB8D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12449" y="456689"/>
                  <a:ext cx="174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FD37FD3-93B6-D22A-ED54-5D8EDE193E7C}"/>
                    </a:ext>
                  </a:extLst>
                </p14:cNvPr>
                <p14:cNvContentPartPr/>
                <p14:nvPr/>
              </p14:nvContentPartPr>
              <p14:xfrm>
                <a:off x="10092089" y="542729"/>
                <a:ext cx="230400" cy="239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FD37FD3-93B6-D22A-ED54-5D8EDE193E7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83449" y="533729"/>
                  <a:ext cx="24804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C7C4AF0-63FB-A4BE-A904-D2CBF9DE558A}"/>
                  </a:ext>
                </a:extLst>
              </p14:cNvPr>
              <p14:cNvContentPartPr/>
              <p14:nvPr/>
            </p14:nvContentPartPr>
            <p14:xfrm>
              <a:off x="1570529" y="1159049"/>
              <a:ext cx="200880" cy="2682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C7C4AF0-63FB-A4BE-A904-D2CBF9DE558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61889" y="1150409"/>
                <a:ext cx="218520" cy="28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62669B14-644B-C595-1626-2263FE46DAB6}"/>
              </a:ext>
            </a:extLst>
          </p:cNvPr>
          <p:cNvGrpSpPr/>
          <p:nvPr/>
        </p:nvGrpSpPr>
        <p:grpSpPr>
          <a:xfrm>
            <a:off x="2001449" y="1172369"/>
            <a:ext cx="182520" cy="245160"/>
            <a:chOff x="2001449" y="1172369"/>
            <a:chExt cx="18252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3CC815B-6381-D1DB-1D9F-BA6706879224}"/>
                    </a:ext>
                  </a:extLst>
                </p14:cNvPr>
                <p14:cNvContentPartPr/>
                <p14:nvPr/>
              </p14:nvContentPartPr>
              <p14:xfrm>
                <a:off x="2011529" y="1172369"/>
                <a:ext cx="123120" cy="101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3CC815B-6381-D1DB-1D9F-BA670687922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02889" y="1163729"/>
                  <a:ext cx="140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5C480E-14D2-D723-C801-89D679772BCA}"/>
                    </a:ext>
                  </a:extLst>
                </p14:cNvPr>
                <p14:cNvContentPartPr/>
                <p14:nvPr/>
              </p14:nvContentPartPr>
              <p14:xfrm>
                <a:off x="2001449" y="1384409"/>
                <a:ext cx="182520" cy="33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5C480E-14D2-D723-C801-89D679772BC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92809" y="1375769"/>
                  <a:ext cx="2001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50A72D0-268E-FCDA-AAFD-C674A8461F95}"/>
              </a:ext>
            </a:extLst>
          </p:cNvPr>
          <p:cNvGrpSpPr/>
          <p:nvPr/>
        </p:nvGrpSpPr>
        <p:grpSpPr>
          <a:xfrm>
            <a:off x="2476649" y="1153649"/>
            <a:ext cx="877680" cy="280080"/>
            <a:chOff x="2476649" y="1153649"/>
            <a:chExt cx="87768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3855BCF-2235-AD3D-B2D2-1A94C174C322}"/>
                    </a:ext>
                  </a:extLst>
                </p14:cNvPr>
                <p14:cNvContentPartPr/>
                <p14:nvPr/>
              </p14:nvContentPartPr>
              <p14:xfrm>
                <a:off x="2476649" y="1180289"/>
                <a:ext cx="171000" cy="253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3855BCF-2235-AD3D-B2D2-1A94C174C32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67649" y="1171649"/>
                  <a:ext cx="1886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641AC26-03B0-1C1E-B35B-DCE4B5343AF9}"/>
                    </a:ext>
                  </a:extLst>
                </p14:cNvPr>
                <p14:cNvContentPartPr/>
                <p14:nvPr/>
              </p14:nvContentPartPr>
              <p14:xfrm>
                <a:off x="2850329" y="1153649"/>
                <a:ext cx="164520" cy="217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641AC26-03B0-1C1E-B35B-DCE4B5343AF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41689" y="1145009"/>
                  <a:ext cx="182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8DB533A-A446-287E-D023-93456247BAFA}"/>
                    </a:ext>
                  </a:extLst>
                </p14:cNvPr>
                <p14:cNvContentPartPr/>
                <p14:nvPr/>
              </p14:nvContentPartPr>
              <p14:xfrm>
                <a:off x="3181889" y="1233569"/>
                <a:ext cx="172440" cy="122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8DB533A-A446-287E-D023-93456247BAF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72889" y="1224569"/>
                  <a:ext cx="19008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76142A1-1E2C-C321-BBD3-7D43B8073543}"/>
                  </a:ext>
                </a:extLst>
              </p14:cNvPr>
              <p14:cNvContentPartPr/>
              <p14:nvPr/>
            </p14:nvContentPartPr>
            <p14:xfrm>
              <a:off x="3837089" y="1069049"/>
              <a:ext cx="163800" cy="2401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76142A1-1E2C-C321-BBD3-7D43B807354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28089" y="1060409"/>
                <a:ext cx="181440" cy="25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A48276FD-AB29-B6A5-B2CF-F5392D4D658E}"/>
              </a:ext>
            </a:extLst>
          </p:cNvPr>
          <p:cNvGrpSpPr/>
          <p:nvPr/>
        </p:nvGrpSpPr>
        <p:grpSpPr>
          <a:xfrm>
            <a:off x="4232729" y="1042409"/>
            <a:ext cx="450720" cy="402840"/>
            <a:chOff x="4232729" y="1042409"/>
            <a:chExt cx="45072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F5951A6-5BFA-2012-A175-F5FFED092A31}"/>
                    </a:ext>
                  </a:extLst>
                </p14:cNvPr>
                <p14:cNvContentPartPr/>
                <p14:nvPr/>
              </p14:nvContentPartPr>
              <p14:xfrm>
                <a:off x="4232729" y="1107929"/>
                <a:ext cx="240480" cy="289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F5951A6-5BFA-2012-A175-F5FFED092A3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23729" y="1098929"/>
                  <a:ext cx="2581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F71B5BE-FD82-E49D-2DB9-5E1E7707A0C1}"/>
                    </a:ext>
                  </a:extLst>
                </p14:cNvPr>
                <p14:cNvContentPartPr/>
                <p14:nvPr/>
              </p14:nvContentPartPr>
              <p14:xfrm>
                <a:off x="4458809" y="1042409"/>
                <a:ext cx="224640" cy="402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F71B5BE-FD82-E49D-2DB9-5E1E7707A0C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50169" y="1033769"/>
                  <a:ext cx="242280" cy="42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5E1B4BF-16FF-D2EA-74A8-393D3E0B155C}"/>
                  </a:ext>
                </a:extLst>
              </p14:cNvPr>
              <p14:cNvContentPartPr/>
              <p14:nvPr/>
            </p14:nvContentPartPr>
            <p14:xfrm>
              <a:off x="5517569" y="1287209"/>
              <a:ext cx="322200" cy="1573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5E1B4BF-16FF-D2EA-74A8-393D3E0B155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08929" y="1278569"/>
                <a:ext cx="3398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9EF4E8E-E8D0-44F9-5E17-FE100A07FC99}"/>
                  </a:ext>
                </a:extLst>
              </p14:cNvPr>
              <p14:cNvContentPartPr/>
              <p14:nvPr/>
            </p14:nvContentPartPr>
            <p14:xfrm>
              <a:off x="5696129" y="1044209"/>
              <a:ext cx="25200" cy="86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9EF4E8E-E8D0-44F9-5E17-FE100A07FC9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87489" y="1035569"/>
                <a:ext cx="428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182E09F-B7EC-916C-89E0-08D12AF39434}"/>
                  </a:ext>
                </a:extLst>
              </p14:cNvPr>
              <p14:cNvContentPartPr/>
              <p14:nvPr/>
            </p14:nvContentPartPr>
            <p14:xfrm>
              <a:off x="6601529" y="1166609"/>
              <a:ext cx="203760" cy="2217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182E09F-B7EC-916C-89E0-08D12AF3943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592529" y="1157609"/>
                <a:ext cx="221400" cy="23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1A71C59-6BB1-DDB0-9470-41E8EC64291B}"/>
              </a:ext>
            </a:extLst>
          </p:cNvPr>
          <p:cNvGrpSpPr/>
          <p:nvPr/>
        </p:nvGrpSpPr>
        <p:grpSpPr>
          <a:xfrm>
            <a:off x="7013369" y="1082729"/>
            <a:ext cx="530640" cy="294840"/>
            <a:chOff x="7013369" y="1082729"/>
            <a:chExt cx="53064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71A9195-7811-F5C3-A667-1C1F228745AB}"/>
                    </a:ext>
                  </a:extLst>
                </p14:cNvPr>
                <p14:cNvContentPartPr/>
                <p14:nvPr/>
              </p14:nvContentPartPr>
              <p14:xfrm>
                <a:off x="7014449" y="1124129"/>
                <a:ext cx="227160" cy="253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71A9195-7811-F5C3-A667-1C1F228745A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05449" y="1115129"/>
                  <a:ext cx="244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D7BE48A-1ECD-8B4D-304A-DCC6169F41ED}"/>
                    </a:ext>
                  </a:extLst>
                </p14:cNvPr>
                <p14:cNvContentPartPr/>
                <p14:nvPr/>
              </p14:nvContentPartPr>
              <p14:xfrm>
                <a:off x="7013369" y="1265969"/>
                <a:ext cx="157320" cy="27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D7BE48A-1ECD-8B4D-304A-DCC6169F41E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04369" y="1257329"/>
                  <a:ext cx="174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D67EE1B-A0C2-42EE-3264-FC4124D07170}"/>
                    </a:ext>
                  </a:extLst>
                </p14:cNvPr>
                <p14:cNvContentPartPr/>
                <p14:nvPr/>
              </p14:nvContentPartPr>
              <p14:xfrm>
                <a:off x="7341689" y="1082729"/>
                <a:ext cx="202320" cy="249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D67EE1B-A0C2-42EE-3264-FC4124D0717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33049" y="1073729"/>
                  <a:ext cx="219960" cy="26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8C08F43-E29A-0DBF-1A75-AB8078AD50FF}"/>
                  </a:ext>
                </a:extLst>
              </p14:cNvPr>
              <p14:cNvContentPartPr/>
              <p14:nvPr/>
            </p14:nvContentPartPr>
            <p14:xfrm>
              <a:off x="7737689" y="1158329"/>
              <a:ext cx="154440" cy="1576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8C08F43-E29A-0DBF-1A75-AB8078AD50F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728689" y="1149329"/>
                <a:ext cx="1720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97F23F-5600-7D6F-2706-609E289509EF}"/>
                  </a:ext>
                </a:extLst>
              </p14:cNvPr>
              <p14:cNvContentPartPr/>
              <p14:nvPr/>
            </p14:nvContentPartPr>
            <p14:xfrm>
              <a:off x="8091209" y="1123769"/>
              <a:ext cx="109440" cy="2624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97F23F-5600-7D6F-2706-609E289509E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082569" y="1115129"/>
                <a:ext cx="127080" cy="28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1CD5119F-2580-FEE3-FC89-6BE48AD3B957}"/>
              </a:ext>
            </a:extLst>
          </p:cNvPr>
          <p:cNvGrpSpPr/>
          <p:nvPr/>
        </p:nvGrpSpPr>
        <p:grpSpPr>
          <a:xfrm>
            <a:off x="8651369" y="1038809"/>
            <a:ext cx="663840" cy="382680"/>
            <a:chOff x="8651369" y="1038809"/>
            <a:chExt cx="66384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39C08FD-4893-59CA-04A3-B512F1D2C6F5}"/>
                    </a:ext>
                  </a:extLst>
                </p14:cNvPr>
                <p14:cNvContentPartPr/>
                <p14:nvPr/>
              </p14:nvContentPartPr>
              <p14:xfrm>
                <a:off x="8651369" y="1106849"/>
                <a:ext cx="173880" cy="189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39C08FD-4893-59CA-04A3-B512F1D2C6F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42729" y="1098209"/>
                  <a:ext cx="191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D9B4A74-908B-264D-7474-AFDEB5FEC6C0}"/>
                    </a:ext>
                  </a:extLst>
                </p14:cNvPr>
                <p14:cNvContentPartPr/>
                <p14:nvPr/>
              </p14:nvContentPartPr>
              <p14:xfrm>
                <a:off x="8923529" y="1160129"/>
                <a:ext cx="194400" cy="210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D9B4A74-908B-264D-7474-AFDEB5FEC6C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14889" y="1151489"/>
                  <a:ext cx="2120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96FB959-8282-8304-E915-6DE7267E620B}"/>
                    </a:ext>
                  </a:extLst>
                </p14:cNvPr>
                <p14:cNvContentPartPr/>
                <p14:nvPr/>
              </p14:nvContentPartPr>
              <p14:xfrm>
                <a:off x="9192449" y="1038809"/>
                <a:ext cx="122760" cy="382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96FB959-8282-8304-E915-6DE7267E620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83449" y="1030169"/>
                  <a:ext cx="140400" cy="40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CAD7A58-AC90-A14F-310B-411B5CDD33CB}"/>
              </a:ext>
            </a:extLst>
          </p:cNvPr>
          <p:cNvGrpSpPr/>
          <p:nvPr/>
        </p:nvGrpSpPr>
        <p:grpSpPr>
          <a:xfrm>
            <a:off x="316289" y="1999649"/>
            <a:ext cx="323640" cy="463680"/>
            <a:chOff x="316289" y="1999649"/>
            <a:chExt cx="323640" cy="46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D6C700C-01C3-655E-D0FD-A844BBC0E86F}"/>
                    </a:ext>
                  </a:extLst>
                </p14:cNvPr>
                <p14:cNvContentPartPr/>
                <p14:nvPr/>
              </p14:nvContentPartPr>
              <p14:xfrm>
                <a:off x="316289" y="2124569"/>
                <a:ext cx="167760" cy="242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D6C700C-01C3-655E-D0FD-A844BBC0E86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7649" y="2115929"/>
                  <a:ext cx="1854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CA84240-8362-23EC-E5FE-6BB5511F3629}"/>
                    </a:ext>
                  </a:extLst>
                </p14:cNvPr>
                <p14:cNvContentPartPr/>
                <p14:nvPr/>
              </p14:nvContentPartPr>
              <p14:xfrm>
                <a:off x="529049" y="1999649"/>
                <a:ext cx="110880" cy="463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CA84240-8362-23EC-E5FE-6BB5511F362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0409" y="1990649"/>
                  <a:ext cx="128520" cy="48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2584DC5-0303-4321-C8A6-7A8245235563}"/>
              </a:ext>
            </a:extLst>
          </p:cNvPr>
          <p:cNvGrpSpPr/>
          <p:nvPr/>
        </p:nvGrpSpPr>
        <p:grpSpPr>
          <a:xfrm>
            <a:off x="973649" y="1940969"/>
            <a:ext cx="1435320" cy="462240"/>
            <a:chOff x="973649" y="1940969"/>
            <a:chExt cx="1435320" cy="4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EE3B8A2-F7E0-013F-E7F3-80CAB1619810}"/>
                    </a:ext>
                  </a:extLst>
                </p14:cNvPr>
                <p14:cNvContentPartPr/>
                <p14:nvPr/>
              </p14:nvContentPartPr>
              <p14:xfrm>
                <a:off x="1191449" y="1993889"/>
                <a:ext cx="237600" cy="409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EE3B8A2-F7E0-013F-E7F3-80CAB161981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82809" y="1985249"/>
                  <a:ext cx="2552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EB63486-B7A9-CC49-19D9-592355A19B72}"/>
                    </a:ext>
                  </a:extLst>
                </p14:cNvPr>
                <p14:cNvContentPartPr/>
                <p14:nvPr/>
              </p14:nvContentPartPr>
              <p14:xfrm>
                <a:off x="1606529" y="2117729"/>
                <a:ext cx="135000" cy="230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EB63486-B7A9-CC49-19D9-592355A19B7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97889" y="2108729"/>
                  <a:ext cx="152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8D08B8D-FE96-1ADF-FD1B-2A7B7DDC56A3}"/>
                    </a:ext>
                  </a:extLst>
                </p14:cNvPr>
                <p14:cNvContentPartPr/>
                <p14:nvPr/>
              </p14:nvContentPartPr>
              <p14:xfrm>
                <a:off x="973649" y="1940969"/>
                <a:ext cx="27720" cy="48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8D08B8D-FE96-1ADF-FD1B-2A7B7DDC56A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4649" y="1931969"/>
                  <a:ext cx="45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1A95BB8-C590-B68A-2986-BB2E5A0772FD}"/>
                    </a:ext>
                  </a:extLst>
                </p14:cNvPr>
                <p14:cNvContentPartPr/>
                <p14:nvPr/>
              </p14:nvContentPartPr>
              <p14:xfrm>
                <a:off x="1770329" y="2101529"/>
                <a:ext cx="236880" cy="243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1A95BB8-C590-B68A-2986-BB2E5A0772F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61329" y="2092889"/>
                  <a:ext cx="254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6072B9E-AFFA-8E93-C5CA-3EB4C6E82EFD}"/>
                    </a:ext>
                  </a:extLst>
                </p14:cNvPr>
                <p14:cNvContentPartPr/>
                <p14:nvPr/>
              </p14:nvContentPartPr>
              <p14:xfrm>
                <a:off x="2073449" y="2173169"/>
                <a:ext cx="335520" cy="165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6072B9E-AFFA-8E93-C5CA-3EB4C6E82EF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64449" y="2164169"/>
                  <a:ext cx="35316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35A547D-F010-9E04-4F80-01C64367D84F}"/>
              </a:ext>
            </a:extLst>
          </p:cNvPr>
          <p:cNvGrpSpPr/>
          <p:nvPr/>
        </p:nvGrpSpPr>
        <p:grpSpPr>
          <a:xfrm>
            <a:off x="2919809" y="2134649"/>
            <a:ext cx="225720" cy="203760"/>
            <a:chOff x="2919809" y="2134649"/>
            <a:chExt cx="22572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61714EE-E482-052A-18BE-43DA332D7072}"/>
                    </a:ext>
                  </a:extLst>
                </p14:cNvPr>
                <p14:cNvContentPartPr/>
                <p14:nvPr/>
              </p14:nvContentPartPr>
              <p14:xfrm>
                <a:off x="2919809" y="2139689"/>
                <a:ext cx="207720" cy="1674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61714EE-E482-052A-18BE-43DA332D707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10809" y="2131049"/>
                  <a:ext cx="225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A65A875-CBA1-543F-D3B0-6810BCF2ECC4}"/>
                    </a:ext>
                  </a:extLst>
                </p14:cNvPr>
                <p14:cNvContentPartPr/>
                <p14:nvPr/>
              </p14:nvContentPartPr>
              <p14:xfrm>
                <a:off x="2957249" y="2134649"/>
                <a:ext cx="188280" cy="203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A65A875-CBA1-543F-D3B0-6810BCF2ECC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48609" y="2126009"/>
                  <a:ext cx="20592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8D5DB99-7F98-339E-789E-97C4CBB23827}"/>
              </a:ext>
            </a:extLst>
          </p:cNvPr>
          <p:cNvGrpSpPr/>
          <p:nvPr/>
        </p:nvGrpSpPr>
        <p:grpSpPr>
          <a:xfrm>
            <a:off x="3407249" y="2120969"/>
            <a:ext cx="161280" cy="194400"/>
            <a:chOff x="3407249" y="2120969"/>
            <a:chExt cx="16128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4FA7456-BC5A-4EC8-C6C9-9E90B2476605}"/>
                    </a:ext>
                  </a:extLst>
                </p14:cNvPr>
                <p14:cNvContentPartPr/>
                <p14:nvPr/>
              </p14:nvContentPartPr>
              <p14:xfrm>
                <a:off x="3411209" y="2120969"/>
                <a:ext cx="157320" cy="194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4FA7456-BC5A-4EC8-C6C9-9E90B24766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02209" y="2111969"/>
                  <a:ext cx="174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023E0FA-4837-6A68-4389-A5EAE404A40C}"/>
                    </a:ext>
                  </a:extLst>
                </p14:cNvPr>
                <p14:cNvContentPartPr/>
                <p14:nvPr/>
              </p14:nvContentPartPr>
              <p14:xfrm>
                <a:off x="3407249" y="2218889"/>
                <a:ext cx="102240" cy="22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023E0FA-4837-6A68-4389-A5EAE404A40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98249" y="2209889"/>
                  <a:ext cx="1198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36DBBF6-8F3C-D674-6F57-73EBEEFA46F2}"/>
              </a:ext>
            </a:extLst>
          </p:cNvPr>
          <p:cNvGrpSpPr/>
          <p:nvPr/>
        </p:nvGrpSpPr>
        <p:grpSpPr>
          <a:xfrm>
            <a:off x="3818369" y="1987769"/>
            <a:ext cx="450360" cy="339840"/>
            <a:chOff x="3818369" y="1987769"/>
            <a:chExt cx="45036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966B5E0-9A16-5044-517F-7340915025AB}"/>
                    </a:ext>
                  </a:extLst>
                </p14:cNvPr>
                <p14:cNvContentPartPr/>
                <p14:nvPr/>
              </p14:nvContentPartPr>
              <p14:xfrm>
                <a:off x="3848249" y="1998209"/>
                <a:ext cx="104400" cy="33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966B5E0-9A16-5044-517F-7340915025A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39609" y="1989209"/>
                  <a:ext cx="122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8C8A532-E0F4-190B-F39A-96D1B6A72D6C}"/>
                    </a:ext>
                  </a:extLst>
                </p14:cNvPr>
                <p14:cNvContentPartPr/>
                <p14:nvPr/>
              </p14:nvContentPartPr>
              <p14:xfrm>
                <a:off x="3818369" y="1987769"/>
                <a:ext cx="450360" cy="339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8C8A532-E0F4-190B-F39A-96D1B6A72D6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09369" y="1978769"/>
                  <a:ext cx="46800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64BCC1A-D7D6-2DF4-52E0-28024BCB3597}"/>
              </a:ext>
            </a:extLst>
          </p:cNvPr>
          <p:cNvGrpSpPr/>
          <p:nvPr/>
        </p:nvGrpSpPr>
        <p:grpSpPr>
          <a:xfrm>
            <a:off x="4462409" y="2066249"/>
            <a:ext cx="338400" cy="314280"/>
            <a:chOff x="4462409" y="2066249"/>
            <a:chExt cx="33840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7617497-A7E5-307C-0624-C1834A0A2CDB}"/>
                    </a:ext>
                  </a:extLst>
                </p14:cNvPr>
                <p14:cNvContentPartPr/>
                <p14:nvPr/>
              </p14:nvContentPartPr>
              <p14:xfrm>
                <a:off x="4462409" y="2066249"/>
                <a:ext cx="198000" cy="314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7617497-A7E5-307C-0624-C1834A0A2CD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53769" y="2057609"/>
                  <a:ext cx="2156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570AEF4-DE28-5266-8AE1-FAE7AAE6B88B}"/>
                    </a:ext>
                  </a:extLst>
                </p14:cNvPr>
                <p14:cNvContentPartPr/>
                <p14:nvPr/>
              </p14:nvContentPartPr>
              <p14:xfrm>
                <a:off x="4764089" y="2267489"/>
                <a:ext cx="36720" cy="86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570AEF4-DE28-5266-8AE1-FAE7AAE6B88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55449" y="2258849"/>
                  <a:ext cx="543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067DAC1-8B8C-F2C2-2990-FD33F8D47D06}"/>
              </a:ext>
            </a:extLst>
          </p:cNvPr>
          <p:cNvGrpSpPr/>
          <p:nvPr/>
        </p:nvGrpSpPr>
        <p:grpSpPr>
          <a:xfrm>
            <a:off x="5020769" y="1997129"/>
            <a:ext cx="482040" cy="449640"/>
            <a:chOff x="5020769" y="1997129"/>
            <a:chExt cx="48204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36A450A-9A36-8307-9BA9-BD52CA157282}"/>
                    </a:ext>
                  </a:extLst>
                </p14:cNvPr>
                <p14:cNvContentPartPr/>
                <p14:nvPr/>
              </p14:nvContentPartPr>
              <p14:xfrm>
                <a:off x="5020769" y="2083889"/>
                <a:ext cx="196200" cy="2599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36A450A-9A36-8307-9BA9-BD52CA15728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11769" y="2075249"/>
                  <a:ext cx="213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19B3BC1-C758-F4E9-BDC1-7B6E16A2F723}"/>
                    </a:ext>
                  </a:extLst>
                </p14:cNvPr>
                <p14:cNvContentPartPr/>
                <p14:nvPr/>
              </p14:nvContentPartPr>
              <p14:xfrm>
                <a:off x="5299769" y="1997129"/>
                <a:ext cx="203040" cy="449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19B3BC1-C758-F4E9-BDC1-7B6E16A2F72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91129" y="1988129"/>
                  <a:ext cx="220680" cy="46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C00E2DB-1025-DD5E-4F82-B6F1F4552558}"/>
              </a:ext>
            </a:extLst>
          </p:cNvPr>
          <p:cNvGrpSpPr/>
          <p:nvPr/>
        </p:nvGrpSpPr>
        <p:grpSpPr>
          <a:xfrm>
            <a:off x="6042809" y="2132129"/>
            <a:ext cx="868320" cy="175320"/>
            <a:chOff x="6042809" y="2132129"/>
            <a:chExt cx="86832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470F579-50F7-D405-D422-23915B80F7A4}"/>
                    </a:ext>
                  </a:extLst>
                </p14:cNvPr>
                <p14:cNvContentPartPr/>
                <p14:nvPr/>
              </p14:nvContentPartPr>
              <p14:xfrm>
                <a:off x="6042809" y="2173529"/>
                <a:ext cx="366480" cy="133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470F579-50F7-D405-D422-23915B80F7A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33809" y="2164529"/>
                  <a:ext cx="384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F5F8BB4-2467-C39E-4083-7FF4EE5C8DB0}"/>
                    </a:ext>
                  </a:extLst>
                </p14:cNvPr>
                <p14:cNvContentPartPr/>
                <p14:nvPr/>
              </p14:nvContentPartPr>
              <p14:xfrm>
                <a:off x="6500009" y="2132129"/>
                <a:ext cx="411120" cy="157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F5F8BB4-2467-C39E-4083-7FF4EE5C8DB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91009" y="2123129"/>
                  <a:ext cx="4287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E604906-14FA-DF6F-30E7-C22C9FA0474C}"/>
              </a:ext>
            </a:extLst>
          </p:cNvPr>
          <p:cNvGrpSpPr/>
          <p:nvPr/>
        </p:nvGrpSpPr>
        <p:grpSpPr>
          <a:xfrm>
            <a:off x="7617449" y="1973009"/>
            <a:ext cx="1472760" cy="454680"/>
            <a:chOff x="7617449" y="1973009"/>
            <a:chExt cx="147276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42138F4-D7BD-7D31-641E-1A88082C10F0}"/>
                    </a:ext>
                  </a:extLst>
                </p14:cNvPr>
                <p14:cNvContentPartPr/>
                <p14:nvPr/>
              </p14:nvContentPartPr>
              <p14:xfrm>
                <a:off x="7617449" y="1973009"/>
                <a:ext cx="254880" cy="454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42138F4-D7BD-7D31-641E-1A88082C10F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608809" y="1964009"/>
                  <a:ext cx="2725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8ED4DDC-BFF3-0FF6-2F68-A7C14817C542}"/>
                    </a:ext>
                  </a:extLst>
                </p14:cNvPr>
                <p14:cNvContentPartPr/>
                <p14:nvPr/>
              </p14:nvContentPartPr>
              <p14:xfrm>
                <a:off x="7647329" y="2203049"/>
                <a:ext cx="91440" cy="30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8ED4DDC-BFF3-0FF6-2F68-A7C14817C54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38329" y="2194409"/>
                  <a:ext cx="109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70CA300-7B1B-303A-9221-4B252E32638F}"/>
                    </a:ext>
                  </a:extLst>
                </p14:cNvPr>
                <p14:cNvContentPartPr/>
                <p14:nvPr/>
              </p14:nvContentPartPr>
              <p14:xfrm>
                <a:off x="7963409" y="2119889"/>
                <a:ext cx="108000" cy="220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70CA300-7B1B-303A-9221-4B252E32638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54409" y="2111249"/>
                  <a:ext cx="125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310B0B3-6FE1-57C8-5D87-56AD2B1AD481}"/>
                    </a:ext>
                  </a:extLst>
                </p14:cNvPr>
                <p14:cNvContentPartPr/>
                <p14:nvPr/>
              </p14:nvContentPartPr>
              <p14:xfrm>
                <a:off x="8152769" y="2239769"/>
                <a:ext cx="99000" cy="19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310B0B3-6FE1-57C8-5D87-56AD2B1AD48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44129" y="2231129"/>
                  <a:ext cx="116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A9B2433-C482-BF5E-DAA5-8290E7582A98}"/>
                    </a:ext>
                  </a:extLst>
                </p14:cNvPr>
                <p14:cNvContentPartPr/>
                <p14:nvPr/>
              </p14:nvContentPartPr>
              <p14:xfrm>
                <a:off x="8447249" y="2131769"/>
                <a:ext cx="143640" cy="167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A9B2433-C482-BF5E-DAA5-8290E7582A9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38609" y="2123129"/>
                  <a:ext cx="161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72908F4-6C0E-F881-9CD4-D0BBB8655F44}"/>
                    </a:ext>
                  </a:extLst>
                </p14:cNvPr>
                <p14:cNvContentPartPr/>
                <p14:nvPr/>
              </p14:nvContentPartPr>
              <p14:xfrm>
                <a:off x="8390009" y="2151929"/>
                <a:ext cx="235800" cy="149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72908F4-6C0E-F881-9CD4-D0BBB8655F4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81369" y="2142929"/>
                  <a:ext cx="253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FD6DB9A-CFF7-F605-7E62-6EA1F7F39F4D}"/>
                    </a:ext>
                  </a:extLst>
                </p14:cNvPr>
                <p14:cNvContentPartPr/>
                <p14:nvPr/>
              </p14:nvContentPartPr>
              <p14:xfrm>
                <a:off x="8634089" y="2046089"/>
                <a:ext cx="456120" cy="302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FD6DB9A-CFF7-F605-7E62-6EA1F7F39F4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25449" y="2037089"/>
                  <a:ext cx="4737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EEA6B6C-3F15-937E-7E56-99A7214441B0}"/>
                    </a:ext>
                  </a:extLst>
                </p14:cNvPr>
                <p14:cNvContentPartPr/>
                <p14:nvPr/>
              </p14:nvContentPartPr>
              <p14:xfrm>
                <a:off x="8984369" y="2229329"/>
                <a:ext cx="101520" cy="23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EEA6B6C-3F15-937E-7E56-99A7214441B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975729" y="2220689"/>
                  <a:ext cx="11916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3D2B8E0-1E45-DAA9-9152-BFFAE257EA27}"/>
                  </a:ext>
                </a:extLst>
              </p14:cNvPr>
              <p14:cNvContentPartPr/>
              <p14:nvPr/>
            </p14:nvContentPartPr>
            <p14:xfrm>
              <a:off x="9415649" y="2176049"/>
              <a:ext cx="154800" cy="129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3D2B8E0-1E45-DAA9-9152-BFFAE257EA2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406649" y="2167409"/>
                <a:ext cx="17244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CFF7D3A-754C-7281-77AB-674F2FBDB261}"/>
              </a:ext>
            </a:extLst>
          </p:cNvPr>
          <p:cNvGrpSpPr/>
          <p:nvPr/>
        </p:nvGrpSpPr>
        <p:grpSpPr>
          <a:xfrm>
            <a:off x="9876089" y="1835849"/>
            <a:ext cx="814680" cy="551880"/>
            <a:chOff x="9876089" y="1835849"/>
            <a:chExt cx="814680" cy="5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29D14AF-67D4-5F98-50AF-18B9582EC942}"/>
                    </a:ext>
                  </a:extLst>
                </p14:cNvPr>
                <p14:cNvContentPartPr/>
                <p14:nvPr/>
              </p14:nvContentPartPr>
              <p14:xfrm>
                <a:off x="9923969" y="1835849"/>
                <a:ext cx="191160" cy="551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29D14AF-67D4-5F98-50AF-18B9582EC94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914969" y="1827209"/>
                  <a:ext cx="20880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A9CFF68-7DEE-28D6-FBC4-5AB76695C5A0}"/>
                    </a:ext>
                  </a:extLst>
                </p14:cNvPr>
                <p14:cNvContentPartPr/>
                <p14:nvPr/>
              </p14:nvContentPartPr>
              <p14:xfrm>
                <a:off x="9876089" y="2157329"/>
                <a:ext cx="150120" cy="612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A9CFF68-7DEE-28D6-FBC4-5AB76695C5A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67449" y="2148329"/>
                  <a:ext cx="167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2D23BC3-B33E-DE7D-C410-80631F49CD2C}"/>
                    </a:ext>
                  </a:extLst>
                </p14:cNvPr>
                <p14:cNvContentPartPr/>
                <p14:nvPr/>
              </p14:nvContentPartPr>
              <p14:xfrm>
                <a:off x="10230329" y="2010449"/>
                <a:ext cx="87480" cy="200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2D23BC3-B33E-DE7D-C410-80631F49CD2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221689" y="2001449"/>
                  <a:ext cx="105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C40C17E-CAA5-003A-E62E-CFD30E0814D6}"/>
                    </a:ext>
                  </a:extLst>
                </p14:cNvPr>
                <p14:cNvContentPartPr/>
                <p14:nvPr/>
              </p14:nvContentPartPr>
              <p14:xfrm>
                <a:off x="10385849" y="2084249"/>
                <a:ext cx="180000" cy="127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C40C17E-CAA5-003A-E62E-CFD30E0814D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377209" y="2075609"/>
                  <a:ext cx="197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0DC3272-0734-7121-7548-25296F5A11E1}"/>
                    </a:ext>
                  </a:extLst>
                </p14:cNvPr>
                <p14:cNvContentPartPr/>
                <p14:nvPr/>
              </p14:nvContentPartPr>
              <p14:xfrm>
                <a:off x="10545329" y="1864289"/>
                <a:ext cx="145440" cy="392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0DC3272-0734-7121-7548-25296F5A11E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36689" y="1855649"/>
                  <a:ext cx="163080" cy="41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336BD62-A563-4EFD-5470-F6DEA7AED74C}"/>
                  </a:ext>
                </a:extLst>
              </p14:cNvPr>
              <p14:cNvContentPartPr/>
              <p14:nvPr/>
            </p14:nvContentPartPr>
            <p14:xfrm>
              <a:off x="10960409" y="2244089"/>
              <a:ext cx="67320" cy="1501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336BD62-A563-4EFD-5470-F6DEA7AED74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951769" y="2235089"/>
                <a:ext cx="8496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023AB3C-335C-A953-08AA-5E7840B381E0}"/>
              </a:ext>
            </a:extLst>
          </p:cNvPr>
          <p:cNvGrpSpPr/>
          <p:nvPr/>
        </p:nvGrpSpPr>
        <p:grpSpPr>
          <a:xfrm>
            <a:off x="404129" y="2855009"/>
            <a:ext cx="687240" cy="349200"/>
            <a:chOff x="404129" y="2855009"/>
            <a:chExt cx="68724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DB5D2BB-3A20-621B-C5AB-C9D8E3EC0BA5}"/>
                    </a:ext>
                  </a:extLst>
                </p14:cNvPr>
                <p14:cNvContentPartPr/>
                <p14:nvPr/>
              </p14:nvContentPartPr>
              <p14:xfrm>
                <a:off x="404129" y="2860769"/>
                <a:ext cx="196920" cy="343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DB5D2BB-3A20-621B-C5AB-C9D8E3EC0BA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5129" y="2851769"/>
                  <a:ext cx="2145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BB6E984-E654-2A95-B273-3EA4E06005A4}"/>
                    </a:ext>
                  </a:extLst>
                </p14:cNvPr>
                <p14:cNvContentPartPr/>
                <p14:nvPr/>
              </p14:nvContentPartPr>
              <p14:xfrm>
                <a:off x="743609" y="2855009"/>
                <a:ext cx="20160" cy="119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BB6E984-E654-2A95-B273-3EA4E06005A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4609" y="2846009"/>
                  <a:ext cx="37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2957755-0B50-5E1C-4211-F86A31C12BBC}"/>
                    </a:ext>
                  </a:extLst>
                </p14:cNvPr>
                <p14:cNvContentPartPr/>
                <p14:nvPr/>
              </p14:nvContentPartPr>
              <p14:xfrm>
                <a:off x="890129" y="2866169"/>
                <a:ext cx="136080" cy="114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2957755-0B50-5E1C-4211-F86A31C12BB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1489" y="2857169"/>
                  <a:ext cx="153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DFAE99E-3EAB-C4A1-1262-D49246A0E8DD}"/>
                    </a:ext>
                  </a:extLst>
                </p14:cNvPr>
                <p14:cNvContentPartPr/>
                <p14:nvPr/>
              </p14:nvContentPartPr>
              <p14:xfrm>
                <a:off x="1007489" y="2879129"/>
                <a:ext cx="83880" cy="107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DFAE99E-3EAB-C4A1-1262-D49246A0E8D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8489" y="2870489"/>
                  <a:ext cx="10152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FBBAB7C-75D9-A949-F1E9-32B294375218}"/>
              </a:ext>
            </a:extLst>
          </p:cNvPr>
          <p:cNvGrpSpPr/>
          <p:nvPr/>
        </p:nvGrpSpPr>
        <p:grpSpPr>
          <a:xfrm>
            <a:off x="1493489" y="2619569"/>
            <a:ext cx="993600" cy="368280"/>
            <a:chOff x="1493489" y="2619569"/>
            <a:chExt cx="993600" cy="36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20FA853-BD25-F821-3BCC-F9DAA02B3C89}"/>
                    </a:ext>
                  </a:extLst>
                </p14:cNvPr>
                <p14:cNvContentPartPr/>
                <p14:nvPr/>
              </p14:nvContentPartPr>
              <p14:xfrm>
                <a:off x="1493489" y="2799929"/>
                <a:ext cx="41040" cy="151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20FA853-BD25-F821-3BCC-F9DAA02B3C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84849" y="2790929"/>
                  <a:ext cx="58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77B2FF6-FCD1-8B13-9C68-5509CF2E5962}"/>
                    </a:ext>
                  </a:extLst>
                </p14:cNvPr>
                <p14:cNvContentPartPr/>
                <p14:nvPr/>
              </p14:nvContentPartPr>
              <p14:xfrm>
                <a:off x="1540649" y="2811449"/>
                <a:ext cx="168480" cy="142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77B2FF6-FCD1-8B13-9C68-5509CF2E596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31649" y="2802449"/>
                  <a:ext cx="186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A699C5E-10B8-3154-3234-FFEAF878EC7E}"/>
                    </a:ext>
                  </a:extLst>
                </p14:cNvPr>
                <p14:cNvContentPartPr/>
                <p14:nvPr/>
              </p14:nvContentPartPr>
              <p14:xfrm>
                <a:off x="1790849" y="2819009"/>
                <a:ext cx="147240" cy="1360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A699C5E-10B8-3154-3234-FFEAF878EC7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81849" y="2810369"/>
                  <a:ext cx="164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DB221B3-A4B5-71B2-E2D4-38167D0A3E9C}"/>
                    </a:ext>
                  </a:extLst>
                </p14:cNvPr>
                <p14:cNvContentPartPr/>
                <p14:nvPr/>
              </p14:nvContentPartPr>
              <p14:xfrm>
                <a:off x="1838369" y="2675729"/>
                <a:ext cx="138600" cy="303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DB221B3-A4B5-71B2-E2D4-38167D0A3E9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29729" y="2667089"/>
                  <a:ext cx="1562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3D5B7F2-7654-AC4A-3270-11C717F7FEE9}"/>
                    </a:ext>
                  </a:extLst>
                </p14:cNvPr>
                <p14:cNvContentPartPr/>
                <p14:nvPr/>
              </p14:nvContentPartPr>
              <p14:xfrm>
                <a:off x="2060489" y="2619569"/>
                <a:ext cx="189360" cy="333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3D5B7F2-7654-AC4A-3270-11C717F7FEE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51849" y="2610569"/>
                  <a:ext cx="2070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D7D480E-1032-BB80-7FA7-F6AEF4E63BBB}"/>
                    </a:ext>
                  </a:extLst>
                </p14:cNvPr>
                <p14:cNvContentPartPr/>
                <p14:nvPr/>
              </p14:nvContentPartPr>
              <p14:xfrm>
                <a:off x="2391329" y="2767889"/>
                <a:ext cx="95760" cy="219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D7D480E-1032-BB80-7FA7-F6AEF4E63BB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82329" y="2759249"/>
                  <a:ext cx="11340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4A2E96D-A1FD-20EA-9897-3D9B559DB7E5}"/>
              </a:ext>
            </a:extLst>
          </p:cNvPr>
          <p:cNvGrpSpPr/>
          <p:nvPr/>
        </p:nvGrpSpPr>
        <p:grpSpPr>
          <a:xfrm>
            <a:off x="2979929" y="2738369"/>
            <a:ext cx="209880" cy="198000"/>
            <a:chOff x="2979929" y="2738369"/>
            <a:chExt cx="20988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621CFE2-45B9-9158-E702-36257B38FE8A}"/>
                    </a:ext>
                  </a:extLst>
                </p14:cNvPr>
                <p14:cNvContentPartPr/>
                <p14:nvPr/>
              </p14:nvContentPartPr>
              <p14:xfrm>
                <a:off x="3007649" y="2747729"/>
                <a:ext cx="182160" cy="188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621CFE2-45B9-9158-E702-36257B38FE8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99009" y="2739089"/>
                  <a:ext cx="199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65C400D-8BD2-DD64-4CB0-0654ABAD874B}"/>
                    </a:ext>
                  </a:extLst>
                </p14:cNvPr>
                <p14:cNvContentPartPr/>
                <p14:nvPr/>
              </p14:nvContentPartPr>
              <p14:xfrm>
                <a:off x="2979929" y="2738369"/>
                <a:ext cx="209880" cy="194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65C400D-8BD2-DD64-4CB0-0654ABAD874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71289" y="2729729"/>
                  <a:ext cx="2275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FABC9FD-7B14-C22C-A6B7-7FC5407F5C22}"/>
              </a:ext>
            </a:extLst>
          </p:cNvPr>
          <p:cNvGrpSpPr/>
          <p:nvPr/>
        </p:nvGrpSpPr>
        <p:grpSpPr>
          <a:xfrm>
            <a:off x="3397529" y="2704529"/>
            <a:ext cx="715320" cy="293400"/>
            <a:chOff x="3397529" y="2704529"/>
            <a:chExt cx="71532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9A71445-1526-6003-1CEC-C968DB99EFE2}"/>
                    </a:ext>
                  </a:extLst>
                </p14:cNvPr>
                <p14:cNvContentPartPr/>
                <p14:nvPr/>
              </p14:nvContentPartPr>
              <p14:xfrm>
                <a:off x="3404729" y="2751329"/>
                <a:ext cx="157320" cy="176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9A71445-1526-6003-1CEC-C968DB99EFE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396089" y="2742689"/>
                  <a:ext cx="174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C116160-7391-5141-D742-05B0DF4CFBDF}"/>
                    </a:ext>
                  </a:extLst>
                </p14:cNvPr>
                <p14:cNvContentPartPr/>
                <p14:nvPr/>
              </p14:nvContentPartPr>
              <p14:xfrm>
                <a:off x="3397529" y="2864369"/>
                <a:ext cx="69480" cy="10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C116160-7391-5141-D742-05B0DF4CFBD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388529" y="2855729"/>
                  <a:ext cx="87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99C1B23-F111-B03F-0959-DC204C54F900}"/>
                    </a:ext>
                  </a:extLst>
                </p14:cNvPr>
                <p14:cNvContentPartPr/>
                <p14:nvPr/>
              </p14:nvContentPartPr>
              <p14:xfrm>
                <a:off x="3743489" y="2704529"/>
                <a:ext cx="166320" cy="293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99C1B23-F111-B03F-0959-DC204C54F90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34849" y="2695889"/>
                  <a:ext cx="183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31A1E0E-8FD7-0406-BDC3-8AB0DECC4DFA}"/>
                    </a:ext>
                  </a:extLst>
                </p14:cNvPr>
                <p14:cNvContentPartPr/>
                <p14:nvPr/>
              </p14:nvContentPartPr>
              <p14:xfrm>
                <a:off x="4017809" y="2861489"/>
                <a:ext cx="95040" cy="3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31A1E0E-8FD7-0406-BDC3-8AB0DECC4DF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09169" y="2852849"/>
                  <a:ext cx="11268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B2EEAB7-6EBC-7424-B63F-8E72E439C475}"/>
                  </a:ext>
                </a:extLst>
              </p14:cNvPr>
              <p14:cNvContentPartPr/>
              <p14:nvPr/>
            </p14:nvContentPartPr>
            <p14:xfrm>
              <a:off x="4386449" y="2770409"/>
              <a:ext cx="122040" cy="2512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B2EEAB7-6EBC-7424-B63F-8E72E439C47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377449" y="2761409"/>
                <a:ext cx="1396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1199E2D-1978-A07C-1778-423DDA0FF329}"/>
                  </a:ext>
                </a:extLst>
              </p14:cNvPr>
              <p14:cNvContentPartPr/>
              <p14:nvPr/>
            </p14:nvContentPartPr>
            <p14:xfrm>
              <a:off x="4694609" y="2931329"/>
              <a:ext cx="20160" cy="824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1199E2D-1978-A07C-1778-423DDA0FF32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685609" y="2922329"/>
                <a:ext cx="37800" cy="10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5C56528-B516-5EF7-7933-A3F455E16605}"/>
              </a:ext>
            </a:extLst>
          </p:cNvPr>
          <p:cNvGrpSpPr/>
          <p:nvPr/>
        </p:nvGrpSpPr>
        <p:grpSpPr>
          <a:xfrm>
            <a:off x="4908809" y="2725049"/>
            <a:ext cx="452160" cy="355680"/>
            <a:chOff x="4908809" y="2725049"/>
            <a:chExt cx="45216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08A137D-52C0-59B0-DB90-6CE7DEDA5F37}"/>
                    </a:ext>
                  </a:extLst>
                </p14:cNvPr>
                <p14:cNvContentPartPr/>
                <p14:nvPr/>
              </p14:nvContentPartPr>
              <p14:xfrm>
                <a:off x="4908809" y="2790929"/>
                <a:ext cx="116640" cy="2199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08A137D-52C0-59B0-DB90-6CE7DEDA5F3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00169" y="2782289"/>
                  <a:ext cx="134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C7A4C74-3656-9977-A1AE-7676A09C4E16}"/>
                    </a:ext>
                  </a:extLst>
                </p14:cNvPr>
                <p14:cNvContentPartPr/>
                <p14:nvPr/>
              </p14:nvContentPartPr>
              <p14:xfrm>
                <a:off x="5112929" y="2725049"/>
                <a:ext cx="248040" cy="355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C7A4C74-3656-9977-A1AE-7676A09C4E1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03929" y="2716409"/>
                  <a:ext cx="26568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FAAA05F-E40B-04B0-C230-9B398381EC91}"/>
              </a:ext>
            </a:extLst>
          </p:cNvPr>
          <p:cNvGrpSpPr/>
          <p:nvPr/>
        </p:nvGrpSpPr>
        <p:grpSpPr>
          <a:xfrm>
            <a:off x="5648609" y="2622089"/>
            <a:ext cx="1127880" cy="404640"/>
            <a:chOff x="5648609" y="2622089"/>
            <a:chExt cx="112788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26EAFEE-FBD6-1463-BB02-4D6C560DAF53}"/>
                    </a:ext>
                  </a:extLst>
                </p14:cNvPr>
                <p14:cNvContentPartPr/>
                <p14:nvPr/>
              </p14:nvContentPartPr>
              <p14:xfrm>
                <a:off x="5648609" y="3017009"/>
                <a:ext cx="3960" cy="9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26EAFEE-FBD6-1463-BB02-4D6C560DAF5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39609" y="3008009"/>
                  <a:ext cx="21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13C3C02-7E06-351B-E378-210925DAAB96}"/>
                    </a:ext>
                  </a:extLst>
                </p14:cNvPr>
                <p14:cNvContentPartPr/>
                <p14:nvPr/>
              </p14:nvContentPartPr>
              <p14:xfrm>
                <a:off x="5803049" y="2622089"/>
                <a:ext cx="335880" cy="342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13C3C02-7E06-351B-E378-210925DAAB9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94409" y="2613089"/>
                  <a:ext cx="3535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B4A10D0-2B59-8533-6253-DECD2314625E}"/>
                    </a:ext>
                  </a:extLst>
                </p14:cNvPr>
                <p14:cNvContentPartPr/>
                <p14:nvPr/>
              </p14:nvContentPartPr>
              <p14:xfrm>
                <a:off x="6196889" y="2874809"/>
                <a:ext cx="151560" cy="111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B4A10D0-2B59-8533-6253-DECD2314625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188249" y="2865809"/>
                  <a:ext cx="169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2D6C7A0-A519-06EA-A2E1-F408907B9658}"/>
                    </a:ext>
                  </a:extLst>
                </p14:cNvPr>
                <p14:cNvContentPartPr/>
                <p14:nvPr/>
              </p14:nvContentPartPr>
              <p14:xfrm>
                <a:off x="6220649" y="2724689"/>
                <a:ext cx="4320" cy="16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2D6C7A0-A519-06EA-A2E1-F408907B965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211649" y="2715689"/>
                  <a:ext cx="21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935066F-AAC5-B14A-FCCE-BF89F375FBE2}"/>
                    </a:ext>
                  </a:extLst>
                </p14:cNvPr>
                <p14:cNvContentPartPr/>
                <p14:nvPr/>
              </p14:nvContentPartPr>
              <p14:xfrm>
                <a:off x="6354209" y="2787329"/>
                <a:ext cx="189720" cy="191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935066F-AAC5-B14A-FCCE-BF89F375FBE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45209" y="2778689"/>
                  <a:ext cx="207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4862AD3-EC8B-42CA-4E63-3D3B26DF0D1D}"/>
                    </a:ext>
                  </a:extLst>
                </p14:cNvPr>
                <p14:cNvContentPartPr/>
                <p14:nvPr/>
              </p14:nvContentPartPr>
              <p14:xfrm>
                <a:off x="6676049" y="2760689"/>
                <a:ext cx="100440" cy="229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4862AD3-EC8B-42CA-4E63-3D3B26DF0D1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67409" y="2752049"/>
                  <a:ext cx="11808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9A5BA0F-F11F-36F1-8D46-7D880EC8F5B7}"/>
                  </a:ext>
                </a:extLst>
              </p14:cNvPr>
              <p14:cNvContentPartPr/>
              <p14:nvPr/>
            </p14:nvContentPartPr>
            <p14:xfrm>
              <a:off x="7176809" y="2857529"/>
              <a:ext cx="371160" cy="22176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9A5BA0F-F11F-36F1-8D46-7D880EC8F5B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168169" y="2848889"/>
                <a:ext cx="388800" cy="23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3450EC2-3846-2FAF-C76B-9BD90A8CCC73}"/>
              </a:ext>
            </a:extLst>
          </p:cNvPr>
          <p:cNvGrpSpPr/>
          <p:nvPr/>
        </p:nvGrpSpPr>
        <p:grpSpPr>
          <a:xfrm>
            <a:off x="8185889" y="2650529"/>
            <a:ext cx="561960" cy="437400"/>
            <a:chOff x="8185889" y="2650529"/>
            <a:chExt cx="561960" cy="4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DB0E99E-F429-4050-E0B5-E9633B64497F}"/>
                    </a:ext>
                  </a:extLst>
                </p14:cNvPr>
                <p14:cNvContentPartPr/>
                <p14:nvPr/>
              </p14:nvContentPartPr>
              <p14:xfrm>
                <a:off x="8185889" y="2650529"/>
                <a:ext cx="358200" cy="290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DB0E99E-F429-4050-E0B5-E9633B64497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76889" y="2641529"/>
                  <a:ext cx="3758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575D3D0-8D84-6D7D-5597-C1AACCBF99C7}"/>
                    </a:ext>
                  </a:extLst>
                </p14:cNvPr>
                <p14:cNvContentPartPr/>
                <p14:nvPr/>
              </p14:nvContentPartPr>
              <p14:xfrm>
                <a:off x="8593049" y="2795609"/>
                <a:ext cx="154800" cy="2923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575D3D0-8D84-6D7D-5597-C1AACCBF99C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584049" y="2786609"/>
                  <a:ext cx="1724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5742303-015D-CD5F-D0FD-65111BDF52FF}"/>
                    </a:ext>
                  </a:extLst>
                </p14:cNvPr>
                <p14:cNvContentPartPr/>
                <p14:nvPr/>
              </p14:nvContentPartPr>
              <p14:xfrm>
                <a:off x="8573969" y="2976689"/>
                <a:ext cx="145440" cy="45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5742303-015D-CD5F-D0FD-65111BDF52F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64969" y="2967689"/>
                  <a:ext cx="16308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7E45A7E-DC2E-B2C9-6CCA-854243891483}"/>
              </a:ext>
            </a:extLst>
          </p:cNvPr>
          <p:cNvGrpSpPr/>
          <p:nvPr/>
        </p:nvGrpSpPr>
        <p:grpSpPr>
          <a:xfrm>
            <a:off x="9227009" y="2583929"/>
            <a:ext cx="895680" cy="401040"/>
            <a:chOff x="9227009" y="2583929"/>
            <a:chExt cx="89568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A6D7C13-8139-63DD-AFEE-FDD8C98B0243}"/>
                    </a:ext>
                  </a:extLst>
                </p14:cNvPr>
                <p14:cNvContentPartPr/>
                <p14:nvPr/>
              </p14:nvContentPartPr>
              <p14:xfrm>
                <a:off x="9227009" y="2720729"/>
                <a:ext cx="145440" cy="264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A6D7C13-8139-63DD-AFEE-FDD8C98B024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218009" y="2712089"/>
                  <a:ext cx="1630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8D819AC-B30B-C355-A5EC-69C2AFD130F1}"/>
                    </a:ext>
                  </a:extLst>
                </p14:cNvPr>
                <p14:cNvContentPartPr/>
                <p14:nvPr/>
              </p14:nvContentPartPr>
              <p14:xfrm>
                <a:off x="9252209" y="2583929"/>
                <a:ext cx="23040" cy="29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8D819AC-B30B-C355-A5EC-69C2AFD130F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43569" y="2575289"/>
                  <a:ext cx="40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FC3E346-B5D5-E824-FC0D-077201F3CC84}"/>
                    </a:ext>
                  </a:extLst>
                </p14:cNvPr>
                <p14:cNvContentPartPr/>
                <p14:nvPr/>
              </p14:nvContentPartPr>
              <p14:xfrm>
                <a:off x="9416729" y="2737649"/>
                <a:ext cx="275400" cy="230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FC3E346-B5D5-E824-FC0D-077201F3CC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407729" y="2729009"/>
                  <a:ext cx="293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C977B77-4F92-41DA-2EEB-D5FE9484C957}"/>
                    </a:ext>
                  </a:extLst>
                </p14:cNvPr>
                <p14:cNvContentPartPr/>
                <p14:nvPr/>
              </p14:nvContentPartPr>
              <p14:xfrm>
                <a:off x="9852329" y="2696969"/>
                <a:ext cx="270360" cy="246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C977B77-4F92-41DA-2EEB-D5FE9484C95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843329" y="2688329"/>
                  <a:ext cx="28800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5702C5C-5F77-46EA-6D5B-F79E81F2F111}"/>
              </a:ext>
            </a:extLst>
          </p:cNvPr>
          <p:cNvGrpSpPr/>
          <p:nvPr/>
        </p:nvGrpSpPr>
        <p:grpSpPr>
          <a:xfrm>
            <a:off x="636689" y="3275129"/>
            <a:ext cx="1273680" cy="579600"/>
            <a:chOff x="636689" y="3275129"/>
            <a:chExt cx="1273680" cy="5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91B9923-3780-ADF3-8AD1-A13586F6CF50}"/>
                    </a:ext>
                  </a:extLst>
                </p14:cNvPr>
                <p14:cNvContentPartPr/>
                <p14:nvPr/>
              </p14:nvContentPartPr>
              <p14:xfrm>
                <a:off x="636689" y="3490409"/>
                <a:ext cx="177120" cy="2232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91B9923-3780-ADF3-8AD1-A13586F6CF5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28049" y="3481769"/>
                  <a:ext cx="194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DC3CE37-A1B7-DF94-97C9-F1B8B6F0AEDB}"/>
                    </a:ext>
                  </a:extLst>
                </p14:cNvPr>
                <p14:cNvContentPartPr/>
                <p14:nvPr/>
              </p14:nvContentPartPr>
              <p14:xfrm>
                <a:off x="652169" y="3332369"/>
                <a:ext cx="14040" cy="331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DC3CE37-A1B7-DF94-97C9-F1B8B6F0AED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43529" y="3323729"/>
                  <a:ext cx="31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471CF02-019A-1297-850A-EFAA1FA89250}"/>
                    </a:ext>
                  </a:extLst>
                </p14:cNvPr>
                <p14:cNvContentPartPr/>
                <p14:nvPr/>
              </p14:nvContentPartPr>
              <p14:xfrm>
                <a:off x="852689" y="3275129"/>
                <a:ext cx="222480" cy="5796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471CF02-019A-1297-850A-EFAA1FA8925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43689" y="3266489"/>
                  <a:ext cx="24012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00E70CF-041F-AA35-5824-6FB894144C70}"/>
                    </a:ext>
                  </a:extLst>
                </p14:cNvPr>
                <p14:cNvContentPartPr/>
                <p14:nvPr/>
              </p14:nvContentPartPr>
              <p14:xfrm>
                <a:off x="1232489" y="3512369"/>
                <a:ext cx="132480" cy="142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00E70CF-041F-AA35-5824-6FB894144C7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223849" y="3503369"/>
                  <a:ext cx="150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2DB0C36-9C73-FACA-B889-12AA009EBA96}"/>
                    </a:ext>
                  </a:extLst>
                </p14:cNvPr>
                <p14:cNvContentPartPr/>
                <p14:nvPr/>
              </p14:nvContentPartPr>
              <p14:xfrm>
                <a:off x="1417529" y="3505169"/>
                <a:ext cx="193320" cy="141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2DB0C36-9C73-FACA-B889-12AA009EBA9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408529" y="3496169"/>
                  <a:ext cx="210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3494EDF-1398-096E-B9B8-28A9C5BF6F81}"/>
                    </a:ext>
                  </a:extLst>
                </p14:cNvPr>
                <p14:cNvContentPartPr/>
                <p14:nvPr/>
              </p14:nvContentPartPr>
              <p14:xfrm>
                <a:off x="1724249" y="3452969"/>
                <a:ext cx="186120" cy="2271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3494EDF-1398-096E-B9B8-28A9C5BF6F8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15609" y="3443969"/>
                  <a:ext cx="20376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434FE38-207A-22C2-E33E-0F2D47A7A052}"/>
              </a:ext>
            </a:extLst>
          </p:cNvPr>
          <p:cNvGrpSpPr/>
          <p:nvPr/>
        </p:nvGrpSpPr>
        <p:grpSpPr>
          <a:xfrm>
            <a:off x="2470169" y="3315809"/>
            <a:ext cx="2271960" cy="523800"/>
            <a:chOff x="2470169" y="3315809"/>
            <a:chExt cx="2271960" cy="52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FBE30B2-405F-68D7-563C-F36C0A573DEE}"/>
                    </a:ext>
                  </a:extLst>
                </p14:cNvPr>
                <p14:cNvContentPartPr/>
                <p14:nvPr/>
              </p14:nvContentPartPr>
              <p14:xfrm>
                <a:off x="2470169" y="3414449"/>
                <a:ext cx="141480" cy="228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FBE30B2-405F-68D7-563C-F36C0A573DE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461169" y="3405809"/>
                  <a:ext cx="159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438B924-C4BA-2348-DD42-A10B4CA59C41}"/>
                    </a:ext>
                  </a:extLst>
                </p14:cNvPr>
                <p14:cNvContentPartPr/>
                <p14:nvPr/>
              </p14:nvContentPartPr>
              <p14:xfrm>
                <a:off x="2681129" y="3482129"/>
                <a:ext cx="149760" cy="1180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438B924-C4BA-2348-DD42-A10B4CA59C4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672129" y="3473489"/>
                  <a:ext cx="167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C95A443-5386-2245-A670-F5823AC9A1EB}"/>
                    </a:ext>
                  </a:extLst>
                </p14:cNvPr>
                <p14:cNvContentPartPr/>
                <p14:nvPr/>
              </p14:nvContentPartPr>
              <p14:xfrm>
                <a:off x="2949689" y="3468089"/>
                <a:ext cx="254880" cy="1065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C95A443-5386-2245-A670-F5823AC9A1E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941049" y="3459089"/>
                  <a:ext cx="272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D748D03-0333-263D-8523-EC1B928D7458}"/>
                    </a:ext>
                  </a:extLst>
                </p14:cNvPr>
                <p14:cNvContentPartPr/>
                <p14:nvPr/>
              </p14:nvContentPartPr>
              <p14:xfrm>
                <a:off x="2908289" y="3365129"/>
                <a:ext cx="97200" cy="376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D748D03-0333-263D-8523-EC1B928D745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99289" y="3356489"/>
                  <a:ext cx="1148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388F99F-66CA-B417-C599-AAEEE31B3063}"/>
                    </a:ext>
                  </a:extLst>
                </p14:cNvPr>
                <p14:cNvContentPartPr/>
                <p14:nvPr/>
              </p14:nvContentPartPr>
              <p14:xfrm>
                <a:off x="3217889" y="3468809"/>
                <a:ext cx="198720" cy="1022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388F99F-66CA-B417-C599-AAEEE31B306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208889" y="3459809"/>
                  <a:ext cx="216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4B2C803-6DA2-579A-1D1F-27FD65FD0C7D}"/>
                    </a:ext>
                  </a:extLst>
                </p14:cNvPr>
                <p14:cNvContentPartPr/>
                <p14:nvPr/>
              </p14:nvContentPartPr>
              <p14:xfrm>
                <a:off x="3182609" y="3315809"/>
                <a:ext cx="140040" cy="405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4B2C803-6DA2-579A-1D1F-27FD65FD0C7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173609" y="3306809"/>
                  <a:ext cx="1576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0530268-4184-C28F-7888-D7ABA9DB16BC}"/>
                    </a:ext>
                  </a:extLst>
                </p14:cNvPr>
                <p14:cNvContentPartPr/>
                <p14:nvPr/>
              </p14:nvContentPartPr>
              <p14:xfrm>
                <a:off x="3535409" y="3417689"/>
                <a:ext cx="73080" cy="188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0530268-4184-C28F-7888-D7ABA9DB16B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526409" y="3408689"/>
                  <a:ext cx="907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11E7704-DDC5-59CA-DAED-62B1C6D67BA2}"/>
                    </a:ext>
                  </a:extLst>
                </p14:cNvPr>
                <p14:cNvContentPartPr/>
                <p14:nvPr/>
              </p14:nvContentPartPr>
              <p14:xfrm>
                <a:off x="3698849" y="3396089"/>
                <a:ext cx="299160" cy="443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11E7704-DDC5-59CA-DAED-62B1C6D67BA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690209" y="3387089"/>
                  <a:ext cx="3168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04AC11B-7DFA-060D-44AD-33026BCC68F5}"/>
                    </a:ext>
                  </a:extLst>
                </p14:cNvPr>
                <p14:cNvContentPartPr/>
                <p14:nvPr/>
              </p14:nvContentPartPr>
              <p14:xfrm>
                <a:off x="4120049" y="3508409"/>
                <a:ext cx="15120" cy="1076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04AC11B-7DFA-060D-44AD-33026BCC68F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11049" y="3499769"/>
                  <a:ext cx="32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C45298C-0774-962F-EC6C-DF0FFD38C772}"/>
                    </a:ext>
                  </a:extLst>
                </p14:cNvPr>
                <p14:cNvContentPartPr/>
                <p14:nvPr/>
              </p14:nvContentPartPr>
              <p14:xfrm>
                <a:off x="4143449" y="3339569"/>
                <a:ext cx="1800" cy="154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C45298C-0774-962F-EC6C-DF0FFD38C77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34809" y="3330929"/>
                  <a:ext cx="19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415208F-EBAD-F5F2-50D0-85A26B7399C8}"/>
                    </a:ext>
                  </a:extLst>
                </p14:cNvPr>
                <p14:cNvContentPartPr/>
                <p14:nvPr/>
              </p14:nvContentPartPr>
              <p14:xfrm>
                <a:off x="4306169" y="3497249"/>
                <a:ext cx="132120" cy="1378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415208F-EBAD-F5F2-50D0-85A26B7399C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297169" y="3488609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3F4A146-F45B-EAEB-9FAC-0A8B6D9E1B1B}"/>
                    </a:ext>
                  </a:extLst>
                </p14:cNvPr>
                <p14:cNvContentPartPr/>
                <p14:nvPr/>
              </p14:nvContentPartPr>
              <p14:xfrm>
                <a:off x="4579769" y="3428849"/>
                <a:ext cx="162360" cy="2246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3F4A146-F45B-EAEB-9FAC-0A8B6D9E1B1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570769" y="3420209"/>
                  <a:ext cx="18000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565E288-FC8B-E051-9753-AAB675F19F8B}"/>
              </a:ext>
            </a:extLst>
          </p:cNvPr>
          <p:cNvGrpSpPr/>
          <p:nvPr/>
        </p:nvGrpSpPr>
        <p:grpSpPr>
          <a:xfrm>
            <a:off x="5114369" y="3416609"/>
            <a:ext cx="766800" cy="248400"/>
            <a:chOff x="5114369" y="3416609"/>
            <a:chExt cx="76680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7DBA1E8-45BF-4B14-0545-74D740094277}"/>
                    </a:ext>
                  </a:extLst>
                </p14:cNvPr>
                <p14:cNvContentPartPr/>
                <p14:nvPr/>
              </p14:nvContentPartPr>
              <p14:xfrm>
                <a:off x="5114369" y="3416609"/>
                <a:ext cx="316800" cy="2484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7DBA1E8-45BF-4B14-0545-74D74009427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105729" y="3407969"/>
                  <a:ext cx="334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21A21C7-686E-A4DE-7987-AC645AD0E78D}"/>
                    </a:ext>
                  </a:extLst>
                </p14:cNvPr>
                <p14:cNvContentPartPr/>
                <p14:nvPr/>
              </p14:nvContentPartPr>
              <p14:xfrm>
                <a:off x="5477969" y="3513449"/>
                <a:ext cx="144360" cy="1191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21A21C7-686E-A4DE-7987-AC645AD0E78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468969" y="3504809"/>
                  <a:ext cx="162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AD41A65-5DAF-3AAD-8A2C-62A9D718BC6A}"/>
                    </a:ext>
                  </a:extLst>
                </p14:cNvPr>
                <p14:cNvContentPartPr/>
                <p14:nvPr/>
              </p14:nvContentPartPr>
              <p14:xfrm>
                <a:off x="5703689" y="3514169"/>
                <a:ext cx="177480" cy="1069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AD41A65-5DAF-3AAD-8A2C-62A9D718BC6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694689" y="3505169"/>
                  <a:ext cx="19512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976234DC-B803-E793-F93F-1DABCFBA8AE6}"/>
                  </a:ext>
                </a:extLst>
              </p14:cNvPr>
              <p14:cNvContentPartPr/>
              <p14:nvPr/>
            </p14:nvContentPartPr>
            <p14:xfrm>
              <a:off x="6443849" y="3413369"/>
              <a:ext cx="199440" cy="38088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976234DC-B803-E793-F93F-1DABCFBA8AE6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435209" y="3404369"/>
                <a:ext cx="217080" cy="39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1515065-F4D7-C0D2-FA56-985507A3D286}"/>
              </a:ext>
            </a:extLst>
          </p:cNvPr>
          <p:cNvGrpSpPr/>
          <p:nvPr/>
        </p:nvGrpSpPr>
        <p:grpSpPr>
          <a:xfrm>
            <a:off x="6833729" y="3350729"/>
            <a:ext cx="320760" cy="431640"/>
            <a:chOff x="6833729" y="3350729"/>
            <a:chExt cx="320760" cy="43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13B707E-E21D-BBCB-E63C-069AD15F2DCB}"/>
                    </a:ext>
                  </a:extLst>
                </p14:cNvPr>
                <p14:cNvContentPartPr/>
                <p14:nvPr/>
              </p14:nvContentPartPr>
              <p14:xfrm>
                <a:off x="6833729" y="3350729"/>
                <a:ext cx="55440" cy="1101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13B707E-E21D-BBCB-E63C-069AD15F2DC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25089" y="3342089"/>
                  <a:ext cx="73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6EAAABC-549A-E85F-6F61-0385218DA9A2}"/>
                    </a:ext>
                  </a:extLst>
                </p14:cNvPr>
                <p14:cNvContentPartPr/>
                <p14:nvPr/>
              </p14:nvContentPartPr>
              <p14:xfrm>
                <a:off x="6965849" y="3440369"/>
                <a:ext cx="188640" cy="3420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6EAAABC-549A-E85F-6F61-0385218DA9A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956849" y="3431729"/>
                  <a:ext cx="206280" cy="35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D78F4420-6B7A-29C1-13CB-07F0DFC815B5}"/>
                  </a:ext>
                </a:extLst>
              </p14:cNvPr>
              <p14:cNvContentPartPr/>
              <p14:nvPr/>
            </p14:nvContentPartPr>
            <p14:xfrm>
              <a:off x="7500449" y="3699209"/>
              <a:ext cx="360" cy="684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D78F4420-6B7A-29C1-13CB-07F0DFC815B5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491809" y="3690209"/>
                <a:ext cx="1800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B54BA10-3734-AE4C-2BC8-89407E32E716}"/>
              </a:ext>
            </a:extLst>
          </p:cNvPr>
          <p:cNvGrpSpPr/>
          <p:nvPr/>
        </p:nvGrpSpPr>
        <p:grpSpPr>
          <a:xfrm>
            <a:off x="300809" y="3937529"/>
            <a:ext cx="399240" cy="550080"/>
            <a:chOff x="300809" y="3937529"/>
            <a:chExt cx="399240" cy="55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96CFC34-0451-8D13-043B-AE41F33B0786}"/>
                    </a:ext>
                  </a:extLst>
                </p14:cNvPr>
                <p14:cNvContentPartPr/>
                <p14:nvPr/>
              </p14:nvContentPartPr>
              <p14:xfrm>
                <a:off x="300809" y="4142009"/>
                <a:ext cx="155160" cy="3456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96CFC34-0451-8D13-043B-AE41F33B078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92169" y="4133009"/>
                  <a:ext cx="1728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9D5214F-F48D-F2A4-F32A-3A025C06DBD8}"/>
                    </a:ext>
                  </a:extLst>
                </p14:cNvPr>
                <p14:cNvContentPartPr/>
                <p14:nvPr/>
              </p14:nvContentPartPr>
              <p14:xfrm>
                <a:off x="552809" y="3937529"/>
                <a:ext cx="147240" cy="5432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9D5214F-F48D-F2A4-F32A-3A025C06DBD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43809" y="3928889"/>
                  <a:ext cx="164880" cy="56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9C895FA-5084-B93D-EA80-BBCA2F94009C}"/>
              </a:ext>
            </a:extLst>
          </p:cNvPr>
          <p:cNvGrpSpPr/>
          <p:nvPr/>
        </p:nvGrpSpPr>
        <p:grpSpPr>
          <a:xfrm>
            <a:off x="1127729" y="4057769"/>
            <a:ext cx="516600" cy="365040"/>
            <a:chOff x="1127729" y="4057769"/>
            <a:chExt cx="51660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E65FC07-CCA8-C23F-9A14-F690D9F05A8B}"/>
                    </a:ext>
                  </a:extLst>
                </p14:cNvPr>
                <p14:cNvContentPartPr/>
                <p14:nvPr/>
              </p14:nvContentPartPr>
              <p14:xfrm>
                <a:off x="1127729" y="4057769"/>
                <a:ext cx="241560" cy="3650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E65FC07-CCA8-C23F-9A14-F690D9F05A8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19089" y="4049129"/>
                  <a:ext cx="2592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45F7A8C-F7E3-1DC1-5509-8B4B210729EE}"/>
                    </a:ext>
                  </a:extLst>
                </p14:cNvPr>
                <p14:cNvContentPartPr/>
                <p14:nvPr/>
              </p14:nvContentPartPr>
              <p14:xfrm>
                <a:off x="1206209" y="4305089"/>
                <a:ext cx="82800" cy="370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45F7A8C-F7E3-1DC1-5509-8B4B210729E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97569" y="4296449"/>
                  <a:ext cx="100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111F8D1-37A8-7A37-BEA9-130C8A4A9CDD}"/>
                    </a:ext>
                  </a:extLst>
                </p14:cNvPr>
                <p14:cNvContentPartPr/>
                <p14:nvPr/>
              </p14:nvContentPartPr>
              <p14:xfrm>
                <a:off x="1475849" y="4247489"/>
                <a:ext cx="168480" cy="1224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111F8D1-37A8-7A37-BEA9-130C8A4A9CD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467209" y="4238489"/>
                  <a:ext cx="18612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68EE49C4-2A18-82A7-58F6-A7130F04BDFE}"/>
              </a:ext>
            </a:extLst>
          </p:cNvPr>
          <p:cNvGrpSpPr/>
          <p:nvPr/>
        </p:nvGrpSpPr>
        <p:grpSpPr>
          <a:xfrm>
            <a:off x="2213849" y="3986849"/>
            <a:ext cx="943200" cy="473760"/>
            <a:chOff x="2213849" y="3986849"/>
            <a:chExt cx="943200" cy="47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B5C556E-0507-77B3-07BD-186541589FC3}"/>
                    </a:ext>
                  </a:extLst>
                </p14:cNvPr>
                <p14:cNvContentPartPr/>
                <p14:nvPr/>
              </p14:nvContentPartPr>
              <p14:xfrm>
                <a:off x="2228969" y="3986849"/>
                <a:ext cx="259560" cy="4525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B5C556E-0507-77B3-07BD-186541589FC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19969" y="3977849"/>
                  <a:ext cx="2772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118AA12-DDA7-379A-4317-A6D812089413}"/>
                    </a:ext>
                  </a:extLst>
                </p14:cNvPr>
                <p14:cNvContentPartPr/>
                <p14:nvPr/>
              </p14:nvContentPartPr>
              <p14:xfrm>
                <a:off x="2213849" y="4261529"/>
                <a:ext cx="133920" cy="496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118AA12-DDA7-379A-4317-A6D81208941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204849" y="4252889"/>
                  <a:ext cx="151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124ACE4-9473-B476-88A2-71C8EB95A705}"/>
                    </a:ext>
                  </a:extLst>
                </p14:cNvPr>
                <p14:cNvContentPartPr/>
                <p14:nvPr/>
              </p14:nvContentPartPr>
              <p14:xfrm>
                <a:off x="2498609" y="4174409"/>
                <a:ext cx="114120" cy="2044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124ACE4-9473-B476-88A2-71C8EB95A70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489609" y="4165769"/>
                  <a:ext cx="131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D801276-6C54-C26F-3665-95480CB55B9A}"/>
                    </a:ext>
                  </a:extLst>
                </p14:cNvPr>
                <p14:cNvContentPartPr/>
                <p14:nvPr/>
              </p14:nvContentPartPr>
              <p14:xfrm>
                <a:off x="2666369" y="4318049"/>
                <a:ext cx="73800" cy="86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D801276-6C54-C26F-3665-95480CB55B9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657369" y="4309409"/>
                  <a:ext cx="91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EFB0D2F-EF51-BF95-EA8C-4FDED158DBA1}"/>
                    </a:ext>
                  </a:extLst>
                </p14:cNvPr>
                <p14:cNvContentPartPr/>
                <p14:nvPr/>
              </p14:nvContentPartPr>
              <p14:xfrm>
                <a:off x="2882009" y="4207889"/>
                <a:ext cx="132840" cy="2300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EFB0D2F-EF51-BF95-EA8C-4FDED158DBA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873369" y="4199249"/>
                  <a:ext cx="150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C54D82C-9DAF-90DC-9C40-92BEC3DC4C18}"/>
                    </a:ext>
                  </a:extLst>
                </p14:cNvPr>
                <p14:cNvContentPartPr/>
                <p14:nvPr/>
              </p14:nvContentPartPr>
              <p14:xfrm>
                <a:off x="3039689" y="4187369"/>
                <a:ext cx="117360" cy="2732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C54D82C-9DAF-90DC-9C40-92BEC3DC4C1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031049" y="4178369"/>
                  <a:ext cx="13500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17A41EEC-A854-626E-476B-CB96EE043854}"/>
              </a:ext>
            </a:extLst>
          </p:cNvPr>
          <p:cNvGrpSpPr/>
          <p:nvPr/>
        </p:nvGrpSpPr>
        <p:grpSpPr>
          <a:xfrm>
            <a:off x="3747089" y="4005929"/>
            <a:ext cx="157680" cy="359640"/>
            <a:chOff x="3747089" y="4005929"/>
            <a:chExt cx="15768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EF728B9-6218-57D7-0465-517A837293EA}"/>
                    </a:ext>
                  </a:extLst>
                </p14:cNvPr>
                <p14:cNvContentPartPr/>
                <p14:nvPr/>
              </p14:nvContentPartPr>
              <p14:xfrm>
                <a:off x="3747089" y="4005929"/>
                <a:ext cx="6480" cy="3596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EF728B9-6218-57D7-0465-517A837293E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738449" y="3997289"/>
                  <a:ext cx="241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6354586-4610-BB7C-E2F2-49E783AA723B}"/>
                    </a:ext>
                  </a:extLst>
                </p14:cNvPr>
                <p14:cNvContentPartPr/>
                <p14:nvPr/>
              </p14:nvContentPartPr>
              <p14:xfrm>
                <a:off x="3785609" y="4197089"/>
                <a:ext cx="119160" cy="1659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6354586-4610-BB7C-E2F2-49E783AA723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776609" y="4188089"/>
                  <a:ext cx="13680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B8111B3-C4A4-8BD9-86FD-DD001F456E33}"/>
              </a:ext>
            </a:extLst>
          </p:cNvPr>
          <p:cNvGrpSpPr/>
          <p:nvPr/>
        </p:nvGrpSpPr>
        <p:grpSpPr>
          <a:xfrm>
            <a:off x="3341009" y="4253609"/>
            <a:ext cx="219600" cy="130320"/>
            <a:chOff x="3341009" y="4253609"/>
            <a:chExt cx="219600" cy="1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FC365A8-037F-37AD-29F6-C8F9CCEFC704}"/>
                    </a:ext>
                  </a:extLst>
                </p14:cNvPr>
                <p14:cNvContentPartPr/>
                <p14:nvPr/>
              </p14:nvContentPartPr>
              <p14:xfrm>
                <a:off x="3358649" y="4253609"/>
                <a:ext cx="201960" cy="291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FC365A8-037F-37AD-29F6-C8F9CCEFC70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350009" y="4244609"/>
                  <a:ext cx="219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413B3E3-0E24-B536-9B8C-08311ECB9C61}"/>
                    </a:ext>
                  </a:extLst>
                </p14:cNvPr>
                <p14:cNvContentPartPr/>
                <p14:nvPr/>
              </p14:nvContentPartPr>
              <p14:xfrm>
                <a:off x="3341009" y="4356929"/>
                <a:ext cx="218520" cy="270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413B3E3-0E24-B536-9B8C-08311ECB9C6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332009" y="4348289"/>
                  <a:ext cx="23616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4109E34-779F-4484-5853-3E997A0AD01E}"/>
                  </a:ext>
                </a:extLst>
              </p14:cNvPr>
              <p14:cNvContentPartPr/>
              <p14:nvPr/>
            </p14:nvContentPartPr>
            <p14:xfrm>
              <a:off x="4314449" y="4351889"/>
              <a:ext cx="25920" cy="12960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4109E34-779F-4484-5853-3E997A0AD01E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4305449" y="4343249"/>
                <a:ext cx="4356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876AD65-5790-B9B3-753D-06BC6818E8C2}"/>
              </a:ext>
            </a:extLst>
          </p:cNvPr>
          <p:cNvGrpSpPr/>
          <p:nvPr/>
        </p:nvGrpSpPr>
        <p:grpSpPr>
          <a:xfrm>
            <a:off x="4720529" y="4080449"/>
            <a:ext cx="582120" cy="337320"/>
            <a:chOff x="4720529" y="4080449"/>
            <a:chExt cx="58212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1A90D5B-67A0-9873-CD9F-7D5F9B5EC4F5}"/>
                    </a:ext>
                  </a:extLst>
                </p14:cNvPr>
                <p14:cNvContentPartPr/>
                <p14:nvPr/>
              </p14:nvContentPartPr>
              <p14:xfrm>
                <a:off x="4720529" y="4085849"/>
                <a:ext cx="156240" cy="3319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1A90D5B-67A0-9873-CD9F-7D5F9B5EC4F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711889" y="4076849"/>
                  <a:ext cx="1738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5BE4FB5-EEDB-6F86-664D-166D63C8E788}"/>
                    </a:ext>
                  </a:extLst>
                </p14:cNvPr>
                <p14:cNvContentPartPr/>
                <p14:nvPr/>
              </p14:nvContentPartPr>
              <p14:xfrm>
                <a:off x="4988369" y="4107449"/>
                <a:ext cx="15480" cy="1101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5BE4FB5-EEDB-6F86-664D-166D63C8E78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979369" y="4098449"/>
                  <a:ext cx="33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6805B2A-57C5-F816-064C-1A35FB5C2E33}"/>
                    </a:ext>
                  </a:extLst>
                </p14:cNvPr>
                <p14:cNvContentPartPr/>
                <p14:nvPr/>
              </p14:nvContentPartPr>
              <p14:xfrm>
                <a:off x="5117609" y="4080449"/>
                <a:ext cx="185040" cy="1378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6805B2A-57C5-F816-064C-1A35FB5C2E3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108609" y="4071809"/>
                  <a:ext cx="20268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C3164DAD-7226-19E2-9CBE-3697A83382D2}"/>
              </a:ext>
            </a:extLst>
          </p:cNvPr>
          <p:cNvGrpSpPr/>
          <p:nvPr/>
        </p:nvGrpSpPr>
        <p:grpSpPr>
          <a:xfrm>
            <a:off x="5741129" y="3984329"/>
            <a:ext cx="291960" cy="334080"/>
            <a:chOff x="5741129" y="3984329"/>
            <a:chExt cx="29196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DF8A4EF-C1AA-BF34-F749-41A217A705B3}"/>
                    </a:ext>
                  </a:extLst>
                </p14:cNvPr>
                <p14:cNvContentPartPr/>
                <p14:nvPr/>
              </p14:nvContentPartPr>
              <p14:xfrm>
                <a:off x="5741129" y="4122209"/>
                <a:ext cx="209520" cy="1047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DF8A4EF-C1AA-BF34-F749-41A217A705B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32489" y="4113209"/>
                  <a:ext cx="227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31294D1-73DE-92B7-97AF-13ADB60F9FC9}"/>
                    </a:ext>
                  </a:extLst>
                </p14:cNvPr>
                <p14:cNvContentPartPr/>
                <p14:nvPr/>
              </p14:nvContentPartPr>
              <p14:xfrm>
                <a:off x="5742209" y="3984329"/>
                <a:ext cx="16560" cy="3340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31294D1-73DE-92B7-97AF-13ADB60F9FC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733569" y="3975329"/>
                  <a:ext cx="342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FF1E82A-97B9-F4F6-8183-FE23709A0678}"/>
                    </a:ext>
                  </a:extLst>
                </p14:cNvPr>
                <p14:cNvContentPartPr/>
                <p14:nvPr/>
              </p14:nvContentPartPr>
              <p14:xfrm>
                <a:off x="6019769" y="4099169"/>
                <a:ext cx="13320" cy="1476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FF1E82A-97B9-F4F6-8183-FE23709A067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11129" y="4090529"/>
                  <a:ext cx="3096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1102A361-CDAE-420A-BAAD-20D9F0C2069D}"/>
                  </a:ext>
                </a:extLst>
              </p14:cNvPr>
              <p14:cNvContentPartPr/>
              <p14:nvPr/>
            </p14:nvContentPartPr>
            <p14:xfrm>
              <a:off x="6218129" y="4100969"/>
              <a:ext cx="156240" cy="14580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1102A361-CDAE-420A-BAAD-20D9F0C2069D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209489" y="4092329"/>
                <a:ext cx="17388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FC6D8F10-3462-BA43-2A05-8B21EA57413E}"/>
              </a:ext>
            </a:extLst>
          </p:cNvPr>
          <p:cNvGrpSpPr/>
          <p:nvPr/>
        </p:nvGrpSpPr>
        <p:grpSpPr>
          <a:xfrm>
            <a:off x="6877289" y="4058489"/>
            <a:ext cx="1550520" cy="403560"/>
            <a:chOff x="6877289" y="4058489"/>
            <a:chExt cx="155052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2723199-EFB9-0035-568A-AADBF49B7D1A}"/>
                    </a:ext>
                  </a:extLst>
                </p14:cNvPr>
                <p14:cNvContentPartPr/>
                <p14:nvPr/>
              </p14:nvContentPartPr>
              <p14:xfrm>
                <a:off x="6877289" y="4149209"/>
                <a:ext cx="4320" cy="810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2723199-EFB9-0035-568A-AADBF49B7D1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868649" y="4140209"/>
                  <a:ext cx="21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3DDFC69-D113-7473-B7E4-84E752D7A781}"/>
                    </a:ext>
                  </a:extLst>
                </p14:cNvPr>
                <p14:cNvContentPartPr/>
                <p14:nvPr/>
              </p14:nvContentPartPr>
              <p14:xfrm>
                <a:off x="6898529" y="4063169"/>
                <a:ext cx="183240" cy="2296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3DDFC69-D113-7473-B7E4-84E752D7A78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889889" y="4054169"/>
                  <a:ext cx="200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07C0C8F-9EB9-17EF-D7A8-15D9F3EEE042}"/>
                    </a:ext>
                  </a:extLst>
                </p14:cNvPr>
                <p14:cNvContentPartPr/>
                <p14:nvPr/>
              </p14:nvContentPartPr>
              <p14:xfrm>
                <a:off x="7208849" y="4067489"/>
                <a:ext cx="90000" cy="1936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07C0C8F-9EB9-17EF-D7A8-15D9F3EEE04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99849" y="4058489"/>
                  <a:ext cx="107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F508CC1-961D-C3A8-C2BE-8138AE03A78C}"/>
                    </a:ext>
                  </a:extLst>
                </p14:cNvPr>
                <p14:cNvContentPartPr/>
                <p14:nvPr/>
              </p14:nvContentPartPr>
              <p14:xfrm>
                <a:off x="7394969" y="4119689"/>
                <a:ext cx="106560" cy="3423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F508CC1-961D-C3A8-C2BE-8138AE03A78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385969" y="4110689"/>
                  <a:ext cx="124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7ABD67A-0F39-964D-6B8F-02A1BA236A2E}"/>
                    </a:ext>
                  </a:extLst>
                </p14:cNvPr>
                <p14:cNvContentPartPr/>
                <p14:nvPr/>
              </p14:nvContentPartPr>
              <p14:xfrm>
                <a:off x="7626089" y="4127609"/>
                <a:ext cx="18000" cy="1224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7ABD67A-0F39-964D-6B8F-02A1BA236A2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617089" y="4118609"/>
                  <a:ext cx="35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53F4B0F-B11A-FBEC-6FF5-F56CE8113A36}"/>
                    </a:ext>
                  </a:extLst>
                </p14:cNvPr>
                <p14:cNvContentPartPr/>
                <p14:nvPr/>
              </p14:nvContentPartPr>
              <p14:xfrm>
                <a:off x="7736609" y="4058489"/>
                <a:ext cx="138960" cy="1998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53F4B0F-B11A-FBEC-6FF5-F56CE8113A3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727609" y="4049849"/>
                  <a:ext cx="156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185C339-785C-D7DA-98B2-33AB040FB8CB}"/>
                    </a:ext>
                  </a:extLst>
                </p14:cNvPr>
                <p14:cNvContentPartPr/>
                <p14:nvPr/>
              </p14:nvContentPartPr>
              <p14:xfrm>
                <a:off x="7991129" y="4066769"/>
                <a:ext cx="138600" cy="1915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185C339-785C-D7DA-98B2-33AB040FB8C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982129" y="4057769"/>
                  <a:ext cx="156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FA20F34-6F86-0A08-237A-F5F8AF0CC3E0}"/>
                    </a:ext>
                  </a:extLst>
                </p14:cNvPr>
                <p14:cNvContentPartPr/>
                <p14:nvPr/>
              </p14:nvContentPartPr>
              <p14:xfrm>
                <a:off x="8235209" y="4107809"/>
                <a:ext cx="192600" cy="2559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FA20F34-6F86-0A08-237A-F5F8AF0CC3E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226569" y="4099169"/>
                  <a:ext cx="210240" cy="27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9F302F1D-A6F5-8696-8E92-9883D5FAC6CE}"/>
                  </a:ext>
                </a:extLst>
              </p14:cNvPr>
              <p14:cNvContentPartPr/>
              <p14:nvPr/>
            </p14:nvContentPartPr>
            <p14:xfrm>
              <a:off x="8363729" y="3894689"/>
              <a:ext cx="5400" cy="2340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9F302F1D-A6F5-8696-8E92-9883D5FAC6CE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8355089" y="3885689"/>
                <a:ext cx="2304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3D1C26B-5CA4-BBF2-BFC5-052238D83BD6}"/>
              </a:ext>
            </a:extLst>
          </p:cNvPr>
          <p:cNvGrpSpPr/>
          <p:nvPr/>
        </p:nvGrpSpPr>
        <p:grpSpPr>
          <a:xfrm>
            <a:off x="8824169" y="4062809"/>
            <a:ext cx="486000" cy="197280"/>
            <a:chOff x="8824169" y="4062809"/>
            <a:chExt cx="48600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9E44E99-0CA9-C7D3-CCAE-27B86473D611}"/>
                    </a:ext>
                  </a:extLst>
                </p14:cNvPr>
                <p14:cNvContentPartPr/>
                <p14:nvPr/>
              </p14:nvContentPartPr>
              <p14:xfrm>
                <a:off x="8824169" y="4062809"/>
                <a:ext cx="133200" cy="1972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9E44E99-0CA9-C7D3-CCAE-27B86473D61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815169" y="4054169"/>
                  <a:ext cx="150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27EF0D8-C2EB-A857-2BCB-ED07BD2F1799}"/>
                    </a:ext>
                  </a:extLst>
                </p14:cNvPr>
                <p14:cNvContentPartPr/>
                <p14:nvPr/>
              </p14:nvContentPartPr>
              <p14:xfrm>
                <a:off x="9024329" y="4111049"/>
                <a:ext cx="285840" cy="1209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27EF0D8-C2EB-A857-2BCB-ED07BD2F179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015329" y="4102049"/>
                  <a:ext cx="3034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D30F49D8-65DE-E5DE-DFA0-42B9F72DE07D}"/>
              </a:ext>
            </a:extLst>
          </p:cNvPr>
          <p:cNvGrpSpPr/>
          <p:nvPr/>
        </p:nvGrpSpPr>
        <p:grpSpPr>
          <a:xfrm>
            <a:off x="9493769" y="3957689"/>
            <a:ext cx="1320120" cy="399240"/>
            <a:chOff x="9493769" y="3957689"/>
            <a:chExt cx="132012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72A464E-2A5B-E40F-0F92-32AE217A0333}"/>
                    </a:ext>
                  </a:extLst>
                </p14:cNvPr>
                <p14:cNvContentPartPr/>
                <p14:nvPr/>
              </p14:nvContentPartPr>
              <p14:xfrm>
                <a:off x="9493769" y="4063529"/>
                <a:ext cx="152640" cy="1627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72A464E-2A5B-E40F-0F92-32AE217A033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485129" y="4054889"/>
                  <a:ext cx="170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3C8E7A4-E19F-2613-117E-02FC81249777}"/>
                    </a:ext>
                  </a:extLst>
                </p14:cNvPr>
                <p14:cNvContentPartPr/>
                <p14:nvPr/>
              </p14:nvContentPartPr>
              <p14:xfrm>
                <a:off x="9516089" y="3957689"/>
                <a:ext cx="16560" cy="705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3C8E7A4-E19F-2613-117E-02FC8124977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507449" y="3949049"/>
                  <a:ext cx="34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C843D26-6FCE-A879-D892-26D62E17136D}"/>
                    </a:ext>
                  </a:extLst>
                </p14:cNvPr>
                <p14:cNvContentPartPr/>
                <p14:nvPr/>
              </p14:nvContentPartPr>
              <p14:xfrm>
                <a:off x="9688529" y="4110689"/>
                <a:ext cx="145080" cy="2462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C843D26-6FCE-A879-D892-26D62E17136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679529" y="4101689"/>
                  <a:ext cx="162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0863730-0715-DC1E-5A52-2B00C02837B9}"/>
                    </a:ext>
                  </a:extLst>
                </p14:cNvPr>
                <p14:cNvContentPartPr/>
                <p14:nvPr/>
              </p14:nvContentPartPr>
              <p14:xfrm>
                <a:off x="9923969" y="4067489"/>
                <a:ext cx="430200" cy="1566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0863730-0715-DC1E-5A52-2B00C02837B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914969" y="4058489"/>
                  <a:ext cx="447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6C205C2-96A4-291D-40D2-F41B6906EF03}"/>
                    </a:ext>
                  </a:extLst>
                </p14:cNvPr>
                <p14:cNvContentPartPr/>
                <p14:nvPr/>
              </p14:nvContentPartPr>
              <p14:xfrm>
                <a:off x="10490969" y="4064969"/>
                <a:ext cx="104400" cy="1530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6C205C2-96A4-291D-40D2-F41B6906EF0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481969" y="4056329"/>
                  <a:ext cx="122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9C331C8-D113-60AC-5A39-F25A01874146}"/>
                    </a:ext>
                  </a:extLst>
                </p14:cNvPr>
                <p14:cNvContentPartPr/>
                <p14:nvPr/>
              </p14:nvContentPartPr>
              <p14:xfrm>
                <a:off x="10607609" y="4083329"/>
                <a:ext cx="206280" cy="1641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9C331C8-D113-60AC-5A39-F25A0187414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598969" y="4074689"/>
                  <a:ext cx="22392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E8AD3AB-C5BE-668F-6945-96390D76C634}"/>
              </a:ext>
            </a:extLst>
          </p:cNvPr>
          <p:cNvGrpSpPr/>
          <p:nvPr/>
        </p:nvGrpSpPr>
        <p:grpSpPr>
          <a:xfrm>
            <a:off x="972569" y="4642769"/>
            <a:ext cx="460080" cy="362160"/>
            <a:chOff x="972569" y="4642769"/>
            <a:chExt cx="46008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FB0B599-A40E-B963-1D8C-F1EDD221A2BB}"/>
                    </a:ext>
                  </a:extLst>
                </p14:cNvPr>
                <p14:cNvContentPartPr/>
                <p14:nvPr/>
              </p14:nvContentPartPr>
              <p14:xfrm>
                <a:off x="1012169" y="4786049"/>
                <a:ext cx="204840" cy="1303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FB0B599-A40E-B963-1D8C-F1EDD221A2B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3529" y="4777049"/>
                  <a:ext cx="222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B7F9D62-981A-9FE4-3304-0E755542B1FC}"/>
                    </a:ext>
                  </a:extLst>
                </p14:cNvPr>
                <p14:cNvContentPartPr/>
                <p14:nvPr/>
              </p14:nvContentPartPr>
              <p14:xfrm>
                <a:off x="972569" y="4642769"/>
                <a:ext cx="86040" cy="3621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B7F9D62-981A-9FE4-3304-0E755542B1F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63929" y="4634129"/>
                  <a:ext cx="1036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390FE82-5849-2A8B-6DCA-49EE7D73D1F2}"/>
                    </a:ext>
                  </a:extLst>
                </p14:cNvPr>
                <p14:cNvContentPartPr/>
                <p14:nvPr/>
              </p14:nvContentPartPr>
              <p14:xfrm>
                <a:off x="1334729" y="4702889"/>
                <a:ext cx="97920" cy="1940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390FE82-5849-2A8B-6DCA-49EE7D73D1F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326089" y="4693889"/>
                  <a:ext cx="11556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F56D3279-A52B-221B-8D2A-DF8AACD1ACB2}"/>
              </a:ext>
            </a:extLst>
          </p:cNvPr>
          <p:cNvGrpSpPr/>
          <p:nvPr/>
        </p:nvGrpSpPr>
        <p:grpSpPr>
          <a:xfrm>
            <a:off x="1899569" y="4611089"/>
            <a:ext cx="785520" cy="322200"/>
            <a:chOff x="1899569" y="4611089"/>
            <a:chExt cx="78552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74C2460-218F-A6D8-3FD9-98696768EEEF}"/>
                    </a:ext>
                  </a:extLst>
                </p14:cNvPr>
                <p14:cNvContentPartPr/>
                <p14:nvPr/>
              </p14:nvContentPartPr>
              <p14:xfrm>
                <a:off x="1906049" y="4723409"/>
                <a:ext cx="56160" cy="1342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74C2460-218F-A6D8-3FD9-98696768EEE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897409" y="4714769"/>
                  <a:ext cx="73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D04334E-13C2-17B0-7C1D-50FA528EBDD0}"/>
                    </a:ext>
                  </a:extLst>
                </p14:cNvPr>
                <p14:cNvContentPartPr/>
                <p14:nvPr/>
              </p14:nvContentPartPr>
              <p14:xfrm>
                <a:off x="1899569" y="4681289"/>
                <a:ext cx="171360" cy="2520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D04334E-13C2-17B0-7C1D-50FA528EBDD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890929" y="4672289"/>
                  <a:ext cx="1890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778BB7A-9ABE-A36A-0B69-94FA4562B958}"/>
                    </a:ext>
                  </a:extLst>
                </p14:cNvPr>
                <p14:cNvContentPartPr/>
                <p14:nvPr/>
              </p14:nvContentPartPr>
              <p14:xfrm>
                <a:off x="2214209" y="4716929"/>
                <a:ext cx="97200" cy="1893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778BB7A-9ABE-A36A-0B69-94FA4562B95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05209" y="4707929"/>
                  <a:ext cx="114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8BA7E27-AF9C-1388-3D81-2E99A200ACAB}"/>
                    </a:ext>
                  </a:extLst>
                </p14:cNvPr>
                <p14:cNvContentPartPr/>
                <p14:nvPr/>
              </p14:nvContentPartPr>
              <p14:xfrm>
                <a:off x="2444609" y="4611089"/>
                <a:ext cx="96840" cy="2516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8BA7E27-AF9C-1388-3D81-2E99A200ACA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435969" y="4602089"/>
                  <a:ext cx="1144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09B9DD1-35CA-F2BD-8ABB-2138F3C4DC0E}"/>
                    </a:ext>
                  </a:extLst>
                </p14:cNvPr>
                <p14:cNvContentPartPr/>
                <p14:nvPr/>
              </p14:nvContentPartPr>
              <p14:xfrm>
                <a:off x="2668529" y="4764449"/>
                <a:ext cx="16560" cy="1015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09B9DD1-35CA-F2BD-8ABB-2138F3C4DC0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659529" y="4755809"/>
                  <a:ext cx="34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978ED73-0A26-3E07-77A1-91BC6B5772E4}"/>
                    </a:ext>
                  </a:extLst>
                </p14:cNvPr>
                <p14:cNvContentPartPr/>
                <p14:nvPr/>
              </p14:nvContentPartPr>
              <p14:xfrm>
                <a:off x="2678249" y="4687409"/>
                <a:ext cx="5400" cy="608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978ED73-0A26-3E07-77A1-91BC6B5772E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669249" y="4678409"/>
                  <a:ext cx="2304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66E84C12-CBCE-BC01-5143-4B0EF5DD39EB}"/>
                  </a:ext>
                </a:extLst>
              </p14:cNvPr>
              <p14:cNvContentPartPr/>
              <p14:nvPr/>
            </p14:nvContentPartPr>
            <p14:xfrm>
              <a:off x="2865089" y="4744649"/>
              <a:ext cx="114120" cy="13140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66E84C12-CBCE-BC01-5143-4B0EF5DD39E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2856089" y="4736009"/>
                <a:ext cx="13176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E7BD5147-4858-88FA-3259-EBC5311FF315}"/>
              </a:ext>
            </a:extLst>
          </p:cNvPr>
          <p:cNvGrpSpPr/>
          <p:nvPr/>
        </p:nvGrpSpPr>
        <p:grpSpPr>
          <a:xfrm>
            <a:off x="3406889" y="4553849"/>
            <a:ext cx="1467720" cy="516600"/>
            <a:chOff x="3406889" y="4553849"/>
            <a:chExt cx="1467720" cy="51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6FCD973-830F-617D-ED6B-2324CCA884C1}"/>
                    </a:ext>
                  </a:extLst>
                </p14:cNvPr>
                <p14:cNvContentPartPr/>
                <p14:nvPr/>
              </p14:nvContentPartPr>
              <p14:xfrm>
                <a:off x="3406889" y="4728809"/>
                <a:ext cx="131400" cy="1018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6FCD973-830F-617D-ED6B-2324CCA884C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397889" y="4719809"/>
                  <a:ext cx="149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02F9640-95D6-06DF-37AE-F011302FE452}"/>
                    </a:ext>
                  </a:extLst>
                </p14:cNvPr>
                <p14:cNvContentPartPr/>
                <p14:nvPr/>
              </p14:nvContentPartPr>
              <p14:xfrm>
                <a:off x="3659609" y="4714769"/>
                <a:ext cx="115560" cy="3556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02F9640-95D6-06DF-37AE-F011302FE45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650609" y="4706129"/>
                  <a:ext cx="1332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42166F6-6286-A574-A418-FDA3E38009F0}"/>
                    </a:ext>
                  </a:extLst>
                </p14:cNvPr>
                <p14:cNvContentPartPr/>
                <p14:nvPr/>
              </p14:nvContentPartPr>
              <p14:xfrm>
                <a:off x="3906929" y="4689569"/>
                <a:ext cx="15120" cy="950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42166F6-6286-A574-A418-FDA3E38009F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898289" y="4680569"/>
                  <a:ext cx="32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1064FB2-CC34-3343-B94B-5BA7EF5AA1FA}"/>
                    </a:ext>
                  </a:extLst>
                </p14:cNvPr>
                <p14:cNvContentPartPr/>
                <p14:nvPr/>
              </p14:nvContentPartPr>
              <p14:xfrm>
                <a:off x="4094129" y="4662929"/>
                <a:ext cx="361080" cy="1602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1064FB2-CC34-3343-B94B-5BA7EF5AA1F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085489" y="4653929"/>
                  <a:ext cx="378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F48B20F-CBD2-5D44-068D-C237EE65B418}"/>
                    </a:ext>
                  </a:extLst>
                </p14:cNvPr>
                <p14:cNvContentPartPr/>
                <p14:nvPr/>
              </p14:nvContentPartPr>
              <p14:xfrm>
                <a:off x="4244609" y="4617929"/>
                <a:ext cx="23040" cy="3340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F48B20F-CBD2-5D44-068D-C237EE65B41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235609" y="4609289"/>
                  <a:ext cx="406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D8154B6-D50F-D2CB-CF82-8E3B6F8196C8}"/>
                    </a:ext>
                  </a:extLst>
                </p14:cNvPr>
                <p14:cNvContentPartPr/>
                <p14:nvPr/>
              </p14:nvContentPartPr>
              <p14:xfrm>
                <a:off x="4539089" y="4684169"/>
                <a:ext cx="110880" cy="1224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D8154B6-D50F-D2CB-CF82-8E3B6F8196C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530089" y="4675529"/>
                  <a:ext cx="128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4E77572-FE17-7EA9-9B80-8E02BFFDF016}"/>
                    </a:ext>
                  </a:extLst>
                </p14:cNvPr>
                <p14:cNvContentPartPr/>
                <p14:nvPr/>
              </p14:nvContentPartPr>
              <p14:xfrm>
                <a:off x="4701809" y="4713689"/>
                <a:ext cx="172800" cy="1051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4E77572-FE17-7EA9-9B80-8E02BFFDF01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693169" y="4704689"/>
                  <a:ext cx="190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0228116-5FF1-3E43-AE72-ACE792BA9CBE}"/>
                    </a:ext>
                  </a:extLst>
                </p14:cNvPr>
                <p14:cNvContentPartPr/>
                <p14:nvPr/>
              </p14:nvContentPartPr>
              <p14:xfrm>
                <a:off x="4799009" y="4553849"/>
                <a:ext cx="29160" cy="385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0228116-5FF1-3E43-AE72-ACE792BA9CB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790009" y="4545209"/>
                  <a:ext cx="4680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86FDEBD5-005F-5081-5F1C-19424D84C495}"/>
              </a:ext>
            </a:extLst>
          </p:cNvPr>
          <p:cNvGrpSpPr/>
          <p:nvPr/>
        </p:nvGrpSpPr>
        <p:grpSpPr>
          <a:xfrm>
            <a:off x="5204729" y="4613609"/>
            <a:ext cx="446040" cy="208800"/>
            <a:chOff x="5204729" y="4613609"/>
            <a:chExt cx="44604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CCE13ED-191F-89E7-011B-A2FAB35DCB30}"/>
                    </a:ext>
                  </a:extLst>
                </p14:cNvPr>
                <p14:cNvContentPartPr/>
                <p14:nvPr/>
              </p14:nvContentPartPr>
              <p14:xfrm>
                <a:off x="5204729" y="4613609"/>
                <a:ext cx="211680" cy="2088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CCE13ED-191F-89E7-011B-A2FAB35DCB3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196089" y="4604969"/>
                  <a:ext cx="229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2A00B8A-60D0-9C98-58F4-A01ACD8D0DC3}"/>
                    </a:ext>
                  </a:extLst>
                </p14:cNvPr>
                <p14:cNvContentPartPr/>
                <p14:nvPr/>
              </p14:nvContentPartPr>
              <p14:xfrm>
                <a:off x="5522969" y="4667609"/>
                <a:ext cx="127800" cy="1098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2A00B8A-60D0-9C98-58F4-A01ACD8D0DC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514329" y="4658969"/>
                  <a:ext cx="1454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1A965675-B472-C0F2-1151-F101F7377E58}"/>
              </a:ext>
            </a:extLst>
          </p:cNvPr>
          <p:cNvGrpSpPr/>
          <p:nvPr/>
        </p:nvGrpSpPr>
        <p:grpSpPr>
          <a:xfrm>
            <a:off x="5998889" y="4520729"/>
            <a:ext cx="319320" cy="291600"/>
            <a:chOff x="5998889" y="4520729"/>
            <a:chExt cx="31932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188D598-9444-8B83-BB90-C136AC7B6D36}"/>
                    </a:ext>
                  </a:extLst>
                </p14:cNvPr>
                <p14:cNvContentPartPr/>
                <p14:nvPr/>
              </p14:nvContentPartPr>
              <p14:xfrm>
                <a:off x="5998889" y="4521809"/>
                <a:ext cx="178200" cy="2905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188D598-9444-8B83-BB90-C136AC7B6D3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990249" y="4512809"/>
                  <a:ext cx="1958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E2FAF93-E65B-C757-9128-807C01F54C76}"/>
                    </a:ext>
                  </a:extLst>
                </p14:cNvPr>
                <p14:cNvContentPartPr/>
                <p14:nvPr/>
              </p14:nvContentPartPr>
              <p14:xfrm>
                <a:off x="6114809" y="4520729"/>
                <a:ext cx="122400" cy="363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E2FAF93-E65B-C757-9128-807C01F54C7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105809" y="4511729"/>
                  <a:ext cx="140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5BC71C2-E83B-9745-8059-D1B143D34C68}"/>
                    </a:ext>
                  </a:extLst>
                </p14:cNvPr>
                <p14:cNvContentPartPr/>
                <p14:nvPr/>
              </p14:nvContentPartPr>
              <p14:xfrm>
                <a:off x="6238289" y="4689569"/>
                <a:ext cx="79920" cy="43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5BC71C2-E83B-9745-8059-D1B143D34C6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229289" y="4680569"/>
                  <a:ext cx="975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DD994EF1-7BB7-2965-4C39-6825D766413B}"/>
              </a:ext>
            </a:extLst>
          </p:cNvPr>
          <p:cNvGrpSpPr/>
          <p:nvPr/>
        </p:nvGrpSpPr>
        <p:grpSpPr>
          <a:xfrm>
            <a:off x="6512609" y="4579769"/>
            <a:ext cx="259200" cy="240120"/>
            <a:chOff x="6512609" y="4579769"/>
            <a:chExt cx="25920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349A0F3-2048-A83A-0E8D-F8D54A7711F9}"/>
                    </a:ext>
                  </a:extLst>
                </p14:cNvPr>
                <p14:cNvContentPartPr/>
                <p14:nvPr/>
              </p14:nvContentPartPr>
              <p14:xfrm>
                <a:off x="6512609" y="4579769"/>
                <a:ext cx="156960" cy="2214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349A0F3-2048-A83A-0E8D-F8D54A7711F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503609" y="4571129"/>
                  <a:ext cx="174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00CFC37-BE35-107C-5097-D29FAF8869DD}"/>
                    </a:ext>
                  </a:extLst>
                </p14:cNvPr>
                <p14:cNvContentPartPr/>
                <p14:nvPr/>
              </p14:nvContentPartPr>
              <p14:xfrm>
                <a:off x="6746609" y="4758689"/>
                <a:ext cx="25200" cy="612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00CFC37-BE35-107C-5097-D29FAF8869D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737609" y="4749689"/>
                  <a:ext cx="4284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591DFE9-C262-6D99-9527-CDB9B604109B}"/>
              </a:ext>
            </a:extLst>
          </p:cNvPr>
          <p:cNvGrpSpPr/>
          <p:nvPr/>
        </p:nvGrpSpPr>
        <p:grpSpPr>
          <a:xfrm>
            <a:off x="6990689" y="4535489"/>
            <a:ext cx="343800" cy="315000"/>
            <a:chOff x="6990689" y="4535489"/>
            <a:chExt cx="34380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E99ADC1-D11D-FEF8-8E6E-D7454C37D6EB}"/>
                    </a:ext>
                  </a:extLst>
                </p14:cNvPr>
                <p14:cNvContentPartPr/>
                <p14:nvPr/>
              </p14:nvContentPartPr>
              <p14:xfrm>
                <a:off x="6990689" y="4594889"/>
                <a:ext cx="136800" cy="2102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E99ADC1-D11D-FEF8-8E6E-D7454C37D6E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982049" y="4585889"/>
                  <a:ext cx="154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2D84714-25EB-95C4-4065-FC050E162D85}"/>
                    </a:ext>
                  </a:extLst>
                </p14:cNvPr>
                <p14:cNvContentPartPr/>
                <p14:nvPr/>
              </p14:nvContentPartPr>
              <p14:xfrm>
                <a:off x="7216769" y="4535489"/>
                <a:ext cx="117720" cy="3150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2D84714-25EB-95C4-4065-FC050E162D8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208129" y="4526489"/>
                  <a:ext cx="13536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1C830709-7E0A-B8A7-76EB-9881C4E39E7C}"/>
              </a:ext>
            </a:extLst>
          </p:cNvPr>
          <p:cNvGrpSpPr/>
          <p:nvPr/>
        </p:nvGrpSpPr>
        <p:grpSpPr>
          <a:xfrm>
            <a:off x="7769369" y="4521449"/>
            <a:ext cx="776880" cy="362520"/>
            <a:chOff x="7769369" y="4521449"/>
            <a:chExt cx="77688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7C54174-7084-7EF2-2180-10A856FAEE29}"/>
                    </a:ext>
                  </a:extLst>
                </p14:cNvPr>
                <p14:cNvContentPartPr/>
                <p14:nvPr/>
              </p14:nvContentPartPr>
              <p14:xfrm>
                <a:off x="7769369" y="4809089"/>
                <a:ext cx="14040" cy="748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7C54174-7084-7EF2-2180-10A856FAEE2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760369" y="4800089"/>
                  <a:ext cx="31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D33D4CB-B982-EE09-AA3B-2E492A4B7900}"/>
                    </a:ext>
                  </a:extLst>
                </p14:cNvPr>
                <p14:cNvContentPartPr/>
                <p14:nvPr/>
              </p14:nvContentPartPr>
              <p14:xfrm>
                <a:off x="7956209" y="4624049"/>
                <a:ext cx="166320" cy="2113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D33D4CB-B982-EE09-AA3B-2E492A4B790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947209" y="4615409"/>
                  <a:ext cx="183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33F2355-7815-DB33-6F72-FBFCF6821997}"/>
                    </a:ext>
                  </a:extLst>
                </p14:cNvPr>
                <p14:cNvContentPartPr/>
                <p14:nvPr/>
              </p14:nvContentPartPr>
              <p14:xfrm>
                <a:off x="8219369" y="4686329"/>
                <a:ext cx="115200" cy="1260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33F2355-7815-DB33-6F72-FBFCF682199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210729" y="4677329"/>
                  <a:ext cx="132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E171DF9-66E1-F12F-64B4-12DD2E8C49CB}"/>
                    </a:ext>
                  </a:extLst>
                </p14:cNvPr>
                <p14:cNvContentPartPr/>
                <p14:nvPr/>
              </p14:nvContentPartPr>
              <p14:xfrm>
                <a:off x="8235209" y="4521449"/>
                <a:ext cx="12960" cy="324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E171DF9-66E1-F12F-64B4-12DD2E8C49C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226569" y="4512449"/>
                  <a:ext cx="30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90E714B-FBEF-CE00-E605-ADCE0F4E1851}"/>
                    </a:ext>
                  </a:extLst>
                </p14:cNvPr>
                <p14:cNvContentPartPr/>
                <p14:nvPr/>
              </p14:nvContentPartPr>
              <p14:xfrm>
                <a:off x="8388209" y="4639529"/>
                <a:ext cx="158040" cy="1562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90E714B-FBEF-CE00-E605-ADCE0F4E185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379209" y="4630529"/>
                  <a:ext cx="17568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EF953A29-2DCF-BDF2-9D15-A6F4D75E4E0D}"/>
                  </a:ext>
                </a:extLst>
              </p14:cNvPr>
              <p14:cNvContentPartPr/>
              <p14:nvPr/>
            </p14:nvContentPartPr>
            <p14:xfrm>
              <a:off x="8738129" y="4579769"/>
              <a:ext cx="95760" cy="22284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EF953A29-2DCF-BDF2-9D15-A6F4D75E4E0D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8729129" y="4570769"/>
                <a:ext cx="11340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570D4DA8-EA20-F2D3-F2E8-54F7490B1A64}"/>
              </a:ext>
            </a:extLst>
          </p:cNvPr>
          <p:cNvGrpSpPr/>
          <p:nvPr/>
        </p:nvGrpSpPr>
        <p:grpSpPr>
          <a:xfrm>
            <a:off x="9151049" y="4622969"/>
            <a:ext cx="428760" cy="182520"/>
            <a:chOff x="9151049" y="4622969"/>
            <a:chExt cx="42876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7A8E233-FC8E-33B7-6900-D7836AE47916}"/>
                    </a:ext>
                  </a:extLst>
                </p14:cNvPr>
                <p14:cNvContentPartPr/>
                <p14:nvPr/>
              </p14:nvContentPartPr>
              <p14:xfrm>
                <a:off x="9151049" y="4622969"/>
                <a:ext cx="228600" cy="514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7A8E233-FC8E-33B7-6900-D7836AE4791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142409" y="4613969"/>
                  <a:ext cx="246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6C1F822-BF7E-5986-A179-56AD7C2DCBEA}"/>
                    </a:ext>
                  </a:extLst>
                </p14:cNvPr>
                <p14:cNvContentPartPr/>
                <p14:nvPr/>
              </p14:nvContentPartPr>
              <p14:xfrm>
                <a:off x="9323489" y="4625489"/>
                <a:ext cx="23760" cy="1800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6C1F822-BF7E-5986-A179-56AD7C2DCBE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314489" y="4616489"/>
                  <a:ext cx="41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FA65333-1858-8CFD-56FC-ABE8A616B0B0}"/>
                    </a:ext>
                  </a:extLst>
                </p14:cNvPr>
                <p14:cNvContentPartPr/>
                <p14:nvPr/>
              </p14:nvContentPartPr>
              <p14:xfrm>
                <a:off x="9447329" y="4683809"/>
                <a:ext cx="132480" cy="1080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FA65333-1858-8CFD-56FC-ABE8A616B0B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438329" y="4674809"/>
                  <a:ext cx="15012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431A3DF9-B489-B1F2-0F04-C12536978F10}"/>
              </a:ext>
            </a:extLst>
          </p:cNvPr>
          <p:cNvGrpSpPr/>
          <p:nvPr/>
        </p:nvGrpSpPr>
        <p:grpSpPr>
          <a:xfrm>
            <a:off x="9861689" y="4484369"/>
            <a:ext cx="1906560" cy="396000"/>
            <a:chOff x="9861689" y="4484369"/>
            <a:chExt cx="1906560" cy="39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107577E-8BB4-E743-36B8-E6702B56AA9A}"/>
                    </a:ext>
                  </a:extLst>
                </p14:cNvPr>
                <p14:cNvContentPartPr/>
                <p14:nvPr/>
              </p14:nvContentPartPr>
              <p14:xfrm>
                <a:off x="9927929" y="4596689"/>
                <a:ext cx="10800" cy="1940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107577E-8BB4-E743-36B8-E6702B56AA9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919289" y="4588049"/>
                  <a:ext cx="28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42F131A-6199-D467-17D1-E4754BC03BDD}"/>
                    </a:ext>
                  </a:extLst>
                </p14:cNvPr>
                <p14:cNvContentPartPr/>
                <p14:nvPr/>
              </p14:nvContentPartPr>
              <p14:xfrm>
                <a:off x="9861689" y="4508129"/>
                <a:ext cx="223200" cy="2973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42F131A-6199-D467-17D1-E4754BC03BD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852689" y="4499129"/>
                  <a:ext cx="2408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CA70E24-A739-6C4C-9F24-9A14995FE94B}"/>
                    </a:ext>
                  </a:extLst>
                </p14:cNvPr>
                <p14:cNvContentPartPr/>
                <p14:nvPr/>
              </p14:nvContentPartPr>
              <p14:xfrm>
                <a:off x="10156529" y="4527569"/>
                <a:ext cx="155880" cy="2815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CA70E24-A739-6C4C-9F24-9A14995FE94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147889" y="4518929"/>
                  <a:ext cx="1735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15D50AC-FC55-38BE-E8A5-0072D6E08B32}"/>
                    </a:ext>
                  </a:extLst>
                </p14:cNvPr>
                <p14:cNvContentPartPr/>
                <p14:nvPr/>
              </p14:nvContentPartPr>
              <p14:xfrm>
                <a:off x="10346249" y="4698569"/>
                <a:ext cx="72360" cy="190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15D50AC-FC55-38BE-E8A5-0072D6E08B3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337249" y="4689929"/>
                  <a:ext cx="90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A55DE28-1D26-E553-9898-0A534531A08C}"/>
                    </a:ext>
                  </a:extLst>
                </p14:cNvPr>
                <p14:cNvContentPartPr/>
                <p14:nvPr/>
              </p14:nvContentPartPr>
              <p14:xfrm>
                <a:off x="10502849" y="4596329"/>
                <a:ext cx="141840" cy="2124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A55DE28-1D26-E553-9898-0A534531A08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494209" y="4587689"/>
                  <a:ext cx="159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BC65901-5AF7-C820-06F9-BF93D0C2CEF4}"/>
                    </a:ext>
                  </a:extLst>
                </p14:cNvPr>
                <p14:cNvContentPartPr/>
                <p14:nvPr/>
              </p14:nvContentPartPr>
              <p14:xfrm>
                <a:off x="10680329" y="4767329"/>
                <a:ext cx="47160" cy="1130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BC65901-5AF7-C820-06F9-BF93D0C2CEF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671329" y="4758689"/>
                  <a:ext cx="64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0D887B0-F36B-8FEC-936B-A39767904EDF}"/>
                    </a:ext>
                  </a:extLst>
                </p14:cNvPr>
                <p14:cNvContentPartPr/>
                <p14:nvPr/>
              </p14:nvContentPartPr>
              <p14:xfrm>
                <a:off x="10842329" y="4594529"/>
                <a:ext cx="14040" cy="2127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0D887B0-F36B-8FEC-936B-A39767904ED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833329" y="4585889"/>
                  <a:ext cx="316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161247A-A910-5C8B-DFC1-D7E723162FE7}"/>
                    </a:ext>
                  </a:extLst>
                </p14:cNvPr>
                <p14:cNvContentPartPr/>
                <p14:nvPr/>
              </p14:nvContentPartPr>
              <p14:xfrm>
                <a:off x="10856729" y="4701449"/>
                <a:ext cx="119160" cy="1317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161247A-A910-5C8B-DFC1-D7E723162FE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847729" y="4692449"/>
                  <a:ext cx="136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3207B53-918F-8F8C-8952-F399C98A8298}"/>
                    </a:ext>
                  </a:extLst>
                </p14:cNvPr>
                <p14:cNvContentPartPr/>
                <p14:nvPr/>
              </p14:nvContentPartPr>
              <p14:xfrm>
                <a:off x="11001449" y="4484369"/>
                <a:ext cx="167040" cy="3812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3207B53-918F-8F8C-8952-F399C98A829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992809" y="4475729"/>
                  <a:ext cx="1846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22B89F1-9927-F6AB-88A8-14019B926DCF}"/>
                    </a:ext>
                  </a:extLst>
                </p14:cNvPr>
                <p14:cNvContentPartPr/>
                <p14:nvPr/>
              </p14:nvContentPartPr>
              <p14:xfrm>
                <a:off x="11291609" y="4656089"/>
                <a:ext cx="169920" cy="14976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22B89F1-9927-F6AB-88A8-14019B926DC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282609" y="4647449"/>
                  <a:ext cx="187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BBA48A93-5AD7-A372-ED71-2FB2D633EA8C}"/>
                    </a:ext>
                  </a:extLst>
                </p14:cNvPr>
                <p14:cNvContentPartPr/>
                <p14:nvPr/>
              </p14:nvContentPartPr>
              <p14:xfrm>
                <a:off x="11313209" y="4741049"/>
                <a:ext cx="33480" cy="46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BBA48A93-5AD7-A372-ED71-2FB2D633EA8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304209" y="4732049"/>
                  <a:ext cx="51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76E0E48-F87E-A9CC-0EE7-58E233D99437}"/>
                    </a:ext>
                  </a:extLst>
                </p14:cNvPr>
                <p14:cNvContentPartPr/>
                <p14:nvPr/>
              </p14:nvContentPartPr>
              <p14:xfrm>
                <a:off x="11576369" y="4555649"/>
                <a:ext cx="191880" cy="2250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76E0E48-F87E-A9CC-0EE7-58E233D9943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567369" y="4547009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3AC6F897-E7BE-1049-38AB-45F1D4C11614}"/>
              </a:ext>
            </a:extLst>
          </p:cNvPr>
          <p:cNvGrpSpPr/>
          <p:nvPr/>
        </p:nvGrpSpPr>
        <p:grpSpPr>
          <a:xfrm>
            <a:off x="11659889" y="4687769"/>
            <a:ext cx="326880" cy="263520"/>
            <a:chOff x="11659889" y="4687769"/>
            <a:chExt cx="32688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CC3BB05-3D22-7F46-2F29-68F47CF679A1}"/>
                    </a:ext>
                  </a:extLst>
                </p14:cNvPr>
                <p14:cNvContentPartPr/>
                <p14:nvPr/>
              </p14:nvContentPartPr>
              <p14:xfrm>
                <a:off x="11659889" y="4785329"/>
                <a:ext cx="115560" cy="2196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CC3BB05-3D22-7F46-2F29-68F47CF679A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650889" y="4776689"/>
                  <a:ext cx="133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EA14B99-37B8-EC44-7636-B54EE927C6A7}"/>
                    </a:ext>
                  </a:extLst>
                </p14:cNvPr>
                <p14:cNvContentPartPr/>
                <p14:nvPr/>
              </p14:nvContentPartPr>
              <p14:xfrm>
                <a:off x="11816849" y="4687769"/>
                <a:ext cx="124200" cy="26352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EA14B99-37B8-EC44-7636-B54EE927C6A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807849" y="4679129"/>
                  <a:ext cx="141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7500744-785B-3989-8423-741BCB573486}"/>
                    </a:ext>
                  </a:extLst>
                </p14:cNvPr>
                <p14:cNvContentPartPr/>
                <p14:nvPr/>
              </p14:nvContentPartPr>
              <p14:xfrm>
                <a:off x="11822249" y="4846169"/>
                <a:ext cx="88200" cy="75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7500744-785B-3989-8423-741BCB57348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813249" y="4837169"/>
                  <a:ext cx="105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9B6C8A3-9951-30C8-DD24-C0F4F53BE8E2}"/>
                    </a:ext>
                  </a:extLst>
                </p14:cNvPr>
                <p14:cNvContentPartPr/>
                <p14:nvPr/>
              </p14:nvContentPartPr>
              <p14:xfrm>
                <a:off x="11984609" y="4887929"/>
                <a:ext cx="2160" cy="43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9B6C8A3-9951-30C8-DD24-C0F4F53BE8E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975969" y="4878929"/>
                  <a:ext cx="198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AF3814CB-EFA1-64B5-607C-77DD212F5430}"/>
              </a:ext>
            </a:extLst>
          </p:cNvPr>
          <p:cNvGrpSpPr/>
          <p:nvPr/>
        </p:nvGrpSpPr>
        <p:grpSpPr>
          <a:xfrm>
            <a:off x="397289" y="5272049"/>
            <a:ext cx="353520" cy="528840"/>
            <a:chOff x="397289" y="5272049"/>
            <a:chExt cx="353520" cy="52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6CE0BE2-3D6F-7220-F14E-5A94ED8A9602}"/>
                    </a:ext>
                  </a:extLst>
                </p14:cNvPr>
                <p14:cNvContentPartPr/>
                <p14:nvPr/>
              </p14:nvContentPartPr>
              <p14:xfrm>
                <a:off x="397289" y="5401649"/>
                <a:ext cx="169920" cy="39924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6CE0BE2-3D6F-7220-F14E-5A94ED8A960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88289" y="5393009"/>
                  <a:ext cx="1875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9DD6E9F-9269-1776-57C2-03B865EFB462}"/>
                    </a:ext>
                  </a:extLst>
                </p14:cNvPr>
                <p14:cNvContentPartPr/>
                <p14:nvPr/>
              </p14:nvContentPartPr>
              <p14:xfrm>
                <a:off x="641369" y="5272049"/>
                <a:ext cx="109440" cy="52164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9DD6E9F-9269-1776-57C2-03B865EFB46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32369" y="5263049"/>
                  <a:ext cx="127080" cy="53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DBD3CF39-BF9E-994A-2661-8949404FA3E9}"/>
              </a:ext>
            </a:extLst>
          </p:cNvPr>
          <p:cNvGrpSpPr/>
          <p:nvPr/>
        </p:nvGrpSpPr>
        <p:grpSpPr>
          <a:xfrm>
            <a:off x="1231049" y="5237489"/>
            <a:ext cx="511920" cy="387000"/>
            <a:chOff x="1231049" y="5237489"/>
            <a:chExt cx="51192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C331F36-26D5-F1C3-B90F-56DB226AB69A}"/>
                    </a:ext>
                  </a:extLst>
                </p14:cNvPr>
                <p14:cNvContentPartPr/>
                <p14:nvPr/>
              </p14:nvContentPartPr>
              <p14:xfrm>
                <a:off x="1231049" y="5237489"/>
                <a:ext cx="222480" cy="3870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C331F36-26D5-F1C3-B90F-56DB226AB69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222409" y="5228489"/>
                  <a:ext cx="2401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3F6D6A1-866E-6AD3-FA10-1971E71D85A1}"/>
                    </a:ext>
                  </a:extLst>
                </p14:cNvPr>
                <p14:cNvContentPartPr/>
                <p14:nvPr/>
              </p14:nvContentPartPr>
              <p14:xfrm>
                <a:off x="1287209" y="5460689"/>
                <a:ext cx="142200" cy="781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3F6D6A1-866E-6AD3-FA10-1971E71D85A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278209" y="5452049"/>
                  <a:ext cx="159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E64F9D36-1785-F169-B893-1404593C60A1}"/>
                    </a:ext>
                  </a:extLst>
                </p14:cNvPr>
                <p14:cNvContentPartPr/>
                <p14:nvPr/>
              </p14:nvContentPartPr>
              <p14:xfrm>
                <a:off x="1570529" y="5411729"/>
                <a:ext cx="172440" cy="1587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E64F9D36-1785-F169-B893-1404593C60A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561889" y="5403089"/>
                  <a:ext cx="19008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FBA3E785-E5F4-3A0E-2DD4-F68B337FA9D2}"/>
              </a:ext>
            </a:extLst>
          </p:cNvPr>
          <p:cNvGrpSpPr/>
          <p:nvPr/>
        </p:nvGrpSpPr>
        <p:grpSpPr>
          <a:xfrm>
            <a:off x="2232569" y="5161889"/>
            <a:ext cx="647280" cy="515160"/>
            <a:chOff x="2232569" y="5161889"/>
            <a:chExt cx="647280" cy="51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243866B9-7118-CE4F-4558-73A953AFC56E}"/>
                    </a:ext>
                  </a:extLst>
                </p14:cNvPr>
                <p14:cNvContentPartPr/>
                <p14:nvPr/>
              </p14:nvContentPartPr>
              <p14:xfrm>
                <a:off x="2234729" y="5161889"/>
                <a:ext cx="200880" cy="51516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243866B9-7118-CE4F-4558-73A953AFC56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226089" y="5152889"/>
                  <a:ext cx="21852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AF52EF9-3B59-9DC3-4892-F204588DDAE0}"/>
                    </a:ext>
                  </a:extLst>
                </p14:cNvPr>
                <p14:cNvContentPartPr/>
                <p14:nvPr/>
              </p14:nvContentPartPr>
              <p14:xfrm>
                <a:off x="2232569" y="5440529"/>
                <a:ext cx="108360" cy="482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AF52EF9-3B59-9DC3-4892-F204588DDAE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223929" y="5431529"/>
                  <a:ext cx="126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0D040F3-0ACF-C387-0B29-3C41C39C6F41}"/>
                    </a:ext>
                  </a:extLst>
                </p14:cNvPr>
                <p14:cNvContentPartPr/>
                <p14:nvPr/>
              </p14:nvContentPartPr>
              <p14:xfrm>
                <a:off x="2482049" y="5371769"/>
                <a:ext cx="109440" cy="2242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0D040F3-0ACF-C387-0B29-3C41C39C6F4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473049" y="5362769"/>
                  <a:ext cx="127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25403C9-775A-9297-A021-096919EBAFE5}"/>
                    </a:ext>
                  </a:extLst>
                </p14:cNvPr>
                <p14:cNvContentPartPr/>
                <p14:nvPr/>
              </p14:nvContentPartPr>
              <p14:xfrm>
                <a:off x="2647289" y="5443049"/>
                <a:ext cx="114840" cy="1584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25403C9-775A-9297-A021-096919EBAFE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638289" y="5434409"/>
                  <a:ext cx="132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AF47F25-3705-D268-AFCF-8555541D2FDF}"/>
                    </a:ext>
                  </a:extLst>
                </p14:cNvPr>
                <p14:cNvContentPartPr/>
                <p14:nvPr/>
              </p14:nvContentPartPr>
              <p14:xfrm>
                <a:off x="2622449" y="5448449"/>
                <a:ext cx="145800" cy="15588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AF47F25-3705-D268-AFCF-8555541D2FD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613809" y="5439449"/>
                  <a:ext cx="163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4DCCBF7-BEF7-F6BB-3E9E-DB7EAB46C26B}"/>
                    </a:ext>
                  </a:extLst>
                </p14:cNvPr>
                <p14:cNvContentPartPr/>
                <p14:nvPr/>
              </p14:nvContentPartPr>
              <p14:xfrm>
                <a:off x="2733329" y="5287169"/>
                <a:ext cx="146520" cy="38844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4DCCBF7-BEF7-F6BB-3E9E-DB7EAB46C26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724329" y="5278529"/>
                  <a:ext cx="164160" cy="40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7458C888-62D8-BA40-FE4D-C122F1250684}"/>
              </a:ext>
            </a:extLst>
          </p:cNvPr>
          <p:cNvGrpSpPr/>
          <p:nvPr/>
        </p:nvGrpSpPr>
        <p:grpSpPr>
          <a:xfrm>
            <a:off x="3113489" y="5549249"/>
            <a:ext cx="194400" cy="77400"/>
            <a:chOff x="3113489" y="5549249"/>
            <a:chExt cx="194400" cy="7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154E31C-7B0D-BC8C-F67D-B60F02DB1051}"/>
                    </a:ext>
                  </a:extLst>
                </p14:cNvPr>
                <p14:cNvContentPartPr/>
                <p14:nvPr/>
              </p14:nvContentPartPr>
              <p14:xfrm>
                <a:off x="3113489" y="5549249"/>
                <a:ext cx="194400" cy="79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154E31C-7B0D-BC8C-F67D-B60F02DB105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104849" y="5540249"/>
                  <a:ext cx="212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65380B0-103A-75FB-0B04-474741556A92}"/>
                    </a:ext>
                  </a:extLst>
                </p14:cNvPr>
                <p14:cNvContentPartPr/>
                <p14:nvPr/>
              </p14:nvContentPartPr>
              <p14:xfrm>
                <a:off x="3175769" y="5610449"/>
                <a:ext cx="127440" cy="1620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65380B0-103A-75FB-0B04-474741556A9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166769" y="5601449"/>
                  <a:ext cx="1450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7293D184-148B-632F-74BF-3E1D2F6A0CA2}"/>
              </a:ext>
            </a:extLst>
          </p:cNvPr>
          <p:cNvGrpSpPr/>
          <p:nvPr/>
        </p:nvGrpSpPr>
        <p:grpSpPr>
          <a:xfrm>
            <a:off x="3701369" y="5300849"/>
            <a:ext cx="1123920" cy="497520"/>
            <a:chOff x="3701369" y="5300849"/>
            <a:chExt cx="1123920" cy="49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82F6FAD6-CCB5-EE48-3E50-099E0FFF3BF6}"/>
                    </a:ext>
                  </a:extLst>
                </p14:cNvPr>
                <p14:cNvContentPartPr/>
                <p14:nvPr/>
              </p14:nvContentPartPr>
              <p14:xfrm>
                <a:off x="3701369" y="5300849"/>
                <a:ext cx="273240" cy="4975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82F6FAD6-CCB5-EE48-3E50-099E0FFF3BF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692369" y="5292209"/>
                  <a:ext cx="29088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CD8527D6-4A4A-0FB9-7A60-E88E20C7D193}"/>
                    </a:ext>
                  </a:extLst>
                </p14:cNvPr>
                <p14:cNvContentPartPr/>
                <p14:nvPr/>
              </p14:nvContentPartPr>
              <p14:xfrm>
                <a:off x="4105289" y="5361329"/>
                <a:ext cx="143280" cy="2383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CD8527D6-4A4A-0FB9-7A60-E88E20C7D19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096649" y="5352689"/>
                  <a:ext cx="1609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5276486-DE58-4120-6E8C-A5DCED70A581}"/>
                    </a:ext>
                  </a:extLst>
                </p14:cNvPr>
                <p14:cNvContentPartPr/>
                <p14:nvPr/>
              </p14:nvContentPartPr>
              <p14:xfrm>
                <a:off x="4361969" y="5439449"/>
                <a:ext cx="171720" cy="1972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5276486-DE58-4120-6E8C-A5DCED70A58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352969" y="5430809"/>
                  <a:ext cx="189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EFF96C8-0226-4DCF-6827-5A5B62D6626E}"/>
                    </a:ext>
                  </a:extLst>
                </p14:cNvPr>
                <p14:cNvContentPartPr/>
                <p14:nvPr/>
              </p14:nvContentPartPr>
              <p14:xfrm>
                <a:off x="4383929" y="5468609"/>
                <a:ext cx="178920" cy="1414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EFF96C8-0226-4DCF-6827-5A5B62D6626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375289" y="5459969"/>
                  <a:ext cx="196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1A1A576-3AF4-B6D7-57FF-600E756AD63C}"/>
                    </a:ext>
                  </a:extLst>
                </p14:cNvPr>
                <p14:cNvContentPartPr/>
                <p14:nvPr/>
              </p14:nvContentPartPr>
              <p14:xfrm>
                <a:off x="4769129" y="5418569"/>
                <a:ext cx="23040" cy="19836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1A1A576-3AF4-B6D7-57FF-600E756AD63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760129" y="5409929"/>
                  <a:ext cx="40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E2878C1-9D0C-5B23-274C-1FC4C4A9CF88}"/>
                    </a:ext>
                  </a:extLst>
                </p14:cNvPr>
                <p14:cNvContentPartPr/>
                <p14:nvPr/>
              </p14:nvContentPartPr>
              <p14:xfrm>
                <a:off x="4725209" y="5530889"/>
                <a:ext cx="100080" cy="3132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E2878C1-9D0C-5B23-274C-1FC4C4A9CF8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716569" y="5521889"/>
                  <a:ext cx="11772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F8BC8A4-2B2F-FF5C-644D-C2B0F29FAE33}"/>
              </a:ext>
            </a:extLst>
          </p:cNvPr>
          <p:cNvGrpSpPr/>
          <p:nvPr/>
        </p:nvGrpSpPr>
        <p:grpSpPr>
          <a:xfrm>
            <a:off x="5023649" y="5210129"/>
            <a:ext cx="419400" cy="483120"/>
            <a:chOff x="5023649" y="5210129"/>
            <a:chExt cx="419400" cy="48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5A74D28-3FC5-9AE7-7065-EB27B895336C}"/>
                    </a:ext>
                  </a:extLst>
                </p14:cNvPr>
                <p14:cNvContentPartPr/>
                <p14:nvPr/>
              </p14:nvContentPartPr>
              <p14:xfrm>
                <a:off x="5023649" y="5433689"/>
                <a:ext cx="181800" cy="20124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5A74D28-3FC5-9AE7-7065-EB27B895336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014649" y="5425049"/>
                  <a:ext cx="199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616C7E2-A81F-EDC2-A0D9-84A37478CD96}"/>
                    </a:ext>
                  </a:extLst>
                </p14:cNvPr>
                <p14:cNvContentPartPr/>
                <p14:nvPr/>
              </p14:nvContentPartPr>
              <p14:xfrm>
                <a:off x="5300489" y="5210129"/>
                <a:ext cx="142560" cy="4831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616C7E2-A81F-EDC2-A0D9-84A37478CD9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291849" y="5201489"/>
                  <a:ext cx="160200" cy="50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127E80CB-A21E-E17F-2531-7EF3443A535B}"/>
                  </a:ext>
                </a:extLst>
              </p14:cNvPr>
              <p14:cNvContentPartPr/>
              <p14:nvPr/>
            </p14:nvContentPartPr>
            <p14:xfrm>
              <a:off x="5951729" y="5604689"/>
              <a:ext cx="15840" cy="77400"/>
            </p14:xfrm>
          </p:contentPart>
        </mc:Choice>
        <mc:Fallback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127E80CB-A21E-E17F-2531-7EF3443A535B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5943089" y="5596049"/>
                <a:ext cx="3348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1" name="Group 350">
            <a:extLst>
              <a:ext uri="{FF2B5EF4-FFF2-40B4-BE49-F238E27FC236}">
                <a16:creationId xmlns:a16="http://schemas.microsoft.com/office/drawing/2014/main" id="{E4378E25-37A6-C9DD-47F6-CED4E0459D89}"/>
              </a:ext>
            </a:extLst>
          </p:cNvPr>
          <p:cNvGrpSpPr/>
          <p:nvPr/>
        </p:nvGrpSpPr>
        <p:grpSpPr>
          <a:xfrm>
            <a:off x="6224609" y="5299049"/>
            <a:ext cx="453600" cy="439920"/>
            <a:chOff x="6224609" y="5299049"/>
            <a:chExt cx="453600" cy="4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F910117-7BEC-2184-89D8-74E2428270DA}"/>
                    </a:ext>
                  </a:extLst>
                </p14:cNvPr>
                <p14:cNvContentPartPr/>
                <p14:nvPr/>
              </p14:nvContentPartPr>
              <p14:xfrm>
                <a:off x="6224609" y="5462129"/>
                <a:ext cx="253080" cy="13140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F910117-7BEC-2184-89D8-74E2428270D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215609" y="5453489"/>
                  <a:ext cx="270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23DFC42-845A-FC19-A201-8824DD9AF56E}"/>
                    </a:ext>
                  </a:extLst>
                </p14:cNvPr>
                <p14:cNvContentPartPr/>
                <p14:nvPr/>
              </p14:nvContentPartPr>
              <p14:xfrm>
                <a:off x="6249089" y="5299049"/>
                <a:ext cx="28440" cy="4399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23DFC42-845A-FC19-A201-8824DD9AF56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240089" y="5290049"/>
                  <a:ext cx="460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D98EC85A-78D2-D1C5-5FAC-53312193BA57}"/>
                    </a:ext>
                  </a:extLst>
                </p14:cNvPr>
                <p14:cNvContentPartPr/>
                <p14:nvPr/>
              </p14:nvContentPartPr>
              <p14:xfrm>
                <a:off x="6606569" y="5424329"/>
                <a:ext cx="71640" cy="1857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D98EC85A-78D2-D1C5-5FAC-53312193BA5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597569" y="5415329"/>
                  <a:ext cx="8928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6B74C6EC-BCF0-5451-1AB6-85DA6CCF49DD}"/>
              </a:ext>
            </a:extLst>
          </p:cNvPr>
          <p:cNvGrpSpPr/>
          <p:nvPr/>
        </p:nvGrpSpPr>
        <p:grpSpPr>
          <a:xfrm>
            <a:off x="7229009" y="5421809"/>
            <a:ext cx="440280" cy="262440"/>
            <a:chOff x="7229009" y="5421809"/>
            <a:chExt cx="44028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DBB6F793-CC87-6EE8-29F2-778E90A338E0}"/>
                    </a:ext>
                  </a:extLst>
                </p14:cNvPr>
                <p14:cNvContentPartPr/>
                <p14:nvPr/>
              </p14:nvContentPartPr>
              <p14:xfrm>
                <a:off x="7229009" y="5469329"/>
                <a:ext cx="159480" cy="16920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DBB6F793-CC87-6EE8-29F2-778E90A338E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220009" y="5460329"/>
                  <a:ext cx="177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031D5AD-F594-4EB2-2650-32826AEBAF26}"/>
                    </a:ext>
                  </a:extLst>
                </p14:cNvPr>
                <p14:cNvContentPartPr/>
                <p14:nvPr/>
              </p14:nvContentPartPr>
              <p14:xfrm>
                <a:off x="7511249" y="5421809"/>
                <a:ext cx="158040" cy="26244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031D5AD-F594-4EB2-2650-32826AEBAF2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502249" y="5412809"/>
                  <a:ext cx="175680" cy="28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83134EC4-EA11-2622-DCE7-AA4A5644B88B}"/>
                  </a:ext>
                </a:extLst>
              </p14:cNvPr>
              <p14:cNvContentPartPr/>
              <p14:nvPr/>
            </p14:nvContentPartPr>
            <p14:xfrm>
              <a:off x="7852889" y="5463929"/>
              <a:ext cx="205560" cy="176760"/>
            </p14:xfrm>
          </p:contentPart>
        </mc:Choice>
        <mc:Fallback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83134EC4-EA11-2622-DCE7-AA4A5644B88B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7843889" y="5455289"/>
                <a:ext cx="2232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A4D49603-F05A-2B68-5C00-B3D6A356F9A7}"/>
                  </a:ext>
                </a:extLst>
              </p14:cNvPr>
              <p14:cNvContentPartPr/>
              <p14:nvPr/>
            </p14:nvContentPartPr>
            <p14:xfrm>
              <a:off x="8532929" y="5666249"/>
              <a:ext cx="14400" cy="43560"/>
            </p14:xfrm>
          </p:contentPart>
        </mc:Choice>
        <mc:Fallback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A4D49603-F05A-2B68-5C00-B3D6A356F9A7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8523929" y="5657249"/>
                <a:ext cx="3204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1" name="Group 370">
            <a:extLst>
              <a:ext uri="{FF2B5EF4-FFF2-40B4-BE49-F238E27FC236}">
                <a16:creationId xmlns:a16="http://schemas.microsoft.com/office/drawing/2014/main" id="{1F818847-1F7F-E769-1E27-4006BBD4038E}"/>
              </a:ext>
            </a:extLst>
          </p:cNvPr>
          <p:cNvGrpSpPr/>
          <p:nvPr/>
        </p:nvGrpSpPr>
        <p:grpSpPr>
          <a:xfrm>
            <a:off x="8752529" y="5345489"/>
            <a:ext cx="766080" cy="297720"/>
            <a:chOff x="8752529" y="5345489"/>
            <a:chExt cx="76608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4BA5D84-F6D9-D30F-CE10-CCD939F871C7}"/>
                    </a:ext>
                  </a:extLst>
                </p14:cNvPr>
                <p14:cNvContentPartPr/>
                <p14:nvPr/>
              </p14:nvContentPartPr>
              <p14:xfrm>
                <a:off x="8752529" y="5418929"/>
                <a:ext cx="288000" cy="21960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4BA5D84-F6D9-D30F-CE10-CCD939F871C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743529" y="5409929"/>
                  <a:ext cx="305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E6A8850-FBA7-28F7-3E2B-D87A83C262F7}"/>
                    </a:ext>
                  </a:extLst>
                </p14:cNvPr>
                <p14:cNvContentPartPr/>
                <p14:nvPr/>
              </p14:nvContentPartPr>
              <p14:xfrm>
                <a:off x="9158249" y="5494529"/>
                <a:ext cx="120600" cy="1486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E6A8850-FBA7-28F7-3E2B-D87A83C262F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149609" y="5485529"/>
                  <a:ext cx="138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90DFE506-B120-890A-CEC7-9FB1A6372E48}"/>
                    </a:ext>
                  </a:extLst>
                </p14:cNvPr>
                <p14:cNvContentPartPr/>
                <p14:nvPr/>
              </p14:nvContentPartPr>
              <p14:xfrm>
                <a:off x="9162569" y="5345489"/>
                <a:ext cx="11520" cy="4896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90DFE506-B120-890A-CEC7-9FB1A6372E4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153569" y="5336849"/>
                  <a:ext cx="29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57F4DD04-8C13-2EF9-F7C6-7C45EF571239}"/>
                    </a:ext>
                  </a:extLst>
                </p14:cNvPr>
                <p14:cNvContentPartPr/>
                <p14:nvPr/>
              </p14:nvContentPartPr>
              <p14:xfrm>
                <a:off x="9329249" y="5438729"/>
                <a:ext cx="189360" cy="20340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57F4DD04-8C13-2EF9-F7C6-7C45EF57123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320609" y="5429729"/>
                  <a:ext cx="20700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63D0BC00-8ABE-18EC-4143-89B30DCD55DE}"/>
                  </a:ext>
                </a:extLst>
              </p14:cNvPr>
              <p14:cNvContentPartPr/>
              <p14:nvPr/>
            </p14:nvContentPartPr>
            <p14:xfrm>
              <a:off x="9708689" y="5446649"/>
              <a:ext cx="123120" cy="201960"/>
            </p14:xfrm>
          </p:contentPart>
        </mc:Choice>
        <mc:Fallback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63D0BC00-8ABE-18EC-4143-89B30DCD55DE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9700049" y="5438009"/>
                <a:ext cx="1407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6D3AB38A-9EB7-71EB-98AB-BDC239E59C94}"/>
                  </a:ext>
                </a:extLst>
              </p14:cNvPr>
              <p14:cNvContentPartPr/>
              <p14:nvPr/>
            </p14:nvContentPartPr>
            <p14:xfrm>
              <a:off x="10204049" y="5569049"/>
              <a:ext cx="319680" cy="102960"/>
            </p14:xfrm>
          </p:contentPart>
        </mc:Choice>
        <mc:Fallback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6D3AB38A-9EB7-71EB-98AB-BDC239E59C94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0195049" y="5560049"/>
                <a:ext cx="33732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0" name="Group 369">
            <a:extLst>
              <a:ext uri="{FF2B5EF4-FFF2-40B4-BE49-F238E27FC236}">
                <a16:creationId xmlns:a16="http://schemas.microsoft.com/office/drawing/2014/main" id="{0B509F8D-D35E-F59B-94F9-780CFA0690C4}"/>
              </a:ext>
            </a:extLst>
          </p:cNvPr>
          <p:cNvGrpSpPr/>
          <p:nvPr/>
        </p:nvGrpSpPr>
        <p:grpSpPr>
          <a:xfrm>
            <a:off x="10989569" y="5395169"/>
            <a:ext cx="436320" cy="445320"/>
            <a:chOff x="10989569" y="5395169"/>
            <a:chExt cx="43632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2E1490EA-402F-66EF-B5D8-BA40CC08E564}"/>
                    </a:ext>
                  </a:extLst>
                </p14:cNvPr>
                <p14:cNvContentPartPr/>
                <p14:nvPr/>
              </p14:nvContentPartPr>
              <p14:xfrm>
                <a:off x="10989569" y="5395169"/>
                <a:ext cx="289800" cy="29556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2E1490EA-402F-66EF-B5D8-BA40CC08E56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980929" y="5386529"/>
                  <a:ext cx="3074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167D02B-67B2-F7B0-8543-E96053200DA1}"/>
                    </a:ext>
                  </a:extLst>
                </p14:cNvPr>
                <p14:cNvContentPartPr/>
                <p14:nvPr/>
              </p14:nvContentPartPr>
              <p14:xfrm>
                <a:off x="11299889" y="5556449"/>
                <a:ext cx="126000" cy="28404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167D02B-67B2-F7B0-8543-E96053200DA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290889" y="5547809"/>
                  <a:ext cx="1436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BA8A773-B3FF-A7FF-9D31-D04F91C1DD65}"/>
                    </a:ext>
                  </a:extLst>
                </p14:cNvPr>
                <p14:cNvContentPartPr/>
                <p14:nvPr/>
              </p14:nvContentPartPr>
              <p14:xfrm>
                <a:off x="11312129" y="5712329"/>
                <a:ext cx="89280" cy="2772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BA8A773-B3FF-A7FF-9D31-D04F91C1DD6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303489" y="5703329"/>
                  <a:ext cx="1069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E2A7E7AA-60FD-F1D4-0901-D4EB87570546}"/>
              </a:ext>
            </a:extLst>
          </p:cNvPr>
          <p:cNvGrpSpPr/>
          <p:nvPr/>
        </p:nvGrpSpPr>
        <p:grpSpPr>
          <a:xfrm>
            <a:off x="770969" y="5908529"/>
            <a:ext cx="1197000" cy="365760"/>
            <a:chOff x="770969" y="5908529"/>
            <a:chExt cx="119700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8899E43-F15B-A249-C0E8-BF55EE708F44}"/>
                    </a:ext>
                  </a:extLst>
                </p14:cNvPr>
                <p14:cNvContentPartPr/>
                <p14:nvPr/>
              </p14:nvContentPartPr>
              <p14:xfrm>
                <a:off x="770969" y="6011489"/>
                <a:ext cx="140760" cy="18144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8899E43-F15B-A249-C0E8-BF55EE708F4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61969" y="6002849"/>
                  <a:ext cx="158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D057EE14-70EB-46E6-0196-BE9D54774063}"/>
                    </a:ext>
                  </a:extLst>
                </p14:cNvPr>
                <p14:cNvContentPartPr/>
                <p14:nvPr/>
              </p14:nvContentPartPr>
              <p14:xfrm>
                <a:off x="1032689" y="6072329"/>
                <a:ext cx="118080" cy="8820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D057EE14-70EB-46E6-0196-BE9D5477406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24049" y="6063329"/>
                  <a:ext cx="135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88E7220-9826-723D-E7EB-E2073FD4D1AE}"/>
                    </a:ext>
                  </a:extLst>
                </p14:cNvPr>
                <p14:cNvContentPartPr/>
                <p14:nvPr/>
              </p14:nvContentPartPr>
              <p14:xfrm>
                <a:off x="1274969" y="6067289"/>
                <a:ext cx="218880" cy="9684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88E7220-9826-723D-E7EB-E2073FD4D1A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266329" y="6058649"/>
                  <a:ext cx="236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AA7FDE42-02B4-245B-D41D-B576A8C59A5B}"/>
                    </a:ext>
                  </a:extLst>
                </p14:cNvPr>
                <p14:cNvContentPartPr/>
                <p14:nvPr/>
              </p14:nvContentPartPr>
              <p14:xfrm>
                <a:off x="1290449" y="5908529"/>
                <a:ext cx="16560" cy="36576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AA7FDE42-02B4-245B-D41D-B576A8C59A5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281809" y="5899529"/>
                  <a:ext cx="342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59C332B6-58F1-E5A5-D360-CE9C89FAF54C}"/>
                    </a:ext>
                  </a:extLst>
                </p14:cNvPr>
                <p14:cNvContentPartPr/>
                <p14:nvPr/>
              </p14:nvContentPartPr>
              <p14:xfrm>
                <a:off x="1646489" y="6052889"/>
                <a:ext cx="14040" cy="8820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59C332B6-58F1-E5A5-D360-CE9C89FAF54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637849" y="6044249"/>
                  <a:ext cx="31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20CDF54-0087-7E4D-81DA-B37A7C9D42FA}"/>
                    </a:ext>
                  </a:extLst>
                </p14:cNvPr>
                <p14:cNvContentPartPr/>
                <p14:nvPr/>
              </p14:nvContentPartPr>
              <p14:xfrm>
                <a:off x="1639289" y="6009329"/>
                <a:ext cx="178560" cy="16740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20CDF54-0087-7E4D-81DA-B37A7C9D42F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630289" y="6000689"/>
                  <a:ext cx="196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59D46BB-E73E-5053-62E3-FB5C5CF2ADE4}"/>
                    </a:ext>
                  </a:extLst>
                </p14:cNvPr>
                <p14:cNvContentPartPr/>
                <p14:nvPr/>
              </p14:nvContentPartPr>
              <p14:xfrm>
                <a:off x="1944209" y="5912129"/>
                <a:ext cx="23760" cy="26604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59D46BB-E73E-5053-62E3-FB5C5CF2ADE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935569" y="5903489"/>
                  <a:ext cx="4140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6CCD74A4-CF1E-6791-79E0-720F26B4A0F4}"/>
              </a:ext>
            </a:extLst>
          </p:cNvPr>
          <p:cNvGrpSpPr/>
          <p:nvPr/>
        </p:nvGrpSpPr>
        <p:grpSpPr>
          <a:xfrm>
            <a:off x="2141129" y="5965049"/>
            <a:ext cx="892440" cy="221040"/>
            <a:chOff x="2141129" y="5965049"/>
            <a:chExt cx="89244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727049C0-264F-4478-9028-C4FE70AF1A7C}"/>
                    </a:ext>
                  </a:extLst>
                </p14:cNvPr>
                <p14:cNvContentPartPr/>
                <p14:nvPr/>
              </p14:nvContentPartPr>
              <p14:xfrm>
                <a:off x="2160209" y="6038129"/>
                <a:ext cx="6480" cy="8208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727049C0-264F-4478-9028-C4FE70AF1A7C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151209" y="6029129"/>
                  <a:ext cx="24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7C78C57-1698-30E8-6E38-043346950681}"/>
                    </a:ext>
                  </a:extLst>
                </p14:cNvPr>
                <p14:cNvContentPartPr/>
                <p14:nvPr/>
              </p14:nvContentPartPr>
              <p14:xfrm>
                <a:off x="2141129" y="5980529"/>
                <a:ext cx="177480" cy="20556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7C78C57-1698-30E8-6E38-04334695068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132489" y="5971529"/>
                  <a:ext cx="195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FA89B61-5A34-5C99-8684-060BD669FCD3}"/>
                    </a:ext>
                  </a:extLst>
                </p14:cNvPr>
                <p14:cNvContentPartPr/>
                <p14:nvPr/>
              </p14:nvContentPartPr>
              <p14:xfrm>
                <a:off x="2429129" y="5965049"/>
                <a:ext cx="187920" cy="17496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FA89B61-5A34-5C99-8684-060BD669FCD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420129" y="5956049"/>
                  <a:ext cx="205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860EDCD7-3376-2F32-55FB-A6B9D31A5F01}"/>
                    </a:ext>
                  </a:extLst>
                </p14:cNvPr>
                <p14:cNvContentPartPr/>
                <p14:nvPr/>
              </p14:nvContentPartPr>
              <p14:xfrm>
                <a:off x="2763209" y="5981609"/>
                <a:ext cx="94680" cy="17532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860EDCD7-3376-2F32-55FB-A6B9D31A5F0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754569" y="5972609"/>
                  <a:ext cx="112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F613ED1-7130-66C9-33CB-59412B8CB49A}"/>
                    </a:ext>
                  </a:extLst>
                </p14:cNvPr>
                <p14:cNvContentPartPr/>
                <p14:nvPr/>
              </p14:nvContentPartPr>
              <p14:xfrm>
                <a:off x="3013049" y="6001049"/>
                <a:ext cx="20520" cy="17136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F613ED1-7130-66C9-33CB-59412B8CB49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004409" y="5992409"/>
                  <a:ext cx="3816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2966AA0D-D1EF-9E93-4AB9-88A2BB8F633F}"/>
              </a:ext>
            </a:extLst>
          </p:cNvPr>
          <p:cNvGrpSpPr/>
          <p:nvPr/>
        </p:nvGrpSpPr>
        <p:grpSpPr>
          <a:xfrm>
            <a:off x="3500489" y="5936609"/>
            <a:ext cx="380160" cy="338400"/>
            <a:chOff x="3500489" y="5936609"/>
            <a:chExt cx="38016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AE0697DF-704D-B691-E5B2-6B5D73E91EC9}"/>
                    </a:ext>
                  </a:extLst>
                </p14:cNvPr>
                <p14:cNvContentPartPr/>
                <p14:nvPr/>
              </p14:nvContentPartPr>
              <p14:xfrm>
                <a:off x="3500489" y="6050009"/>
                <a:ext cx="233280" cy="13428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AE0697DF-704D-B691-E5B2-6B5D73E91EC9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491489" y="6041009"/>
                  <a:ext cx="250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6C5C2A3-88A7-3CD6-C0E7-50AE633E7631}"/>
                    </a:ext>
                  </a:extLst>
                </p14:cNvPr>
                <p14:cNvContentPartPr/>
                <p14:nvPr/>
              </p14:nvContentPartPr>
              <p14:xfrm>
                <a:off x="3512009" y="5936609"/>
                <a:ext cx="18720" cy="33840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6C5C2A3-88A7-3CD6-C0E7-50AE633E763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503009" y="5927609"/>
                  <a:ext cx="363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81ED7C2F-0CD3-9B71-8773-DACD694A8AEF}"/>
                    </a:ext>
                  </a:extLst>
                </p14:cNvPr>
                <p14:cNvContentPartPr/>
                <p14:nvPr/>
              </p14:nvContentPartPr>
              <p14:xfrm>
                <a:off x="3780209" y="6016169"/>
                <a:ext cx="100440" cy="17136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81ED7C2F-0CD3-9B71-8773-DACD694A8AE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771569" y="6007529"/>
                  <a:ext cx="1180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55B1629C-698C-F0A6-CD54-1AF61988C822}"/>
              </a:ext>
            </a:extLst>
          </p:cNvPr>
          <p:cNvGrpSpPr/>
          <p:nvPr/>
        </p:nvGrpSpPr>
        <p:grpSpPr>
          <a:xfrm>
            <a:off x="4184849" y="5997449"/>
            <a:ext cx="574920" cy="179280"/>
            <a:chOff x="4184849" y="5997449"/>
            <a:chExt cx="57492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572B81E6-51FF-57E5-3BBB-90C9479CA906}"/>
                    </a:ext>
                  </a:extLst>
                </p14:cNvPr>
                <p14:cNvContentPartPr/>
                <p14:nvPr/>
              </p14:nvContentPartPr>
              <p14:xfrm>
                <a:off x="4184849" y="5997449"/>
                <a:ext cx="366840" cy="1792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572B81E6-51FF-57E5-3BBB-90C9479CA90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175849" y="5988449"/>
                  <a:ext cx="384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60E90A3E-4C20-8799-44D3-08C7C72A66D2}"/>
                    </a:ext>
                  </a:extLst>
                </p14:cNvPr>
                <p14:cNvContentPartPr/>
                <p14:nvPr/>
              </p14:nvContentPartPr>
              <p14:xfrm>
                <a:off x="4660769" y="6042089"/>
                <a:ext cx="99000" cy="10980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60E90A3E-4C20-8799-44D3-08C7C72A66D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651769" y="6033449"/>
                  <a:ext cx="11664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54FC0945-5500-2B25-5ED0-3AC2337107EF}"/>
                  </a:ext>
                </a:extLst>
              </p14:cNvPr>
              <p14:cNvContentPartPr/>
              <p14:nvPr/>
            </p14:nvContentPartPr>
            <p14:xfrm>
              <a:off x="5109329" y="6059729"/>
              <a:ext cx="201960" cy="149400"/>
            </p14:xfrm>
          </p:contentPart>
        </mc:Choice>
        <mc:Fallback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54FC0945-5500-2B25-5ED0-3AC2337107EF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5100689" y="6050729"/>
                <a:ext cx="219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2D66993F-7E73-0C75-6686-6FEDB5ACFA89}"/>
                  </a:ext>
                </a:extLst>
              </p14:cNvPr>
              <p14:cNvContentPartPr/>
              <p14:nvPr/>
            </p14:nvContentPartPr>
            <p14:xfrm>
              <a:off x="5417129" y="6080249"/>
              <a:ext cx="135000" cy="127080"/>
            </p14:xfrm>
          </p:contentPart>
        </mc:Choice>
        <mc:Fallback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2D66993F-7E73-0C75-6686-6FEDB5ACFA89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5408129" y="6071609"/>
                <a:ext cx="152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B643CDC0-52CC-7FFD-EF6E-4EF310F0ED09}"/>
                  </a:ext>
                </a:extLst>
              </p14:cNvPr>
              <p14:cNvContentPartPr/>
              <p14:nvPr/>
            </p14:nvContentPartPr>
            <p14:xfrm>
              <a:off x="5610449" y="6047849"/>
              <a:ext cx="176040" cy="177480"/>
            </p14:xfrm>
          </p:contentPart>
        </mc:Choice>
        <mc:Fallback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B643CDC0-52CC-7FFD-EF6E-4EF310F0ED09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5601449" y="6038849"/>
                <a:ext cx="19368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oup 406">
            <a:extLst>
              <a:ext uri="{FF2B5EF4-FFF2-40B4-BE49-F238E27FC236}">
                <a16:creationId xmlns:a16="http://schemas.microsoft.com/office/drawing/2014/main" id="{965DBCAE-94E0-CDB2-B592-A78C0113A640}"/>
              </a:ext>
            </a:extLst>
          </p:cNvPr>
          <p:cNvGrpSpPr/>
          <p:nvPr/>
        </p:nvGrpSpPr>
        <p:grpSpPr>
          <a:xfrm>
            <a:off x="5957129" y="5928329"/>
            <a:ext cx="1633320" cy="378360"/>
            <a:chOff x="5957129" y="5928329"/>
            <a:chExt cx="163332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8A1C8E68-5F04-696A-839D-8E29B687B5E0}"/>
                    </a:ext>
                  </a:extLst>
                </p14:cNvPr>
                <p14:cNvContentPartPr/>
                <p14:nvPr/>
              </p14:nvContentPartPr>
              <p14:xfrm>
                <a:off x="5957129" y="6055769"/>
                <a:ext cx="165600" cy="12852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8A1C8E68-5F04-696A-839D-8E29B687B5E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948489" y="6047129"/>
                  <a:ext cx="183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48E49041-D30B-16FD-CEE6-9E0EBDC4A302}"/>
                    </a:ext>
                  </a:extLst>
                </p14:cNvPr>
                <p14:cNvContentPartPr/>
                <p14:nvPr/>
              </p14:nvContentPartPr>
              <p14:xfrm>
                <a:off x="6268169" y="6051809"/>
                <a:ext cx="167040" cy="11952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48E49041-D30B-16FD-CEE6-9E0EBDC4A30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259529" y="6042809"/>
                  <a:ext cx="184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660261E-5E9D-431D-0B99-BE0D183140B3}"/>
                    </a:ext>
                  </a:extLst>
                </p14:cNvPr>
                <p14:cNvContentPartPr/>
                <p14:nvPr/>
              </p14:nvContentPartPr>
              <p14:xfrm>
                <a:off x="6538169" y="6070169"/>
                <a:ext cx="110520" cy="8604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660261E-5E9D-431D-0B99-BE0D183140B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529529" y="6061529"/>
                  <a:ext cx="128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1FE2ABEE-D6E4-EAC3-3B23-9A33985AB302}"/>
                    </a:ext>
                  </a:extLst>
                </p14:cNvPr>
                <p14:cNvContentPartPr/>
                <p14:nvPr/>
              </p14:nvContentPartPr>
              <p14:xfrm>
                <a:off x="6550769" y="5928329"/>
                <a:ext cx="14040" cy="4284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1FE2ABEE-D6E4-EAC3-3B23-9A33985AB30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541769" y="5919329"/>
                  <a:ext cx="31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E9CBDCED-0790-BD2B-1EA9-31997603D73D}"/>
                    </a:ext>
                  </a:extLst>
                </p14:cNvPr>
                <p14:cNvContentPartPr/>
                <p14:nvPr/>
              </p14:nvContentPartPr>
              <p14:xfrm>
                <a:off x="6729329" y="6031289"/>
                <a:ext cx="124920" cy="27540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E9CBDCED-0790-BD2B-1EA9-31997603D73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720329" y="6022649"/>
                  <a:ext cx="142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A63BD308-75F5-1581-237F-913D66EF3997}"/>
                    </a:ext>
                  </a:extLst>
                </p14:cNvPr>
                <p14:cNvContentPartPr/>
                <p14:nvPr/>
              </p14:nvContentPartPr>
              <p14:xfrm>
                <a:off x="6960809" y="6044969"/>
                <a:ext cx="109800" cy="10152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A63BD308-75F5-1581-237F-913D66EF399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952169" y="6036329"/>
                  <a:ext cx="127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2C2BE0F6-DDD4-6F9F-488D-40A9FB55E422}"/>
                    </a:ext>
                  </a:extLst>
                </p14:cNvPr>
                <p14:cNvContentPartPr/>
                <p14:nvPr/>
              </p14:nvContentPartPr>
              <p14:xfrm>
                <a:off x="7164209" y="6015809"/>
                <a:ext cx="177480" cy="27576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2C2BE0F6-DDD4-6F9F-488D-40A9FB55E42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155569" y="6007169"/>
                  <a:ext cx="1951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308900CB-F955-82AE-8729-B08A95DDEEFE}"/>
                    </a:ext>
                  </a:extLst>
                </p14:cNvPr>
                <p14:cNvContentPartPr/>
                <p14:nvPr/>
              </p14:nvContentPartPr>
              <p14:xfrm>
                <a:off x="7403249" y="6076289"/>
                <a:ext cx="187200" cy="17100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308900CB-F955-82AE-8729-B08A95DDEEF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394609" y="6067289"/>
                  <a:ext cx="2048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9F9517BE-4597-A1BB-41B9-9D536BE9BF07}"/>
              </a:ext>
            </a:extLst>
          </p:cNvPr>
          <p:cNvGrpSpPr/>
          <p:nvPr/>
        </p:nvGrpSpPr>
        <p:grpSpPr>
          <a:xfrm>
            <a:off x="8023889" y="5947409"/>
            <a:ext cx="2199600" cy="385200"/>
            <a:chOff x="8023889" y="5947409"/>
            <a:chExt cx="219960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D410E553-E498-03C6-5828-E63B5FA173BC}"/>
                    </a:ext>
                  </a:extLst>
                </p14:cNvPr>
                <p14:cNvContentPartPr/>
                <p14:nvPr/>
              </p14:nvContentPartPr>
              <p14:xfrm>
                <a:off x="8045129" y="6084929"/>
                <a:ext cx="188280" cy="11088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D410E553-E498-03C6-5828-E63B5FA173B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036129" y="6076289"/>
                  <a:ext cx="205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C0D3CDA7-4121-9104-4B0E-9B91E436B8B4}"/>
                    </a:ext>
                  </a:extLst>
                </p14:cNvPr>
                <p14:cNvContentPartPr/>
                <p14:nvPr/>
              </p14:nvContentPartPr>
              <p14:xfrm>
                <a:off x="8023889" y="5947409"/>
                <a:ext cx="61200" cy="38520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C0D3CDA7-4121-9104-4B0E-9B91E436B8B4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015249" y="5938769"/>
                  <a:ext cx="788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EB2D3BE4-A026-31A1-1584-7FC6BCEC5F01}"/>
                    </a:ext>
                  </a:extLst>
                </p14:cNvPr>
                <p14:cNvContentPartPr/>
                <p14:nvPr/>
              </p14:nvContentPartPr>
              <p14:xfrm>
                <a:off x="8360489" y="6046769"/>
                <a:ext cx="68400" cy="16200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EB2D3BE4-A026-31A1-1584-7FC6BCEC5F01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351849" y="6038129"/>
                  <a:ext cx="86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768B3B94-6437-ECAF-7C3D-5CFB6BD32326}"/>
                    </a:ext>
                  </a:extLst>
                </p14:cNvPr>
                <p14:cNvContentPartPr/>
                <p14:nvPr/>
              </p14:nvContentPartPr>
              <p14:xfrm>
                <a:off x="8505569" y="6053969"/>
                <a:ext cx="131400" cy="14436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768B3B94-6437-ECAF-7C3D-5CFB6BD3232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496929" y="6045329"/>
                  <a:ext cx="149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104FD2CD-5522-23F6-F7F1-F2446D3CB43A}"/>
                    </a:ext>
                  </a:extLst>
                </p14:cNvPr>
                <p14:cNvContentPartPr/>
                <p14:nvPr/>
              </p14:nvContentPartPr>
              <p14:xfrm>
                <a:off x="8720849" y="6098609"/>
                <a:ext cx="89640" cy="11376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104FD2CD-5522-23F6-F7F1-F2446D3CB43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711849" y="6089969"/>
                  <a:ext cx="107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5145E7FE-5818-D185-C85B-6812381B08D9}"/>
                    </a:ext>
                  </a:extLst>
                </p14:cNvPr>
                <p14:cNvContentPartPr/>
                <p14:nvPr/>
              </p14:nvContentPartPr>
              <p14:xfrm>
                <a:off x="8825969" y="6121289"/>
                <a:ext cx="11520" cy="9576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5145E7FE-5818-D185-C85B-6812381B08D9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817329" y="6112289"/>
                  <a:ext cx="29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D5F63A9D-0DBF-12C7-BDF8-43560BBE3795}"/>
                    </a:ext>
                  </a:extLst>
                </p14:cNvPr>
                <p14:cNvContentPartPr/>
                <p14:nvPr/>
              </p14:nvContentPartPr>
              <p14:xfrm>
                <a:off x="8990849" y="6043169"/>
                <a:ext cx="114120" cy="18720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D5F63A9D-0DBF-12C7-BDF8-43560BBE379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981849" y="6034529"/>
                  <a:ext cx="131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56FDE283-B360-B53C-79A3-B02C7001F7CD}"/>
                    </a:ext>
                  </a:extLst>
                </p14:cNvPr>
                <p14:cNvContentPartPr/>
                <p14:nvPr/>
              </p14:nvContentPartPr>
              <p14:xfrm>
                <a:off x="9211169" y="6132809"/>
                <a:ext cx="96120" cy="9648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56FDE283-B360-B53C-79A3-B02C7001F7C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202169" y="6123809"/>
                  <a:ext cx="113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318A3AA6-0966-98C3-230A-97B05F854A60}"/>
                    </a:ext>
                  </a:extLst>
                </p14:cNvPr>
                <p14:cNvContentPartPr/>
                <p14:nvPr/>
              </p14:nvContentPartPr>
              <p14:xfrm>
                <a:off x="9252209" y="5953889"/>
                <a:ext cx="2880" cy="1008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318A3AA6-0966-98C3-230A-97B05F854A6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43569" y="5944889"/>
                  <a:ext cx="20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AB021797-E0FC-759F-A614-28E3CA3557A1}"/>
                    </a:ext>
                  </a:extLst>
                </p14:cNvPr>
                <p14:cNvContentPartPr/>
                <p14:nvPr/>
              </p14:nvContentPartPr>
              <p14:xfrm>
                <a:off x="9422849" y="6145769"/>
                <a:ext cx="1440" cy="4860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AB021797-E0FC-759F-A614-28E3CA3557A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414209" y="6137129"/>
                  <a:ext cx="19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E9F3FEBA-9422-6122-E1CD-F0B181B03BF8}"/>
                    </a:ext>
                  </a:extLst>
                </p14:cNvPr>
                <p14:cNvContentPartPr/>
                <p14:nvPr/>
              </p14:nvContentPartPr>
              <p14:xfrm>
                <a:off x="9422849" y="6093209"/>
                <a:ext cx="118080" cy="13500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E9F3FEBA-9422-6122-E1CD-F0B181B03BF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414209" y="6084569"/>
                  <a:ext cx="135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41629C49-1B77-09C7-3D61-C02E08546E48}"/>
                    </a:ext>
                  </a:extLst>
                </p14:cNvPr>
                <p14:cNvContentPartPr/>
                <p14:nvPr/>
              </p14:nvContentPartPr>
              <p14:xfrm>
                <a:off x="9658649" y="6113369"/>
                <a:ext cx="8640" cy="9144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41629C49-1B77-09C7-3D61-C02E08546E48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9649649" y="6104369"/>
                  <a:ext cx="26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D7EA4F1F-ADB2-7435-D726-F67ECD0A3C1F}"/>
                    </a:ext>
                  </a:extLst>
                </p14:cNvPr>
                <p14:cNvContentPartPr/>
                <p14:nvPr/>
              </p14:nvContentPartPr>
              <p14:xfrm>
                <a:off x="9826409" y="6077369"/>
                <a:ext cx="77760" cy="13536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D7EA4F1F-ADB2-7435-D726-F67ECD0A3C1F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9817409" y="6068369"/>
                  <a:ext cx="95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FBEBBA0F-C6B8-4F2C-5461-76A884315CF3}"/>
                    </a:ext>
                  </a:extLst>
                </p14:cNvPr>
                <p14:cNvContentPartPr/>
                <p14:nvPr/>
              </p14:nvContentPartPr>
              <p14:xfrm>
                <a:off x="9988769" y="6095009"/>
                <a:ext cx="234720" cy="13140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FBEBBA0F-C6B8-4F2C-5461-76A884315CF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9979769" y="6086009"/>
                  <a:ext cx="25236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B7CBA6A3-D11D-A17A-3631-AD77391D4745}"/>
                  </a:ext>
                </a:extLst>
              </p14:cNvPr>
              <p14:cNvContentPartPr/>
              <p14:nvPr/>
            </p14:nvContentPartPr>
            <p14:xfrm>
              <a:off x="10579169" y="6049649"/>
              <a:ext cx="333000" cy="195480"/>
            </p14:xfrm>
          </p:contentPart>
        </mc:Choice>
        <mc:Fallback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B7CBA6A3-D11D-A17A-3631-AD77391D4745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10570529" y="6040649"/>
                <a:ext cx="3506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9706E0B7-5B77-F503-D044-F122FA05FF2A}"/>
                  </a:ext>
                </a:extLst>
              </p14:cNvPr>
              <p14:cNvContentPartPr/>
              <p14:nvPr/>
            </p14:nvContentPartPr>
            <p14:xfrm>
              <a:off x="11102609" y="6073409"/>
              <a:ext cx="105120" cy="156960"/>
            </p14:xfrm>
          </p:contentPart>
        </mc:Choice>
        <mc:Fallback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9706E0B7-5B77-F503-D044-F122FA05FF2A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11093969" y="6064769"/>
                <a:ext cx="1227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0CE9184A-A2A7-C3F5-6358-A575F35E3551}"/>
                  </a:ext>
                </a:extLst>
              </p14:cNvPr>
              <p14:cNvContentPartPr/>
              <p14:nvPr/>
            </p14:nvContentPartPr>
            <p14:xfrm>
              <a:off x="822449" y="6456809"/>
              <a:ext cx="227520" cy="253080"/>
            </p14:xfrm>
          </p:contentPart>
        </mc:Choice>
        <mc:Fallback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0CE9184A-A2A7-C3F5-6358-A575F35E3551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813809" y="6447809"/>
                <a:ext cx="2451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E7EBF474-80A7-0114-4AE3-DA6495E115FC}"/>
                  </a:ext>
                </a:extLst>
              </p14:cNvPr>
              <p14:cNvContentPartPr/>
              <p14:nvPr/>
            </p14:nvContentPartPr>
            <p14:xfrm>
              <a:off x="1121969" y="6590009"/>
              <a:ext cx="166320" cy="257400"/>
            </p14:xfrm>
          </p:contentPart>
        </mc:Choice>
        <mc:Fallback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E7EBF474-80A7-0114-4AE3-DA6495E115FC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1113329" y="6581369"/>
                <a:ext cx="183960" cy="27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9" name="Group 448">
            <a:extLst>
              <a:ext uri="{FF2B5EF4-FFF2-40B4-BE49-F238E27FC236}">
                <a16:creationId xmlns:a16="http://schemas.microsoft.com/office/drawing/2014/main" id="{602917B3-6B06-239D-0DA1-F5A3ED7ADA0E}"/>
              </a:ext>
            </a:extLst>
          </p:cNvPr>
          <p:cNvGrpSpPr/>
          <p:nvPr/>
        </p:nvGrpSpPr>
        <p:grpSpPr>
          <a:xfrm>
            <a:off x="1707689" y="6558329"/>
            <a:ext cx="837360" cy="198000"/>
            <a:chOff x="1707689" y="6558329"/>
            <a:chExt cx="83736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789D64B0-F538-E51F-86BC-4A69AC490CC0}"/>
                    </a:ext>
                  </a:extLst>
                </p14:cNvPr>
                <p14:cNvContentPartPr/>
                <p14:nvPr/>
              </p14:nvContentPartPr>
              <p14:xfrm>
                <a:off x="1707689" y="6575609"/>
                <a:ext cx="10080" cy="15948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789D64B0-F538-E51F-86BC-4A69AC490CC0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699049" y="6566609"/>
                  <a:ext cx="27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AF81A07A-DF92-6025-4B50-F23289DDEBF9}"/>
                    </a:ext>
                  </a:extLst>
                </p14:cNvPr>
                <p14:cNvContentPartPr/>
                <p14:nvPr/>
              </p14:nvContentPartPr>
              <p14:xfrm>
                <a:off x="1712009" y="6558329"/>
                <a:ext cx="122040" cy="19800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AF81A07A-DF92-6025-4B50-F23289DDEBF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703009" y="6549689"/>
                  <a:ext cx="139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2A891C4C-54B6-C856-3033-2F2118655991}"/>
                    </a:ext>
                  </a:extLst>
                </p14:cNvPr>
                <p14:cNvContentPartPr/>
                <p14:nvPr/>
              </p14:nvContentPartPr>
              <p14:xfrm>
                <a:off x="1951769" y="6606209"/>
                <a:ext cx="109440" cy="14544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2A891C4C-54B6-C856-3033-2F211865599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943129" y="6597209"/>
                  <a:ext cx="127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8685C6CD-67F6-E6FC-A721-ADA76675AC4B}"/>
                    </a:ext>
                  </a:extLst>
                </p14:cNvPr>
                <p14:cNvContentPartPr/>
                <p14:nvPr/>
              </p14:nvContentPartPr>
              <p14:xfrm>
                <a:off x="2060489" y="6629249"/>
                <a:ext cx="18360" cy="11232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8685C6CD-67F6-E6FC-A721-ADA76675AC4B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051849" y="6620609"/>
                  <a:ext cx="36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45306437-5879-BBE3-B553-C92218E24946}"/>
                    </a:ext>
                  </a:extLst>
                </p14:cNvPr>
                <p14:cNvContentPartPr/>
                <p14:nvPr/>
              </p14:nvContentPartPr>
              <p14:xfrm>
                <a:off x="2147969" y="6576329"/>
                <a:ext cx="161640" cy="17100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45306437-5879-BBE3-B553-C92218E2494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138969" y="6567329"/>
                  <a:ext cx="179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A9B01C09-3C4D-3B49-0D5C-FBE395C38C56}"/>
                    </a:ext>
                  </a:extLst>
                </p14:cNvPr>
                <p14:cNvContentPartPr/>
                <p14:nvPr/>
              </p14:nvContentPartPr>
              <p14:xfrm>
                <a:off x="2389169" y="6624929"/>
                <a:ext cx="155880" cy="12924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A9B01C09-3C4D-3B49-0D5C-FBE395C38C56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380529" y="6616289"/>
                  <a:ext cx="17352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CDE220D6-1669-EE36-6490-8DE874E9C5F1}"/>
                  </a:ext>
                </a:extLst>
              </p14:cNvPr>
              <p14:cNvContentPartPr/>
              <p14:nvPr/>
            </p14:nvContentPartPr>
            <p14:xfrm>
              <a:off x="2466209" y="6385169"/>
              <a:ext cx="9360" cy="42840"/>
            </p14:xfrm>
          </p:contentPart>
        </mc:Choice>
        <mc:Fallback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CDE220D6-1669-EE36-6490-8DE874E9C5F1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2457569" y="6376529"/>
                <a:ext cx="270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0E38BB90-7362-8FA0-5E72-74D3EB5CDD89}"/>
                  </a:ext>
                </a:extLst>
              </p14:cNvPr>
              <p14:cNvContentPartPr/>
              <p14:nvPr/>
            </p14:nvContentPartPr>
            <p14:xfrm>
              <a:off x="2966969" y="6564809"/>
              <a:ext cx="163080" cy="191520"/>
            </p14:xfrm>
          </p:contentPart>
        </mc:Choice>
        <mc:Fallback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0E38BB90-7362-8FA0-5E72-74D3EB5CDD89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2957969" y="6555809"/>
                <a:ext cx="180720" cy="20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8" name="Group 447">
            <a:extLst>
              <a:ext uri="{FF2B5EF4-FFF2-40B4-BE49-F238E27FC236}">
                <a16:creationId xmlns:a16="http://schemas.microsoft.com/office/drawing/2014/main" id="{0998722B-919D-BE56-61E6-0A3B9CEBB437}"/>
              </a:ext>
            </a:extLst>
          </p:cNvPr>
          <p:cNvGrpSpPr/>
          <p:nvPr/>
        </p:nvGrpSpPr>
        <p:grpSpPr>
          <a:xfrm>
            <a:off x="3404729" y="6396689"/>
            <a:ext cx="1022040" cy="405720"/>
            <a:chOff x="3404729" y="6396689"/>
            <a:chExt cx="102204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7E972C02-5A1F-F889-4276-C3B25D6BBF09}"/>
                    </a:ext>
                  </a:extLst>
                </p14:cNvPr>
                <p14:cNvContentPartPr/>
                <p14:nvPr/>
              </p14:nvContentPartPr>
              <p14:xfrm>
                <a:off x="3430649" y="6581369"/>
                <a:ext cx="174960" cy="10584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7E972C02-5A1F-F889-4276-C3B25D6BBF09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422009" y="6572729"/>
                  <a:ext cx="192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55BF59FD-B046-DEDF-029B-6B86BDE53ACE}"/>
                    </a:ext>
                  </a:extLst>
                </p14:cNvPr>
                <p14:cNvContentPartPr/>
                <p14:nvPr/>
              </p14:nvContentPartPr>
              <p14:xfrm>
                <a:off x="3404729" y="6465449"/>
                <a:ext cx="44280" cy="33696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55BF59FD-B046-DEDF-029B-6B86BDE53AC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395729" y="6456449"/>
                  <a:ext cx="619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9D52427D-D266-0C14-C859-5C9C0306FAF9}"/>
                    </a:ext>
                  </a:extLst>
                </p14:cNvPr>
                <p14:cNvContentPartPr/>
                <p14:nvPr/>
              </p14:nvContentPartPr>
              <p14:xfrm>
                <a:off x="3644849" y="6602249"/>
                <a:ext cx="104040" cy="10296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9D52427D-D266-0C14-C859-5C9C0306FAF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636209" y="6593609"/>
                  <a:ext cx="121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FC98D3C1-9FB7-C46F-4217-CF92F9EE3B00}"/>
                    </a:ext>
                  </a:extLst>
                </p14:cNvPr>
                <p14:cNvContentPartPr/>
                <p14:nvPr/>
              </p14:nvContentPartPr>
              <p14:xfrm>
                <a:off x="3798569" y="6584249"/>
                <a:ext cx="135720" cy="12132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FC98D3C1-9FB7-C46F-4217-CF92F9EE3B0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789929" y="6575609"/>
                  <a:ext cx="153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477567ED-98D3-8C22-2C15-A46CF674D312}"/>
                    </a:ext>
                  </a:extLst>
                </p14:cNvPr>
                <p14:cNvContentPartPr/>
                <p14:nvPr/>
              </p14:nvContentPartPr>
              <p14:xfrm>
                <a:off x="4053089" y="6607289"/>
                <a:ext cx="121320" cy="11844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477567ED-98D3-8C22-2C15-A46CF674D312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044089" y="6598289"/>
                  <a:ext cx="138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1DD00630-4E1B-B4C6-EC5D-5581C3908F0E}"/>
                    </a:ext>
                  </a:extLst>
                </p14:cNvPr>
                <p14:cNvContentPartPr/>
                <p14:nvPr/>
              </p14:nvContentPartPr>
              <p14:xfrm>
                <a:off x="4194569" y="6625289"/>
                <a:ext cx="14040" cy="10080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1DD00630-4E1B-B4C6-EC5D-5581C3908F0E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185929" y="6616649"/>
                  <a:ext cx="31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DF154D2E-3272-B41E-0670-59C20300C5B9}"/>
                    </a:ext>
                  </a:extLst>
                </p14:cNvPr>
                <p14:cNvContentPartPr/>
                <p14:nvPr/>
              </p14:nvContentPartPr>
              <p14:xfrm>
                <a:off x="4132289" y="6450329"/>
                <a:ext cx="23040" cy="5328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DF154D2E-3272-B41E-0670-59C20300C5B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123289" y="6441689"/>
                  <a:ext cx="40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A42EA2E4-A0F5-6679-A45F-F5C654F2CA83}"/>
                    </a:ext>
                  </a:extLst>
                </p14:cNvPr>
                <p14:cNvContentPartPr/>
                <p14:nvPr/>
              </p14:nvContentPartPr>
              <p14:xfrm>
                <a:off x="4336769" y="6396689"/>
                <a:ext cx="90000" cy="30852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A42EA2E4-A0F5-6679-A45F-F5C654F2CA83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328129" y="6388049"/>
                  <a:ext cx="10764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6C747914-EC37-26AF-1855-90F2E5118026}"/>
              </a:ext>
            </a:extLst>
          </p:cNvPr>
          <p:cNvGrpSpPr/>
          <p:nvPr/>
        </p:nvGrpSpPr>
        <p:grpSpPr>
          <a:xfrm>
            <a:off x="4588769" y="6534209"/>
            <a:ext cx="309600" cy="188640"/>
            <a:chOff x="4588769" y="6534209"/>
            <a:chExt cx="30960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3CB6CAC3-A198-B356-43BD-F8BEA965F11F}"/>
                    </a:ext>
                  </a:extLst>
                </p14:cNvPr>
                <p14:cNvContentPartPr/>
                <p14:nvPr/>
              </p14:nvContentPartPr>
              <p14:xfrm>
                <a:off x="4588769" y="6539969"/>
                <a:ext cx="111240" cy="18288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3CB6CAC3-A198-B356-43BD-F8BEA965F11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579769" y="6530969"/>
                  <a:ext cx="128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6B7A94D2-9147-712D-3079-F6B8431D20B9}"/>
                    </a:ext>
                  </a:extLst>
                </p14:cNvPr>
                <p14:cNvContentPartPr/>
                <p14:nvPr/>
              </p14:nvContentPartPr>
              <p14:xfrm>
                <a:off x="4822409" y="6534209"/>
                <a:ext cx="75960" cy="18432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6B7A94D2-9147-712D-3079-F6B8431D20B9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813409" y="6525569"/>
                  <a:ext cx="9360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CA562278-9BB0-9FDC-8C89-76548E3D748A}"/>
              </a:ext>
            </a:extLst>
          </p:cNvPr>
          <p:cNvGrpSpPr/>
          <p:nvPr/>
        </p:nvGrpSpPr>
        <p:grpSpPr>
          <a:xfrm>
            <a:off x="5353049" y="6432932"/>
            <a:ext cx="1726200" cy="505197"/>
            <a:chOff x="5353049" y="6432932"/>
            <a:chExt cx="1726200" cy="50519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4D88E666-FCAD-41FB-7DC1-DB296B01E2FB}"/>
                    </a:ext>
                  </a:extLst>
                </p14:cNvPr>
                <p14:cNvContentPartPr/>
                <p14:nvPr/>
              </p14:nvContentPartPr>
              <p14:xfrm>
                <a:off x="5353049" y="6560129"/>
                <a:ext cx="170280" cy="16704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4D88E666-FCAD-41FB-7DC1-DB296B01E2F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344049" y="6551489"/>
                  <a:ext cx="187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9E2F17F1-694B-A910-774D-28B3769AFCA5}"/>
                    </a:ext>
                  </a:extLst>
                </p14:cNvPr>
                <p14:cNvContentPartPr/>
                <p14:nvPr/>
              </p14:nvContentPartPr>
              <p14:xfrm>
                <a:off x="5632409" y="6582809"/>
                <a:ext cx="172800" cy="35532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9E2F17F1-694B-A910-774D-28B3769AFCA5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623769" y="6573809"/>
                  <a:ext cx="1904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A6F21385-D171-6C0D-11CA-B0AB63872617}"/>
                    </a:ext>
                  </a:extLst>
                </p14:cNvPr>
                <p14:cNvContentPartPr/>
                <p14:nvPr/>
              </p14:nvContentPartPr>
              <p14:xfrm>
                <a:off x="5920409" y="6563612"/>
                <a:ext cx="39240" cy="16992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A6F21385-D171-6C0D-11CA-B0AB63872617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911409" y="6554612"/>
                  <a:ext cx="56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894B0D88-FF89-BE05-CE72-29BD4E6DAADC}"/>
                    </a:ext>
                  </a:extLst>
                </p14:cNvPr>
                <p14:cNvContentPartPr/>
                <p14:nvPr/>
              </p14:nvContentPartPr>
              <p14:xfrm>
                <a:off x="6102929" y="6592772"/>
                <a:ext cx="114840" cy="16164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894B0D88-FF89-BE05-CE72-29BD4E6DAADC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093929" y="6584132"/>
                  <a:ext cx="132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9BC951D7-8BFA-9530-C3B1-00C5C85A5A77}"/>
                    </a:ext>
                  </a:extLst>
                </p14:cNvPr>
                <p14:cNvContentPartPr/>
                <p14:nvPr/>
              </p14:nvContentPartPr>
              <p14:xfrm>
                <a:off x="6265649" y="6570452"/>
                <a:ext cx="159840" cy="17280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9BC951D7-8BFA-9530-C3B1-00C5C85A5A77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257009" y="6561812"/>
                  <a:ext cx="177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518348F4-637E-7116-6D78-213DE0CCAB3A}"/>
                    </a:ext>
                  </a:extLst>
                </p14:cNvPr>
                <p14:cNvContentPartPr/>
                <p14:nvPr/>
              </p14:nvContentPartPr>
              <p14:xfrm>
                <a:off x="6513329" y="6560372"/>
                <a:ext cx="112680" cy="21276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518348F4-637E-7116-6D78-213DE0CCAB3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504689" y="6551372"/>
                  <a:ext cx="130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7EFD4F9F-695F-C9D9-A14D-8338094E4805}"/>
                    </a:ext>
                  </a:extLst>
                </p14:cNvPr>
                <p14:cNvContentPartPr/>
                <p14:nvPr/>
              </p14:nvContentPartPr>
              <p14:xfrm>
                <a:off x="6664889" y="6622292"/>
                <a:ext cx="173160" cy="25740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7EFD4F9F-695F-C9D9-A14D-8338094E480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655889" y="6613292"/>
                  <a:ext cx="1908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1E77DD26-B3F4-EF64-D84D-47EBCD53B81A}"/>
                    </a:ext>
                  </a:extLst>
                </p14:cNvPr>
                <p14:cNvContentPartPr/>
                <p14:nvPr/>
              </p14:nvContentPartPr>
              <p14:xfrm>
                <a:off x="6923009" y="6610052"/>
                <a:ext cx="156240" cy="16956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1E77DD26-B3F4-EF64-D84D-47EBCD53B81A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914369" y="6601052"/>
                  <a:ext cx="173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4F62A4BB-016A-1B0B-39A7-F78301A73E0F}"/>
                    </a:ext>
                  </a:extLst>
                </p14:cNvPr>
                <p14:cNvContentPartPr/>
                <p14:nvPr/>
              </p14:nvContentPartPr>
              <p14:xfrm>
                <a:off x="7050449" y="6432932"/>
                <a:ext cx="6840" cy="3852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4F62A4BB-016A-1B0B-39A7-F78301A73E0F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041809" y="6423932"/>
                  <a:ext cx="24480" cy="5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540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7FCF5A6A-CF6C-0E11-939B-FA79E142F105}"/>
              </a:ext>
            </a:extLst>
          </p:cNvPr>
          <p:cNvGrpSpPr/>
          <p:nvPr/>
        </p:nvGrpSpPr>
        <p:grpSpPr>
          <a:xfrm>
            <a:off x="627329" y="290729"/>
            <a:ext cx="2755440" cy="617400"/>
            <a:chOff x="627329" y="290729"/>
            <a:chExt cx="2755440" cy="61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AC7982B-D5F2-0665-6AA2-BFE757C4CAEB}"/>
                    </a:ext>
                  </a:extLst>
                </p14:cNvPr>
                <p14:cNvContentPartPr/>
                <p14:nvPr/>
              </p14:nvContentPartPr>
              <p14:xfrm>
                <a:off x="627329" y="359129"/>
                <a:ext cx="299880" cy="353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AC7982B-D5F2-0665-6AA2-BFE757C4CAE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8329" y="350489"/>
                  <a:ext cx="3175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9AC3E2A-CB92-1D2E-50E7-79FFEB233E2A}"/>
                    </a:ext>
                  </a:extLst>
                </p14:cNvPr>
                <p14:cNvContentPartPr/>
                <p14:nvPr/>
              </p14:nvContentPartPr>
              <p14:xfrm>
                <a:off x="1012169" y="379289"/>
                <a:ext cx="203400" cy="255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9AC3E2A-CB92-1D2E-50E7-79FFEB233E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3529" y="370649"/>
                  <a:ext cx="2210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D2C20CF-912F-B16D-0069-B77594EF4793}"/>
                    </a:ext>
                  </a:extLst>
                </p14:cNvPr>
                <p14:cNvContentPartPr/>
                <p14:nvPr/>
              </p14:nvContentPartPr>
              <p14:xfrm>
                <a:off x="1065809" y="547049"/>
                <a:ext cx="87840" cy="47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D2C20CF-912F-B16D-0069-B77594EF47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6809" y="538049"/>
                  <a:ext cx="105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3AD6092-5858-2003-95F4-9CCBD4CC0397}"/>
                    </a:ext>
                  </a:extLst>
                </p14:cNvPr>
                <p14:cNvContentPartPr/>
                <p14:nvPr/>
              </p14:nvContentPartPr>
              <p14:xfrm>
                <a:off x="1362449" y="381089"/>
                <a:ext cx="290880" cy="278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3AD6092-5858-2003-95F4-9CCBD4CC039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3809" y="372449"/>
                  <a:ext cx="308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3228445-002F-BB86-750D-8ADFE06106F8}"/>
                    </a:ext>
                  </a:extLst>
                </p14:cNvPr>
                <p14:cNvContentPartPr/>
                <p14:nvPr/>
              </p14:nvContentPartPr>
              <p14:xfrm>
                <a:off x="1888409" y="305849"/>
                <a:ext cx="176760" cy="339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3228445-002F-BB86-750D-8ADFE06106F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79769" y="296849"/>
                  <a:ext cx="1944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9643C6-1630-EFFF-4D8A-C0BDB8F788E4}"/>
                    </a:ext>
                  </a:extLst>
                </p14:cNvPr>
                <p14:cNvContentPartPr/>
                <p14:nvPr/>
              </p14:nvContentPartPr>
              <p14:xfrm>
                <a:off x="1948169" y="490169"/>
                <a:ext cx="114840" cy="41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9643C6-1630-EFFF-4D8A-C0BDB8F788E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39529" y="481529"/>
                  <a:ext cx="132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1E23021-B49D-0570-2DAA-2F267F560C1D}"/>
                    </a:ext>
                  </a:extLst>
                </p14:cNvPr>
                <p14:cNvContentPartPr/>
                <p14:nvPr/>
              </p14:nvContentPartPr>
              <p14:xfrm>
                <a:off x="2615249" y="304409"/>
                <a:ext cx="107280" cy="265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1E23021-B49D-0570-2DAA-2F267F560C1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06249" y="295409"/>
                  <a:ext cx="124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D74A16-8755-8161-8C0C-0C9AF66C0640}"/>
                    </a:ext>
                  </a:extLst>
                </p14:cNvPr>
                <p14:cNvContentPartPr/>
                <p14:nvPr/>
              </p14:nvContentPartPr>
              <p14:xfrm>
                <a:off x="2896769" y="290729"/>
                <a:ext cx="79560" cy="97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D74A16-8755-8161-8C0C-0C9AF66C06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87769" y="282089"/>
                  <a:ext cx="97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85181AF-240F-09B8-0179-A70CB211A5A0}"/>
                    </a:ext>
                  </a:extLst>
                </p14:cNvPr>
                <p14:cNvContentPartPr/>
                <p14:nvPr/>
              </p14:nvContentPartPr>
              <p14:xfrm>
                <a:off x="2900729" y="466409"/>
                <a:ext cx="72000" cy="8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85181AF-240F-09B8-0179-A70CB211A5A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92089" y="457409"/>
                  <a:ext cx="89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64A9A5-6D1D-CEFA-2A43-7D8B366A3554}"/>
                    </a:ext>
                  </a:extLst>
                </p14:cNvPr>
                <p14:cNvContentPartPr/>
                <p14:nvPr/>
              </p14:nvContentPartPr>
              <p14:xfrm>
                <a:off x="2911889" y="551729"/>
                <a:ext cx="68400" cy="12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64A9A5-6D1D-CEFA-2A43-7D8B366A35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02889" y="543089"/>
                  <a:ext cx="86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8CE5CB7-5B64-3910-F9BA-7DCA7A52F0D6}"/>
                    </a:ext>
                  </a:extLst>
                </p14:cNvPr>
                <p14:cNvContentPartPr/>
                <p14:nvPr/>
              </p14:nvContentPartPr>
              <p14:xfrm>
                <a:off x="688529" y="788969"/>
                <a:ext cx="2499840" cy="119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8CE5CB7-5B64-3910-F9BA-7DCA7A52F0D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9529" y="780329"/>
                  <a:ext cx="2517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965FD1-5934-F2D9-C86A-962E96EE168A}"/>
                    </a:ext>
                  </a:extLst>
                </p14:cNvPr>
                <p14:cNvContentPartPr/>
                <p14:nvPr/>
              </p14:nvContentPartPr>
              <p14:xfrm>
                <a:off x="3379529" y="387929"/>
                <a:ext cx="1800" cy="21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965FD1-5934-F2D9-C86A-962E96EE16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70889" y="378929"/>
                  <a:ext cx="19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A382CC0-5253-2BA2-9284-38B12745C998}"/>
                    </a:ext>
                  </a:extLst>
                </p14:cNvPr>
                <p14:cNvContentPartPr/>
                <p14:nvPr/>
              </p14:nvContentPartPr>
              <p14:xfrm>
                <a:off x="3376649" y="488729"/>
                <a:ext cx="6120" cy="22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A382CC0-5253-2BA2-9284-38B12745C9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67649" y="480089"/>
                  <a:ext cx="237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6A07259-A90F-A15B-EB29-A80B016E2BB8}"/>
              </a:ext>
            </a:extLst>
          </p:cNvPr>
          <p:cNvGrpSpPr/>
          <p:nvPr/>
        </p:nvGrpSpPr>
        <p:grpSpPr>
          <a:xfrm>
            <a:off x="409169" y="1154729"/>
            <a:ext cx="624600" cy="607680"/>
            <a:chOff x="409169" y="1154729"/>
            <a:chExt cx="624600" cy="60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044B62-7367-337D-5A04-7079564EF4FE}"/>
                    </a:ext>
                  </a:extLst>
                </p14:cNvPr>
                <p14:cNvContentPartPr/>
                <p14:nvPr/>
              </p14:nvContentPartPr>
              <p14:xfrm>
                <a:off x="623729" y="1335449"/>
                <a:ext cx="154800" cy="284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044B62-7367-337D-5A04-7079564EF4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5089" y="1326809"/>
                  <a:ext cx="1724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49B9A95-6FA9-0659-5F74-A8A2C12EE092}"/>
                    </a:ext>
                  </a:extLst>
                </p14:cNvPr>
                <p14:cNvContentPartPr/>
                <p14:nvPr/>
              </p14:nvContentPartPr>
              <p14:xfrm>
                <a:off x="687089" y="1485929"/>
                <a:ext cx="52920" cy="24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49B9A95-6FA9-0659-5F74-A8A2C12EE0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8089" y="1477289"/>
                  <a:ext cx="70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DD6456D-0760-C1B0-3348-5A6F505E81CD}"/>
                    </a:ext>
                  </a:extLst>
                </p14:cNvPr>
                <p14:cNvContentPartPr/>
                <p14:nvPr/>
              </p14:nvContentPartPr>
              <p14:xfrm>
                <a:off x="409169" y="1154729"/>
                <a:ext cx="624600" cy="607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DD6456D-0760-C1B0-3348-5A6F505E81C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0169" y="1145729"/>
                  <a:ext cx="642240" cy="62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3B52FA-7646-FDB5-9D16-8075D41CCD6A}"/>
              </a:ext>
            </a:extLst>
          </p:cNvPr>
          <p:cNvGrpSpPr/>
          <p:nvPr/>
        </p:nvGrpSpPr>
        <p:grpSpPr>
          <a:xfrm>
            <a:off x="1540649" y="1210169"/>
            <a:ext cx="1006920" cy="308520"/>
            <a:chOff x="1540649" y="1210169"/>
            <a:chExt cx="100692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F23B9B-0B96-5131-E544-F57892B4F59B}"/>
                    </a:ext>
                  </a:extLst>
                </p14:cNvPr>
                <p14:cNvContentPartPr/>
                <p14:nvPr/>
              </p14:nvContentPartPr>
              <p14:xfrm>
                <a:off x="1567289" y="1296209"/>
                <a:ext cx="19080" cy="143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F23B9B-0B96-5131-E544-F57892B4F5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58289" y="1287569"/>
                  <a:ext cx="36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896119A-1237-6817-A341-E2B322CCDC30}"/>
                    </a:ext>
                  </a:extLst>
                </p14:cNvPr>
                <p14:cNvContentPartPr/>
                <p14:nvPr/>
              </p14:nvContentPartPr>
              <p14:xfrm>
                <a:off x="1540649" y="1218809"/>
                <a:ext cx="237240" cy="298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896119A-1237-6817-A341-E2B322CCDC3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31649" y="1209809"/>
                  <a:ext cx="2548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9A1F5B3-C562-7E2E-89F4-FB6B40778B69}"/>
                    </a:ext>
                  </a:extLst>
                </p14:cNvPr>
                <p14:cNvContentPartPr/>
                <p14:nvPr/>
              </p14:nvContentPartPr>
              <p14:xfrm>
                <a:off x="1913609" y="1382609"/>
                <a:ext cx="135720" cy="136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9A1F5B3-C562-7E2E-89F4-FB6B40778B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04969" y="1373609"/>
                  <a:ext cx="153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7BA1C7-C567-95C2-DB10-B377B5728041}"/>
                    </a:ext>
                  </a:extLst>
                </p14:cNvPr>
                <p14:cNvContentPartPr/>
                <p14:nvPr/>
              </p14:nvContentPartPr>
              <p14:xfrm>
                <a:off x="1955729" y="1210169"/>
                <a:ext cx="5400" cy="15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7BA1C7-C567-95C2-DB10-B377B572804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46729" y="1201169"/>
                  <a:ext cx="23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CD0208A-CFE7-6AF3-EA16-C789890BC380}"/>
                    </a:ext>
                  </a:extLst>
                </p14:cNvPr>
                <p14:cNvContentPartPr/>
                <p14:nvPr/>
              </p14:nvContentPartPr>
              <p14:xfrm>
                <a:off x="2110169" y="1304489"/>
                <a:ext cx="152280" cy="177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CD0208A-CFE7-6AF3-EA16-C789890BC38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01529" y="1295849"/>
                  <a:ext cx="169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067BCA-97FA-37E4-2F00-463CE82E2C47}"/>
                    </a:ext>
                  </a:extLst>
                </p14:cNvPr>
                <p14:cNvContentPartPr/>
                <p14:nvPr/>
              </p14:nvContentPartPr>
              <p14:xfrm>
                <a:off x="2424089" y="1315289"/>
                <a:ext cx="123480" cy="175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067BCA-97FA-37E4-2F00-463CE82E2C4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15449" y="1306289"/>
                  <a:ext cx="14112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22677F9-6FE5-6C7E-7F5A-A5E2E9F0BE0C}"/>
              </a:ext>
            </a:extLst>
          </p:cNvPr>
          <p:cNvGrpSpPr/>
          <p:nvPr/>
        </p:nvGrpSpPr>
        <p:grpSpPr>
          <a:xfrm>
            <a:off x="3119969" y="1176329"/>
            <a:ext cx="621360" cy="421920"/>
            <a:chOff x="3119969" y="1176329"/>
            <a:chExt cx="62136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AE306DE-D373-FE50-4A35-DD2649FC35D0}"/>
                    </a:ext>
                  </a:extLst>
                </p14:cNvPr>
                <p14:cNvContentPartPr/>
                <p14:nvPr/>
              </p14:nvContentPartPr>
              <p14:xfrm>
                <a:off x="3121769" y="1310249"/>
                <a:ext cx="209880" cy="119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AE306DE-D373-FE50-4A35-DD2649FC35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12769" y="1301249"/>
                  <a:ext cx="227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8481DBF-CED2-B850-A9ED-A864E3E3A67C}"/>
                    </a:ext>
                  </a:extLst>
                </p14:cNvPr>
                <p14:cNvContentPartPr/>
                <p14:nvPr/>
              </p14:nvContentPartPr>
              <p14:xfrm>
                <a:off x="3119969" y="1176329"/>
                <a:ext cx="20520" cy="421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8481DBF-CED2-B850-A9ED-A864E3E3A67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11329" y="1167329"/>
                  <a:ext cx="381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34AAB7D-BF97-CC6E-DD41-A42A4E1A76F4}"/>
                    </a:ext>
                  </a:extLst>
                </p14:cNvPr>
                <p14:cNvContentPartPr/>
                <p14:nvPr/>
              </p14:nvContentPartPr>
              <p14:xfrm>
                <a:off x="3411209" y="1289009"/>
                <a:ext cx="11160" cy="113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34AAB7D-BF97-CC6E-DD41-A42A4E1A76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02209" y="1280009"/>
                  <a:ext cx="28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6CE1FA-E890-0CE2-9745-2322183F680A}"/>
                    </a:ext>
                  </a:extLst>
                </p14:cNvPr>
                <p14:cNvContentPartPr/>
                <p14:nvPr/>
              </p14:nvContentPartPr>
              <p14:xfrm>
                <a:off x="3597329" y="1256969"/>
                <a:ext cx="144000" cy="124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6CE1FA-E890-0CE2-9745-2322183F680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88329" y="1247969"/>
                  <a:ext cx="16164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26C38D6-1B5D-E624-1DC2-8E9249F695AF}"/>
              </a:ext>
            </a:extLst>
          </p:cNvPr>
          <p:cNvGrpSpPr/>
          <p:nvPr/>
        </p:nvGrpSpPr>
        <p:grpSpPr>
          <a:xfrm>
            <a:off x="4172609" y="1038809"/>
            <a:ext cx="1982520" cy="480960"/>
            <a:chOff x="4172609" y="1038809"/>
            <a:chExt cx="1982520" cy="48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D7BF4AA-47F9-2922-DE7E-B4F5A6036029}"/>
                    </a:ext>
                  </a:extLst>
                </p14:cNvPr>
                <p14:cNvContentPartPr/>
                <p14:nvPr/>
              </p14:nvContentPartPr>
              <p14:xfrm>
                <a:off x="4172609" y="1171649"/>
                <a:ext cx="133560" cy="194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D7BF4AA-47F9-2922-DE7E-B4F5A603602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63969" y="1163009"/>
                  <a:ext cx="151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D3AF439-B289-9AAA-6941-D3307AF3CB17}"/>
                    </a:ext>
                  </a:extLst>
                </p14:cNvPr>
                <p14:cNvContentPartPr/>
                <p14:nvPr/>
              </p14:nvContentPartPr>
              <p14:xfrm>
                <a:off x="4378169" y="1238249"/>
                <a:ext cx="296640" cy="126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D3AF439-B289-9AAA-6941-D3307AF3CB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69169" y="1229609"/>
                  <a:ext cx="314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9F6239B-AB29-E0C3-B464-897D2C72F7F9}"/>
                    </a:ext>
                  </a:extLst>
                </p14:cNvPr>
                <p14:cNvContentPartPr/>
                <p14:nvPr/>
              </p14:nvContentPartPr>
              <p14:xfrm>
                <a:off x="4833929" y="1177049"/>
                <a:ext cx="180000" cy="177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9F6239B-AB29-E0C3-B464-897D2C72F7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24929" y="1168049"/>
                  <a:ext cx="197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2AB5A34-2B3B-ED8A-1A86-51B4029C0C2C}"/>
                    </a:ext>
                  </a:extLst>
                </p14:cNvPr>
                <p14:cNvContentPartPr/>
                <p14:nvPr/>
              </p14:nvContentPartPr>
              <p14:xfrm>
                <a:off x="4904849" y="1038809"/>
                <a:ext cx="7560" cy="15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2AB5A34-2B3B-ED8A-1A86-51B4029C0C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96209" y="1029809"/>
                  <a:ext cx="2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CF0C9DF-6197-C131-4316-68EEEDC18F53}"/>
                    </a:ext>
                  </a:extLst>
                </p14:cNvPr>
                <p14:cNvContentPartPr/>
                <p14:nvPr/>
              </p14:nvContentPartPr>
              <p14:xfrm>
                <a:off x="5129849" y="1217729"/>
                <a:ext cx="95040" cy="302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CF0C9DF-6197-C131-4316-68EEEDC18F5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20849" y="1209089"/>
                  <a:ext cx="1126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45691D3-C55A-B422-9A87-6AD2CD63800E}"/>
                    </a:ext>
                  </a:extLst>
                </p14:cNvPr>
                <p14:cNvContentPartPr/>
                <p14:nvPr/>
              </p14:nvContentPartPr>
              <p14:xfrm>
                <a:off x="5259809" y="1167329"/>
                <a:ext cx="176040" cy="148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45691D3-C55A-B422-9A87-6AD2CD63800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51169" y="1158689"/>
                  <a:ext cx="193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7FF68E9-49F1-1268-069E-93FF374BFCBE}"/>
                    </a:ext>
                  </a:extLst>
                </p14:cNvPr>
                <p14:cNvContentPartPr/>
                <p14:nvPr/>
              </p14:nvContentPartPr>
              <p14:xfrm>
                <a:off x="5525489" y="1176329"/>
                <a:ext cx="157320" cy="135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7FF68E9-49F1-1268-069E-93FF374BFCB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16489" y="1167329"/>
                  <a:ext cx="174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33A62C-4F94-4986-9656-5306C2144634}"/>
                    </a:ext>
                  </a:extLst>
                </p14:cNvPr>
                <p14:cNvContentPartPr/>
                <p14:nvPr/>
              </p14:nvContentPartPr>
              <p14:xfrm>
                <a:off x="5812409" y="1111529"/>
                <a:ext cx="113040" cy="200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33A62C-4F94-4986-9656-5306C214463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03769" y="1102889"/>
                  <a:ext cx="130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6C15038-D59E-2C11-AA59-F331D50275A0}"/>
                    </a:ext>
                  </a:extLst>
                </p14:cNvPr>
                <p14:cNvContentPartPr/>
                <p14:nvPr/>
              </p14:nvContentPartPr>
              <p14:xfrm>
                <a:off x="5950289" y="1170209"/>
                <a:ext cx="204840" cy="202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6C15038-D59E-2C11-AA59-F331D50275A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41649" y="1161209"/>
                  <a:ext cx="22248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45C7C-135F-77BA-8026-42B9B8EDD79A}"/>
              </a:ext>
            </a:extLst>
          </p:cNvPr>
          <p:cNvGrpSpPr/>
          <p:nvPr/>
        </p:nvGrpSpPr>
        <p:grpSpPr>
          <a:xfrm>
            <a:off x="6685769" y="1049609"/>
            <a:ext cx="924480" cy="473760"/>
            <a:chOff x="6685769" y="1049609"/>
            <a:chExt cx="924480" cy="47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74D1699-6606-6995-E26D-86D88C9610EF}"/>
                    </a:ext>
                  </a:extLst>
                </p14:cNvPr>
                <p14:cNvContentPartPr/>
                <p14:nvPr/>
              </p14:nvContentPartPr>
              <p14:xfrm>
                <a:off x="6685769" y="1049609"/>
                <a:ext cx="185760" cy="335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74D1699-6606-6995-E26D-86D88C9610E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76769" y="1040969"/>
                  <a:ext cx="2034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A77B499-1317-BE8F-F6AD-F17C8484250A}"/>
                    </a:ext>
                  </a:extLst>
                </p14:cNvPr>
                <p14:cNvContentPartPr/>
                <p14:nvPr/>
              </p14:nvContentPartPr>
              <p14:xfrm>
                <a:off x="7014809" y="1197569"/>
                <a:ext cx="97200" cy="178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A77B499-1317-BE8F-F6AD-F17C8484250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05809" y="1188929"/>
                  <a:ext cx="114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7755B0B-2978-AFAC-497B-7199788C979E}"/>
                    </a:ext>
                  </a:extLst>
                </p14:cNvPr>
                <p14:cNvContentPartPr/>
                <p14:nvPr/>
              </p14:nvContentPartPr>
              <p14:xfrm>
                <a:off x="7039289" y="1070129"/>
                <a:ext cx="15120" cy="36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7755B0B-2978-AFAC-497B-7199788C97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30649" y="1061129"/>
                  <a:ext cx="32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CEC71A1-2469-2F07-EB7F-1A311F0BEF9C}"/>
                    </a:ext>
                  </a:extLst>
                </p14:cNvPr>
                <p14:cNvContentPartPr/>
                <p14:nvPr/>
              </p14:nvContentPartPr>
              <p14:xfrm>
                <a:off x="7189769" y="1244729"/>
                <a:ext cx="191160" cy="103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CEC71A1-2469-2F07-EB7F-1A311F0BEF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81129" y="1235729"/>
                  <a:ext cx="208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7D103B2-C584-A388-9CF9-4301D8C3DE43}"/>
                    </a:ext>
                  </a:extLst>
                </p14:cNvPr>
                <p14:cNvContentPartPr/>
                <p14:nvPr/>
              </p14:nvContentPartPr>
              <p14:xfrm>
                <a:off x="7168169" y="1059689"/>
                <a:ext cx="63360" cy="463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7D103B2-C584-A388-9CF9-4301D8C3DE4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59169" y="1050689"/>
                  <a:ext cx="810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D310CBB-22A6-34C0-EF57-6A0D883CA3F7}"/>
                    </a:ext>
                  </a:extLst>
                </p14:cNvPr>
                <p14:cNvContentPartPr/>
                <p14:nvPr/>
              </p14:nvContentPartPr>
              <p14:xfrm>
                <a:off x="7517729" y="1193969"/>
                <a:ext cx="92520" cy="205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D310CBB-22A6-34C0-EF57-6A0D883CA3F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08729" y="1184969"/>
                  <a:ext cx="11016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3761F10-E212-D74D-7070-ECAEFCF1B4AE}"/>
              </a:ext>
            </a:extLst>
          </p:cNvPr>
          <p:cNvGrpSpPr/>
          <p:nvPr/>
        </p:nvGrpSpPr>
        <p:grpSpPr>
          <a:xfrm>
            <a:off x="7974929" y="1137449"/>
            <a:ext cx="454320" cy="268560"/>
            <a:chOff x="7974929" y="1137449"/>
            <a:chExt cx="45432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FB2AB02-A810-0871-680D-5C79C69086E6}"/>
                    </a:ext>
                  </a:extLst>
                </p14:cNvPr>
                <p14:cNvContentPartPr/>
                <p14:nvPr/>
              </p14:nvContentPartPr>
              <p14:xfrm>
                <a:off x="7974929" y="1272449"/>
                <a:ext cx="120240" cy="127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FB2AB02-A810-0871-680D-5C79C69086E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65929" y="1263449"/>
                  <a:ext cx="137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8E28494-7DDB-F8ED-A399-E17A7EB23102}"/>
                    </a:ext>
                  </a:extLst>
                </p14:cNvPr>
                <p14:cNvContentPartPr/>
                <p14:nvPr/>
              </p14:nvContentPartPr>
              <p14:xfrm>
                <a:off x="7983569" y="1137449"/>
                <a:ext cx="2880" cy="19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8E28494-7DDB-F8ED-A399-E17A7EB2310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74929" y="1128449"/>
                  <a:ext cx="20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8281303-1D8B-7448-F7CE-80AAB8E607C9}"/>
                    </a:ext>
                  </a:extLst>
                </p14:cNvPr>
                <p14:cNvContentPartPr/>
                <p14:nvPr/>
              </p14:nvContentPartPr>
              <p14:xfrm>
                <a:off x="8181929" y="1229249"/>
                <a:ext cx="145080" cy="147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8281303-1D8B-7448-F7CE-80AAB8E607C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72929" y="1220249"/>
                  <a:ext cx="162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C34BB3A-1FF4-2969-8D70-96091C872FAA}"/>
                    </a:ext>
                  </a:extLst>
                </p14:cNvPr>
                <p14:cNvContentPartPr/>
                <p14:nvPr/>
              </p14:nvContentPartPr>
              <p14:xfrm>
                <a:off x="8359049" y="1281449"/>
                <a:ext cx="70200" cy="124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C34BB3A-1FF4-2969-8D70-96091C872FA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50049" y="1272809"/>
                  <a:ext cx="8784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E35BEC4-AE6F-93DA-4B67-5DD2337CF6D6}"/>
              </a:ext>
            </a:extLst>
          </p:cNvPr>
          <p:cNvGrpSpPr/>
          <p:nvPr/>
        </p:nvGrpSpPr>
        <p:grpSpPr>
          <a:xfrm>
            <a:off x="8941169" y="1177049"/>
            <a:ext cx="838440" cy="289080"/>
            <a:chOff x="8941169" y="1177049"/>
            <a:chExt cx="83844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F7FE38B-1F31-C3D0-8C97-8BFDFD186D74}"/>
                    </a:ext>
                  </a:extLst>
                </p14:cNvPr>
                <p14:cNvContentPartPr/>
                <p14:nvPr/>
              </p14:nvContentPartPr>
              <p14:xfrm>
                <a:off x="8941169" y="1240409"/>
                <a:ext cx="187920" cy="196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F7FE38B-1F31-C3D0-8C97-8BFDFD186D7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32169" y="1231769"/>
                  <a:ext cx="205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D99E3EB-A560-7F31-4165-35813AB8356D}"/>
                    </a:ext>
                  </a:extLst>
                </p14:cNvPr>
                <p14:cNvContentPartPr/>
                <p14:nvPr/>
              </p14:nvContentPartPr>
              <p14:xfrm>
                <a:off x="9101729" y="1177049"/>
                <a:ext cx="10080" cy="51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D99E3EB-A560-7F31-4165-35813AB8356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92729" y="1168049"/>
                  <a:ext cx="27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2135500-4272-5416-BFD7-5610F0A6EF84}"/>
                    </a:ext>
                  </a:extLst>
                </p14:cNvPr>
                <p14:cNvContentPartPr/>
                <p14:nvPr/>
              </p14:nvContentPartPr>
              <p14:xfrm>
                <a:off x="9207209" y="1333649"/>
                <a:ext cx="122400" cy="88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2135500-4272-5416-BFD7-5610F0A6EF8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98209" y="1324649"/>
                  <a:ext cx="140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D8AEA03-6AF5-0852-5211-E1E10441FB97}"/>
                    </a:ext>
                  </a:extLst>
                </p14:cNvPr>
                <p14:cNvContentPartPr/>
                <p14:nvPr/>
              </p14:nvContentPartPr>
              <p14:xfrm>
                <a:off x="9463169" y="1313849"/>
                <a:ext cx="316440" cy="152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D8AEA03-6AF5-0852-5211-E1E10441FB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54169" y="1305209"/>
                  <a:ext cx="33408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457719B-5171-BF19-0B88-BC078E493EFE}"/>
              </a:ext>
            </a:extLst>
          </p:cNvPr>
          <p:cNvGrpSpPr/>
          <p:nvPr/>
        </p:nvGrpSpPr>
        <p:grpSpPr>
          <a:xfrm>
            <a:off x="10325729" y="1205129"/>
            <a:ext cx="1467720" cy="393840"/>
            <a:chOff x="10325729" y="1205129"/>
            <a:chExt cx="146772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4F77DF-AE7E-EAC5-F5ED-D7EF00BA7832}"/>
                    </a:ext>
                  </a:extLst>
                </p14:cNvPr>
                <p14:cNvContentPartPr/>
                <p14:nvPr/>
              </p14:nvContentPartPr>
              <p14:xfrm>
                <a:off x="10325729" y="1300889"/>
                <a:ext cx="139680" cy="298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4F77DF-AE7E-EAC5-F5ED-D7EF00BA783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17089" y="1292249"/>
                  <a:ext cx="1573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340F332-EB6D-33CA-51AC-3FFC5938E847}"/>
                    </a:ext>
                  </a:extLst>
                </p14:cNvPr>
                <p14:cNvContentPartPr/>
                <p14:nvPr/>
              </p14:nvContentPartPr>
              <p14:xfrm>
                <a:off x="10551809" y="1332209"/>
                <a:ext cx="127080" cy="125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340F332-EB6D-33CA-51AC-3FFC5938E84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42809" y="1323569"/>
                  <a:ext cx="144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3EA8778-7BC9-5113-C8BA-1D45042D3A87}"/>
                    </a:ext>
                  </a:extLst>
                </p14:cNvPr>
                <p14:cNvContentPartPr/>
                <p14:nvPr/>
              </p14:nvContentPartPr>
              <p14:xfrm>
                <a:off x="10718489" y="1349489"/>
                <a:ext cx="186480" cy="153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3EA8778-7BC9-5113-C8BA-1D45042D3A8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709849" y="1340489"/>
                  <a:ext cx="204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611CDCC-5660-BF63-0B18-D9637276436C}"/>
                    </a:ext>
                  </a:extLst>
                </p14:cNvPr>
                <p14:cNvContentPartPr/>
                <p14:nvPr/>
              </p14:nvContentPartPr>
              <p14:xfrm>
                <a:off x="11031689" y="1278569"/>
                <a:ext cx="115200" cy="196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611CDCC-5660-BF63-0B18-D9637276436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022689" y="1269929"/>
                  <a:ext cx="132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3062A3C-D150-0729-46D8-5FC649B33117}"/>
                    </a:ext>
                  </a:extLst>
                </p14:cNvPr>
                <p14:cNvContentPartPr/>
                <p14:nvPr/>
              </p14:nvContentPartPr>
              <p14:xfrm>
                <a:off x="11213489" y="1382969"/>
                <a:ext cx="32760" cy="95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3062A3C-D150-0729-46D8-5FC649B3311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204849" y="1374329"/>
                  <a:ext cx="50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109E20A-815A-8572-29B8-3BCDEDB9CD56}"/>
                    </a:ext>
                  </a:extLst>
                </p14:cNvPr>
                <p14:cNvContentPartPr/>
                <p14:nvPr/>
              </p14:nvContentPartPr>
              <p14:xfrm>
                <a:off x="11233289" y="1205129"/>
                <a:ext cx="19440" cy="53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109E20A-815A-8572-29B8-3BCDEDB9CD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224289" y="1196129"/>
                  <a:ext cx="37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96B9403-BBB5-C9D2-30BE-2B9C40CEE162}"/>
                    </a:ext>
                  </a:extLst>
                </p14:cNvPr>
                <p14:cNvContentPartPr/>
                <p14:nvPr/>
              </p14:nvContentPartPr>
              <p14:xfrm>
                <a:off x="11301329" y="1382609"/>
                <a:ext cx="254160" cy="111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96B9403-BBB5-C9D2-30BE-2B9C40CEE16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292329" y="1373609"/>
                  <a:ext cx="271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2291A9D-46D9-788D-D8DA-73C8D5B32F86}"/>
                    </a:ext>
                  </a:extLst>
                </p14:cNvPr>
                <p14:cNvContentPartPr/>
                <p14:nvPr/>
              </p14:nvContentPartPr>
              <p14:xfrm>
                <a:off x="11597249" y="1313129"/>
                <a:ext cx="196200" cy="237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2291A9D-46D9-788D-D8DA-73C8D5B32F8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588249" y="1304489"/>
                  <a:ext cx="21384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DC1DC4A-0DD0-9A90-3360-6B661E6BCAB6}"/>
              </a:ext>
            </a:extLst>
          </p:cNvPr>
          <p:cNvGrpSpPr/>
          <p:nvPr/>
        </p:nvGrpSpPr>
        <p:grpSpPr>
          <a:xfrm>
            <a:off x="1010369" y="1766009"/>
            <a:ext cx="1797480" cy="525600"/>
            <a:chOff x="1010369" y="1766009"/>
            <a:chExt cx="1797480" cy="52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B0A33C6-1BA3-B799-DC2A-5EBE55E473FD}"/>
                    </a:ext>
                  </a:extLst>
                </p14:cNvPr>
                <p14:cNvContentPartPr/>
                <p14:nvPr/>
              </p14:nvContentPartPr>
              <p14:xfrm>
                <a:off x="1010369" y="1950329"/>
                <a:ext cx="160920" cy="205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B0A33C6-1BA3-B799-DC2A-5EBE55E473F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1729" y="1941689"/>
                  <a:ext cx="178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29F08C9-CB83-0F2C-8063-72E6C084D034}"/>
                    </a:ext>
                  </a:extLst>
                </p14:cNvPr>
                <p14:cNvContentPartPr/>
                <p14:nvPr/>
              </p14:nvContentPartPr>
              <p14:xfrm>
                <a:off x="1269209" y="1991369"/>
                <a:ext cx="117360" cy="136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29F08C9-CB83-0F2C-8063-72E6C084D03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60209" y="1982729"/>
                  <a:ext cx="135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600E273-2879-05C1-AA84-A5F7575C1029}"/>
                    </a:ext>
                  </a:extLst>
                </p14:cNvPr>
                <p14:cNvContentPartPr/>
                <p14:nvPr/>
              </p14:nvContentPartPr>
              <p14:xfrm>
                <a:off x="1277849" y="1766009"/>
                <a:ext cx="14040" cy="8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600E273-2879-05C1-AA84-A5F7575C102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68849" y="1757369"/>
                  <a:ext cx="31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B706194-5DE7-341B-2B58-2EE83D5CE678}"/>
                    </a:ext>
                  </a:extLst>
                </p14:cNvPr>
                <p14:cNvContentPartPr/>
                <p14:nvPr/>
              </p14:nvContentPartPr>
              <p14:xfrm>
                <a:off x="1420769" y="1788329"/>
                <a:ext cx="161280" cy="503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B706194-5DE7-341B-2B58-2EE83D5CE67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11769" y="1779329"/>
                  <a:ext cx="17892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917B56D-30CB-46F9-7000-395EFAF0EE67}"/>
                    </a:ext>
                  </a:extLst>
                </p14:cNvPr>
                <p14:cNvContentPartPr/>
                <p14:nvPr/>
              </p14:nvContentPartPr>
              <p14:xfrm>
                <a:off x="1703009" y="1964009"/>
                <a:ext cx="120600" cy="124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917B56D-30CB-46F9-7000-395EFAF0EE6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94369" y="1955369"/>
                  <a:ext cx="138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9178EC7-4380-30E7-F982-4482F67D9D97}"/>
                    </a:ext>
                  </a:extLst>
                </p14:cNvPr>
                <p14:cNvContentPartPr/>
                <p14:nvPr/>
              </p14:nvContentPartPr>
              <p14:xfrm>
                <a:off x="1916849" y="1922609"/>
                <a:ext cx="106200" cy="118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9178EC7-4380-30E7-F982-4482F67D9D9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08209" y="1913969"/>
                  <a:ext cx="123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77B4F14-7774-87AD-6861-55A4572C52E1}"/>
                    </a:ext>
                  </a:extLst>
                </p14:cNvPr>
                <p14:cNvContentPartPr/>
                <p14:nvPr/>
              </p14:nvContentPartPr>
              <p14:xfrm>
                <a:off x="2187209" y="1863209"/>
                <a:ext cx="104040" cy="194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77B4F14-7774-87AD-6861-55A4572C52E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78209" y="1854209"/>
                  <a:ext cx="121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B5E7A2D-11D5-1368-01B0-6D9AF93E33A6}"/>
                    </a:ext>
                  </a:extLst>
                </p14:cNvPr>
                <p14:cNvContentPartPr/>
                <p14:nvPr/>
              </p14:nvContentPartPr>
              <p14:xfrm>
                <a:off x="2467289" y="1931969"/>
                <a:ext cx="155880" cy="131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B5E7A2D-11D5-1368-01B0-6D9AF93E33A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58289" y="1922969"/>
                  <a:ext cx="173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22E4541-89CF-95B9-B90F-E98739C65A5D}"/>
                    </a:ext>
                  </a:extLst>
                </p14:cNvPr>
                <p14:cNvContentPartPr/>
                <p14:nvPr/>
              </p14:nvContentPartPr>
              <p14:xfrm>
                <a:off x="2712089" y="2032049"/>
                <a:ext cx="93600" cy="180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22E4541-89CF-95B9-B90F-E98739C65A5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03449" y="2023409"/>
                  <a:ext cx="111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9B40CE0-AB0E-B9BC-63E5-4201E1590E39}"/>
                    </a:ext>
                  </a:extLst>
                </p14:cNvPr>
                <p14:cNvContentPartPr/>
                <p14:nvPr/>
              </p14:nvContentPartPr>
              <p14:xfrm>
                <a:off x="2795609" y="1923689"/>
                <a:ext cx="12240" cy="39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9B40CE0-AB0E-B9BC-63E5-4201E1590E3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86609" y="1914689"/>
                  <a:ext cx="298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B94022A-A68E-CD58-1A85-F28F6E7E4770}"/>
              </a:ext>
            </a:extLst>
          </p:cNvPr>
          <p:cNvGrpSpPr/>
          <p:nvPr/>
        </p:nvGrpSpPr>
        <p:grpSpPr>
          <a:xfrm>
            <a:off x="347609" y="2479889"/>
            <a:ext cx="744480" cy="841320"/>
            <a:chOff x="347609" y="2479889"/>
            <a:chExt cx="744480" cy="84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9BDB65C-81A7-3126-8810-56F304BB9ABF}"/>
                    </a:ext>
                  </a:extLst>
                </p14:cNvPr>
                <p14:cNvContentPartPr/>
                <p14:nvPr/>
              </p14:nvContentPartPr>
              <p14:xfrm>
                <a:off x="602849" y="2728649"/>
                <a:ext cx="14760" cy="216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9BDB65C-81A7-3126-8810-56F304BB9AB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3849" y="2720009"/>
                  <a:ext cx="32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B16CA1F-48B3-9E3C-9F5B-9967C03AF33F}"/>
                    </a:ext>
                  </a:extLst>
                </p14:cNvPr>
                <p14:cNvContentPartPr/>
                <p14:nvPr/>
              </p14:nvContentPartPr>
              <p14:xfrm>
                <a:off x="552809" y="2722889"/>
                <a:ext cx="194400" cy="292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B16CA1F-48B3-9E3C-9F5B-9967C03AF33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4169" y="2714249"/>
                  <a:ext cx="2120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7CE9073-248D-FEDE-618A-8C5759000927}"/>
                    </a:ext>
                  </a:extLst>
                </p14:cNvPr>
                <p14:cNvContentPartPr/>
                <p14:nvPr/>
              </p14:nvContentPartPr>
              <p14:xfrm>
                <a:off x="347609" y="2479889"/>
                <a:ext cx="744480" cy="841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7CE9073-248D-FEDE-618A-8C575900092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8969" y="2470889"/>
                  <a:ext cx="762120" cy="85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0CA5BD4-FCBB-8940-265B-BB764465C73F}"/>
                  </a:ext>
                </a:extLst>
              </p14:cNvPr>
              <p14:cNvContentPartPr/>
              <p14:nvPr/>
            </p14:nvContentPartPr>
            <p14:xfrm>
              <a:off x="1370009" y="2704529"/>
              <a:ext cx="203760" cy="3049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0CA5BD4-FCBB-8940-265B-BB764465C73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361009" y="2695889"/>
                <a:ext cx="221400" cy="32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057C112-F233-C107-8ACA-59DBD055F5D7}"/>
              </a:ext>
            </a:extLst>
          </p:cNvPr>
          <p:cNvGrpSpPr/>
          <p:nvPr/>
        </p:nvGrpSpPr>
        <p:grpSpPr>
          <a:xfrm>
            <a:off x="1823609" y="2794529"/>
            <a:ext cx="156240" cy="163440"/>
            <a:chOff x="1823609" y="2794529"/>
            <a:chExt cx="15624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A6A5C7B-6A5E-0895-69DC-88C89587C224}"/>
                    </a:ext>
                  </a:extLst>
                </p14:cNvPr>
                <p14:cNvContentPartPr/>
                <p14:nvPr/>
              </p14:nvContentPartPr>
              <p14:xfrm>
                <a:off x="1823609" y="2794529"/>
                <a:ext cx="122040" cy="163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A6A5C7B-6A5E-0895-69DC-88C89587C22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14609" y="2785889"/>
                  <a:ext cx="139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6E5CE6D-79B9-9E12-68FC-186787A98D59}"/>
                    </a:ext>
                  </a:extLst>
                </p14:cNvPr>
                <p14:cNvContentPartPr/>
                <p14:nvPr/>
              </p14:nvContentPartPr>
              <p14:xfrm>
                <a:off x="1942049" y="2835209"/>
                <a:ext cx="37800" cy="119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6E5CE6D-79B9-9E12-68FC-186787A98D5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33049" y="2826569"/>
                  <a:ext cx="5544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18E4863-75C8-5C65-77DE-4B77E2154DB4}"/>
                  </a:ext>
                </a:extLst>
              </p14:cNvPr>
              <p14:cNvContentPartPr/>
              <p14:nvPr/>
            </p14:nvContentPartPr>
            <p14:xfrm>
              <a:off x="4627289" y="2457569"/>
              <a:ext cx="1440" cy="4140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18E4863-75C8-5C65-77DE-4B77E2154DB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618289" y="2448569"/>
                <a:ext cx="1908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E57537F-6305-84E9-D7BD-403087C5AF44}"/>
              </a:ext>
            </a:extLst>
          </p:cNvPr>
          <p:cNvGrpSpPr/>
          <p:nvPr/>
        </p:nvGrpSpPr>
        <p:grpSpPr>
          <a:xfrm>
            <a:off x="2517329" y="2655929"/>
            <a:ext cx="3035880" cy="474840"/>
            <a:chOff x="2517329" y="2655929"/>
            <a:chExt cx="3035880" cy="47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2E32CFE-3B89-C579-1BA7-10E4C50FF426}"/>
                    </a:ext>
                  </a:extLst>
                </p14:cNvPr>
                <p14:cNvContentPartPr/>
                <p14:nvPr/>
              </p14:nvContentPartPr>
              <p14:xfrm>
                <a:off x="2517329" y="2813609"/>
                <a:ext cx="122400" cy="163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2E32CFE-3B89-C579-1BA7-10E4C50FF42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08689" y="2804969"/>
                  <a:ext cx="140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DFB7C62-2053-8044-DBD8-1100A40115A7}"/>
                    </a:ext>
                  </a:extLst>
                </p14:cNvPr>
                <p14:cNvContentPartPr/>
                <p14:nvPr/>
              </p14:nvContentPartPr>
              <p14:xfrm>
                <a:off x="2523809" y="2809649"/>
                <a:ext cx="137880" cy="190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DFB7C62-2053-8044-DBD8-1100A40115A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14809" y="2801009"/>
                  <a:ext cx="155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59A3CC7-E8B1-44EC-41CA-3019B17786F0}"/>
                    </a:ext>
                  </a:extLst>
                </p14:cNvPr>
                <p14:cNvContentPartPr/>
                <p14:nvPr/>
              </p14:nvContentPartPr>
              <p14:xfrm>
                <a:off x="2843129" y="2745569"/>
                <a:ext cx="167040" cy="225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59A3CC7-E8B1-44EC-41CA-3019B17786F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34129" y="2736929"/>
                  <a:ext cx="184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7890B1A-4418-A1AF-FB23-2D8857B0C00E}"/>
                    </a:ext>
                  </a:extLst>
                </p14:cNvPr>
                <p14:cNvContentPartPr/>
                <p14:nvPr/>
              </p14:nvContentPartPr>
              <p14:xfrm>
                <a:off x="3080369" y="2835209"/>
                <a:ext cx="91800" cy="295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7890B1A-4418-A1AF-FB23-2D8857B0C00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71369" y="2826569"/>
                  <a:ext cx="1094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D13A892-1D2F-96C1-CAB8-24F4EB678B4A}"/>
                    </a:ext>
                  </a:extLst>
                </p14:cNvPr>
                <p14:cNvContentPartPr/>
                <p14:nvPr/>
              </p14:nvContentPartPr>
              <p14:xfrm>
                <a:off x="3317969" y="2730809"/>
                <a:ext cx="155880" cy="2034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D13A892-1D2F-96C1-CAB8-24F4EB678B4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08969" y="2722169"/>
                  <a:ext cx="173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76A769A-8AC4-33BE-9268-8CFA84FAE617}"/>
                    </a:ext>
                  </a:extLst>
                </p14:cNvPr>
                <p14:cNvContentPartPr/>
                <p14:nvPr/>
              </p14:nvContentPartPr>
              <p14:xfrm>
                <a:off x="3598049" y="2752049"/>
                <a:ext cx="163080" cy="164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76A769A-8AC4-33BE-9268-8CFA84FAE61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89409" y="2743049"/>
                  <a:ext cx="180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EB09CC7-3736-867E-2A85-30A9431CE27B}"/>
                    </a:ext>
                  </a:extLst>
                </p14:cNvPr>
                <p14:cNvContentPartPr/>
                <p14:nvPr/>
              </p14:nvContentPartPr>
              <p14:xfrm>
                <a:off x="3861209" y="2692649"/>
                <a:ext cx="382320" cy="232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EB09CC7-3736-867E-2A85-30A9431CE27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52209" y="2683649"/>
                  <a:ext cx="399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4A8E1F8-35D5-8958-91D9-2FBE0A394DC5}"/>
                    </a:ext>
                  </a:extLst>
                </p14:cNvPr>
                <p14:cNvContentPartPr/>
                <p14:nvPr/>
              </p14:nvContentPartPr>
              <p14:xfrm>
                <a:off x="4329569" y="2731529"/>
                <a:ext cx="154080" cy="345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4A8E1F8-35D5-8958-91D9-2FBE0A394DC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320569" y="2722889"/>
                  <a:ext cx="1717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342F7FD-79CC-9EE4-3153-F0340D017294}"/>
                    </a:ext>
                  </a:extLst>
                </p14:cNvPr>
                <p14:cNvContentPartPr/>
                <p14:nvPr/>
              </p14:nvContentPartPr>
              <p14:xfrm>
                <a:off x="4585889" y="2734409"/>
                <a:ext cx="23400" cy="1033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342F7FD-79CC-9EE4-3153-F0340D01729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77249" y="2725769"/>
                  <a:ext cx="41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72938AC-1207-A9E2-6CD5-C6039852129B}"/>
                    </a:ext>
                  </a:extLst>
                </p14:cNvPr>
                <p14:cNvContentPartPr/>
                <p14:nvPr/>
              </p14:nvContentPartPr>
              <p14:xfrm>
                <a:off x="4771649" y="2657369"/>
                <a:ext cx="87840" cy="205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72938AC-1207-A9E2-6CD5-C6039852129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62649" y="2648729"/>
                  <a:ext cx="105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EE8D70-5CAA-A8A6-6620-9665B01852DC}"/>
                    </a:ext>
                  </a:extLst>
                </p14:cNvPr>
                <p14:cNvContentPartPr/>
                <p14:nvPr/>
              </p14:nvContentPartPr>
              <p14:xfrm>
                <a:off x="5029409" y="2655929"/>
                <a:ext cx="273240" cy="258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EE8D70-5CAA-A8A6-6620-9665B01852D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20769" y="2647289"/>
                  <a:ext cx="2908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2139AA2-CA45-7B16-656A-FD1DCAB0747C}"/>
                    </a:ext>
                  </a:extLst>
                </p14:cNvPr>
                <p14:cNvContentPartPr/>
                <p14:nvPr/>
              </p14:nvContentPartPr>
              <p14:xfrm>
                <a:off x="5441969" y="2680769"/>
                <a:ext cx="111240" cy="253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2139AA2-CA45-7B16-656A-FD1DCAB0747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33329" y="2671769"/>
                  <a:ext cx="12888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84C315E-F473-C244-7540-ABD1D7FE639B}"/>
              </a:ext>
            </a:extLst>
          </p:cNvPr>
          <p:cNvGrpSpPr/>
          <p:nvPr/>
        </p:nvGrpSpPr>
        <p:grpSpPr>
          <a:xfrm>
            <a:off x="5994929" y="2693009"/>
            <a:ext cx="577080" cy="251640"/>
            <a:chOff x="5994929" y="2693009"/>
            <a:chExt cx="57708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25D6A8D-46DF-582A-6202-7B03E0C2AE45}"/>
                    </a:ext>
                  </a:extLst>
                </p14:cNvPr>
                <p14:cNvContentPartPr/>
                <p14:nvPr/>
              </p14:nvContentPartPr>
              <p14:xfrm>
                <a:off x="5994929" y="2747729"/>
                <a:ext cx="298800" cy="196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25D6A8D-46DF-582A-6202-7B03E0C2AE4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86289" y="2739089"/>
                  <a:ext cx="316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1EB801D-8DB0-DF96-B249-FAC7E00A8B42}"/>
                    </a:ext>
                  </a:extLst>
                </p14:cNvPr>
                <p14:cNvContentPartPr/>
                <p14:nvPr/>
              </p14:nvContentPartPr>
              <p14:xfrm>
                <a:off x="6453569" y="2693009"/>
                <a:ext cx="118440" cy="195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1EB801D-8DB0-DF96-B249-FAC7E00A8B4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44929" y="2684009"/>
                  <a:ext cx="1360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4D76788-027C-1792-1E41-0CA71DF576FB}"/>
              </a:ext>
            </a:extLst>
          </p:cNvPr>
          <p:cNvGrpSpPr/>
          <p:nvPr/>
        </p:nvGrpSpPr>
        <p:grpSpPr>
          <a:xfrm>
            <a:off x="7008329" y="2688329"/>
            <a:ext cx="1182600" cy="410760"/>
            <a:chOff x="7008329" y="2688329"/>
            <a:chExt cx="118260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17D1C14-5E0C-5C36-680B-5929D5F4EA6A}"/>
                    </a:ext>
                  </a:extLst>
                </p14:cNvPr>
                <p14:cNvContentPartPr/>
                <p14:nvPr/>
              </p14:nvContentPartPr>
              <p14:xfrm>
                <a:off x="7019129" y="2762849"/>
                <a:ext cx="20520" cy="116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17D1C14-5E0C-5C36-680B-5929D5F4EA6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010489" y="2753849"/>
                  <a:ext cx="38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D516BEA-8660-3A62-9E76-CCF4370AFC7D}"/>
                    </a:ext>
                  </a:extLst>
                </p14:cNvPr>
                <p14:cNvContentPartPr/>
                <p14:nvPr/>
              </p14:nvContentPartPr>
              <p14:xfrm>
                <a:off x="7008329" y="2693369"/>
                <a:ext cx="190080" cy="203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D516BEA-8660-3A62-9E76-CCF4370AFC7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99329" y="2684729"/>
                  <a:ext cx="2077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5BEE4F3-8815-7E20-DF27-FA1F04915C94}"/>
                    </a:ext>
                  </a:extLst>
                </p14:cNvPr>
                <p14:cNvContentPartPr/>
                <p14:nvPr/>
              </p14:nvContentPartPr>
              <p14:xfrm>
                <a:off x="7296689" y="2717489"/>
                <a:ext cx="183240" cy="212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5BEE4F3-8815-7E20-DF27-FA1F04915C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87689" y="2708489"/>
                  <a:ext cx="200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DC5F5A2-B0A3-805B-5A59-6F3F3E5C6176}"/>
                    </a:ext>
                  </a:extLst>
                </p14:cNvPr>
                <p14:cNvContentPartPr/>
                <p14:nvPr/>
              </p14:nvContentPartPr>
              <p14:xfrm>
                <a:off x="7548329" y="2741609"/>
                <a:ext cx="129600" cy="357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DC5F5A2-B0A3-805B-5A59-6F3F3E5C617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39689" y="2732609"/>
                  <a:ext cx="1472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E9B6BCD-8D93-75A5-C360-16FEB20BE201}"/>
                    </a:ext>
                  </a:extLst>
                </p14:cNvPr>
                <p14:cNvContentPartPr/>
                <p14:nvPr/>
              </p14:nvContentPartPr>
              <p14:xfrm>
                <a:off x="7793129" y="2688329"/>
                <a:ext cx="167760" cy="199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E9B6BCD-8D93-75A5-C360-16FEB20BE20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84129" y="2679689"/>
                  <a:ext cx="185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AAE08A8-6FAE-A550-2D0D-9BA8787F3E23}"/>
                    </a:ext>
                  </a:extLst>
                </p14:cNvPr>
                <p14:cNvContentPartPr/>
                <p14:nvPr/>
              </p14:nvContentPartPr>
              <p14:xfrm>
                <a:off x="8050889" y="2735849"/>
                <a:ext cx="140040" cy="159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AAE08A8-6FAE-A550-2D0D-9BA8787F3E2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041889" y="2726849"/>
                  <a:ext cx="15768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E3A80ACF-C93B-FB4B-1585-0474A1089D07}"/>
                  </a:ext>
                </a:extLst>
              </p14:cNvPr>
              <p14:cNvContentPartPr/>
              <p14:nvPr/>
            </p14:nvContentPartPr>
            <p14:xfrm>
              <a:off x="8431049" y="2511209"/>
              <a:ext cx="6840" cy="122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E3A80ACF-C93B-FB4B-1585-0474A1089D0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422409" y="2502209"/>
                <a:ext cx="2448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EDBE7AF-E9DB-2107-B7C1-3F2846844D40}"/>
              </a:ext>
            </a:extLst>
          </p:cNvPr>
          <p:cNvGrpSpPr/>
          <p:nvPr/>
        </p:nvGrpSpPr>
        <p:grpSpPr>
          <a:xfrm>
            <a:off x="8382089" y="2655569"/>
            <a:ext cx="714600" cy="213480"/>
            <a:chOff x="8382089" y="2655569"/>
            <a:chExt cx="71460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CFD8487-80E3-4B85-013D-005573D87818}"/>
                    </a:ext>
                  </a:extLst>
                </p14:cNvPr>
                <p14:cNvContentPartPr/>
                <p14:nvPr/>
              </p14:nvContentPartPr>
              <p14:xfrm>
                <a:off x="8382089" y="2655569"/>
                <a:ext cx="166680" cy="213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CFD8487-80E3-4B85-013D-005573D8781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73089" y="2646569"/>
                  <a:ext cx="184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E4D207B-C763-30EB-D3B7-065AC98B86FF}"/>
                    </a:ext>
                  </a:extLst>
                </p14:cNvPr>
                <p14:cNvContentPartPr/>
                <p14:nvPr/>
              </p14:nvContentPartPr>
              <p14:xfrm>
                <a:off x="8577929" y="2667809"/>
                <a:ext cx="194040" cy="182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E4D207B-C763-30EB-D3B7-065AC98B86F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69289" y="2658809"/>
                  <a:ext cx="211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3FC7728-E33E-4A66-2D96-54A983B9FAC1}"/>
                    </a:ext>
                  </a:extLst>
                </p14:cNvPr>
                <p14:cNvContentPartPr/>
                <p14:nvPr/>
              </p14:nvContentPartPr>
              <p14:xfrm>
                <a:off x="8846849" y="2663129"/>
                <a:ext cx="249840" cy="163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3FC7728-E33E-4A66-2D96-54A983B9FAC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837849" y="2654129"/>
                  <a:ext cx="26748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03024B4-F76C-F17B-2F72-E53D1D34C5EE}"/>
              </a:ext>
            </a:extLst>
          </p:cNvPr>
          <p:cNvGrpSpPr/>
          <p:nvPr/>
        </p:nvGrpSpPr>
        <p:grpSpPr>
          <a:xfrm>
            <a:off x="9444449" y="2459729"/>
            <a:ext cx="1644120" cy="532080"/>
            <a:chOff x="9444449" y="2459729"/>
            <a:chExt cx="1644120" cy="53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901ABB6-76FB-903B-8779-2642F3A73B81}"/>
                    </a:ext>
                  </a:extLst>
                </p14:cNvPr>
                <p14:cNvContentPartPr/>
                <p14:nvPr/>
              </p14:nvContentPartPr>
              <p14:xfrm>
                <a:off x="9460289" y="2665649"/>
                <a:ext cx="31680" cy="108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901ABB6-76FB-903B-8779-2642F3A73B8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51289" y="2657009"/>
                  <a:ext cx="49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553BE35-39BD-B917-2E32-13EB395051CD}"/>
                    </a:ext>
                  </a:extLst>
                </p14:cNvPr>
                <p14:cNvContentPartPr/>
                <p14:nvPr/>
              </p14:nvContentPartPr>
              <p14:xfrm>
                <a:off x="9444449" y="2602289"/>
                <a:ext cx="148320" cy="1803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553BE35-39BD-B917-2E32-13EB395051C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35449" y="2593649"/>
                  <a:ext cx="165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77D6C1A-9CBB-77BF-957C-6C2913014149}"/>
                    </a:ext>
                  </a:extLst>
                </p14:cNvPr>
                <p14:cNvContentPartPr/>
                <p14:nvPr/>
              </p14:nvContentPartPr>
              <p14:xfrm>
                <a:off x="9648569" y="2645129"/>
                <a:ext cx="154800" cy="346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77D6C1A-9CBB-77BF-957C-6C291301414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39929" y="2636489"/>
                  <a:ext cx="1724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4F0912E-7779-F818-8926-B16C68EFAAED}"/>
                    </a:ext>
                  </a:extLst>
                </p14:cNvPr>
                <p14:cNvContentPartPr/>
                <p14:nvPr/>
              </p14:nvContentPartPr>
              <p14:xfrm>
                <a:off x="9848369" y="2667089"/>
                <a:ext cx="130680" cy="138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4F0912E-7779-F818-8926-B16C68EFAAE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39729" y="2658089"/>
                  <a:ext cx="148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577673C-0AF6-11BA-4FAD-1CD02273E54D}"/>
                    </a:ext>
                  </a:extLst>
                </p14:cNvPr>
                <p14:cNvContentPartPr/>
                <p14:nvPr/>
              </p14:nvContentPartPr>
              <p14:xfrm>
                <a:off x="9994889" y="2596169"/>
                <a:ext cx="183240" cy="217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577673C-0AF6-11BA-4FAD-1CD02273E54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86249" y="2587529"/>
                  <a:ext cx="200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6D2709F-BFE8-3490-09DC-911074CDFE70}"/>
                    </a:ext>
                  </a:extLst>
                </p14:cNvPr>
                <p14:cNvContentPartPr/>
                <p14:nvPr/>
              </p14:nvContentPartPr>
              <p14:xfrm>
                <a:off x="10235369" y="2634689"/>
                <a:ext cx="188280" cy="1753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6D2709F-BFE8-3490-09DC-911074CDFE7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26729" y="2626049"/>
                  <a:ext cx="205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9CD4FDC-91BE-9FD8-A842-7DA77A3B74C0}"/>
                    </a:ext>
                  </a:extLst>
                </p14:cNvPr>
                <p14:cNvContentPartPr/>
                <p14:nvPr/>
              </p14:nvContentPartPr>
              <p14:xfrm>
                <a:off x="10307369" y="2459729"/>
                <a:ext cx="30240" cy="48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9CD4FDC-91BE-9FD8-A842-7DA77A3B74C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98729" y="2450729"/>
                  <a:ext cx="47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9F12116-5CBB-0C06-A24C-B3F2E01591DF}"/>
                    </a:ext>
                  </a:extLst>
                </p14:cNvPr>
                <p14:cNvContentPartPr/>
                <p14:nvPr/>
              </p14:nvContentPartPr>
              <p14:xfrm>
                <a:off x="10499249" y="2568809"/>
                <a:ext cx="97920" cy="170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9F12116-5CBB-0C06-A24C-B3F2E01591D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490609" y="2559809"/>
                  <a:ext cx="115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927823D-82FD-551B-35A4-431A1BC1D2A7}"/>
                    </a:ext>
                  </a:extLst>
                </p14:cNvPr>
                <p14:cNvContentPartPr/>
                <p14:nvPr/>
              </p14:nvContentPartPr>
              <p14:xfrm>
                <a:off x="10708049" y="2583569"/>
                <a:ext cx="151560" cy="223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927823D-82FD-551B-35A4-431A1BC1D2A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99409" y="2574569"/>
                  <a:ext cx="169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E049289-2A29-6196-9AE1-EFF1855F32D2}"/>
                    </a:ext>
                  </a:extLst>
                </p14:cNvPr>
                <p14:cNvContentPartPr/>
                <p14:nvPr/>
              </p14:nvContentPartPr>
              <p14:xfrm>
                <a:off x="10922969" y="2595449"/>
                <a:ext cx="165600" cy="222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E049289-2A29-6196-9AE1-EFF1855F32D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914329" y="2586449"/>
                  <a:ext cx="18324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160D847-1CC3-5241-9971-5E75AE5448E0}"/>
              </a:ext>
            </a:extLst>
          </p:cNvPr>
          <p:cNvGrpSpPr/>
          <p:nvPr/>
        </p:nvGrpSpPr>
        <p:grpSpPr>
          <a:xfrm>
            <a:off x="1808129" y="3188369"/>
            <a:ext cx="529200" cy="475200"/>
            <a:chOff x="1808129" y="3188369"/>
            <a:chExt cx="529200" cy="4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58B7BF9-E3B6-EA1D-B766-0A544E20358B}"/>
                    </a:ext>
                  </a:extLst>
                </p14:cNvPr>
                <p14:cNvContentPartPr/>
                <p14:nvPr/>
              </p14:nvContentPartPr>
              <p14:xfrm>
                <a:off x="2000009" y="3388889"/>
                <a:ext cx="141480" cy="274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58B7BF9-E3B6-EA1D-B766-0A544E20358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91009" y="3380249"/>
                  <a:ext cx="159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2BA46BB-290C-167F-2475-EE0254D70CEE}"/>
                    </a:ext>
                  </a:extLst>
                </p14:cNvPr>
                <p14:cNvContentPartPr/>
                <p14:nvPr/>
              </p14:nvContentPartPr>
              <p14:xfrm>
                <a:off x="1808129" y="3294569"/>
                <a:ext cx="182520" cy="364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2BA46BB-290C-167F-2475-EE0254D70CE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99489" y="3285929"/>
                  <a:ext cx="2001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0187607-B2C4-6F45-CC20-895A0A350915}"/>
                    </a:ext>
                  </a:extLst>
                </p14:cNvPr>
                <p14:cNvContentPartPr/>
                <p14:nvPr/>
              </p14:nvContentPartPr>
              <p14:xfrm>
                <a:off x="2198369" y="3188369"/>
                <a:ext cx="138960" cy="4590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0187607-B2C4-6F45-CC20-895A0A35091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189729" y="3179369"/>
                  <a:ext cx="156600" cy="47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87379FD-F98B-B240-50FA-DAD85548AC06}"/>
              </a:ext>
            </a:extLst>
          </p:cNvPr>
          <p:cNvGrpSpPr/>
          <p:nvPr/>
        </p:nvGrpSpPr>
        <p:grpSpPr>
          <a:xfrm>
            <a:off x="887969" y="3449369"/>
            <a:ext cx="415080" cy="373320"/>
            <a:chOff x="887969" y="3449369"/>
            <a:chExt cx="415080" cy="3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3A8F5BF-B8EF-EB6A-56CF-8F4851ED29E2}"/>
                    </a:ext>
                  </a:extLst>
                </p14:cNvPr>
                <p14:cNvContentPartPr/>
                <p14:nvPr/>
              </p14:nvContentPartPr>
              <p14:xfrm>
                <a:off x="887969" y="3541169"/>
                <a:ext cx="195840" cy="103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3A8F5BF-B8EF-EB6A-56CF-8F4851ED29E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8969" y="3532169"/>
                  <a:ext cx="213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1BB6E16-C987-1C1D-BD59-9AF5ECD5D355}"/>
                    </a:ext>
                  </a:extLst>
                </p14:cNvPr>
                <p14:cNvContentPartPr/>
                <p14:nvPr/>
              </p14:nvContentPartPr>
              <p14:xfrm>
                <a:off x="898049" y="3449369"/>
                <a:ext cx="17280" cy="2404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1BB6E16-C987-1C1D-BD59-9AF5ECD5D35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9409" y="3440369"/>
                  <a:ext cx="34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216CFAA-D02A-E2FF-597D-EAEEFB022056}"/>
                    </a:ext>
                  </a:extLst>
                </p14:cNvPr>
                <p14:cNvContentPartPr/>
                <p14:nvPr/>
              </p14:nvContentPartPr>
              <p14:xfrm>
                <a:off x="1213049" y="3482129"/>
                <a:ext cx="90000" cy="183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216CFAA-D02A-E2FF-597D-EAEEFB02205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04049" y="3473489"/>
                  <a:ext cx="107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2AFB47F-3D09-51AE-5800-A213C913E953}"/>
                    </a:ext>
                  </a:extLst>
                </p14:cNvPr>
                <p14:cNvContentPartPr/>
                <p14:nvPr/>
              </p14:nvContentPartPr>
              <p14:xfrm>
                <a:off x="895169" y="3484289"/>
                <a:ext cx="24480" cy="3384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2AFB47F-3D09-51AE-5800-A213C913E95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86169" y="3475289"/>
                  <a:ext cx="42120" cy="35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51B19AA-425A-CFAA-72B3-572F7A50F53A}"/>
                  </a:ext>
                </a:extLst>
              </p14:cNvPr>
              <p14:cNvContentPartPr/>
              <p14:nvPr/>
            </p14:nvContentPartPr>
            <p14:xfrm>
              <a:off x="2652329" y="3559889"/>
              <a:ext cx="9360" cy="8100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51B19AA-425A-CFAA-72B3-572F7A50F53A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643329" y="3551249"/>
                <a:ext cx="2700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354651C-B78C-76B3-9CDE-004D53F19305}"/>
              </a:ext>
            </a:extLst>
          </p:cNvPr>
          <p:cNvGrpSpPr/>
          <p:nvPr/>
        </p:nvGrpSpPr>
        <p:grpSpPr>
          <a:xfrm>
            <a:off x="2935289" y="3347129"/>
            <a:ext cx="380160" cy="208440"/>
            <a:chOff x="2935289" y="3347129"/>
            <a:chExt cx="38016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3F0C605-4550-476F-503E-6681AE681CF1}"/>
                    </a:ext>
                  </a:extLst>
                </p14:cNvPr>
                <p14:cNvContentPartPr/>
                <p14:nvPr/>
              </p14:nvContentPartPr>
              <p14:xfrm>
                <a:off x="2935289" y="3347129"/>
                <a:ext cx="207000" cy="190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3F0C605-4550-476F-503E-6681AE681CF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26289" y="3338489"/>
                  <a:ext cx="224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7462496-8B4B-6771-DD34-3935EC2E28F9}"/>
                    </a:ext>
                  </a:extLst>
                </p14:cNvPr>
                <p14:cNvContentPartPr/>
                <p14:nvPr/>
              </p14:nvContentPartPr>
              <p14:xfrm>
                <a:off x="3166769" y="3382049"/>
                <a:ext cx="148680" cy="173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7462496-8B4B-6771-DD34-3935EC2E28F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58129" y="3373049"/>
                  <a:ext cx="16632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54CAEA0-5914-5193-ADC2-E8EA0D192BEC}"/>
              </a:ext>
            </a:extLst>
          </p:cNvPr>
          <p:cNvGrpSpPr/>
          <p:nvPr/>
        </p:nvGrpSpPr>
        <p:grpSpPr>
          <a:xfrm>
            <a:off x="3773729" y="3187289"/>
            <a:ext cx="843480" cy="393480"/>
            <a:chOff x="3773729" y="3187289"/>
            <a:chExt cx="84348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1C3FD61-3DC0-EDB4-C62B-392E93EBE886}"/>
                    </a:ext>
                  </a:extLst>
                </p14:cNvPr>
                <p14:cNvContentPartPr/>
                <p14:nvPr/>
              </p14:nvContentPartPr>
              <p14:xfrm>
                <a:off x="3773729" y="3316529"/>
                <a:ext cx="119880" cy="2642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1C3FD61-3DC0-EDB4-C62B-392E93EBE88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764729" y="3307889"/>
                  <a:ext cx="1375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725DF09-9EF0-4CAE-A56D-FBB874A5FA85}"/>
                    </a:ext>
                  </a:extLst>
                </p14:cNvPr>
                <p14:cNvContentPartPr/>
                <p14:nvPr/>
              </p14:nvContentPartPr>
              <p14:xfrm>
                <a:off x="4000169" y="3354689"/>
                <a:ext cx="15120" cy="1519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725DF09-9EF0-4CAE-A56D-FBB874A5FA8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991529" y="3345689"/>
                  <a:ext cx="32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F01F0AD-4513-CCAF-83B3-B00019789184}"/>
                    </a:ext>
                  </a:extLst>
                </p14:cNvPr>
                <p14:cNvContentPartPr/>
                <p14:nvPr/>
              </p14:nvContentPartPr>
              <p14:xfrm>
                <a:off x="3937889" y="3187289"/>
                <a:ext cx="12600" cy="291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F01F0AD-4513-CCAF-83B3-B0001978918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929249" y="3178289"/>
                  <a:ext cx="30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6B6B514-FC1C-CCCD-2EBE-2370AF9BA6D4}"/>
                    </a:ext>
                  </a:extLst>
                </p14:cNvPr>
                <p14:cNvContentPartPr/>
                <p14:nvPr/>
              </p14:nvContentPartPr>
              <p14:xfrm>
                <a:off x="4099889" y="3363689"/>
                <a:ext cx="126360" cy="150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6B6B514-FC1C-CCCD-2EBE-2370AF9BA6D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91249" y="3355049"/>
                  <a:ext cx="144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9A757C3-18A2-EB74-81DF-3162922488D1}"/>
                    </a:ext>
                  </a:extLst>
                </p14:cNvPr>
                <p14:cNvContentPartPr/>
                <p14:nvPr/>
              </p14:nvContentPartPr>
              <p14:xfrm>
                <a:off x="4333529" y="3346769"/>
                <a:ext cx="283680" cy="1663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9A757C3-18A2-EB74-81DF-3162922488D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324889" y="3337769"/>
                  <a:ext cx="30132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F968F34-AA94-DEA2-0181-D277C0C0E51A}"/>
              </a:ext>
            </a:extLst>
          </p:cNvPr>
          <p:cNvGrpSpPr/>
          <p:nvPr/>
        </p:nvGrpSpPr>
        <p:grpSpPr>
          <a:xfrm>
            <a:off x="5076209" y="3136889"/>
            <a:ext cx="1311840" cy="386280"/>
            <a:chOff x="5076209" y="3136889"/>
            <a:chExt cx="131184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A8ECFC9-BDA0-BFD9-954E-8778F7C3D09D}"/>
                    </a:ext>
                  </a:extLst>
                </p14:cNvPr>
                <p14:cNvContentPartPr/>
                <p14:nvPr/>
              </p14:nvContentPartPr>
              <p14:xfrm>
                <a:off x="5076209" y="3287009"/>
                <a:ext cx="122760" cy="2361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A8ECFC9-BDA0-BFD9-954E-8778F7C3D09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67569" y="3278009"/>
                  <a:ext cx="140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DF83694-4265-9AD6-0C2F-D30E36155E5A}"/>
                    </a:ext>
                  </a:extLst>
                </p14:cNvPr>
                <p14:cNvContentPartPr/>
                <p14:nvPr/>
              </p14:nvContentPartPr>
              <p14:xfrm>
                <a:off x="5282849" y="3301769"/>
                <a:ext cx="269280" cy="178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DF83694-4265-9AD6-0C2F-D30E36155E5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273849" y="3292769"/>
                  <a:ext cx="286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9D69009-E684-6536-1C88-DA5092678B71}"/>
                    </a:ext>
                  </a:extLst>
                </p14:cNvPr>
                <p14:cNvContentPartPr/>
                <p14:nvPr/>
              </p14:nvContentPartPr>
              <p14:xfrm>
                <a:off x="5687849" y="3264689"/>
                <a:ext cx="93600" cy="2332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9D69009-E684-6536-1C88-DA5092678B7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679209" y="3255689"/>
                  <a:ext cx="111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FC26ECE-31AE-6239-8B73-6A76F97014D2}"/>
                    </a:ext>
                  </a:extLst>
                </p14:cNvPr>
                <p14:cNvContentPartPr/>
                <p14:nvPr/>
              </p14:nvContentPartPr>
              <p14:xfrm>
                <a:off x="5841929" y="3262169"/>
                <a:ext cx="144720" cy="200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FC26ECE-31AE-6239-8B73-6A76F97014D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832929" y="3253529"/>
                  <a:ext cx="162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C763BB6-9E2C-E287-E67C-7A380DAA5101}"/>
                    </a:ext>
                  </a:extLst>
                </p14:cNvPr>
                <p14:cNvContentPartPr/>
                <p14:nvPr/>
              </p14:nvContentPartPr>
              <p14:xfrm>
                <a:off x="6088889" y="3293129"/>
                <a:ext cx="69120" cy="201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C763BB6-9E2C-E287-E67C-7A380DAA510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079889" y="3284489"/>
                  <a:ext cx="86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491A2E3-764C-B7D0-5C90-C452A2144AEF}"/>
                    </a:ext>
                  </a:extLst>
                </p14:cNvPr>
                <p14:cNvContentPartPr/>
                <p14:nvPr/>
              </p14:nvContentPartPr>
              <p14:xfrm>
                <a:off x="6092489" y="3136889"/>
                <a:ext cx="10080" cy="525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491A2E3-764C-B7D0-5C90-C452A2144AE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083849" y="3128249"/>
                  <a:ext cx="27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B2BE51F-548C-5538-CC59-CDA128E843B5}"/>
                    </a:ext>
                  </a:extLst>
                </p14:cNvPr>
                <p14:cNvContentPartPr/>
                <p14:nvPr/>
              </p14:nvContentPartPr>
              <p14:xfrm>
                <a:off x="6259529" y="3249929"/>
                <a:ext cx="128520" cy="213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B2BE51F-548C-5538-CC59-CDA128E843B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250529" y="3240929"/>
                  <a:ext cx="14616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9E26E2C-79A2-0879-ABA7-9282BDBD809E}"/>
                  </a:ext>
                </a:extLst>
              </p14:cNvPr>
              <p14:cNvContentPartPr/>
              <p14:nvPr/>
            </p14:nvContentPartPr>
            <p14:xfrm>
              <a:off x="6808889" y="3363689"/>
              <a:ext cx="267120" cy="16128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9E26E2C-79A2-0879-ABA7-9282BDBD809E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799889" y="3355049"/>
                <a:ext cx="2847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99F2234C-92B2-6779-3495-B17DF6276484}"/>
                  </a:ext>
                </a:extLst>
              </p14:cNvPr>
              <p14:cNvContentPartPr/>
              <p14:nvPr/>
            </p14:nvContentPartPr>
            <p14:xfrm>
              <a:off x="6997529" y="3217529"/>
              <a:ext cx="14760" cy="4248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99F2234C-92B2-6779-3495-B17DF627648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988529" y="3208529"/>
                <a:ext cx="3240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3E16E0A-2F59-3F8E-7DD2-7D39C4DB9794}"/>
              </a:ext>
            </a:extLst>
          </p:cNvPr>
          <p:cNvGrpSpPr/>
          <p:nvPr/>
        </p:nvGrpSpPr>
        <p:grpSpPr>
          <a:xfrm>
            <a:off x="7583969" y="3248489"/>
            <a:ext cx="434880" cy="324720"/>
            <a:chOff x="7583969" y="3248489"/>
            <a:chExt cx="43488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6606A04-14F5-A043-B3ED-D83217043368}"/>
                    </a:ext>
                  </a:extLst>
                </p14:cNvPr>
                <p14:cNvContentPartPr/>
                <p14:nvPr/>
              </p14:nvContentPartPr>
              <p14:xfrm>
                <a:off x="7606289" y="3365849"/>
                <a:ext cx="168480" cy="986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6606A04-14F5-A043-B3ED-D8321704336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597649" y="3357209"/>
                  <a:ext cx="186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B488C60-8F08-0A04-677C-F40042F607CD}"/>
                    </a:ext>
                  </a:extLst>
                </p14:cNvPr>
                <p14:cNvContentPartPr/>
                <p14:nvPr/>
              </p14:nvContentPartPr>
              <p14:xfrm>
                <a:off x="7583969" y="3248489"/>
                <a:ext cx="41400" cy="3247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B488C60-8F08-0A04-677C-F40042F607C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574969" y="3239489"/>
                  <a:ext cx="590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8A5B046-734C-6E40-6BB4-33EA87AD7140}"/>
                    </a:ext>
                  </a:extLst>
                </p14:cNvPr>
                <p14:cNvContentPartPr/>
                <p14:nvPr/>
              </p14:nvContentPartPr>
              <p14:xfrm>
                <a:off x="7920569" y="3297449"/>
                <a:ext cx="98280" cy="198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8A5B046-734C-6E40-6BB4-33EA87AD714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911569" y="3288449"/>
                  <a:ext cx="1159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C647FFA-46B0-9EEC-A685-82008AC37115}"/>
              </a:ext>
            </a:extLst>
          </p:cNvPr>
          <p:cNvGrpSpPr/>
          <p:nvPr/>
        </p:nvGrpSpPr>
        <p:grpSpPr>
          <a:xfrm>
            <a:off x="8419529" y="3154529"/>
            <a:ext cx="551160" cy="323640"/>
            <a:chOff x="8419529" y="3154529"/>
            <a:chExt cx="55116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289F920-D29D-7AA8-0621-5E95D46139CC}"/>
                    </a:ext>
                  </a:extLst>
                </p14:cNvPr>
                <p14:cNvContentPartPr/>
                <p14:nvPr/>
              </p14:nvContentPartPr>
              <p14:xfrm>
                <a:off x="8419529" y="3251729"/>
                <a:ext cx="135720" cy="2145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289F920-D29D-7AA8-0621-5E95D46139C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410529" y="3243089"/>
                  <a:ext cx="153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44908EE-A92D-960D-89E3-71FBE79368F9}"/>
                    </a:ext>
                  </a:extLst>
                </p14:cNvPr>
                <p14:cNvContentPartPr/>
                <p14:nvPr/>
              </p14:nvContentPartPr>
              <p14:xfrm>
                <a:off x="8626169" y="3228329"/>
                <a:ext cx="139320" cy="1965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44908EE-A92D-960D-89E3-71FBE79368F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617529" y="3219329"/>
                  <a:ext cx="156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70290C5-586C-67BB-1DA7-04EF7F924AE4}"/>
                    </a:ext>
                  </a:extLst>
                </p14:cNvPr>
                <p14:cNvContentPartPr/>
                <p14:nvPr/>
              </p14:nvContentPartPr>
              <p14:xfrm>
                <a:off x="8859809" y="3154529"/>
                <a:ext cx="110880" cy="323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70290C5-586C-67BB-1DA7-04EF7F924AE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851169" y="3145889"/>
                  <a:ext cx="128520" cy="34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C2570C8-648C-55CF-65B7-E8F83491CBC4}"/>
                  </a:ext>
                </a:extLst>
              </p14:cNvPr>
              <p14:cNvContentPartPr/>
              <p14:nvPr/>
            </p14:nvContentPartPr>
            <p14:xfrm>
              <a:off x="9257249" y="3427409"/>
              <a:ext cx="32400" cy="7380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C2570C8-648C-55CF-65B7-E8F83491CBC4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9248249" y="3418769"/>
                <a:ext cx="5004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8A9F2AC-18C5-79C7-68DE-C17C415C9775}"/>
              </a:ext>
            </a:extLst>
          </p:cNvPr>
          <p:cNvGrpSpPr/>
          <p:nvPr/>
        </p:nvGrpSpPr>
        <p:grpSpPr>
          <a:xfrm>
            <a:off x="9597449" y="3242009"/>
            <a:ext cx="370440" cy="188280"/>
            <a:chOff x="9597449" y="3242009"/>
            <a:chExt cx="37044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72AEA19-12EA-FBFD-9902-EC9A03918ACF}"/>
                    </a:ext>
                  </a:extLst>
                </p14:cNvPr>
                <p14:cNvContentPartPr/>
                <p14:nvPr/>
              </p14:nvContentPartPr>
              <p14:xfrm>
                <a:off x="9597449" y="3242009"/>
                <a:ext cx="188640" cy="1882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72AEA19-12EA-FBFD-9902-EC9A03918AC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588449" y="3233369"/>
                  <a:ext cx="206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C3F66FA-8AA5-A62A-CFFE-D7215499D956}"/>
                    </a:ext>
                  </a:extLst>
                </p14:cNvPr>
                <p14:cNvContentPartPr/>
                <p14:nvPr/>
              </p14:nvContentPartPr>
              <p14:xfrm>
                <a:off x="9842969" y="3242729"/>
                <a:ext cx="124920" cy="1450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C3F66FA-8AA5-A62A-CFFE-D7215499D95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833969" y="3234089"/>
                  <a:ext cx="1425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374C270-5408-5953-9839-066C807597DE}"/>
              </a:ext>
            </a:extLst>
          </p:cNvPr>
          <p:cNvGrpSpPr/>
          <p:nvPr/>
        </p:nvGrpSpPr>
        <p:grpSpPr>
          <a:xfrm>
            <a:off x="10349129" y="3120689"/>
            <a:ext cx="652680" cy="295920"/>
            <a:chOff x="10349129" y="3120689"/>
            <a:chExt cx="65268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0FACD1D-970F-4972-7E7F-0EC7ECF8B85A}"/>
                    </a:ext>
                  </a:extLst>
                </p14:cNvPr>
                <p14:cNvContentPartPr/>
                <p14:nvPr/>
              </p14:nvContentPartPr>
              <p14:xfrm>
                <a:off x="10349129" y="3227609"/>
                <a:ext cx="144720" cy="189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0FACD1D-970F-4972-7E7F-0EC7ECF8B85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340129" y="3218969"/>
                  <a:ext cx="162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4BE65BE-9B22-D443-EB2F-2A921C89187D}"/>
                    </a:ext>
                  </a:extLst>
                </p14:cNvPr>
                <p14:cNvContentPartPr/>
                <p14:nvPr/>
              </p14:nvContentPartPr>
              <p14:xfrm>
                <a:off x="10444889" y="3120689"/>
                <a:ext cx="24840" cy="61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4BE65BE-9B22-D443-EB2F-2A921C89187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435889" y="3111689"/>
                  <a:ext cx="42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1E0B976-431E-5A7E-94B9-1FDB940FABF9}"/>
                    </a:ext>
                  </a:extLst>
                </p14:cNvPr>
                <p14:cNvContentPartPr/>
                <p14:nvPr/>
              </p14:nvContentPartPr>
              <p14:xfrm>
                <a:off x="10551809" y="3261809"/>
                <a:ext cx="120960" cy="856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1E0B976-431E-5A7E-94B9-1FDB940FABF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542809" y="3252809"/>
                  <a:ext cx="138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1FEE041-5D91-ACBD-111B-89F75401176E}"/>
                    </a:ext>
                  </a:extLst>
                </p14:cNvPr>
                <p14:cNvContentPartPr/>
                <p14:nvPr/>
              </p14:nvContentPartPr>
              <p14:xfrm>
                <a:off x="10777889" y="3227249"/>
                <a:ext cx="141840" cy="141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1FEE041-5D91-ACBD-111B-89F75401176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768889" y="3218609"/>
                  <a:ext cx="159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1F6032A-045C-3F7C-0648-0828F14636B0}"/>
                    </a:ext>
                  </a:extLst>
                </p14:cNvPr>
                <p14:cNvContentPartPr/>
                <p14:nvPr/>
              </p14:nvContentPartPr>
              <p14:xfrm>
                <a:off x="10991729" y="3232649"/>
                <a:ext cx="10080" cy="1108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1F6032A-045C-3F7C-0648-0828F14636B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983089" y="3223649"/>
                  <a:ext cx="2772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4FED149-00F4-581F-5605-50905638215B}"/>
              </a:ext>
            </a:extLst>
          </p:cNvPr>
          <p:cNvGrpSpPr/>
          <p:nvPr/>
        </p:nvGrpSpPr>
        <p:grpSpPr>
          <a:xfrm>
            <a:off x="898049" y="3933569"/>
            <a:ext cx="2493360" cy="487800"/>
            <a:chOff x="898049" y="3933569"/>
            <a:chExt cx="2493360" cy="4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D75346D-C6CD-6FDE-C321-27D65477569E}"/>
                    </a:ext>
                  </a:extLst>
                </p14:cNvPr>
                <p14:cNvContentPartPr/>
                <p14:nvPr/>
              </p14:nvContentPartPr>
              <p14:xfrm>
                <a:off x="898049" y="4102769"/>
                <a:ext cx="173520" cy="2581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D75346D-C6CD-6FDE-C321-27D65477569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89409" y="4093769"/>
                  <a:ext cx="191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93D8CD8-D770-305E-6A65-5AAA69AAA773}"/>
                    </a:ext>
                  </a:extLst>
                </p14:cNvPr>
                <p14:cNvContentPartPr/>
                <p14:nvPr/>
              </p14:nvContentPartPr>
              <p14:xfrm>
                <a:off x="920009" y="4271609"/>
                <a:ext cx="137880" cy="104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93D8CD8-D770-305E-6A65-5AAA69AAA77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11369" y="4262969"/>
                  <a:ext cx="155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EB66C92-DD82-B43F-A43E-1321631F26F2}"/>
                    </a:ext>
                  </a:extLst>
                </p14:cNvPr>
                <p14:cNvContentPartPr/>
                <p14:nvPr/>
              </p14:nvContentPartPr>
              <p14:xfrm>
                <a:off x="1237529" y="4203569"/>
                <a:ext cx="154080" cy="1450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EB66C92-DD82-B43F-A43E-1321631F26F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228529" y="4194569"/>
                  <a:ext cx="171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BA50D56-6BDE-E05F-4405-002B8AF48901}"/>
                    </a:ext>
                  </a:extLst>
                </p14:cNvPr>
                <p14:cNvContentPartPr/>
                <p14:nvPr/>
              </p14:nvContentPartPr>
              <p14:xfrm>
                <a:off x="1473329" y="4234169"/>
                <a:ext cx="85320" cy="1069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BA50D56-6BDE-E05F-4405-002B8AF4890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464329" y="4225169"/>
                  <a:ext cx="102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56928A3-A791-F54F-65B4-52CCDB0F7D7F}"/>
                    </a:ext>
                  </a:extLst>
                </p14:cNvPr>
                <p14:cNvContentPartPr/>
                <p14:nvPr/>
              </p14:nvContentPartPr>
              <p14:xfrm>
                <a:off x="1670249" y="3959129"/>
                <a:ext cx="160920" cy="3726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56928A3-A791-F54F-65B4-52CCDB0F7D7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661609" y="3950489"/>
                  <a:ext cx="1785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D8773E3-F9C4-D7D7-362B-7375CFDE7799}"/>
                    </a:ext>
                  </a:extLst>
                </p14:cNvPr>
                <p14:cNvContentPartPr/>
                <p14:nvPr/>
              </p14:nvContentPartPr>
              <p14:xfrm>
                <a:off x="1961849" y="4149569"/>
                <a:ext cx="106200" cy="141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D8773E3-F9C4-D7D7-362B-7375CFDE779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953209" y="4140569"/>
                  <a:ext cx="123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863D611-2841-7DD9-5B8A-2551D5FFBE8F}"/>
                    </a:ext>
                  </a:extLst>
                </p14:cNvPr>
                <p14:cNvContentPartPr/>
                <p14:nvPr/>
              </p14:nvContentPartPr>
              <p14:xfrm>
                <a:off x="2253449" y="4157129"/>
                <a:ext cx="78840" cy="1623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863D611-2841-7DD9-5B8A-2551D5FFBE8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244449" y="4148129"/>
                  <a:ext cx="96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DCAC40F-3370-F3B6-F879-053DB6893EA6}"/>
                    </a:ext>
                  </a:extLst>
                </p14:cNvPr>
                <p14:cNvContentPartPr/>
                <p14:nvPr/>
              </p14:nvContentPartPr>
              <p14:xfrm>
                <a:off x="2471249" y="4181609"/>
                <a:ext cx="148680" cy="900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DCAC40F-3370-F3B6-F879-053DB6893EA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462609" y="4172969"/>
                  <a:ext cx="166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E5E0DC4-0E1A-A321-5109-B5132DFFB7B4}"/>
                    </a:ext>
                  </a:extLst>
                </p14:cNvPr>
                <p14:cNvContentPartPr/>
                <p14:nvPr/>
              </p14:nvContentPartPr>
              <p14:xfrm>
                <a:off x="2435609" y="3933569"/>
                <a:ext cx="93240" cy="4878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E5E0DC4-0E1A-A321-5109-B5132DFFB7B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426609" y="3924569"/>
                  <a:ext cx="1108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076EC1F-81B0-C4CE-A816-87736214F36B}"/>
                    </a:ext>
                  </a:extLst>
                </p14:cNvPr>
                <p14:cNvContentPartPr/>
                <p14:nvPr/>
              </p14:nvContentPartPr>
              <p14:xfrm>
                <a:off x="2691929" y="4121129"/>
                <a:ext cx="92880" cy="1915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076EC1F-81B0-C4CE-A816-87736214F36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682929" y="4112489"/>
                  <a:ext cx="110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8940CA1-EEE8-820B-91DD-E2C1939133A7}"/>
                    </a:ext>
                  </a:extLst>
                </p14:cNvPr>
                <p14:cNvContentPartPr/>
                <p14:nvPr/>
              </p14:nvContentPartPr>
              <p14:xfrm>
                <a:off x="2710649" y="3981449"/>
                <a:ext cx="19080" cy="518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8940CA1-EEE8-820B-91DD-E2C1939133A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701649" y="3972809"/>
                  <a:ext cx="36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50685F5-5903-7BC6-D856-F30DA8849276}"/>
                    </a:ext>
                  </a:extLst>
                </p14:cNvPr>
                <p14:cNvContentPartPr/>
                <p14:nvPr/>
              </p14:nvContentPartPr>
              <p14:xfrm>
                <a:off x="2786609" y="4124369"/>
                <a:ext cx="164880" cy="139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50685F5-5903-7BC6-D856-F30DA884927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777969" y="4115369"/>
                  <a:ext cx="182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1CC87BB-6BE4-EA0B-B13C-9F2E18AD42A6}"/>
                    </a:ext>
                  </a:extLst>
                </p14:cNvPr>
                <p14:cNvContentPartPr/>
                <p14:nvPr/>
              </p14:nvContentPartPr>
              <p14:xfrm>
                <a:off x="3038969" y="4042649"/>
                <a:ext cx="236520" cy="2440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1CC87BB-6BE4-EA0B-B13C-9F2E18AD42A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030329" y="4033649"/>
                  <a:ext cx="254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A196884-0CCC-0E69-365E-5FE991226EFE}"/>
                    </a:ext>
                  </a:extLst>
                </p14:cNvPr>
                <p14:cNvContentPartPr/>
                <p14:nvPr/>
              </p14:nvContentPartPr>
              <p14:xfrm>
                <a:off x="3347489" y="4248569"/>
                <a:ext cx="43920" cy="93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A196884-0CCC-0E69-365E-5FE991226EF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338489" y="4239929"/>
                  <a:ext cx="615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6454EBD-FB18-F81C-FEC5-0F70CFE2FDC1}"/>
              </a:ext>
            </a:extLst>
          </p:cNvPr>
          <p:cNvGrpSpPr/>
          <p:nvPr/>
        </p:nvGrpSpPr>
        <p:grpSpPr>
          <a:xfrm>
            <a:off x="504929" y="4820609"/>
            <a:ext cx="277200" cy="367200"/>
            <a:chOff x="504929" y="4820609"/>
            <a:chExt cx="277200" cy="36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142C1B2-8DCE-AB8F-7E8E-0E041CF7568A}"/>
                    </a:ext>
                  </a:extLst>
                </p14:cNvPr>
                <p14:cNvContentPartPr/>
                <p14:nvPr/>
              </p14:nvContentPartPr>
              <p14:xfrm>
                <a:off x="504929" y="4977569"/>
                <a:ext cx="117720" cy="1735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142C1B2-8DCE-AB8F-7E8E-0E041CF7568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95929" y="4968569"/>
                  <a:ext cx="135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AD8311E-695A-6C78-FF39-FE517A573919}"/>
                    </a:ext>
                  </a:extLst>
                </p14:cNvPr>
                <p14:cNvContentPartPr/>
                <p14:nvPr/>
              </p14:nvContentPartPr>
              <p14:xfrm>
                <a:off x="660809" y="4820609"/>
                <a:ext cx="121320" cy="3672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AD8311E-695A-6C78-FF39-FE517A57391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51809" y="4811969"/>
                  <a:ext cx="13896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26A283C7-464D-4F40-8C5F-54C2E6CD9BBC}"/>
              </a:ext>
            </a:extLst>
          </p:cNvPr>
          <p:cNvGrpSpPr/>
          <p:nvPr/>
        </p:nvGrpSpPr>
        <p:grpSpPr>
          <a:xfrm>
            <a:off x="1032689" y="4757609"/>
            <a:ext cx="330120" cy="359640"/>
            <a:chOff x="1032689" y="4757609"/>
            <a:chExt cx="33012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0F135DC-7C52-EE29-110C-4A6BEE910CEF}"/>
                    </a:ext>
                  </a:extLst>
                </p14:cNvPr>
                <p14:cNvContentPartPr/>
                <p14:nvPr/>
              </p14:nvContentPartPr>
              <p14:xfrm>
                <a:off x="1032689" y="4757609"/>
                <a:ext cx="178200" cy="3596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0F135DC-7C52-EE29-110C-4A6BEE910CE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23689" y="4748969"/>
                  <a:ext cx="1958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A29C853-FFAF-8FFF-13F2-66241BC2F652}"/>
                    </a:ext>
                  </a:extLst>
                </p14:cNvPr>
                <p14:cNvContentPartPr/>
                <p14:nvPr/>
              </p14:nvContentPartPr>
              <p14:xfrm>
                <a:off x="1053569" y="4928969"/>
                <a:ext cx="31680" cy="187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A29C853-FFAF-8FFF-13F2-66241BC2F65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44569" y="4919969"/>
                  <a:ext cx="49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E9CA2DA-2E70-EF36-A5F8-A603FEF2EDC4}"/>
                    </a:ext>
                  </a:extLst>
                </p14:cNvPr>
                <p14:cNvContentPartPr/>
                <p14:nvPr/>
              </p14:nvContentPartPr>
              <p14:xfrm>
                <a:off x="1255529" y="4895489"/>
                <a:ext cx="107280" cy="1828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E9CA2DA-2E70-EF36-A5F8-A603FEF2EDC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246889" y="4886849"/>
                  <a:ext cx="124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870DC4B-17DD-28B6-9943-239BC71DFAB6}"/>
                    </a:ext>
                  </a:extLst>
                </p14:cNvPr>
                <p14:cNvContentPartPr/>
                <p14:nvPr/>
              </p14:nvContentPartPr>
              <p14:xfrm>
                <a:off x="1093169" y="4913849"/>
                <a:ext cx="43200" cy="50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870DC4B-17DD-28B6-9943-239BC71DFAB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84169" y="4904849"/>
                  <a:ext cx="6084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C0122AC-098D-F468-B6F4-15EFE09B236B}"/>
              </a:ext>
            </a:extLst>
          </p:cNvPr>
          <p:cNvGrpSpPr/>
          <p:nvPr/>
        </p:nvGrpSpPr>
        <p:grpSpPr>
          <a:xfrm>
            <a:off x="1776089" y="4613249"/>
            <a:ext cx="501120" cy="425520"/>
            <a:chOff x="1776089" y="4613249"/>
            <a:chExt cx="501120" cy="42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895D441-535C-90D1-FB82-8241DBD28626}"/>
                    </a:ext>
                  </a:extLst>
                </p14:cNvPr>
                <p14:cNvContentPartPr/>
                <p14:nvPr/>
              </p14:nvContentPartPr>
              <p14:xfrm>
                <a:off x="1778609" y="4815209"/>
                <a:ext cx="104040" cy="2235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895D441-535C-90D1-FB82-8241DBD2862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769609" y="4806569"/>
                  <a:ext cx="1216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85DFAB0-995E-6C68-E05B-75EF7D708B66}"/>
                    </a:ext>
                  </a:extLst>
                </p14:cNvPr>
                <p14:cNvContentPartPr/>
                <p14:nvPr/>
              </p14:nvContentPartPr>
              <p14:xfrm>
                <a:off x="1776089" y="4691009"/>
                <a:ext cx="9360" cy="122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85DFAB0-995E-6C68-E05B-75EF7D708B6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767449" y="4682009"/>
                  <a:ext cx="27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8940E50-4024-8156-47F0-5CDDC77D817C}"/>
                    </a:ext>
                  </a:extLst>
                </p14:cNvPr>
                <p14:cNvContentPartPr/>
                <p14:nvPr/>
              </p14:nvContentPartPr>
              <p14:xfrm>
                <a:off x="1934489" y="4813409"/>
                <a:ext cx="108000" cy="1854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8940E50-4024-8156-47F0-5CDDC77D817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925849" y="4804409"/>
                  <a:ext cx="125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99D7965-A4F2-BB9A-83E8-D2F76A210E15}"/>
                    </a:ext>
                  </a:extLst>
                </p14:cNvPr>
                <p14:cNvContentPartPr/>
                <p14:nvPr/>
              </p14:nvContentPartPr>
              <p14:xfrm>
                <a:off x="2128889" y="4798649"/>
                <a:ext cx="148320" cy="1789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99D7965-A4F2-BB9A-83E8-D2F76A210E1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120249" y="4790009"/>
                  <a:ext cx="165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1AFF375-4A38-CF1A-E813-EC64BCBF6440}"/>
                    </a:ext>
                  </a:extLst>
                </p14:cNvPr>
                <p14:cNvContentPartPr/>
                <p14:nvPr/>
              </p14:nvContentPartPr>
              <p14:xfrm>
                <a:off x="1784729" y="4613249"/>
                <a:ext cx="14400" cy="738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1AFF375-4A38-CF1A-E813-EC64BCBF644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775729" y="4604249"/>
                  <a:ext cx="320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257CFCCD-4186-666C-D9DB-E128DDFA51AF}"/>
              </a:ext>
            </a:extLst>
          </p:cNvPr>
          <p:cNvGrpSpPr/>
          <p:nvPr/>
        </p:nvGrpSpPr>
        <p:grpSpPr>
          <a:xfrm>
            <a:off x="2679329" y="4560329"/>
            <a:ext cx="1572840" cy="626760"/>
            <a:chOff x="2679329" y="4560329"/>
            <a:chExt cx="1572840" cy="62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B7D483A-F8E4-3C2C-BF79-024B971A5AD9}"/>
                    </a:ext>
                  </a:extLst>
                </p14:cNvPr>
                <p14:cNvContentPartPr/>
                <p14:nvPr/>
              </p14:nvContentPartPr>
              <p14:xfrm>
                <a:off x="2679329" y="4741769"/>
                <a:ext cx="114120" cy="3294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B7D483A-F8E4-3C2C-BF79-024B971A5AD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670329" y="4732769"/>
                  <a:ext cx="1317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FFF03CE-BBB8-0530-55D5-6D6CE86DAE50}"/>
                    </a:ext>
                  </a:extLst>
                </p14:cNvPr>
                <p14:cNvContentPartPr/>
                <p14:nvPr/>
              </p14:nvContentPartPr>
              <p14:xfrm>
                <a:off x="2900369" y="4793969"/>
                <a:ext cx="103320" cy="3931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FFF03CE-BBB8-0530-55D5-6D6CE86DAE5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891369" y="4784969"/>
                  <a:ext cx="1209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A2F7832-EA7C-CFC3-FEEA-1575E315EE5A}"/>
                    </a:ext>
                  </a:extLst>
                </p14:cNvPr>
                <p14:cNvContentPartPr/>
                <p14:nvPr/>
              </p14:nvContentPartPr>
              <p14:xfrm>
                <a:off x="3073889" y="4768769"/>
                <a:ext cx="210600" cy="1832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A2F7832-EA7C-CFC3-FEEA-1575E315EE5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064889" y="4759769"/>
                  <a:ext cx="2282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1243F29-8715-BD06-0FFD-980F872E63B7}"/>
                    </a:ext>
                  </a:extLst>
                </p14:cNvPr>
                <p14:cNvContentPartPr/>
                <p14:nvPr/>
              </p14:nvContentPartPr>
              <p14:xfrm>
                <a:off x="3317609" y="4769489"/>
                <a:ext cx="191160" cy="1299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1243F29-8715-BD06-0FFD-980F872E63B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308609" y="4760489"/>
                  <a:ext cx="208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3A7015A-0814-CE67-1C55-656640851C8B}"/>
                    </a:ext>
                  </a:extLst>
                </p14:cNvPr>
                <p14:cNvContentPartPr/>
                <p14:nvPr/>
              </p14:nvContentPartPr>
              <p14:xfrm>
                <a:off x="3337049" y="4645289"/>
                <a:ext cx="23040" cy="4546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3A7015A-0814-CE67-1C55-656640851C8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328049" y="4636649"/>
                  <a:ext cx="406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6B615F2-BF26-507F-CED9-FC601ECE94D9}"/>
                    </a:ext>
                  </a:extLst>
                </p14:cNvPr>
                <p14:cNvContentPartPr/>
                <p14:nvPr/>
              </p14:nvContentPartPr>
              <p14:xfrm>
                <a:off x="3554489" y="4766609"/>
                <a:ext cx="158400" cy="120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6B615F2-BF26-507F-CED9-FC601ECE94D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545489" y="4757609"/>
                  <a:ext cx="176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230DE78-E812-1171-9E20-7A0176B33489}"/>
                    </a:ext>
                  </a:extLst>
                </p14:cNvPr>
                <p14:cNvContentPartPr/>
                <p14:nvPr/>
              </p14:nvContentPartPr>
              <p14:xfrm>
                <a:off x="3542969" y="4680209"/>
                <a:ext cx="19800" cy="3456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230DE78-E812-1171-9E20-7A0176B3348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534329" y="4671569"/>
                  <a:ext cx="374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6D24200-B0F4-578F-C397-7C753175ECFC}"/>
                    </a:ext>
                  </a:extLst>
                </p14:cNvPr>
                <p14:cNvContentPartPr/>
                <p14:nvPr/>
              </p14:nvContentPartPr>
              <p14:xfrm>
                <a:off x="3792449" y="4755809"/>
                <a:ext cx="20160" cy="1234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6D24200-B0F4-578F-C397-7C753175ECF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783449" y="4746809"/>
                  <a:ext cx="37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444E40B-9E45-EDBE-4B57-CCFD93163772}"/>
                    </a:ext>
                  </a:extLst>
                </p14:cNvPr>
                <p14:cNvContentPartPr/>
                <p14:nvPr/>
              </p14:nvContentPartPr>
              <p14:xfrm>
                <a:off x="3936089" y="4734569"/>
                <a:ext cx="175320" cy="1519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444E40B-9E45-EDBE-4B57-CCFD9316377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927449" y="4725929"/>
                  <a:ext cx="192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C1EC9F0-16D1-4347-052A-7A311D479786}"/>
                    </a:ext>
                  </a:extLst>
                </p14:cNvPr>
                <p14:cNvContentPartPr/>
                <p14:nvPr/>
              </p14:nvContentPartPr>
              <p14:xfrm>
                <a:off x="4165049" y="4783529"/>
                <a:ext cx="87120" cy="1184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C1EC9F0-16D1-4347-052A-7A311D47978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156049" y="4774529"/>
                  <a:ext cx="104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B2B38CB-1A99-2F1E-8EB0-FBD671B14B9E}"/>
                    </a:ext>
                  </a:extLst>
                </p14:cNvPr>
                <p14:cNvContentPartPr/>
                <p14:nvPr/>
              </p14:nvContentPartPr>
              <p14:xfrm>
                <a:off x="4179809" y="4560329"/>
                <a:ext cx="25200" cy="525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B2B38CB-1A99-2F1E-8EB0-FBD671B14B9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171169" y="4551329"/>
                  <a:ext cx="428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13DE90F1-0874-7D57-B1A5-A2CEFB38A671}"/>
              </a:ext>
            </a:extLst>
          </p:cNvPr>
          <p:cNvGrpSpPr/>
          <p:nvPr/>
        </p:nvGrpSpPr>
        <p:grpSpPr>
          <a:xfrm>
            <a:off x="4680569" y="4458449"/>
            <a:ext cx="1447200" cy="495000"/>
            <a:chOff x="4680569" y="4458449"/>
            <a:chExt cx="1447200" cy="49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2DB5259-187A-1B57-63CA-606310C7893B}"/>
                    </a:ext>
                  </a:extLst>
                </p14:cNvPr>
                <p14:cNvContentPartPr/>
                <p14:nvPr/>
              </p14:nvContentPartPr>
              <p14:xfrm>
                <a:off x="4680569" y="4660409"/>
                <a:ext cx="187560" cy="156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2DB5259-187A-1B57-63CA-606310C7893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671569" y="4651769"/>
                  <a:ext cx="205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8660074-35CE-93ED-48F4-E933670FC910}"/>
                    </a:ext>
                  </a:extLst>
                </p14:cNvPr>
                <p14:cNvContentPartPr/>
                <p14:nvPr/>
              </p14:nvContentPartPr>
              <p14:xfrm>
                <a:off x="4797929" y="4458449"/>
                <a:ext cx="15120" cy="270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8660074-35CE-93ED-48F4-E933670FC91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789289" y="4449809"/>
                  <a:ext cx="32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21D3B6D-0079-53E5-4501-18F8278AFDD2}"/>
                    </a:ext>
                  </a:extLst>
                </p14:cNvPr>
                <p14:cNvContentPartPr/>
                <p14:nvPr/>
              </p14:nvContentPartPr>
              <p14:xfrm>
                <a:off x="5024009" y="4636649"/>
                <a:ext cx="228960" cy="1551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21D3B6D-0079-53E5-4501-18F8278AFDD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015369" y="4628009"/>
                  <a:ext cx="246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BFCA22A-5874-08EE-B964-CF3681AE71BF}"/>
                    </a:ext>
                  </a:extLst>
                </p14:cNvPr>
                <p14:cNvContentPartPr/>
                <p14:nvPr/>
              </p14:nvContentPartPr>
              <p14:xfrm>
                <a:off x="5170169" y="4604609"/>
                <a:ext cx="52920" cy="554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BFCA22A-5874-08EE-B964-CF3681AE71B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161529" y="4595969"/>
                  <a:ext cx="70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93022D3-2092-4513-EB7C-B34EEE16180D}"/>
                    </a:ext>
                  </a:extLst>
                </p14:cNvPr>
                <p14:cNvContentPartPr/>
                <p14:nvPr/>
              </p14:nvContentPartPr>
              <p14:xfrm>
                <a:off x="5312009" y="4628729"/>
                <a:ext cx="223920" cy="1591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93022D3-2092-4513-EB7C-B34EEE16180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303009" y="4620089"/>
                  <a:ext cx="241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E9D7BE3-D8D7-AE9D-1F49-C5962776428B}"/>
                    </a:ext>
                  </a:extLst>
                </p14:cNvPr>
                <p14:cNvContentPartPr/>
                <p14:nvPr/>
              </p14:nvContentPartPr>
              <p14:xfrm>
                <a:off x="5664809" y="4626209"/>
                <a:ext cx="196200" cy="127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E9D7BE3-D8D7-AE9D-1F49-C5962776428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655809" y="4617209"/>
                  <a:ext cx="213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5E85171-76A2-126D-63AB-F58CE84A1625}"/>
                    </a:ext>
                  </a:extLst>
                </p14:cNvPr>
                <p14:cNvContentPartPr/>
                <p14:nvPr/>
              </p14:nvContentPartPr>
              <p14:xfrm>
                <a:off x="5653289" y="4491209"/>
                <a:ext cx="73080" cy="4622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5E85171-76A2-126D-63AB-F58CE84A162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644289" y="4482569"/>
                  <a:ext cx="907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E4B031C-E3DE-476E-298C-AEBC4479EE2A}"/>
                    </a:ext>
                  </a:extLst>
                </p14:cNvPr>
                <p14:cNvContentPartPr/>
                <p14:nvPr/>
              </p14:nvContentPartPr>
              <p14:xfrm>
                <a:off x="5945969" y="4606049"/>
                <a:ext cx="181800" cy="1627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E4B031C-E3DE-476E-298C-AEBC4479EE2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937329" y="4597409"/>
                  <a:ext cx="19944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B62AD3A-ED22-B534-21F3-E169CC95ECEC}"/>
              </a:ext>
            </a:extLst>
          </p:cNvPr>
          <p:cNvGrpSpPr/>
          <p:nvPr/>
        </p:nvGrpSpPr>
        <p:grpSpPr>
          <a:xfrm>
            <a:off x="6646169" y="4431089"/>
            <a:ext cx="559080" cy="355680"/>
            <a:chOff x="6646169" y="4431089"/>
            <a:chExt cx="55908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9257689-9A3B-7967-83C8-8FFE48B60E3B}"/>
                    </a:ext>
                  </a:extLst>
                </p14:cNvPr>
                <p14:cNvContentPartPr/>
                <p14:nvPr/>
              </p14:nvContentPartPr>
              <p14:xfrm>
                <a:off x="6646169" y="4431089"/>
                <a:ext cx="126720" cy="3531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9257689-9A3B-7967-83C8-8FFE48B60E3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637169" y="4422089"/>
                  <a:ext cx="1443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4CFAF66-7150-DE4C-4E4A-36A17AAA07E5}"/>
                    </a:ext>
                  </a:extLst>
                </p14:cNvPr>
                <p14:cNvContentPartPr/>
                <p14:nvPr/>
              </p14:nvContentPartPr>
              <p14:xfrm>
                <a:off x="6871169" y="4657889"/>
                <a:ext cx="102240" cy="1216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4CFAF66-7150-DE4C-4E4A-36A17AAA07E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862529" y="4649249"/>
                  <a:ext cx="119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204CB6C-2817-E211-AF44-E266EE84E256}"/>
                    </a:ext>
                  </a:extLst>
                </p14:cNvPr>
                <p14:cNvContentPartPr/>
                <p14:nvPr/>
              </p14:nvContentPartPr>
              <p14:xfrm>
                <a:off x="7085009" y="4657169"/>
                <a:ext cx="120240" cy="1296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204CB6C-2817-E211-AF44-E266EE84E25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076009" y="4648169"/>
                  <a:ext cx="13788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3943702-DDC1-3FA6-A239-18D7138E88A8}"/>
                  </a:ext>
                </a:extLst>
              </p14:cNvPr>
              <p14:cNvContentPartPr/>
              <p14:nvPr/>
            </p14:nvContentPartPr>
            <p14:xfrm>
              <a:off x="8543369" y="4416329"/>
              <a:ext cx="20160" cy="4392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3943702-DDC1-3FA6-A239-18D7138E88A8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8534729" y="4407329"/>
                <a:ext cx="3780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00E75F99-559A-8D42-C02D-AB46D1761208}"/>
              </a:ext>
            </a:extLst>
          </p:cNvPr>
          <p:cNvGrpSpPr/>
          <p:nvPr/>
        </p:nvGrpSpPr>
        <p:grpSpPr>
          <a:xfrm>
            <a:off x="7624649" y="4577249"/>
            <a:ext cx="1963080" cy="347400"/>
            <a:chOff x="7624649" y="4577249"/>
            <a:chExt cx="1963080" cy="34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D0E7EA1-568E-E266-9970-E3FFD0D744A6}"/>
                    </a:ext>
                  </a:extLst>
                </p14:cNvPr>
                <p14:cNvContentPartPr/>
                <p14:nvPr/>
              </p14:nvContentPartPr>
              <p14:xfrm>
                <a:off x="7624649" y="4618289"/>
                <a:ext cx="186120" cy="1681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D0E7EA1-568E-E266-9970-E3FFD0D744A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616009" y="4609649"/>
                  <a:ext cx="203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BD0FA72-6C20-ACEA-AE27-99B4AF386080}"/>
                    </a:ext>
                  </a:extLst>
                </p14:cNvPr>
                <p14:cNvContentPartPr/>
                <p14:nvPr/>
              </p14:nvContentPartPr>
              <p14:xfrm>
                <a:off x="7874849" y="4631609"/>
                <a:ext cx="198720" cy="2930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BD0FA72-6C20-ACEA-AE27-99B4AF38608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866209" y="4622969"/>
                  <a:ext cx="2163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758C123-B457-F35C-BCFF-47B31C0BE6C1}"/>
                    </a:ext>
                  </a:extLst>
                </p14:cNvPr>
                <p14:cNvContentPartPr/>
                <p14:nvPr/>
              </p14:nvContentPartPr>
              <p14:xfrm>
                <a:off x="8153489" y="4649249"/>
                <a:ext cx="146520" cy="1458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758C123-B457-F35C-BCFF-47B31C0BE6C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144489" y="4640609"/>
                  <a:ext cx="164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BE1676E-1517-D711-29D6-6E9A1F66D6EE}"/>
                    </a:ext>
                  </a:extLst>
                </p14:cNvPr>
                <p14:cNvContentPartPr/>
                <p14:nvPr/>
              </p14:nvContentPartPr>
              <p14:xfrm>
                <a:off x="8362289" y="4640249"/>
                <a:ext cx="244080" cy="1450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BE1676E-1517-D711-29D6-6E9A1F66D6E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353649" y="4631249"/>
                  <a:ext cx="261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5CBDE90-3CF8-EF3F-15FD-3371B13DFC89}"/>
                    </a:ext>
                  </a:extLst>
                </p14:cNvPr>
                <p14:cNvContentPartPr/>
                <p14:nvPr/>
              </p14:nvContentPartPr>
              <p14:xfrm>
                <a:off x="8741369" y="4583009"/>
                <a:ext cx="107280" cy="1602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5CBDE90-3CF8-EF3F-15FD-3371B13DFC8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732729" y="4574369"/>
                  <a:ext cx="124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5864864-10A9-CBC5-34F6-9184580DE632}"/>
                    </a:ext>
                  </a:extLst>
                </p14:cNvPr>
                <p14:cNvContentPartPr/>
                <p14:nvPr/>
              </p14:nvContentPartPr>
              <p14:xfrm>
                <a:off x="8905169" y="4577249"/>
                <a:ext cx="162720" cy="1897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5864864-10A9-CBC5-34F6-9184580DE63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896529" y="4568609"/>
                  <a:ext cx="180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F6FAA4E-83B6-4F32-81FB-497ECAFBEA27}"/>
                    </a:ext>
                  </a:extLst>
                </p14:cNvPr>
                <p14:cNvContentPartPr/>
                <p14:nvPr/>
              </p14:nvContentPartPr>
              <p14:xfrm>
                <a:off x="9112889" y="4625849"/>
                <a:ext cx="193320" cy="1062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F6FAA4E-83B6-4F32-81FB-497ECAFBEA2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104249" y="4617209"/>
                  <a:ext cx="210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795568C-4E92-B648-1EAE-6CE8F4D11B90}"/>
                    </a:ext>
                  </a:extLst>
                </p14:cNvPr>
                <p14:cNvContentPartPr/>
                <p14:nvPr/>
              </p14:nvContentPartPr>
              <p14:xfrm>
                <a:off x="9403049" y="4593089"/>
                <a:ext cx="184680" cy="1249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795568C-4E92-B648-1EAE-6CE8F4D11B9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394049" y="4584449"/>
                  <a:ext cx="2023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3A32E3EC-309E-1184-CDD9-1479BE569157}"/>
              </a:ext>
            </a:extLst>
          </p:cNvPr>
          <p:cNvGrpSpPr/>
          <p:nvPr/>
        </p:nvGrpSpPr>
        <p:grpSpPr>
          <a:xfrm>
            <a:off x="10020089" y="4416689"/>
            <a:ext cx="686520" cy="367200"/>
            <a:chOff x="10020089" y="4416689"/>
            <a:chExt cx="686520" cy="36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6306D02-A598-74FC-4830-949882D44F31}"/>
                    </a:ext>
                  </a:extLst>
                </p14:cNvPr>
                <p14:cNvContentPartPr/>
                <p14:nvPr/>
              </p14:nvContentPartPr>
              <p14:xfrm>
                <a:off x="10020089" y="4527569"/>
                <a:ext cx="164520" cy="2293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6306D02-A598-74FC-4830-949882D44F3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011449" y="4518929"/>
                  <a:ext cx="182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626D626-2C33-28E7-FFDC-D598ED20D1FA}"/>
                    </a:ext>
                  </a:extLst>
                </p14:cNvPr>
                <p14:cNvContentPartPr/>
                <p14:nvPr/>
              </p14:nvContentPartPr>
              <p14:xfrm>
                <a:off x="10109369" y="4416689"/>
                <a:ext cx="23040" cy="464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626D626-2C33-28E7-FFDC-D598ED20D1F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100369" y="4408049"/>
                  <a:ext cx="40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A8A2E64-A9FC-55A4-2DAD-6465318F77A2}"/>
                    </a:ext>
                  </a:extLst>
                </p14:cNvPr>
                <p14:cNvContentPartPr/>
                <p14:nvPr/>
              </p14:nvContentPartPr>
              <p14:xfrm>
                <a:off x="10221689" y="4552769"/>
                <a:ext cx="161280" cy="2311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A8A2E64-A9FC-55A4-2DAD-6465318F77A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212689" y="4544129"/>
                  <a:ext cx="178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561AC8B-5A76-08BB-60DE-0140E5E7620C}"/>
                    </a:ext>
                  </a:extLst>
                </p14:cNvPr>
                <p14:cNvContentPartPr/>
                <p14:nvPr/>
              </p14:nvContentPartPr>
              <p14:xfrm>
                <a:off x="10487009" y="4535129"/>
                <a:ext cx="219600" cy="2008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561AC8B-5A76-08BB-60DE-0140E5E7620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478009" y="4526129"/>
                  <a:ext cx="23724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2EA73830-F78D-0ED1-581B-B7C01943C1A3}"/>
              </a:ext>
            </a:extLst>
          </p:cNvPr>
          <p:cNvGrpSpPr/>
          <p:nvPr/>
        </p:nvGrpSpPr>
        <p:grpSpPr>
          <a:xfrm>
            <a:off x="1033409" y="5273489"/>
            <a:ext cx="538560" cy="373320"/>
            <a:chOff x="1033409" y="5273489"/>
            <a:chExt cx="538560" cy="3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B3F0161-4D4E-0CB8-69D5-C264E57CFFE5}"/>
                    </a:ext>
                  </a:extLst>
                </p14:cNvPr>
                <p14:cNvContentPartPr/>
                <p14:nvPr/>
              </p14:nvContentPartPr>
              <p14:xfrm>
                <a:off x="1033409" y="5273489"/>
                <a:ext cx="137520" cy="3733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B3F0161-4D4E-0CB8-69D5-C264E57CFFE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24409" y="5264849"/>
                  <a:ext cx="1551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B65AB9E-2C16-BCE0-78A9-F309317E0AC9}"/>
                    </a:ext>
                  </a:extLst>
                </p14:cNvPr>
                <p14:cNvContentPartPr/>
                <p14:nvPr/>
              </p14:nvContentPartPr>
              <p14:xfrm>
                <a:off x="1240409" y="5450249"/>
                <a:ext cx="107280" cy="1612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B65AB9E-2C16-BCE0-78A9-F309317E0AC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231409" y="5441249"/>
                  <a:ext cx="124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3A7EFD3-9F1F-5DC1-5D22-37CF65F84277}"/>
                    </a:ext>
                  </a:extLst>
                </p14:cNvPr>
                <p14:cNvContentPartPr/>
                <p14:nvPr/>
              </p14:nvContentPartPr>
              <p14:xfrm>
                <a:off x="1475489" y="5443409"/>
                <a:ext cx="96480" cy="1512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3A7EFD3-9F1F-5DC1-5D22-37CF65F8427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466489" y="5434769"/>
                  <a:ext cx="11412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47AC77AC-61BE-EC6C-36D1-C1711FC881EC}"/>
              </a:ext>
            </a:extLst>
          </p:cNvPr>
          <p:cNvGrpSpPr/>
          <p:nvPr/>
        </p:nvGrpSpPr>
        <p:grpSpPr>
          <a:xfrm>
            <a:off x="1930529" y="5227769"/>
            <a:ext cx="461520" cy="334080"/>
            <a:chOff x="1930529" y="5227769"/>
            <a:chExt cx="46152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C41388C-4258-1295-94D5-4C948FE0E7C4}"/>
                    </a:ext>
                  </a:extLst>
                </p14:cNvPr>
                <p14:cNvContentPartPr/>
                <p14:nvPr/>
              </p14:nvContentPartPr>
              <p14:xfrm>
                <a:off x="1930529" y="5227769"/>
                <a:ext cx="86400" cy="3218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C41388C-4258-1295-94D5-4C948FE0E7C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921529" y="5219129"/>
                  <a:ext cx="1040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E5815FD-47F9-579A-F2E4-01A5B3E4DE5E}"/>
                    </a:ext>
                  </a:extLst>
                </p14:cNvPr>
                <p14:cNvContentPartPr/>
                <p14:nvPr/>
              </p14:nvContentPartPr>
              <p14:xfrm>
                <a:off x="2151209" y="5407769"/>
                <a:ext cx="9360" cy="1346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E5815FD-47F9-579A-F2E4-01A5B3E4DE5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142569" y="5399129"/>
                  <a:ext cx="27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1E285CF-92FE-5C4F-1824-21A203BB1AB8}"/>
                    </a:ext>
                  </a:extLst>
                </p14:cNvPr>
                <p14:cNvContentPartPr/>
                <p14:nvPr/>
              </p14:nvContentPartPr>
              <p14:xfrm>
                <a:off x="2246249" y="5425049"/>
                <a:ext cx="145800" cy="1368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1E285CF-92FE-5C4F-1824-21A203BB1AB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237249" y="5416049"/>
                  <a:ext cx="16344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4CD3BCC9-F738-1960-B8FD-29DE04248C7B}"/>
                  </a:ext>
                </a:extLst>
              </p14:cNvPr>
              <p14:cNvContentPartPr/>
              <p14:nvPr/>
            </p14:nvContentPartPr>
            <p14:xfrm>
              <a:off x="2591129" y="5353409"/>
              <a:ext cx="186840" cy="33084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4CD3BCC9-F738-1960-B8FD-29DE04248C7B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2582489" y="5344769"/>
                <a:ext cx="20448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83A3D215-FD51-4716-32C5-E1D9B2D7B297}"/>
              </a:ext>
            </a:extLst>
          </p:cNvPr>
          <p:cNvGrpSpPr/>
          <p:nvPr/>
        </p:nvGrpSpPr>
        <p:grpSpPr>
          <a:xfrm>
            <a:off x="2933849" y="5396969"/>
            <a:ext cx="332640" cy="319320"/>
            <a:chOff x="2933849" y="5396969"/>
            <a:chExt cx="33264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6016BA1-9369-40B3-C3EA-4A4D7DF1D5CF}"/>
                    </a:ext>
                  </a:extLst>
                </p14:cNvPr>
                <p14:cNvContentPartPr/>
                <p14:nvPr/>
              </p14:nvContentPartPr>
              <p14:xfrm>
                <a:off x="2933849" y="5400569"/>
                <a:ext cx="94320" cy="1299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6016BA1-9369-40B3-C3EA-4A4D7DF1D5C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924849" y="5391929"/>
                  <a:ext cx="111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BB62FA5-4FD3-107D-F7D9-ACBDC967CA6F}"/>
                    </a:ext>
                  </a:extLst>
                </p14:cNvPr>
                <p14:cNvContentPartPr/>
                <p14:nvPr/>
              </p14:nvContentPartPr>
              <p14:xfrm>
                <a:off x="3161729" y="5396969"/>
                <a:ext cx="104760" cy="3193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BB62FA5-4FD3-107D-F7D9-ACBDC967CA6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153089" y="5387969"/>
                  <a:ext cx="12240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374853A3-055A-1A49-7295-E1DB058C4EA1}"/>
              </a:ext>
            </a:extLst>
          </p:cNvPr>
          <p:cNvGrpSpPr/>
          <p:nvPr/>
        </p:nvGrpSpPr>
        <p:grpSpPr>
          <a:xfrm>
            <a:off x="3440369" y="5304809"/>
            <a:ext cx="696960" cy="224640"/>
            <a:chOff x="3440369" y="5304809"/>
            <a:chExt cx="69696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AC79B06-BAE2-CA2F-4E91-0D4D27C0F4AD}"/>
                    </a:ext>
                  </a:extLst>
                </p14:cNvPr>
                <p14:cNvContentPartPr/>
                <p14:nvPr/>
              </p14:nvContentPartPr>
              <p14:xfrm>
                <a:off x="3440369" y="5337209"/>
                <a:ext cx="73080" cy="1922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AC79B06-BAE2-CA2F-4E91-0D4D27C0F4A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431369" y="5328209"/>
                  <a:ext cx="90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C2ACB78-E17D-6F87-56F8-AFFAFF314DC8}"/>
                    </a:ext>
                  </a:extLst>
                </p14:cNvPr>
                <p14:cNvContentPartPr/>
                <p14:nvPr/>
              </p14:nvContentPartPr>
              <p14:xfrm>
                <a:off x="3618569" y="5304809"/>
                <a:ext cx="135360" cy="1972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C2ACB78-E17D-6F87-56F8-AFFAFF314DC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609929" y="5295809"/>
                  <a:ext cx="153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AB86193-AC53-08DE-DD07-BFF9E56C5066}"/>
                    </a:ext>
                  </a:extLst>
                </p14:cNvPr>
                <p14:cNvContentPartPr/>
                <p14:nvPr/>
              </p14:nvContentPartPr>
              <p14:xfrm>
                <a:off x="3867689" y="5323889"/>
                <a:ext cx="13320" cy="1472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AB86193-AC53-08DE-DD07-BFF9E56C506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859049" y="5314889"/>
                  <a:ext cx="30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CACE787-3D29-EB05-3FF7-6B304B7387F3}"/>
                    </a:ext>
                  </a:extLst>
                </p14:cNvPr>
                <p14:cNvContentPartPr/>
                <p14:nvPr/>
              </p14:nvContentPartPr>
              <p14:xfrm>
                <a:off x="3998729" y="5350169"/>
                <a:ext cx="138600" cy="1386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CACE787-3D29-EB05-3FF7-6B304B7387F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990089" y="5341169"/>
                  <a:ext cx="15624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A6846B22-5882-F43B-D540-222FA07B5B54}"/>
                  </a:ext>
                </a:extLst>
              </p14:cNvPr>
              <p14:cNvContentPartPr/>
              <p14:nvPr/>
            </p14:nvContentPartPr>
            <p14:xfrm>
              <a:off x="4532609" y="5297969"/>
              <a:ext cx="103320" cy="20160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A6846B22-5882-F43B-D540-222FA07B5B54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4523609" y="5288969"/>
                <a:ext cx="1209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A6D26067-D80A-4739-D47C-E5DE0761540D}"/>
                  </a:ext>
                </a:extLst>
              </p14:cNvPr>
              <p14:cNvContentPartPr/>
              <p14:nvPr/>
            </p14:nvContentPartPr>
            <p14:xfrm>
              <a:off x="4931129" y="5193569"/>
              <a:ext cx="165960" cy="33084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A6D26067-D80A-4739-D47C-E5DE0761540D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4922129" y="5184569"/>
                <a:ext cx="18360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78A59BEB-4396-1839-7059-A2A798B68E1A}"/>
              </a:ext>
            </a:extLst>
          </p:cNvPr>
          <p:cNvGrpSpPr/>
          <p:nvPr/>
        </p:nvGrpSpPr>
        <p:grpSpPr>
          <a:xfrm>
            <a:off x="4285289" y="5144969"/>
            <a:ext cx="87840" cy="372600"/>
            <a:chOff x="4285289" y="5144969"/>
            <a:chExt cx="8784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F3AFFE1-CE89-568E-7CC4-A42E375D31BE}"/>
                    </a:ext>
                  </a:extLst>
                </p14:cNvPr>
                <p14:cNvContentPartPr/>
                <p14:nvPr/>
              </p14:nvContentPartPr>
              <p14:xfrm>
                <a:off x="4285289" y="5317409"/>
                <a:ext cx="80640" cy="2001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F3AFFE1-CE89-568E-7CC4-A42E375D31B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276289" y="5308769"/>
                  <a:ext cx="98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538107C-8109-ABB5-642F-7321705CD634}"/>
                    </a:ext>
                  </a:extLst>
                </p14:cNvPr>
                <p14:cNvContentPartPr/>
                <p14:nvPr/>
              </p14:nvContentPartPr>
              <p14:xfrm>
                <a:off x="4352969" y="5224169"/>
                <a:ext cx="3960" cy="93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538107C-8109-ABB5-642F-7321705CD63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344329" y="5215529"/>
                  <a:ext cx="21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DED99EC-B03C-2A5E-4F35-26AA41EE1EF3}"/>
                    </a:ext>
                  </a:extLst>
                </p14:cNvPr>
                <p14:cNvContentPartPr/>
                <p14:nvPr/>
              </p14:nvContentPartPr>
              <p14:xfrm>
                <a:off x="4358009" y="5144969"/>
                <a:ext cx="15120" cy="745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DED99EC-B03C-2A5E-4F35-26AA41EE1EF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349009" y="5135969"/>
                  <a:ext cx="3276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1802A291-AE6A-CBF1-A7E5-68282C14051C}"/>
              </a:ext>
            </a:extLst>
          </p:cNvPr>
          <p:cNvGrpSpPr/>
          <p:nvPr/>
        </p:nvGrpSpPr>
        <p:grpSpPr>
          <a:xfrm>
            <a:off x="5250089" y="5110409"/>
            <a:ext cx="889200" cy="354960"/>
            <a:chOff x="5250089" y="5110409"/>
            <a:chExt cx="88920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A341591-CF16-A523-F952-17FACE92D591}"/>
                    </a:ext>
                  </a:extLst>
                </p14:cNvPr>
                <p14:cNvContentPartPr/>
                <p14:nvPr/>
              </p14:nvContentPartPr>
              <p14:xfrm>
                <a:off x="5250089" y="5302289"/>
                <a:ext cx="127800" cy="1630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A341591-CF16-A523-F952-17FACE92D59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241449" y="5293649"/>
                  <a:ext cx="145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AA58CAA-824D-DECA-D8CB-8EF1ED7BC079}"/>
                    </a:ext>
                  </a:extLst>
                </p14:cNvPr>
                <p14:cNvContentPartPr/>
                <p14:nvPr/>
              </p14:nvContentPartPr>
              <p14:xfrm>
                <a:off x="5339369" y="5110409"/>
                <a:ext cx="11520" cy="356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AA58CAA-824D-DECA-D8CB-8EF1ED7BC07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330729" y="5101769"/>
                  <a:ext cx="29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32BB87E-CA95-81A3-3764-1A603D176A3F}"/>
                    </a:ext>
                  </a:extLst>
                </p14:cNvPr>
                <p14:cNvContentPartPr/>
                <p14:nvPr/>
              </p14:nvContentPartPr>
              <p14:xfrm>
                <a:off x="5525489" y="5218049"/>
                <a:ext cx="147240" cy="2221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32BB87E-CA95-81A3-3764-1A603D176A3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516849" y="5209049"/>
                  <a:ext cx="164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37846F9-7A57-DAAA-BBAE-9C781A755E34}"/>
                    </a:ext>
                  </a:extLst>
                </p14:cNvPr>
                <p14:cNvContentPartPr/>
                <p14:nvPr/>
              </p14:nvContentPartPr>
              <p14:xfrm>
                <a:off x="5743649" y="5225249"/>
                <a:ext cx="78480" cy="2156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37846F9-7A57-DAAA-BBAE-9C781A755E3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735009" y="5216249"/>
                  <a:ext cx="96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D22524A-5207-3D66-A40A-F7BBC2C7FD79}"/>
                    </a:ext>
                  </a:extLst>
                </p14:cNvPr>
                <p14:cNvContentPartPr/>
                <p14:nvPr/>
              </p14:nvContentPartPr>
              <p14:xfrm>
                <a:off x="5921129" y="5274569"/>
                <a:ext cx="13320" cy="1432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D22524A-5207-3D66-A40A-F7BBC2C7FD7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912489" y="5265929"/>
                  <a:ext cx="30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4128CB9-BD5C-9185-9E2D-40A399366777}"/>
                    </a:ext>
                  </a:extLst>
                </p14:cNvPr>
                <p14:cNvContentPartPr/>
                <p14:nvPr/>
              </p14:nvContentPartPr>
              <p14:xfrm>
                <a:off x="6033809" y="5228489"/>
                <a:ext cx="105480" cy="2113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4128CB9-BD5C-9185-9E2D-40A39936677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024809" y="5219489"/>
                  <a:ext cx="12312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FAA7A7B0-C307-7582-6F86-A0C5881AEECF}"/>
                  </a:ext>
                </a:extLst>
              </p14:cNvPr>
              <p14:cNvContentPartPr/>
              <p14:nvPr/>
            </p14:nvContentPartPr>
            <p14:xfrm>
              <a:off x="6400289" y="5399489"/>
              <a:ext cx="35640" cy="10080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FAA7A7B0-C307-7582-6F86-A0C5881AEECF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6391289" y="5390489"/>
                <a:ext cx="5328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EC4D5FE1-4122-5256-9978-0EF90ECCCDD8}"/>
              </a:ext>
            </a:extLst>
          </p:cNvPr>
          <p:cNvGrpSpPr/>
          <p:nvPr/>
        </p:nvGrpSpPr>
        <p:grpSpPr>
          <a:xfrm>
            <a:off x="6657689" y="5088449"/>
            <a:ext cx="781920" cy="326520"/>
            <a:chOff x="6657689" y="5088449"/>
            <a:chExt cx="78192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D3F06E4-7837-FD7E-9914-E776595810C0}"/>
                    </a:ext>
                  </a:extLst>
                </p14:cNvPr>
                <p14:cNvContentPartPr/>
                <p14:nvPr/>
              </p14:nvContentPartPr>
              <p14:xfrm>
                <a:off x="6657689" y="5192129"/>
                <a:ext cx="161280" cy="2228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D3F06E4-7837-FD7E-9914-E776595810C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648689" y="5183489"/>
                  <a:ext cx="178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E608F4E-2F42-349E-1F4C-3078AD8FA15C}"/>
                    </a:ext>
                  </a:extLst>
                </p14:cNvPr>
                <p14:cNvContentPartPr/>
                <p14:nvPr/>
              </p14:nvContentPartPr>
              <p14:xfrm>
                <a:off x="6923369" y="5251529"/>
                <a:ext cx="108360" cy="1220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E608F4E-2F42-349E-1F4C-3078AD8FA15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914729" y="5242529"/>
                  <a:ext cx="126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EA9C5B5-A875-7D03-19BA-930B1FB431DD}"/>
                    </a:ext>
                  </a:extLst>
                </p14:cNvPr>
                <p14:cNvContentPartPr/>
                <p14:nvPr/>
              </p14:nvContentPartPr>
              <p14:xfrm>
                <a:off x="6902489" y="5088449"/>
                <a:ext cx="5400" cy="158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EA9C5B5-A875-7D03-19BA-930B1FB431D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893489" y="5079809"/>
                  <a:ext cx="23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29628D2-56EB-2B33-5182-2B25911DDD45}"/>
                    </a:ext>
                  </a:extLst>
                </p14:cNvPr>
                <p14:cNvContentPartPr/>
                <p14:nvPr/>
              </p14:nvContentPartPr>
              <p14:xfrm>
                <a:off x="7110569" y="5171249"/>
                <a:ext cx="162360" cy="1972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29628D2-56EB-2B33-5182-2B25911DDD4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101569" y="5162249"/>
                  <a:ext cx="180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5196B69-66BA-A42F-518D-BD8A2D83AD2B}"/>
                    </a:ext>
                  </a:extLst>
                </p14:cNvPr>
                <p14:cNvContentPartPr/>
                <p14:nvPr/>
              </p14:nvContentPartPr>
              <p14:xfrm>
                <a:off x="7327289" y="5183489"/>
                <a:ext cx="112320" cy="2062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5196B69-66BA-A42F-518D-BD8A2D83AD2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318649" y="5174489"/>
                  <a:ext cx="12996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16CCFF51-4968-9A76-B564-6CA6F2FC33BA}"/>
              </a:ext>
            </a:extLst>
          </p:cNvPr>
          <p:cNvGrpSpPr/>
          <p:nvPr/>
        </p:nvGrpSpPr>
        <p:grpSpPr>
          <a:xfrm>
            <a:off x="7898969" y="5112209"/>
            <a:ext cx="420120" cy="271440"/>
            <a:chOff x="7898969" y="5112209"/>
            <a:chExt cx="42012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A5B3E1E-16BE-6044-DC84-01DF52F39FBE}"/>
                    </a:ext>
                  </a:extLst>
                </p14:cNvPr>
                <p14:cNvContentPartPr/>
                <p14:nvPr/>
              </p14:nvContentPartPr>
              <p14:xfrm>
                <a:off x="7898969" y="5112209"/>
                <a:ext cx="181800" cy="2714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A5B3E1E-16BE-6044-DC84-01DF52F39FB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889969" y="5103209"/>
                  <a:ext cx="1994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CD57487-5DE4-CAD9-251F-29C7028820AC}"/>
                    </a:ext>
                  </a:extLst>
                </p14:cNvPr>
                <p14:cNvContentPartPr/>
                <p14:nvPr/>
              </p14:nvContentPartPr>
              <p14:xfrm>
                <a:off x="8151329" y="5230289"/>
                <a:ext cx="130320" cy="1339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CD57487-5DE4-CAD9-251F-29C7028820A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142689" y="5221289"/>
                  <a:ext cx="147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C142851-DD00-A4E8-E02D-C1FE020CF3CB}"/>
                    </a:ext>
                  </a:extLst>
                </p14:cNvPr>
                <p14:cNvContentPartPr/>
                <p14:nvPr/>
              </p14:nvContentPartPr>
              <p14:xfrm>
                <a:off x="8292809" y="5240009"/>
                <a:ext cx="26280" cy="1152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C142851-DD00-A4E8-E02D-C1FE020CF3C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283809" y="5231009"/>
                  <a:ext cx="4392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E439FEFA-1627-EB77-B36E-4C26E1B7A1E4}"/>
              </a:ext>
            </a:extLst>
          </p:cNvPr>
          <p:cNvGrpSpPr/>
          <p:nvPr/>
        </p:nvGrpSpPr>
        <p:grpSpPr>
          <a:xfrm>
            <a:off x="8743889" y="5062529"/>
            <a:ext cx="676440" cy="308880"/>
            <a:chOff x="8743889" y="5062529"/>
            <a:chExt cx="67644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191C865-E8D3-07FE-7FD7-B67DDA042D48}"/>
                    </a:ext>
                  </a:extLst>
                </p14:cNvPr>
                <p14:cNvContentPartPr/>
                <p14:nvPr/>
              </p14:nvContentPartPr>
              <p14:xfrm>
                <a:off x="8743889" y="5165849"/>
                <a:ext cx="123480" cy="2008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191C865-E8D3-07FE-7FD7-B67DDA042D4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735249" y="5156849"/>
                  <a:ext cx="141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857B402-5026-0161-DCA7-3A9D83BD234E}"/>
                    </a:ext>
                  </a:extLst>
                </p14:cNvPr>
                <p14:cNvContentPartPr/>
                <p14:nvPr/>
              </p14:nvContentPartPr>
              <p14:xfrm>
                <a:off x="8811209" y="5062529"/>
                <a:ext cx="19080" cy="576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857B402-5026-0161-DCA7-3A9D83BD234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802569" y="5053529"/>
                  <a:ext cx="36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A8D3A12-151B-C014-20C1-1278B9E75DBF}"/>
                    </a:ext>
                  </a:extLst>
                </p14:cNvPr>
                <p14:cNvContentPartPr/>
                <p14:nvPr/>
              </p14:nvContentPartPr>
              <p14:xfrm>
                <a:off x="8929649" y="5184209"/>
                <a:ext cx="159840" cy="1872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A8D3A12-151B-C014-20C1-1278B9E75DB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920649" y="5175569"/>
                  <a:ext cx="177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3E6F505-FAFC-CD99-7E94-6300C3265AD8}"/>
                    </a:ext>
                  </a:extLst>
                </p14:cNvPr>
                <p14:cNvContentPartPr/>
                <p14:nvPr/>
              </p14:nvContentPartPr>
              <p14:xfrm>
                <a:off x="8938289" y="5147489"/>
                <a:ext cx="177840" cy="2062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3E6F505-FAFC-CD99-7E94-6300C3265AD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929649" y="5138489"/>
                  <a:ext cx="195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A2E1879-2B33-6E0E-F386-8DBFEAD82FC0}"/>
                    </a:ext>
                  </a:extLst>
                </p14:cNvPr>
                <p14:cNvContentPartPr/>
                <p14:nvPr/>
              </p14:nvContentPartPr>
              <p14:xfrm>
                <a:off x="9216929" y="5139569"/>
                <a:ext cx="118080" cy="2242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A2E1879-2B33-6E0E-F386-8DBFEAD82FC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207929" y="5130569"/>
                  <a:ext cx="135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9BAACA4-42AB-D8DA-BF81-EE238CF7BD2E}"/>
                    </a:ext>
                  </a:extLst>
                </p14:cNvPr>
                <p14:cNvContentPartPr/>
                <p14:nvPr/>
              </p14:nvContentPartPr>
              <p14:xfrm>
                <a:off x="9407729" y="5193569"/>
                <a:ext cx="12600" cy="1479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9BAACA4-42AB-D8DA-BF81-EE238CF7BD2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399089" y="5184929"/>
                  <a:ext cx="3024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E3790DF1-BF8A-4FEA-6319-214F8A5EFE94}"/>
              </a:ext>
            </a:extLst>
          </p:cNvPr>
          <p:cNvGrpSpPr/>
          <p:nvPr/>
        </p:nvGrpSpPr>
        <p:grpSpPr>
          <a:xfrm>
            <a:off x="9791849" y="5066489"/>
            <a:ext cx="1132920" cy="409320"/>
            <a:chOff x="9791849" y="5066489"/>
            <a:chExt cx="1132920" cy="4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1B0AAF5-ED58-7372-B658-37B3A5C2653D}"/>
                    </a:ext>
                  </a:extLst>
                </p14:cNvPr>
                <p14:cNvContentPartPr/>
                <p14:nvPr/>
              </p14:nvContentPartPr>
              <p14:xfrm>
                <a:off x="9791849" y="5176289"/>
                <a:ext cx="176040" cy="1605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1B0AAF5-ED58-7372-B658-37B3A5C2653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782849" y="5167289"/>
                  <a:ext cx="193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18E7A83-54C3-8F17-8B57-F997824657FE}"/>
                    </a:ext>
                  </a:extLst>
                </p14:cNvPr>
                <p14:cNvContentPartPr/>
                <p14:nvPr/>
              </p14:nvContentPartPr>
              <p14:xfrm>
                <a:off x="9849449" y="5066489"/>
                <a:ext cx="19080" cy="118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18E7A83-54C3-8F17-8B57-F997824657F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840449" y="5057849"/>
                  <a:ext cx="36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3F650A5-377A-8923-EFEE-917AB4CE0C30}"/>
                    </a:ext>
                  </a:extLst>
                </p14:cNvPr>
                <p14:cNvContentPartPr/>
                <p14:nvPr/>
              </p14:nvContentPartPr>
              <p14:xfrm>
                <a:off x="10065809" y="5169809"/>
                <a:ext cx="20160" cy="1285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3F650A5-377A-8923-EFEE-917AB4CE0C3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057169" y="5161169"/>
                  <a:ext cx="37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1B9FA3F-A3B4-0623-1383-53D722789B6B}"/>
                    </a:ext>
                  </a:extLst>
                </p14:cNvPr>
                <p14:cNvContentPartPr/>
                <p14:nvPr/>
              </p14:nvContentPartPr>
              <p14:xfrm>
                <a:off x="10068689" y="5135969"/>
                <a:ext cx="126000" cy="2581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1B9FA3F-A3B4-0623-1383-53D722789B6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059689" y="5126969"/>
                  <a:ext cx="1436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BB69296B-F9D1-71C3-B4D8-005E3B1713F5}"/>
                    </a:ext>
                  </a:extLst>
                </p14:cNvPr>
                <p14:cNvContentPartPr/>
                <p14:nvPr/>
              </p14:nvContentPartPr>
              <p14:xfrm>
                <a:off x="10287209" y="5146409"/>
                <a:ext cx="98280" cy="1753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BB69296B-F9D1-71C3-B4D8-005E3B1713F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278209" y="5137769"/>
                  <a:ext cx="115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F20CBF1-FC5C-C836-D057-E6775F0D22A6}"/>
                    </a:ext>
                  </a:extLst>
                </p14:cNvPr>
                <p14:cNvContentPartPr/>
                <p14:nvPr/>
              </p14:nvContentPartPr>
              <p14:xfrm>
                <a:off x="10408529" y="5171969"/>
                <a:ext cx="55440" cy="1173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F20CBF1-FC5C-C836-D057-E6775F0D22A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399529" y="5163329"/>
                  <a:ext cx="73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9FA8BD4-6986-BD17-487B-4ADC8A2ED04A}"/>
                    </a:ext>
                  </a:extLst>
                </p14:cNvPr>
                <p14:cNvContentPartPr/>
                <p14:nvPr/>
              </p14:nvContentPartPr>
              <p14:xfrm>
                <a:off x="10565129" y="5177009"/>
                <a:ext cx="171720" cy="2988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9FA8BD4-6986-BD17-487B-4ADC8A2ED04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556129" y="5168369"/>
                  <a:ext cx="1893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1FF1C91-00C4-E8AF-85AF-86D7129B0751}"/>
                    </a:ext>
                  </a:extLst>
                </p14:cNvPr>
                <p14:cNvContentPartPr/>
                <p14:nvPr/>
              </p14:nvContentPartPr>
              <p14:xfrm>
                <a:off x="10788689" y="5175929"/>
                <a:ext cx="136080" cy="1213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1FF1C91-00C4-E8AF-85AF-86D7129B075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780049" y="5166929"/>
                  <a:ext cx="15372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43243D47-573C-9C78-9819-5FBF34377C0D}"/>
              </a:ext>
            </a:extLst>
          </p:cNvPr>
          <p:cNvGrpSpPr/>
          <p:nvPr/>
        </p:nvGrpSpPr>
        <p:grpSpPr>
          <a:xfrm>
            <a:off x="1020449" y="5793329"/>
            <a:ext cx="811080" cy="396000"/>
            <a:chOff x="1020449" y="5793329"/>
            <a:chExt cx="811080" cy="39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36CC61E-3352-6BA7-8DEE-84DCBDA340FA}"/>
                    </a:ext>
                  </a:extLst>
                </p14:cNvPr>
                <p14:cNvContentPartPr/>
                <p14:nvPr/>
              </p14:nvContentPartPr>
              <p14:xfrm>
                <a:off x="1048529" y="5979809"/>
                <a:ext cx="17640" cy="1083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36CC61E-3352-6BA7-8DEE-84DCBDA340F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39889" y="5970809"/>
                  <a:ext cx="35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FE5E913-CE59-5A4A-0BC6-3F1468776A4A}"/>
                    </a:ext>
                  </a:extLst>
                </p14:cNvPr>
                <p14:cNvContentPartPr/>
                <p14:nvPr/>
              </p14:nvContentPartPr>
              <p14:xfrm>
                <a:off x="1020449" y="5904569"/>
                <a:ext cx="183960" cy="2264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FE5E913-CE59-5A4A-0BC6-3F1468776A4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11809" y="5895569"/>
                  <a:ext cx="201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CDC9FBE-35FB-7F5F-A1F5-31F12B2307B4}"/>
                    </a:ext>
                  </a:extLst>
                </p14:cNvPr>
                <p14:cNvContentPartPr/>
                <p14:nvPr/>
              </p14:nvContentPartPr>
              <p14:xfrm>
                <a:off x="1307009" y="5868569"/>
                <a:ext cx="177120" cy="2610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CDC9FBE-35FB-7F5F-A1F5-31F12B2307B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298009" y="5859929"/>
                  <a:ext cx="1947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4BDBB6C1-1BB8-34E5-0751-4BEB4FAED4BD}"/>
                    </a:ext>
                  </a:extLst>
                </p14:cNvPr>
                <p14:cNvContentPartPr/>
                <p14:nvPr/>
              </p14:nvContentPartPr>
              <p14:xfrm>
                <a:off x="1582049" y="5972609"/>
                <a:ext cx="249480" cy="21672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4BDBB6C1-1BB8-34E5-0751-4BEB4FAED4B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573409" y="5963969"/>
                  <a:ext cx="267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EB2C724-7D00-3553-C1C5-59D7877FF8BC}"/>
                    </a:ext>
                  </a:extLst>
                </p14:cNvPr>
                <p14:cNvContentPartPr/>
                <p14:nvPr/>
              </p14:nvContentPartPr>
              <p14:xfrm>
                <a:off x="1741169" y="5793329"/>
                <a:ext cx="14040" cy="3096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EB2C724-7D00-3553-C1C5-59D7877FF8B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732529" y="5784689"/>
                  <a:ext cx="316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C2F82A02-B031-C512-7298-D685ABD6DC71}"/>
              </a:ext>
            </a:extLst>
          </p:cNvPr>
          <p:cNvGrpSpPr/>
          <p:nvPr/>
        </p:nvGrpSpPr>
        <p:grpSpPr>
          <a:xfrm>
            <a:off x="1989209" y="5856329"/>
            <a:ext cx="587520" cy="257400"/>
            <a:chOff x="1989209" y="5856329"/>
            <a:chExt cx="58752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633B532-01FB-408A-6D9D-C4F0372E18C4}"/>
                    </a:ext>
                  </a:extLst>
                </p14:cNvPr>
                <p14:cNvContentPartPr/>
                <p14:nvPr/>
              </p14:nvContentPartPr>
              <p14:xfrm>
                <a:off x="1989209" y="5856329"/>
                <a:ext cx="135720" cy="2574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633B532-01FB-408A-6D9D-C4F0372E18C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980209" y="5847329"/>
                  <a:ext cx="153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1454567-CAE6-FDF4-94C4-0CAA18B66855}"/>
                    </a:ext>
                  </a:extLst>
                </p14:cNvPr>
                <p14:cNvContentPartPr/>
                <p14:nvPr/>
              </p14:nvContentPartPr>
              <p14:xfrm>
                <a:off x="2248049" y="5913209"/>
                <a:ext cx="107640" cy="1688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1454567-CAE6-FDF4-94C4-0CAA18B6685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239049" y="5904569"/>
                  <a:ext cx="125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FEDF8F8-3F7B-9D28-1FC8-BFF8F826E055}"/>
                    </a:ext>
                  </a:extLst>
                </p14:cNvPr>
                <p14:cNvContentPartPr/>
                <p14:nvPr/>
              </p14:nvContentPartPr>
              <p14:xfrm>
                <a:off x="2461169" y="5867489"/>
                <a:ext cx="115560" cy="23292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FEDF8F8-3F7B-9D28-1FC8-BFF8F826E055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452169" y="5858489"/>
                  <a:ext cx="13320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8C11BF3E-27C2-E472-57EB-7DF30AACBA0D}"/>
              </a:ext>
            </a:extLst>
          </p:cNvPr>
          <p:cNvGrpSpPr/>
          <p:nvPr/>
        </p:nvGrpSpPr>
        <p:grpSpPr>
          <a:xfrm>
            <a:off x="2959049" y="5764169"/>
            <a:ext cx="1501200" cy="392040"/>
            <a:chOff x="2959049" y="5764169"/>
            <a:chExt cx="150120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E3FF9A9-02E0-E809-1821-CD54CD435EDD}"/>
                    </a:ext>
                  </a:extLst>
                </p14:cNvPr>
                <p14:cNvContentPartPr/>
                <p14:nvPr/>
              </p14:nvContentPartPr>
              <p14:xfrm>
                <a:off x="2959049" y="5850929"/>
                <a:ext cx="154080" cy="3052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E3FF9A9-02E0-E809-1821-CD54CD435ED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950049" y="5841929"/>
                  <a:ext cx="1717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8C483B5-0435-7730-408A-AF338D8664DE}"/>
                    </a:ext>
                  </a:extLst>
                </p14:cNvPr>
                <p14:cNvContentPartPr/>
                <p14:nvPr/>
              </p14:nvContentPartPr>
              <p14:xfrm>
                <a:off x="3241289" y="5988449"/>
                <a:ext cx="145080" cy="1389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8C483B5-0435-7730-408A-AF338D8664D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232649" y="5979809"/>
                  <a:ext cx="162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FA52BDF-4309-1ED5-7D98-4BEAA6EBC686}"/>
                    </a:ext>
                  </a:extLst>
                </p14:cNvPr>
                <p14:cNvContentPartPr/>
                <p14:nvPr/>
              </p14:nvContentPartPr>
              <p14:xfrm>
                <a:off x="3289889" y="5764169"/>
                <a:ext cx="15480" cy="396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FA52BDF-4309-1ED5-7D98-4BEAA6EBC68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281249" y="5755169"/>
                  <a:ext cx="33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320F5F8-936C-0474-1FFE-6CBE6465FFAA}"/>
                    </a:ext>
                  </a:extLst>
                </p14:cNvPr>
                <p14:cNvContentPartPr/>
                <p14:nvPr/>
              </p14:nvContentPartPr>
              <p14:xfrm>
                <a:off x="3531809" y="5868929"/>
                <a:ext cx="122400" cy="21456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320F5F8-936C-0474-1FFE-6CBE6465FFA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523169" y="5860289"/>
                  <a:ext cx="140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AA35823-A38D-6CEA-62F8-1FFAEB77B44D}"/>
                    </a:ext>
                  </a:extLst>
                </p14:cNvPr>
                <p14:cNvContentPartPr/>
                <p14:nvPr/>
              </p14:nvContentPartPr>
              <p14:xfrm>
                <a:off x="3765449" y="5894129"/>
                <a:ext cx="112320" cy="20340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AA35823-A38D-6CEA-62F8-1FFAEB77B44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756449" y="5885129"/>
                  <a:ext cx="129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177833E-FC65-69A2-9A24-0A97701707C1}"/>
                    </a:ext>
                  </a:extLst>
                </p14:cNvPr>
                <p14:cNvContentPartPr/>
                <p14:nvPr/>
              </p14:nvContentPartPr>
              <p14:xfrm>
                <a:off x="3964169" y="5946689"/>
                <a:ext cx="213480" cy="1166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177833E-FC65-69A2-9A24-0A97701707C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955529" y="5938049"/>
                  <a:ext cx="231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6CA9B432-FC26-9298-8EBB-9074FCB7DABF}"/>
                    </a:ext>
                  </a:extLst>
                </p14:cNvPr>
                <p14:cNvContentPartPr/>
                <p14:nvPr/>
              </p14:nvContentPartPr>
              <p14:xfrm>
                <a:off x="4313369" y="5876129"/>
                <a:ext cx="146880" cy="1760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6CA9B432-FC26-9298-8EBB-9074FCB7DAB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304369" y="5867129"/>
                  <a:ext cx="164520" cy="19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846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D0638-797F-B373-4ECA-B9F8B0BA1181}"/>
              </a:ext>
            </a:extLst>
          </p:cNvPr>
          <p:cNvGrpSpPr/>
          <p:nvPr/>
        </p:nvGrpSpPr>
        <p:grpSpPr>
          <a:xfrm>
            <a:off x="427889" y="332129"/>
            <a:ext cx="496440" cy="560880"/>
            <a:chOff x="427889" y="332129"/>
            <a:chExt cx="496440" cy="56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505FE9A-EAEC-3D38-8A0C-D3F933AFF229}"/>
                    </a:ext>
                  </a:extLst>
                </p14:cNvPr>
                <p14:cNvContentPartPr/>
                <p14:nvPr/>
              </p14:nvContentPartPr>
              <p14:xfrm>
                <a:off x="427889" y="462809"/>
                <a:ext cx="233280" cy="3326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505FE9A-EAEC-3D38-8A0C-D3F933AFF22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9249" y="454169"/>
                  <a:ext cx="2509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BF147EF-6B78-387B-D265-489ABE5A9436}"/>
                    </a:ext>
                  </a:extLst>
                </p14:cNvPr>
                <p14:cNvContentPartPr/>
                <p14:nvPr/>
              </p14:nvContentPartPr>
              <p14:xfrm>
                <a:off x="790409" y="332129"/>
                <a:ext cx="133920" cy="560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BF147EF-6B78-387B-D265-489ABE5A943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1769" y="323489"/>
                  <a:ext cx="151560" cy="57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71E31B-365B-F3F0-BF16-3D3A4521B773}"/>
              </a:ext>
            </a:extLst>
          </p:cNvPr>
          <p:cNvGrpSpPr/>
          <p:nvPr/>
        </p:nvGrpSpPr>
        <p:grpSpPr>
          <a:xfrm>
            <a:off x="1302689" y="339329"/>
            <a:ext cx="455760" cy="454680"/>
            <a:chOff x="1302689" y="339329"/>
            <a:chExt cx="45576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E0C09D3-3045-08A6-19B5-07E6510B0F94}"/>
                    </a:ext>
                  </a:extLst>
                </p14:cNvPr>
                <p14:cNvContentPartPr/>
                <p14:nvPr/>
              </p14:nvContentPartPr>
              <p14:xfrm>
                <a:off x="1302689" y="339329"/>
                <a:ext cx="253080" cy="443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E0C09D3-3045-08A6-19B5-07E6510B0F9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4049" y="330689"/>
                  <a:ext cx="2707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3CC3019-6427-9E53-454C-DD40F846117A}"/>
                    </a:ext>
                  </a:extLst>
                </p14:cNvPr>
                <p14:cNvContentPartPr/>
                <p14:nvPr/>
              </p14:nvContentPartPr>
              <p14:xfrm>
                <a:off x="1658729" y="652889"/>
                <a:ext cx="99720" cy="141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3CC3019-6427-9E53-454C-DD40F84611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50089" y="644249"/>
                  <a:ext cx="11736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640A2F-A0F2-751C-DE5E-870CD90BC7B5}"/>
              </a:ext>
            </a:extLst>
          </p:cNvPr>
          <p:cNvGrpSpPr/>
          <p:nvPr/>
        </p:nvGrpSpPr>
        <p:grpSpPr>
          <a:xfrm>
            <a:off x="2349569" y="366689"/>
            <a:ext cx="1755720" cy="511560"/>
            <a:chOff x="2349569" y="366689"/>
            <a:chExt cx="1755720" cy="51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E15813A-2DB9-7C2A-24A3-A54E1257B1CB}"/>
                    </a:ext>
                  </a:extLst>
                </p14:cNvPr>
                <p14:cNvContentPartPr/>
                <p14:nvPr/>
              </p14:nvContentPartPr>
              <p14:xfrm>
                <a:off x="2349569" y="539129"/>
                <a:ext cx="178560" cy="206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E15813A-2DB9-7C2A-24A3-A54E1257B1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0569" y="530489"/>
                  <a:ext cx="196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813D597-168B-E73F-1F4D-5BB9223C6BE2}"/>
                    </a:ext>
                  </a:extLst>
                </p14:cNvPr>
                <p14:cNvContentPartPr/>
                <p14:nvPr/>
              </p14:nvContentPartPr>
              <p14:xfrm>
                <a:off x="2640449" y="598529"/>
                <a:ext cx="127440" cy="137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813D597-168B-E73F-1F4D-5BB9223C6B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31809" y="589889"/>
                  <a:ext cx="145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1F9FBD9-69B6-5227-1C1D-21C5C12629F2}"/>
                    </a:ext>
                  </a:extLst>
                </p14:cNvPr>
                <p14:cNvContentPartPr/>
                <p14:nvPr/>
              </p14:nvContentPartPr>
              <p14:xfrm>
                <a:off x="2699489" y="366689"/>
                <a:ext cx="6840" cy="20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1F9FBD9-69B6-5227-1C1D-21C5C12629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90489" y="358049"/>
                  <a:ext cx="24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4CAFF9B-123A-3B78-0BAD-DFD4D9074A1A}"/>
                    </a:ext>
                  </a:extLst>
                </p14:cNvPr>
                <p14:cNvContentPartPr/>
                <p14:nvPr/>
              </p14:nvContentPartPr>
              <p14:xfrm>
                <a:off x="2928449" y="518609"/>
                <a:ext cx="250920" cy="199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4CAFF9B-123A-3B78-0BAD-DFD4D9074A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19809" y="509969"/>
                  <a:ext cx="268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5AC12A-BC3F-C168-6CDA-0117EBB23C96}"/>
                    </a:ext>
                  </a:extLst>
                </p14:cNvPr>
                <p14:cNvContentPartPr/>
                <p14:nvPr/>
              </p14:nvContentPartPr>
              <p14:xfrm>
                <a:off x="3060929" y="529049"/>
                <a:ext cx="81000" cy="48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5AC12A-BC3F-C168-6CDA-0117EBB23C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52289" y="520409"/>
                  <a:ext cx="98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FBFD537-C0BF-8AA1-0B2A-5048E9423086}"/>
                    </a:ext>
                  </a:extLst>
                </p14:cNvPr>
                <p14:cNvContentPartPr/>
                <p14:nvPr/>
              </p14:nvContentPartPr>
              <p14:xfrm>
                <a:off x="3286649" y="551009"/>
                <a:ext cx="259200" cy="141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FBFD537-C0BF-8AA1-0B2A-5048E94230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77649" y="542369"/>
                  <a:ext cx="276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FB4BBA6-FF6D-E992-21F6-E082C6F4334F}"/>
                    </a:ext>
                  </a:extLst>
                </p14:cNvPr>
                <p14:cNvContentPartPr/>
                <p14:nvPr/>
              </p14:nvContentPartPr>
              <p14:xfrm>
                <a:off x="3654929" y="588089"/>
                <a:ext cx="197640" cy="98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FB4BBA6-FF6D-E992-21F6-E082C6F4334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46289" y="579449"/>
                  <a:ext cx="215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D4707E7-E560-D62E-85B5-3DF1D8D47293}"/>
                    </a:ext>
                  </a:extLst>
                </p14:cNvPr>
                <p14:cNvContentPartPr/>
                <p14:nvPr/>
              </p14:nvContentPartPr>
              <p14:xfrm>
                <a:off x="3645209" y="384689"/>
                <a:ext cx="55440" cy="493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D4707E7-E560-D62E-85B5-3DF1D8D472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36209" y="376049"/>
                  <a:ext cx="7308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386B7F1-7AA0-D832-0E26-B2156EB6B0D1}"/>
                    </a:ext>
                  </a:extLst>
                </p14:cNvPr>
                <p14:cNvContentPartPr/>
                <p14:nvPr/>
              </p14:nvContentPartPr>
              <p14:xfrm>
                <a:off x="3945089" y="541649"/>
                <a:ext cx="160200" cy="151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386B7F1-7AA0-D832-0E26-B2156EB6B0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36089" y="533009"/>
                  <a:ext cx="17784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F6816F3-1788-C6FA-98DD-96F45D56F058}"/>
                  </a:ext>
                </a:extLst>
              </p14:cNvPr>
              <p14:cNvContentPartPr/>
              <p14:nvPr/>
            </p14:nvContentPartPr>
            <p14:xfrm>
              <a:off x="4713689" y="225569"/>
              <a:ext cx="255600" cy="940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F6816F3-1788-C6FA-98DD-96F45D56F05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04689" y="216569"/>
                <a:ext cx="273240" cy="9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0E12388-3C62-4756-CE64-911B3BEF6537}"/>
              </a:ext>
            </a:extLst>
          </p:cNvPr>
          <p:cNvGrpSpPr/>
          <p:nvPr/>
        </p:nvGrpSpPr>
        <p:grpSpPr>
          <a:xfrm>
            <a:off x="5207609" y="236369"/>
            <a:ext cx="226080" cy="156600"/>
            <a:chOff x="5207609" y="236369"/>
            <a:chExt cx="22608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F741F1-7FE6-2489-8010-9A6B1DA71B06}"/>
                    </a:ext>
                  </a:extLst>
                </p14:cNvPr>
                <p14:cNvContentPartPr/>
                <p14:nvPr/>
              </p14:nvContentPartPr>
              <p14:xfrm>
                <a:off x="5207609" y="236369"/>
                <a:ext cx="204840" cy="156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F741F1-7FE6-2489-8010-9A6B1DA71B0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98609" y="227729"/>
                  <a:ext cx="222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993F5E0-C4B3-8ED5-5E82-095D5EB9A05A}"/>
                    </a:ext>
                  </a:extLst>
                </p14:cNvPr>
                <p14:cNvContentPartPr/>
                <p14:nvPr/>
              </p14:nvContentPartPr>
              <p14:xfrm>
                <a:off x="5260169" y="254369"/>
                <a:ext cx="173520" cy="135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993F5E0-C4B3-8ED5-5E82-095D5EB9A05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51169" y="245729"/>
                  <a:ext cx="19116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A7A1AA-3445-EDC2-E844-4424CCC563F0}"/>
              </a:ext>
            </a:extLst>
          </p:cNvPr>
          <p:cNvGrpSpPr/>
          <p:nvPr/>
        </p:nvGrpSpPr>
        <p:grpSpPr>
          <a:xfrm>
            <a:off x="5618729" y="263009"/>
            <a:ext cx="99000" cy="149400"/>
            <a:chOff x="5618729" y="263009"/>
            <a:chExt cx="99000" cy="14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EB228E-077B-DA2B-E3CE-BC4B57E70AE9}"/>
                    </a:ext>
                  </a:extLst>
                </p14:cNvPr>
                <p14:cNvContentPartPr/>
                <p14:nvPr/>
              </p14:nvContentPartPr>
              <p14:xfrm>
                <a:off x="5687489" y="263009"/>
                <a:ext cx="16560" cy="149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EB228E-077B-DA2B-E3CE-BC4B57E70AE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78489" y="254009"/>
                  <a:ext cx="34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D6E1386-7987-FFED-04E9-3B846295CA55}"/>
                    </a:ext>
                  </a:extLst>
                </p14:cNvPr>
                <p14:cNvContentPartPr/>
                <p14:nvPr/>
              </p14:nvContentPartPr>
              <p14:xfrm>
                <a:off x="5618729" y="359849"/>
                <a:ext cx="99000" cy="15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D6E1386-7987-FFED-04E9-3B846295CA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09729" y="350849"/>
                  <a:ext cx="1166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B7D0276-92F6-877A-ED4F-D5EC118CA349}"/>
              </a:ext>
            </a:extLst>
          </p:cNvPr>
          <p:cNvGrpSpPr/>
          <p:nvPr/>
        </p:nvGrpSpPr>
        <p:grpSpPr>
          <a:xfrm>
            <a:off x="5924009" y="236009"/>
            <a:ext cx="756360" cy="324360"/>
            <a:chOff x="5924009" y="236009"/>
            <a:chExt cx="75636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1B62887-3EF7-E71E-2C2D-7B9CDC8D5BA7}"/>
                    </a:ext>
                  </a:extLst>
                </p14:cNvPr>
                <p14:cNvContentPartPr/>
                <p14:nvPr/>
              </p14:nvContentPartPr>
              <p14:xfrm>
                <a:off x="5924009" y="236009"/>
                <a:ext cx="132840" cy="214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1B62887-3EF7-E71E-2C2D-7B9CDC8D5B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15009" y="227009"/>
                  <a:ext cx="150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C3C4A96-C493-09DB-FC06-8698F5AEE473}"/>
                    </a:ext>
                  </a:extLst>
                </p14:cNvPr>
                <p14:cNvContentPartPr/>
                <p14:nvPr/>
              </p14:nvContentPartPr>
              <p14:xfrm>
                <a:off x="6217049" y="274169"/>
                <a:ext cx="70920" cy="98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C3C4A96-C493-09DB-FC06-8698F5AEE47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08409" y="265529"/>
                  <a:ext cx="88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46A24CC-F8E6-1E24-8A3C-A214D2155535}"/>
                    </a:ext>
                  </a:extLst>
                </p14:cNvPr>
                <p14:cNvContentPartPr/>
                <p14:nvPr/>
              </p14:nvContentPartPr>
              <p14:xfrm>
                <a:off x="6277169" y="265889"/>
                <a:ext cx="138960" cy="294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46A24CC-F8E6-1E24-8A3C-A214D215553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68169" y="257249"/>
                  <a:ext cx="1566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0314177-5B85-9D63-B885-BF0F20EBC892}"/>
                    </a:ext>
                  </a:extLst>
                </p14:cNvPr>
                <p14:cNvContentPartPr/>
                <p14:nvPr/>
              </p14:nvContentPartPr>
              <p14:xfrm>
                <a:off x="6540689" y="367769"/>
                <a:ext cx="139680" cy="12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0314177-5B85-9D63-B885-BF0F20EBC8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31689" y="359129"/>
                  <a:ext cx="157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CCAD344-948C-1166-256E-AB6F9ED515D2}"/>
                    </a:ext>
                  </a:extLst>
                </p14:cNvPr>
                <p14:cNvContentPartPr/>
                <p14:nvPr/>
              </p14:nvContentPartPr>
              <p14:xfrm>
                <a:off x="6563369" y="432929"/>
                <a:ext cx="73800" cy="16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CCAD344-948C-1166-256E-AB6F9ED515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54729" y="424289"/>
                  <a:ext cx="914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AE407B7-D888-AC0B-AB49-FAC0030449F9}"/>
              </a:ext>
            </a:extLst>
          </p:cNvPr>
          <p:cNvGrpSpPr/>
          <p:nvPr/>
        </p:nvGrpSpPr>
        <p:grpSpPr>
          <a:xfrm>
            <a:off x="7000769" y="211529"/>
            <a:ext cx="138600" cy="313200"/>
            <a:chOff x="7000769" y="211529"/>
            <a:chExt cx="13860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480F02B-424B-8F4B-2992-611C25FF9FCF}"/>
                    </a:ext>
                  </a:extLst>
                </p14:cNvPr>
                <p14:cNvContentPartPr/>
                <p14:nvPr/>
              </p14:nvContentPartPr>
              <p14:xfrm>
                <a:off x="7000769" y="211529"/>
                <a:ext cx="122400" cy="181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480F02B-424B-8F4B-2992-611C25FF9FC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91769" y="202889"/>
                  <a:ext cx="140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24A91E6-2170-F033-D56B-F605D8236C69}"/>
                    </a:ext>
                  </a:extLst>
                </p14:cNvPr>
                <p14:cNvContentPartPr/>
                <p14:nvPr/>
              </p14:nvContentPartPr>
              <p14:xfrm>
                <a:off x="7110929" y="274169"/>
                <a:ext cx="28440" cy="250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24A91E6-2170-F033-D56B-F605D8236C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02289" y="265169"/>
                  <a:ext cx="4608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C54BD19-92D3-C734-53C1-0731AC22A9C1}"/>
              </a:ext>
            </a:extLst>
          </p:cNvPr>
          <p:cNvGrpSpPr/>
          <p:nvPr/>
        </p:nvGrpSpPr>
        <p:grpSpPr>
          <a:xfrm>
            <a:off x="5103929" y="968609"/>
            <a:ext cx="1437480" cy="441000"/>
            <a:chOff x="5103929" y="968609"/>
            <a:chExt cx="143748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46FE87F-4E5D-679A-0285-BCF9BD4F0DD6}"/>
                    </a:ext>
                  </a:extLst>
                </p14:cNvPr>
                <p14:cNvContentPartPr/>
                <p14:nvPr/>
              </p14:nvContentPartPr>
              <p14:xfrm>
                <a:off x="5103929" y="1105409"/>
                <a:ext cx="82800" cy="2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46FE87F-4E5D-679A-0285-BCF9BD4F0DD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95289" y="1096769"/>
                  <a:ext cx="100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D41C3A2-8842-F566-55B0-F1350BAAFF47}"/>
                    </a:ext>
                  </a:extLst>
                </p14:cNvPr>
                <p14:cNvContentPartPr/>
                <p14:nvPr/>
              </p14:nvContentPartPr>
              <p14:xfrm>
                <a:off x="5265569" y="968609"/>
                <a:ext cx="142920" cy="298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D41C3A2-8842-F566-55B0-F1350BAAFF4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56569" y="959969"/>
                  <a:ext cx="160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DC27F35-545C-7BD6-7896-B6812BBBC677}"/>
                    </a:ext>
                  </a:extLst>
                </p14:cNvPr>
                <p14:cNvContentPartPr/>
                <p14:nvPr/>
              </p14:nvContentPartPr>
              <p14:xfrm>
                <a:off x="5472929" y="1113689"/>
                <a:ext cx="161280" cy="134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DC27F35-545C-7BD6-7896-B6812BBBC67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64289" y="1105049"/>
                  <a:ext cx="178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DAB7B8F-3DFD-9489-097C-2E9EFCC72784}"/>
                    </a:ext>
                  </a:extLst>
                </p14:cNvPr>
                <p14:cNvContentPartPr/>
                <p14:nvPr/>
              </p14:nvContentPartPr>
              <p14:xfrm>
                <a:off x="5505689" y="1073729"/>
                <a:ext cx="151920" cy="158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DAB7B8F-3DFD-9489-097C-2E9EFCC7278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97049" y="1064729"/>
                  <a:ext cx="169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071A42A-0E67-80C5-3E75-7E92B632F933}"/>
                    </a:ext>
                  </a:extLst>
                </p14:cNvPr>
                <p14:cNvContentPartPr/>
                <p14:nvPr/>
              </p14:nvContentPartPr>
              <p14:xfrm>
                <a:off x="5786489" y="1188209"/>
                <a:ext cx="147960" cy="7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071A42A-0E67-80C5-3E75-7E92B632F9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77849" y="1179209"/>
                  <a:ext cx="165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A3C2AB-22E9-AC81-C5F0-BD7687D62096}"/>
                    </a:ext>
                  </a:extLst>
                </p14:cNvPr>
                <p14:cNvContentPartPr/>
                <p14:nvPr/>
              </p14:nvContentPartPr>
              <p14:xfrm>
                <a:off x="5845889" y="1104329"/>
                <a:ext cx="20160" cy="181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A3C2AB-22E9-AC81-C5F0-BD7687D620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36889" y="1095329"/>
                  <a:ext cx="37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47D75AF-7565-8A76-456E-5DD68B3CF20A}"/>
                    </a:ext>
                  </a:extLst>
                </p14:cNvPr>
                <p14:cNvContentPartPr/>
                <p14:nvPr/>
              </p14:nvContentPartPr>
              <p14:xfrm>
                <a:off x="6081329" y="1084529"/>
                <a:ext cx="108720" cy="136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47D75AF-7565-8A76-456E-5DD68B3CF2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72329" y="1075529"/>
                  <a:ext cx="126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BC39D69-1760-355E-F307-940073CCF8C5}"/>
                    </a:ext>
                  </a:extLst>
                </p14:cNvPr>
                <p14:cNvContentPartPr/>
                <p14:nvPr/>
              </p14:nvContentPartPr>
              <p14:xfrm>
                <a:off x="6149369" y="1086329"/>
                <a:ext cx="154440" cy="323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BC39D69-1760-355E-F307-940073CCF8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40369" y="1077329"/>
                  <a:ext cx="1720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B92C408-2A3D-D517-384E-EC28E95794B2}"/>
                    </a:ext>
                  </a:extLst>
                </p14:cNvPr>
                <p14:cNvContentPartPr/>
                <p14:nvPr/>
              </p14:nvContentPartPr>
              <p14:xfrm>
                <a:off x="6409649" y="1176329"/>
                <a:ext cx="129600" cy="7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B92C408-2A3D-D517-384E-EC28E95794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01009" y="1167329"/>
                  <a:ext cx="147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F39FB67-2B94-4685-0F1E-D231EAB39549}"/>
                    </a:ext>
                  </a:extLst>
                </p14:cNvPr>
                <p14:cNvContentPartPr/>
                <p14:nvPr/>
              </p14:nvContentPartPr>
              <p14:xfrm>
                <a:off x="6451769" y="1221689"/>
                <a:ext cx="89640" cy="13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F39FB67-2B94-4685-0F1E-D231EAB395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43129" y="1212689"/>
                  <a:ext cx="1072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C66B7CA-7091-8C63-8B1C-930F1905F73B}"/>
              </a:ext>
            </a:extLst>
          </p:cNvPr>
          <p:cNvGrpSpPr/>
          <p:nvPr/>
        </p:nvGrpSpPr>
        <p:grpSpPr>
          <a:xfrm>
            <a:off x="6867209" y="1004609"/>
            <a:ext cx="135360" cy="319680"/>
            <a:chOff x="6867209" y="1004609"/>
            <a:chExt cx="13536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7364C75-9832-89E7-702E-B599454BC7D0}"/>
                    </a:ext>
                  </a:extLst>
                </p14:cNvPr>
                <p14:cNvContentPartPr/>
                <p14:nvPr/>
              </p14:nvContentPartPr>
              <p14:xfrm>
                <a:off x="6875849" y="1004609"/>
                <a:ext cx="115200" cy="110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7364C75-9832-89E7-702E-B599454BC7D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67209" y="995609"/>
                  <a:ext cx="132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35055A6-77D9-1A90-E8FD-535C441C90BF}"/>
                    </a:ext>
                  </a:extLst>
                </p14:cNvPr>
                <p14:cNvContentPartPr/>
                <p14:nvPr/>
              </p14:nvContentPartPr>
              <p14:xfrm>
                <a:off x="6867209" y="1030529"/>
                <a:ext cx="135360" cy="293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35055A6-77D9-1A90-E8FD-535C441C90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58209" y="1021889"/>
                  <a:ext cx="15300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60076EC-EFE0-4B6D-35E2-A5069ACECD2C}"/>
              </a:ext>
            </a:extLst>
          </p:cNvPr>
          <p:cNvGrpSpPr/>
          <p:nvPr/>
        </p:nvGrpSpPr>
        <p:grpSpPr>
          <a:xfrm>
            <a:off x="7925249" y="656489"/>
            <a:ext cx="775440" cy="220680"/>
            <a:chOff x="7925249" y="656489"/>
            <a:chExt cx="77544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22EC5DB-4414-20C3-7BC0-EABE2305DF2D}"/>
                    </a:ext>
                  </a:extLst>
                </p14:cNvPr>
                <p14:cNvContentPartPr/>
                <p14:nvPr/>
              </p14:nvContentPartPr>
              <p14:xfrm>
                <a:off x="7925249" y="661169"/>
                <a:ext cx="85320" cy="216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22EC5DB-4414-20C3-7BC0-EABE2305DF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16609" y="652529"/>
                  <a:ext cx="102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2CA0668-DD06-C2E4-5228-982420B552B4}"/>
                    </a:ext>
                  </a:extLst>
                </p14:cNvPr>
                <p14:cNvContentPartPr/>
                <p14:nvPr/>
              </p14:nvContentPartPr>
              <p14:xfrm>
                <a:off x="8147009" y="656489"/>
                <a:ext cx="188280" cy="192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2CA0668-DD06-C2E4-5228-982420B552B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38369" y="647849"/>
                  <a:ext cx="2059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8507AF3-E3E3-1486-30B0-FA7B659494BB}"/>
                    </a:ext>
                  </a:extLst>
                </p14:cNvPr>
                <p14:cNvContentPartPr/>
                <p14:nvPr/>
              </p14:nvContentPartPr>
              <p14:xfrm>
                <a:off x="8176889" y="680609"/>
                <a:ext cx="185400" cy="189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8507AF3-E3E3-1486-30B0-FA7B659494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68249" y="671609"/>
                  <a:ext cx="203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0B1C62A-739A-3B8D-5CF7-F08BE34B740D}"/>
                    </a:ext>
                  </a:extLst>
                </p14:cNvPr>
                <p14:cNvContentPartPr/>
                <p14:nvPr/>
              </p14:nvContentPartPr>
              <p14:xfrm>
                <a:off x="8427089" y="659009"/>
                <a:ext cx="133920" cy="213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0B1C62A-739A-3B8D-5CF7-F08BE34B740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18089" y="650009"/>
                  <a:ext cx="151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A0CB7EF-13B5-FADB-E401-5E45CC98986B}"/>
                    </a:ext>
                  </a:extLst>
                </p14:cNvPr>
                <p14:cNvContentPartPr/>
                <p14:nvPr/>
              </p14:nvContentPartPr>
              <p14:xfrm>
                <a:off x="8665769" y="696089"/>
                <a:ext cx="34920" cy="126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A0CB7EF-13B5-FADB-E401-5E45CC98986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56769" y="687089"/>
                  <a:ext cx="5256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A84A63E-3E24-705B-2F3B-6FEA216A8C8E}"/>
              </a:ext>
            </a:extLst>
          </p:cNvPr>
          <p:cNvGrpSpPr/>
          <p:nvPr/>
        </p:nvGrpSpPr>
        <p:grpSpPr>
          <a:xfrm>
            <a:off x="7960169" y="420329"/>
            <a:ext cx="37800" cy="132840"/>
            <a:chOff x="7960169" y="420329"/>
            <a:chExt cx="37800" cy="13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1E7B980-F4F1-996B-25FB-29C7D3DF5F9D}"/>
                    </a:ext>
                  </a:extLst>
                </p14:cNvPr>
                <p14:cNvContentPartPr/>
                <p14:nvPr/>
              </p14:nvContentPartPr>
              <p14:xfrm>
                <a:off x="7983569" y="547769"/>
                <a:ext cx="6840" cy="5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1E7B980-F4F1-996B-25FB-29C7D3DF5F9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74929" y="538769"/>
                  <a:ext cx="24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B9E1055-9F35-405C-FABA-BEC94A38A81B}"/>
                    </a:ext>
                  </a:extLst>
                </p14:cNvPr>
                <p14:cNvContentPartPr/>
                <p14:nvPr/>
              </p14:nvContentPartPr>
              <p14:xfrm>
                <a:off x="7960169" y="420329"/>
                <a:ext cx="37800" cy="93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B9E1055-9F35-405C-FABA-BEC94A38A81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51169" y="411689"/>
                  <a:ext cx="5544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7785E13-E07E-98D2-DF5A-613133E1CA67}"/>
              </a:ext>
            </a:extLst>
          </p:cNvPr>
          <p:cNvGrpSpPr/>
          <p:nvPr/>
        </p:nvGrpSpPr>
        <p:grpSpPr>
          <a:xfrm>
            <a:off x="9120449" y="433649"/>
            <a:ext cx="1743480" cy="504000"/>
            <a:chOff x="9120449" y="433649"/>
            <a:chExt cx="1743480" cy="50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ECFF6AB-BBDB-7F86-F38F-AB5B2EBB734A}"/>
                    </a:ext>
                  </a:extLst>
                </p14:cNvPr>
                <p14:cNvContentPartPr/>
                <p14:nvPr/>
              </p14:nvContentPartPr>
              <p14:xfrm>
                <a:off x="9220529" y="633089"/>
                <a:ext cx="185040" cy="135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ECFF6AB-BBDB-7F86-F38F-AB5B2EBB734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11529" y="624449"/>
                  <a:ext cx="202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4C3FF18-2CBD-83FE-403D-DEF7AFD5A432}"/>
                    </a:ext>
                  </a:extLst>
                </p14:cNvPr>
                <p14:cNvContentPartPr/>
                <p14:nvPr/>
              </p14:nvContentPartPr>
              <p14:xfrm>
                <a:off x="9120449" y="450209"/>
                <a:ext cx="114840" cy="487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4C3FF18-2CBD-83FE-403D-DEF7AFD5A43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11449" y="441209"/>
                  <a:ext cx="13248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5C89CB1-E081-313C-AF19-BB944D4D1EFE}"/>
                    </a:ext>
                  </a:extLst>
                </p14:cNvPr>
                <p14:cNvContentPartPr/>
                <p14:nvPr/>
              </p14:nvContentPartPr>
              <p14:xfrm>
                <a:off x="9476489" y="661169"/>
                <a:ext cx="137520" cy="138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5C89CB1-E081-313C-AF19-BB944D4D1EF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67489" y="652169"/>
                  <a:ext cx="155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D5EE0EB-FC15-5183-10DA-E387D0F71AEE}"/>
                    </a:ext>
                  </a:extLst>
                </p14:cNvPr>
                <p14:cNvContentPartPr/>
                <p14:nvPr/>
              </p14:nvContentPartPr>
              <p14:xfrm>
                <a:off x="9614729" y="628409"/>
                <a:ext cx="213120" cy="139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D5EE0EB-FC15-5183-10DA-E387D0F71AE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06089" y="619769"/>
                  <a:ext cx="230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AC00DD8-8745-630E-1A3E-95C81141FFA6}"/>
                    </a:ext>
                  </a:extLst>
                </p14:cNvPr>
                <p14:cNvContentPartPr/>
                <p14:nvPr/>
              </p14:nvContentPartPr>
              <p14:xfrm>
                <a:off x="9898049" y="641369"/>
                <a:ext cx="138600" cy="155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AC00DD8-8745-630E-1A3E-95C81141FFA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89409" y="632729"/>
                  <a:ext cx="156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2A6915E-EAF1-B5DA-8ECC-D2B817D5C210}"/>
                    </a:ext>
                  </a:extLst>
                </p14:cNvPr>
                <p14:cNvContentPartPr/>
                <p14:nvPr/>
              </p14:nvContentPartPr>
              <p14:xfrm>
                <a:off x="10015409" y="655769"/>
                <a:ext cx="25560" cy="137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2A6915E-EAF1-B5DA-8ECC-D2B817D5C21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06769" y="646769"/>
                  <a:ext cx="43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0903AD9-E336-3C92-FA54-A045A34B051B}"/>
                    </a:ext>
                  </a:extLst>
                </p14:cNvPr>
                <p14:cNvContentPartPr/>
                <p14:nvPr/>
              </p14:nvContentPartPr>
              <p14:xfrm>
                <a:off x="10160489" y="433649"/>
                <a:ext cx="131400" cy="333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0903AD9-E336-3C92-FA54-A045A34B051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51849" y="425009"/>
                  <a:ext cx="1490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2016923-232D-01C3-762E-5341B66FEF34}"/>
                    </a:ext>
                  </a:extLst>
                </p14:cNvPr>
                <p14:cNvContentPartPr/>
                <p14:nvPr/>
              </p14:nvContentPartPr>
              <p14:xfrm>
                <a:off x="10382609" y="607169"/>
                <a:ext cx="26640" cy="123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2016923-232D-01C3-762E-5341B66FEF3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73609" y="598529"/>
                  <a:ext cx="44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473FD8F-C34F-0C70-FA6B-2FE13ADC84F3}"/>
                    </a:ext>
                  </a:extLst>
                </p14:cNvPr>
                <p14:cNvContentPartPr/>
                <p14:nvPr/>
              </p14:nvContentPartPr>
              <p14:xfrm>
                <a:off x="10512209" y="594209"/>
                <a:ext cx="26640" cy="133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473FD8F-C34F-0C70-FA6B-2FE13ADC84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03209" y="585569"/>
                  <a:ext cx="44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DCF5810-AB3E-254E-B42A-38D89C18883F}"/>
                    </a:ext>
                  </a:extLst>
                </p14:cNvPr>
                <p14:cNvContentPartPr/>
                <p14:nvPr/>
              </p14:nvContentPartPr>
              <p14:xfrm>
                <a:off x="10515089" y="630209"/>
                <a:ext cx="126000" cy="124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DCF5810-AB3E-254E-B42A-38D89C18883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506089" y="621569"/>
                  <a:ext cx="143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F1934EC-7173-B751-B0BC-3D996EA49268}"/>
                    </a:ext>
                  </a:extLst>
                </p14:cNvPr>
                <p14:cNvContentPartPr/>
                <p14:nvPr/>
              </p14:nvContentPartPr>
              <p14:xfrm>
                <a:off x="10767089" y="648209"/>
                <a:ext cx="96840" cy="195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F1934EC-7173-B751-B0BC-3D996EA4926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758449" y="639569"/>
                  <a:ext cx="114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0480B63-4CF3-A894-3A84-63E014CC516F}"/>
                    </a:ext>
                  </a:extLst>
                </p14:cNvPr>
                <p14:cNvContentPartPr/>
                <p14:nvPr/>
              </p14:nvContentPartPr>
              <p14:xfrm>
                <a:off x="10856009" y="443009"/>
                <a:ext cx="5400" cy="39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0480B63-4CF3-A894-3A84-63E014CC516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47009" y="434009"/>
                  <a:ext cx="2304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81215B0-0FA5-C436-4D38-6C67FFF6497B}"/>
                  </a:ext>
                </a:extLst>
              </p14:cNvPr>
              <p14:cNvContentPartPr/>
              <p14:nvPr/>
            </p14:nvContentPartPr>
            <p14:xfrm>
              <a:off x="11239409" y="529049"/>
              <a:ext cx="221400" cy="2905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81215B0-0FA5-C436-4D38-6C67FFF6497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1230409" y="520409"/>
                <a:ext cx="2390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8B9A35C-5B00-23E1-F86F-3A8406F6CB2F}"/>
                  </a:ext>
                </a:extLst>
              </p14:cNvPr>
              <p14:cNvContentPartPr/>
              <p14:nvPr/>
            </p14:nvContentPartPr>
            <p14:xfrm>
              <a:off x="11639369" y="492689"/>
              <a:ext cx="8280" cy="331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8B9A35C-5B00-23E1-F86F-3A8406F6CB2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630369" y="483689"/>
                <a:ext cx="2592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16C66F3A-3F06-239F-B6EE-6FFEB147EE09}"/>
              </a:ext>
            </a:extLst>
          </p:cNvPr>
          <p:cNvGrpSpPr/>
          <p:nvPr/>
        </p:nvGrpSpPr>
        <p:grpSpPr>
          <a:xfrm>
            <a:off x="11553329" y="641369"/>
            <a:ext cx="552600" cy="299520"/>
            <a:chOff x="11553329" y="641369"/>
            <a:chExt cx="55260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025D448-C510-7C1B-F2EA-DFEAE88834AC}"/>
                    </a:ext>
                  </a:extLst>
                </p14:cNvPr>
                <p14:cNvContentPartPr/>
                <p14:nvPr/>
              </p14:nvContentPartPr>
              <p14:xfrm>
                <a:off x="11553329" y="675209"/>
                <a:ext cx="112680" cy="138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025D448-C510-7C1B-F2EA-DFEAE88834A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544689" y="666569"/>
                  <a:ext cx="130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CF4052C-19B4-04D4-AAED-D2DA427317FC}"/>
                    </a:ext>
                  </a:extLst>
                </p14:cNvPr>
                <p14:cNvContentPartPr/>
                <p14:nvPr/>
              </p14:nvContentPartPr>
              <p14:xfrm>
                <a:off x="11730449" y="641369"/>
                <a:ext cx="132480" cy="176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CF4052C-19B4-04D4-AAED-D2DA427317F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721809" y="632729"/>
                  <a:ext cx="150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869BBF7-522B-2E03-682E-AA1297F64DEA}"/>
                    </a:ext>
                  </a:extLst>
                </p14:cNvPr>
                <p14:cNvContentPartPr/>
                <p14:nvPr/>
              </p14:nvContentPartPr>
              <p14:xfrm>
                <a:off x="11919809" y="677729"/>
                <a:ext cx="114120" cy="263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869BBF7-522B-2E03-682E-AA1297F64D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911169" y="668729"/>
                  <a:ext cx="131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27A4F5C-B915-B62F-F8A7-75104323865A}"/>
                    </a:ext>
                  </a:extLst>
                </p14:cNvPr>
                <p14:cNvContentPartPr/>
                <p14:nvPr/>
              </p14:nvContentPartPr>
              <p14:xfrm>
                <a:off x="12090809" y="870329"/>
                <a:ext cx="15120" cy="12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27A4F5C-B915-B62F-F8A7-75104323865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081809" y="861689"/>
                  <a:ext cx="327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532C2B9-EE74-13AD-F01F-DE0C3818E7C1}"/>
              </a:ext>
            </a:extLst>
          </p:cNvPr>
          <p:cNvGrpSpPr/>
          <p:nvPr/>
        </p:nvGrpSpPr>
        <p:grpSpPr>
          <a:xfrm>
            <a:off x="524369" y="1622009"/>
            <a:ext cx="377280" cy="593280"/>
            <a:chOff x="524369" y="1622009"/>
            <a:chExt cx="377280" cy="59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9C65F04-74FA-60BB-4263-DE8A46ED8469}"/>
                    </a:ext>
                  </a:extLst>
                </p14:cNvPr>
                <p14:cNvContentPartPr/>
                <p14:nvPr/>
              </p14:nvContentPartPr>
              <p14:xfrm>
                <a:off x="524369" y="1878689"/>
                <a:ext cx="203400" cy="288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9C65F04-74FA-60BB-4263-DE8A46ED846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5369" y="1870049"/>
                  <a:ext cx="2210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FCFE1B0-391C-1405-E5AA-2ABCDDC2E2EA}"/>
                    </a:ext>
                  </a:extLst>
                </p14:cNvPr>
                <p14:cNvContentPartPr/>
                <p14:nvPr/>
              </p14:nvContentPartPr>
              <p14:xfrm>
                <a:off x="785369" y="1622009"/>
                <a:ext cx="116280" cy="5932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FCFE1B0-391C-1405-E5AA-2ABCDDC2E2E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6729" y="1613009"/>
                  <a:ext cx="133920" cy="61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C6CF2D7-9AD8-7C4A-592F-55D01F5604E8}"/>
              </a:ext>
            </a:extLst>
          </p:cNvPr>
          <p:cNvGrpSpPr/>
          <p:nvPr/>
        </p:nvGrpSpPr>
        <p:grpSpPr>
          <a:xfrm>
            <a:off x="1377209" y="1720649"/>
            <a:ext cx="445320" cy="402840"/>
            <a:chOff x="1377209" y="1720649"/>
            <a:chExt cx="44532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B49E04F-19A1-9066-AFCB-256C07D127CD}"/>
                    </a:ext>
                  </a:extLst>
                </p14:cNvPr>
                <p14:cNvContentPartPr/>
                <p14:nvPr/>
              </p14:nvContentPartPr>
              <p14:xfrm>
                <a:off x="1377209" y="1720649"/>
                <a:ext cx="314280" cy="402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B49E04F-19A1-9066-AFCB-256C07D127C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68569" y="1712009"/>
                  <a:ext cx="3319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27FB123-44CF-D07F-17CF-12EC5A3DA835}"/>
                    </a:ext>
                  </a:extLst>
                </p14:cNvPr>
                <p14:cNvContentPartPr/>
                <p14:nvPr/>
              </p14:nvContentPartPr>
              <p14:xfrm>
                <a:off x="1725689" y="1959329"/>
                <a:ext cx="96840" cy="140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27FB123-44CF-D07F-17CF-12EC5A3DA83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17049" y="1950329"/>
                  <a:ext cx="1144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AD6FB40-7FAD-6494-2E60-BB29EF16CD3E}"/>
              </a:ext>
            </a:extLst>
          </p:cNvPr>
          <p:cNvGrpSpPr/>
          <p:nvPr/>
        </p:nvGrpSpPr>
        <p:grpSpPr>
          <a:xfrm>
            <a:off x="2324009" y="1669889"/>
            <a:ext cx="1765800" cy="626040"/>
            <a:chOff x="2324009" y="1669889"/>
            <a:chExt cx="1765800" cy="62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AA0EBE2-80C5-8F7E-4281-A0535C8C85FC}"/>
                    </a:ext>
                  </a:extLst>
                </p14:cNvPr>
                <p14:cNvContentPartPr/>
                <p14:nvPr/>
              </p14:nvContentPartPr>
              <p14:xfrm>
                <a:off x="2324009" y="1872209"/>
                <a:ext cx="155880" cy="208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AA0EBE2-80C5-8F7E-4281-A0535C8C85F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15369" y="1863209"/>
                  <a:ext cx="173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58EEC0C-B28D-F447-33F3-903A61D6124C}"/>
                    </a:ext>
                  </a:extLst>
                </p14:cNvPr>
                <p14:cNvContentPartPr/>
                <p14:nvPr/>
              </p14:nvContentPartPr>
              <p14:xfrm>
                <a:off x="2572409" y="1943129"/>
                <a:ext cx="119520" cy="129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58EEC0C-B28D-F447-33F3-903A61D612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63409" y="1934129"/>
                  <a:ext cx="137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D8D416C-6818-6680-0B6F-AA38F896C641}"/>
                    </a:ext>
                  </a:extLst>
                </p14:cNvPr>
                <p14:cNvContentPartPr/>
                <p14:nvPr/>
              </p14:nvContentPartPr>
              <p14:xfrm>
                <a:off x="2595809" y="1669889"/>
                <a:ext cx="10800" cy="26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D8D416C-6818-6680-0B6F-AA38F896C64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87169" y="1660889"/>
                  <a:ext cx="28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AEA9E0E-2145-1F5B-E128-0F108C01D563}"/>
                    </a:ext>
                  </a:extLst>
                </p14:cNvPr>
                <p14:cNvContentPartPr/>
                <p14:nvPr/>
              </p14:nvContentPartPr>
              <p14:xfrm>
                <a:off x="2843489" y="1885169"/>
                <a:ext cx="282600" cy="194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AEA9E0E-2145-1F5B-E128-0F108C01D56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834849" y="1876529"/>
                  <a:ext cx="300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23F5FF9-0687-8EAC-148C-B9F412B09A87}"/>
                    </a:ext>
                  </a:extLst>
                </p14:cNvPr>
                <p14:cNvContentPartPr/>
                <p14:nvPr/>
              </p14:nvContentPartPr>
              <p14:xfrm>
                <a:off x="3001169" y="1878329"/>
                <a:ext cx="57600" cy="58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23F5FF9-0687-8EAC-148C-B9F412B09A8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92169" y="1869329"/>
                  <a:ext cx="75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81E8128-D5B5-C2B9-7722-8CCCD0C535C6}"/>
                    </a:ext>
                  </a:extLst>
                </p14:cNvPr>
                <p14:cNvContentPartPr/>
                <p14:nvPr/>
              </p14:nvContentPartPr>
              <p14:xfrm>
                <a:off x="3150569" y="1894529"/>
                <a:ext cx="253080" cy="146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81E8128-D5B5-C2B9-7722-8CCCD0C535C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41929" y="1885889"/>
                  <a:ext cx="270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1B22C54-A868-E6FF-FC39-AE6C12018C8C}"/>
                    </a:ext>
                  </a:extLst>
                </p14:cNvPr>
                <p14:cNvContentPartPr/>
                <p14:nvPr/>
              </p14:nvContentPartPr>
              <p14:xfrm>
                <a:off x="3479249" y="1922969"/>
                <a:ext cx="295560" cy="146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1B22C54-A868-E6FF-FC39-AE6C12018C8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70609" y="1914329"/>
                  <a:ext cx="313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FE53A70-1C7C-9C34-C314-DB4EDC62C04B}"/>
                    </a:ext>
                  </a:extLst>
                </p14:cNvPr>
                <p14:cNvContentPartPr/>
                <p14:nvPr/>
              </p14:nvContentPartPr>
              <p14:xfrm>
                <a:off x="3524609" y="1790489"/>
                <a:ext cx="38520" cy="505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FE53A70-1C7C-9C34-C314-DB4EDC62C04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15969" y="1781489"/>
                  <a:ext cx="561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33C4C22-3703-7BA9-0DE5-9AAB8E7DD8DC}"/>
                    </a:ext>
                  </a:extLst>
                </p14:cNvPr>
                <p14:cNvContentPartPr/>
                <p14:nvPr/>
              </p14:nvContentPartPr>
              <p14:xfrm>
                <a:off x="3913409" y="1852769"/>
                <a:ext cx="176400" cy="191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33C4C22-3703-7BA9-0DE5-9AAB8E7DD8D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04409" y="1843769"/>
                  <a:ext cx="19404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7AC55D6-B9D0-78DC-2101-1E7276FE3646}"/>
                  </a:ext>
                </a:extLst>
              </p14:cNvPr>
              <p14:cNvContentPartPr/>
              <p14:nvPr/>
            </p14:nvContentPartPr>
            <p14:xfrm>
              <a:off x="4769489" y="1677089"/>
              <a:ext cx="291600" cy="11055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7AC55D6-B9D0-78DC-2101-1E7276FE364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760849" y="1668089"/>
                <a:ext cx="309240" cy="11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E183298-A9A5-1BE4-CDDA-C041D56CB68B}"/>
              </a:ext>
            </a:extLst>
          </p:cNvPr>
          <p:cNvGrpSpPr/>
          <p:nvPr/>
        </p:nvGrpSpPr>
        <p:grpSpPr>
          <a:xfrm>
            <a:off x="5368529" y="1697249"/>
            <a:ext cx="939600" cy="344520"/>
            <a:chOff x="5368529" y="1697249"/>
            <a:chExt cx="93960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FD12C79-BA8F-BABE-0A61-E4FAC3544BB0}"/>
                    </a:ext>
                  </a:extLst>
                </p14:cNvPr>
                <p14:cNvContentPartPr/>
                <p14:nvPr/>
              </p14:nvContentPartPr>
              <p14:xfrm>
                <a:off x="5368529" y="1697249"/>
                <a:ext cx="132120" cy="223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FD12C79-BA8F-BABE-0A61-E4FAC3544BB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59889" y="1688249"/>
                  <a:ext cx="149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41C4A3A-C95D-44D0-38C4-16DDBAD5D38F}"/>
                    </a:ext>
                  </a:extLst>
                </p14:cNvPr>
                <p14:cNvContentPartPr/>
                <p14:nvPr/>
              </p14:nvContentPartPr>
              <p14:xfrm>
                <a:off x="5655089" y="1749089"/>
                <a:ext cx="138600" cy="140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41C4A3A-C95D-44D0-38C4-16DDBAD5D38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46089" y="1740449"/>
                  <a:ext cx="156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B6F41E6-690C-0ABD-268D-FBBB96230CC3}"/>
                    </a:ext>
                  </a:extLst>
                </p14:cNvPr>
                <p14:cNvContentPartPr/>
                <p14:nvPr/>
              </p14:nvContentPartPr>
              <p14:xfrm>
                <a:off x="5637809" y="1733609"/>
                <a:ext cx="179280" cy="168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B6F41E6-690C-0ABD-268D-FBBB96230CC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29169" y="1724609"/>
                  <a:ext cx="196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910F777-F4F6-7707-A25C-AE0D7A7B7C47}"/>
                    </a:ext>
                  </a:extLst>
                </p14:cNvPr>
                <p14:cNvContentPartPr/>
                <p14:nvPr/>
              </p14:nvContentPartPr>
              <p14:xfrm>
                <a:off x="5906729" y="1833329"/>
                <a:ext cx="128520" cy="12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910F777-F4F6-7707-A25C-AE0D7A7B7C4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97729" y="1824329"/>
                  <a:ext cx="146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37041CE-1415-4A0F-47C3-C64ECE340587}"/>
                    </a:ext>
                  </a:extLst>
                </p14:cNvPr>
                <p14:cNvContentPartPr/>
                <p14:nvPr/>
              </p14:nvContentPartPr>
              <p14:xfrm>
                <a:off x="6156209" y="1728929"/>
                <a:ext cx="64800" cy="103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37041CE-1415-4A0F-47C3-C64ECE34058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47209" y="1720289"/>
                  <a:ext cx="82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D2754AB-4347-2821-CCCC-9A7A3CEC1132}"/>
                    </a:ext>
                  </a:extLst>
                </p14:cNvPr>
                <p14:cNvContentPartPr/>
                <p14:nvPr/>
              </p14:nvContentPartPr>
              <p14:xfrm>
                <a:off x="6199409" y="1717049"/>
                <a:ext cx="108720" cy="324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D2754AB-4347-2821-CCCC-9A7A3CEC113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90769" y="1708049"/>
                  <a:ext cx="12636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D7E4C09-622C-713C-9598-67D72190FAB4}"/>
              </a:ext>
            </a:extLst>
          </p:cNvPr>
          <p:cNvGrpSpPr/>
          <p:nvPr/>
        </p:nvGrpSpPr>
        <p:grpSpPr>
          <a:xfrm>
            <a:off x="6531329" y="1681409"/>
            <a:ext cx="445320" cy="265320"/>
            <a:chOff x="6531329" y="1681409"/>
            <a:chExt cx="44532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5B3079F-1663-31B8-B073-F079E7A05EE1}"/>
                    </a:ext>
                  </a:extLst>
                </p14:cNvPr>
                <p14:cNvContentPartPr/>
                <p14:nvPr/>
              </p14:nvContentPartPr>
              <p14:xfrm>
                <a:off x="6531329" y="1819289"/>
                <a:ext cx="98280" cy="36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5B3079F-1663-31B8-B073-F079E7A05EE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22329" y="1810289"/>
                  <a:ext cx="115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AA3107B-F5CE-7612-8A53-1744DFD7B51F}"/>
                    </a:ext>
                  </a:extLst>
                </p14:cNvPr>
                <p14:cNvContentPartPr/>
                <p14:nvPr/>
              </p14:nvContentPartPr>
              <p14:xfrm>
                <a:off x="6547529" y="1894889"/>
                <a:ext cx="100800" cy="13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AA3107B-F5CE-7612-8A53-1744DFD7B51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538889" y="1886249"/>
                  <a:ext cx="118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9DD2C19-FA2E-EC73-E6CC-78094F309C5A}"/>
                    </a:ext>
                  </a:extLst>
                </p14:cNvPr>
                <p14:cNvContentPartPr/>
                <p14:nvPr/>
              </p14:nvContentPartPr>
              <p14:xfrm>
                <a:off x="6790169" y="1681409"/>
                <a:ext cx="186480" cy="265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9DD2C19-FA2E-EC73-E6CC-78094F309C5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81169" y="1672769"/>
                  <a:ext cx="20412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75CEB0A-15D8-2974-B181-ED352EC59AED}"/>
              </a:ext>
            </a:extLst>
          </p:cNvPr>
          <p:cNvGrpSpPr/>
          <p:nvPr/>
        </p:nvGrpSpPr>
        <p:grpSpPr>
          <a:xfrm>
            <a:off x="5234249" y="2336609"/>
            <a:ext cx="1495080" cy="483120"/>
            <a:chOff x="5234249" y="2336609"/>
            <a:chExt cx="1495080" cy="48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DE65DB1-AAFB-0286-82E4-8D8E721BDD64}"/>
                    </a:ext>
                  </a:extLst>
                </p14:cNvPr>
                <p14:cNvContentPartPr/>
                <p14:nvPr/>
              </p14:nvContentPartPr>
              <p14:xfrm>
                <a:off x="5234249" y="2518409"/>
                <a:ext cx="79920" cy="151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DE65DB1-AAFB-0286-82E4-8D8E721BDD6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225249" y="2509409"/>
                  <a:ext cx="97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71CBB9B-DB88-60B3-D808-5665B7E9DF87}"/>
                    </a:ext>
                  </a:extLst>
                </p14:cNvPr>
                <p14:cNvContentPartPr/>
                <p14:nvPr/>
              </p14:nvContentPartPr>
              <p14:xfrm>
                <a:off x="5407049" y="2336609"/>
                <a:ext cx="78840" cy="213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71CBB9B-DB88-60B3-D808-5665B7E9DF8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98409" y="2327609"/>
                  <a:ext cx="964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0DE36DC-AD9E-698A-92A8-DF5C99DE9C01}"/>
                    </a:ext>
                  </a:extLst>
                </p14:cNvPr>
                <p14:cNvContentPartPr/>
                <p14:nvPr/>
              </p14:nvContentPartPr>
              <p14:xfrm>
                <a:off x="5510369" y="2443889"/>
                <a:ext cx="24480" cy="2131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0DE36DC-AD9E-698A-92A8-DF5C99DE9C0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01369" y="2434889"/>
                  <a:ext cx="42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488DD24-EED0-A177-56DC-D156E3112DB6}"/>
                    </a:ext>
                  </a:extLst>
                </p14:cNvPr>
                <p14:cNvContentPartPr/>
                <p14:nvPr/>
              </p14:nvContentPartPr>
              <p14:xfrm>
                <a:off x="5647529" y="2511569"/>
                <a:ext cx="133920" cy="180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488DD24-EED0-A177-56DC-D156E3112DB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38889" y="2502569"/>
                  <a:ext cx="151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729A307-F79D-D632-70A3-D5C4FA5F6903}"/>
                    </a:ext>
                  </a:extLst>
                </p14:cNvPr>
                <p14:cNvContentPartPr/>
                <p14:nvPr/>
              </p14:nvContentPartPr>
              <p14:xfrm>
                <a:off x="5663729" y="2469089"/>
                <a:ext cx="139680" cy="1918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729A307-F79D-D632-70A3-D5C4FA5F690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55089" y="2460449"/>
                  <a:ext cx="157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080B0D8-2728-BFF9-DFD1-94514E2DD366}"/>
                    </a:ext>
                  </a:extLst>
                </p14:cNvPr>
                <p14:cNvContentPartPr/>
                <p14:nvPr/>
              </p14:nvContentPartPr>
              <p14:xfrm>
                <a:off x="5930489" y="2576009"/>
                <a:ext cx="134640" cy="18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080B0D8-2728-BFF9-DFD1-94514E2DD36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21489" y="2567369"/>
                  <a:ext cx="152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C56E25C-F0BC-F077-3C5E-E8ACAEBF735B}"/>
                    </a:ext>
                  </a:extLst>
                </p14:cNvPr>
                <p14:cNvContentPartPr/>
                <p14:nvPr/>
              </p14:nvContentPartPr>
              <p14:xfrm>
                <a:off x="6007529" y="2455409"/>
                <a:ext cx="37800" cy="205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C56E25C-F0BC-F077-3C5E-E8ACAEBF735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98889" y="2446769"/>
                  <a:ext cx="55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FA2D044-E835-B545-AFC7-A112DDCE7338}"/>
                    </a:ext>
                  </a:extLst>
                </p14:cNvPr>
                <p14:cNvContentPartPr/>
                <p14:nvPr/>
              </p14:nvContentPartPr>
              <p14:xfrm>
                <a:off x="6152969" y="2402849"/>
                <a:ext cx="137520" cy="269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FA2D044-E835-B545-AFC7-A112DDCE733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43969" y="2394209"/>
                  <a:ext cx="155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59363F5-3A71-29EC-6F31-53978B1670CA}"/>
                    </a:ext>
                  </a:extLst>
                </p14:cNvPr>
                <p14:cNvContentPartPr/>
                <p14:nvPr/>
              </p14:nvContentPartPr>
              <p14:xfrm>
                <a:off x="6355649" y="2500769"/>
                <a:ext cx="73440" cy="83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59363F5-3A71-29EC-6F31-53978B1670C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46649" y="2492129"/>
                  <a:ext cx="91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C7FE925-6D6A-7918-5F75-F94DC9425427}"/>
                    </a:ext>
                  </a:extLst>
                </p14:cNvPr>
                <p14:cNvContentPartPr/>
                <p14:nvPr/>
              </p14:nvContentPartPr>
              <p14:xfrm>
                <a:off x="6415409" y="2473769"/>
                <a:ext cx="91080" cy="345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C7FE925-6D6A-7918-5F75-F94DC942542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06409" y="2464769"/>
                  <a:ext cx="1087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AD2435C-FBAC-B369-F67B-1D53692798D9}"/>
                    </a:ext>
                  </a:extLst>
                </p14:cNvPr>
                <p14:cNvContentPartPr/>
                <p14:nvPr/>
              </p14:nvContentPartPr>
              <p14:xfrm>
                <a:off x="6618449" y="2573489"/>
                <a:ext cx="105120" cy="24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AD2435C-FBAC-B369-F67B-1D53692798D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09449" y="2564849"/>
                  <a:ext cx="122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5BDBE78-6902-B07E-DD3F-5F080256D0A7}"/>
                    </a:ext>
                  </a:extLst>
                </p14:cNvPr>
                <p14:cNvContentPartPr/>
                <p14:nvPr/>
              </p14:nvContentPartPr>
              <p14:xfrm>
                <a:off x="6629249" y="2633969"/>
                <a:ext cx="100080" cy="15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5BDBE78-6902-B07E-DD3F-5F080256D0A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20249" y="2625329"/>
                  <a:ext cx="11772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C191C05-566B-9A3A-8583-06C5630EAA15}"/>
                  </a:ext>
                </a:extLst>
              </p14:cNvPr>
              <p14:cNvContentPartPr/>
              <p14:nvPr/>
            </p14:nvContentPartPr>
            <p14:xfrm>
              <a:off x="6960449" y="2569529"/>
              <a:ext cx="107640" cy="1080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C191C05-566B-9A3A-8583-06C5630EAA1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951809" y="2560889"/>
                <a:ext cx="1252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4C7F343-8064-EE5B-A84E-CA598D0D4A76}"/>
                  </a:ext>
                </a:extLst>
              </p14:cNvPr>
              <p14:cNvContentPartPr/>
              <p14:nvPr/>
            </p14:nvContentPartPr>
            <p14:xfrm>
              <a:off x="7258889" y="2308889"/>
              <a:ext cx="128520" cy="30888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4C7F343-8064-EE5B-A84E-CA598D0D4A7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249889" y="2299889"/>
                <a:ext cx="1461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7602CA1-E4E9-B6E4-EFA2-D3ECA82B0A8D}"/>
                  </a:ext>
                </a:extLst>
              </p14:cNvPr>
              <p14:cNvContentPartPr/>
              <p14:nvPr/>
            </p14:nvContentPartPr>
            <p14:xfrm>
              <a:off x="8460929" y="1842689"/>
              <a:ext cx="5400" cy="936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7602CA1-E4E9-B6E4-EFA2-D3ECA82B0A8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452289" y="1834049"/>
                <a:ext cx="2304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7A5EAA0-BD00-DA34-377F-517AA2D6BAA5}"/>
              </a:ext>
            </a:extLst>
          </p:cNvPr>
          <p:cNvGrpSpPr/>
          <p:nvPr/>
        </p:nvGrpSpPr>
        <p:grpSpPr>
          <a:xfrm>
            <a:off x="8234849" y="1975169"/>
            <a:ext cx="914040" cy="231480"/>
            <a:chOff x="8234849" y="1975169"/>
            <a:chExt cx="91404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A505F06-3F01-76B5-A3C1-24F826F9CC1F}"/>
                    </a:ext>
                  </a:extLst>
                </p14:cNvPr>
                <p14:cNvContentPartPr/>
                <p14:nvPr/>
              </p14:nvContentPartPr>
              <p14:xfrm>
                <a:off x="8234849" y="1993169"/>
                <a:ext cx="124200" cy="213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A505F06-3F01-76B5-A3C1-24F826F9CC1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26209" y="1984529"/>
                  <a:ext cx="141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67DCEAE-E401-98C5-7876-FCB607DBE8E4}"/>
                    </a:ext>
                  </a:extLst>
                </p14:cNvPr>
                <p14:cNvContentPartPr/>
                <p14:nvPr/>
              </p14:nvContentPartPr>
              <p14:xfrm>
                <a:off x="8489369" y="2012969"/>
                <a:ext cx="59400" cy="138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67DCEAE-E401-98C5-7876-FCB607DBE8E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480729" y="2003969"/>
                  <a:ext cx="77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C69CAA4-3C59-1451-867A-B5B065863C9F}"/>
                    </a:ext>
                  </a:extLst>
                </p14:cNvPr>
                <p14:cNvContentPartPr/>
                <p14:nvPr/>
              </p14:nvContentPartPr>
              <p14:xfrm>
                <a:off x="8562089" y="2002169"/>
                <a:ext cx="201960" cy="119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C69CAA4-3C59-1451-867A-B5B065863C9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53089" y="1993169"/>
                  <a:ext cx="219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AD6F5C4-CCF1-EDDE-B0E6-1BC867319127}"/>
                    </a:ext>
                  </a:extLst>
                </p14:cNvPr>
                <p14:cNvContentPartPr/>
                <p14:nvPr/>
              </p14:nvContentPartPr>
              <p14:xfrm>
                <a:off x="8855849" y="1975169"/>
                <a:ext cx="293040" cy="145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AD6F5C4-CCF1-EDDE-B0E6-1BC86731912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47209" y="1966169"/>
                  <a:ext cx="3106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B89C2FC-35A9-3BBC-3867-6C2B5E8BA475}"/>
              </a:ext>
            </a:extLst>
          </p:cNvPr>
          <p:cNvGrpSpPr/>
          <p:nvPr/>
        </p:nvGrpSpPr>
        <p:grpSpPr>
          <a:xfrm>
            <a:off x="9669089" y="1723169"/>
            <a:ext cx="1443240" cy="402840"/>
            <a:chOff x="9669089" y="1723169"/>
            <a:chExt cx="144324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4812551-F839-921F-E237-9B4E49755C85}"/>
                    </a:ext>
                  </a:extLst>
                </p14:cNvPr>
                <p14:cNvContentPartPr/>
                <p14:nvPr/>
              </p14:nvContentPartPr>
              <p14:xfrm>
                <a:off x="9669089" y="1930889"/>
                <a:ext cx="233280" cy="195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4812551-F839-921F-E237-9B4E49755C8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660449" y="1921889"/>
                  <a:ext cx="250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CBD6C6D-5314-5637-33E6-DAB1366556C9}"/>
                    </a:ext>
                  </a:extLst>
                </p14:cNvPr>
                <p14:cNvContentPartPr/>
                <p14:nvPr/>
              </p14:nvContentPartPr>
              <p14:xfrm>
                <a:off x="9887969" y="1723169"/>
                <a:ext cx="176400" cy="363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CBD6C6D-5314-5637-33E6-DAB1366556C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879329" y="1714529"/>
                  <a:ext cx="1940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8976CC4-EFEE-CD00-3A02-51A07873DB0E}"/>
                    </a:ext>
                  </a:extLst>
                </p14:cNvPr>
                <p14:cNvContentPartPr/>
                <p14:nvPr/>
              </p14:nvContentPartPr>
              <p14:xfrm>
                <a:off x="10125569" y="1942409"/>
                <a:ext cx="116640" cy="123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8976CC4-EFEE-CD00-3A02-51A07873DB0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16569" y="1933409"/>
                  <a:ext cx="134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D3CC70B-51AE-A18E-1749-808AA0D6E684}"/>
                    </a:ext>
                  </a:extLst>
                </p14:cNvPr>
                <p14:cNvContentPartPr/>
                <p14:nvPr/>
              </p14:nvContentPartPr>
              <p14:xfrm>
                <a:off x="10163369" y="1744049"/>
                <a:ext cx="12600" cy="45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D3CC70B-51AE-A18E-1749-808AA0D6E68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54369" y="1735409"/>
                  <a:ext cx="30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2792636-0762-98E2-C578-054661BE7865}"/>
                    </a:ext>
                  </a:extLst>
                </p14:cNvPr>
                <p14:cNvContentPartPr/>
                <p14:nvPr/>
              </p14:nvContentPartPr>
              <p14:xfrm>
                <a:off x="10268849" y="1921529"/>
                <a:ext cx="160920" cy="122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2792636-0762-98E2-C578-054661BE786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59849" y="1912889"/>
                  <a:ext cx="178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8C9B61E-B65F-129F-F009-50E432005B71}"/>
                    </a:ext>
                  </a:extLst>
                </p14:cNvPr>
                <p14:cNvContentPartPr/>
                <p14:nvPr/>
              </p14:nvContentPartPr>
              <p14:xfrm>
                <a:off x="10478009" y="1926929"/>
                <a:ext cx="182160" cy="163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8C9B61E-B65F-129F-F009-50E432005B7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69009" y="1918289"/>
                  <a:ext cx="199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A5687FC-AA84-6E7B-D9ED-9D7512819036}"/>
                    </a:ext>
                  </a:extLst>
                </p14:cNvPr>
                <p14:cNvContentPartPr/>
                <p14:nvPr/>
              </p14:nvContentPartPr>
              <p14:xfrm>
                <a:off x="10730009" y="1893809"/>
                <a:ext cx="137880" cy="181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A5687FC-AA84-6E7B-D9ED-9D751281903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721009" y="1884809"/>
                  <a:ext cx="155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44BF77F-6F5E-DBE0-E4F1-BD057E357E9A}"/>
                    </a:ext>
                  </a:extLst>
                </p14:cNvPr>
                <p14:cNvContentPartPr/>
                <p14:nvPr/>
              </p14:nvContentPartPr>
              <p14:xfrm>
                <a:off x="10946729" y="1936649"/>
                <a:ext cx="165600" cy="137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44BF77F-6F5E-DBE0-E4F1-BD057E357E9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937729" y="1928009"/>
                  <a:ext cx="18324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BA98283-7F53-087A-2DA9-17EB6001F3D1}"/>
              </a:ext>
            </a:extLst>
          </p:cNvPr>
          <p:cNvGrpSpPr/>
          <p:nvPr/>
        </p:nvGrpSpPr>
        <p:grpSpPr>
          <a:xfrm>
            <a:off x="564689" y="3129689"/>
            <a:ext cx="407520" cy="582120"/>
            <a:chOff x="564689" y="3129689"/>
            <a:chExt cx="407520" cy="58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1270384-254E-F2FB-E5D7-654BCB5291EB}"/>
                    </a:ext>
                  </a:extLst>
                </p14:cNvPr>
                <p14:cNvContentPartPr/>
                <p14:nvPr/>
              </p14:nvContentPartPr>
              <p14:xfrm>
                <a:off x="564689" y="3288449"/>
                <a:ext cx="190800" cy="3999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1270384-254E-F2FB-E5D7-654BCB5291E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5689" y="3279449"/>
                  <a:ext cx="2084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BBFC326-C997-3317-AA08-ED743D8994EA}"/>
                    </a:ext>
                  </a:extLst>
                </p14:cNvPr>
                <p14:cNvContentPartPr/>
                <p14:nvPr/>
              </p14:nvContentPartPr>
              <p14:xfrm>
                <a:off x="862409" y="3129689"/>
                <a:ext cx="109800" cy="582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BBFC326-C997-3317-AA08-ED743D8994E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3769" y="3120689"/>
                  <a:ext cx="127440" cy="59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F8E74E8-E153-F27E-87AF-88A23EC687C8}"/>
              </a:ext>
            </a:extLst>
          </p:cNvPr>
          <p:cNvGrpSpPr/>
          <p:nvPr/>
        </p:nvGrpSpPr>
        <p:grpSpPr>
          <a:xfrm>
            <a:off x="1452449" y="3273689"/>
            <a:ext cx="500400" cy="370800"/>
            <a:chOff x="1452449" y="3273689"/>
            <a:chExt cx="50040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52D0522-1463-A503-9D6F-EDB74ECE7D48}"/>
                    </a:ext>
                  </a:extLst>
                </p14:cNvPr>
                <p14:cNvContentPartPr/>
                <p14:nvPr/>
              </p14:nvContentPartPr>
              <p14:xfrm>
                <a:off x="1452449" y="3273689"/>
                <a:ext cx="290880" cy="3708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52D0522-1463-A503-9D6F-EDB74ECE7D4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43449" y="3265049"/>
                  <a:ext cx="3085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5D2B055-BF80-850F-71E9-6931BC8BA36D}"/>
                    </a:ext>
                  </a:extLst>
                </p14:cNvPr>
                <p14:cNvContentPartPr/>
                <p14:nvPr/>
              </p14:nvContentPartPr>
              <p14:xfrm>
                <a:off x="1818929" y="3483209"/>
                <a:ext cx="133920" cy="1296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5D2B055-BF80-850F-71E9-6931BC8BA36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09929" y="3474209"/>
                  <a:ext cx="1515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D21A12D-4D9A-DAA8-3C82-278DBBABAF08}"/>
              </a:ext>
            </a:extLst>
          </p:cNvPr>
          <p:cNvGrpSpPr/>
          <p:nvPr/>
        </p:nvGrpSpPr>
        <p:grpSpPr>
          <a:xfrm>
            <a:off x="2582129" y="3144809"/>
            <a:ext cx="1443960" cy="504720"/>
            <a:chOff x="2582129" y="3144809"/>
            <a:chExt cx="1443960" cy="50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DFFE42E-9D3B-B148-83AF-B14EBF73BB3C}"/>
                    </a:ext>
                  </a:extLst>
                </p14:cNvPr>
                <p14:cNvContentPartPr/>
                <p14:nvPr/>
              </p14:nvContentPartPr>
              <p14:xfrm>
                <a:off x="2582129" y="3344969"/>
                <a:ext cx="309600" cy="227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DFFE42E-9D3B-B148-83AF-B14EBF73BB3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73129" y="3335969"/>
                  <a:ext cx="327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2ACD683-6E61-04AD-5554-C5DDCFCC60A1}"/>
                    </a:ext>
                  </a:extLst>
                </p14:cNvPr>
                <p14:cNvContentPartPr/>
                <p14:nvPr/>
              </p14:nvContentPartPr>
              <p14:xfrm>
                <a:off x="2811809" y="3144809"/>
                <a:ext cx="11520" cy="309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2ACD683-6E61-04AD-5554-C5DDCFCC60A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02809" y="3135809"/>
                  <a:ext cx="29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6490262-DF7C-5A9D-BF1E-EA519D13B254}"/>
                    </a:ext>
                  </a:extLst>
                </p14:cNvPr>
                <p14:cNvContentPartPr/>
                <p14:nvPr/>
              </p14:nvContentPartPr>
              <p14:xfrm>
                <a:off x="3027449" y="3342449"/>
                <a:ext cx="253080" cy="1926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6490262-DF7C-5A9D-BF1E-EA519D13B25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18809" y="3333449"/>
                  <a:ext cx="270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71D758C-888A-51AD-0A44-991B56B9A84C}"/>
                    </a:ext>
                  </a:extLst>
                </p14:cNvPr>
                <p14:cNvContentPartPr/>
                <p14:nvPr/>
              </p14:nvContentPartPr>
              <p14:xfrm>
                <a:off x="3146609" y="3332009"/>
                <a:ext cx="115200" cy="72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71D758C-888A-51AD-0A44-991B56B9A84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37609" y="3323009"/>
                  <a:ext cx="132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39A1A7A-D8B2-7D3A-F0E0-22DE68A683FD}"/>
                    </a:ext>
                  </a:extLst>
                </p14:cNvPr>
                <p14:cNvContentPartPr/>
                <p14:nvPr/>
              </p14:nvContentPartPr>
              <p14:xfrm>
                <a:off x="3353609" y="3377729"/>
                <a:ext cx="219600" cy="1465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39A1A7A-D8B2-7D3A-F0E0-22DE68A683F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44969" y="3368729"/>
                  <a:ext cx="237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E898CDA-1CD2-6B84-A947-D201D9E8BD9B}"/>
                    </a:ext>
                  </a:extLst>
                </p14:cNvPr>
                <p14:cNvContentPartPr/>
                <p14:nvPr/>
              </p14:nvContentPartPr>
              <p14:xfrm>
                <a:off x="3637649" y="3370169"/>
                <a:ext cx="177480" cy="137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E898CDA-1CD2-6B84-A947-D201D9E8BD9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629009" y="3361169"/>
                  <a:ext cx="195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AC503EA-5B36-C6CB-83B7-19F5448ECAAD}"/>
                    </a:ext>
                  </a:extLst>
                </p14:cNvPr>
                <p14:cNvContentPartPr/>
                <p14:nvPr/>
              </p14:nvContentPartPr>
              <p14:xfrm>
                <a:off x="3651689" y="3189449"/>
                <a:ext cx="39960" cy="4600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AC503EA-5B36-C6CB-83B7-19F5448ECAA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642689" y="3180449"/>
                  <a:ext cx="576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F542DB8-D418-DAE3-E40E-1C6562B0E99C}"/>
                    </a:ext>
                  </a:extLst>
                </p14:cNvPr>
                <p14:cNvContentPartPr/>
                <p14:nvPr/>
              </p14:nvContentPartPr>
              <p14:xfrm>
                <a:off x="3851129" y="3339569"/>
                <a:ext cx="174960" cy="1731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F542DB8-D418-DAE3-E40E-1C6562B0E99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42129" y="3330929"/>
                  <a:ext cx="19260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85721E03-6534-4EF5-3826-6F9BE85D19E6}"/>
                  </a:ext>
                </a:extLst>
              </p14:cNvPr>
              <p14:cNvContentPartPr/>
              <p14:nvPr/>
            </p14:nvContentPartPr>
            <p14:xfrm>
              <a:off x="4788929" y="3098009"/>
              <a:ext cx="254880" cy="102384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85721E03-6534-4EF5-3826-6F9BE85D19E6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779929" y="3089009"/>
                <a:ext cx="272520" cy="10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BB7867A-34F9-D964-AA41-D14FCDB32012}"/>
              </a:ext>
            </a:extLst>
          </p:cNvPr>
          <p:cNvGrpSpPr/>
          <p:nvPr/>
        </p:nvGrpSpPr>
        <p:grpSpPr>
          <a:xfrm>
            <a:off x="5230289" y="3129689"/>
            <a:ext cx="364320" cy="307080"/>
            <a:chOff x="5230289" y="3129689"/>
            <a:chExt cx="36432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ABD9B5B-522F-630E-E692-85B644FFAFAC}"/>
                    </a:ext>
                  </a:extLst>
                </p14:cNvPr>
                <p14:cNvContentPartPr/>
                <p14:nvPr/>
              </p14:nvContentPartPr>
              <p14:xfrm>
                <a:off x="5230289" y="3287369"/>
                <a:ext cx="81360" cy="129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ABD9B5B-522F-630E-E692-85B644FFAFA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221289" y="3278729"/>
                  <a:ext cx="99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916C58B-24EC-1FC5-0E89-A223A8BF77C5}"/>
                    </a:ext>
                  </a:extLst>
                </p14:cNvPr>
                <p14:cNvContentPartPr/>
                <p14:nvPr/>
              </p14:nvContentPartPr>
              <p14:xfrm>
                <a:off x="5481929" y="3129689"/>
                <a:ext cx="100080" cy="1627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916C58B-24EC-1FC5-0E89-A223A8BF77C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472929" y="3120689"/>
                  <a:ext cx="117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97DE9AC-66C7-6A8B-4E95-896CA02B6E12}"/>
                    </a:ext>
                  </a:extLst>
                </p14:cNvPr>
                <p14:cNvContentPartPr/>
                <p14:nvPr/>
              </p14:nvContentPartPr>
              <p14:xfrm>
                <a:off x="5581289" y="3185849"/>
                <a:ext cx="13320" cy="2509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97DE9AC-66C7-6A8B-4E95-896CA02B6E1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572649" y="3177209"/>
                  <a:ext cx="3096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44B89E8C-AACD-D671-D945-7B4C607FF462}"/>
              </a:ext>
            </a:extLst>
          </p:cNvPr>
          <p:cNvGrpSpPr/>
          <p:nvPr/>
        </p:nvGrpSpPr>
        <p:grpSpPr>
          <a:xfrm>
            <a:off x="5767049" y="3311489"/>
            <a:ext cx="120240" cy="152640"/>
            <a:chOff x="5767049" y="3311489"/>
            <a:chExt cx="12024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15FE894-AA10-199D-398C-7B25F816A324}"/>
                    </a:ext>
                  </a:extLst>
                </p14:cNvPr>
                <p14:cNvContentPartPr/>
                <p14:nvPr/>
              </p14:nvContentPartPr>
              <p14:xfrm>
                <a:off x="5767049" y="3322649"/>
                <a:ext cx="100080" cy="1414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15FE894-AA10-199D-398C-7B25F816A32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758049" y="3314009"/>
                  <a:ext cx="117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F3E4750-727A-B742-AAB6-74C2DCBFA5C8}"/>
                    </a:ext>
                  </a:extLst>
                </p14:cNvPr>
                <p14:cNvContentPartPr/>
                <p14:nvPr/>
              </p14:nvContentPartPr>
              <p14:xfrm>
                <a:off x="5767409" y="3311489"/>
                <a:ext cx="119880" cy="1270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F3E4750-727A-B742-AAB6-74C2DCBFA5C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58409" y="3302849"/>
                  <a:ext cx="1375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220BAAB-9CFF-2637-C130-3679375B31DA}"/>
              </a:ext>
            </a:extLst>
          </p:cNvPr>
          <p:cNvGrpSpPr/>
          <p:nvPr/>
        </p:nvGrpSpPr>
        <p:grpSpPr>
          <a:xfrm>
            <a:off x="6115169" y="3206729"/>
            <a:ext cx="980280" cy="360360"/>
            <a:chOff x="6115169" y="3206729"/>
            <a:chExt cx="98028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9685175-D524-D491-729F-D330C8B240B1}"/>
                    </a:ext>
                  </a:extLst>
                </p14:cNvPr>
                <p14:cNvContentPartPr/>
                <p14:nvPr/>
              </p14:nvContentPartPr>
              <p14:xfrm>
                <a:off x="6115169" y="3353969"/>
                <a:ext cx="130320" cy="18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9685175-D524-D491-729F-D330C8B240B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06169" y="3344969"/>
                  <a:ext cx="147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74C98BD-85E6-1A6C-54D6-78FE96FD55F8}"/>
                    </a:ext>
                  </a:extLst>
                </p14:cNvPr>
                <p14:cNvContentPartPr/>
                <p14:nvPr/>
              </p14:nvContentPartPr>
              <p14:xfrm>
                <a:off x="6176729" y="3265049"/>
                <a:ext cx="40680" cy="162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74C98BD-85E6-1A6C-54D6-78FE96FD55F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68089" y="3256049"/>
                  <a:ext cx="58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F41DEF6-3F5E-F92C-41DF-9F3698DEAE2B}"/>
                    </a:ext>
                  </a:extLst>
                </p14:cNvPr>
                <p14:cNvContentPartPr/>
                <p14:nvPr/>
              </p14:nvContentPartPr>
              <p14:xfrm>
                <a:off x="6402449" y="3206729"/>
                <a:ext cx="122760" cy="241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F41DEF6-3F5E-F92C-41DF-9F3698DEAE2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93809" y="3197729"/>
                  <a:ext cx="140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AE70273-1B18-1747-B29F-F4220C36AC6B}"/>
                    </a:ext>
                  </a:extLst>
                </p14:cNvPr>
                <p14:cNvContentPartPr/>
                <p14:nvPr/>
              </p14:nvContentPartPr>
              <p14:xfrm>
                <a:off x="6622769" y="3299969"/>
                <a:ext cx="71280" cy="98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AE70273-1B18-1747-B29F-F4220C36AC6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613769" y="3291329"/>
                  <a:ext cx="88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0F0593E-78ED-96C8-8DEB-D4419A6A1C8B}"/>
                    </a:ext>
                  </a:extLst>
                </p14:cNvPr>
                <p14:cNvContentPartPr/>
                <p14:nvPr/>
              </p14:nvContentPartPr>
              <p14:xfrm>
                <a:off x="6684689" y="3292769"/>
                <a:ext cx="88920" cy="274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0F0593E-78ED-96C8-8DEB-D4419A6A1C8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75689" y="3284129"/>
                  <a:ext cx="1065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B5522CB-EE6A-2F04-1C7D-D3CB973DE8E9}"/>
                    </a:ext>
                  </a:extLst>
                </p14:cNvPr>
                <p14:cNvContentPartPr/>
                <p14:nvPr/>
              </p14:nvContentPartPr>
              <p14:xfrm>
                <a:off x="6930929" y="3303569"/>
                <a:ext cx="164520" cy="244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B5522CB-EE6A-2F04-1C7D-D3CB973DE8E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22289" y="3294929"/>
                  <a:ext cx="182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9481121-870C-5F19-4B85-DDFFA6EABB5C}"/>
                    </a:ext>
                  </a:extLst>
                </p14:cNvPr>
                <p14:cNvContentPartPr/>
                <p14:nvPr/>
              </p14:nvContentPartPr>
              <p14:xfrm>
                <a:off x="6930929" y="3390329"/>
                <a:ext cx="138960" cy="28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9481121-870C-5F19-4B85-DDFFA6EABB5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922289" y="3381689"/>
                  <a:ext cx="1566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F4AB2C9-ADB8-5C55-5EBE-903F6BDBE5ED}"/>
              </a:ext>
            </a:extLst>
          </p:cNvPr>
          <p:cNvGrpSpPr/>
          <p:nvPr/>
        </p:nvGrpSpPr>
        <p:grpSpPr>
          <a:xfrm>
            <a:off x="7279409" y="3161729"/>
            <a:ext cx="144360" cy="287640"/>
            <a:chOff x="7279409" y="3161729"/>
            <a:chExt cx="14436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EF0FED8-B941-9B27-5011-AB14037DA1B3}"/>
                    </a:ext>
                  </a:extLst>
                </p14:cNvPr>
                <p14:cNvContentPartPr/>
                <p14:nvPr/>
              </p14:nvContentPartPr>
              <p14:xfrm>
                <a:off x="7300649" y="3161729"/>
                <a:ext cx="86760" cy="309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EF0FED8-B941-9B27-5011-AB14037DA1B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92009" y="3152729"/>
                  <a:ext cx="104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7E1B96C-814B-BBF4-BCED-129A46013293}"/>
                    </a:ext>
                  </a:extLst>
                </p14:cNvPr>
                <p14:cNvContentPartPr/>
                <p14:nvPr/>
              </p14:nvContentPartPr>
              <p14:xfrm>
                <a:off x="7279409" y="3167129"/>
                <a:ext cx="144360" cy="2822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7E1B96C-814B-BBF4-BCED-129A4601329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270769" y="3158489"/>
                  <a:ext cx="16200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45F716B-64EC-F810-9DDE-B1051A00BD9F}"/>
              </a:ext>
            </a:extLst>
          </p:cNvPr>
          <p:cNvGrpSpPr/>
          <p:nvPr/>
        </p:nvGrpSpPr>
        <p:grpSpPr>
          <a:xfrm>
            <a:off x="5414609" y="3820169"/>
            <a:ext cx="589680" cy="270360"/>
            <a:chOff x="5414609" y="3820169"/>
            <a:chExt cx="58968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7008BC6-2097-6781-21B8-B1F4450C27A4}"/>
                    </a:ext>
                  </a:extLst>
                </p14:cNvPr>
                <p14:cNvContentPartPr/>
                <p14:nvPr/>
              </p14:nvContentPartPr>
              <p14:xfrm>
                <a:off x="5414609" y="3820169"/>
                <a:ext cx="124920" cy="270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7008BC6-2097-6781-21B8-B1F4450C27A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405609" y="3811529"/>
                  <a:ext cx="142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08306CC-7329-D7F0-12DB-3964CD6B4921}"/>
                    </a:ext>
                  </a:extLst>
                </p14:cNvPr>
                <p14:cNvContentPartPr/>
                <p14:nvPr/>
              </p14:nvContentPartPr>
              <p14:xfrm>
                <a:off x="5613689" y="3941129"/>
                <a:ext cx="111240" cy="1332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08306CC-7329-D7F0-12DB-3964CD6B492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605049" y="3932489"/>
                  <a:ext cx="128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CC74C04-22C8-9328-574B-333F5E05ED4C}"/>
                    </a:ext>
                  </a:extLst>
                </p14:cNvPr>
                <p14:cNvContentPartPr/>
                <p14:nvPr/>
              </p14:nvContentPartPr>
              <p14:xfrm>
                <a:off x="5655089" y="3940409"/>
                <a:ext cx="95040" cy="99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CC74C04-22C8-9328-574B-333F5E05ED4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646089" y="3931769"/>
                  <a:ext cx="112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CE686C2-38BF-FC7C-7A97-BF177D6492C9}"/>
                    </a:ext>
                  </a:extLst>
                </p14:cNvPr>
                <p14:cNvContentPartPr/>
                <p14:nvPr/>
              </p14:nvContentPartPr>
              <p14:xfrm>
                <a:off x="5915009" y="4022849"/>
                <a:ext cx="89280" cy="75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CE686C2-38BF-FC7C-7A97-BF177D6492C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06009" y="4014209"/>
                  <a:ext cx="1069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F2C3653-4A38-3C52-C573-E55897EFA7F9}"/>
              </a:ext>
            </a:extLst>
          </p:cNvPr>
          <p:cNvGrpSpPr/>
          <p:nvPr/>
        </p:nvGrpSpPr>
        <p:grpSpPr>
          <a:xfrm>
            <a:off x="6179249" y="3810089"/>
            <a:ext cx="352080" cy="433080"/>
            <a:chOff x="6179249" y="3810089"/>
            <a:chExt cx="35208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6EE826C-F980-456C-3FD9-5A450708CFE0}"/>
                    </a:ext>
                  </a:extLst>
                </p14:cNvPr>
                <p14:cNvContentPartPr/>
                <p14:nvPr/>
              </p14:nvContentPartPr>
              <p14:xfrm>
                <a:off x="6179249" y="3810089"/>
                <a:ext cx="114480" cy="2757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6EE826C-F980-456C-3FD9-5A450708CFE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170609" y="3801089"/>
                  <a:ext cx="1321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828E574-8877-F26E-3474-1856354603D7}"/>
                    </a:ext>
                  </a:extLst>
                </p14:cNvPr>
                <p14:cNvContentPartPr/>
                <p14:nvPr/>
              </p14:nvContentPartPr>
              <p14:xfrm>
                <a:off x="6397769" y="3901889"/>
                <a:ext cx="73800" cy="1126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828E574-8877-F26E-3474-1856354603D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88769" y="3893249"/>
                  <a:ext cx="91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EBE3A28-CC68-BD84-1B2A-09115C4BB9D5}"/>
                    </a:ext>
                  </a:extLst>
                </p14:cNvPr>
                <p14:cNvContentPartPr/>
                <p14:nvPr/>
              </p14:nvContentPartPr>
              <p14:xfrm>
                <a:off x="6467249" y="3898649"/>
                <a:ext cx="64080" cy="3445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EBE3A28-CC68-BD84-1B2A-09115C4BB9D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58609" y="3889649"/>
                  <a:ext cx="8172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012B9E7-D20A-8618-5DC1-DD46CC78F071}"/>
              </a:ext>
            </a:extLst>
          </p:cNvPr>
          <p:cNvGrpSpPr/>
          <p:nvPr/>
        </p:nvGrpSpPr>
        <p:grpSpPr>
          <a:xfrm>
            <a:off x="6823289" y="3953009"/>
            <a:ext cx="193320" cy="77400"/>
            <a:chOff x="6823289" y="3953009"/>
            <a:chExt cx="193320" cy="7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3CF6232-E04F-7449-3D2F-386C8D246EA5}"/>
                    </a:ext>
                  </a:extLst>
                </p14:cNvPr>
                <p14:cNvContentPartPr/>
                <p14:nvPr/>
              </p14:nvContentPartPr>
              <p14:xfrm>
                <a:off x="6823289" y="3953009"/>
                <a:ext cx="160560" cy="151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3CF6232-E04F-7449-3D2F-386C8D246EA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14289" y="3944009"/>
                  <a:ext cx="178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52F7C8A-8663-0B7C-310F-D899F621204C}"/>
                    </a:ext>
                  </a:extLst>
                </p14:cNvPr>
                <p14:cNvContentPartPr/>
                <p14:nvPr/>
              </p14:nvContentPartPr>
              <p14:xfrm>
                <a:off x="6870089" y="4021049"/>
                <a:ext cx="146520" cy="93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52F7C8A-8663-0B7C-310F-D899F621204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61449" y="4012409"/>
                  <a:ext cx="1641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DE8E5CDB-46D4-A13E-737C-02D1B1B31317}"/>
              </a:ext>
            </a:extLst>
          </p:cNvPr>
          <p:cNvGrpSpPr/>
          <p:nvPr/>
        </p:nvGrpSpPr>
        <p:grpSpPr>
          <a:xfrm>
            <a:off x="7229009" y="3805409"/>
            <a:ext cx="366840" cy="279360"/>
            <a:chOff x="7229009" y="3805409"/>
            <a:chExt cx="366840" cy="27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1FE82DF-FADA-7435-1213-36D4455B1E0A}"/>
                    </a:ext>
                  </a:extLst>
                </p14:cNvPr>
                <p14:cNvContentPartPr/>
                <p14:nvPr/>
              </p14:nvContentPartPr>
              <p14:xfrm>
                <a:off x="7229009" y="3987929"/>
                <a:ext cx="98640" cy="46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1FE82DF-FADA-7435-1213-36D4455B1E0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220369" y="3978929"/>
                  <a:ext cx="11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F1C82BF-5099-6E27-5B2D-A25C991DF23B}"/>
                    </a:ext>
                  </a:extLst>
                </p14:cNvPr>
                <p14:cNvContentPartPr/>
                <p14:nvPr/>
              </p14:nvContentPartPr>
              <p14:xfrm>
                <a:off x="7464449" y="3805409"/>
                <a:ext cx="131400" cy="2793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F1C82BF-5099-6E27-5B2D-A25C991DF23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55449" y="3796409"/>
                  <a:ext cx="14904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FEE3F81-DCD9-CED8-244F-8F9E69247B9F}"/>
              </a:ext>
            </a:extLst>
          </p:cNvPr>
          <p:cNvGrpSpPr/>
          <p:nvPr/>
        </p:nvGrpSpPr>
        <p:grpSpPr>
          <a:xfrm>
            <a:off x="8218649" y="3281249"/>
            <a:ext cx="581400" cy="374400"/>
            <a:chOff x="8218649" y="3281249"/>
            <a:chExt cx="58140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1986C88-1147-637C-3A98-9804120AE789}"/>
                    </a:ext>
                  </a:extLst>
                </p14:cNvPr>
                <p14:cNvContentPartPr/>
                <p14:nvPr/>
              </p14:nvContentPartPr>
              <p14:xfrm>
                <a:off x="8218649" y="3402569"/>
                <a:ext cx="155520" cy="2530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1986C88-1147-637C-3A98-9804120AE78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209649" y="3393929"/>
                  <a:ext cx="1731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502DDC9-D2CC-EC75-B3E0-46EF315B5398}"/>
                    </a:ext>
                  </a:extLst>
                </p14:cNvPr>
                <p14:cNvContentPartPr/>
                <p14:nvPr/>
              </p14:nvContentPartPr>
              <p14:xfrm>
                <a:off x="8239169" y="3281249"/>
                <a:ext cx="10080" cy="324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502DDC9-D2CC-EC75-B3E0-46EF315B539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230529" y="3272249"/>
                  <a:ext cx="27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2A2FA4C-E2A4-525D-B265-802F7DBEEDC2}"/>
                    </a:ext>
                  </a:extLst>
                </p14:cNvPr>
                <p14:cNvContentPartPr/>
                <p14:nvPr/>
              </p14:nvContentPartPr>
              <p14:xfrm>
                <a:off x="8401169" y="3451889"/>
                <a:ext cx="93960" cy="1792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2A2FA4C-E2A4-525D-B265-802F7DBEEDC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92169" y="3443249"/>
                  <a:ext cx="111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A996A3E-BC6A-F1DF-BFF1-7B4BC0B0F1EC}"/>
                    </a:ext>
                  </a:extLst>
                </p14:cNvPr>
                <p14:cNvContentPartPr/>
                <p14:nvPr/>
              </p14:nvContentPartPr>
              <p14:xfrm>
                <a:off x="8394689" y="3443609"/>
                <a:ext cx="138600" cy="1677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A996A3E-BC6A-F1DF-BFF1-7B4BC0B0F1E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386049" y="3434609"/>
                  <a:ext cx="156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38A8EC8-60A0-7F39-E3BF-CF06612DAAE4}"/>
                    </a:ext>
                  </a:extLst>
                </p14:cNvPr>
                <p14:cNvContentPartPr/>
                <p14:nvPr/>
              </p14:nvContentPartPr>
              <p14:xfrm>
                <a:off x="8610689" y="3422009"/>
                <a:ext cx="106200" cy="1796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38A8EC8-60A0-7F39-E3BF-CF06612DAAE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601689" y="3413009"/>
                  <a:ext cx="123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1F23102-00B5-1A54-5506-834557E63346}"/>
                    </a:ext>
                  </a:extLst>
                </p14:cNvPr>
                <p14:cNvContentPartPr/>
                <p14:nvPr/>
              </p14:nvContentPartPr>
              <p14:xfrm>
                <a:off x="8787089" y="3418409"/>
                <a:ext cx="12960" cy="170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1F23102-00B5-1A54-5506-834557E6334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78449" y="3409409"/>
                  <a:ext cx="3060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EF90221B-162E-4259-B6CB-E8D22C879547}"/>
                  </a:ext>
                </a:extLst>
              </p14:cNvPr>
              <p14:cNvContentPartPr/>
              <p14:nvPr/>
            </p14:nvContentPartPr>
            <p14:xfrm>
              <a:off x="9107489" y="3191249"/>
              <a:ext cx="10800" cy="1980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EF90221B-162E-4259-B6CB-E8D22C879547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098849" y="3182609"/>
                <a:ext cx="2844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AC099652-5530-B139-AEA1-C4D9FEA1D7D4}"/>
              </a:ext>
            </a:extLst>
          </p:cNvPr>
          <p:cNvGrpSpPr/>
          <p:nvPr/>
        </p:nvGrpSpPr>
        <p:grpSpPr>
          <a:xfrm>
            <a:off x="9059609" y="3334529"/>
            <a:ext cx="1070640" cy="386280"/>
            <a:chOff x="9059609" y="3334529"/>
            <a:chExt cx="107064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529F973-9FFE-DC26-0E7E-D4758E6B75EA}"/>
                    </a:ext>
                  </a:extLst>
                </p14:cNvPr>
                <p14:cNvContentPartPr/>
                <p14:nvPr/>
              </p14:nvContentPartPr>
              <p14:xfrm>
                <a:off x="9059609" y="3418409"/>
                <a:ext cx="118080" cy="1342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529F973-9FFE-DC26-0E7E-D4758E6B75E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050609" y="3409769"/>
                  <a:ext cx="135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B21768C-CCEF-08F1-BF1E-447CF0AAF55C}"/>
                    </a:ext>
                  </a:extLst>
                </p14:cNvPr>
                <p14:cNvContentPartPr/>
                <p14:nvPr/>
              </p14:nvContentPartPr>
              <p14:xfrm>
                <a:off x="9164009" y="3429209"/>
                <a:ext cx="26280" cy="158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B21768C-CCEF-08F1-BF1E-447CF0AAF55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155009" y="3420569"/>
                  <a:ext cx="43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E0AFFC1-03DF-1630-52C2-A8167A8A2651}"/>
                    </a:ext>
                  </a:extLst>
                </p14:cNvPr>
                <p14:cNvContentPartPr/>
                <p14:nvPr/>
              </p14:nvContentPartPr>
              <p14:xfrm>
                <a:off x="9257249" y="3420209"/>
                <a:ext cx="20160" cy="1411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E0AFFC1-03DF-1630-52C2-A8167A8A265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48249" y="3411209"/>
                  <a:ext cx="37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FFE6FE0-07B4-69E1-E919-D196BE991596}"/>
                    </a:ext>
                  </a:extLst>
                </p14:cNvPr>
                <p14:cNvContentPartPr/>
                <p14:nvPr/>
              </p14:nvContentPartPr>
              <p14:xfrm>
                <a:off x="9258689" y="3383489"/>
                <a:ext cx="96120" cy="2804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FFE6FE0-07B4-69E1-E919-D196BE99159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250049" y="3374849"/>
                  <a:ext cx="1137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E4A85B1-4DCD-F618-77C1-62F9094798B4}"/>
                    </a:ext>
                  </a:extLst>
                </p14:cNvPr>
                <p14:cNvContentPartPr/>
                <p14:nvPr/>
              </p14:nvContentPartPr>
              <p14:xfrm>
                <a:off x="9452369" y="3384209"/>
                <a:ext cx="66600" cy="1670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E4A85B1-4DCD-F618-77C1-62F9094798B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443729" y="3375209"/>
                  <a:ext cx="84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DF323DC-28B1-205F-0287-7942EDE70459}"/>
                    </a:ext>
                  </a:extLst>
                </p14:cNvPr>
                <p14:cNvContentPartPr/>
                <p14:nvPr/>
              </p14:nvContentPartPr>
              <p14:xfrm>
                <a:off x="9570089" y="3378449"/>
                <a:ext cx="37800" cy="1443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DF323DC-28B1-205F-0287-7942EDE7045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561089" y="3369809"/>
                  <a:ext cx="55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9931AAF-1586-ECBA-C725-6D87A589D39C}"/>
                    </a:ext>
                  </a:extLst>
                </p14:cNvPr>
                <p14:cNvContentPartPr/>
                <p14:nvPr/>
              </p14:nvContentPartPr>
              <p14:xfrm>
                <a:off x="9624449" y="3400769"/>
                <a:ext cx="158400" cy="3200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9931AAF-1586-ECBA-C725-6D87A589D39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615809" y="3391769"/>
                  <a:ext cx="1760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DE6D7AA-25DB-9A9E-47EE-94F3433D0AF5}"/>
                    </a:ext>
                  </a:extLst>
                </p14:cNvPr>
                <p14:cNvContentPartPr/>
                <p14:nvPr/>
              </p14:nvContentPartPr>
              <p14:xfrm>
                <a:off x="9851249" y="3343529"/>
                <a:ext cx="107640" cy="1940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DE6D7AA-25DB-9A9E-47EE-94F3433D0AF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842249" y="3334529"/>
                  <a:ext cx="125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F0E22CE-A3C4-8A02-FE0D-0EAACFE62C54}"/>
                    </a:ext>
                  </a:extLst>
                </p14:cNvPr>
                <p14:cNvContentPartPr/>
                <p14:nvPr/>
              </p14:nvContentPartPr>
              <p14:xfrm>
                <a:off x="10007489" y="3334529"/>
                <a:ext cx="122760" cy="2116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F0E22CE-A3C4-8A02-FE0D-0EAACFE62C5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998849" y="3325889"/>
                  <a:ext cx="14040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89FFB1B-B956-630D-DE61-99679C2F612E}"/>
              </a:ext>
            </a:extLst>
          </p:cNvPr>
          <p:cNvGrpSpPr/>
          <p:nvPr/>
        </p:nvGrpSpPr>
        <p:grpSpPr>
          <a:xfrm>
            <a:off x="10308449" y="3164969"/>
            <a:ext cx="783360" cy="427680"/>
            <a:chOff x="10308449" y="3164969"/>
            <a:chExt cx="78336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DB98A93-B153-8D9F-BF59-46EA2466ADEF}"/>
                    </a:ext>
                  </a:extLst>
                </p14:cNvPr>
                <p14:cNvContentPartPr/>
                <p14:nvPr/>
              </p14:nvContentPartPr>
              <p14:xfrm>
                <a:off x="10308449" y="3299249"/>
                <a:ext cx="171360" cy="2934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DB98A93-B153-8D9F-BF59-46EA2466ADE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299809" y="3290249"/>
                  <a:ext cx="189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D876CF3-DCE1-6447-97FC-F424663B9D4F}"/>
                    </a:ext>
                  </a:extLst>
                </p14:cNvPr>
                <p14:cNvContentPartPr/>
                <p14:nvPr/>
              </p14:nvContentPartPr>
              <p14:xfrm>
                <a:off x="10533089" y="3423449"/>
                <a:ext cx="125640" cy="763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D876CF3-DCE1-6447-97FC-F424663B9D4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524449" y="3414449"/>
                  <a:ext cx="143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5BCD943-BFB7-2C48-32D7-93767DE29A7E}"/>
                    </a:ext>
                  </a:extLst>
                </p14:cNvPr>
                <p14:cNvContentPartPr/>
                <p14:nvPr/>
              </p14:nvContentPartPr>
              <p14:xfrm>
                <a:off x="10592849" y="3164969"/>
                <a:ext cx="20520" cy="626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5BCD943-BFB7-2C48-32D7-93767DE29A7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584209" y="3156329"/>
                  <a:ext cx="38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F22B7B2-67D5-7214-611A-FAC13753EACB}"/>
                    </a:ext>
                  </a:extLst>
                </p14:cNvPr>
                <p14:cNvContentPartPr/>
                <p14:nvPr/>
              </p14:nvContentPartPr>
              <p14:xfrm>
                <a:off x="10742609" y="3326609"/>
                <a:ext cx="91080" cy="1670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F22B7B2-67D5-7214-611A-FAC13753EAC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33969" y="3317609"/>
                  <a:ext cx="108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071B4E0-2BD6-B110-0F46-B188A16C3AB1}"/>
                    </a:ext>
                  </a:extLst>
                </p14:cNvPr>
                <p14:cNvContentPartPr/>
                <p14:nvPr/>
              </p14:nvContentPartPr>
              <p14:xfrm>
                <a:off x="10915409" y="3307169"/>
                <a:ext cx="100080" cy="1990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071B4E0-2BD6-B110-0F46-B188A16C3AB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906769" y="3298169"/>
                  <a:ext cx="117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C0EE8D9-F5F8-BDB5-A903-6BF507147DF6}"/>
                    </a:ext>
                  </a:extLst>
                </p14:cNvPr>
                <p14:cNvContentPartPr/>
                <p14:nvPr/>
              </p14:nvContentPartPr>
              <p14:xfrm>
                <a:off x="11075249" y="3355049"/>
                <a:ext cx="16560" cy="138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C0EE8D9-F5F8-BDB5-A903-6BF507147DF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066609" y="3346409"/>
                  <a:ext cx="3420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9E8C007-4584-FD9B-FA61-DA3913862745}"/>
              </a:ext>
            </a:extLst>
          </p:cNvPr>
          <p:cNvGrpSpPr/>
          <p:nvPr/>
        </p:nvGrpSpPr>
        <p:grpSpPr>
          <a:xfrm>
            <a:off x="11218529" y="3325169"/>
            <a:ext cx="131400" cy="179280"/>
            <a:chOff x="11218529" y="3325169"/>
            <a:chExt cx="13140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63944C2-72F7-1DAF-AB08-02652B03702B}"/>
                    </a:ext>
                  </a:extLst>
                </p14:cNvPr>
                <p14:cNvContentPartPr/>
                <p14:nvPr/>
              </p14:nvContentPartPr>
              <p14:xfrm>
                <a:off x="11218529" y="3325169"/>
                <a:ext cx="108720" cy="1792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63944C2-72F7-1DAF-AB08-02652B03702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209889" y="3316529"/>
                  <a:ext cx="126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8E110BC-A4AA-E99E-4D87-FDC8DEA76FE3}"/>
                    </a:ext>
                  </a:extLst>
                </p14:cNvPr>
                <p14:cNvContentPartPr/>
                <p14:nvPr/>
              </p14:nvContentPartPr>
              <p14:xfrm>
                <a:off x="11331929" y="3465929"/>
                <a:ext cx="18000" cy="93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8E110BC-A4AA-E99E-4D87-FDC8DEA76FE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322929" y="3457289"/>
                  <a:ext cx="356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FCB177B2-05C6-F0E5-742E-B2FE05BD8C4B}"/>
              </a:ext>
            </a:extLst>
          </p:cNvPr>
          <p:cNvGrpSpPr/>
          <p:nvPr/>
        </p:nvGrpSpPr>
        <p:grpSpPr>
          <a:xfrm>
            <a:off x="586649" y="4725929"/>
            <a:ext cx="429840" cy="549720"/>
            <a:chOff x="586649" y="4725929"/>
            <a:chExt cx="429840" cy="54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4268548-5956-3F84-8106-FF4C01E04905}"/>
                    </a:ext>
                  </a:extLst>
                </p14:cNvPr>
                <p14:cNvContentPartPr/>
                <p14:nvPr/>
              </p14:nvContentPartPr>
              <p14:xfrm>
                <a:off x="586649" y="4980809"/>
                <a:ext cx="136800" cy="2797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4268548-5956-3F84-8106-FF4C01E0490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77649" y="4972169"/>
                  <a:ext cx="1544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1EE119D-C3F9-9F85-A3DE-9CC256C6CF8E}"/>
                    </a:ext>
                  </a:extLst>
                </p14:cNvPr>
                <p14:cNvContentPartPr/>
                <p14:nvPr/>
              </p14:nvContentPartPr>
              <p14:xfrm>
                <a:off x="857729" y="4725929"/>
                <a:ext cx="158760" cy="5497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1EE119D-C3F9-9F85-A3DE-9CC256C6CF8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9089" y="4716929"/>
                  <a:ext cx="176400" cy="56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99FCA59E-5383-7074-0171-DC4F26068977}"/>
              </a:ext>
            </a:extLst>
          </p:cNvPr>
          <p:cNvGrpSpPr/>
          <p:nvPr/>
        </p:nvGrpSpPr>
        <p:grpSpPr>
          <a:xfrm>
            <a:off x="1353089" y="4762649"/>
            <a:ext cx="459720" cy="436680"/>
            <a:chOff x="1353089" y="4762649"/>
            <a:chExt cx="459720" cy="43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63C6CFB-6DE7-DEFE-1ED2-CE6B0988443B}"/>
                    </a:ext>
                  </a:extLst>
                </p14:cNvPr>
                <p14:cNvContentPartPr/>
                <p14:nvPr/>
              </p14:nvContentPartPr>
              <p14:xfrm>
                <a:off x="1353089" y="4762649"/>
                <a:ext cx="249480" cy="4366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63C6CFB-6DE7-DEFE-1ED2-CE6B0988443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344449" y="4754009"/>
                  <a:ext cx="2671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7EC3B4A-27AB-1DCA-8CBC-4640B4415AF5}"/>
                    </a:ext>
                  </a:extLst>
                </p14:cNvPr>
                <p14:cNvContentPartPr/>
                <p14:nvPr/>
              </p14:nvContentPartPr>
              <p14:xfrm>
                <a:off x="1749809" y="4979729"/>
                <a:ext cx="63000" cy="1746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7EC3B4A-27AB-1DCA-8CBC-4640B4415AF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741169" y="4970729"/>
                  <a:ext cx="8064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83CFC29-A7E6-C6D6-AA4D-A994B1FEF24C}"/>
                  </a:ext>
                </a:extLst>
              </p14:cNvPr>
              <p14:cNvContentPartPr/>
              <p14:nvPr/>
            </p14:nvContentPartPr>
            <p14:xfrm>
              <a:off x="3852209" y="4739609"/>
              <a:ext cx="14040" cy="1296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83CFC29-A7E6-C6D6-AA4D-A994B1FEF24C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3843209" y="4730609"/>
                <a:ext cx="3168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B307A41F-E396-6BA7-313B-A17E0F03C081}"/>
              </a:ext>
            </a:extLst>
          </p:cNvPr>
          <p:cNvGrpSpPr/>
          <p:nvPr/>
        </p:nvGrpSpPr>
        <p:grpSpPr>
          <a:xfrm>
            <a:off x="2320769" y="4883249"/>
            <a:ext cx="1802880" cy="461880"/>
            <a:chOff x="2320769" y="4883249"/>
            <a:chExt cx="1802880" cy="46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FC4A8C8-234F-9045-9B98-563AE31B03FE}"/>
                    </a:ext>
                  </a:extLst>
                </p14:cNvPr>
                <p14:cNvContentPartPr/>
                <p14:nvPr/>
              </p14:nvContentPartPr>
              <p14:xfrm>
                <a:off x="2330489" y="5042369"/>
                <a:ext cx="19440" cy="1004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FC4A8C8-234F-9045-9B98-563AE31B03F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321489" y="5033369"/>
                  <a:ext cx="37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CBC8BC5-D542-B9EA-5617-5C6396C59DEC}"/>
                    </a:ext>
                  </a:extLst>
                </p14:cNvPr>
                <p14:cNvContentPartPr/>
                <p14:nvPr/>
              </p14:nvContentPartPr>
              <p14:xfrm>
                <a:off x="2320769" y="4933649"/>
                <a:ext cx="180000" cy="2307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CBC8BC5-D542-B9EA-5617-5C6396C59DE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311769" y="4924649"/>
                  <a:ext cx="197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BB49ACA-0F02-69F2-0ECA-935F7E4DE81C}"/>
                    </a:ext>
                  </a:extLst>
                </p14:cNvPr>
                <p14:cNvContentPartPr/>
                <p14:nvPr/>
              </p14:nvContentPartPr>
              <p14:xfrm>
                <a:off x="2652329" y="4918529"/>
                <a:ext cx="153360" cy="2466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BB49ACA-0F02-69F2-0ECA-935F7E4DE81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643329" y="4909889"/>
                  <a:ext cx="171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C55D9F9-5C3A-022C-2219-DF574B20CCA0}"/>
                    </a:ext>
                  </a:extLst>
                </p14:cNvPr>
                <p14:cNvContentPartPr/>
                <p14:nvPr/>
              </p14:nvContentPartPr>
              <p14:xfrm>
                <a:off x="2920889" y="5000969"/>
                <a:ext cx="99720" cy="3441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C55D9F9-5C3A-022C-2219-DF574B20CCA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911889" y="4992329"/>
                  <a:ext cx="1173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9021D45-2A80-7807-C95A-F1776B7D7EC4}"/>
                    </a:ext>
                  </a:extLst>
                </p14:cNvPr>
                <p14:cNvContentPartPr/>
                <p14:nvPr/>
              </p14:nvContentPartPr>
              <p14:xfrm>
                <a:off x="3145889" y="4986209"/>
                <a:ext cx="26280" cy="1425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9021D45-2A80-7807-C95A-F1776B7D7EC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137249" y="4977209"/>
                  <a:ext cx="43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9577944-E41F-2FF7-DFA5-306048842666}"/>
                    </a:ext>
                  </a:extLst>
                </p14:cNvPr>
                <p14:cNvContentPartPr/>
                <p14:nvPr/>
              </p14:nvContentPartPr>
              <p14:xfrm>
                <a:off x="3250289" y="4945889"/>
                <a:ext cx="199800" cy="1918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9577944-E41F-2FF7-DFA5-30604884266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241289" y="4937249"/>
                  <a:ext cx="217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3CF2A6D-6653-94A1-2A3E-74B736A07ED9}"/>
                    </a:ext>
                  </a:extLst>
                </p14:cNvPr>
                <p14:cNvContentPartPr/>
                <p14:nvPr/>
              </p14:nvContentPartPr>
              <p14:xfrm>
                <a:off x="3573209" y="4922849"/>
                <a:ext cx="103320" cy="2034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3CF2A6D-6653-94A1-2A3E-74B736A07ED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564209" y="4914209"/>
                  <a:ext cx="120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055CF32-B87A-F6AD-6DCD-6D03C0643A32}"/>
                    </a:ext>
                  </a:extLst>
                </p14:cNvPr>
                <p14:cNvContentPartPr/>
                <p14:nvPr/>
              </p14:nvContentPartPr>
              <p14:xfrm>
                <a:off x="3802169" y="4931129"/>
                <a:ext cx="85320" cy="2102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055CF32-B87A-F6AD-6DCD-6D03C0643A3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793169" y="4922129"/>
                  <a:ext cx="102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DB3528A-CE2B-BB78-D36B-18F34D6C69DA}"/>
                    </a:ext>
                  </a:extLst>
                </p14:cNvPr>
                <p14:cNvContentPartPr/>
                <p14:nvPr/>
              </p14:nvContentPartPr>
              <p14:xfrm>
                <a:off x="3990449" y="4883249"/>
                <a:ext cx="133200" cy="2674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DB3528A-CE2B-BB78-D36B-18F34D6C69D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981809" y="4874249"/>
                  <a:ext cx="15084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2EB8EA9F-7D0F-18D7-8047-382EF2AF0606}"/>
              </a:ext>
            </a:extLst>
          </p:cNvPr>
          <p:cNvGrpSpPr/>
          <p:nvPr/>
        </p:nvGrpSpPr>
        <p:grpSpPr>
          <a:xfrm>
            <a:off x="4576169" y="4705049"/>
            <a:ext cx="2012400" cy="558720"/>
            <a:chOff x="4576169" y="4705049"/>
            <a:chExt cx="2012400" cy="55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B636B7E-FE74-5A17-7DFF-A57A217C2F96}"/>
                    </a:ext>
                  </a:extLst>
                </p14:cNvPr>
                <p14:cNvContentPartPr/>
                <p14:nvPr/>
              </p14:nvContentPartPr>
              <p14:xfrm>
                <a:off x="4576169" y="4893329"/>
                <a:ext cx="128520" cy="1821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B636B7E-FE74-5A17-7DFF-A57A217C2F9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567169" y="4884329"/>
                  <a:ext cx="146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0B1B8C1-9D33-E5D6-97FC-54EC334DC634}"/>
                    </a:ext>
                  </a:extLst>
                </p14:cNvPr>
                <p14:cNvContentPartPr/>
                <p14:nvPr/>
              </p14:nvContentPartPr>
              <p14:xfrm>
                <a:off x="4755089" y="4946609"/>
                <a:ext cx="127440" cy="1173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0B1B8C1-9D33-E5D6-97FC-54EC334DC63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746449" y="4937609"/>
                  <a:ext cx="145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B74E0D3-DEEE-5AC6-0A8B-6433C17F60B2}"/>
                    </a:ext>
                  </a:extLst>
                </p14:cNvPr>
                <p14:cNvContentPartPr/>
                <p14:nvPr/>
              </p14:nvContentPartPr>
              <p14:xfrm>
                <a:off x="4909889" y="4937969"/>
                <a:ext cx="133920" cy="1342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B74E0D3-DEEE-5AC6-0A8B-6433C17F60B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900889" y="4928969"/>
                  <a:ext cx="151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216D2A9-1E97-C419-84BC-C745789E0C1E}"/>
                    </a:ext>
                  </a:extLst>
                </p14:cNvPr>
                <p14:cNvContentPartPr/>
                <p14:nvPr/>
              </p14:nvContentPartPr>
              <p14:xfrm>
                <a:off x="5106809" y="4897649"/>
                <a:ext cx="160560" cy="1832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216D2A9-1E97-C419-84BC-C745789E0C1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098169" y="4888649"/>
                  <a:ext cx="178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2AA19DE-9097-3953-BD12-158B453A2DCA}"/>
                    </a:ext>
                  </a:extLst>
                </p14:cNvPr>
                <p14:cNvContentPartPr/>
                <p14:nvPr/>
              </p14:nvContentPartPr>
              <p14:xfrm>
                <a:off x="5308769" y="4944089"/>
                <a:ext cx="135720" cy="3196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2AA19DE-9097-3953-BD12-158B453A2DC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99769" y="4935089"/>
                  <a:ext cx="1533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38B4EE3-AA97-6CDF-7FBF-67313DA53E3D}"/>
                    </a:ext>
                  </a:extLst>
                </p14:cNvPr>
                <p14:cNvContentPartPr/>
                <p14:nvPr/>
              </p14:nvContentPartPr>
              <p14:xfrm>
                <a:off x="5515769" y="4864169"/>
                <a:ext cx="322560" cy="3056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38B4EE3-AA97-6CDF-7FBF-67313DA53E3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506769" y="4855169"/>
                  <a:ext cx="3402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CB29E98-8C2F-9868-8B05-7B0D03C79053}"/>
                    </a:ext>
                  </a:extLst>
                </p14:cNvPr>
                <p14:cNvContentPartPr/>
                <p14:nvPr/>
              </p14:nvContentPartPr>
              <p14:xfrm>
                <a:off x="5758409" y="4705049"/>
                <a:ext cx="26280" cy="525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CB29E98-8C2F-9868-8B05-7B0D03C7905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749769" y="4696049"/>
                  <a:ext cx="43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5AB900D-2A99-271C-5690-2BABB4F21E6F}"/>
                    </a:ext>
                  </a:extLst>
                </p14:cNvPr>
                <p14:cNvContentPartPr/>
                <p14:nvPr/>
              </p14:nvContentPartPr>
              <p14:xfrm>
                <a:off x="5958209" y="4823129"/>
                <a:ext cx="128160" cy="2077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5AB900D-2A99-271C-5690-2BABB4F21E6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949569" y="4814129"/>
                  <a:ext cx="145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CEBB172-955D-8E48-8AE8-1BF2286535E0}"/>
                    </a:ext>
                  </a:extLst>
                </p14:cNvPr>
                <p14:cNvContentPartPr/>
                <p14:nvPr/>
              </p14:nvContentPartPr>
              <p14:xfrm>
                <a:off x="6183209" y="4810889"/>
                <a:ext cx="153360" cy="2318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CEBB172-955D-8E48-8AE8-1BF2286535E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174569" y="4802249"/>
                  <a:ext cx="1710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BBDBA48-8771-A010-FD4D-2B645AAC21DB}"/>
                    </a:ext>
                  </a:extLst>
                </p14:cNvPr>
                <p14:cNvContentPartPr/>
                <p14:nvPr/>
              </p14:nvContentPartPr>
              <p14:xfrm>
                <a:off x="6362489" y="4887929"/>
                <a:ext cx="42840" cy="1656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BBDBA48-8771-A010-FD4D-2B645AAC21D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353489" y="4879289"/>
                  <a:ext cx="60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71577C3-A57A-620E-30DB-B181312BE410}"/>
                    </a:ext>
                  </a:extLst>
                </p14:cNvPr>
                <p14:cNvContentPartPr/>
                <p14:nvPr/>
              </p14:nvContentPartPr>
              <p14:xfrm>
                <a:off x="6480209" y="4851929"/>
                <a:ext cx="108360" cy="1994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71577C3-A57A-620E-30DB-B181312BE41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471209" y="4843289"/>
                  <a:ext cx="12600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049A3E9B-78DF-0A84-8E13-EED3166B8ACE}"/>
                  </a:ext>
                </a:extLst>
              </p14:cNvPr>
              <p14:cNvContentPartPr/>
              <p14:nvPr/>
            </p14:nvContentPartPr>
            <p14:xfrm>
              <a:off x="7205969" y="4644929"/>
              <a:ext cx="12960" cy="1512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049A3E9B-78DF-0A84-8E13-EED3166B8ACE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7197329" y="4635929"/>
                <a:ext cx="3060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6A46110C-0BAB-D237-2C99-FA8B03C63A7C}"/>
              </a:ext>
            </a:extLst>
          </p:cNvPr>
          <p:cNvGrpSpPr/>
          <p:nvPr/>
        </p:nvGrpSpPr>
        <p:grpSpPr>
          <a:xfrm>
            <a:off x="7040369" y="4793969"/>
            <a:ext cx="841680" cy="207000"/>
            <a:chOff x="7040369" y="4793969"/>
            <a:chExt cx="84168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902B3B7-3D3A-7E1E-E929-9B9D4BABE40F}"/>
                    </a:ext>
                  </a:extLst>
                </p14:cNvPr>
                <p14:cNvContentPartPr/>
                <p14:nvPr/>
              </p14:nvContentPartPr>
              <p14:xfrm>
                <a:off x="7040369" y="4794689"/>
                <a:ext cx="168480" cy="2062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902B3B7-3D3A-7E1E-E929-9B9D4BABE40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031729" y="4785689"/>
                  <a:ext cx="186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2F7C307-0DDC-F772-09B5-A8C1DB48C3F3}"/>
                    </a:ext>
                  </a:extLst>
                </p14:cNvPr>
                <p14:cNvContentPartPr/>
                <p14:nvPr/>
              </p14:nvContentPartPr>
              <p14:xfrm>
                <a:off x="7249889" y="4835729"/>
                <a:ext cx="16920" cy="1346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2F7C307-0DDC-F772-09B5-A8C1DB48C3F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240889" y="4826729"/>
                  <a:ext cx="3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5348662-BD98-9BBE-C6C3-749B11E776D5}"/>
                    </a:ext>
                  </a:extLst>
                </p14:cNvPr>
                <p14:cNvContentPartPr/>
                <p14:nvPr/>
              </p14:nvContentPartPr>
              <p14:xfrm>
                <a:off x="7361489" y="4835009"/>
                <a:ext cx="144360" cy="1522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5348662-BD98-9BBE-C6C3-749B11E776D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352489" y="4826009"/>
                  <a:ext cx="162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31E68F3-0834-A35A-0354-E58078E82862}"/>
                    </a:ext>
                  </a:extLst>
                </p14:cNvPr>
                <p14:cNvContentPartPr/>
                <p14:nvPr/>
              </p14:nvContentPartPr>
              <p14:xfrm>
                <a:off x="7578569" y="4793969"/>
                <a:ext cx="197280" cy="1411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31E68F3-0834-A35A-0354-E58078E8286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569929" y="4785329"/>
                  <a:ext cx="214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FF77392-FBC7-BBCA-1612-6CD26A3C9AA6}"/>
                    </a:ext>
                  </a:extLst>
                </p14:cNvPr>
                <p14:cNvContentPartPr/>
                <p14:nvPr/>
              </p14:nvContentPartPr>
              <p14:xfrm>
                <a:off x="7810409" y="4794329"/>
                <a:ext cx="71640" cy="1249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FF77392-FBC7-BBCA-1612-6CD26A3C9AA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801769" y="4785689"/>
                  <a:ext cx="8928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03581B2-4D92-CD4B-DD95-D6E5BB60D7C1}"/>
              </a:ext>
            </a:extLst>
          </p:cNvPr>
          <p:cNvGrpSpPr/>
          <p:nvPr/>
        </p:nvGrpSpPr>
        <p:grpSpPr>
          <a:xfrm>
            <a:off x="8311529" y="4513529"/>
            <a:ext cx="2264040" cy="598320"/>
            <a:chOff x="8311529" y="4513529"/>
            <a:chExt cx="2264040" cy="59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4B36B90-DABD-508C-124A-096A06A7FBDA}"/>
                    </a:ext>
                  </a:extLst>
                </p14:cNvPr>
                <p14:cNvContentPartPr/>
                <p14:nvPr/>
              </p14:nvContentPartPr>
              <p14:xfrm>
                <a:off x="8311529" y="4707569"/>
                <a:ext cx="160920" cy="2210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4B36B90-DABD-508C-124A-096A06A7FBD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302889" y="4698929"/>
                  <a:ext cx="1785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367CE64-823C-572A-3ECF-193795A469BA}"/>
                    </a:ext>
                  </a:extLst>
                </p14:cNvPr>
                <p14:cNvContentPartPr/>
                <p14:nvPr/>
              </p14:nvContentPartPr>
              <p14:xfrm>
                <a:off x="8530049" y="4752929"/>
                <a:ext cx="149760" cy="1195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367CE64-823C-572A-3ECF-193795A469B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521049" y="4744289"/>
                  <a:ext cx="167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268699D-D743-3C73-B916-D4B0D85D7737}"/>
                    </a:ext>
                  </a:extLst>
                </p14:cNvPr>
                <p14:cNvContentPartPr/>
                <p14:nvPr/>
              </p14:nvContentPartPr>
              <p14:xfrm>
                <a:off x="8777729" y="4746089"/>
                <a:ext cx="200520" cy="1119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268699D-D743-3C73-B916-D4B0D85D773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769089" y="4737449"/>
                  <a:ext cx="218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FA2B501-2709-3078-B4AA-DF8D2E1AC38A}"/>
                    </a:ext>
                  </a:extLst>
                </p14:cNvPr>
                <p14:cNvContentPartPr/>
                <p14:nvPr/>
              </p14:nvContentPartPr>
              <p14:xfrm>
                <a:off x="8691329" y="4578329"/>
                <a:ext cx="163800" cy="4532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FA2B501-2709-3078-B4AA-DF8D2E1AC38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682689" y="4569329"/>
                  <a:ext cx="1814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0782282-0217-0C04-B0D4-5E2B94A191A0}"/>
                    </a:ext>
                  </a:extLst>
                </p14:cNvPr>
                <p14:cNvContentPartPr/>
                <p14:nvPr/>
              </p14:nvContentPartPr>
              <p14:xfrm>
                <a:off x="9009569" y="4764449"/>
                <a:ext cx="168480" cy="943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0782282-0217-0C04-B0D4-5E2B94A191A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000569" y="4755449"/>
                  <a:ext cx="186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8C33AA1-01D7-9741-398F-9FC13029892A}"/>
                    </a:ext>
                  </a:extLst>
                </p14:cNvPr>
                <p14:cNvContentPartPr/>
                <p14:nvPr/>
              </p14:nvContentPartPr>
              <p14:xfrm>
                <a:off x="8923529" y="4584809"/>
                <a:ext cx="194400" cy="4604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8C33AA1-01D7-9741-398F-9FC13029892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914889" y="4576169"/>
                  <a:ext cx="21204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672A3CF-1803-D7EB-2150-412818EAC3C0}"/>
                    </a:ext>
                  </a:extLst>
                </p14:cNvPr>
                <p14:cNvContentPartPr/>
                <p14:nvPr/>
              </p14:nvContentPartPr>
              <p14:xfrm>
                <a:off x="9267689" y="4682009"/>
                <a:ext cx="110520" cy="1893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672A3CF-1803-D7EB-2150-412818EAC3C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259049" y="4673009"/>
                  <a:ext cx="128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4C0D157-F367-6545-AADB-B48105D9FC5A}"/>
                    </a:ext>
                  </a:extLst>
                </p14:cNvPr>
                <p14:cNvContentPartPr/>
                <p14:nvPr/>
              </p14:nvContentPartPr>
              <p14:xfrm>
                <a:off x="9460649" y="4720529"/>
                <a:ext cx="264960" cy="3913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4C0D157-F367-6545-AADB-B48105D9FC5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452009" y="4711529"/>
                  <a:ext cx="2826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1D9F631-1449-039E-FF8A-215C5ED12D38}"/>
                    </a:ext>
                  </a:extLst>
                </p14:cNvPr>
                <p14:cNvContentPartPr/>
                <p14:nvPr/>
              </p14:nvContentPartPr>
              <p14:xfrm>
                <a:off x="9802649" y="4717289"/>
                <a:ext cx="47520" cy="1710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1D9F631-1449-039E-FF8A-215C5ED12D3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793649" y="4708649"/>
                  <a:ext cx="65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E8FC55E-5BF4-AB52-002D-BE6B9DDBC039}"/>
                    </a:ext>
                  </a:extLst>
                </p14:cNvPr>
                <p14:cNvContentPartPr/>
                <p14:nvPr/>
              </p14:nvContentPartPr>
              <p14:xfrm>
                <a:off x="9969689" y="4735289"/>
                <a:ext cx="132480" cy="1555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E8FC55E-5BF4-AB52-002D-BE6B9DDBC03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960689" y="4726649"/>
                  <a:ext cx="150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4A5FE5B-D572-464F-8F25-45BD8174219F}"/>
                    </a:ext>
                  </a:extLst>
                </p14:cNvPr>
                <p14:cNvContentPartPr/>
                <p14:nvPr/>
              </p14:nvContentPartPr>
              <p14:xfrm>
                <a:off x="10196129" y="4671929"/>
                <a:ext cx="177840" cy="2332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4A5FE5B-D572-464F-8F25-45BD8174219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187489" y="4662929"/>
                  <a:ext cx="195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942FD09-A865-5091-5AF6-8AFE7DBF2C89}"/>
                    </a:ext>
                  </a:extLst>
                </p14:cNvPr>
                <p14:cNvContentPartPr/>
                <p14:nvPr/>
              </p14:nvContentPartPr>
              <p14:xfrm>
                <a:off x="10352729" y="4513529"/>
                <a:ext cx="17640" cy="194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942FD09-A865-5091-5AF6-8AFE7DBF2C8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343729" y="4504889"/>
                  <a:ext cx="35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BD70335-7541-BFBC-5A2D-F15576A5194E}"/>
                    </a:ext>
                  </a:extLst>
                </p14:cNvPr>
                <p14:cNvContentPartPr/>
                <p14:nvPr/>
              </p14:nvContentPartPr>
              <p14:xfrm>
                <a:off x="10412849" y="4683449"/>
                <a:ext cx="162720" cy="2206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BD70335-7541-BFBC-5A2D-F15576A5194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404209" y="4674809"/>
                  <a:ext cx="18036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ED719241-A314-204E-F4BD-0F956F45BEB4}"/>
              </a:ext>
            </a:extLst>
          </p:cNvPr>
          <p:cNvGrpSpPr/>
          <p:nvPr/>
        </p:nvGrpSpPr>
        <p:grpSpPr>
          <a:xfrm>
            <a:off x="10893089" y="4631969"/>
            <a:ext cx="571680" cy="219600"/>
            <a:chOff x="10893089" y="4631969"/>
            <a:chExt cx="57168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7889EFF-E167-06DC-CC98-EB92FD4B4C37}"/>
                    </a:ext>
                  </a:extLst>
                </p14:cNvPr>
                <p14:cNvContentPartPr/>
                <p14:nvPr/>
              </p14:nvContentPartPr>
              <p14:xfrm>
                <a:off x="10893089" y="4694609"/>
                <a:ext cx="284760" cy="1404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7889EFF-E167-06DC-CC98-EB92FD4B4C3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884089" y="4685609"/>
                  <a:ext cx="302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BF328D9-7645-74EC-49DD-3276F05EA31C}"/>
                    </a:ext>
                  </a:extLst>
                </p14:cNvPr>
                <p14:cNvContentPartPr/>
                <p14:nvPr/>
              </p14:nvContentPartPr>
              <p14:xfrm>
                <a:off x="11232209" y="4631969"/>
                <a:ext cx="232560" cy="2196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BF328D9-7645-74EC-49DD-3276F05EA31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223209" y="4623329"/>
                  <a:ext cx="25020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255388D-6BD1-9733-D303-F537264C129B}"/>
              </a:ext>
            </a:extLst>
          </p:cNvPr>
          <p:cNvGrpSpPr/>
          <p:nvPr/>
        </p:nvGrpSpPr>
        <p:grpSpPr>
          <a:xfrm>
            <a:off x="1016129" y="5545649"/>
            <a:ext cx="851760" cy="477000"/>
            <a:chOff x="1016129" y="5545649"/>
            <a:chExt cx="851760" cy="4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A7D0045-B90D-781C-B336-DF21C10CE852}"/>
                    </a:ext>
                  </a:extLst>
                </p14:cNvPr>
                <p14:cNvContentPartPr/>
                <p14:nvPr/>
              </p14:nvContentPartPr>
              <p14:xfrm>
                <a:off x="1029809" y="5598569"/>
                <a:ext cx="48960" cy="1810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A7D0045-B90D-781C-B336-DF21C10CE85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21169" y="5589569"/>
                  <a:ext cx="66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E7726E3-3390-968A-603C-7CF8336E2CB4}"/>
                    </a:ext>
                  </a:extLst>
                </p14:cNvPr>
                <p14:cNvContentPartPr/>
                <p14:nvPr/>
              </p14:nvContentPartPr>
              <p14:xfrm>
                <a:off x="1016129" y="5598209"/>
                <a:ext cx="136080" cy="2012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E7726E3-3390-968A-603C-7CF8336E2CB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07489" y="5589209"/>
                  <a:ext cx="153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4152450-FFF4-EE04-69B2-280571E65081}"/>
                    </a:ext>
                  </a:extLst>
                </p14:cNvPr>
                <p14:cNvContentPartPr/>
                <p14:nvPr/>
              </p14:nvContentPartPr>
              <p14:xfrm>
                <a:off x="1292249" y="5668409"/>
                <a:ext cx="143640" cy="3542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4152450-FFF4-EE04-69B2-280571E6508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283609" y="5659769"/>
                  <a:ext cx="1612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8230D81-B2F7-0EBF-DB55-8A14EB763C52}"/>
                    </a:ext>
                  </a:extLst>
                </p14:cNvPr>
                <p14:cNvContentPartPr/>
                <p14:nvPr/>
              </p14:nvContentPartPr>
              <p14:xfrm>
                <a:off x="1546769" y="5656529"/>
                <a:ext cx="98640" cy="1350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8230D81-B2F7-0EBF-DB55-8A14EB763C5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537769" y="5647529"/>
                  <a:ext cx="116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58D78A4-7479-E0DA-6825-FAACF76FA62C}"/>
                    </a:ext>
                  </a:extLst>
                </p14:cNvPr>
                <p14:cNvContentPartPr/>
                <p14:nvPr/>
              </p14:nvContentPartPr>
              <p14:xfrm>
                <a:off x="1778609" y="5545649"/>
                <a:ext cx="89280" cy="2455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58D78A4-7479-E0DA-6825-FAACF76FA62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769609" y="5536649"/>
                  <a:ext cx="10692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4047BF5D-7B3D-CC6D-CE2E-F68D39AD7529}"/>
              </a:ext>
            </a:extLst>
          </p:cNvPr>
          <p:cNvGrpSpPr/>
          <p:nvPr/>
        </p:nvGrpSpPr>
        <p:grpSpPr>
          <a:xfrm>
            <a:off x="2237249" y="5609009"/>
            <a:ext cx="621720" cy="189000"/>
            <a:chOff x="2237249" y="5609009"/>
            <a:chExt cx="62172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8064587-3301-0BC4-AF8E-72B8D9AA2C8A}"/>
                    </a:ext>
                  </a:extLst>
                </p14:cNvPr>
                <p14:cNvContentPartPr/>
                <p14:nvPr/>
              </p14:nvContentPartPr>
              <p14:xfrm>
                <a:off x="2237249" y="5609009"/>
                <a:ext cx="175320" cy="1890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8064587-3301-0BC4-AF8E-72B8D9AA2C8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228249" y="5600369"/>
                  <a:ext cx="192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35CE545-0752-962E-259B-05D79C33D3CA}"/>
                    </a:ext>
                  </a:extLst>
                </p14:cNvPr>
                <p14:cNvContentPartPr/>
                <p14:nvPr/>
              </p14:nvContentPartPr>
              <p14:xfrm>
                <a:off x="2552969" y="5642849"/>
                <a:ext cx="106200" cy="1310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35CE545-0752-962E-259B-05D79C33D3C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544329" y="5633849"/>
                  <a:ext cx="123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B07D650-2D4F-1182-8E10-E197D8500E13}"/>
                    </a:ext>
                  </a:extLst>
                </p14:cNvPr>
                <p14:cNvContentPartPr/>
                <p14:nvPr/>
              </p14:nvContentPartPr>
              <p14:xfrm>
                <a:off x="2721809" y="5642129"/>
                <a:ext cx="137160" cy="1519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B07D650-2D4F-1182-8E10-E197D8500E1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713169" y="5633489"/>
                  <a:ext cx="1548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738CE307-452B-9065-C52A-BD927AC2B0C4}"/>
              </a:ext>
            </a:extLst>
          </p:cNvPr>
          <p:cNvGrpSpPr/>
          <p:nvPr/>
        </p:nvGrpSpPr>
        <p:grpSpPr>
          <a:xfrm>
            <a:off x="3401489" y="5368889"/>
            <a:ext cx="814680" cy="493200"/>
            <a:chOff x="3401489" y="5368889"/>
            <a:chExt cx="814680" cy="49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B6AB640-2D18-2E87-2B8A-8ECB7D10FBBA}"/>
                    </a:ext>
                  </a:extLst>
                </p14:cNvPr>
                <p14:cNvContentPartPr/>
                <p14:nvPr/>
              </p14:nvContentPartPr>
              <p14:xfrm>
                <a:off x="3401489" y="5570129"/>
                <a:ext cx="150840" cy="2005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B6AB640-2D18-2E87-2B8A-8ECB7D10FBB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392849" y="5561489"/>
                  <a:ext cx="168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D7DBFB5-9980-09CF-4B04-DA8F2B4FD909}"/>
                    </a:ext>
                  </a:extLst>
                </p14:cNvPr>
                <p14:cNvContentPartPr/>
                <p14:nvPr/>
              </p14:nvContentPartPr>
              <p14:xfrm>
                <a:off x="3453329" y="5368889"/>
                <a:ext cx="23760" cy="482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D7DBFB5-9980-09CF-4B04-DA8F2B4FD90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444689" y="5360249"/>
                  <a:ext cx="41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FACF29B-CAC9-7276-7474-D57CB1220FFE}"/>
                    </a:ext>
                  </a:extLst>
                </p14:cNvPr>
                <p14:cNvContentPartPr/>
                <p14:nvPr/>
              </p14:nvContentPartPr>
              <p14:xfrm>
                <a:off x="3641609" y="5376809"/>
                <a:ext cx="126000" cy="4852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FACF29B-CAC9-7276-7474-D57CB1220FF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632969" y="5367809"/>
                  <a:ext cx="1436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46C324A-BAC4-9C08-C9DE-0211ADB4198E}"/>
                    </a:ext>
                  </a:extLst>
                </p14:cNvPr>
                <p14:cNvContentPartPr/>
                <p14:nvPr/>
              </p14:nvContentPartPr>
              <p14:xfrm>
                <a:off x="3903329" y="5587049"/>
                <a:ext cx="89280" cy="1296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46C324A-BAC4-9C08-C9DE-0211ADB4198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894329" y="5578049"/>
                  <a:ext cx="106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FC7B7DE-3EA8-E8FF-1E54-7977B274DE27}"/>
                    </a:ext>
                  </a:extLst>
                </p14:cNvPr>
                <p14:cNvContentPartPr/>
                <p14:nvPr/>
              </p14:nvContentPartPr>
              <p14:xfrm>
                <a:off x="4064249" y="5576609"/>
                <a:ext cx="151920" cy="1436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FC7B7DE-3EA8-E8FF-1E54-7977B274DE2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055249" y="5567609"/>
                  <a:ext cx="16956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3BF0EDF1-AFDC-DA04-E3D9-23447F0AB9FD}"/>
                  </a:ext>
                </a:extLst>
              </p14:cNvPr>
              <p14:cNvContentPartPr/>
              <p14:nvPr/>
            </p14:nvContentPartPr>
            <p14:xfrm>
              <a:off x="4375649" y="5474009"/>
              <a:ext cx="195480" cy="21600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3BF0EDF1-AFDC-DA04-E3D9-23447F0AB9FD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4366649" y="5465369"/>
                <a:ext cx="213120" cy="23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7702EB80-B947-3B78-D45E-623B0DEE7B65}"/>
              </a:ext>
            </a:extLst>
          </p:cNvPr>
          <p:cNvGrpSpPr/>
          <p:nvPr/>
        </p:nvGrpSpPr>
        <p:grpSpPr>
          <a:xfrm>
            <a:off x="5055689" y="5479769"/>
            <a:ext cx="162720" cy="327600"/>
            <a:chOff x="5055689" y="5479769"/>
            <a:chExt cx="16272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87AAF4A-5642-9B14-4AF2-3D5E165D2917}"/>
                    </a:ext>
                  </a:extLst>
                </p14:cNvPr>
                <p14:cNvContentPartPr/>
                <p14:nvPr/>
              </p14:nvContentPartPr>
              <p14:xfrm>
                <a:off x="5055689" y="5499929"/>
                <a:ext cx="88920" cy="1090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87AAF4A-5642-9B14-4AF2-3D5E165D291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047049" y="5490929"/>
                  <a:ext cx="106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5CDE009-9247-6EE9-B9E6-456A8DFE50F1}"/>
                    </a:ext>
                  </a:extLst>
                </p14:cNvPr>
                <p14:cNvContentPartPr/>
                <p14:nvPr/>
              </p14:nvContentPartPr>
              <p14:xfrm>
                <a:off x="5062169" y="5479769"/>
                <a:ext cx="156240" cy="3276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5CDE009-9247-6EE9-B9E6-456A8DFE50F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053169" y="5471129"/>
                  <a:ext cx="173880" cy="34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2E491D62-548A-97E8-FC61-08A30B09DD38}"/>
              </a:ext>
            </a:extLst>
          </p:cNvPr>
          <p:cNvGrpSpPr/>
          <p:nvPr/>
        </p:nvGrpSpPr>
        <p:grpSpPr>
          <a:xfrm>
            <a:off x="5378249" y="5341889"/>
            <a:ext cx="389880" cy="493560"/>
            <a:chOff x="5378249" y="5341889"/>
            <a:chExt cx="389880" cy="49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451411B-9E36-B8B2-9AD6-913E236CE233}"/>
                    </a:ext>
                  </a:extLst>
                </p14:cNvPr>
                <p14:cNvContentPartPr/>
                <p14:nvPr/>
              </p14:nvContentPartPr>
              <p14:xfrm>
                <a:off x="5378249" y="5341889"/>
                <a:ext cx="55440" cy="1036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451411B-9E36-B8B2-9AD6-913E236CE23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369609" y="5333249"/>
                  <a:ext cx="73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50BE3EE-4994-0307-17D4-6BEBF1619489}"/>
                    </a:ext>
                  </a:extLst>
                </p14:cNvPr>
                <p14:cNvContentPartPr/>
                <p14:nvPr/>
              </p14:nvContentPartPr>
              <p14:xfrm>
                <a:off x="5499569" y="5446289"/>
                <a:ext cx="219240" cy="3891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50BE3EE-4994-0307-17D4-6BEBF161948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490569" y="5437649"/>
                  <a:ext cx="2368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EF86EC4-7873-2234-A947-D1ADF29AC4E4}"/>
                    </a:ext>
                  </a:extLst>
                </p14:cNvPr>
                <p14:cNvContentPartPr/>
                <p14:nvPr/>
              </p14:nvContentPartPr>
              <p14:xfrm>
                <a:off x="5751209" y="5666969"/>
                <a:ext cx="16920" cy="75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EF86EC4-7873-2234-A947-D1ADF29AC4E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742209" y="5658329"/>
                  <a:ext cx="34560" cy="2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1174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4E9305-47A6-4EF4-C3AC-0A5504916BD3}"/>
              </a:ext>
            </a:extLst>
          </p:cNvPr>
          <p:cNvGrpSpPr/>
          <p:nvPr/>
        </p:nvGrpSpPr>
        <p:grpSpPr>
          <a:xfrm>
            <a:off x="527249" y="228449"/>
            <a:ext cx="1462680" cy="405000"/>
            <a:chOff x="527249" y="228449"/>
            <a:chExt cx="146268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457B0B7-9388-D330-7FC8-7DDBC1BBDB28}"/>
                    </a:ext>
                  </a:extLst>
                </p14:cNvPr>
                <p14:cNvContentPartPr/>
                <p14:nvPr/>
              </p14:nvContentPartPr>
              <p14:xfrm>
                <a:off x="527249" y="228449"/>
                <a:ext cx="339480" cy="405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457B0B7-9388-D330-7FC8-7DDBC1BBDB2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8249" y="219809"/>
                  <a:ext cx="3571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F77CE0A-257F-A491-B443-EF29F83CBF1F}"/>
                    </a:ext>
                  </a:extLst>
                </p14:cNvPr>
                <p14:cNvContentPartPr/>
                <p14:nvPr/>
              </p14:nvContentPartPr>
              <p14:xfrm>
                <a:off x="987689" y="330689"/>
                <a:ext cx="201960" cy="255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F77CE0A-257F-A491-B443-EF29F83CBF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9049" y="321689"/>
                  <a:ext cx="219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43DB975-B95E-B539-C50F-78EBA58D268B}"/>
                    </a:ext>
                  </a:extLst>
                </p14:cNvPr>
                <p14:cNvContentPartPr/>
                <p14:nvPr/>
              </p14:nvContentPartPr>
              <p14:xfrm>
                <a:off x="986969" y="462809"/>
                <a:ext cx="182520" cy="80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43DB975-B95E-B539-C50F-78EBA58D268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8329" y="454169"/>
                  <a:ext cx="200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FBD2FC0-FBB0-24B9-3AEC-6F745E62CA3F}"/>
                    </a:ext>
                  </a:extLst>
                </p14:cNvPr>
                <p14:cNvContentPartPr/>
                <p14:nvPr/>
              </p14:nvContentPartPr>
              <p14:xfrm>
                <a:off x="1323929" y="288209"/>
                <a:ext cx="278640" cy="271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FBD2FC0-FBB0-24B9-3AEC-6F745E62CA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4929" y="279569"/>
                  <a:ext cx="2962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29D9B2-7033-EC4B-2ED5-77D9F5E89CC7}"/>
                    </a:ext>
                  </a:extLst>
                </p14:cNvPr>
                <p14:cNvContentPartPr/>
                <p14:nvPr/>
              </p14:nvContentPartPr>
              <p14:xfrm>
                <a:off x="1798769" y="257969"/>
                <a:ext cx="191160" cy="274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29D9B2-7033-EC4B-2ED5-77D9F5E89CC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89769" y="249329"/>
                  <a:ext cx="2088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3469507-8654-654C-DC01-E89F6FF1C2CA}"/>
                    </a:ext>
                  </a:extLst>
                </p14:cNvPr>
                <p14:cNvContentPartPr/>
                <p14:nvPr/>
              </p14:nvContentPartPr>
              <p14:xfrm>
                <a:off x="1840529" y="396209"/>
                <a:ext cx="111240" cy="42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3469507-8654-654C-DC01-E89F6FF1C2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31889" y="387569"/>
                  <a:ext cx="12888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A9CC7A-16C1-4F3B-EC05-5BDCA8C99B15}"/>
              </a:ext>
            </a:extLst>
          </p:cNvPr>
          <p:cNvGrpSpPr/>
          <p:nvPr/>
        </p:nvGrpSpPr>
        <p:grpSpPr>
          <a:xfrm>
            <a:off x="2707409" y="257969"/>
            <a:ext cx="476280" cy="334440"/>
            <a:chOff x="2707409" y="257969"/>
            <a:chExt cx="47628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13C18C1-B86B-543B-51B7-B120463A1946}"/>
                    </a:ext>
                  </a:extLst>
                </p14:cNvPr>
                <p14:cNvContentPartPr/>
                <p14:nvPr/>
              </p14:nvContentPartPr>
              <p14:xfrm>
                <a:off x="2707409" y="262649"/>
                <a:ext cx="200520" cy="313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13C18C1-B86B-543B-51B7-B120463A194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98409" y="253649"/>
                  <a:ext cx="2181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2911E26-6607-D982-C900-94077C41C3F5}"/>
                    </a:ext>
                  </a:extLst>
                </p14:cNvPr>
                <p14:cNvContentPartPr/>
                <p14:nvPr/>
              </p14:nvContentPartPr>
              <p14:xfrm>
                <a:off x="3077129" y="257969"/>
                <a:ext cx="92880" cy="93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2911E26-6607-D982-C900-94077C41C3F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68129" y="249329"/>
                  <a:ext cx="110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640C46E-4551-26AF-FA8D-457DF0127A20}"/>
                    </a:ext>
                  </a:extLst>
                </p14:cNvPr>
                <p14:cNvContentPartPr/>
                <p14:nvPr/>
              </p14:nvContentPartPr>
              <p14:xfrm>
                <a:off x="3044729" y="481169"/>
                <a:ext cx="107280" cy="10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640C46E-4551-26AF-FA8D-457DF0127A2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35729" y="472169"/>
                  <a:ext cx="124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1D2C229-A50E-7B2E-3DF0-6B6A89AE3EDD}"/>
                    </a:ext>
                  </a:extLst>
                </p14:cNvPr>
                <p14:cNvContentPartPr/>
                <p14:nvPr/>
              </p14:nvContentPartPr>
              <p14:xfrm>
                <a:off x="3046529" y="571529"/>
                <a:ext cx="137160" cy="20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1D2C229-A50E-7B2E-3DF0-6B6A89AE3ED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37529" y="562529"/>
                  <a:ext cx="15480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6557E0-F760-227E-4E63-7EA1E8288D8C}"/>
                  </a:ext>
                </a:extLst>
              </p14:cNvPr>
              <p14:cNvContentPartPr/>
              <p14:nvPr/>
            </p14:nvContentPartPr>
            <p14:xfrm>
              <a:off x="340769" y="803369"/>
              <a:ext cx="3327120" cy="132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6557E0-F760-227E-4E63-7EA1E8288D8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1769" y="794369"/>
                <a:ext cx="33447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2CC38B-097B-DAC5-F13D-3329D1A233A0}"/>
                  </a:ext>
                </a:extLst>
              </p14:cNvPr>
              <p14:cNvContentPartPr/>
              <p14:nvPr/>
            </p14:nvContentPartPr>
            <p14:xfrm>
              <a:off x="3717209" y="351929"/>
              <a:ext cx="14400" cy="14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2CC38B-097B-DAC5-F13D-3329D1A233A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08569" y="342929"/>
                <a:ext cx="320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EA82A3D-FC7D-2B9E-B6CA-67E8BCC1CD8F}"/>
                  </a:ext>
                </a:extLst>
              </p14:cNvPr>
              <p14:cNvContentPartPr/>
              <p14:nvPr/>
            </p14:nvContentPartPr>
            <p14:xfrm>
              <a:off x="3743849" y="521489"/>
              <a:ext cx="25200" cy="12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EA82A3D-FC7D-2B9E-B6CA-67E8BCC1CD8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34849" y="512489"/>
                <a:ext cx="4284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41AFEC8-8303-B291-0A2E-8F7C5EEF19B4}"/>
              </a:ext>
            </a:extLst>
          </p:cNvPr>
          <p:cNvGrpSpPr/>
          <p:nvPr/>
        </p:nvGrpSpPr>
        <p:grpSpPr>
          <a:xfrm>
            <a:off x="4817729" y="331409"/>
            <a:ext cx="741600" cy="444600"/>
            <a:chOff x="4817729" y="331409"/>
            <a:chExt cx="74160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329C23-72EA-B80E-A532-DED14E09648F}"/>
                    </a:ext>
                  </a:extLst>
                </p14:cNvPr>
                <p14:cNvContentPartPr/>
                <p14:nvPr/>
              </p14:nvContentPartPr>
              <p14:xfrm>
                <a:off x="4817729" y="331409"/>
                <a:ext cx="286200" cy="444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329C23-72EA-B80E-A532-DED14E09648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09089" y="322409"/>
                  <a:ext cx="3038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DFAAD79-3BC1-783A-E79E-D6A6A0093B9B}"/>
                    </a:ext>
                  </a:extLst>
                </p14:cNvPr>
                <p14:cNvContentPartPr/>
                <p14:nvPr/>
              </p14:nvContentPartPr>
              <p14:xfrm>
                <a:off x="5232449" y="349049"/>
                <a:ext cx="30240" cy="78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DFAAD79-3BC1-783A-E79E-D6A6A0093B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23809" y="340049"/>
                  <a:ext cx="47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8A30892-A79B-0712-C6DC-E72BA3D6DC52}"/>
                    </a:ext>
                  </a:extLst>
                </p14:cNvPr>
                <p14:cNvContentPartPr/>
                <p14:nvPr/>
              </p14:nvContentPartPr>
              <p14:xfrm>
                <a:off x="5313449" y="575849"/>
                <a:ext cx="15480" cy="111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8A30892-A79B-0712-C6DC-E72BA3D6DC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04809" y="566849"/>
                  <a:ext cx="33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F63F73F-1EE7-F2CB-016E-AF66A01792C7}"/>
                    </a:ext>
                  </a:extLst>
                </p14:cNvPr>
                <p14:cNvContentPartPr/>
                <p14:nvPr/>
              </p14:nvContentPartPr>
              <p14:xfrm>
                <a:off x="5417129" y="560369"/>
                <a:ext cx="142200" cy="158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F63F73F-1EE7-F2CB-016E-AF66A01792C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08129" y="551369"/>
                  <a:ext cx="1598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8063E5-7393-6352-0894-47DB8302C2D4}"/>
              </a:ext>
            </a:extLst>
          </p:cNvPr>
          <p:cNvGrpSpPr/>
          <p:nvPr/>
        </p:nvGrpSpPr>
        <p:grpSpPr>
          <a:xfrm>
            <a:off x="5722409" y="495209"/>
            <a:ext cx="754200" cy="259560"/>
            <a:chOff x="5722409" y="495209"/>
            <a:chExt cx="75420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4578EC3-105C-B1E6-F978-A36E87AF557C}"/>
                    </a:ext>
                  </a:extLst>
                </p14:cNvPr>
                <p14:cNvContentPartPr/>
                <p14:nvPr/>
              </p14:nvContentPartPr>
              <p14:xfrm>
                <a:off x="5722409" y="499169"/>
                <a:ext cx="81000" cy="255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4578EC3-105C-B1E6-F978-A36E87AF557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13409" y="490529"/>
                  <a:ext cx="986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E4599D5-4F41-D797-9BEC-A0F9FC78D4FF}"/>
                    </a:ext>
                  </a:extLst>
                </p14:cNvPr>
                <p14:cNvContentPartPr/>
                <p14:nvPr/>
              </p14:nvContentPartPr>
              <p14:xfrm>
                <a:off x="5881529" y="495209"/>
                <a:ext cx="140040" cy="184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E4599D5-4F41-D797-9BEC-A0F9FC78D4F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72889" y="486209"/>
                  <a:ext cx="157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F4EDDD-52E4-63C7-49AD-A964C27C009C}"/>
                    </a:ext>
                  </a:extLst>
                </p14:cNvPr>
                <p14:cNvContentPartPr/>
                <p14:nvPr/>
              </p14:nvContentPartPr>
              <p14:xfrm>
                <a:off x="6122009" y="536969"/>
                <a:ext cx="116640" cy="140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F4EDDD-52E4-63C7-49AD-A964C27C00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13009" y="527969"/>
                  <a:ext cx="134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AD41724-92CD-DE42-B6D3-E3BE1A5D37CB}"/>
                    </a:ext>
                  </a:extLst>
                </p14:cNvPr>
                <p14:cNvContentPartPr/>
                <p14:nvPr/>
              </p14:nvContentPartPr>
              <p14:xfrm>
                <a:off x="6217049" y="572609"/>
                <a:ext cx="107280" cy="117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AD41724-92CD-DE42-B6D3-E3BE1A5D37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08409" y="563609"/>
                  <a:ext cx="124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E39AA0D-0F02-22E3-C356-B8DE2BEF0C01}"/>
                    </a:ext>
                  </a:extLst>
                </p14:cNvPr>
                <p14:cNvContentPartPr/>
                <p14:nvPr/>
              </p14:nvContentPartPr>
              <p14:xfrm>
                <a:off x="6362849" y="549209"/>
                <a:ext cx="113760" cy="180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E39AA0D-0F02-22E3-C356-B8DE2BEF0C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54209" y="540209"/>
                  <a:ext cx="1314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79F5C9-3149-FB20-383C-8B8E2B4DE34D}"/>
              </a:ext>
            </a:extLst>
          </p:cNvPr>
          <p:cNvGrpSpPr/>
          <p:nvPr/>
        </p:nvGrpSpPr>
        <p:grpSpPr>
          <a:xfrm>
            <a:off x="6915449" y="471449"/>
            <a:ext cx="364680" cy="209160"/>
            <a:chOff x="6915449" y="471449"/>
            <a:chExt cx="36468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4789895-90F4-0F49-C6EA-9F726B8A5F7B}"/>
                    </a:ext>
                  </a:extLst>
                </p14:cNvPr>
                <p14:cNvContentPartPr/>
                <p14:nvPr/>
              </p14:nvContentPartPr>
              <p14:xfrm>
                <a:off x="6915449" y="471449"/>
                <a:ext cx="154080" cy="189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4789895-90F4-0F49-C6EA-9F726B8A5F7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06809" y="462809"/>
                  <a:ext cx="171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B984263-77FC-FC91-9372-D8CD314012F0}"/>
                    </a:ext>
                  </a:extLst>
                </p14:cNvPr>
                <p14:cNvContentPartPr/>
                <p14:nvPr/>
              </p14:nvContentPartPr>
              <p14:xfrm>
                <a:off x="7115249" y="524009"/>
                <a:ext cx="164880" cy="156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B984263-77FC-FC91-9372-D8CD314012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06609" y="515009"/>
                  <a:ext cx="182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F55B272-D991-F759-4557-B18BD57AFBC4}"/>
                    </a:ext>
                  </a:extLst>
                </p14:cNvPr>
                <p14:cNvContentPartPr/>
                <p14:nvPr/>
              </p14:nvContentPartPr>
              <p14:xfrm>
                <a:off x="7152689" y="543449"/>
                <a:ext cx="58680" cy="54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F55B272-D991-F759-4557-B18BD57AFB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43689" y="534809"/>
                  <a:ext cx="7632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B4E48D9-CA63-6DB1-D451-E8DE9EDDB9BE}"/>
              </a:ext>
            </a:extLst>
          </p:cNvPr>
          <p:cNvGrpSpPr/>
          <p:nvPr/>
        </p:nvGrpSpPr>
        <p:grpSpPr>
          <a:xfrm>
            <a:off x="7855409" y="301529"/>
            <a:ext cx="1865160" cy="546480"/>
            <a:chOff x="7855409" y="301529"/>
            <a:chExt cx="1865160" cy="54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0A842B7-7332-DFFE-1F9E-F7F21E82EEA7}"/>
                    </a:ext>
                  </a:extLst>
                </p14:cNvPr>
                <p14:cNvContentPartPr/>
                <p14:nvPr/>
              </p14:nvContentPartPr>
              <p14:xfrm>
                <a:off x="7855409" y="492329"/>
                <a:ext cx="168480" cy="170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0A842B7-7332-DFFE-1F9E-F7F21E82EEA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46409" y="483329"/>
                  <a:ext cx="186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15AD381-FA0D-6C42-B3E5-550A6C6E1DEC}"/>
                    </a:ext>
                  </a:extLst>
                </p14:cNvPr>
                <p14:cNvContentPartPr/>
                <p14:nvPr/>
              </p14:nvContentPartPr>
              <p14:xfrm>
                <a:off x="8114969" y="537689"/>
                <a:ext cx="124560" cy="118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15AD381-FA0D-6C42-B3E5-550A6C6E1DE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06329" y="528689"/>
                  <a:ext cx="142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B010D9B-8458-192D-D58F-7065BDBC06CE}"/>
                    </a:ext>
                  </a:extLst>
                </p14:cNvPr>
                <p14:cNvContentPartPr/>
                <p14:nvPr/>
              </p14:nvContentPartPr>
              <p14:xfrm>
                <a:off x="8125769" y="301529"/>
                <a:ext cx="6120" cy="29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B010D9B-8458-192D-D58F-7065BDBC06C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17129" y="292889"/>
                  <a:ext cx="23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DE06682-321A-465B-3EC5-B16F5DE4C36E}"/>
                    </a:ext>
                  </a:extLst>
                </p14:cNvPr>
                <p14:cNvContentPartPr/>
                <p14:nvPr/>
              </p14:nvContentPartPr>
              <p14:xfrm>
                <a:off x="8399009" y="466409"/>
                <a:ext cx="156600" cy="177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DE06682-321A-465B-3EC5-B16F5DE4C36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90009" y="457409"/>
                  <a:ext cx="174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7F99224-A5E0-723B-EE58-A7CC3F1D51FF}"/>
                    </a:ext>
                  </a:extLst>
                </p14:cNvPr>
                <p14:cNvContentPartPr/>
                <p14:nvPr/>
              </p14:nvContentPartPr>
              <p14:xfrm>
                <a:off x="8638049" y="457769"/>
                <a:ext cx="159840" cy="198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7F99224-A5E0-723B-EE58-A7CC3F1D51F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29409" y="449129"/>
                  <a:ext cx="177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411228B-7D89-9936-B515-B71DB48663F6}"/>
                    </a:ext>
                  </a:extLst>
                </p14:cNvPr>
                <p14:cNvContentPartPr/>
                <p14:nvPr/>
              </p14:nvContentPartPr>
              <p14:xfrm>
                <a:off x="8842169" y="505289"/>
                <a:ext cx="230040" cy="122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411228B-7D89-9936-B515-B71DB48663F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33169" y="496649"/>
                  <a:ext cx="247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BD13028-4AF6-692A-A21E-585731591789}"/>
                    </a:ext>
                  </a:extLst>
                </p14:cNvPr>
                <p14:cNvContentPartPr/>
                <p14:nvPr/>
              </p14:nvContentPartPr>
              <p14:xfrm>
                <a:off x="9213689" y="537689"/>
                <a:ext cx="176040" cy="112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BD13028-4AF6-692A-A21E-58573159178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04689" y="528689"/>
                  <a:ext cx="193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5F6ACA2-0CF9-C457-9FA0-B4FE7849C984}"/>
                    </a:ext>
                  </a:extLst>
                </p14:cNvPr>
                <p14:cNvContentPartPr/>
                <p14:nvPr/>
              </p14:nvContentPartPr>
              <p14:xfrm>
                <a:off x="9207929" y="398369"/>
                <a:ext cx="30960" cy="449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5F6ACA2-0CF9-C457-9FA0-B4FE7849C98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99289" y="389729"/>
                  <a:ext cx="486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19ECD03-3EA9-69A7-D7F1-18C1FD9D702D}"/>
                    </a:ext>
                  </a:extLst>
                </p14:cNvPr>
                <p14:cNvContentPartPr/>
                <p14:nvPr/>
              </p14:nvContentPartPr>
              <p14:xfrm>
                <a:off x="9533009" y="478289"/>
                <a:ext cx="187560" cy="204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19ECD03-3EA9-69A7-D7F1-18C1FD9D702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24369" y="469289"/>
                  <a:ext cx="20520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315B8AF-3150-7463-D1DA-7DD6190E9941}"/>
              </a:ext>
            </a:extLst>
          </p:cNvPr>
          <p:cNvGrpSpPr/>
          <p:nvPr/>
        </p:nvGrpSpPr>
        <p:grpSpPr>
          <a:xfrm>
            <a:off x="10198289" y="180209"/>
            <a:ext cx="1777320" cy="1045800"/>
            <a:chOff x="10198289" y="180209"/>
            <a:chExt cx="1777320" cy="104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3673559-7214-48B7-3794-AB44F2A5EF7F}"/>
                    </a:ext>
                  </a:extLst>
                </p14:cNvPr>
                <p14:cNvContentPartPr/>
                <p14:nvPr/>
              </p14:nvContentPartPr>
              <p14:xfrm>
                <a:off x="10198289" y="223769"/>
                <a:ext cx="277920" cy="1002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3673559-7214-48B7-3794-AB44F2A5EF7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189289" y="214769"/>
                  <a:ext cx="295560" cy="10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ECCB093-A0B5-33D5-E7AD-B92D3EF3F5C1}"/>
                    </a:ext>
                  </a:extLst>
                </p14:cNvPr>
                <p14:cNvContentPartPr/>
                <p14:nvPr/>
              </p14:nvContentPartPr>
              <p14:xfrm>
                <a:off x="10519409" y="199289"/>
                <a:ext cx="180720" cy="252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ECCB093-A0B5-33D5-E7AD-B92D3EF3F5C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10409" y="190289"/>
                  <a:ext cx="1983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6BE4933-1C5A-7241-05E5-4A75F406944F}"/>
                    </a:ext>
                  </a:extLst>
                </p14:cNvPr>
                <p14:cNvContentPartPr/>
                <p14:nvPr/>
              </p14:nvContentPartPr>
              <p14:xfrm>
                <a:off x="10751609" y="279929"/>
                <a:ext cx="113400" cy="120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6BE4933-1C5A-7241-05E5-4A75F406944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42609" y="270929"/>
                  <a:ext cx="131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BBF89DD-F303-7A5D-95FE-0C622D9319AE}"/>
                    </a:ext>
                  </a:extLst>
                </p14:cNvPr>
                <p14:cNvContentPartPr/>
                <p14:nvPr/>
              </p14:nvContentPartPr>
              <p14:xfrm>
                <a:off x="10721009" y="274169"/>
                <a:ext cx="184680" cy="147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BBF89DD-F303-7A5D-95FE-0C622D9319A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12369" y="265169"/>
                  <a:ext cx="202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341924-7385-4424-5C3E-88A670445EE6}"/>
                    </a:ext>
                  </a:extLst>
                </p14:cNvPr>
                <p14:cNvContentPartPr/>
                <p14:nvPr/>
              </p14:nvContentPartPr>
              <p14:xfrm>
                <a:off x="11054369" y="368129"/>
                <a:ext cx="159480" cy="9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341924-7385-4424-5C3E-88A670445EE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45369" y="359489"/>
                  <a:ext cx="177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7B3E0C-862D-56AB-171D-A25F53681E42}"/>
                    </a:ext>
                  </a:extLst>
                </p14:cNvPr>
                <p14:cNvContentPartPr/>
                <p14:nvPr/>
              </p14:nvContentPartPr>
              <p14:xfrm>
                <a:off x="11323649" y="269849"/>
                <a:ext cx="33480" cy="69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7B3E0C-862D-56AB-171D-A25F53681E4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314649" y="261209"/>
                  <a:ext cx="51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9A625F2-C800-3B88-5BD0-FB68ECA9311B}"/>
                    </a:ext>
                  </a:extLst>
                </p14:cNvPr>
                <p14:cNvContentPartPr/>
                <p14:nvPr/>
              </p14:nvContentPartPr>
              <p14:xfrm>
                <a:off x="11232209" y="241769"/>
                <a:ext cx="223920" cy="354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9A625F2-C800-3B88-5BD0-FB68ECA9311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223209" y="232769"/>
                  <a:ext cx="241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F0862D5-F72F-813A-96A0-84C4C8CCA210}"/>
                    </a:ext>
                  </a:extLst>
                </p14:cNvPr>
                <p14:cNvContentPartPr/>
                <p14:nvPr/>
              </p14:nvContentPartPr>
              <p14:xfrm>
                <a:off x="11520209" y="320969"/>
                <a:ext cx="143280" cy="12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F0862D5-F72F-813A-96A0-84C4C8CCA2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511209" y="311969"/>
                  <a:ext cx="160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378814E-8411-A65C-BA28-D1772C4C68C7}"/>
                    </a:ext>
                  </a:extLst>
                </p14:cNvPr>
                <p14:cNvContentPartPr/>
                <p14:nvPr/>
              </p14:nvContentPartPr>
              <p14:xfrm>
                <a:off x="11546129" y="384329"/>
                <a:ext cx="127440" cy="32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378814E-8411-A65C-BA28-D1772C4C68C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537489" y="375689"/>
                  <a:ext cx="145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135ADE6-5AB9-47BA-DC96-00BC71BDE517}"/>
                    </a:ext>
                  </a:extLst>
                </p14:cNvPr>
                <p14:cNvContentPartPr/>
                <p14:nvPr/>
              </p14:nvContentPartPr>
              <p14:xfrm>
                <a:off x="11860049" y="180209"/>
                <a:ext cx="115560" cy="266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135ADE6-5AB9-47BA-DC96-00BC71BDE51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851409" y="171209"/>
                  <a:ext cx="13320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A0805C1-85D3-C37C-E505-2A9A3EAE02C7}"/>
              </a:ext>
            </a:extLst>
          </p:cNvPr>
          <p:cNvGrpSpPr/>
          <p:nvPr/>
        </p:nvGrpSpPr>
        <p:grpSpPr>
          <a:xfrm>
            <a:off x="10559009" y="913529"/>
            <a:ext cx="1108080" cy="433440"/>
            <a:chOff x="10559009" y="913529"/>
            <a:chExt cx="1108080" cy="43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75E9153-3852-666C-D4D7-EB6CD4419A6F}"/>
                    </a:ext>
                  </a:extLst>
                </p14:cNvPr>
                <p14:cNvContentPartPr/>
                <p14:nvPr/>
              </p14:nvContentPartPr>
              <p14:xfrm>
                <a:off x="10582409" y="980849"/>
                <a:ext cx="96840" cy="147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75E9153-3852-666C-D4D7-EB6CD4419A6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73769" y="972209"/>
                  <a:ext cx="114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0F8D178-E35E-41BF-E9BB-7EF0A33E31AF}"/>
                    </a:ext>
                  </a:extLst>
                </p14:cNvPr>
                <p14:cNvContentPartPr/>
                <p14:nvPr/>
              </p14:nvContentPartPr>
              <p14:xfrm>
                <a:off x="10559009" y="965009"/>
                <a:ext cx="159840" cy="146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0F8D178-E35E-41BF-E9BB-7EF0A33E31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50369" y="956009"/>
                  <a:ext cx="177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4298740-2AC5-7D82-8939-847AFF85BD1B}"/>
                    </a:ext>
                  </a:extLst>
                </p14:cNvPr>
                <p14:cNvContentPartPr/>
                <p14:nvPr/>
              </p14:nvContentPartPr>
              <p14:xfrm>
                <a:off x="10732169" y="1067609"/>
                <a:ext cx="122040" cy="8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4298740-2AC5-7D82-8939-847AFF85BD1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723529" y="1058609"/>
                  <a:ext cx="139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3B6219D-A091-6D99-C890-8B6C1ADD05EE}"/>
                    </a:ext>
                  </a:extLst>
                </p14:cNvPr>
                <p14:cNvContentPartPr/>
                <p14:nvPr/>
              </p14:nvContentPartPr>
              <p14:xfrm>
                <a:off x="10863209" y="985529"/>
                <a:ext cx="229320" cy="361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3B6219D-A091-6D99-C890-8B6C1ADD05E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54569" y="976529"/>
                  <a:ext cx="2469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93F3255-9CD0-DD2B-14D7-9FC8EEF16E20}"/>
                    </a:ext>
                  </a:extLst>
                </p14:cNvPr>
                <p14:cNvContentPartPr/>
                <p14:nvPr/>
              </p14:nvContentPartPr>
              <p14:xfrm>
                <a:off x="11210969" y="1012169"/>
                <a:ext cx="117000" cy="25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93F3255-9CD0-DD2B-14D7-9FC8EEF16E2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202329" y="1003529"/>
                  <a:ext cx="134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9076A0F-384E-F20B-0ADF-8AFDC21CD9B7}"/>
                    </a:ext>
                  </a:extLst>
                </p14:cNvPr>
                <p14:cNvContentPartPr/>
                <p14:nvPr/>
              </p14:nvContentPartPr>
              <p14:xfrm>
                <a:off x="11206649" y="1087409"/>
                <a:ext cx="130320" cy="16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9076A0F-384E-F20B-0ADF-8AFDC21CD9B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198009" y="1078409"/>
                  <a:ext cx="147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ADB93AD-706C-ADF7-DB00-F484B9740B60}"/>
                    </a:ext>
                  </a:extLst>
                </p14:cNvPr>
                <p14:cNvContentPartPr/>
                <p14:nvPr/>
              </p14:nvContentPartPr>
              <p14:xfrm>
                <a:off x="11506169" y="913529"/>
                <a:ext cx="160920" cy="264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ADB93AD-706C-ADF7-DB00-F484B9740B6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97529" y="904529"/>
                  <a:ext cx="17856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33B1C1B-F236-B838-B8E6-3AF8A0F6C998}"/>
              </a:ext>
            </a:extLst>
          </p:cNvPr>
          <p:cNvGrpSpPr/>
          <p:nvPr/>
        </p:nvGrpSpPr>
        <p:grpSpPr>
          <a:xfrm>
            <a:off x="290729" y="1379729"/>
            <a:ext cx="2431800" cy="668160"/>
            <a:chOff x="290729" y="1379729"/>
            <a:chExt cx="2431800" cy="66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09830F6-F28F-5296-4F2C-7B40ABB3B14A}"/>
                    </a:ext>
                  </a:extLst>
                </p14:cNvPr>
                <p14:cNvContentPartPr/>
                <p14:nvPr/>
              </p14:nvContentPartPr>
              <p14:xfrm>
                <a:off x="290729" y="1751249"/>
                <a:ext cx="174960" cy="187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09830F6-F28F-5296-4F2C-7B40ABB3B14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2089" y="1742609"/>
                  <a:ext cx="192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BE9BDAF-AB7E-5C82-422E-E4F96E1CBB2C}"/>
                    </a:ext>
                  </a:extLst>
                </p14:cNvPr>
                <p14:cNvContentPartPr/>
                <p14:nvPr/>
              </p14:nvContentPartPr>
              <p14:xfrm>
                <a:off x="532649" y="1603649"/>
                <a:ext cx="120960" cy="420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BE9BDAF-AB7E-5C82-422E-E4F96E1CBB2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3649" y="1595009"/>
                  <a:ext cx="1386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C44FD2B-D711-F142-765F-D810A5F07059}"/>
                    </a:ext>
                  </a:extLst>
                </p14:cNvPr>
                <p14:cNvContentPartPr/>
                <p14:nvPr/>
              </p14:nvContentPartPr>
              <p14:xfrm>
                <a:off x="762689" y="1460009"/>
                <a:ext cx="284760" cy="56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C44FD2B-D711-F142-765F-D810A5F0705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3689" y="1451369"/>
                  <a:ext cx="302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D3DF448-A840-8A53-1E0F-680304B834D7}"/>
                    </a:ext>
                  </a:extLst>
                </p14:cNvPr>
                <p14:cNvContentPartPr/>
                <p14:nvPr/>
              </p14:nvContentPartPr>
              <p14:xfrm>
                <a:off x="886529" y="1484129"/>
                <a:ext cx="79920" cy="392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D3DF448-A840-8A53-1E0F-680304B834D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7889" y="1475129"/>
                  <a:ext cx="975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D20E290-A9F1-43BD-63A8-BE60A797A476}"/>
                    </a:ext>
                  </a:extLst>
                </p14:cNvPr>
                <p14:cNvContentPartPr/>
                <p14:nvPr/>
              </p14:nvContentPartPr>
              <p14:xfrm>
                <a:off x="1043489" y="1720289"/>
                <a:ext cx="150480" cy="141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D20E290-A9F1-43BD-63A8-BE60A797A47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4489" y="1711289"/>
                  <a:ext cx="168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1C4D784-ED59-D341-07EB-5A72037052DF}"/>
                    </a:ext>
                  </a:extLst>
                </p14:cNvPr>
                <p14:cNvContentPartPr/>
                <p14:nvPr/>
              </p14:nvContentPartPr>
              <p14:xfrm>
                <a:off x="1432289" y="1481249"/>
                <a:ext cx="255240" cy="566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1C4D784-ED59-D341-07EB-5A72037052D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423649" y="1472249"/>
                  <a:ext cx="27288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BEE6D74-4F8B-F559-EEA7-EFEF75E1B741}"/>
                    </a:ext>
                  </a:extLst>
                </p14:cNvPr>
                <p14:cNvContentPartPr/>
                <p14:nvPr/>
              </p14:nvContentPartPr>
              <p14:xfrm>
                <a:off x="1733609" y="1615529"/>
                <a:ext cx="129960" cy="214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BEE6D74-4F8B-F559-EEA7-EFEF75E1B74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24969" y="1606529"/>
                  <a:ext cx="147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B333E2C-6DAC-1971-D54F-04A498C2F2EF}"/>
                    </a:ext>
                  </a:extLst>
                </p14:cNvPr>
                <p14:cNvContentPartPr/>
                <p14:nvPr/>
              </p14:nvContentPartPr>
              <p14:xfrm>
                <a:off x="1925489" y="1649009"/>
                <a:ext cx="120600" cy="129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B333E2C-6DAC-1971-D54F-04A498C2F2E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16849" y="1640009"/>
                  <a:ext cx="138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C318826-A0C8-7A96-261B-2505F617071A}"/>
                    </a:ext>
                  </a:extLst>
                </p14:cNvPr>
                <p14:cNvContentPartPr/>
                <p14:nvPr/>
              </p14:nvContentPartPr>
              <p14:xfrm>
                <a:off x="2002889" y="1379729"/>
                <a:ext cx="3960" cy="35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C318826-A0C8-7A96-261B-2505F617071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94249" y="1370729"/>
                  <a:ext cx="21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44C176B-5515-1985-E6E8-11FB91DBC1E5}"/>
                    </a:ext>
                  </a:extLst>
                </p14:cNvPr>
                <p14:cNvContentPartPr/>
                <p14:nvPr/>
              </p14:nvContentPartPr>
              <p14:xfrm>
                <a:off x="2087489" y="1600049"/>
                <a:ext cx="214920" cy="367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44C176B-5515-1985-E6E8-11FB91DBC1E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78849" y="1591049"/>
                  <a:ext cx="2325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5BC0D81-3FB9-CA91-CFA5-6E3FE057806B}"/>
                    </a:ext>
                  </a:extLst>
                </p14:cNvPr>
                <p14:cNvContentPartPr/>
                <p14:nvPr/>
              </p14:nvContentPartPr>
              <p14:xfrm>
                <a:off x="2394569" y="1598249"/>
                <a:ext cx="108360" cy="140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5BC0D81-3FB9-CA91-CFA5-6E3FE057806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85569" y="1589249"/>
                  <a:ext cx="126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548BD38-BB2B-E718-7A2C-A4F768522DCD}"/>
                    </a:ext>
                  </a:extLst>
                </p14:cNvPr>
                <p14:cNvContentPartPr/>
                <p14:nvPr/>
              </p14:nvContentPartPr>
              <p14:xfrm>
                <a:off x="2564849" y="1534889"/>
                <a:ext cx="157680" cy="2307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548BD38-BB2B-E718-7A2C-A4F768522DC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56209" y="1526249"/>
                  <a:ext cx="17532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B033173-A1F1-3436-2966-F5A1C080FA32}"/>
              </a:ext>
            </a:extLst>
          </p:cNvPr>
          <p:cNvGrpSpPr/>
          <p:nvPr/>
        </p:nvGrpSpPr>
        <p:grpSpPr>
          <a:xfrm>
            <a:off x="3352889" y="1408169"/>
            <a:ext cx="1603080" cy="474480"/>
            <a:chOff x="3352889" y="1408169"/>
            <a:chExt cx="1603080" cy="47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1AAA46F-1006-432C-DF38-475316CA9E00}"/>
                    </a:ext>
                  </a:extLst>
                </p14:cNvPr>
                <p14:cNvContentPartPr/>
                <p14:nvPr/>
              </p14:nvContentPartPr>
              <p14:xfrm>
                <a:off x="3352889" y="1467209"/>
                <a:ext cx="126000" cy="272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1AAA46F-1006-432C-DF38-475316CA9E0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43889" y="1458209"/>
                  <a:ext cx="1436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1874507-F532-1634-9FE1-87DB27C3A237}"/>
                    </a:ext>
                  </a:extLst>
                </p14:cNvPr>
                <p14:cNvContentPartPr/>
                <p14:nvPr/>
              </p14:nvContentPartPr>
              <p14:xfrm>
                <a:off x="3676529" y="1551449"/>
                <a:ext cx="153360" cy="167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1874507-F532-1634-9FE1-87DB27C3A23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67529" y="1542809"/>
                  <a:ext cx="171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7B4215F-BC15-3325-6244-A91C43797EF5}"/>
                    </a:ext>
                  </a:extLst>
                </p14:cNvPr>
                <p14:cNvContentPartPr/>
                <p14:nvPr/>
              </p14:nvContentPartPr>
              <p14:xfrm>
                <a:off x="3680129" y="1516529"/>
                <a:ext cx="200880" cy="190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7B4215F-BC15-3325-6244-A91C43797EF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71489" y="1507889"/>
                  <a:ext cx="218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C4FF2C2-DD9D-40C7-9C80-D07F102B8C4C}"/>
                    </a:ext>
                  </a:extLst>
                </p14:cNvPr>
                <p14:cNvContentPartPr/>
                <p14:nvPr/>
              </p14:nvContentPartPr>
              <p14:xfrm>
                <a:off x="4018889" y="1692209"/>
                <a:ext cx="24120" cy="83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C4FF2C2-DD9D-40C7-9C80-D07F102B8C4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10249" y="1683569"/>
                  <a:ext cx="41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F2FB2F7-89A0-626C-A507-E84CAC96E81A}"/>
                    </a:ext>
                  </a:extLst>
                </p14:cNvPr>
                <p14:cNvContentPartPr/>
                <p14:nvPr/>
              </p14:nvContentPartPr>
              <p14:xfrm>
                <a:off x="4175129" y="1505369"/>
                <a:ext cx="182880" cy="377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F2FB2F7-89A0-626C-A507-E84CAC96E81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66129" y="1496729"/>
                  <a:ext cx="2005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98CD8B9-5F21-D2F8-CC6B-A095B87B0094}"/>
                    </a:ext>
                  </a:extLst>
                </p14:cNvPr>
                <p14:cNvContentPartPr/>
                <p14:nvPr/>
              </p14:nvContentPartPr>
              <p14:xfrm>
                <a:off x="4432529" y="1408169"/>
                <a:ext cx="110520" cy="422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98CD8B9-5F21-D2F8-CC6B-A095B87B009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23889" y="1399529"/>
                  <a:ext cx="1281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7D6AEE-0D5C-A464-9BFF-3F68A17C52C9}"/>
                    </a:ext>
                  </a:extLst>
                </p14:cNvPr>
                <p14:cNvContentPartPr/>
                <p14:nvPr/>
              </p14:nvContentPartPr>
              <p14:xfrm>
                <a:off x="4746449" y="1614809"/>
                <a:ext cx="168840" cy="35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7D6AEE-0D5C-A464-9BFF-3F68A17C52C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37449" y="1605809"/>
                  <a:ext cx="186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5237A5D-EE08-89F5-5E51-223B21E10DC2}"/>
                    </a:ext>
                  </a:extLst>
                </p14:cNvPr>
                <p14:cNvContentPartPr/>
                <p14:nvPr/>
              </p14:nvContentPartPr>
              <p14:xfrm>
                <a:off x="4757969" y="1700129"/>
                <a:ext cx="198000" cy="11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5237A5D-EE08-89F5-5E51-223B21E10DC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48969" y="1691489"/>
                  <a:ext cx="2156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094C8AF-9B91-4529-0DD4-B6F512CABB20}"/>
              </a:ext>
            </a:extLst>
          </p:cNvPr>
          <p:cNvGrpSpPr/>
          <p:nvPr/>
        </p:nvGrpSpPr>
        <p:grpSpPr>
          <a:xfrm>
            <a:off x="5207609" y="1324649"/>
            <a:ext cx="464040" cy="422640"/>
            <a:chOff x="5207609" y="1324649"/>
            <a:chExt cx="46404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C518C7B-5CB9-AA49-7C45-5F0B30426DF8}"/>
                    </a:ext>
                  </a:extLst>
                </p14:cNvPr>
                <p14:cNvContentPartPr/>
                <p14:nvPr/>
              </p14:nvContentPartPr>
              <p14:xfrm>
                <a:off x="5207609" y="1324649"/>
                <a:ext cx="237240" cy="422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C518C7B-5CB9-AA49-7C45-5F0B30426DF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98609" y="1315649"/>
                  <a:ext cx="2548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8A6D4D7-9E40-778A-7290-C0909AE05543}"/>
                    </a:ext>
                  </a:extLst>
                </p14:cNvPr>
                <p14:cNvContentPartPr/>
                <p14:nvPr/>
              </p14:nvContentPartPr>
              <p14:xfrm>
                <a:off x="5495609" y="1615529"/>
                <a:ext cx="176040" cy="20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8A6D4D7-9E40-778A-7290-C0909AE0554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86609" y="1606529"/>
                  <a:ext cx="1936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136B041-07F5-2702-71DE-905EF2D3BB93}"/>
              </a:ext>
            </a:extLst>
          </p:cNvPr>
          <p:cNvGrpSpPr/>
          <p:nvPr/>
        </p:nvGrpSpPr>
        <p:grpSpPr>
          <a:xfrm>
            <a:off x="5859569" y="1429049"/>
            <a:ext cx="252000" cy="365760"/>
            <a:chOff x="5859569" y="1429049"/>
            <a:chExt cx="25200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918AB7C-07C4-0A5A-2BC4-038FF1B985D4}"/>
                    </a:ext>
                  </a:extLst>
                </p14:cNvPr>
                <p14:cNvContentPartPr/>
                <p14:nvPr/>
              </p14:nvContentPartPr>
              <p14:xfrm>
                <a:off x="5859569" y="1429049"/>
                <a:ext cx="73440" cy="288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918AB7C-07C4-0A5A-2BC4-038FF1B985D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50929" y="1420049"/>
                  <a:ext cx="910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5B52167-F6CA-A5E0-5656-336E1B0DF83A}"/>
                    </a:ext>
                  </a:extLst>
                </p14:cNvPr>
                <p14:cNvContentPartPr/>
                <p14:nvPr/>
              </p14:nvContentPartPr>
              <p14:xfrm>
                <a:off x="6082409" y="1696889"/>
                <a:ext cx="29160" cy="97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5B52167-F6CA-A5E0-5656-336E1B0DF83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73409" y="1687889"/>
                  <a:ext cx="4680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99FE4AF-2ADD-CDEC-E774-EA8D4979E566}"/>
                  </a:ext>
                </a:extLst>
              </p14:cNvPr>
              <p14:cNvContentPartPr/>
              <p14:nvPr/>
            </p14:nvContentPartPr>
            <p14:xfrm>
              <a:off x="6322169" y="1487729"/>
              <a:ext cx="135000" cy="2444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99FE4AF-2ADD-CDEC-E774-EA8D4979E56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313529" y="1478729"/>
                <a:ext cx="1526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0974B5B-AD9F-A8A2-3F28-A0438294952E}"/>
                  </a:ext>
                </a:extLst>
              </p14:cNvPr>
              <p14:cNvContentPartPr/>
              <p14:nvPr/>
            </p14:nvContentPartPr>
            <p14:xfrm>
              <a:off x="6642929" y="1327889"/>
              <a:ext cx="131400" cy="4824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0974B5B-AD9F-A8A2-3F28-A0438294952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634289" y="1318889"/>
                <a:ext cx="14904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704A4F3-C915-5B3D-FAF2-3D03261AB7E6}"/>
                  </a:ext>
                </a:extLst>
              </p14:cNvPr>
              <p14:cNvContentPartPr/>
              <p14:nvPr/>
            </p14:nvContentPartPr>
            <p14:xfrm>
              <a:off x="7721129" y="1338689"/>
              <a:ext cx="18360" cy="363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704A4F3-C915-5B3D-FAF2-3D03261AB7E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712489" y="1330049"/>
                <a:ext cx="3600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B86E5E7-9591-38DA-F318-646B0379326C}"/>
              </a:ext>
            </a:extLst>
          </p:cNvPr>
          <p:cNvGrpSpPr/>
          <p:nvPr/>
        </p:nvGrpSpPr>
        <p:grpSpPr>
          <a:xfrm>
            <a:off x="7468409" y="1535609"/>
            <a:ext cx="818280" cy="214560"/>
            <a:chOff x="7468409" y="1535609"/>
            <a:chExt cx="81828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5E86747-2BC9-DDB2-05B9-A02EDAF1A73C}"/>
                    </a:ext>
                  </a:extLst>
                </p14:cNvPr>
                <p14:cNvContentPartPr/>
                <p14:nvPr/>
              </p14:nvContentPartPr>
              <p14:xfrm>
                <a:off x="7468409" y="1536329"/>
                <a:ext cx="162000" cy="213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5E86747-2BC9-DDB2-05B9-A02EDAF1A73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59409" y="1527329"/>
                  <a:ext cx="179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59821FE-E84D-9B26-199C-BFF937658AF1}"/>
                    </a:ext>
                  </a:extLst>
                </p14:cNvPr>
                <p14:cNvContentPartPr/>
                <p14:nvPr/>
              </p14:nvContentPartPr>
              <p14:xfrm>
                <a:off x="7744889" y="1545689"/>
                <a:ext cx="16560" cy="158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59821FE-E84D-9B26-199C-BFF937658A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35889" y="1536689"/>
                  <a:ext cx="34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8914DC8-1444-77F9-1F00-25F154EA3A31}"/>
                    </a:ext>
                  </a:extLst>
                </p14:cNvPr>
                <p14:cNvContentPartPr/>
                <p14:nvPr/>
              </p14:nvContentPartPr>
              <p14:xfrm>
                <a:off x="7870529" y="1550729"/>
                <a:ext cx="156240" cy="134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8914DC8-1444-77F9-1F00-25F154EA3A3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61529" y="1541729"/>
                  <a:ext cx="173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3084FEE-1B26-4068-C2DF-9B94A8803BE7}"/>
                    </a:ext>
                  </a:extLst>
                </p14:cNvPr>
                <p14:cNvContentPartPr/>
                <p14:nvPr/>
              </p14:nvContentPartPr>
              <p14:xfrm>
                <a:off x="8155289" y="1535609"/>
                <a:ext cx="127440" cy="153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3084FEE-1B26-4068-C2DF-9B94A8803BE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46649" y="1526969"/>
                  <a:ext cx="145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0A4DD9C-6561-DAB1-07F1-5AFF3C7F98CC}"/>
                    </a:ext>
                  </a:extLst>
                </p14:cNvPr>
                <p14:cNvContentPartPr/>
                <p14:nvPr/>
              </p14:nvContentPartPr>
              <p14:xfrm>
                <a:off x="8257529" y="1558289"/>
                <a:ext cx="29160" cy="131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0A4DD9C-6561-DAB1-07F1-5AFF3C7F98C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48529" y="1549649"/>
                  <a:ext cx="4680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C2664EE-3FDC-903F-5282-C700449E6383}"/>
                  </a:ext>
                </a:extLst>
              </p14:cNvPr>
              <p14:cNvContentPartPr/>
              <p14:nvPr/>
            </p14:nvContentPartPr>
            <p14:xfrm>
              <a:off x="8454449" y="1550729"/>
              <a:ext cx="32760" cy="1216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C2664EE-3FDC-903F-5282-C700449E638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445809" y="1541729"/>
                <a:ext cx="5040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EBEAC60-C457-F4C9-5719-410DF0720A2D}"/>
              </a:ext>
            </a:extLst>
          </p:cNvPr>
          <p:cNvGrpSpPr/>
          <p:nvPr/>
        </p:nvGrpSpPr>
        <p:grpSpPr>
          <a:xfrm>
            <a:off x="8969249" y="1364249"/>
            <a:ext cx="858960" cy="385560"/>
            <a:chOff x="8969249" y="1364249"/>
            <a:chExt cx="85896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599F3F1-747C-8D4C-5CB7-681E4FB1B940}"/>
                    </a:ext>
                  </a:extLst>
                </p14:cNvPr>
                <p14:cNvContentPartPr/>
                <p14:nvPr/>
              </p14:nvContentPartPr>
              <p14:xfrm>
                <a:off x="8969249" y="1446329"/>
                <a:ext cx="226800" cy="303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599F3F1-747C-8D4C-5CB7-681E4FB1B94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60249" y="1437689"/>
                  <a:ext cx="2444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C2CE3C0-080A-5EC9-2784-60BFD27E855B}"/>
                    </a:ext>
                  </a:extLst>
                </p14:cNvPr>
                <p14:cNvContentPartPr/>
                <p14:nvPr/>
              </p14:nvContentPartPr>
              <p14:xfrm>
                <a:off x="9256169" y="1588169"/>
                <a:ext cx="127440" cy="133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C2CE3C0-080A-5EC9-2784-60BFD27E855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247529" y="1579169"/>
                  <a:ext cx="145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D921503-457A-42C4-B320-0CCA9DD1371E}"/>
                    </a:ext>
                  </a:extLst>
                </p14:cNvPr>
                <p14:cNvContentPartPr/>
                <p14:nvPr/>
              </p14:nvContentPartPr>
              <p14:xfrm>
                <a:off x="9331049" y="1364249"/>
                <a:ext cx="9000" cy="40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D921503-457A-42C4-B320-0CCA9DD1371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22049" y="1355249"/>
                  <a:ext cx="26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F58685B-82C6-8C64-04F5-CED5229CCD0D}"/>
                    </a:ext>
                  </a:extLst>
                </p14:cNvPr>
                <p14:cNvContentPartPr/>
                <p14:nvPr/>
              </p14:nvContentPartPr>
              <p14:xfrm>
                <a:off x="9483329" y="1554689"/>
                <a:ext cx="95400" cy="158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F58685B-82C6-8C64-04F5-CED5229CCD0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474689" y="1546049"/>
                  <a:ext cx="113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C05F278-3F8C-17A8-8A74-959C4EB5CB2A}"/>
                    </a:ext>
                  </a:extLst>
                </p14:cNvPr>
                <p14:cNvContentPartPr/>
                <p14:nvPr/>
              </p14:nvContentPartPr>
              <p14:xfrm>
                <a:off x="9678089" y="1578809"/>
                <a:ext cx="150120" cy="117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C05F278-3F8C-17A8-8A74-959C4EB5CB2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669089" y="1570169"/>
                  <a:ext cx="16776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543A15E-227B-175A-96AA-B4DA1F291197}"/>
              </a:ext>
            </a:extLst>
          </p:cNvPr>
          <p:cNvGrpSpPr/>
          <p:nvPr/>
        </p:nvGrpSpPr>
        <p:grpSpPr>
          <a:xfrm>
            <a:off x="10263809" y="1501769"/>
            <a:ext cx="510120" cy="191880"/>
            <a:chOff x="10263809" y="1501769"/>
            <a:chExt cx="51012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EF4D931-8BB0-3C6A-95F6-41E341BF9DEB}"/>
                    </a:ext>
                  </a:extLst>
                </p14:cNvPr>
                <p14:cNvContentPartPr/>
                <p14:nvPr/>
              </p14:nvContentPartPr>
              <p14:xfrm>
                <a:off x="10263809" y="1501769"/>
                <a:ext cx="152280" cy="191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EF4D931-8BB0-3C6A-95F6-41E341BF9DE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55169" y="1493129"/>
                  <a:ext cx="169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3D99E1E-4344-CCB0-7F7F-F70910765178}"/>
                    </a:ext>
                  </a:extLst>
                </p14:cNvPr>
                <p14:cNvContentPartPr/>
                <p14:nvPr/>
              </p14:nvContentPartPr>
              <p14:xfrm>
                <a:off x="10493489" y="1554329"/>
                <a:ext cx="92880" cy="117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3D99E1E-4344-CCB0-7F7F-F7091076517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84489" y="1545689"/>
                  <a:ext cx="110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D334F2D-223D-92F3-7F5A-23521B4B6BDF}"/>
                    </a:ext>
                  </a:extLst>
                </p14:cNvPr>
                <p14:cNvContentPartPr/>
                <p14:nvPr/>
              </p14:nvContentPartPr>
              <p14:xfrm>
                <a:off x="10631729" y="1550009"/>
                <a:ext cx="142200" cy="112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D334F2D-223D-92F3-7F5A-23521B4B6BD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23089" y="1541009"/>
                  <a:ext cx="15984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DA91186-85C3-3121-C6B6-8A5BDCDBA49E}"/>
              </a:ext>
            </a:extLst>
          </p:cNvPr>
          <p:cNvGrpSpPr/>
          <p:nvPr/>
        </p:nvGrpSpPr>
        <p:grpSpPr>
          <a:xfrm>
            <a:off x="584489" y="2110889"/>
            <a:ext cx="2530440" cy="390960"/>
            <a:chOff x="584489" y="2110889"/>
            <a:chExt cx="253044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DE25769-C794-DF72-5DD1-2CF4240C5A0B}"/>
                    </a:ext>
                  </a:extLst>
                </p14:cNvPr>
                <p14:cNvContentPartPr/>
                <p14:nvPr/>
              </p14:nvContentPartPr>
              <p14:xfrm>
                <a:off x="584489" y="2279009"/>
                <a:ext cx="142920" cy="222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DE25769-C794-DF72-5DD1-2CF4240C5A0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75849" y="2270009"/>
                  <a:ext cx="160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E95F9B4-CC8B-9019-7CEE-96D887CB63C1}"/>
                    </a:ext>
                  </a:extLst>
                </p14:cNvPr>
                <p14:cNvContentPartPr/>
                <p14:nvPr/>
              </p14:nvContentPartPr>
              <p14:xfrm>
                <a:off x="846569" y="2322569"/>
                <a:ext cx="124920" cy="1332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E95F9B4-CC8B-9019-7CEE-96D887CB63C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7929" y="2313569"/>
                  <a:ext cx="142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2CEE950-4B0F-5A86-E8CD-53D0AA341AF4}"/>
                    </a:ext>
                  </a:extLst>
                </p14:cNvPr>
                <p14:cNvContentPartPr/>
                <p14:nvPr/>
              </p14:nvContentPartPr>
              <p14:xfrm>
                <a:off x="1108289" y="2240489"/>
                <a:ext cx="166320" cy="186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2CEE950-4B0F-5A86-E8CD-53D0AA341AF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9649" y="2231849"/>
                  <a:ext cx="183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56C269F-6D1E-6E2D-78AB-0294EA0248AB}"/>
                    </a:ext>
                  </a:extLst>
                </p14:cNvPr>
                <p14:cNvContentPartPr/>
                <p14:nvPr/>
              </p14:nvContentPartPr>
              <p14:xfrm>
                <a:off x="1379009" y="2241929"/>
                <a:ext cx="126000" cy="162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56C269F-6D1E-6E2D-78AB-0294EA0248A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370369" y="2233289"/>
                  <a:ext cx="143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9B99DCB-988A-8800-29A0-9EBEA818ACF6}"/>
                    </a:ext>
                  </a:extLst>
                </p14:cNvPr>
                <p14:cNvContentPartPr/>
                <p14:nvPr/>
              </p14:nvContentPartPr>
              <p14:xfrm>
                <a:off x="1582049" y="2288369"/>
                <a:ext cx="230400" cy="134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9B99DCB-988A-8800-29A0-9EBEA818ACF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573409" y="2279729"/>
                  <a:ext cx="248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88C8E5C-6458-EB35-216C-2030EC6961E2}"/>
                    </a:ext>
                  </a:extLst>
                </p14:cNvPr>
                <p14:cNvContentPartPr/>
                <p14:nvPr/>
              </p14:nvContentPartPr>
              <p14:xfrm>
                <a:off x="1751249" y="2131049"/>
                <a:ext cx="10800" cy="32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88C8E5C-6458-EB35-216C-2030EC6961E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42249" y="2122409"/>
                  <a:ext cx="28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32BD693-E9D3-F243-5E3F-519AD44A804D}"/>
                    </a:ext>
                  </a:extLst>
                </p14:cNvPr>
                <p14:cNvContentPartPr/>
                <p14:nvPr/>
              </p14:nvContentPartPr>
              <p14:xfrm>
                <a:off x="1905689" y="2257409"/>
                <a:ext cx="195120" cy="103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32BD693-E9D3-F243-5E3F-519AD44A80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896689" y="2248769"/>
                  <a:ext cx="212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3BEDACD-E47B-2BB2-80A1-23959DFCE3F4}"/>
                    </a:ext>
                  </a:extLst>
                </p14:cNvPr>
                <p14:cNvContentPartPr/>
                <p14:nvPr/>
              </p14:nvContentPartPr>
              <p14:xfrm>
                <a:off x="1861409" y="2134649"/>
                <a:ext cx="81000" cy="342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3BEDACD-E47B-2BB2-80A1-23959DFCE3F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852409" y="2126009"/>
                  <a:ext cx="986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0F1F8E8-8034-7E3A-D23B-9B29BD6F9752}"/>
                    </a:ext>
                  </a:extLst>
                </p14:cNvPr>
                <p14:cNvContentPartPr/>
                <p14:nvPr/>
              </p14:nvContentPartPr>
              <p14:xfrm>
                <a:off x="2189729" y="2225369"/>
                <a:ext cx="169920" cy="1504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0F1F8E8-8034-7E3A-D23B-9B29BD6F975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80729" y="2216729"/>
                  <a:ext cx="187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5F236B0-1FAC-19FB-4A14-BD2ECACCCBA6}"/>
                    </a:ext>
                  </a:extLst>
                </p14:cNvPr>
                <p14:cNvContentPartPr/>
                <p14:nvPr/>
              </p14:nvContentPartPr>
              <p14:xfrm>
                <a:off x="2430569" y="2166689"/>
                <a:ext cx="180720" cy="1548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5F236B0-1FAC-19FB-4A14-BD2ECACCCBA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21569" y="2157689"/>
                  <a:ext cx="198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0918EE2-A164-F8ED-8969-07EFEDDB96E3}"/>
                    </a:ext>
                  </a:extLst>
                </p14:cNvPr>
                <p14:cNvContentPartPr/>
                <p14:nvPr/>
              </p14:nvContentPartPr>
              <p14:xfrm>
                <a:off x="2656649" y="2186129"/>
                <a:ext cx="147240" cy="120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0918EE2-A164-F8ED-8969-07EFEDDB96E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47649" y="2177489"/>
                  <a:ext cx="164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E3C2FBE-2469-1CBC-D414-4024E2D94795}"/>
                    </a:ext>
                  </a:extLst>
                </p14:cNvPr>
                <p14:cNvContentPartPr/>
                <p14:nvPr/>
              </p14:nvContentPartPr>
              <p14:xfrm>
                <a:off x="2864729" y="2110889"/>
                <a:ext cx="120960" cy="209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E3C2FBE-2469-1CBC-D414-4024E2D9479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56089" y="2102249"/>
                  <a:ext cx="138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0D42563-FDD1-D719-4D5C-9FB52E49AA2B}"/>
                    </a:ext>
                  </a:extLst>
                </p14:cNvPr>
                <p14:cNvContentPartPr/>
                <p14:nvPr/>
              </p14:nvContentPartPr>
              <p14:xfrm>
                <a:off x="3010889" y="2312489"/>
                <a:ext cx="48960" cy="151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0D42563-FDD1-D719-4D5C-9FB52E49AA2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01889" y="2303849"/>
                  <a:ext cx="66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6377377-7B26-FECD-8314-7FA93020D6F1}"/>
                    </a:ext>
                  </a:extLst>
                </p14:cNvPr>
                <p14:cNvContentPartPr/>
                <p14:nvPr/>
              </p14:nvContentPartPr>
              <p14:xfrm>
                <a:off x="3096209" y="2207369"/>
                <a:ext cx="18720" cy="10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6377377-7B26-FECD-8314-7FA93020D6F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87209" y="2198729"/>
                  <a:ext cx="36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3F6AF35-ADFC-9D9B-AD93-7193035915B2}"/>
                    </a:ext>
                  </a:extLst>
                </p14:cNvPr>
                <p14:cNvContentPartPr/>
                <p14:nvPr/>
              </p14:nvContentPartPr>
              <p14:xfrm>
                <a:off x="2894969" y="2323289"/>
                <a:ext cx="148680" cy="157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3F6AF35-ADFC-9D9B-AD93-7193035915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886329" y="2314649"/>
                  <a:ext cx="166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3CEA853-8F6C-1A4E-FD09-791BD15D8DA3}"/>
                    </a:ext>
                  </a:extLst>
                </p14:cNvPr>
                <p14:cNvContentPartPr/>
                <p14:nvPr/>
              </p14:nvContentPartPr>
              <p14:xfrm>
                <a:off x="3064889" y="2177849"/>
                <a:ext cx="47520" cy="37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3CEA853-8F6C-1A4E-FD09-791BD15D8DA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55889" y="2169209"/>
                  <a:ext cx="65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03B59FD-C982-D1D5-8615-15050E75FF7F}"/>
                    </a:ext>
                  </a:extLst>
                </p14:cNvPr>
                <p14:cNvContentPartPr/>
                <p14:nvPr/>
              </p14:nvContentPartPr>
              <p14:xfrm>
                <a:off x="2941049" y="2304929"/>
                <a:ext cx="87480" cy="157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03B59FD-C982-D1D5-8615-15050E75FF7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932049" y="2295929"/>
                  <a:ext cx="105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B003133-240B-8599-8722-75D4085187FC}"/>
                    </a:ext>
                  </a:extLst>
                </p14:cNvPr>
                <p14:cNvContentPartPr/>
                <p14:nvPr/>
              </p14:nvContentPartPr>
              <p14:xfrm>
                <a:off x="3079649" y="2194049"/>
                <a:ext cx="27720" cy="30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B003133-240B-8599-8722-75D4085187F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70649" y="2185049"/>
                  <a:ext cx="453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2DF0E05-2EBF-6D3F-2D77-1F68CFCB7E76}"/>
              </a:ext>
            </a:extLst>
          </p:cNvPr>
          <p:cNvGrpSpPr/>
          <p:nvPr/>
        </p:nvGrpSpPr>
        <p:grpSpPr>
          <a:xfrm>
            <a:off x="3519569" y="2011169"/>
            <a:ext cx="577080" cy="323280"/>
            <a:chOff x="3519569" y="2011169"/>
            <a:chExt cx="577080" cy="32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1283E3C-EE65-00A3-1411-855D6FFA42D2}"/>
                    </a:ext>
                  </a:extLst>
                </p14:cNvPr>
                <p14:cNvContentPartPr/>
                <p14:nvPr/>
              </p14:nvContentPartPr>
              <p14:xfrm>
                <a:off x="3519569" y="2011169"/>
                <a:ext cx="199440" cy="3232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1283E3C-EE65-00A3-1411-855D6FFA42D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10569" y="2002169"/>
                  <a:ext cx="2170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DD08047-5E32-CF98-744A-0F01122229FE}"/>
                    </a:ext>
                  </a:extLst>
                </p14:cNvPr>
                <p14:cNvContentPartPr/>
                <p14:nvPr/>
              </p14:nvContentPartPr>
              <p14:xfrm>
                <a:off x="3899369" y="2144729"/>
                <a:ext cx="113040" cy="134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DD08047-5E32-CF98-744A-0F01122229F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890369" y="2136089"/>
                  <a:ext cx="130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B5FCD83-BE48-5614-81BD-C652CE3CE47E}"/>
                    </a:ext>
                  </a:extLst>
                </p14:cNvPr>
                <p14:cNvContentPartPr/>
                <p14:nvPr/>
              </p14:nvContentPartPr>
              <p14:xfrm>
                <a:off x="4019969" y="2158409"/>
                <a:ext cx="76680" cy="1371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B5FCD83-BE48-5614-81BD-C652CE3CE47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11329" y="2149409"/>
                  <a:ext cx="9432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0025406-966C-6200-3C88-45B3EA627281}"/>
              </a:ext>
            </a:extLst>
          </p:cNvPr>
          <p:cNvGrpSpPr/>
          <p:nvPr/>
        </p:nvGrpSpPr>
        <p:grpSpPr>
          <a:xfrm>
            <a:off x="4582649" y="2141129"/>
            <a:ext cx="287640" cy="150480"/>
            <a:chOff x="4582649" y="2141129"/>
            <a:chExt cx="287640" cy="1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3B5D561-315E-DE25-6DE5-C2D71B6CF502}"/>
                    </a:ext>
                  </a:extLst>
                </p14:cNvPr>
                <p14:cNvContentPartPr/>
                <p14:nvPr/>
              </p14:nvContentPartPr>
              <p14:xfrm>
                <a:off x="4582649" y="2141129"/>
                <a:ext cx="126000" cy="1479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3B5D561-315E-DE25-6DE5-C2D71B6CF50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73649" y="2132489"/>
                  <a:ext cx="143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A29BD76-B1EE-5C16-3C10-864777F15AD6}"/>
                    </a:ext>
                  </a:extLst>
                </p14:cNvPr>
                <p14:cNvContentPartPr/>
                <p14:nvPr/>
              </p14:nvContentPartPr>
              <p14:xfrm>
                <a:off x="4701449" y="2144009"/>
                <a:ext cx="29160" cy="1476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A29BD76-B1EE-5C16-3C10-864777F15AD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92449" y="2135369"/>
                  <a:ext cx="46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263020D-24B2-C78B-C933-4B3A96CFC4E3}"/>
                    </a:ext>
                  </a:extLst>
                </p14:cNvPr>
                <p14:cNvContentPartPr/>
                <p14:nvPr/>
              </p14:nvContentPartPr>
              <p14:xfrm>
                <a:off x="4847969" y="2155889"/>
                <a:ext cx="22320" cy="127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263020D-24B2-C78B-C933-4B3A96CFC4E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38969" y="2146889"/>
                  <a:ext cx="3996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D437861-CF01-36FD-8871-EEA70A071B45}"/>
              </a:ext>
            </a:extLst>
          </p:cNvPr>
          <p:cNvGrpSpPr/>
          <p:nvPr/>
        </p:nvGrpSpPr>
        <p:grpSpPr>
          <a:xfrm>
            <a:off x="5029409" y="1973369"/>
            <a:ext cx="1364400" cy="427320"/>
            <a:chOff x="5029409" y="1973369"/>
            <a:chExt cx="136440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5CEE0CE-9BBD-A645-7684-3CB641BD1246}"/>
                    </a:ext>
                  </a:extLst>
                </p14:cNvPr>
                <p14:cNvContentPartPr/>
                <p14:nvPr/>
              </p14:nvContentPartPr>
              <p14:xfrm>
                <a:off x="5029409" y="2109089"/>
                <a:ext cx="136080" cy="182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5CEE0CE-9BBD-A645-7684-3CB641BD124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020769" y="2100449"/>
                  <a:ext cx="153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C64C120-4501-33E0-7B42-72A57D9C776E}"/>
                    </a:ext>
                  </a:extLst>
                </p14:cNvPr>
                <p14:cNvContentPartPr/>
                <p14:nvPr/>
              </p14:nvContentPartPr>
              <p14:xfrm>
                <a:off x="5268809" y="2134649"/>
                <a:ext cx="104040" cy="148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C64C120-4501-33E0-7B42-72A57D9C776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260169" y="2126009"/>
                  <a:ext cx="121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3541A39-C939-0C67-F5F3-79464421C1AA}"/>
                    </a:ext>
                  </a:extLst>
                </p14:cNvPr>
                <p14:cNvContentPartPr/>
                <p14:nvPr/>
              </p14:nvContentPartPr>
              <p14:xfrm>
                <a:off x="5456369" y="2145089"/>
                <a:ext cx="106200" cy="114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3541A39-C939-0C67-F5F3-79464421C1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47729" y="2136449"/>
                  <a:ext cx="123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CE2BF3C-2283-383B-933E-2FE9200216A7}"/>
                    </a:ext>
                  </a:extLst>
                </p14:cNvPr>
                <p14:cNvContentPartPr/>
                <p14:nvPr/>
              </p14:nvContentPartPr>
              <p14:xfrm>
                <a:off x="5588129" y="2039969"/>
                <a:ext cx="173520" cy="268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CE2BF3C-2283-383B-933E-2FE9200216A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79129" y="2031329"/>
                  <a:ext cx="1911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1D81078-4A3E-A820-33AA-29C1740B5BBC}"/>
                    </a:ext>
                  </a:extLst>
                </p14:cNvPr>
                <p14:cNvContentPartPr/>
                <p14:nvPr/>
              </p14:nvContentPartPr>
              <p14:xfrm>
                <a:off x="5892689" y="2137889"/>
                <a:ext cx="92160" cy="104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1D81078-4A3E-A820-33AA-29C1740B5BB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883689" y="2129249"/>
                  <a:ext cx="109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BB5B8DF-0A01-E63D-70DA-144D90CF8A3A}"/>
                    </a:ext>
                  </a:extLst>
                </p14:cNvPr>
                <p14:cNvContentPartPr/>
                <p14:nvPr/>
              </p14:nvContentPartPr>
              <p14:xfrm>
                <a:off x="6003209" y="2088209"/>
                <a:ext cx="171720" cy="3124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BB5B8DF-0A01-E63D-70DA-144D90CF8A3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994209" y="2079209"/>
                  <a:ext cx="1893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D47106E-0CCE-D7C9-11DC-F0A218CF3CAC}"/>
                    </a:ext>
                  </a:extLst>
                </p14:cNvPr>
                <p14:cNvContentPartPr/>
                <p14:nvPr/>
              </p14:nvContentPartPr>
              <p14:xfrm>
                <a:off x="6230729" y="2109809"/>
                <a:ext cx="163080" cy="153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D47106E-0CCE-D7C9-11DC-F0A218CF3CA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222089" y="2101169"/>
                  <a:ext cx="180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93367DD-D994-110F-F5C8-21C83E8C0020}"/>
                    </a:ext>
                  </a:extLst>
                </p14:cNvPr>
                <p14:cNvContentPartPr/>
                <p14:nvPr/>
              </p14:nvContentPartPr>
              <p14:xfrm>
                <a:off x="6377609" y="1973369"/>
                <a:ext cx="9360" cy="266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93367DD-D994-110F-F5C8-21C83E8C002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68609" y="1964729"/>
                  <a:ext cx="270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19DCDE4-DC30-CE92-BA2F-04D188F62234}"/>
              </a:ext>
            </a:extLst>
          </p:cNvPr>
          <p:cNvGrpSpPr/>
          <p:nvPr/>
        </p:nvGrpSpPr>
        <p:grpSpPr>
          <a:xfrm>
            <a:off x="6545369" y="2055449"/>
            <a:ext cx="766440" cy="258480"/>
            <a:chOff x="6545369" y="2055449"/>
            <a:chExt cx="76644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F8D412C-9B01-C243-C314-71908A49940E}"/>
                    </a:ext>
                  </a:extLst>
                </p14:cNvPr>
                <p14:cNvContentPartPr/>
                <p14:nvPr/>
              </p14:nvContentPartPr>
              <p14:xfrm>
                <a:off x="6545369" y="2102249"/>
                <a:ext cx="130320" cy="137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F8D412C-9B01-C243-C314-71908A49940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36369" y="2093609"/>
                  <a:ext cx="147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37601DD-3DCE-CF04-0B48-12D5E7960FCA}"/>
                    </a:ext>
                  </a:extLst>
                </p14:cNvPr>
                <p14:cNvContentPartPr/>
                <p14:nvPr/>
              </p14:nvContentPartPr>
              <p14:xfrm>
                <a:off x="6714209" y="2055449"/>
                <a:ext cx="124920" cy="2059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37601DD-3DCE-CF04-0B48-12D5E7960FC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705209" y="2046449"/>
                  <a:ext cx="142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07937B5-4D87-4E23-B7E8-FED68C3372E2}"/>
                    </a:ext>
                  </a:extLst>
                </p14:cNvPr>
                <p14:cNvContentPartPr/>
                <p14:nvPr/>
              </p14:nvContentPartPr>
              <p14:xfrm>
                <a:off x="6938129" y="2086769"/>
                <a:ext cx="106200" cy="189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07937B5-4D87-4E23-B7E8-FED68C3372E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29489" y="2077769"/>
                  <a:ext cx="123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F43324C-D3FD-A5D1-1282-99F934CA8598}"/>
                    </a:ext>
                  </a:extLst>
                </p14:cNvPr>
                <p14:cNvContentPartPr/>
                <p14:nvPr/>
              </p14:nvContentPartPr>
              <p14:xfrm>
                <a:off x="7140809" y="2108729"/>
                <a:ext cx="171000" cy="2052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F43324C-D3FD-A5D1-1282-99F934CA859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132169" y="2099729"/>
                  <a:ext cx="18864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92A5139-97A4-8B0D-D4D2-623931440041}"/>
              </a:ext>
            </a:extLst>
          </p:cNvPr>
          <p:cNvGrpSpPr/>
          <p:nvPr/>
        </p:nvGrpSpPr>
        <p:grpSpPr>
          <a:xfrm>
            <a:off x="8007329" y="2172449"/>
            <a:ext cx="696600" cy="171720"/>
            <a:chOff x="8007329" y="2172449"/>
            <a:chExt cx="69660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F0668D7-3523-0088-A78C-2E3AB8F39C8D}"/>
                    </a:ext>
                  </a:extLst>
                </p14:cNvPr>
                <p14:cNvContentPartPr/>
                <p14:nvPr/>
              </p14:nvContentPartPr>
              <p14:xfrm>
                <a:off x="8007329" y="2185049"/>
                <a:ext cx="188640" cy="248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F0668D7-3523-0088-A78C-2E3AB8F39C8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998329" y="2176049"/>
                  <a:ext cx="206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58EEE2A-2837-CAA9-BE68-83FC076C70B5}"/>
                    </a:ext>
                  </a:extLst>
                </p14:cNvPr>
                <p14:cNvContentPartPr/>
                <p14:nvPr/>
              </p14:nvContentPartPr>
              <p14:xfrm>
                <a:off x="8106689" y="2184329"/>
                <a:ext cx="54360" cy="1317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58EEE2A-2837-CAA9-BE68-83FC076C70B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098049" y="2175329"/>
                  <a:ext cx="72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BEDCBF2-C5F4-BB37-675E-65A34C5C08EF}"/>
                    </a:ext>
                  </a:extLst>
                </p14:cNvPr>
                <p14:cNvContentPartPr/>
                <p14:nvPr/>
              </p14:nvContentPartPr>
              <p14:xfrm>
                <a:off x="8246729" y="2188289"/>
                <a:ext cx="207360" cy="1558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BEDCBF2-C5F4-BB37-675E-65A34C5C08E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37729" y="2179649"/>
                  <a:ext cx="225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D168CBC-AA03-2BB1-0AC3-69D085A5102D}"/>
                    </a:ext>
                  </a:extLst>
                </p14:cNvPr>
                <p14:cNvContentPartPr/>
                <p14:nvPr/>
              </p14:nvContentPartPr>
              <p14:xfrm>
                <a:off x="8549129" y="2172449"/>
                <a:ext cx="154800" cy="1170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D168CBC-AA03-2BB1-0AC3-69D085A5102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540489" y="2163809"/>
                  <a:ext cx="17244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6B660BB-23D3-1CBC-1202-CAD6A18CCCB5}"/>
              </a:ext>
            </a:extLst>
          </p:cNvPr>
          <p:cNvGrpSpPr/>
          <p:nvPr/>
        </p:nvGrpSpPr>
        <p:grpSpPr>
          <a:xfrm>
            <a:off x="9153209" y="1947089"/>
            <a:ext cx="1910520" cy="392760"/>
            <a:chOff x="9153209" y="1947089"/>
            <a:chExt cx="1910520" cy="3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38ED217-51AF-C105-4FFB-FBBEB21DE326}"/>
                    </a:ext>
                  </a:extLst>
                </p14:cNvPr>
                <p14:cNvContentPartPr/>
                <p14:nvPr/>
              </p14:nvContentPartPr>
              <p14:xfrm>
                <a:off x="9153209" y="2119169"/>
                <a:ext cx="207720" cy="1767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38ED217-51AF-C105-4FFB-FBBEB21DE32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144209" y="2110169"/>
                  <a:ext cx="225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5D01384-845C-47AE-47D0-0B9D2A2CD25B}"/>
                    </a:ext>
                  </a:extLst>
                </p14:cNvPr>
                <p14:cNvContentPartPr/>
                <p14:nvPr/>
              </p14:nvContentPartPr>
              <p14:xfrm>
                <a:off x="9448049" y="2153009"/>
                <a:ext cx="18720" cy="918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5D01384-845C-47AE-47D0-0B9D2A2CD25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39409" y="2144369"/>
                  <a:ext cx="36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3461BBD-2F12-29B0-C436-9B847AB0B8F0}"/>
                    </a:ext>
                  </a:extLst>
                </p14:cNvPr>
                <p14:cNvContentPartPr/>
                <p14:nvPr/>
              </p14:nvContentPartPr>
              <p14:xfrm>
                <a:off x="9450569" y="2105849"/>
                <a:ext cx="156960" cy="234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3461BBD-2F12-29B0-C436-9B847AB0B8F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441569" y="2097209"/>
                  <a:ext cx="174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BEF6316-A138-3B69-6A92-499DF82E29B9}"/>
                    </a:ext>
                  </a:extLst>
                </p14:cNvPr>
                <p14:cNvContentPartPr/>
                <p14:nvPr/>
              </p14:nvContentPartPr>
              <p14:xfrm>
                <a:off x="9754049" y="2099369"/>
                <a:ext cx="238680" cy="1882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BEF6316-A138-3B69-6A92-499DF82E29B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745409" y="2090369"/>
                  <a:ext cx="256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A8A8319-0CE4-7AE8-4758-25FCDAD480C7}"/>
                    </a:ext>
                  </a:extLst>
                </p14:cNvPr>
                <p14:cNvContentPartPr/>
                <p14:nvPr/>
              </p14:nvContentPartPr>
              <p14:xfrm>
                <a:off x="9820289" y="2038169"/>
                <a:ext cx="10080" cy="471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A8A8319-0CE4-7AE8-4758-25FCDAD480C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811649" y="2029169"/>
                  <a:ext cx="27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3A910C5-FD7F-4BC4-8432-0AFC680A89EE}"/>
                    </a:ext>
                  </a:extLst>
                </p14:cNvPr>
                <p14:cNvContentPartPr/>
                <p14:nvPr/>
              </p14:nvContentPartPr>
              <p14:xfrm>
                <a:off x="9995969" y="2140049"/>
                <a:ext cx="148680" cy="1400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3A910C5-FD7F-4BC4-8432-0AFC680A89E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986969" y="2131409"/>
                  <a:ext cx="166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539F500-6C5F-A57E-D075-492126B7ED5E}"/>
                    </a:ext>
                  </a:extLst>
                </p14:cNvPr>
                <p14:cNvContentPartPr/>
                <p14:nvPr/>
              </p14:nvContentPartPr>
              <p14:xfrm>
                <a:off x="10240409" y="2089649"/>
                <a:ext cx="141120" cy="1749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539F500-6C5F-A57E-D075-492126B7ED5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231409" y="2080649"/>
                  <a:ext cx="158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9763575-4A91-51C7-38B5-CB75F755B741}"/>
                    </a:ext>
                  </a:extLst>
                </p14:cNvPr>
                <p14:cNvContentPartPr/>
                <p14:nvPr/>
              </p14:nvContentPartPr>
              <p14:xfrm>
                <a:off x="10401329" y="2126729"/>
                <a:ext cx="197280" cy="135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9763575-4A91-51C7-38B5-CB75F755B74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392329" y="2118089"/>
                  <a:ext cx="214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78064B1-3327-3C5D-88FE-4C438C5AB941}"/>
                    </a:ext>
                  </a:extLst>
                </p14:cNvPr>
                <p14:cNvContentPartPr/>
                <p14:nvPr/>
              </p14:nvContentPartPr>
              <p14:xfrm>
                <a:off x="10726409" y="2100449"/>
                <a:ext cx="105120" cy="141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78064B1-3327-3C5D-88FE-4C438C5AB94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717409" y="2091809"/>
                  <a:ext cx="122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EFB01CE-0333-59DC-1BC2-ED29E550F4DE}"/>
                    </a:ext>
                  </a:extLst>
                </p14:cNvPr>
                <p14:cNvContentPartPr/>
                <p14:nvPr/>
              </p14:nvContentPartPr>
              <p14:xfrm>
                <a:off x="10909289" y="2115209"/>
                <a:ext cx="154440" cy="1598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EFB01CE-0333-59DC-1BC2-ED29E550F4D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900649" y="2106209"/>
                  <a:ext cx="172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6FB17E5-20B2-EA59-43EB-AB207B7616AE}"/>
                    </a:ext>
                  </a:extLst>
                </p14:cNvPr>
                <p14:cNvContentPartPr/>
                <p14:nvPr/>
              </p14:nvContentPartPr>
              <p14:xfrm>
                <a:off x="11024129" y="1947089"/>
                <a:ext cx="5760" cy="666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6FB17E5-20B2-EA59-43EB-AB207B7616A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015489" y="1938089"/>
                  <a:ext cx="2340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E65F473-D2C6-2EF3-36C6-AEA8249D1038}"/>
              </a:ext>
            </a:extLst>
          </p:cNvPr>
          <p:cNvGrpSpPr/>
          <p:nvPr/>
        </p:nvGrpSpPr>
        <p:grpSpPr>
          <a:xfrm>
            <a:off x="11381609" y="2080649"/>
            <a:ext cx="493560" cy="200880"/>
            <a:chOff x="11381609" y="2080649"/>
            <a:chExt cx="49356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3B9DEE6-1C40-5DD4-5953-29B47E4367D7}"/>
                    </a:ext>
                  </a:extLst>
                </p14:cNvPr>
                <p14:cNvContentPartPr/>
                <p14:nvPr/>
              </p14:nvContentPartPr>
              <p14:xfrm>
                <a:off x="11381609" y="2084249"/>
                <a:ext cx="77400" cy="149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3B9DEE6-1C40-5DD4-5953-29B47E4367D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372969" y="2075249"/>
                  <a:ext cx="95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EA192DA-DCAD-F93D-E8D2-BFC885E9377D}"/>
                    </a:ext>
                  </a:extLst>
                </p14:cNvPr>
                <p14:cNvContentPartPr/>
                <p14:nvPr/>
              </p14:nvContentPartPr>
              <p14:xfrm>
                <a:off x="11518769" y="2153729"/>
                <a:ext cx="98640" cy="1123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EA192DA-DCAD-F93D-E8D2-BFC885E9377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509769" y="2144729"/>
                  <a:ext cx="116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7E3B3AF-BE3D-91DA-ACC2-DC2ADA8E0EC1}"/>
                    </a:ext>
                  </a:extLst>
                </p14:cNvPr>
                <p14:cNvContentPartPr/>
                <p14:nvPr/>
              </p14:nvContentPartPr>
              <p14:xfrm>
                <a:off x="11551169" y="2142929"/>
                <a:ext cx="52200" cy="1224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7E3B3AF-BE3D-91DA-ACC2-DC2ADA8E0EC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542169" y="2133929"/>
                  <a:ext cx="69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E6C2A4D-D244-E380-7024-3EF9F6E4F450}"/>
                    </a:ext>
                  </a:extLst>
                </p14:cNvPr>
                <p14:cNvContentPartPr/>
                <p14:nvPr/>
              </p14:nvContentPartPr>
              <p14:xfrm>
                <a:off x="11709569" y="2080649"/>
                <a:ext cx="109440" cy="2005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E6C2A4D-D244-E380-7024-3EF9F6E4F45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700929" y="2072009"/>
                  <a:ext cx="127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1CE0583-9C8F-6D67-10AA-20F8156EBB53}"/>
                    </a:ext>
                  </a:extLst>
                </p14:cNvPr>
                <p14:cNvContentPartPr/>
                <p14:nvPr/>
              </p14:nvContentPartPr>
              <p14:xfrm>
                <a:off x="11847809" y="2274689"/>
                <a:ext cx="27360" cy="6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1CE0583-9C8F-6D67-10AA-20F8156EBB5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839169" y="2265689"/>
                  <a:ext cx="450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1E70E32-DFFF-4967-4A10-79F8986F8639}"/>
              </a:ext>
            </a:extLst>
          </p:cNvPr>
          <p:cNvGrpSpPr/>
          <p:nvPr/>
        </p:nvGrpSpPr>
        <p:grpSpPr>
          <a:xfrm>
            <a:off x="231329" y="2876969"/>
            <a:ext cx="491040" cy="640800"/>
            <a:chOff x="231329" y="2876969"/>
            <a:chExt cx="491040" cy="64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B0DFEEF-C1D3-1CF4-2278-9C7D09C1E6C2}"/>
                    </a:ext>
                  </a:extLst>
                </p14:cNvPr>
                <p14:cNvContentPartPr/>
                <p14:nvPr/>
              </p14:nvContentPartPr>
              <p14:xfrm>
                <a:off x="231329" y="3018809"/>
                <a:ext cx="226800" cy="3945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B0DFEEF-C1D3-1CF4-2278-9C7D09C1E6C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22689" y="3010169"/>
                  <a:ext cx="2444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657BAF7-26C4-2B1C-52E3-196EB4C220BF}"/>
                    </a:ext>
                  </a:extLst>
                </p14:cNvPr>
                <p14:cNvContentPartPr/>
                <p14:nvPr/>
              </p14:nvContentPartPr>
              <p14:xfrm>
                <a:off x="550289" y="2876969"/>
                <a:ext cx="172080" cy="6408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657BAF7-26C4-2B1C-52E3-196EB4C220B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1289" y="2868329"/>
                  <a:ext cx="189720" cy="65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EC46055-F1AE-CC25-944B-3D7EF7CD14E4}"/>
              </a:ext>
            </a:extLst>
          </p:cNvPr>
          <p:cNvGrpSpPr/>
          <p:nvPr/>
        </p:nvGrpSpPr>
        <p:grpSpPr>
          <a:xfrm>
            <a:off x="1109369" y="2951489"/>
            <a:ext cx="677520" cy="379800"/>
            <a:chOff x="1109369" y="2951489"/>
            <a:chExt cx="67752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665FAF2-6AE6-243D-567E-585B15EF6A21}"/>
                    </a:ext>
                  </a:extLst>
                </p14:cNvPr>
                <p14:cNvContentPartPr/>
                <p14:nvPr/>
              </p14:nvContentPartPr>
              <p14:xfrm>
                <a:off x="1109369" y="2951489"/>
                <a:ext cx="286920" cy="3798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665FAF2-6AE6-243D-567E-585B15EF6A2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00729" y="2942849"/>
                  <a:ext cx="3045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49092CE-22B7-3B40-FEA0-CEC48D97EDA3}"/>
                    </a:ext>
                  </a:extLst>
                </p14:cNvPr>
                <p14:cNvContentPartPr/>
                <p14:nvPr/>
              </p14:nvContentPartPr>
              <p14:xfrm>
                <a:off x="1589249" y="3066689"/>
                <a:ext cx="142560" cy="2012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49092CE-22B7-3B40-FEA0-CEC48D97EDA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580249" y="3058049"/>
                  <a:ext cx="160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C7817CF-C411-C371-D3EF-A23A20A13C3F}"/>
                    </a:ext>
                  </a:extLst>
                </p14:cNvPr>
                <p14:cNvContentPartPr/>
                <p14:nvPr/>
              </p14:nvContentPartPr>
              <p14:xfrm>
                <a:off x="1728929" y="3087569"/>
                <a:ext cx="57960" cy="1584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C7817CF-C411-C371-D3EF-A23A20A13C3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719929" y="3078929"/>
                  <a:ext cx="756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1F8954E-79F0-1834-80F0-985737E120FD}"/>
              </a:ext>
            </a:extLst>
          </p:cNvPr>
          <p:cNvGrpSpPr/>
          <p:nvPr/>
        </p:nvGrpSpPr>
        <p:grpSpPr>
          <a:xfrm>
            <a:off x="2283329" y="2803529"/>
            <a:ext cx="1595160" cy="463320"/>
            <a:chOff x="2283329" y="2803529"/>
            <a:chExt cx="159516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08325A2-ADB0-B753-B835-4D7FE5B00B9E}"/>
                    </a:ext>
                  </a:extLst>
                </p14:cNvPr>
                <p14:cNvContentPartPr/>
                <p14:nvPr/>
              </p14:nvContentPartPr>
              <p14:xfrm>
                <a:off x="2283329" y="2891369"/>
                <a:ext cx="244800" cy="3754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08325A2-ADB0-B753-B835-4D7FE5B00B9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274689" y="2882369"/>
                  <a:ext cx="2624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F43C9BF-6623-FAC5-9AC4-FB2F5CA6BE72}"/>
                    </a:ext>
                  </a:extLst>
                </p14:cNvPr>
                <p14:cNvContentPartPr/>
                <p14:nvPr/>
              </p14:nvContentPartPr>
              <p14:xfrm>
                <a:off x="2632169" y="3067409"/>
                <a:ext cx="126360" cy="1551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F43C9BF-6623-FAC5-9AC4-FB2F5CA6BE7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623169" y="3058409"/>
                  <a:ext cx="144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4377613-7A0A-62D2-7029-2409F8CDEEA8}"/>
                    </a:ext>
                  </a:extLst>
                </p14:cNvPr>
                <p14:cNvContentPartPr/>
                <p14:nvPr/>
              </p14:nvContentPartPr>
              <p14:xfrm>
                <a:off x="2689409" y="2803529"/>
                <a:ext cx="9360" cy="435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4377613-7A0A-62D2-7029-2409F8CDEEA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680769" y="2794529"/>
                  <a:ext cx="27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0FA7E81-5D5D-A091-17F2-383F18371FF6}"/>
                    </a:ext>
                  </a:extLst>
                </p14:cNvPr>
                <p14:cNvContentPartPr/>
                <p14:nvPr/>
              </p14:nvContentPartPr>
              <p14:xfrm>
                <a:off x="2939609" y="2958689"/>
                <a:ext cx="144360" cy="2523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0FA7E81-5D5D-A091-17F2-383F18371FF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930969" y="2949689"/>
                  <a:ext cx="162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61C76FB-5A25-1242-F1FA-120D3181B24D}"/>
                    </a:ext>
                  </a:extLst>
                </p14:cNvPr>
                <p14:cNvContentPartPr/>
                <p14:nvPr/>
              </p14:nvContentPartPr>
              <p14:xfrm>
                <a:off x="3223649" y="2948609"/>
                <a:ext cx="121680" cy="2502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61C76FB-5A25-1242-F1FA-120D3181B24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214649" y="2939609"/>
                  <a:ext cx="1393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98C24A4-2E22-F6A0-2C11-9DB61FD0165F}"/>
                    </a:ext>
                  </a:extLst>
                </p14:cNvPr>
                <p14:cNvContentPartPr/>
                <p14:nvPr/>
              </p14:nvContentPartPr>
              <p14:xfrm>
                <a:off x="3456929" y="2930249"/>
                <a:ext cx="173880" cy="2311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98C24A4-2E22-F6A0-2C11-9DB61FD0165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47929" y="2921249"/>
                  <a:ext cx="191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F39EB75-A780-5E5F-948A-8E33453B9544}"/>
                    </a:ext>
                  </a:extLst>
                </p14:cNvPr>
                <p14:cNvContentPartPr/>
                <p14:nvPr/>
              </p14:nvContentPartPr>
              <p14:xfrm>
                <a:off x="3769049" y="2930969"/>
                <a:ext cx="109440" cy="2109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F39EB75-A780-5E5F-948A-8E33453B954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760409" y="2921969"/>
                  <a:ext cx="12708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A2F35BC-A2D5-A50C-B666-2CCC852C1CC7}"/>
              </a:ext>
            </a:extLst>
          </p:cNvPr>
          <p:cNvGrpSpPr/>
          <p:nvPr/>
        </p:nvGrpSpPr>
        <p:grpSpPr>
          <a:xfrm>
            <a:off x="4497329" y="2912969"/>
            <a:ext cx="477720" cy="223920"/>
            <a:chOff x="4497329" y="2912969"/>
            <a:chExt cx="47772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066DF82-1439-F84A-A0D5-DB856D16B216}"/>
                    </a:ext>
                  </a:extLst>
                </p14:cNvPr>
                <p14:cNvContentPartPr/>
                <p14:nvPr/>
              </p14:nvContentPartPr>
              <p14:xfrm>
                <a:off x="4497329" y="2912969"/>
                <a:ext cx="200160" cy="2239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066DF82-1439-F84A-A0D5-DB856D16B21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488329" y="2903969"/>
                  <a:ext cx="217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BD8BBA8-1DDB-74B8-11A4-5A06688FA23D}"/>
                    </a:ext>
                  </a:extLst>
                </p14:cNvPr>
                <p14:cNvContentPartPr/>
                <p14:nvPr/>
              </p14:nvContentPartPr>
              <p14:xfrm>
                <a:off x="4797929" y="2979209"/>
                <a:ext cx="177120" cy="1238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BD8BBA8-1DDB-74B8-11A4-5A06688FA23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789289" y="2970209"/>
                  <a:ext cx="1947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DB2B82F-9512-1B65-E053-D3BE8AB33B46}"/>
              </a:ext>
            </a:extLst>
          </p:cNvPr>
          <p:cNvGrpSpPr/>
          <p:nvPr/>
        </p:nvGrpSpPr>
        <p:grpSpPr>
          <a:xfrm>
            <a:off x="5649329" y="2653769"/>
            <a:ext cx="2041200" cy="511560"/>
            <a:chOff x="5649329" y="2653769"/>
            <a:chExt cx="2041200" cy="51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03AD7DC-6D32-FA91-6D34-8B6D90872BD5}"/>
                    </a:ext>
                  </a:extLst>
                </p14:cNvPr>
                <p14:cNvContentPartPr/>
                <p14:nvPr/>
              </p14:nvContentPartPr>
              <p14:xfrm>
                <a:off x="5649329" y="2867249"/>
                <a:ext cx="194760" cy="2030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03AD7DC-6D32-FA91-6D34-8B6D90872BD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640329" y="2858249"/>
                  <a:ext cx="212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02ADA6C-C28F-BA9A-3BF4-01A5AC0BAD9F}"/>
                    </a:ext>
                  </a:extLst>
                </p14:cNvPr>
                <p14:cNvContentPartPr/>
                <p14:nvPr/>
              </p14:nvContentPartPr>
              <p14:xfrm>
                <a:off x="5946329" y="2893169"/>
                <a:ext cx="149400" cy="1749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02ADA6C-C28F-BA9A-3BF4-01A5AC0BAD9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937689" y="2884169"/>
                  <a:ext cx="167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8693F47-FE5C-A0CC-A4BF-DFF49651F960}"/>
                    </a:ext>
                  </a:extLst>
                </p14:cNvPr>
                <p14:cNvContentPartPr/>
                <p14:nvPr/>
              </p14:nvContentPartPr>
              <p14:xfrm>
                <a:off x="5992409" y="2653769"/>
                <a:ext cx="11520" cy="331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8693F47-FE5C-A0CC-A4BF-DFF49651F96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983769" y="2644769"/>
                  <a:ext cx="29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AAC73F5-474B-9AB2-7DE9-4D4D341ABCE1}"/>
                    </a:ext>
                  </a:extLst>
                </p14:cNvPr>
                <p14:cNvContentPartPr/>
                <p14:nvPr/>
              </p14:nvContentPartPr>
              <p14:xfrm>
                <a:off x="6212729" y="2836649"/>
                <a:ext cx="191520" cy="2192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AAC73F5-474B-9AB2-7DE9-4D4D341ABCE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04089" y="2828009"/>
                  <a:ext cx="209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F4AE08E-12ED-71B5-D16A-63FEE56F4ABB}"/>
                    </a:ext>
                  </a:extLst>
                </p14:cNvPr>
                <p14:cNvContentPartPr/>
                <p14:nvPr/>
              </p14:nvContentPartPr>
              <p14:xfrm>
                <a:off x="6507209" y="2824049"/>
                <a:ext cx="184680" cy="241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F4AE08E-12ED-71B5-D16A-63FEE56F4AB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98209" y="2815409"/>
                  <a:ext cx="202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8522C2F-F4BC-A7FC-19F0-84F1F5A61CF8}"/>
                    </a:ext>
                  </a:extLst>
                </p14:cNvPr>
                <p14:cNvContentPartPr/>
                <p14:nvPr/>
              </p14:nvContentPartPr>
              <p14:xfrm>
                <a:off x="6744809" y="2890289"/>
                <a:ext cx="278640" cy="1332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8522C2F-F4BC-A7FC-19F0-84F1F5A61CF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736169" y="2881649"/>
                  <a:ext cx="296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B4EC791-BCEF-921C-C922-28F16BB5F34C}"/>
                    </a:ext>
                  </a:extLst>
                </p14:cNvPr>
                <p14:cNvContentPartPr/>
                <p14:nvPr/>
              </p14:nvContentPartPr>
              <p14:xfrm>
                <a:off x="7196249" y="2918009"/>
                <a:ext cx="244800" cy="1278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B4EC791-BCEF-921C-C922-28F16BB5F34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87609" y="2909009"/>
                  <a:ext cx="262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BC3E0C7-AC0A-30A0-92C7-5AA393D606B7}"/>
                    </a:ext>
                  </a:extLst>
                </p14:cNvPr>
                <p14:cNvContentPartPr/>
                <p14:nvPr/>
              </p14:nvContentPartPr>
              <p14:xfrm>
                <a:off x="7162409" y="2770049"/>
                <a:ext cx="78840" cy="3952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BC3E0C7-AC0A-30A0-92C7-5AA393D606B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153769" y="2761409"/>
                  <a:ext cx="964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38DCB38-54D4-0074-C86C-5130FE8FB490}"/>
                    </a:ext>
                  </a:extLst>
                </p14:cNvPr>
                <p14:cNvContentPartPr/>
                <p14:nvPr/>
              </p14:nvContentPartPr>
              <p14:xfrm>
                <a:off x="7475609" y="2895329"/>
                <a:ext cx="214920" cy="1634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38DCB38-54D4-0074-C86C-5130FE8FB49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466609" y="2886329"/>
                  <a:ext cx="232560" cy="18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228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6E85202-88FC-1825-9C67-56B81C820B1D}"/>
                  </a:ext>
                </a:extLst>
              </p14:cNvPr>
              <p14:cNvContentPartPr/>
              <p14:nvPr/>
            </p14:nvContentPartPr>
            <p14:xfrm>
              <a:off x="3449369" y="460289"/>
              <a:ext cx="20520" cy="30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6E85202-88FC-1825-9C67-56B81C820B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0729" y="451649"/>
                <a:ext cx="38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890D14A-252C-D0D0-C500-9CEB37CF4121}"/>
                  </a:ext>
                </a:extLst>
              </p14:cNvPr>
              <p14:cNvContentPartPr/>
              <p14:nvPr/>
            </p14:nvContentPartPr>
            <p14:xfrm>
              <a:off x="3472769" y="612569"/>
              <a:ext cx="11880" cy="16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890D14A-252C-D0D0-C500-9CEB37CF41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3769" y="603569"/>
                <a:ext cx="295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060A9EE-FCAE-28BA-BAE2-9451013FCB43}"/>
                  </a:ext>
                </a:extLst>
              </p14:cNvPr>
              <p14:cNvContentPartPr/>
              <p14:nvPr/>
            </p14:nvContentPartPr>
            <p14:xfrm>
              <a:off x="4411649" y="370289"/>
              <a:ext cx="227520" cy="339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060A9EE-FCAE-28BA-BAE2-9451013FCB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03009" y="361649"/>
                <a:ext cx="245160" cy="35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C1B6432-18C8-7304-A70D-CAB61C341FA3}"/>
              </a:ext>
            </a:extLst>
          </p:cNvPr>
          <p:cNvGrpSpPr/>
          <p:nvPr/>
        </p:nvGrpSpPr>
        <p:grpSpPr>
          <a:xfrm>
            <a:off x="501689" y="270929"/>
            <a:ext cx="2581920" cy="649080"/>
            <a:chOff x="501689" y="270929"/>
            <a:chExt cx="2581920" cy="64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BB22D43-EE6F-2C1E-D8AC-858F05B2DA2A}"/>
                    </a:ext>
                  </a:extLst>
                </p14:cNvPr>
                <p14:cNvContentPartPr/>
                <p14:nvPr/>
              </p14:nvContentPartPr>
              <p14:xfrm>
                <a:off x="569009" y="337169"/>
                <a:ext cx="341280" cy="4309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BB22D43-EE6F-2C1E-D8AC-858F05B2DA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0369" y="328529"/>
                  <a:ext cx="3589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817FCC8-DECA-B952-57B1-BEDE912A5158}"/>
                    </a:ext>
                  </a:extLst>
                </p14:cNvPr>
                <p14:cNvContentPartPr/>
                <p14:nvPr/>
              </p14:nvContentPartPr>
              <p14:xfrm>
                <a:off x="593849" y="552449"/>
                <a:ext cx="154800" cy="6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817FCC8-DECA-B952-57B1-BEDE912A51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4849" y="543449"/>
                  <a:ext cx="172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D9D662-4597-A0DB-1E21-C44B1457E7AB}"/>
                    </a:ext>
                  </a:extLst>
                </p14:cNvPr>
                <p14:cNvContentPartPr/>
                <p14:nvPr/>
              </p14:nvContentPartPr>
              <p14:xfrm>
                <a:off x="1044929" y="460649"/>
                <a:ext cx="189360" cy="246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D9D662-4597-A0DB-1E21-C44B1457E7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6289" y="451649"/>
                  <a:ext cx="207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A96F818-DC96-E3D8-4EC8-8064C8613EC6}"/>
                    </a:ext>
                  </a:extLst>
                </p14:cNvPr>
                <p14:cNvContentPartPr/>
                <p14:nvPr/>
              </p14:nvContentPartPr>
              <p14:xfrm>
                <a:off x="1076969" y="620849"/>
                <a:ext cx="70560" cy="30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A96F818-DC96-E3D8-4EC8-8064C8613EC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8329" y="612209"/>
                  <a:ext cx="88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7799C36-FF21-925E-67A3-5F7FB2D800C1}"/>
                    </a:ext>
                  </a:extLst>
                </p14:cNvPr>
                <p14:cNvContentPartPr/>
                <p14:nvPr/>
              </p14:nvContentPartPr>
              <p14:xfrm>
                <a:off x="1071209" y="353729"/>
                <a:ext cx="10080" cy="16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7799C36-FF21-925E-67A3-5F7FB2D800C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2209" y="345089"/>
                  <a:ext cx="27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DEBC88C-BD67-55E7-3A78-AD598596A5B6}"/>
                    </a:ext>
                  </a:extLst>
                </p14:cNvPr>
                <p14:cNvContentPartPr/>
                <p14:nvPr/>
              </p14:nvContentPartPr>
              <p14:xfrm>
                <a:off x="1335089" y="498809"/>
                <a:ext cx="230760" cy="149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DEBC88C-BD67-55E7-3A78-AD598596A5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26089" y="490169"/>
                  <a:ext cx="248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967EE7D-95A1-1483-7DBA-A40A1AD32A86}"/>
                    </a:ext>
                  </a:extLst>
                </p14:cNvPr>
                <p14:cNvContentPartPr/>
                <p14:nvPr/>
              </p14:nvContentPartPr>
              <p14:xfrm>
                <a:off x="1325729" y="330329"/>
                <a:ext cx="25200" cy="589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967EE7D-95A1-1483-7DBA-A40A1AD32A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16729" y="321689"/>
                  <a:ext cx="4284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547544F-6A91-75ED-5BE2-5DADE7C55E75}"/>
                    </a:ext>
                  </a:extLst>
                </p14:cNvPr>
                <p14:cNvContentPartPr/>
                <p14:nvPr/>
              </p14:nvContentPartPr>
              <p14:xfrm>
                <a:off x="1684289" y="458849"/>
                <a:ext cx="189000" cy="215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547544F-6A91-75ED-5BE2-5DADE7C55E7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75289" y="450209"/>
                  <a:ext cx="206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71EDF6-55EA-DD07-D89C-26626C685FAB}"/>
                    </a:ext>
                  </a:extLst>
                </p14:cNvPr>
                <p14:cNvContentPartPr/>
                <p14:nvPr/>
              </p14:nvContentPartPr>
              <p14:xfrm>
                <a:off x="2417249" y="270929"/>
                <a:ext cx="135720" cy="258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71EDF6-55EA-DD07-D89C-26626C685F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08609" y="261929"/>
                  <a:ext cx="153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2D6FCC0-A478-5112-324E-85436E20F9C2}"/>
                    </a:ext>
                  </a:extLst>
                </p14:cNvPr>
                <p14:cNvContentPartPr/>
                <p14:nvPr/>
              </p14:nvContentPartPr>
              <p14:xfrm>
                <a:off x="2540729" y="393689"/>
                <a:ext cx="20160" cy="308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2D6FCC0-A478-5112-324E-85436E20F9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32089" y="385049"/>
                  <a:ext cx="378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AF56F1-BE06-DEFD-402C-E947358CFABE}"/>
                    </a:ext>
                  </a:extLst>
                </p14:cNvPr>
                <p14:cNvContentPartPr/>
                <p14:nvPr/>
              </p14:nvContentPartPr>
              <p14:xfrm>
                <a:off x="2716409" y="351569"/>
                <a:ext cx="105480" cy="124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AF56F1-BE06-DEFD-402C-E947358CFA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07769" y="342569"/>
                  <a:ext cx="123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9664A83-508F-002E-C8C4-E8805D3BD794}"/>
                    </a:ext>
                  </a:extLst>
                </p14:cNvPr>
                <p14:cNvContentPartPr/>
                <p14:nvPr/>
              </p14:nvContentPartPr>
              <p14:xfrm>
                <a:off x="2724329" y="551009"/>
                <a:ext cx="110160" cy="19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9664A83-508F-002E-C8C4-E8805D3BD79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15689" y="542369"/>
                  <a:ext cx="127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2F58C59-F27D-A729-3E33-5CCB487C1ACC}"/>
                    </a:ext>
                  </a:extLst>
                </p14:cNvPr>
                <p14:cNvContentPartPr/>
                <p14:nvPr/>
              </p14:nvContentPartPr>
              <p14:xfrm>
                <a:off x="2731889" y="660449"/>
                <a:ext cx="136080" cy="21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2F58C59-F27D-A729-3E33-5CCB487C1A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22889" y="651809"/>
                  <a:ext cx="153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7BCE4F5-7840-673A-51F5-B41A7A86099B}"/>
                    </a:ext>
                  </a:extLst>
                </p14:cNvPr>
                <p14:cNvContentPartPr/>
                <p14:nvPr/>
              </p14:nvContentPartPr>
              <p14:xfrm>
                <a:off x="501689" y="778529"/>
                <a:ext cx="2581920" cy="98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7BCE4F5-7840-673A-51F5-B41A7A8609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2689" y="769889"/>
                  <a:ext cx="259956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1EDEB67-29C9-7558-538F-0F85538F7D62}"/>
                  </a:ext>
                </a:extLst>
              </p14:cNvPr>
              <p14:cNvContentPartPr/>
              <p14:nvPr/>
            </p14:nvContentPartPr>
            <p14:xfrm>
              <a:off x="4813049" y="568649"/>
              <a:ext cx="15840" cy="105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1EDEB67-29C9-7558-538F-0F85538F7D6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04409" y="560009"/>
                <a:ext cx="334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F0610D8-DD78-1263-B684-94DD21E97E53}"/>
                  </a:ext>
                </a:extLst>
              </p14:cNvPr>
              <p14:cNvContentPartPr/>
              <p14:nvPr/>
            </p14:nvContentPartPr>
            <p14:xfrm>
              <a:off x="4797929" y="401249"/>
              <a:ext cx="26280" cy="43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F0610D8-DD78-1263-B684-94DD21E97E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89289" y="392249"/>
                <a:ext cx="439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21BEC79-2F48-055A-70FC-C7C5F61FE053}"/>
                  </a:ext>
                </a:extLst>
              </p14:cNvPr>
              <p14:cNvContentPartPr/>
              <p14:nvPr/>
            </p14:nvContentPartPr>
            <p14:xfrm>
              <a:off x="4954889" y="494849"/>
              <a:ext cx="154800" cy="135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21BEC79-2F48-055A-70FC-C7C5F61FE05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946249" y="485849"/>
                <a:ext cx="17244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4692BE8-CAEF-B559-8F0B-314003627CC5}"/>
              </a:ext>
            </a:extLst>
          </p:cNvPr>
          <p:cNvGrpSpPr/>
          <p:nvPr/>
        </p:nvGrpSpPr>
        <p:grpSpPr>
          <a:xfrm>
            <a:off x="5252249" y="451649"/>
            <a:ext cx="366840" cy="220320"/>
            <a:chOff x="5252249" y="451649"/>
            <a:chExt cx="36684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082557D-F4E1-B268-B83A-2AF92F0C1D9E}"/>
                    </a:ext>
                  </a:extLst>
                </p14:cNvPr>
                <p14:cNvContentPartPr/>
                <p14:nvPr/>
              </p14:nvContentPartPr>
              <p14:xfrm>
                <a:off x="5252249" y="453089"/>
                <a:ext cx="114120" cy="218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082557D-F4E1-B268-B83A-2AF92F0C1D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43609" y="444089"/>
                  <a:ext cx="131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EE6AB60-16CA-C555-37C2-A9E43118F1D5}"/>
                    </a:ext>
                  </a:extLst>
                </p14:cNvPr>
                <p14:cNvContentPartPr/>
                <p14:nvPr/>
              </p14:nvContentPartPr>
              <p14:xfrm>
                <a:off x="5461769" y="451649"/>
                <a:ext cx="157320" cy="194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EE6AB60-16CA-C555-37C2-A9E43118F1D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52769" y="443009"/>
                  <a:ext cx="17496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F4BD3D0-239E-16F5-9202-A86776BBBF6F}"/>
              </a:ext>
            </a:extLst>
          </p:cNvPr>
          <p:cNvGrpSpPr/>
          <p:nvPr/>
        </p:nvGrpSpPr>
        <p:grpSpPr>
          <a:xfrm>
            <a:off x="5781809" y="470009"/>
            <a:ext cx="298440" cy="181800"/>
            <a:chOff x="5781809" y="470009"/>
            <a:chExt cx="29844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CB03259-92D9-3A68-1CF1-709CFC3EAC2E}"/>
                    </a:ext>
                  </a:extLst>
                </p14:cNvPr>
                <p14:cNvContentPartPr/>
                <p14:nvPr/>
              </p14:nvContentPartPr>
              <p14:xfrm>
                <a:off x="5781809" y="493049"/>
                <a:ext cx="152640" cy="158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CB03259-92D9-3A68-1CF1-709CFC3EAC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72809" y="484049"/>
                  <a:ext cx="170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1250985-D405-2678-2C01-CE718B3FA6FE}"/>
                    </a:ext>
                  </a:extLst>
                </p14:cNvPr>
                <p14:cNvContentPartPr/>
                <p14:nvPr/>
              </p14:nvContentPartPr>
              <p14:xfrm>
                <a:off x="6066209" y="470009"/>
                <a:ext cx="14040" cy="155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1250985-D405-2678-2C01-CE718B3FA6F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57209" y="461369"/>
                  <a:ext cx="31680" cy="17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629614-1D4B-2D06-2521-18D9B81AB6C6}"/>
                  </a:ext>
                </a:extLst>
              </p14:cNvPr>
              <p14:cNvContentPartPr/>
              <p14:nvPr/>
            </p14:nvContentPartPr>
            <p14:xfrm>
              <a:off x="6716009" y="485849"/>
              <a:ext cx="262440" cy="188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629614-1D4B-2D06-2521-18D9B81AB6C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07009" y="477209"/>
                <a:ext cx="28008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6F764A69-8AC9-6CDD-6EFC-13D5826D2AF0}"/>
              </a:ext>
            </a:extLst>
          </p:cNvPr>
          <p:cNvGrpSpPr/>
          <p:nvPr/>
        </p:nvGrpSpPr>
        <p:grpSpPr>
          <a:xfrm>
            <a:off x="7670729" y="319529"/>
            <a:ext cx="2280960" cy="473400"/>
            <a:chOff x="7670729" y="319529"/>
            <a:chExt cx="2280960" cy="4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083F652-CAE7-BE36-66AB-B246F2BF21E0}"/>
                    </a:ext>
                  </a:extLst>
                </p14:cNvPr>
                <p14:cNvContentPartPr/>
                <p14:nvPr/>
              </p14:nvContentPartPr>
              <p14:xfrm>
                <a:off x="7670729" y="389009"/>
                <a:ext cx="140040" cy="234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083F652-CAE7-BE36-66AB-B246F2BF21E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62089" y="380009"/>
                  <a:ext cx="157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7BEDAAD-CD97-81F1-48FB-3BA22853C426}"/>
                    </a:ext>
                  </a:extLst>
                </p14:cNvPr>
                <p14:cNvContentPartPr/>
                <p14:nvPr/>
              </p14:nvContentPartPr>
              <p14:xfrm>
                <a:off x="7885649" y="466409"/>
                <a:ext cx="124920" cy="127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7BEDAAD-CD97-81F1-48FB-3BA22853C42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77009" y="457409"/>
                  <a:ext cx="142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D22BC60-E5DF-1F9F-7308-362844E407D0}"/>
                    </a:ext>
                  </a:extLst>
                </p14:cNvPr>
                <p14:cNvContentPartPr/>
                <p14:nvPr/>
              </p14:nvContentPartPr>
              <p14:xfrm>
                <a:off x="8015969" y="425369"/>
                <a:ext cx="175680" cy="144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D22BC60-E5DF-1F9F-7308-362844E407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07329" y="416369"/>
                  <a:ext cx="193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E9227AD-41B9-5DBC-20E0-DCCC647E7231}"/>
                    </a:ext>
                  </a:extLst>
                </p14:cNvPr>
                <p14:cNvContentPartPr/>
                <p14:nvPr/>
              </p14:nvContentPartPr>
              <p14:xfrm>
                <a:off x="8347889" y="430769"/>
                <a:ext cx="172440" cy="182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E9227AD-41B9-5DBC-20E0-DCCC647E72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39249" y="422129"/>
                  <a:ext cx="190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55236FC-62CA-FE1A-70D6-A9C01047D494}"/>
                    </a:ext>
                  </a:extLst>
                </p14:cNvPr>
                <p14:cNvContentPartPr/>
                <p14:nvPr/>
              </p14:nvContentPartPr>
              <p14:xfrm>
                <a:off x="8401169" y="319529"/>
                <a:ext cx="11520" cy="35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55236FC-62CA-FE1A-70D6-A9C01047D49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92169" y="310889"/>
                  <a:ext cx="29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E36215F-A549-7C54-66BD-F24AA658FE04}"/>
                    </a:ext>
                  </a:extLst>
                </p14:cNvPr>
                <p14:cNvContentPartPr/>
                <p14:nvPr/>
              </p14:nvContentPartPr>
              <p14:xfrm>
                <a:off x="8641649" y="443729"/>
                <a:ext cx="109800" cy="349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E36215F-A549-7C54-66BD-F24AA658FE0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32649" y="434729"/>
                  <a:ext cx="1274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2473327-3C34-5D7B-BCA2-1F6505A6A4FE}"/>
                    </a:ext>
                  </a:extLst>
                </p14:cNvPr>
                <p14:cNvContentPartPr/>
                <p14:nvPr/>
              </p14:nvContentPartPr>
              <p14:xfrm>
                <a:off x="8820929" y="412769"/>
                <a:ext cx="204840" cy="175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2473327-3C34-5D7B-BCA2-1F6505A6A4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12289" y="403769"/>
                  <a:ext cx="222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842DC69-046A-652D-8DCB-E818628AB4D0}"/>
                    </a:ext>
                  </a:extLst>
                </p14:cNvPr>
                <p14:cNvContentPartPr/>
                <p14:nvPr/>
              </p14:nvContentPartPr>
              <p14:xfrm>
                <a:off x="9084089" y="439769"/>
                <a:ext cx="290880" cy="174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842DC69-046A-652D-8DCB-E818628AB4D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75089" y="430769"/>
                  <a:ext cx="308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5A5268A-2291-336E-7B1E-2CB7BD276233}"/>
                    </a:ext>
                  </a:extLst>
                </p14:cNvPr>
                <p14:cNvContentPartPr/>
                <p14:nvPr/>
              </p14:nvContentPartPr>
              <p14:xfrm>
                <a:off x="9474329" y="392609"/>
                <a:ext cx="108720" cy="205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5A5268A-2291-336E-7B1E-2CB7BD27623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65329" y="383609"/>
                  <a:ext cx="126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A3079E4-1572-2981-943B-86B2208988BC}"/>
                    </a:ext>
                  </a:extLst>
                </p14:cNvPr>
                <p14:cNvContentPartPr/>
                <p14:nvPr/>
              </p14:nvContentPartPr>
              <p14:xfrm>
                <a:off x="9695729" y="482249"/>
                <a:ext cx="255960" cy="167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A3079E4-1572-2981-943B-86B2208988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87089" y="473249"/>
                  <a:ext cx="27360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327D880-3928-AB3A-9CA9-32211B22FE0B}"/>
              </a:ext>
            </a:extLst>
          </p:cNvPr>
          <p:cNvGrpSpPr/>
          <p:nvPr/>
        </p:nvGrpSpPr>
        <p:grpSpPr>
          <a:xfrm>
            <a:off x="10459649" y="265889"/>
            <a:ext cx="1730880" cy="515520"/>
            <a:chOff x="10459649" y="265889"/>
            <a:chExt cx="1730880" cy="5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6A08121-E29C-E441-E027-D0DA4C9ED1D1}"/>
                    </a:ext>
                  </a:extLst>
                </p14:cNvPr>
                <p14:cNvContentPartPr/>
                <p14:nvPr/>
              </p14:nvContentPartPr>
              <p14:xfrm>
                <a:off x="10487009" y="289289"/>
                <a:ext cx="192240" cy="492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6A08121-E29C-E441-E027-D0DA4C9ED1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478369" y="280289"/>
                  <a:ext cx="20988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D1BC983-A998-89D5-13C3-CE7F0975A617}"/>
                    </a:ext>
                  </a:extLst>
                </p14:cNvPr>
                <p14:cNvContentPartPr/>
                <p14:nvPr/>
              </p14:nvContentPartPr>
              <p14:xfrm>
                <a:off x="10459649" y="567929"/>
                <a:ext cx="114840" cy="44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D1BC983-A998-89D5-13C3-CE7F0975A61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51009" y="559289"/>
                  <a:ext cx="132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020F52-3CF6-690C-08BF-55B7A3C78C6D}"/>
                    </a:ext>
                  </a:extLst>
                </p14:cNvPr>
                <p14:cNvContentPartPr/>
                <p14:nvPr/>
              </p14:nvContentPartPr>
              <p14:xfrm>
                <a:off x="10724249" y="450929"/>
                <a:ext cx="48960" cy="162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020F52-3CF6-690C-08BF-55B7A3C78C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15249" y="441929"/>
                  <a:ext cx="66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C98A859-4E76-D023-58F8-36683C473053}"/>
                    </a:ext>
                  </a:extLst>
                </p14:cNvPr>
                <p14:cNvContentPartPr/>
                <p14:nvPr/>
              </p14:nvContentPartPr>
              <p14:xfrm>
                <a:off x="10852049" y="488729"/>
                <a:ext cx="118800" cy="83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C98A859-4E76-D023-58F8-36683C47305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843049" y="480089"/>
                  <a:ext cx="136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1C4ABEB-9110-84D2-2EBD-030B566F4A23}"/>
                    </a:ext>
                  </a:extLst>
                </p14:cNvPr>
                <p14:cNvContentPartPr/>
                <p14:nvPr/>
              </p14:nvContentPartPr>
              <p14:xfrm>
                <a:off x="10832249" y="488009"/>
                <a:ext cx="168120" cy="133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1C4ABEB-9110-84D2-2EBD-030B566F4A2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23609" y="479369"/>
                  <a:ext cx="185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48ED91C-E769-9C43-7484-36BAF9BDEABA}"/>
                    </a:ext>
                  </a:extLst>
                </p14:cNvPr>
                <p14:cNvContentPartPr/>
                <p14:nvPr/>
              </p14:nvContentPartPr>
              <p14:xfrm>
                <a:off x="11047889" y="379289"/>
                <a:ext cx="83160" cy="235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48ED91C-E769-9C43-7484-36BAF9BDEAB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038889" y="370649"/>
                  <a:ext cx="100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C64AB3E-33BA-AACF-CC3C-FFAAD64841C7}"/>
                    </a:ext>
                  </a:extLst>
                </p14:cNvPr>
                <p14:cNvContentPartPr/>
                <p14:nvPr/>
              </p14:nvContentPartPr>
              <p14:xfrm>
                <a:off x="11237249" y="500969"/>
                <a:ext cx="126360" cy="66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C64AB3E-33BA-AACF-CC3C-FFAAD64841C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28249" y="492329"/>
                  <a:ext cx="144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85C71E7-23D6-5CD1-8097-85796891CC82}"/>
                    </a:ext>
                  </a:extLst>
                </p14:cNvPr>
                <p14:cNvContentPartPr/>
                <p14:nvPr/>
              </p14:nvContentPartPr>
              <p14:xfrm>
                <a:off x="11471609" y="433649"/>
                <a:ext cx="104760" cy="151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85C71E7-23D6-5CD1-8097-85796891CC8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462609" y="425009"/>
                  <a:ext cx="122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F35563C-ACB5-3FE3-3BAD-CADA691F7877}"/>
                    </a:ext>
                  </a:extLst>
                </p14:cNvPr>
                <p14:cNvContentPartPr/>
                <p14:nvPr/>
              </p14:nvContentPartPr>
              <p14:xfrm>
                <a:off x="11474849" y="447329"/>
                <a:ext cx="142560" cy="159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F35563C-ACB5-3FE3-3BAD-CADA691F787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466209" y="438329"/>
                  <a:ext cx="160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559E475-E1BA-6184-36B7-04663CF26AE9}"/>
                    </a:ext>
                  </a:extLst>
                </p14:cNvPr>
                <p14:cNvContentPartPr/>
                <p14:nvPr/>
              </p14:nvContentPartPr>
              <p14:xfrm>
                <a:off x="11650169" y="265889"/>
                <a:ext cx="76680" cy="203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559E475-E1BA-6184-36B7-04663CF26AE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641529" y="257249"/>
                  <a:ext cx="94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F46A1C-79FD-266A-0278-2AFABEC790E8}"/>
                    </a:ext>
                  </a:extLst>
                </p14:cNvPr>
                <p14:cNvContentPartPr/>
                <p14:nvPr/>
              </p14:nvContentPartPr>
              <p14:xfrm>
                <a:off x="11714249" y="567929"/>
                <a:ext cx="140400" cy="11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F46A1C-79FD-266A-0278-2AFABEC790E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705609" y="559289"/>
                  <a:ext cx="158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9FD73AD-F051-C23A-4FD9-68C20BE80046}"/>
                    </a:ext>
                  </a:extLst>
                </p14:cNvPr>
                <p14:cNvContentPartPr/>
                <p14:nvPr/>
              </p14:nvContentPartPr>
              <p14:xfrm>
                <a:off x="11797769" y="504929"/>
                <a:ext cx="39240" cy="119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9FD73AD-F051-C23A-4FD9-68C20BE8004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789129" y="495929"/>
                  <a:ext cx="56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B8A8DB1-F9BA-7D65-2A8F-93C1F04F6A5C}"/>
                    </a:ext>
                  </a:extLst>
                </p14:cNvPr>
                <p14:cNvContentPartPr/>
                <p14:nvPr/>
              </p14:nvContentPartPr>
              <p14:xfrm>
                <a:off x="11909009" y="433289"/>
                <a:ext cx="120600" cy="259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B8A8DB1-F9BA-7D65-2A8F-93C1F04F6A5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900369" y="424649"/>
                  <a:ext cx="1382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CE21D8E-C408-0115-D108-218EE84FF175}"/>
                    </a:ext>
                  </a:extLst>
                </p14:cNvPr>
                <p14:cNvContentPartPr/>
                <p14:nvPr/>
              </p14:nvContentPartPr>
              <p14:xfrm>
                <a:off x="12053369" y="602489"/>
                <a:ext cx="107280" cy="92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CE21D8E-C408-0115-D108-218EE84FF17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044729" y="593489"/>
                  <a:ext cx="124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F0C8593-7A81-19D5-8C49-20E83B775915}"/>
                    </a:ext>
                  </a:extLst>
                </p14:cNvPr>
                <p14:cNvContentPartPr/>
                <p14:nvPr/>
              </p14:nvContentPartPr>
              <p14:xfrm>
                <a:off x="12063089" y="591329"/>
                <a:ext cx="127440" cy="113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F0C8593-7A81-19D5-8C49-20E83B77591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054449" y="582689"/>
                  <a:ext cx="14508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CD18375-1AA4-CA24-DAE6-2962595CCF04}"/>
              </a:ext>
            </a:extLst>
          </p:cNvPr>
          <p:cNvGrpSpPr/>
          <p:nvPr/>
        </p:nvGrpSpPr>
        <p:grpSpPr>
          <a:xfrm>
            <a:off x="270929" y="1125929"/>
            <a:ext cx="422640" cy="565560"/>
            <a:chOff x="270929" y="1125929"/>
            <a:chExt cx="422640" cy="56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ECAB415-D23F-EBDB-3B75-CD7E9F4450A5}"/>
                    </a:ext>
                  </a:extLst>
                </p14:cNvPr>
                <p14:cNvContentPartPr/>
                <p14:nvPr/>
              </p14:nvContentPartPr>
              <p14:xfrm>
                <a:off x="270929" y="1346609"/>
                <a:ext cx="196200" cy="286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ECAB415-D23F-EBDB-3B75-CD7E9F4450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2289" y="1337969"/>
                  <a:ext cx="2138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18C0A20-BC1C-F136-DB0F-086C91B137ED}"/>
                    </a:ext>
                  </a:extLst>
                </p14:cNvPr>
                <p14:cNvContentPartPr/>
                <p14:nvPr/>
              </p14:nvContentPartPr>
              <p14:xfrm>
                <a:off x="566489" y="1125929"/>
                <a:ext cx="127080" cy="565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18C0A20-BC1C-F136-DB0F-086C91B137E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7489" y="1116929"/>
                  <a:ext cx="144720" cy="58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74BE650-0786-5395-2481-F27D8580EC7E}"/>
              </a:ext>
            </a:extLst>
          </p:cNvPr>
          <p:cNvGrpSpPr/>
          <p:nvPr/>
        </p:nvGrpSpPr>
        <p:grpSpPr>
          <a:xfrm>
            <a:off x="949889" y="1259849"/>
            <a:ext cx="512640" cy="309240"/>
            <a:chOff x="949889" y="1259849"/>
            <a:chExt cx="51264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8E780ED-0328-7A2E-F024-DF51C74ED21B}"/>
                    </a:ext>
                  </a:extLst>
                </p14:cNvPr>
                <p14:cNvContentPartPr/>
                <p14:nvPr/>
              </p14:nvContentPartPr>
              <p14:xfrm>
                <a:off x="952409" y="1411409"/>
                <a:ext cx="11520" cy="157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8E780ED-0328-7A2E-F024-DF51C74ED21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3769" y="1402769"/>
                  <a:ext cx="29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9CB7787-FE06-184A-D6BD-E5EC9405DF9B}"/>
                    </a:ext>
                  </a:extLst>
                </p14:cNvPr>
                <p14:cNvContentPartPr/>
                <p14:nvPr/>
              </p14:nvContentPartPr>
              <p14:xfrm>
                <a:off x="949889" y="1259849"/>
                <a:ext cx="200520" cy="276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9CB7787-FE06-184A-D6BD-E5EC9405DF9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1249" y="1250849"/>
                  <a:ext cx="2181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1000080-039B-24EE-0B00-9DE1059A101E}"/>
                    </a:ext>
                  </a:extLst>
                </p14:cNvPr>
                <p14:cNvContentPartPr/>
                <p14:nvPr/>
              </p14:nvContentPartPr>
              <p14:xfrm>
                <a:off x="1316369" y="1372529"/>
                <a:ext cx="146160" cy="168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1000080-039B-24EE-0B00-9DE1059A10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07369" y="1363529"/>
                  <a:ext cx="16380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81323D8-5BFF-FC6C-6377-0E0D40BD2F50}"/>
              </a:ext>
            </a:extLst>
          </p:cNvPr>
          <p:cNvGrpSpPr/>
          <p:nvPr/>
        </p:nvGrpSpPr>
        <p:grpSpPr>
          <a:xfrm>
            <a:off x="1922969" y="1172369"/>
            <a:ext cx="2144160" cy="436680"/>
            <a:chOff x="1922969" y="1172369"/>
            <a:chExt cx="2144160" cy="43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4C48479-7140-E3BB-D988-930F7B4B6D54}"/>
                    </a:ext>
                  </a:extLst>
                </p14:cNvPr>
                <p14:cNvContentPartPr/>
                <p14:nvPr/>
              </p14:nvContentPartPr>
              <p14:xfrm>
                <a:off x="1927289" y="1341929"/>
                <a:ext cx="167040" cy="145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4C48479-7140-E3BB-D988-930F7B4B6D5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18289" y="1333289"/>
                  <a:ext cx="184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82A3E46-7F3B-BBAA-0308-EBBEC93FA861}"/>
                    </a:ext>
                  </a:extLst>
                </p14:cNvPr>
                <p14:cNvContentPartPr/>
                <p14:nvPr/>
              </p14:nvContentPartPr>
              <p14:xfrm>
                <a:off x="1922969" y="1198289"/>
                <a:ext cx="20880" cy="410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82A3E46-7F3B-BBAA-0308-EBBEC93FA86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13969" y="1189289"/>
                  <a:ext cx="385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9098E39-304E-0C10-F094-95F4516B6114}"/>
                    </a:ext>
                  </a:extLst>
                </p14:cNvPr>
                <p14:cNvContentPartPr/>
                <p14:nvPr/>
              </p14:nvContentPartPr>
              <p14:xfrm>
                <a:off x="2218529" y="1291169"/>
                <a:ext cx="79560" cy="191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9098E39-304E-0C10-F094-95F4516B611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09889" y="1282169"/>
                  <a:ext cx="97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FA70361-0FC3-8664-814B-1446B0EC6D21}"/>
                    </a:ext>
                  </a:extLst>
                </p14:cNvPr>
                <p14:cNvContentPartPr/>
                <p14:nvPr/>
              </p14:nvContentPartPr>
              <p14:xfrm>
                <a:off x="2364329" y="1212689"/>
                <a:ext cx="143280" cy="357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FA70361-0FC3-8664-814B-1446B0EC6D2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55329" y="1203689"/>
                  <a:ext cx="1609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4461C40-D29A-9938-3C54-DE8758A67FF1}"/>
                    </a:ext>
                  </a:extLst>
                </p14:cNvPr>
                <p14:cNvContentPartPr/>
                <p14:nvPr/>
              </p14:nvContentPartPr>
              <p14:xfrm>
                <a:off x="2678969" y="1273889"/>
                <a:ext cx="49680" cy="204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4461C40-D29A-9938-3C54-DE8758A67FF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70329" y="1265249"/>
                  <a:ext cx="67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1811EF6-792D-D958-B2A7-F74DC392CB10}"/>
                    </a:ext>
                  </a:extLst>
                </p14:cNvPr>
                <p14:cNvContentPartPr/>
                <p14:nvPr/>
              </p14:nvContentPartPr>
              <p14:xfrm>
                <a:off x="2872649" y="1287929"/>
                <a:ext cx="99000" cy="183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1811EF6-792D-D958-B2A7-F74DC392CB1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63649" y="1278929"/>
                  <a:ext cx="116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50A8AF9-F212-5C8A-F178-12F7B1498516}"/>
                    </a:ext>
                  </a:extLst>
                </p14:cNvPr>
                <p14:cNvContentPartPr/>
                <p14:nvPr/>
              </p14:nvContentPartPr>
              <p14:xfrm>
                <a:off x="3062009" y="1330769"/>
                <a:ext cx="126360" cy="167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50A8AF9-F212-5C8A-F178-12F7B149851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53009" y="1321769"/>
                  <a:ext cx="144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9B485E9-E152-DF07-401D-726DB72B13A5}"/>
                    </a:ext>
                  </a:extLst>
                </p14:cNvPr>
                <p14:cNvContentPartPr/>
                <p14:nvPr/>
              </p14:nvContentPartPr>
              <p14:xfrm>
                <a:off x="3146609" y="1172369"/>
                <a:ext cx="4320" cy="23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9B485E9-E152-DF07-401D-726DB72B13A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137969" y="1163729"/>
                  <a:ext cx="21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3023679-BFAF-D719-E68D-DEF420EB8B24}"/>
                    </a:ext>
                  </a:extLst>
                </p14:cNvPr>
                <p14:cNvContentPartPr/>
                <p14:nvPr/>
              </p14:nvContentPartPr>
              <p14:xfrm>
                <a:off x="3342449" y="1253369"/>
                <a:ext cx="77400" cy="207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3023679-BFAF-D719-E68D-DEF420EB8B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33449" y="1244729"/>
                  <a:ext cx="95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1CEF3EA-E993-CE6B-4812-F8285B125DE6}"/>
                    </a:ext>
                  </a:extLst>
                </p14:cNvPr>
                <p14:cNvContentPartPr/>
                <p14:nvPr/>
              </p14:nvContentPartPr>
              <p14:xfrm>
                <a:off x="3547649" y="1235009"/>
                <a:ext cx="80640" cy="238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1CEF3EA-E993-CE6B-4812-F8285B125DE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38649" y="1226009"/>
                  <a:ext cx="98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D4C9204-AC44-81EF-6AAE-A2F6AF3BE0B5}"/>
                    </a:ext>
                  </a:extLst>
                </p14:cNvPr>
                <p14:cNvContentPartPr/>
                <p14:nvPr/>
              </p14:nvContentPartPr>
              <p14:xfrm>
                <a:off x="3726209" y="1258769"/>
                <a:ext cx="121680" cy="192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D4C9204-AC44-81EF-6AAE-A2F6AF3BE0B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17209" y="1249769"/>
                  <a:ext cx="139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FBC7AC6-3B13-AF22-B0AB-B91A8EA630FD}"/>
                    </a:ext>
                  </a:extLst>
                </p14:cNvPr>
                <p14:cNvContentPartPr/>
                <p14:nvPr/>
              </p14:nvContentPartPr>
              <p14:xfrm>
                <a:off x="3926729" y="1255169"/>
                <a:ext cx="140400" cy="225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FBC7AC6-3B13-AF22-B0AB-B91A8EA630F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17729" y="1246529"/>
                  <a:ext cx="15804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9F3D237-35BA-C4C2-5AA5-B0BD4126B585}"/>
              </a:ext>
            </a:extLst>
          </p:cNvPr>
          <p:cNvGrpSpPr/>
          <p:nvPr/>
        </p:nvGrpSpPr>
        <p:grpSpPr>
          <a:xfrm>
            <a:off x="4571489" y="1289729"/>
            <a:ext cx="471960" cy="238680"/>
            <a:chOff x="4571489" y="1289729"/>
            <a:chExt cx="47196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91A6F30-102A-B00E-7A83-3D66D726D0F8}"/>
                    </a:ext>
                  </a:extLst>
                </p14:cNvPr>
                <p14:cNvContentPartPr/>
                <p14:nvPr/>
              </p14:nvContentPartPr>
              <p14:xfrm>
                <a:off x="4571489" y="1289729"/>
                <a:ext cx="160560" cy="162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91A6F30-102A-B00E-7A83-3D66D726D0F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62849" y="1281089"/>
                  <a:ext cx="178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2D29D30-FD31-7DFF-16E6-B820E2F448CB}"/>
                    </a:ext>
                  </a:extLst>
                </p14:cNvPr>
                <p14:cNvContentPartPr/>
                <p14:nvPr/>
              </p14:nvContentPartPr>
              <p14:xfrm>
                <a:off x="4846529" y="1314209"/>
                <a:ext cx="196920" cy="214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2D29D30-FD31-7DFF-16E6-B820E2F448C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37889" y="1305209"/>
                  <a:ext cx="21456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272DC0A-BFE8-1679-0186-ECB1B8AB60D6}"/>
              </a:ext>
            </a:extLst>
          </p:cNvPr>
          <p:cNvGrpSpPr/>
          <p:nvPr/>
        </p:nvGrpSpPr>
        <p:grpSpPr>
          <a:xfrm>
            <a:off x="5622329" y="1241129"/>
            <a:ext cx="537480" cy="178200"/>
            <a:chOff x="5622329" y="1241129"/>
            <a:chExt cx="53748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3413D18-3F32-57DF-0C54-6659EC236CC1}"/>
                    </a:ext>
                  </a:extLst>
                </p14:cNvPr>
                <p14:cNvContentPartPr/>
                <p14:nvPr/>
              </p14:nvContentPartPr>
              <p14:xfrm>
                <a:off x="5622329" y="1241129"/>
                <a:ext cx="146160" cy="178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3413D18-3F32-57DF-0C54-6659EC236C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13689" y="1232129"/>
                  <a:ext cx="163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C1976EB-B88C-43C1-0AFD-371E113C3974}"/>
                    </a:ext>
                  </a:extLst>
                </p14:cNvPr>
                <p14:cNvContentPartPr/>
                <p14:nvPr/>
              </p14:nvContentPartPr>
              <p14:xfrm>
                <a:off x="5831849" y="1291169"/>
                <a:ext cx="327960" cy="118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C1976EB-B88C-43C1-0AFD-371E113C397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23209" y="1282529"/>
                  <a:ext cx="34560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130D7BD-E825-38FE-C965-B34B707FB221}"/>
              </a:ext>
            </a:extLst>
          </p:cNvPr>
          <p:cNvGrpSpPr/>
          <p:nvPr/>
        </p:nvGrpSpPr>
        <p:grpSpPr>
          <a:xfrm>
            <a:off x="6343409" y="1181369"/>
            <a:ext cx="1401480" cy="438840"/>
            <a:chOff x="6343409" y="1181369"/>
            <a:chExt cx="1401480" cy="43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3162777-A58B-AE24-EE98-EFA482E7658B}"/>
                    </a:ext>
                  </a:extLst>
                </p14:cNvPr>
                <p14:cNvContentPartPr/>
                <p14:nvPr/>
              </p14:nvContentPartPr>
              <p14:xfrm>
                <a:off x="6343409" y="1287929"/>
                <a:ext cx="168120" cy="141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3162777-A58B-AE24-EE98-EFA482E765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34409" y="1278929"/>
                  <a:ext cx="185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688BE43-4A70-C897-BB99-82323E68C58A}"/>
                    </a:ext>
                  </a:extLst>
                </p14:cNvPr>
                <p14:cNvContentPartPr/>
                <p14:nvPr/>
              </p14:nvContentPartPr>
              <p14:xfrm>
                <a:off x="6426209" y="1181369"/>
                <a:ext cx="5400" cy="21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688BE43-4A70-C897-BB99-82323E68C58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17209" y="1172369"/>
                  <a:ext cx="23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9D90185-8A83-A77C-7AD1-8D504799D1D2}"/>
                    </a:ext>
                  </a:extLst>
                </p14:cNvPr>
                <p14:cNvContentPartPr/>
                <p14:nvPr/>
              </p14:nvContentPartPr>
              <p14:xfrm>
                <a:off x="6617009" y="1331129"/>
                <a:ext cx="131040" cy="289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9D90185-8A83-A77C-7AD1-8D504799D1D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08009" y="1322129"/>
                  <a:ext cx="1486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4F9668E-2549-91E7-C1BE-B2AE84313795}"/>
                    </a:ext>
                  </a:extLst>
                </p14:cNvPr>
                <p14:cNvContentPartPr/>
                <p14:nvPr/>
              </p14:nvContentPartPr>
              <p14:xfrm>
                <a:off x="6826529" y="1281449"/>
                <a:ext cx="368640" cy="210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4F9668E-2549-91E7-C1BE-B2AE8431379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17529" y="1272449"/>
                  <a:ext cx="386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C6D771E-AA63-6E9E-1448-B409F1639BB3}"/>
                    </a:ext>
                  </a:extLst>
                </p14:cNvPr>
                <p14:cNvContentPartPr/>
                <p14:nvPr/>
              </p14:nvContentPartPr>
              <p14:xfrm>
                <a:off x="7346009" y="1256609"/>
                <a:ext cx="101880" cy="199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C6D771E-AA63-6E9E-1448-B409F1639BB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37369" y="1247969"/>
                  <a:ext cx="119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310BE90-0E1E-9292-381F-76E84B5E95D0}"/>
                    </a:ext>
                  </a:extLst>
                </p14:cNvPr>
                <p14:cNvContentPartPr/>
                <p14:nvPr/>
              </p14:nvContentPartPr>
              <p14:xfrm>
                <a:off x="7522409" y="1318529"/>
                <a:ext cx="222480" cy="150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310BE90-0E1E-9292-381F-76E84B5E95D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13769" y="1309529"/>
                  <a:ext cx="24012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2F60BEC-5470-2916-C9CD-EF0C9EA6F2DE}"/>
              </a:ext>
            </a:extLst>
          </p:cNvPr>
          <p:cNvGrpSpPr/>
          <p:nvPr/>
        </p:nvGrpSpPr>
        <p:grpSpPr>
          <a:xfrm>
            <a:off x="8356529" y="1035569"/>
            <a:ext cx="281880" cy="510840"/>
            <a:chOff x="8356529" y="1035569"/>
            <a:chExt cx="281880" cy="51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493342B-CBFE-4CCF-AA2C-C3A55448EB9D}"/>
                    </a:ext>
                  </a:extLst>
                </p14:cNvPr>
                <p14:cNvContentPartPr/>
                <p14:nvPr/>
              </p14:nvContentPartPr>
              <p14:xfrm>
                <a:off x="8375249" y="1035569"/>
                <a:ext cx="263160" cy="510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493342B-CBFE-4CCF-AA2C-C3A55448EB9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66249" y="1026569"/>
                  <a:ext cx="28080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75DE246-6B48-D4DB-B67E-2F75B574C9AE}"/>
                    </a:ext>
                  </a:extLst>
                </p14:cNvPr>
                <p14:cNvContentPartPr/>
                <p14:nvPr/>
              </p14:nvContentPartPr>
              <p14:xfrm>
                <a:off x="8356529" y="1346969"/>
                <a:ext cx="158400" cy="40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75DE246-6B48-D4DB-B67E-2F75B574C9A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47529" y="1338329"/>
                  <a:ext cx="17604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1503F3A-ACCB-110E-F708-E9AE3BF1A493}"/>
              </a:ext>
            </a:extLst>
          </p:cNvPr>
          <p:cNvGrpSpPr/>
          <p:nvPr/>
        </p:nvGrpSpPr>
        <p:grpSpPr>
          <a:xfrm>
            <a:off x="8881049" y="1228889"/>
            <a:ext cx="533520" cy="241200"/>
            <a:chOff x="8881049" y="1228889"/>
            <a:chExt cx="53352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4341090-2B94-89B2-F702-AFB8B5A5527C}"/>
                    </a:ext>
                  </a:extLst>
                </p14:cNvPr>
                <p14:cNvContentPartPr/>
                <p14:nvPr/>
              </p14:nvContentPartPr>
              <p14:xfrm>
                <a:off x="8881049" y="1289729"/>
                <a:ext cx="291600" cy="180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4341090-2B94-89B2-F702-AFB8B5A5527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72049" y="1281089"/>
                  <a:ext cx="309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21616C4-E0AE-B286-1FE4-11BBE48035AC}"/>
                    </a:ext>
                  </a:extLst>
                </p14:cNvPr>
                <p14:cNvContentPartPr/>
                <p14:nvPr/>
              </p14:nvContentPartPr>
              <p14:xfrm>
                <a:off x="9299369" y="1228889"/>
                <a:ext cx="115200" cy="232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21616C4-E0AE-B286-1FE4-11BBE48035A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90369" y="1219889"/>
                  <a:ext cx="13284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7BAEF68-6226-5360-D8FF-365B05AD9618}"/>
              </a:ext>
            </a:extLst>
          </p:cNvPr>
          <p:cNvGrpSpPr/>
          <p:nvPr/>
        </p:nvGrpSpPr>
        <p:grpSpPr>
          <a:xfrm>
            <a:off x="9930089" y="1220609"/>
            <a:ext cx="845280" cy="382680"/>
            <a:chOff x="9930089" y="1220609"/>
            <a:chExt cx="84528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12C78CC-3EB6-6F1F-3C32-572504A0CBBC}"/>
                    </a:ext>
                  </a:extLst>
                </p14:cNvPr>
                <p14:cNvContentPartPr/>
                <p14:nvPr/>
              </p14:nvContentPartPr>
              <p14:xfrm>
                <a:off x="9936569" y="1295489"/>
                <a:ext cx="38880" cy="76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12C78CC-3EB6-6F1F-3C32-572504A0CBB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927569" y="1286849"/>
                  <a:ext cx="56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C4D208E-669F-D6FF-670E-1ED5F298D9C6}"/>
                    </a:ext>
                  </a:extLst>
                </p14:cNvPr>
                <p14:cNvContentPartPr/>
                <p14:nvPr/>
              </p14:nvContentPartPr>
              <p14:xfrm>
                <a:off x="9930089" y="1230329"/>
                <a:ext cx="131400" cy="165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C4D208E-669F-D6FF-670E-1ED5F298D9C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921449" y="1221689"/>
                  <a:ext cx="149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11B67BF-E1A7-A339-5B4F-0C9CCC233833}"/>
                    </a:ext>
                  </a:extLst>
                </p14:cNvPr>
                <p14:cNvContentPartPr/>
                <p14:nvPr/>
              </p14:nvContentPartPr>
              <p14:xfrm>
                <a:off x="10115489" y="1255169"/>
                <a:ext cx="201240" cy="348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11B67BF-E1A7-A339-5B4F-0C9CCC23383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06849" y="1246529"/>
                  <a:ext cx="2188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5AE3659-1667-AA0A-F79E-0641CE0FB51F}"/>
                    </a:ext>
                  </a:extLst>
                </p14:cNvPr>
                <p14:cNvContentPartPr/>
                <p14:nvPr/>
              </p14:nvContentPartPr>
              <p14:xfrm>
                <a:off x="10397369" y="1253729"/>
                <a:ext cx="142920" cy="113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5AE3659-1667-AA0A-F79E-0641CE0FB51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88369" y="1245089"/>
                  <a:ext cx="160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B55849F-D969-1C18-E4C8-2978F09E3271}"/>
                    </a:ext>
                  </a:extLst>
                </p14:cNvPr>
                <p14:cNvContentPartPr/>
                <p14:nvPr/>
              </p14:nvContentPartPr>
              <p14:xfrm>
                <a:off x="10664129" y="1220609"/>
                <a:ext cx="111240" cy="168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B55849F-D969-1C18-E4C8-2978F09E32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55129" y="1211609"/>
                  <a:ext cx="12888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9A45227-35A0-A24C-74C2-185038B0F605}"/>
              </a:ext>
            </a:extLst>
          </p:cNvPr>
          <p:cNvGrpSpPr/>
          <p:nvPr/>
        </p:nvGrpSpPr>
        <p:grpSpPr>
          <a:xfrm>
            <a:off x="11074889" y="1186049"/>
            <a:ext cx="508680" cy="253080"/>
            <a:chOff x="11074889" y="1186049"/>
            <a:chExt cx="50868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ACD2749-D3F3-8607-FAB7-C88B390C71F6}"/>
                    </a:ext>
                  </a:extLst>
                </p14:cNvPr>
                <p14:cNvContentPartPr/>
                <p14:nvPr/>
              </p14:nvContentPartPr>
              <p14:xfrm>
                <a:off x="11084969" y="1198649"/>
                <a:ext cx="281160" cy="240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ACD2749-D3F3-8607-FAB7-C88B390C71F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076329" y="1190009"/>
                  <a:ext cx="298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985D637-5CB6-7D06-99F3-2A6A1B217BCF}"/>
                    </a:ext>
                  </a:extLst>
                </p14:cNvPr>
                <p14:cNvContentPartPr/>
                <p14:nvPr/>
              </p14:nvContentPartPr>
              <p14:xfrm>
                <a:off x="11474849" y="1254449"/>
                <a:ext cx="108720" cy="89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985D637-5CB6-7D06-99F3-2A6A1B217BC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466209" y="1245809"/>
                  <a:ext cx="126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FF66F53-F01B-8B7E-F537-29468738BE7E}"/>
                    </a:ext>
                  </a:extLst>
                </p14:cNvPr>
                <p14:cNvContentPartPr/>
                <p14:nvPr/>
              </p14:nvContentPartPr>
              <p14:xfrm>
                <a:off x="11074889" y="1186049"/>
                <a:ext cx="91440" cy="15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FF66F53-F01B-8B7E-F537-29468738BE7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66249" y="1177409"/>
                  <a:ext cx="1090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D79124A-F336-B558-8CFD-8D0D56A24FBF}"/>
              </a:ext>
            </a:extLst>
          </p:cNvPr>
          <p:cNvGrpSpPr/>
          <p:nvPr/>
        </p:nvGrpSpPr>
        <p:grpSpPr>
          <a:xfrm>
            <a:off x="255809" y="1929089"/>
            <a:ext cx="2153520" cy="1060920"/>
            <a:chOff x="255809" y="1929089"/>
            <a:chExt cx="2153520" cy="10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F21099E-DC22-4897-0D77-86C122047430}"/>
                    </a:ext>
                  </a:extLst>
                </p14:cNvPr>
                <p14:cNvContentPartPr/>
                <p14:nvPr/>
              </p14:nvContentPartPr>
              <p14:xfrm>
                <a:off x="396209" y="2025209"/>
                <a:ext cx="230400" cy="138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F21099E-DC22-4897-0D77-86C12204743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7569" y="2016209"/>
                  <a:ext cx="248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B3C11C2-F31C-0B18-BA07-EF02FEA50DC1}"/>
                    </a:ext>
                  </a:extLst>
                </p14:cNvPr>
                <p14:cNvContentPartPr/>
                <p14:nvPr/>
              </p14:nvContentPartPr>
              <p14:xfrm>
                <a:off x="351209" y="1946729"/>
                <a:ext cx="48960" cy="379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B3C11C2-F31C-0B18-BA07-EF02FEA50DC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2209" y="1938089"/>
                  <a:ext cx="666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857C79D-77F5-9755-D188-20FE111ED508}"/>
                    </a:ext>
                  </a:extLst>
                </p14:cNvPr>
                <p14:cNvContentPartPr/>
                <p14:nvPr/>
              </p14:nvContentPartPr>
              <p14:xfrm>
                <a:off x="671249" y="2023049"/>
                <a:ext cx="125280" cy="139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857C79D-77F5-9755-D188-20FE111ED50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2249" y="2014049"/>
                  <a:ext cx="142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2497A01-57ED-428E-2550-0B91652806B9}"/>
                    </a:ext>
                  </a:extLst>
                </p14:cNvPr>
                <p14:cNvContentPartPr/>
                <p14:nvPr/>
              </p14:nvContentPartPr>
              <p14:xfrm>
                <a:off x="868169" y="2041409"/>
                <a:ext cx="141120" cy="120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2497A01-57ED-428E-2550-0B91652806B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9169" y="2032769"/>
                  <a:ext cx="158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B512613-3DFA-C2D5-0EE9-87C71012C750}"/>
                    </a:ext>
                  </a:extLst>
                </p14:cNvPr>
                <p14:cNvContentPartPr/>
                <p14:nvPr/>
              </p14:nvContentPartPr>
              <p14:xfrm>
                <a:off x="1109009" y="2034929"/>
                <a:ext cx="102960" cy="134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B512613-3DFA-C2D5-0EE9-87C71012C75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0369" y="2025929"/>
                  <a:ext cx="120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4044F51-61E9-F35F-DD27-A6C434E3AAAF}"/>
                    </a:ext>
                  </a:extLst>
                </p14:cNvPr>
                <p14:cNvContentPartPr/>
                <p14:nvPr/>
              </p14:nvContentPartPr>
              <p14:xfrm>
                <a:off x="1295489" y="2002529"/>
                <a:ext cx="166320" cy="175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4044F51-61E9-F35F-DD27-A6C434E3AAA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86489" y="1993529"/>
                  <a:ext cx="183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61F92B5-271A-CA5F-5F1E-4698E1BA22F0}"/>
                    </a:ext>
                  </a:extLst>
                </p14:cNvPr>
                <p14:cNvContentPartPr/>
                <p14:nvPr/>
              </p14:nvContentPartPr>
              <p14:xfrm>
                <a:off x="1573049" y="2068769"/>
                <a:ext cx="102600" cy="102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61F92B5-271A-CA5F-5F1E-4698E1BA22F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64409" y="2059769"/>
                  <a:ext cx="120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DC97F7A-5B05-0BD7-8636-840A19416025}"/>
                    </a:ext>
                  </a:extLst>
                </p14:cNvPr>
                <p14:cNvContentPartPr/>
                <p14:nvPr/>
              </p14:nvContentPartPr>
              <p14:xfrm>
                <a:off x="1718849" y="2059049"/>
                <a:ext cx="198720" cy="123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DC97F7A-5B05-0BD7-8636-840A1941602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09849" y="2050409"/>
                  <a:ext cx="216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2D498A0-6016-4567-8A57-3DFB934A415B}"/>
                    </a:ext>
                  </a:extLst>
                </p14:cNvPr>
                <p14:cNvContentPartPr/>
                <p14:nvPr/>
              </p14:nvContentPartPr>
              <p14:xfrm>
                <a:off x="2048969" y="2068049"/>
                <a:ext cx="23040" cy="127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2D498A0-6016-4567-8A57-3DFB934A415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39969" y="2059409"/>
                  <a:ext cx="40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F821A4E-D107-2526-F639-E34AC74FA38E}"/>
                    </a:ext>
                  </a:extLst>
                </p14:cNvPr>
                <p14:cNvContentPartPr/>
                <p14:nvPr/>
              </p14:nvContentPartPr>
              <p14:xfrm>
                <a:off x="2069129" y="1929089"/>
                <a:ext cx="18000" cy="66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F821A4E-D107-2526-F639-E34AC74FA38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60129" y="1920449"/>
                  <a:ext cx="35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36858B6-B2EB-A692-7107-3413D68F71D8}"/>
                    </a:ext>
                  </a:extLst>
                </p14:cNvPr>
                <p14:cNvContentPartPr/>
                <p14:nvPr/>
              </p14:nvContentPartPr>
              <p14:xfrm>
                <a:off x="2225729" y="2015849"/>
                <a:ext cx="183600" cy="1674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36858B6-B2EB-A692-7107-3413D68F71D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17089" y="2007209"/>
                  <a:ext cx="201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AC3C0F8-C88B-732C-7768-F53C449FAA90}"/>
                    </a:ext>
                  </a:extLst>
                </p14:cNvPr>
                <p14:cNvContentPartPr/>
                <p14:nvPr/>
              </p14:nvContentPartPr>
              <p14:xfrm>
                <a:off x="255809" y="2561249"/>
                <a:ext cx="150480" cy="341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AC3C0F8-C88B-732C-7768-F53C449FAA9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47169" y="2552249"/>
                  <a:ext cx="1681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E37481C-5012-261D-F398-23B338A1420C}"/>
                    </a:ext>
                  </a:extLst>
                </p14:cNvPr>
                <p14:cNvContentPartPr/>
                <p14:nvPr/>
              </p14:nvContentPartPr>
              <p14:xfrm>
                <a:off x="499169" y="2316449"/>
                <a:ext cx="146880" cy="673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E37481C-5012-261D-F398-23B338A1420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0169" y="2307449"/>
                  <a:ext cx="164520" cy="69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2F622DB-6855-C986-4EA0-3C2AE67ECE43}"/>
              </a:ext>
            </a:extLst>
          </p:cNvPr>
          <p:cNvGrpSpPr/>
          <p:nvPr/>
        </p:nvGrpSpPr>
        <p:grpSpPr>
          <a:xfrm>
            <a:off x="870689" y="2501489"/>
            <a:ext cx="613080" cy="303120"/>
            <a:chOff x="870689" y="2501489"/>
            <a:chExt cx="61308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2046AFF-12D8-C928-44BE-E8DC3DC228ED}"/>
                    </a:ext>
                  </a:extLst>
                </p14:cNvPr>
                <p14:cNvContentPartPr/>
                <p14:nvPr/>
              </p14:nvContentPartPr>
              <p14:xfrm>
                <a:off x="870689" y="2501489"/>
                <a:ext cx="258840" cy="303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2046AFF-12D8-C928-44BE-E8DC3DC228E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1689" y="2492849"/>
                  <a:ext cx="2764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CC79D1D-BC22-648D-5E33-8DF26F3B17D7}"/>
                    </a:ext>
                  </a:extLst>
                </p14:cNvPr>
                <p14:cNvContentPartPr/>
                <p14:nvPr/>
              </p14:nvContentPartPr>
              <p14:xfrm>
                <a:off x="1261289" y="2576729"/>
                <a:ext cx="154080" cy="162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CC79D1D-BC22-648D-5E33-8DF26F3B17D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252649" y="2568089"/>
                  <a:ext cx="171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6186BF6-B01D-C4BC-E33B-5373E8D6F1ED}"/>
                    </a:ext>
                  </a:extLst>
                </p14:cNvPr>
                <p14:cNvContentPartPr/>
                <p14:nvPr/>
              </p14:nvContentPartPr>
              <p14:xfrm>
                <a:off x="1416449" y="2596529"/>
                <a:ext cx="67320" cy="186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6186BF6-B01D-C4BC-E33B-5373E8D6F1E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407449" y="2587889"/>
                  <a:ext cx="8496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F338041-84D2-0995-E026-50A18BA8B43E}"/>
              </a:ext>
            </a:extLst>
          </p:cNvPr>
          <p:cNvGrpSpPr/>
          <p:nvPr/>
        </p:nvGrpSpPr>
        <p:grpSpPr>
          <a:xfrm>
            <a:off x="1999649" y="2375489"/>
            <a:ext cx="2012040" cy="580320"/>
            <a:chOff x="1999649" y="2375489"/>
            <a:chExt cx="2012040" cy="58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EBA84B4-8349-3EE7-E84F-8BCFDC12AEBA}"/>
                    </a:ext>
                  </a:extLst>
                </p14:cNvPr>
                <p14:cNvContentPartPr/>
                <p14:nvPr/>
              </p14:nvContentPartPr>
              <p14:xfrm>
                <a:off x="1999649" y="2520209"/>
                <a:ext cx="103680" cy="235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EBA84B4-8349-3EE7-E84F-8BCFDC12AEB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990649" y="2511209"/>
                  <a:ext cx="121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E03D485-4E36-5E4B-322B-AE7AA7BEF59A}"/>
                    </a:ext>
                  </a:extLst>
                </p14:cNvPr>
                <p14:cNvContentPartPr/>
                <p14:nvPr/>
              </p14:nvContentPartPr>
              <p14:xfrm>
                <a:off x="2194049" y="2393849"/>
                <a:ext cx="143640" cy="5619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E03D485-4E36-5E4B-322B-AE7AA7BEF59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185049" y="2384849"/>
                  <a:ext cx="16128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B80711D-22E5-C0F6-65E5-85F94D81875A}"/>
                    </a:ext>
                  </a:extLst>
                </p14:cNvPr>
                <p14:cNvContentPartPr/>
                <p14:nvPr/>
              </p14:nvContentPartPr>
              <p14:xfrm>
                <a:off x="2475209" y="2501489"/>
                <a:ext cx="92520" cy="208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B80711D-22E5-C0F6-65E5-85F94D81875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66569" y="2492489"/>
                  <a:ext cx="110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6D248F2-AB20-FDC6-00F6-801DEBC07021}"/>
                    </a:ext>
                  </a:extLst>
                </p14:cNvPr>
                <p14:cNvContentPartPr/>
                <p14:nvPr/>
              </p14:nvContentPartPr>
              <p14:xfrm>
                <a:off x="2657009" y="2480609"/>
                <a:ext cx="124920" cy="229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6D248F2-AB20-FDC6-00F6-801DEBC0702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48369" y="2471609"/>
                  <a:ext cx="142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5CA62EB-0D98-6E67-7D74-8F36B27BE835}"/>
                    </a:ext>
                  </a:extLst>
                </p14:cNvPr>
                <p14:cNvContentPartPr/>
                <p14:nvPr/>
              </p14:nvContentPartPr>
              <p14:xfrm>
                <a:off x="2912249" y="2514089"/>
                <a:ext cx="155520" cy="189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5CA62EB-0D98-6E67-7D74-8F36B27BE83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03249" y="2505089"/>
                  <a:ext cx="173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D55129F-5727-760E-3B48-C253CDB1051E}"/>
                    </a:ext>
                  </a:extLst>
                </p14:cNvPr>
                <p14:cNvContentPartPr/>
                <p14:nvPr/>
              </p14:nvContentPartPr>
              <p14:xfrm>
                <a:off x="2981009" y="2375489"/>
                <a:ext cx="11520" cy="40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D55129F-5727-760E-3B48-C253CDB1051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972009" y="2366849"/>
                  <a:ext cx="29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5D9F1C3-41E8-E058-7537-31C40C064314}"/>
                    </a:ext>
                  </a:extLst>
                </p14:cNvPr>
                <p14:cNvContentPartPr/>
                <p14:nvPr/>
              </p14:nvContentPartPr>
              <p14:xfrm>
                <a:off x="3174329" y="2468729"/>
                <a:ext cx="107280" cy="229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5D9F1C3-41E8-E058-7537-31C40C06431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65329" y="2460089"/>
                  <a:ext cx="1249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84077BD-488D-2044-1EF3-868289B71AA1}"/>
                    </a:ext>
                  </a:extLst>
                </p14:cNvPr>
                <p14:cNvContentPartPr/>
                <p14:nvPr/>
              </p14:nvContentPartPr>
              <p14:xfrm>
                <a:off x="3404009" y="2459009"/>
                <a:ext cx="324000" cy="234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84077BD-488D-2044-1EF3-868289B71AA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395009" y="2450369"/>
                  <a:ext cx="341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EE3722C-F0FD-C006-75BA-085D395670D5}"/>
                    </a:ext>
                  </a:extLst>
                </p14:cNvPr>
                <p14:cNvContentPartPr/>
                <p14:nvPr/>
              </p14:nvContentPartPr>
              <p14:xfrm>
                <a:off x="3846089" y="2446409"/>
                <a:ext cx="165600" cy="214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EE3722C-F0FD-C006-75BA-085D395670D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837449" y="2437769"/>
                  <a:ext cx="18324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A0C0384-DE83-BBFE-3A25-2B30EBC4ABB0}"/>
              </a:ext>
            </a:extLst>
          </p:cNvPr>
          <p:cNvGrpSpPr/>
          <p:nvPr/>
        </p:nvGrpSpPr>
        <p:grpSpPr>
          <a:xfrm>
            <a:off x="4658609" y="2437409"/>
            <a:ext cx="414720" cy="182880"/>
            <a:chOff x="4658609" y="2437409"/>
            <a:chExt cx="41472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D18F072-FB9E-746A-B7EE-E96CB9B1853D}"/>
                    </a:ext>
                  </a:extLst>
                </p14:cNvPr>
                <p14:cNvContentPartPr/>
                <p14:nvPr/>
              </p14:nvContentPartPr>
              <p14:xfrm>
                <a:off x="4658609" y="2437409"/>
                <a:ext cx="166320" cy="182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D18F072-FB9E-746A-B7EE-E96CB9B1853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49609" y="2428409"/>
                  <a:ext cx="183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4EB2358-A81B-035A-E725-CC58B549F0F7}"/>
                    </a:ext>
                  </a:extLst>
                </p14:cNvPr>
                <p14:cNvContentPartPr/>
                <p14:nvPr/>
              </p14:nvContentPartPr>
              <p14:xfrm>
                <a:off x="4914569" y="2464409"/>
                <a:ext cx="158760" cy="1497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4EB2358-A81B-035A-E725-CC58B549F0F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905929" y="2455769"/>
                  <a:ext cx="17640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BFA3580-69EE-476A-84AE-11C0FA7B6811}"/>
                  </a:ext>
                </a:extLst>
              </p14:cNvPr>
              <p14:cNvContentPartPr/>
              <p14:nvPr/>
            </p14:nvContentPartPr>
            <p14:xfrm>
              <a:off x="5520449" y="2447849"/>
              <a:ext cx="333000" cy="19548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BFA3580-69EE-476A-84AE-11C0FA7B681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511809" y="2439209"/>
                <a:ext cx="350640" cy="21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8E03E62-B666-71E4-519D-D25522648C4C}"/>
              </a:ext>
            </a:extLst>
          </p:cNvPr>
          <p:cNvGrpSpPr/>
          <p:nvPr/>
        </p:nvGrpSpPr>
        <p:grpSpPr>
          <a:xfrm>
            <a:off x="6347369" y="2290169"/>
            <a:ext cx="1527120" cy="358200"/>
            <a:chOff x="6347369" y="2290169"/>
            <a:chExt cx="152712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B0892E5-47E8-7862-7837-2B28820CE82E}"/>
                    </a:ext>
                  </a:extLst>
                </p14:cNvPr>
                <p14:cNvContentPartPr/>
                <p14:nvPr/>
              </p14:nvContentPartPr>
              <p14:xfrm>
                <a:off x="6347369" y="2401409"/>
                <a:ext cx="142200" cy="2070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B0892E5-47E8-7862-7837-2B28820CE82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38729" y="2392409"/>
                  <a:ext cx="159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4AFACFB-6F6F-6243-FE92-EDFA96265975}"/>
                    </a:ext>
                  </a:extLst>
                </p14:cNvPr>
                <p14:cNvContentPartPr/>
                <p14:nvPr/>
              </p14:nvContentPartPr>
              <p14:xfrm>
                <a:off x="6587849" y="2438849"/>
                <a:ext cx="295560" cy="1242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4AFACFB-6F6F-6243-FE92-EDFA9626597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79209" y="2430209"/>
                  <a:ext cx="313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5BC1CC5-55B0-BDEA-71BF-7B95845CB3EA}"/>
                    </a:ext>
                  </a:extLst>
                </p14:cNvPr>
                <p14:cNvContentPartPr/>
                <p14:nvPr/>
              </p14:nvContentPartPr>
              <p14:xfrm>
                <a:off x="7015889" y="2412929"/>
                <a:ext cx="190800" cy="166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5BC1CC5-55B0-BDEA-71BF-7B95845CB3E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06889" y="2404289"/>
                  <a:ext cx="208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ECF5BDE-E3ED-D539-3CB9-18DF321AB35E}"/>
                    </a:ext>
                  </a:extLst>
                </p14:cNvPr>
                <p14:cNvContentPartPr/>
                <p14:nvPr/>
              </p14:nvContentPartPr>
              <p14:xfrm>
                <a:off x="7082849" y="2290169"/>
                <a:ext cx="32760" cy="42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ECF5BDE-E3ED-D539-3CB9-18DF321AB35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74209" y="2281169"/>
                  <a:ext cx="50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F18E34E-92A4-3CB1-760C-0F9263AFC6A6}"/>
                    </a:ext>
                  </a:extLst>
                </p14:cNvPr>
                <p14:cNvContentPartPr/>
                <p14:nvPr/>
              </p14:nvContentPartPr>
              <p14:xfrm>
                <a:off x="7308929" y="2393849"/>
                <a:ext cx="135360" cy="254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F18E34E-92A4-3CB1-760C-0F9263AFC6A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00289" y="2385209"/>
                  <a:ext cx="1530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4F3F60B-7284-0106-09F8-64BDDB285FEA}"/>
                    </a:ext>
                  </a:extLst>
                </p14:cNvPr>
                <p14:cNvContentPartPr/>
                <p14:nvPr/>
              </p14:nvContentPartPr>
              <p14:xfrm>
                <a:off x="7506209" y="2340569"/>
                <a:ext cx="368280" cy="160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4F3F60B-7284-0106-09F8-64BDDB285F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97569" y="2331569"/>
                  <a:ext cx="38592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0711FC3-5AF6-E432-C4E5-C9F87FF4FC91}"/>
              </a:ext>
            </a:extLst>
          </p:cNvPr>
          <p:cNvGrpSpPr/>
          <p:nvPr/>
        </p:nvGrpSpPr>
        <p:grpSpPr>
          <a:xfrm>
            <a:off x="8069609" y="2288009"/>
            <a:ext cx="440280" cy="250920"/>
            <a:chOff x="8069609" y="2288009"/>
            <a:chExt cx="44028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B6DF13C-739A-3D00-0044-450136B987B8}"/>
                    </a:ext>
                  </a:extLst>
                </p14:cNvPr>
                <p14:cNvContentPartPr/>
                <p14:nvPr/>
              </p14:nvContentPartPr>
              <p14:xfrm>
                <a:off x="8069609" y="2288009"/>
                <a:ext cx="94320" cy="1472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B6DF13C-739A-3D00-0044-450136B987B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060609" y="2279009"/>
                  <a:ext cx="111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1D2040F-D78B-AD3F-1105-59BB9ACEC6B1}"/>
                    </a:ext>
                  </a:extLst>
                </p14:cNvPr>
                <p14:cNvContentPartPr/>
                <p14:nvPr/>
              </p14:nvContentPartPr>
              <p14:xfrm>
                <a:off x="8280569" y="2347049"/>
                <a:ext cx="229320" cy="191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1D2040F-D78B-AD3F-1105-59BB9ACEC6B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271569" y="2338409"/>
                  <a:ext cx="24696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251E6A8-E03C-9A12-BE3E-0CCA1AEF545F}"/>
              </a:ext>
            </a:extLst>
          </p:cNvPr>
          <p:cNvGrpSpPr/>
          <p:nvPr/>
        </p:nvGrpSpPr>
        <p:grpSpPr>
          <a:xfrm>
            <a:off x="8948009" y="2234729"/>
            <a:ext cx="247320" cy="498600"/>
            <a:chOff x="8948009" y="2234729"/>
            <a:chExt cx="24732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48585E1-2215-7FAB-FFDC-4ECA55373A27}"/>
                    </a:ext>
                  </a:extLst>
                </p14:cNvPr>
                <p14:cNvContentPartPr/>
                <p14:nvPr/>
              </p14:nvContentPartPr>
              <p14:xfrm>
                <a:off x="8975729" y="2234729"/>
                <a:ext cx="219600" cy="4986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48585E1-2215-7FAB-FFDC-4ECA55373A2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966729" y="2225729"/>
                  <a:ext cx="23724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C11ABF9-F4CF-3621-8AD5-CDA448B584EC}"/>
                    </a:ext>
                  </a:extLst>
                </p14:cNvPr>
                <p14:cNvContentPartPr/>
                <p14:nvPr/>
              </p14:nvContentPartPr>
              <p14:xfrm>
                <a:off x="8948009" y="2483489"/>
                <a:ext cx="189720" cy="496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C11ABF9-F4CF-3621-8AD5-CDA448B584E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939369" y="2474489"/>
                  <a:ext cx="20736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0CE26A6-85F5-6A57-EB21-D4EDE5484D92}"/>
              </a:ext>
            </a:extLst>
          </p:cNvPr>
          <p:cNvGrpSpPr/>
          <p:nvPr/>
        </p:nvGrpSpPr>
        <p:grpSpPr>
          <a:xfrm>
            <a:off x="9746849" y="2252369"/>
            <a:ext cx="1091880" cy="379440"/>
            <a:chOff x="9746849" y="2252369"/>
            <a:chExt cx="1091880" cy="3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3733D00-2074-BFD0-944D-7F2AABC4DB03}"/>
                    </a:ext>
                  </a:extLst>
                </p14:cNvPr>
                <p14:cNvContentPartPr/>
                <p14:nvPr/>
              </p14:nvContentPartPr>
              <p14:xfrm>
                <a:off x="9746849" y="2331929"/>
                <a:ext cx="174960" cy="2998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3733D00-2074-BFD0-944D-7F2AABC4DB0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737849" y="2323289"/>
                  <a:ext cx="1926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79D053C-A1D4-4A7F-7954-A1C5CEDAE2B2}"/>
                    </a:ext>
                  </a:extLst>
                </p14:cNvPr>
                <p14:cNvContentPartPr/>
                <p14:nvPr/>
              </p14:nvContentPartPr>
              <p14:xfrm>
                <a:off x="10019729" y="2434889"/>
                <a:ext cx="19080" cy="131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79D053C-A1D4-4A7F-7954-A1C5CEDAE2B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011089" y="2425889"/>
                  <a:ext cx="36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CEC34B3-641D-52C7-0947-82F4380A1FC5}"/>
                    </a:ext>
                  </a:extLst>
                </p14:cNvPr>
                <p14:cNvContentPartPr/>
                <p14:nvPr/>
              </p14:nvContentPartPr>
              <p14:xfrm>
                <a:off x="9942329" y="2252369"/>
                <a:ext cx="9360" cy="27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CEC34B3-641D-52C7-0947-82F4380A1FC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933689" y="2243729"/>
                  <a:ext cx="27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29A3E07-F693-06A7-3DE0-5B735AFD2D4B}"/>
                    </a:ext>
                  </a:extLst>
                </p14:cNvPr>
                <p14:cNvContentPartPr/>
                <p14:nvPr/>
              </p14:nvContentPartPr>
              <p14:xfrm>
                <a:off x="10111889" y="2401049"/>
                <a:ext cx="147600" cy="1249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29A3E07-F693-06A7-3DE0-5B735AFD2D4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102889" y="2392409"/>
                  <a:ext cx="165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864DABC-5FA8-38F6-A6DD-E80F0CC302F5}"/>
                    </a:ext>
                  </a:extLst>
                </p14:cNvPr>
                <p14:cNvContentPartPr/>
                <p14:nvPr/>
              </p14:nvContentPartPr>
              <p14:xfrm>
                <a:off x="10343009" y="2323289"/>
                <a:ext cx="495720" cy="226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864DABC-5FA8-38F6-A6DD-E80F0CC302F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334009" y="2314649"/>
                  <a:ext cx="513360" cy="24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9BD1F1A-3E80-FE43-F5D7-6F4294A93ECD}"/>
                  </a:ext>
                </a:extLst>
              </p14:cNvPr>
              <p14:cNvContentPartPr/>
              <p14:nvPr/>
            </p14:nvContentPartPr>
            <p14:xfrm>
              <a:off x="759809" y="3080369"/>
              <a:ext cx="10080" cy="1476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9BD1F1A-3E80-FE43-F5D7-6F4294A93E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0809" y="3071369"/>
                <a:ext cx="2772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C64A651-4B6E-08F3-4008-846BFFB71324}"/>
              </a:ext>
            </a:extLst>
          </p:cNvPr>
          <p:cNvGrpSpPr/>
          <p:nvPr/>
        </p:nvGrpSpPr>
        <p:grpSpPr>
          <a:xfrm>
            <a:off x="653609" y="3226169"/>
            <a:ext cx="1122840" cy="421920"/>
            <a:chOff x="653609" y="3226169"/>
            <a:chExt cx="112284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7D4719D-8E24-2418-3D56-5056FFED4AFD}"/>
                    </a:ext>
                  </a:extLst>
                </p14:cNvPr>
                <p14:cNvContentPartPr/>
                <p14:nvPr/>
              </p14:nvContentPartPr>
              <p14:xfrm>
                <a:off x="653609" y="3242369"/>
                <a:ext cx="156240" cy="219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7D4719D-8E24-2418-3D56-5056FFED4AF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44969" y="3233729"/>
                  <a:ext cx="173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E4CBE6D-7C94-98DC-B518-88A51E0AF872}"/>
                    </a:ext>
                  </a:extLst>
                </p14:cNvPr>
                <p14:cNvContentPartPr/>
                <p14:nvPr/>
              </p14:nvContentPartPr>
              <p14:xfrm>
                <a:off x="799409" y="3256409"/>
                <a:ext cx="42480" cy="2142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E4CBE6D-7C94-98DC-B518-88A51E0AF87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90409" y="3247409"/>
                  <a:ext cx="60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2CFFC47-1DED-031E-BF26-C9DF86C3A1D0}"/>
                    </a:ext>
                  </a:extLst>
                </p14:cNvPr>
                <p14:cNvContentPartPr/>
                <p14:nvPr/>
              </p14:nvContentPartPr>
              <p14:xfrm>
                <a:off x="948089" y="3252089"/>
                <a:ext cx="128520" cy="396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2CFFC47-1DED-031E-BF26-C9DF86C3A1D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39089" y="3243089"/>
                  <a:ext cx="1461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CF68F2D-E3AD-D27E-3037-796AAC556B0D}"/>
                    </a:ext>
                  </a:extLst>
                </p14:cNvPr>
                <p14:cNvContentPartPr/>
                <p14:nvPr/>
              </p14:nvContentPartPr>
              <p14:xfrm>
                <a:off x="1106129" y="3226169"/>
                <a:ext cx="192240" cy="2383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CF68F2D-E3AD-D27E-3037-796AAC556B0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97129" y="3217529"/>
                  <a:ext cx="209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173C77E-D0A0-493A-0235-FFAFE707D899}"/>
                    </a:ext>
                  </a:extLst>
                </p14:cNvPr>
                <p14:cNvContentPartPr/>
                <p14:nvPr/>
              </p14:nvContentPartPr>
              <p14:xfrm>
                <a:off x="1443089" y="3251369"/>
                <a:ext cx="21600" cy="1602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173C77E-D0A0-493A-0235-FFAFE707D89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434449" y="3242369"/>
                  <a:ext cx="39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7ACD8C4-14AE-8B41-9297-B20EC5460152}"/>
                    </a:ext>
                  </a:extLst>
                </p14:cNvPr>
                <p14:cNvContentPartPr/>
                <p14:nvPr/>
              </p14:nvContentPartPr>
              <p14:xfrm>
                <a:off x="1591769" y="3240209"/>
                <a:ext cx="184680" cy="1602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7ACD8C4-14AE-8B41-9297-B20EC546015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583129" y="3231209"/>
                  <a:ext cx="20232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2A1EFD0F-59E0-9C1D-A9F9-4BA2C71B569F}"/>
                  </a:ext>
                </a:extLst>
              </p14:cNvPr>
              <p14:cNvContentPartPr/>
              <p14:nvPr/>
            </p14:nvContentPartPr>
            <p14:xfrm>
              <a:off x="2305289" y="3291689"/>
              <a:ext cx="232560" cy="27324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2A1EFD0F-59E0-9C1D-A9F9-4BA2C71B569F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2296649" y="3283049"/>
                <a:ext cx="2502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D60E82FD-BEBF-902E-F701-ADC8D123C03E}"/>
                  </a:ext>
                </a:extLst>
              </p14:cNvPr>
              <p14:cNvContentPartPr/>
              <p14:nvPr/>
            </p14:nvContentPartPr>
            <p14:xfrm>
              <a:off x="2467649" y="3123209"/>
              <a:ext cx="2880" cy="2520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D60E82FD-BEBF-902E-F701-ADC8D123C03E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2459009" y="3114569"/>
                <a:ext cx="205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710FED82-7CE4-CC74-D4E7-1B4F65D606D8}"/>
                  </a:ext>
                </a:extLst>
              </p14:cNvPr>
              <p14:cNvContentPartPr/>
              <p14:nvPr/>
            </p14:nvContentPartPr>
            <p14:xfrm>
              <a:off x="4329569" y="2834129"/>
              <a:ext cx="52200" cy="12456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710FED82-7CE4-CC74-D4E7-1B4F65D606D8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4320929" y="2825129"/>
                <a:ext cx="6984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055A2FFF-E9B4-B7D4-A7C7-D102EB0B0765}"/>
              </a:ext>
            </a:extLst>
          </p:cNvPr>
          <p:cNvGrpSpPr/>
          <p:nvPr/>
        </p:nvGrpSpPr>
        <p:grpSpPr>
          <a:xfrm>
            <a:off x="2977409" y="3125369"/>
            <a:ext cx="1539360" cy="420120"/>
            <a:chOff x="2977409" y="3125369"/>
            <a:chExt cx="1539360" cy="42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1301A1B-783C-EA93-E2E2-BE706DAB4F6D}"/>
                    </a:ext>
                  </a:extLst>
                </p14:cNvPr>
                <p14:cNvContentPartPr/>
                <p14:nvPr/>
              </p14:nvContentPartPr>
              <p14:xfrm>
                <a:off x="2979929" y="3221129"/>
                <a:ext cx="17640" cy="67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1301A1B-783C-EA93-E2E2-BE706DAB4F6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971289" y="3212489"/>
                  <a:ext cx="35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F693E84-EBA3-1CC2-9EB8-A1E4575B6918}"/>
                    </a:ext>
                  </a:extLst>
                </p14:cNvPr>
                <p14:cNvContentPartPr/>
                <p14:nvPr/>
              </p14:nvContentPartPr>
              <p14:xfrm>
                <a:off x="2977409" y="3148409"/>
                <a:ext cx="355680" cy="2347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F693E84-EBA3-1CC2-9EB8-A1E4575B691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968769" y="3139409"/>
                  <a:ext cx="373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E5CC996-EA3F-F13D-06DE-74279D89C74F}"/>
                    </a:ext>
                  </a:extLst>
                </p14:cNvPr>
                <p14:cNvContentPartPr/>
                <p14:nvPr/>
              </p14:nvContentPartPr>
              <p14:xfrm>
                <a:off x="3210329" y="3201689"/>
                <a:ext cx="304560" cy="3438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E5CC996-EA3F-F13D-06DE-74279D89C74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201329" y="3193049"/>
                  <a:ext cx="3222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528CF3E-7159-126E-06E0-7EC8D33F6CC4}"/>
                    </a:ext>
                  </a:extLst>
                </p14:cNvPr>
                <p14:cNvContentPartPr/>
                <p14:nvPr/>
              </p14:nvContentPartPr>
              <p14:xfrm>
                <a:off x="3605249" y="3215009"/>
                <a:ext cx="30240" cy="1285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528CF3E-7159-126E-06E0-7EC8D33F6CC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596609" y="3206009"/>
                  <a:ext cx="47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D2F0F41-4CD6-420E-315F-64159F219399}"/>
                    </a:ext>
                  </a:extLst>
                </p14:cNvPr>
                <p14:cNvContentPartPr/>
                <p14:nvPr/>
              </p14:nvContentPartPr>
              <p14:xfrm>
                <a:off x="3722609" y="3137609"/>
                <a:ext cx="182160" cy="2106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D2F0F41-4CD6-420E-315F-64159F21939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713609" y="3128969"/>
                  <a:ext cx="199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5371EAE-F754-DE8C-0FE6-9C672FE3BD7F}"/>
                    </a:ext>
                  </a:extLst>
                </p14:cNvPr>
                <p14:cNvContentPartPr/>
                <p14:nvPr/>
              </p14:nvContentPartPr>
              <p14:xfrm>
                <a:off x="4004129" y="3125369"/>
                <a:ext cx="152640" cy="216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5371EAE-F754-DE8C-0FE6-9C672FE3BD7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995489" y="3116729"/>
                  <a:ext cx="170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2F2AAE4-33F5-A108-21EE-64B1C4FFCD3B}"/>
                    </a:ext>
                  </a:extLst>
                </p14:cNvPr>
                <p14:cNvContentPartPr/>
                <p14:nvPr/>
              </p14:nvContentPartPr>
              <p14:xfrm>
                <a:off x="4240649" y="3200969"/>
                <a:ext cx="164520" cy="2149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2F2AAE4-33F5-A108-21EE-64B1C4FFCD3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232009" y="3192329"/>
                  <a:ext cx="182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6AC0D58-1257-0330-6A2B-E36834198D44}"/>
                    </a:ext>
                  </a:extLst>
                </p14:cNvPr>
                <p14:cNvContentPartPr/>
                <p14:nvPr/>
              </p14:nvContentPartPr>
              <p14:xfrm>
                <a:off x="4513529" y="3198449"/>
                <a:ext cx="3240" cy="72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6AC0D58-1257-0330-6A2B-E36834198D4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504529" y="3189449"/>
                  <a:ext cx="2088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C4586D5-0B29-2106-40E9-3F80EA04CC17}"/>
              </a:ext>
            </a:extLst>
          </p:cNvPr>
          <p:cNvGrpSpPr/>
          <p:nvPr/>
        </p:nvGrpSpPr>
        <p:grpSpPr>
          <a:xfrm>
            <a:off x="277049" y="3844289"/>
            <a:ext cx="418680" cy="705960"/>
            <a:chOff x="277049" y="3844289"/>
            <a:chExt cx="418680" cy="70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07F3955-9BF7-5E74-68A4-12A6C870CA5B}"/>
                    </a:ext>
                  </a:extLst>
                </p14:cNvPr>
                <p14:cNvContentPartPr/>
                <p14:nvPr/>
              </p14:nvContentPartPr>
              <p14:xfrm>
                <a:off x="277049" y="4120049"/>
                <a:ext cx="193680" cy="4093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07F3955-9BF7-5E74-68A4-12A6C870CA5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68049" y="4111409"/>
                  <a:ext cx="2113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F460559-2C93-3DB2-C30F-C20526CAA30B}"/>
                    </a:ext>
                  </a:extLst>
                </p14:cNvPr>
                <p14:cNvContentPartPr/>
                <p14:nvPr/>
              </p14:nvContentPartPr>
              <p14:xfrm>
                <a:off x="494129" y="3844289"/>
                <a:ext cx="201600" cy="7059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F460559-2C93-3DB2-C30F-C20526CAA30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85489" y="3835289"/>
                  <a:ext cx="219240" cy="72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AC2AEC6-9ED1-D8CC-0874-AECF5A43E408}"/>
              </a:ext>
            </a:extLst>
          </p:cNvPr>
          <p:cNvGrpSpPr/>
          <p:nvPr/>
        </p:nvGrpSpPr>
        <p:grpSpPr>
          <a:xfrm>
            <a:off x="946289" y="3944369"/>
            <a:ext cx="583200" cy="401040"/>
            <a:chOff x="946289" y="3944369"/>
            <a:chExt cx="58320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2135DAA-5882-F4DE-ABB2-1FB28BB77643}"/>
                    </a:ext>
                  </a:extLst>
                </p14:cNvPr>
                <p14:cNvContentPartPr/>
                <p14:nvPr/>
              </p14:nvContentPartPr>
              <p14:xfrm>
                <a:off x="946289" y="3944369"/>
                <a:ext cx="279360" cy="4010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2135DAA-5882-F4DE-ABB2-1FB28BB7764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37649" y="3935369"/>
                  <a:ext cx="2970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B0DC299-65F7-3A66-40D1-1D09923965F1}"/>
                    </a:ext>
                  </a:extLst>
                </p14:cNvPr>
                <p14:cNvContentPartPr/>
                <p14:nvPr/>
              </p14:nvContentPartPr>
              <p14:xfrm>
                <a:off x="1350929" y="4090889"/>
                <a:ext cx="178560" cy="1677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B0DC299-65F7-3A66-40D1-1D09923965F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342289" y="4081889"/>
                  <a:ext cx="19620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712C19D-4F1C-BB19-3652-928916202F4C}"/>
              </a:ext>
            </a:extLst>
          </p:cNvPr>
          <p:cNvGrpSpPr/>
          <p:nvPr/>
        </p:nvGrpSpPr>
        <p:grpSpPr>
          <a:xfrm>
            <a:off x="2157329" y="3848249"/>
            <a:ext cx="2389320" cy="659880"/>
            <a:chOff x="2157329" y="3848249"/>
            <a:chExt cx="2389320" cy="65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C103F84-3568-C5FF-BB5D-79B573501EED}"/>
                    </a:ext>
                  </a:extLst>
                </p14:cNvPr>
                <p14:cNvContentPartPr/>
                <p14:nvPr/>
              </p14:nvContentPartPr>
              <p14:xfrm>
                <a:off x="2157329" y="3998369"/>
                <a:ext cx="135000" cy="3103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C103F84-3568-C5FF-BB5D-79B573501EE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148689" y="3989369"/>
                  <a:ext cx="1526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8DC70A1-7354-E1D7-A6D6-06D53AACC3D1}"/>
                    </a:ext>
                  </a:extLst>
                </p14:cNvPr>
                <p14:cNvContentPartPr/>
                <p14:nvPr/>
              </p14:nvContentPartPr>
              <p14:xfrm>
                <a:off x="2383769" y="4070009"/>
                <a:ext cx="133920" cy="1980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8DC70A1-7354-E1D7-A6D6-06D53AACC3D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374769" y="4061009"/>
                  <a:ext cx="151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5F7AB87-2015-5CE1-4334-9997BAED173D}"/>
                    </a:ext>
                  </a:extLst>
                </p14:cNvPr>
                <p14:cNvContentPartPr/>
                <p14:nvPr/>
              </p14:nvContentPartPr>
              <p14:xfrm>
                <a:off x="2648369" y="4023209"/>
                <a:ext cx="149760" cy="4395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5F7AB87-2015-5CE1-4334-9997BAED173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639369" y="4014209"/>
                  <a:ext cx="16740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1FF7606-7A3F-0DAB-AB53-51743FDCE6BC}"/>
                    </a:ext>
                  </a:extLst>
                </p14:cNvPr>
                <p14:cNvContentPartPr/>
                <p14:nvPr/>
              </p14:nvContentPartPr>
              <p14:xfrm>
                <a:off x="2946089" y="3989729"/>
                <a:ext cx="15480" cy="2800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1FF7606-7A3F-0DAB-AB53-51743FDCE6B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937449" y="3980729"/>
                  <a:ext cx="33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881CFDA-05D8-96E3-12E0-CC1F75A98A86}"/>
                    </a:ext>
                  </a:extLst>
                </p14:cNvPr>
                <p14:cNvContentPartPr/>
                <p14:nvPr/>
              </p14:nvContentPartPr>
              <p14:xfrm>
                <a:off x="2964449" y="4002689"/>
                <a:ext cx="168120" cy="2520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881CFDA-05D8-96E3-12E0-CC1F75A98A8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955449" y="3993689"/>
                  <a:ext cx="1857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DCCCF1C-DC79-17DF-2AF7-DA46619261AE}"/>
                    </a:ext>
                  </a:extLst>
                </p14:cNvPr>
                <p14:cNvContentPartPr/>
                <p14:nvPr/>
              </p14:nvContentPartPr>
              <p14:xfrm>
                <a:off x="3253169" y="4068569"/>
                <a:ext cx="98640" cy="4395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DCCCF1C-DC79-17DF-2AF7-DA46619261A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244169" y="4059929"/>
                  <a:ext cx="11628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3DD7FD9-AEDF-7FB2-F1CB-252B37861039}"/>
                    </a:ext>
                  </a:extLst>
                </p14:cNvPr>
                <p14:cNvContentPartPr/>
                <p14:nvPr/>
              </p14:nvContentPartPr>
              <p14:xfrm>
                <a:off x="3483209" y="4083689"/>
                <a:ext cx="16560" cy="1688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3DD7FD9-AEDF-7FB2-F1CB-252B3786103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474569" y="4074689"/>
                  <a:ext cx="34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E30AA7F-2CE4-8CA2-E823-9B761BBB4684}"/>
                    </a:ext>
                  </a:extLst>
                </p14:cNvPr>
                <p14:cNvContentPartPr/>
                <p14:nvPr/>
              </p14:nvContentPartPr>
              <p14:xfrm>
                <a:off x="3383849" y="3848249"/>
                <a:ext cx="7560" cy="162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E30AA7F-2CE4-8CA2-E823-9B761BBB468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374849" y="3839249"/>
                  <a:ext cx="25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6E0FAEB-0F2E-1980-3713-9A489BCFBB25}"/>
                    </a:ext>
                  </a:extLst>
                </p14:cNvPr>
                <p14:cNvContentPartPr/>
                <p14:nvPr/>
              </p14:nvContentPartPr>
              <p14:xfrm>
                <a:off x="3645209" y="4038329"/>
                <a:ext cx="122400" cy="1944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6E0FAEB-0F2E-1980-3713-9A489BCFBB2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636209" y="4029689"/>
                  <a:ext cx="140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24CDF1A-7C18-8149-3A0C-8AD6620F4829}"/>
                    </a:ext>
                  </a:extLst>
                </p14:cNvPr>
                <p14:cNvContentPartPr/>
                <p14:nvPr/>
              </p14:nvContentPartPr>
              <p14:xfrm>
                <a:off x="3911249" y="3945809"/>
                <a:ext cx="95760" cy="2808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24CDF1A-7C18-8149-3A0C-8AD6620F482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902609" y="3936809"/>
                  <a:ext cx="1134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5725D60-F4C2-BD56-BB57-BA96F907C87F}"/>
                    </a:ext>
                  </a:extLst>
                </p14:cNvPr>
                <p14:cNvContentPartPr/>
                <p14:nvPr/>
              </p14:nvContentPartPr>
              <p14:xfrm>
                <a:off x="4146329" y="3912689"/>
                <a:ext cx="169560" cy="3124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5725D60-F4C2-BD56-BB57-BA96F907C87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137689" y="3903689"/>
                  <a:ext cx="187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E8339D5-776F-87ED-F3C7-F057AA436C0C}"/>
                    </a:ext>
                  </a:extLst>
                </p14:cNvPr>
                <p14:cNvContentPartPr/>
                <p14:nvPr/>
              </p14:nvContentPartPr>
              <p14:xfrm>
                <a:off x="4426769" y="3894329"/>
                <a:ext cx="119880" cy="2905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E8339D5-776F-87ED-F3C7-F057AA436C0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417769" y="3885329"/>
                  <a:ext cx="137520" cy="30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FCCBB1E-3A8B-E766-13A6-77F280802049}"/>
              </a:ext>
            </a:extLst>
          </p:cNvPr>
          <p:cNvGrpSpPr/>
          <p:nvPr/>
        </p:nvGrpSpPr>
        <p:grpSpPr>
          <a:xfrm>
            <a:off x="5120489" y="3910529"/>
            <a:ext cx="577440" cy="266040"/>
            <a:chOff x="5120489" y="3910529"/>
            <a:chExt cx="57744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1424D05-3546-19D3-BE1F-3ABD4BF0AF33}"/>
                    </a:ext>
                  </a:extLst>
                </p14:cNvPr>
                <p14:cNvContentPartPr/>
                <p14:nvPr/>
              </p14:nvContentPartPr>
              <p14:xfrm>
                <a:off x="5120489" y="3910529"/>
                <a:ext cx="371520" cy="2660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1424D05-3546-19D3-BE1F-3ABD4BF0AF3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111849" y="3901529"/>
                  <a:ext cx="3891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2F2AB63-5368-07FF-54C8-35AAB5EBF42A}"/>
                    </a:ext>
                  </a:extLst>
                </p14:cNvPr>
                <p14:cNvContentPartPr/>
                <p14:nvPr/>
              </p14:nvContentPartPr>
              <p14:xfrm>
                <a:off x="5600009" y="3918449"/>
                <a:ext cx="97920" cy="2548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2F2AB63-5368-07FF-54C8-35AAB5EBF4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591369" y="3909449"/>
                  <a:ext cx="11556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4F1FE8B-7007-1187-8EE8-7BC445399414}"/>
              </a:ext>
            </a:extLst>
          </p:cNvPr>
          <p:cNvGrpSpPr/>
          <p:nvPr/>
        </p:nvGrpSpPr>
        <p:grpSpPr>
          <a:xfrm>
            <a:off x="6143609" y="3777689"/>
            <a:ext cx="1205280" cy="510120"/>
            <a:chOff x="6143609" y="3777689"/>
            <a:chExt cx="1205280" cy="51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FDA5EA6-8256-1089-66A2-6156CCE66835}"/>
                    </a:ext>
                  </a:extLst>
                </p14:cNvPr>
                <p14:cNvContentPartPr/>
                <p14:nvPr/>
              </p14:nvContentPartPr>
              <p14:xfrm>
                <a:off x="6143609" y="3929609"/>
                <a:ext cx="723960" cy="2282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FDA5EA6-8256-1089-66A2-6156CCE6683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134609" y="3920969"/>
                  <a:ext cx="7416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C0C2D43-48EC-4AD7-414A-294BD3E482C3}"/>
                    </a:ext>
                  </a:extLst>
                </p14:cNvPr>
                <p14:cNvContentPartPr/>
                <p14:nvPr/>
              </p14:nvContentPartPr>
              <p14:xfrm>
                <a:off x="6608369" y="3803609"/>
                <a:ext cx="46440" cy="4842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C0C2D43-48EC-4AD7-414A-294BD3E482C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599729" y="3794609"/>
                  <a:ext cx="640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68A8EAD-6637-CC95-6C40-019F7B2F9A03}"/>
                    </a:ext>
                  </a:extLst>
                </p14:cNvPr>
                <p14:cNvContentPartPr/>
                <p14:nvPr/>
              </p14:nvContentPartPr>
              <p14:xfrm>
                <a:off x="6973769" y="3873089"/>
                <a:ext cx="119520" cy="2624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68A8EAD-6637-CC95-6C40-019F7B2F9A0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965129" y="3864449"/>
                  <a:ext cx="1371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44FDB31-1E0F-7A0D-9E7F-EA10E1B12712}"/>
                    </a:ext>
                  </a:extLst>
                </p14:cNvPr>
                <p14:cNvContentPartPr/>
                <p14:nvPr/>
              </p14:nvContentPartPr>
              <p14:xfrm>
                <a:off x="6975569" y="3777689"/>
                <a:ext cx="360" cy="3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44FDB31-1E0F-7A0D-9E7F-EA10E1B1271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966929" y="37686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D96001F-B326-E0DA-0DE4-5C1FE879C40C}"/>
                    </a:ext>
                  </a:extLst>
                </p14:cNvPr>
                <p14:cNvContentPartPr/>
                <p14:nvPr/>
              </p14:nvContentPartPr>
              <p14:xfrm>
                <a:off x="7248809" y="3882449"/>
                <a:ext cx="100080" cy="295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D96001F-B326-E0DA-0DE4-5C1FE879C40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240169" y="3873809"/>
                  <a:ext cx="11772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1EFF8DEB-017C-6AA3-D608-E31D519F3F2E}"/>
              </a:ext>
            </a:extLst>
          </p:cNvPr>
          <p:cNvGrpSpPr/>
          <p:nvPr/>
        </p:nvGrpSpPr>
        <p:grpSpPr>
          <a:xfrm>
            <a:off x="7849289" y="3477089"/>
            <a:ext cx="1364760" cy="924480"/>
            <a:chOff x="7849289" y="3477089"/>
            <a:chExt cx="1364760" cy="92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D1190FC-0C33-01D9-A349-720950EDD09E}"/>
                    </a:ext>
                  </a:extLst>
                </p14:cNvPr>
                <p14:cNvContentPartPr/>
                <p14:nvPr/>
              </p14:nvContentPartPr>
              <p14:xfrm>
                <a:off x="7849289" y="3647369"/>
                <a:ext cx="261720" cy="6404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D1190FC-0C33-01D9-A349-720950EDD09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840289" y="3638369"/>
                  <a:ext cx="27936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ABF073D-A795-6396-482F-E5D6F7683767}"/>
                    </a:ext>
                  </a:extLst>
                </p14:cNvPr>
                <p14:cNvContentPartPr/>
                <p14:nvPr/>
              </p14:nvContentPartPr>
              <p14:xfrm>
                <a:off x="7858649" y="4026089"/>
                <a:ext cx="123120" cy="496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ABF073D-A795-6396-482F-E5D6F768376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849649" y="4017449"/>
                  <a:ext cx="140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24DAD08-A735-EE2A-99DF-AE5E1103E5AF}"/>
                    </a:ext>
                  </a:extLst>
                </p14:cNvPr>
                <p14:cNvContentPartPr/>
                <p14:nvPr/>
              </p14:nvContentPartPr>
              <p14:xfrm>
                <a:off x="8190569" y="3609569"/>
                <a:ext cx="231840" cy="7887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24DAD08-A735-EE2A-99DF-AE5E1103E5A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181929" y="3600569"/>
                  <a:ext cx="249480" cy="8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5144F56-4B51-FBE6-E126-D5297B971918}"/>
                    </a:ext>
                  </a:extLst>
                </p14:cNvPr>
                <p14:cNvContentPartPr/>
                <p14:nvPr/>
              </p14:nvContentPartPr>
              <p14:xfrm>
                <a:off x="8603129" y="3716489"/>
                <a:ext cx="90000" cy="2167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5144F56-4B51-FBE6-E126-D5297B97191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594129" y="3707489"/>
                  <a:ext cx="107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64D095D-96FF-7E69-20E3-1E76DDCB4BED}"/>
                    </a:ext>
                  </a:extLst>
                </p14:cNvPr>
                <p14:cNvContentPartPr/>
                <p14:nvPr/>
              </p14:nvContentPartPr>
              <p14:xfrm>
                <a:off x="8664689" y="3707129"/>
                <a:ext cx="90360" cy="327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64D095D-96FF-7E69-20E3-1E76DDCB4BE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656049" y="3698129"/>
                  <a:ext cx="108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214346A-2990-043C-844D-8C65EA01D95E}"/>
                    </a:ext>
                  </a:extLst>
                </p14:cNvPr>
                <p14:cNvContentPartPr/>
                <p14:nvPr/>
              </p14:nvContentPartPr>
              <p14:xfrm>
                <a:off x="8458409" y="4038329"/>
                <a:ext cx="401400" cy="190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214346A-2990-043C-844D-8C65EA01D95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449769" y="4029689"/>
                  <a:ext cx="419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E11A9BC-1292-3081-116F-75768CB716DA}"/>
                    </a:ext>
                  </a:extLst>
                </p14:cNvPr>
                <p14:cNvContentPartPr/>
                <p14:nvPr/>
              </p14:nvContentPartPr>
              <p14:xfrm>
                <a:off x="8609609" y="4146329"/>
                <a:ext cx="105480" cy="2336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E11A9BC-1292-3081-116F-75768CB716D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600609" y="4137329"/>
                  <a:ext cx="123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F26CBAD-EFD8-D186-43C8-8C7F749B0A84}"/>
                    </a:ext>
                  </a:extLst>
                </p14:cNvPr>
                <p14:cNvContentPartPr/>
                <p14:nvPr/>
              </p14:nvContentPartPr>
              <p14:xfrm>
                <a:off x="8627609" y="4283129"/>
                <a:ext cx="109080" cy="464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F26CBAD-EFD8-D186-43C8-8C7F749B0A8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618609" y="4274489"/>
                  <a:ext cx="126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E4EE151-50AE-10F0-453B-F00D50E5F034}"/>
                    </a:ext>
                  </a:extLst>
                </p14:cNvPr>
                <p14:cNvContentPartPr/>
                <p14:nvPr/>
              </p14:nvContentPartPr>
              <p14:xfrm>
                <a:off x="9029369" y="3477089"/>
                <a:ext cx="184680" cy="9244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E4EE151-50AE-10F0-453B-F00D50E5F03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020729" y="3468449"/>
                  <a:ext cx="202320" cy="9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7F0F471F-D4C7-2086-C0C6-553A99D7A54D}"/>
              </a:ext>
            </a:extLst>
          </p:cNvPr>
          <p:cNvGrpSpPr/>
          <p:nvPr/>
        </p:nvGrpSpPr>
        <p:grpSpPr>
          <a:xfrm>
            <a:off x="9436169" y="3905489"/>
            <a:ext cx="671040" cy="191160"/>
            <a:chOff x="9436169" y="3905489"/>
            <a:chExt cx="67104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0B16FAE-1622-FADF-F9EE-3B2B59E90AA4}"/>
                    </a:ext>
                  </a:extLst>
                </p14:cNvPr>
                <p14:cNvContentPartPr/>
                <p14:nvPr/>
              </p14:nvContentPartPr>
              <p14:xfrm>
                <a:off x="9436169" y="3905489"/>
                <a:ext cx="261360" cy="1544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0B16FAE-1622-FADF-F9EE-3B2B59E90AA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427529" y="3896849"/>
                  <a:ext cx="279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E1090C7-2845-9F2A-EF48-14828C8B64FE}"/>
                    </a:ext>
                  </a:extLst>
                </p14:cNvPr>
                <p14:cNvContentPartPr/>
                <p14:nvPr/>
              </p14:nvContentPartPr>
              <p14:xfrm>
                <a:off x="9791489" y="3939329"/>
                <a:ext cx="315720" cy="1573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E1090C7-2845-9F2A-EF48-14828C8B64F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782489" y="3930329"/>
                  <a:ext cx="3333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B85E05CC-C277-08F6-5609-9BFBF624E539}"/>
              </a:ext>
            </a:extLst>
          </p:cNvPr>
          <p:cNvGrpSpPr/>
          <p:nvPr/>
        </p:nvGrpSpPr>
        <p:grpSpPr>
          <a:xfrm>
            <a:off x="10377209" y="3488249"/>
            <a:ext cx="1134000" cy="864000"/>
            <a:chOff x="10377209" y="3488249"/>
            <a:chExt cx="1134000" cy="86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449F746-EAE4-43EB-BD8D-B471B157DB3C}"/>
                    </a:ext>
                  </a:extLst>
                </p14:cNvPr>
                <p14:cNvContentPartPr/>
                <p14:nvPr/>
              </p14:nvContentPartPr>
              <p14:xfrm>
                <a:off x="10402049" y="3560969"/>
                <a:ext cx="320760" cy="6771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449F746-EAE4-43EB-BD8D-B471B157DB3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393409" y="3552329"/>
                  <a:ext cx="33840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4F69AB8-DC29-7C9D-FE68-88FE3BE9747D}"/>
                    </a:ext>
                  </a:extLst>
                </p14:cNvPr>
                <p14:cNvContentPartPr/>
                <p14:nvPr/>
              </p14:nvContentPartPr>
              <p14:xfrm>
                <a:off x="10377209" y="4023929"/>
                <a:ext cx="86400" cy="370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4F69AB8-DC29-7C9D-FE68-88FE3BE9747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368569" y="4015289"/>
                  <a:ext cx="104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5640F03-6C58-3A2F-6817-02F898DFB3A2}"/>
                    </a:ext>
                  </a:extLst>
                </p14:cNvPr>
                <p14:cNvContentPartPr/>
                <p14:nvPr/>
              </p14:nvContentPartPr>
              <p14:xfrm>
                <a:off x="10742249" y="3509489"/>
                <a:ext cx="300960" cy="7178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5640F03-6C58-3A2F-6817-02F898DFB3A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733609" y="3500849"/>
                  <a:ext cx="31860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A5CEB35-9828-0E5F-7DDD-E1A4BB104E14}"/>
                    </a:ext>
                  </a:extLst>
                </p14:cNvPr>
                <p14:cNvContentPartPr/>
                <p14:nvPr/>
              </p14:nvContentPartPr>
              <p14:xfrm>
                <a:off x="11065529" y="3659249"/>
                <a:ext cx="124920" cy="2041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A5CEB35-9828-0E5F-7DDD-E1A4BB104E1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056529" y="3650609"/>
                  <a:ext cx="142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9541992-5433-E79A-6B51-2471FD63404C}"/>
                    </a:ext>
                  </a:extLst>
                </p14:cNvPr>
                <p14:cNvContentPartPr/>
                <p14:nvPr/>
              </p14:nvContentPartPr>
              <p14:xfrm>
                <a:off x="11043929" y="3786689"/>
                <a:ext cx="102960" cy="385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9541992-5433-E79A-6B51-2471FD63404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034929" y="3778049"/>
                  <a:ext cx="120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EA16553-8070-D90F-887F-C73EC312C2CA}"/>
                    </a:ext>
                  </a:extLst>
                </p14:cNvPr>
                <p14:cNvContentPartPr/>
                <p14:nvPr/>
              </p14:nvContentPartPr>
              <p14:xfrm>
                <a:off x="10945649" y="3961289"/>
                <a:ext cx="303840" cy="363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EA16553-8070-D90F-887F-C73EC312C2C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937009" y="3952289"/>
                  <a:ext cx="321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50FC99B-8751-35F1-781C-703B9F4A502C}"/>
                    </a:ext>
                  </a:extLst>
                </p14:cNvPr>
                <p14:cNvContentPartPr/>
                <p14:nvPr/>
              </p14:nvContentPartPr>
              <p14:xfrm>
                <a:off x="10976969" y="4115369"/>
                <a:ext cx="151560" cy="2368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50FC99B-8751-35F1-781C-703B9F4A502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968329" y="4106729"/>
                  <a:ext cx="169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3181BA7-C21A-E72F-9654-4DB781EB2D1B}"/>
                    </a:ext>
                  </a:extLst>
                </p14:cNvPr>
                <p14:cNvContentPartPr/>
                <p14:nvPr/>
              </p14:nvContentPartPr>
              <p14:xfrm>
                <a:off x="11333369" y="3488249"/>
                <a:ext cx="177840" cy="8445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3181BA7-C21A-E72F-9654-4DB781EB2D1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324369" y="3479249"/>
                  <a:ext cx="195480" cy="86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1305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112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Langousis Andreas</dc:creator>
  <cp:lastModifiedBy>Langousis Andreas</cp:lastModifiedBy>
  <cp:revision>1</cp:revision>
  <dcterms:created xsi:type="dcterms:W3CDTF">2024-10-15T22:07:22Z</dcterms:created>
  <dcterms:modified xsi:type="dcterms:W3CDTF">2024-10-15T22:08:29Z</dcterms:modified>
</cp:coreProperties>
</file>