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31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1451 24575,'2'-16'0,"0"-1"0,2 1 0,-1 0 0,2 0 0,0 0 0,12-24 0,3-10 0,146-480 0,-100 307 0,-45 145 0,18-87 0,-32 124 0,2-11 0,4-70 0,-13 116 0,1 0 0,0 1 0,0-1 0,0 0 0,4-8 0,-5 14 0,0-1 0,1 1 0,-1-1 0,0 1 0,0-1 0,0 1 0,1-1 0,-1 1 0,0-1 0,1 1 0,-1-1 0,1 1 0,-1 0 0,0-1 0,1 1 0,-1-1 0,1 1 0,-1 0 0,1 0 0,-1-1 0,1 1 0,-1 0 0,1 0 0,0-1 0,0 2 0,0-1 0,0 1 0,0-1 0,0 1 0,-1 0 0,1-1 0,0 1 0,0 0 0,-1-1 0,1 1 0,0 0 0,-1 0 0,1 0 0,-1 0 0,1 0 0,-1-1 0,0 1 0,1 0 0,0 2 0,4 14 0,0 0 0,-1 1 0,-1-1 0,-1 1 0,0 0 0,-1 0 0,-2 21 0,0-16 0,2 0 0,0 0 0,9 40 0,11 21 0,-3 2 0,-4 0 0,5 152 0,-18-196 0,2 0 0,3 0 0,18 76 0,-3-49 0,41 93 0,-59-154-97,-1 0-1,2 0 1,-1-1-1,1 0 1,1 1-1,-1-2 1,1 1-1,0 0 1,1-1-1,0 0 1,0 0-1,0-1 0,13 9 1,2-5-6729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4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55 100 24575,'-2'1'0,"1"-1"0,-1 1 0,0-1 0,0 1 0,1 0 0,-1 0 0,0-1 0,0 1 0,1 1 0,-1-1 0,1 0 0,-1 0 0,1 0 0,0 1 0,0-1 0,-1 1 0,1-1 0,0 1 0,0-1 0,0 1 0,0 0 0,1 0 0,-1-1 0,0 1 0,1 0 0,-1 2 0,-12 53 0,13-54 0,-2 11 0,0 0 0,1 1 0,0-1 0,1 0 0,3 22 0,-3-32 0,1-1 0,0 0 0,0 0 0,0 1 0,0-1 0,1 0 0,-1 0 0,1 0 0,-1 0 0,1-1 0,0 1 0,0 0 0,1-1 0,-1 1 0,0-1 0,1 0 0,0 0 0,-1 0 0,1 0 0,0 0 0,0-1 0,0 1 0,0-1 0,0 0 0,0 0 0,1 0 0,-1 0 0,0 0 0,5 0 0,4 0 0,0 0 0,1 0 0,-1-1 0,0-1 0,1 0 0,-1-1 0,0 0 0,0-1 0,0 0 0,0-1 0,0 0 0,-1-1 0,17-9 0,-21 10 0,0-1 0,0-1 0,0 1 0,-1-1 0,1 0 0,-2 0 0,1-1 0,-1 0 0,1 0 0,-2 0 0,1-1 0,-1 1 0,0-1 0,-1 0 0,0 0 0,0-1 0,-1 1 0,0 0 0,2-18 0,-4 19 0,1 0 0,-1 0 0,-1 0 0,1 0 0,-1 0 0,-1 0 0,1 1 0,-1-1 0,0 0 0,-1 1 0,1-1 0,-1 1 0,0 0 0,-1 0 0,0 0 0,0 0 0,0 1 0,-1-1 0,1 1 0,-1 0 0,0 1 0,-1-1 0,1 1 0,-1 0 0,0 0 0,0 1 0,0-1 0,-1 2 0,1-1 0,-1 1 0,1-1 0,-1 2 0,0-1 0,0 1 0,-9-1 0,12 2 0,0 0 0,-1 0 0,1 0 0,0 1 0,0-1 0,0 1 0,0 0 0,0 0 0,0 0 0,0 1 0,1-1 0,-1 1 0,0 0 0,1 0 0,-1 1 0,1-1 0,-3 3 0,1 0 0,1 0 0,0 0 0,0 0 0,1 0 0,0 1 0,0-1 0,0 1 0,0 0 0,-3 12 0,0 7 0,2 1 0,0 0 0,2 0 0,0 32 0,2-51 0,0 13-115,-1-1 198,1 1 0,4 21 0,-4-36-198,1 0-1,0 0 1,1 0 0,-1 0-1,1 0 1,0 0 0,0-1 0,1 1-1,-1 0 1,1-1 0,0 0-1,6 7 1,16 9-6711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24575,'-5'0'0,"0"1"0,0-1 0,0 1 0,0 0 0,0 0 0,0 0 0,1 1 0,-1 0 0,0 0 0,1 0 0,-1 0 0,1 1 0,0 0 0,0 0 0,0 0 0,0 0 0,1 0 0,-1 1 0,1 0 0,0 0 0,0 0 0,-3 4 0,1 2 0,0 0 0,0 0 0,1 0 0,0 0 0,1 1 0,0 0 0,1-1 0,-2 23 0,2-15 0,1 1 0,1 0 0,1 0 0,4 27 0,-4-41 0,0-1 0,0 0 0,0 1 0,1-1 0,-1 0 0,1 0 0,0 0 0,0 0 0,0 0 0,1 0 0,0-1 0,-1 1 0,1-1 0,0 1 0,1-1 0,-1 0 0,0-1 0,1 1 0,0 0 0,0-1 0,-1 0 0,1 0 0,1 0 0,7 2 0,6-1 0,-1 0 0,1-2 0,0 0 0,0-1 0,0 0 0,-1-2 0,1 0 0,0-1 0,-1-1 0,34-12 0,-44 13 0,-1 0 0,0 0 0,0-1 0,0 0 0,-1 0 0,1 0 0,-1-1 0,0 0 0,0 0 0,0 0 0,-1 0 0,0-1 0,0 0 0,0 0 0,-1 0 0,0 0 0,0 0 0,-1-1 0,1 0 0,-1 1 0,1-8 0,-2 8 0,0 1 0,-1-1 0,1 0 0,-1 1 0,-1-1 0,1 1 0,-1-1 0,1 1 0,-2-1 0,1 1 0,-1-1 0,1 1 0,-2 0 0,1 0 0,0 0 0,-1 0 0,0 0 0,0 0 0,0 1 0,-1-1 0,0 1 0,0 0 0,0 0 0,0 1 0,0-1 0,-7-3 0,9 6 0,1 0 0,-1 0 0,1 0 0,-1 0 0,1 0 0,-1 1 0,1-1 0,-1 0 0,0 1 0,1 0 0,-1-1 0,0 1 0,0 0 0,1 0 0,-1 0 0,0 0 0,1 0 0,-1 0 0,0 0 0,0 1 0,1-1 0,-1 1 0,-2 0 0,2 1 0,0-1 0,0 1 0,0 0 0,1-1 0,-1 1 0,1 0 0,-1 0 0,1 0 0,-1 0 0,1 1 0,0-1 0,0 0 0,0 0 0,-1 4 0,-1 8 0,0 0 0,1 0 0,0 1 0,1 18 0,1 5 0,2-1 0,11 66 0,-9-82 0,1-1 0,1 1 0,0-1 0,2 0 0,1-1 0,14 26 0,-20-41-136,0 1-1,1-1 1,-1 0-1,1 0 1,0 0-1,0 0 1,0-1-1,0 1 0,8 3 1,13 5-6690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24575,'390'0'0,"-392"0"0,-1 1 0,1-1 0,0 1 0,0 0 0,0 0 0,-1 0 0,1 0 0,0 0 0,0 0 0,0 1 0,1-1 0,-1 1 0,0-1 0,0 1 0,1 0 0,-1 0 0,1 0 0,0 0 0,-1 0 0,1 0 0,0 0 0,0 0 0,0 0 0,-1 4 0,-2 6 0,0 0 0,1 0 0,-3 19 0,4-15 17,1 0 0,0 0 1,1 1-1,1-1 0,0 0 0,5 19 0,-4-25-141,1 0 0,0-1 1,0 1-1,1-1 0,0 0 0,1 0 1,0 0-1,0-1 0,1 0 0,0 0 1,9 9-1,16 11-6702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82 24575,'-1'41'0,"0"-25"0,0 1 0,2 0 0,0-1 0,5 30 0,-4-41 0,-1-1 0,1 1 0,-1-1 0,1 1 0,1-1 0,-1 0 0,1 0 0,-1 0 0,1 0 0,0 0 0,1-1 0,-1 1 0,1-1 0,-1 0 0,1 0 0,0 0 0,0 0 0,0-1 0,1 0 0,-1 0 0,5 2 0,5 0 0,0 0 0,1 0 0,-1-1 0,0-1 0,24 0 0,-30-2 0,0 0 0,1 0 0,-1-1 0,1 0 0,-1 0 0,0-1 0,0 0 0,0-1 0,0 0 0,0 0 0,8-5 0,-12 5 0,-1-1 0,1 0 0,0 0 0,-1 0 0,0 0 0,0 0 0,0-1 0,-1 1 0,0-1 0,0 0 0,0 1 0,0-1 0,0 0 0,-1 0 0,0 0 0,0-1 0,-1 1 0,1-10 0,-1 6 0,0 0 0,0 0 0,-1-1 0,0 1 0,-1 0 0,0 1 0,0-1 0,-1 0 0,-7-16 0,5 17 0,-1 0 0,0 0 0,0 1 0,0 0 0,-1 0 0,0 1 0,-1 0 0,1 0 0,-1 0 0,0 1 0,-1 0 0,1 1 0,-1 0 0,0 0 0,0 1 0,0 0 0,0 1 0,0 0 0,-1 0 0,1 1 0,-11-1 0,12 2 0,1 0 0,-1 0 0,1 1 0,0 0 0,-1 0 0,1 0 0,0 1 0,-1 0 0,1 1 0,0 0 0,1 0 0,-1 0 0,0 1 0,1 0 0,0 0 0,0 0 0,0 1 0,1 0 0,-1 0 0,1 1 0,0 0 0,1-1 0,-1 2 0,1-1 0,0 0 0,-5 14 0,1 11-1365,7-5-5461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24575,'-1'57'0,"-1"-35"0,1 0 0,2 0 0,0 0 0,8 40 0,-8-58 0,1 1 0,0-1 0,0 0 0,0 0 0,1-1 0,-1 1 0,1 0 0,0-1 0,0 1 0,0-1 0,0 0 0,1 0 0,-1 0 0,1-1 0,0 1 0,0-1 0,0 0 0,0 0 0,0 0 0,1-1 0,-1 1 0,0-1 0,1 0 0,-1 0 0,1-1 0,-1 1 0,9-1 0,-6 0 0,0 0 0,1 0 0,-1-1 0,0 0 0,0 0 0,0-1 0,0 1 0,0-2 0,0 1 0,0-1 0,-1 0 0,1 0 0,-1-1 0,0 0 0,0 0 0,10-9 0,-11 7 0,-1 0 0,0-1 0,0 1 0,0-1 0,-1 0 0,0 0 0,0 0 0,0-1 0,-1 1 0,0-1 0,0-7 0,1-6 0,-2 0 0,-1-35 0,-6 147 0,6-82 0,0 13 0,1 0 0,1 0 0,1-1 0,5 24 0,-6-40 0,0 1 0,0 0 0,0-1 0,0 1 0,1-1 0,0 0 0,0 0 0,1 0 0,-1 0 0,1-1 0,0 1 0,0-1 0,1 0 0,-1 0 0,1-1 0,0 1 0,0-1 0,0 0 0,0 0 0,6 2 0,7 0-195,-1-1 0,0 0 0,1-1 0,0-1 0,-1-1 0,27-1 0,0-1-6631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24575,'0'5'0,"0"19"0,0 11 0,0 9 0,0 14 0,0 3 0,0 4 0,0 1 0,0-7 0,9-13 0,3-14-8191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24575,'-103'113'0,"71"-76"0,-1 0 0,-2-2 0,-1-2 0,-63 45 0,94-75 0,1 0 0,0-1 0,1 1 0,-1-1 0,0 0 0,-1 0 0,1-1 0,0 1 0,-8 1 0,23-10 0,14-2 0,-11 6 0,-1 1 0,0 1 0,0 0 0,1 1 0,-1 0 0,0 1 0,1 0 0,-1 1 0,16 5 0,-20-5 0,-1 1 0,0 1 0,0 0 0,0 0 0,0 0 0,-1 1 0,1 0 0,-1 1 0,0-1 0,-1 1 0,0 1 0,0-1 0,0 1 0,-1 0 0,6 9 0,66 128-1365,-61-114-5461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59 24575,'-2'1'0,"0"0"0,0 1 0,1-1 0,-1 1 0,0-1 0,1 1 0,-1 0 0,1-1 0,0 1 0,0 0 0,-1 0 0,1 0 0,0 0 0,1 0 0,-2 4 0,-1 0 0,-6 15 0,0 1 0,2 0 0,1 1 0,0-1 0,2 1 0,0 0 0,1 27 0,2-46 0,1 1 0,0-1 0,0 1 0,1-1 0,0 1 0,-1-1 0,2 1 0,-1-1 0,0 0 0,1 1 0,0-1 0,0 0 0,0 0 0,0 0 0,1 0 0,-1-1 0,1 1 0,0-1 0,0 0 0,0 1 0,5 2 0,-2-2 0,0-1 0,0 0 0,0 0 0,0 0 0,1-1 0,-1 0 0,1 0 0,0-1 0,-1 0 0,1 0 0,0-1 0,0 1 0,9-2 0,-10 1 0,0-1 0,1 0 0,-1 0 0,0-1 0,0 0 0,0 0 0,0 0 0,-1-1 0,1 0 0,0 0 0,-1 0 0,0-1 0,0 1 0,0-1 0,0-1 0,-1 1 0,1-1 0,-1 1 0,0-1 0,-1 0 0,1-1 0,-1 1 0,5-12 0,-2 3 0,-1-1 0,0 1 0,-1-1 0,0 0 0,-1-1 0,-1 1 0,-1-1 0,0-25 0,-2 33 0,0 1 0,0-1 0,-1 1 0,0-1 0,0 1 0,0 0 0,-1 0 0,0 0 0,-1 0 0,0 0 0,0 1 0,0 0 0,0 0 0,-1 0 0,0 0 0,-1 1 0,1-1 0,-1 1 0,0 1 0,0-1 0,-1 1 0,1 0 0,-1 1 0,0-1 0,0 1 0,0 1 0,0-1 0,-15-2 0,16 4 0,0 0 0,-1 0 0,1 0 0,-1 1 0,1-1 0,0 2 0,-1-1 0,1 1 0,-1 0 0,1 0 0,0 1 0,0-1 0,0 1 0,0 1 0,0-1 0,0 1 0,0 0 0,1 1 0,0-1 0,-1 1 0,1 0 0,1 0 0,-1 1 0,0 0 0,1-1 0,0 1 0,0 1 0,1-1 0,0 1 0,-1-1 0,2 1 0,-1 0 0,1 0 0,-2 6 0,1-1-195,1-1 0,1 1 0,0-1 0,0 1 0,1 0 0,1 12 0,4 19-6631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24575,'0'5'0,"0"15"0,0 13 0,0 11 0,0 11 0,0 6 0,0 1 0,10 0 0,11-2 0,7-11 0,0-14-8191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24575,'0'4'0,"9"16"0,3 4-8191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137 274 24575,'-1'79'0,"4"98"0,-2-162 0,1 0 0,1 0 0,0 0 0,7 18 0,-8-28 0,0 0 0,0-1 0,1 1 0,-1-1 0,1 0 0,0 1 0,5 4 0,-7-7 0,1-1 0,-1 0 0,1 0 0,-1 1 0,1-1 0,0 0 0,-1 0 0,1-1 0,0 1 0,0 0 0,-1-1 0,1 1 0,0-1 0,0 1 0,0-1 0,0 0 0,0 0 0,0 0 0,3 0 0,-2-1 0,0 0 0,1 0 0,-1 0 0,0-1 0,0 1 0,-1-1 0,1 0 0,0 0 0,0 0 0,-1 0 0,1 0 0,-1 0 0,0-1 0,0 0 0,0 1 0,0-1 0,0 0 0,0 0 0,-1 0 0,3-5 0,3-9 0,-1 0 0,6-26 0,-10 36 0,7-32 0,-1-1 0,-2 0 0,-2 0 0,-2 0 0,-1-1 0,-3 1 0,-6-42 0,7 72 0,-1 0 0,0 1 0,-1-1 0,0 1 0,-1 0 0,0 0 0,0 0 0,-1 0 0,0 0 0,-1 1 0,1 0 0,-2 1 0,1-1 0,-1 1 0,-8-7 0,8 9 0,0 1 0,0 0 0,0 0 0,-1 0 0,0 1 0,1 0 0,-1 1 0,-1-1 0,1 1 0,0 1 0,0 0 0,-1 0 0,1 1 0,0 0 0,-1 0 0,1 1 0,-16 3 0,19-3 0,1 0 0,0 0 0,0 0 0,0 1 0,0-1 0,0 1 0,0 0 0,0 1 0,1-1 0,-1 1 0,1-1 0,0 1 0,-1 0 0,1 0 0,0 0 0,1 1 0,-1-1 0,1 1 0,-1 0 0,1-1 0,0 1 0,1 0 0,-1 0 0,1 0 0,-1 1 0,0 6 0,1-6 0,0 1 0,1 0 0,0 0 0,0 0 0,0-1 0,1 1 0,0 0 0,0 0 0,0-1 0,1 1 0,0-1 0,0 1 0,0-1 0,1 0 0,-1 0 0,1 0 0,1 0 0,-1 0 0,6 6 0,0-3-85,0-1 0,1 0-1,-1 0 1,1-1 0,1 0-1,-1-1 1,1 0 0,0 0-1,0-1 1,0-1 0,1 0-1,-1 0 1,1-2 0,-1 1-1,23-1 1,4 0-6741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17 24575,'0'-1'0,"0"0"0,0 0 0,-1 0 0,1 0 0,-1 1 0,1-1 0,-1 0 0,1 0 0,-1 1 0,1-1 0,-1 0 0,0 1 0,1-1 0,-1 0 0,0 1 0,0-1 0,0 1 0,1-1 0,-1 1 0,0 0 0,0-1 0,0 1 0,0 0 0,0 0 0,0-1 0,1 1 0,-1 0 0,0 0 0,-2 0 0,-29-1 0,21 2 0,0 0 0,0 0 0,0 1 0,1 0 0,-1 1 0,1 1 0,0-1 0,0 2 0,-10 4 0,17-7 0,0 0 0,0 0 0,0 0 0,0 0 0,0 1 0,1-1 0,-1 1 0,1 0 0,-1-1 0,1 1 0,0 0 0,0 0 0,1 1 0,-1-1 0,1 0 0,-1 1 0,1-1 0,0 0 0,0 1 0,1-1 0,-1 1 0,1 0 0,-1-1 0,1 1 0,0-1 0,1 1 0,-1 0 0,1-1 0,-1 1 0,3 6 0,-1-6 0,-1 1 0,1-1 0,0 1 0,0-1 0,1 0 0,-1 0 0,1 0 0,0 0 0,0 0 0,0-1 0,0 1 0,8 5 0,0-2 0,1 0 0,0 0 0,14 5 0,3 2 0,-29-14 0,1 1 0,-1-1 0,0 1 0,1-1 0,-1 1 0,0-1 0,0 1 0,0-1 0,1 1 0,-1-1 0,0 1 0,0-1 0,0 1 0,0 0 0,0-1 0,0 1 0,0-1 0,0 1 0,0-1 0,0 1 0,0-1 0,-1 1 0,1 0 0,0-1 0,0 1 0,-1-1 0,1 1 0,0-1 0,0 0 0,-1 1 0,1-1 0,0 1 0,-1-1 0,1 1 0,-1-1 0,0 1 0,-20 25 0,11-15 0,1 2 0,0 0 0,1 0 0,1 0 0,0 1 0,1 0 0,-7 25 0,11-35 0,1 0 0,0 0 0,0 0 0,1 0 0,-1 1 0,1-1 0,0 0 0,0 0 0,1 0 0,-1 1 0,1-1 0,-1 0 0,1 0 0,1 0 0,-1 0 0,1 0 0,-1-1 0,1 1 0,0 0 0,0-1 0,1 1 0,-1-1 0,1 1 0,0-1 0,-1 0 0,2 0 0,-1-1 0,0 1 0,5 2 0,4 1 0,0 0 0,0-1 0,1 0 0,0-1 0,0-1 0,0 0 0,0-1 0,17 1 0,113-2 0,-104-2 0,22 0-1365,-9-1-5461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24575,'0'14'0,"0"4"0,0 1 0,1-1 0,7 36 0,-7-49 0,0 0 0,1-1 0,0 1 0,-1 0 0,1-1 0,1 1 0,-1-1 0,1 1 0,0-1 0,0 0 0,0 0 0,0-1 0,1 1 0,-1-1 0,1 1 0,0-1 0,0 0 0,0 0 0,1-1 0,-1 0 0,6 3 0,-5-3 0,1 0 0,0-1 0,0 1 0,0-1 0,1-1 0,-1 1 0,0-1 0,0 0 0,0 0 0,0-1 0,0 0 0,0 0 0,10-3 0,-12 2 0,0 1 0,0-1 0,0 0 0,0 0 0,-1-1 0,1 1 0,-1-1 0,0 0 0,1 1 0,-1-2 0,0 1 0,-1 0 0,1 0 0,0-1 0,-1 0 0,0 1 0,0-1 0,0 0 0,0 0 0,1-6 0,-1 2-114,0 0 1,0 0-1,-1 0 0,0 0 0,0 0 1,-1 0-1,0 0 0,0-1 0,-1 1 1,0 0-1,-4-13 0,-7-8-6712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24575,'-7'0'0,"-1"0"0,1 1 0,-1 0 0,0 0 0,1 1 0,0 0 0,-1 0 0,1 1 0,0-1 0,0 2 0,0-1 0,1 1 0,-1 0 0,1 0 0,0 1 0,-10 10 0,9-7 0,1-1 0,0 1 0,0 1 0,1-1 0,0 1 0,1 0 0,0 0 0,0 1 0,1-1 0,0 1 0,1 0 0,-2 13 0,0 8 0,2 0 0,1 0 0,1 0 0,1 0 0,2 0 0,7 32 0,-7-56 0,-1-1 0,1 1 0,0-1 0,0 0 0,1 0 0,-1 0 0,2-1 0,-1 1 0,0-1 0,1 0 0,0 0 0,0-1 0,1 1 0,-1-1 0,1 0 0,0-1 0,0 1 0,0-1 0,0 0 0,9 2 0,-12-4 0,1 1 0,0-1 0,-1 0 0,1 0 0,0-1 0,-1 1 0,1-1 0,0 0 0,0 0 0,0 0 0,-1-1 0,1 1 0,0-1 0,0 0 0,-1 0 0,1 0 0,0 0 0,-1-1 0,0 1 0,1-1 0,-1 0 0,0 0 0,0 0 0,0-1 0,0 1 0,0-1 0,0 0 0,-1 1 0,1-1 0,-1 0 0,0 0 0,0-1 0,0 1 0,0 0 0,-1-1 0,1 1 0,0-6 0,3-5 0,-1-1 0,-1 0 0,-1 0 0,0 0 0,-1 0 0,0 0 0,-2-1 0,0 1 0,0 0 0,-5-20 0,0 13 0,0 0 0,-1 1 0,-2-1 0,0 2 0,-1-1 0,-14-21 0,20 36 0,-17-32 0,21 38 0,-1-1 0,1 0 0,-1 0 0,1 0 0,0 0 0,0 0 0,-1 0 0,1 0 0,0 0 0,0 0 0,0 0 0,0 0 0,0 0 0,0 0 0,0 0 0,1 0 0,-1 0 0,0 0 0,1 0 0,-1 0 0,0 0 0,1 0 0,-1 1 0,1-1 0,-1 0 0,1 0 0,0 0 0,-1 1 0,1-1 0,0 0 0,-1 1 0,1-1 0,0 0 0,0 1 0,0-1 0,0 0 0,9-1 0,-1-1 0,1 2 0,-1-1 0,1 1 0,0 1 0,0 0 0,-1 0 0,16 3 0,4-1 0,78 3-1365,-63-3-5461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65 24575,'0'-3'0,"-1"1"0,1-1 0,-1 1 0,0-1 0,1 1 0,-1-1 0,-1 1 0,1-1 0,0 1 0,0 0 0,-1 0 0,0 0 0,1 0 0,-1 0 0,0 0 0,0 0 0,0 0 0,0 1 0,0-1 0,0 1 0,0 0 0,-1-1 0,1 1 0,-3-1 0,-1 0 0,0-1 0,0 1 0,1 1 0,-2-1 0,1 1 0,0 0 0,0 0 0,-12 0 0,14 1 0,0 1 0,0-1 0,0 0 0,0 1 0,0 0 0,0 0 0,1 0 0,-1 1 0,0-1 0,0 1 0,1 0 0,0 0 0,-1 0 0,1 0 0,0 1 0,0-1 0,0 1 0,0 0 0,0 0 0,1 0 0,-1 0 0,1 0 0,0 0 0,0 1 0,0-1 0,0 1 0,1 0 0,0-1 0,-1 1 0,1 0 0,1 0 0,-1 0 0,0 5 0,1-3 0,0-1 0,0 1 0,1 0 0,0 0 0,0-1 0,1 1 0,-1-1 0,1 1 0,0-1 0,1 0 0,-1 0 0,1 0 0,0 0 0,1 0 0,-1 0 0,1-1 0,-1 0 0,2 0 0,-1 0 0,0 0 0,1 0 0,7 4 0,-8-6 0,0 1 0,0-1 0,0 0 0,0-1 0,0 1 0,0-1 0,0 1 0,0-1 0,1-1 0,-1 1 0,0 0 0,1-1 0,-1 0 0,1 0 0,7-2 0,-12 2 0,0 0 0,1 0 0,-1 0 0,0 0 0,0 0 0,0-1 0,0 1 0,0 0 0,0 0 0,0 0 0,0 0 0,0 0 0,0-1 0,0 1 0,0 0 0,0 0 0,0 0 0,0 0 0,0 0 0,0-1 0,0 1 0,0 0 0,0 0 0,0 0 0,-1 0 0,1 0 0,0-1 0,0 1 0,0 0 0,0 0 0,0 0 0,0 0 0,0 0 0,0 0 0,-1 0 0,1 0 0,0-1 0,0 1 0,0 0 0,0 0 0,0 0 0,0 0 0,-1 0 0,1 0 0,0 0 0,0 0 0,0 0 0,0 0 0,0 0 0,-1 0 0,1 0 0,0 0 0,0 0 0,0 0 0,0 0 0,-1 0 0,1 0 0,0 0 0,-12-3 0,6 2 0,1 1 0,-1 0 0,1 0 0,-1 1 0,1-1 0,-1 1 0,1 1 0,0-1 0,-1 1 0,1 0 0,0 0 0,0 0 0,0 1 0,0 0 0,1 0 0,-1 0 0,1 0 0,-1 1 0,-3 4 0,3-3 0,0 1 0,0-1 0,1 1 0,0 0 0,0 1 0,1-1 0,-1 1 0,1-1 0,1 1 0,-1 0 0,1 0 0,1 0 0,-3 15 0,4-19 0,0 0 0,0 1 0,0-1 0,1 0 0,-1 0 0,1 0 0,0 1 0,0-1 0,0 0 0,0 0 0,1 0 0,-1 0 0,1-1 0,-1 1 0,1 0 0,0-1 0,0 1 0,0-1 0,1 1 0,-1-1 0,1 0 0,-1 0 0,1 0 0,0 0 0,-1-1 0,1 1 0,0-1 0,0 0 0,0 1 0,0-1 0,4 0 0,11 4 0,-1-1 0,1-1 0,0-1 0,23 0 0,-35-2 0,53 2-1365,-5-3-5461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17 0,0 10 0,0 3 0,0 0 0,0 3 0,9-10 0,4-11-8191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24575,'-4'2'0,"1"0"0,0 1 0,0-1 0,1 1 0,-1 0 0,0 0 0,1 0 0,0 0 0,-1 0 0,1 0 0,1 1 0,-1-1 0,0 1 0,1-1 0,0 1 0,-2 7 0,1 1 0,-1-1 0,2 1 0,0 0 0,0 15 0,2-17 0,1 1 0,0-1 0,0 0 0,1 0 0,0-1 0,1 1 0,0-1 0,1 1 0,-1-1 0,2-1 0,-1 1 0,1-1 0,1 0 0,-1 0 0,2 0 0,12 10 0,-12-11 0,-1-1 0,1-1 0,0 1 0,0-1 0,0-1 0,1 1 0,0-1 0,0-1 0,0 0 0,0 0 0,0-1 0,1 0 0,-1-1 0,1 1 0,-1-2 0,1 0 0,-1 0 0,11-2 0,-17 2 0,-1-1 0,1 0 0,-1 1 0,1-1 0,-1-1 0,1 1 0,-1 0 0,0 0 0,1-1 0,-1 0 0,0 1 0,0-1 0,0 0 0,0 0 0,0 0 0,2-5 0,-1 3 0,0-2 0,-1 1 0,0 0 0,0 0 0,0-1 0,0 1 0,0-11 0,0 0 0,-1 0 0,-1-1 0,0 1 0,-5-28 0,4 38 0,-1-1 0,0 1 0,0 0 0,0-1 0,-1 1 0,0 0 0,0 1 0,-1-1 0,1 0 0,-1 1 0,0 0 0,-1 0 0,1 0 0,-1 1 0,0-1 0,0 1 0,-7-4 0,4 3 0,-1 0 0,1 1 0,-1 0 0,0 0 0,0 1 0,0 0 0,-1 0 0,1 1 0,-1 1 0,-18-2 0,25 3 0,-1 0 0,1 1 0,0-1 0,0 0 0,-1 1 0,1 0 0,0 0 0,0 0 0,0 0 0,0 0 0,0 1 0,0-1 0,0 1 0,0 0 0,1 0 0,-1 0 0,-2 2 0,2 1 0,-1-1 0,1 0 0,0 1 0,0-1 0,1 1 0,-1 0 0,1 0 0,0 0 0,-2 8 0,1 3 0,0 0 0,1 0 0,1 0 0,1 0 0,0 0 0,3 18 0,33 202 0,-19-140 0,-13-69-227,1 1-1,1-1 1,1-1-1,1 1 1,20 40-1,-9-38-6598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24575,'-8'25'0,"0"-1"0,7-21 0,-3 19 0,1 0 0,1 0 0,0 26 0,2-44 0,-1 1 0,2-1 0,-1 0 0,0 1 0,1-1 0,0 0 0,0 0 0,0 0 0,1 0 0,-1 0 0,1 0 0,0 0 0,0 0 0,0-1 0,1 1 0,-1-1 0,1 1 0,0-1 0,0 0 0,0 0 0,0 0 0,0-1 0,1 1 0,4 2 0,4-1 0,1 0 0,-1 0 0,1-2 0,0 1 0,-1-2 0,1 1 0,0-2 0,0 0 0,0 0 0,0-2 0,0 1 0,0-2 0,-1 1 0,1-2 0,-1 0 0,1 0 0,21-12 0,-27 11 0,0-1 0,0 0 0,-1 0 0,0 0 0,0-1 0,0 0 0,-1 0 0,0-1 0,-1 1 0,1-1 0,-2 0 0,1 0 0,-1 0 0,0-1 0,0 1 0,-1-1 0,1-10 0,-2 14 0,-1-1 0,1 1 0,-1-1 0,0 1 0,0-1 0,-1 0 0,1 1 0,-1-1 0,-1 1 0,1 0 0,-1-1 0,0 1 0,0 0 0,0 0 0,-1 0 0,0 0 0,0 0 0,0 1 0,0-1 0,-1 1 0,0 0 0,0 0 0,0 0 0,0 1 0,0-1 0,-1 1 0,-9-5 0,6 4 0,-1 1 0,0 0 0,0 0 0,-1 1 0,1 0 0,-1 0 0,1 1 0,-1 0 0,-11 1 0,17 0 0,0 0 0,0 1 0,0-1 0,0 1 0,0 0 0,0 0 0,0 0 0,0 1 0,0-1 0,0 1 0,1 0 0,-1 0 0,1 0 0,-1 1 0,1-1 0,0 1 0,0 0 0,0 0 0,0 0 0,0 0 0,1 0 0,-1 1 0,-2 5 0,0 6-195,1-1 0,0 1 0,1 0 0,1 0 0,0 0 0,1 27 0,0 5-6631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18 0,0 16 0,0 9 0,0-3 0,0-1 0,9-12 0,3-13-8191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24575,'0'9'0,"0"13"0,0 11 0,4 9 0,2 3 0,0-8-8191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72 142 24575,'-2'2'0,"-1"0"0,1 0 0,0 0 0,0 0 0,0 0 0,1 1 0,-1-1 0,0 1 0,1-1 0,-2 4 0,-1 1 0,-3 4 0,1 1 0,1 0 0,-1 0 0,2 0 0,0 1 0,0-1 0,1 1 0,1 0 0,0 0 0,1 0 0,0 15 0,1-21 0,0-1 0,0 0 0,1 0 0,0 1 0,0-1 0,1 0 0,0 0 0,0 0 0,0 0 0,1-1 0,0 1 0,0-1 0,0 1 0,0-1 0,1 0 0,0 0 0,0 0 0,1-1 0,-1 0 0,1 0 0,0 0 0,0 0 0,0-1 0,1 1 0,6 2 0,-1-2 0,0-1 0,0 0 0,1 0 0,-1-1 0,1 0 0,-1-1 0,1-1 0,0 0 0,0 0 0,-1-1 0,1-1 0,19-4 0,-25 4 0,1 0 0,-1 0 0,0 0 0,0-1 0,0 1 0,0-2 0,0 1 0,0-1 0,-1 1 0,0-2 0,0 1 0,0 0 0,0-1 0,-1 0 0,1 0 0,-1-1 0,-1 1 0,1-1 0,-1 1 0,0-1 0,0 0 0,0-1 0,2-11 0,0-16 0,-1-1 0,-3 1 0,0-1 0,-9-63 0,7 91 0,0 0 0,0-1 0,-1 1 0,1 0 0,-2 1 0,1-1 0,-1 0 0,0 1 0,-1-1 0,1 1 0,-1 0 0,-1 0 0,-6-8 0,7 11 0,-1-1 0,1 0 0,-1 1 0,1 0 0,-1 0 0,0 1 0,0-1 0,-1 1 0,1 0 0,0 1 0,-1-1 0,1 1 0,-1 0 0,0 0 0,1 1 0,-1-1 0,-8 2 0,7-1-54,1 1-1,0 0 0,1 0 1,-1 1-1,0-1 1,0 1-1,1 0 0,-1 1 1,1 0-1,-1 0 1,1 0-1,0 0 0,0 1 1,1 0-1,-1 0 0,1 0 1,-1 0-1,1 1 1,1-1-1,-1 1 0,1 0 1,0 1-1,0-1 1,-3 8-1,-14 32-6771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24575,'0'5'0,"0"6"0,-5 1 0,-1 12 0,0 16 0,2 6 0,0 4 0,7-6 0,2-2 0,10-7 0,2-2 0,3-5 0,-3 1 0,11-4 0,14-7 0,-1-1 0,-6-4-8191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103 111 24575,'-3'0'0,"-1"0"0,0 1 0,1-1 0,-1 1 0,1 0 0,-1 0 0,1 0 0,-1 0 0,1 0 0,0 1 0,0 0 0,-1-1 0,1 1 0,0 1 0,1-1 0,-6 4 0,4-1 0,0 0 0,1 0 0,-1 0 0,1 0 0,0 0 0,0 1 0,1 0 0,0-1 0,-3 9 0,3-4 0,0-1 0,0 1 0,1 0 0,0 0 0,0 0 0,1 0 0,1 0 0,0 0 0,0 0 0,1-1 0,5 20 0,-4-24 0,1 1 0,-1-1 0,1 0 0,0 0 0,0 0 0,0 0 0,1-1 0,0 1 0,0-1 0,0-1 0,0 1 0,1-1 0,-1 1 0,1-2 0,0 1 0,0-1 0,0 1 0,0-2 0,0 1 0,0-1 0,11 1 0,-5 0 0,1-1 0,-1 0 0,0-1 0,1-1 0,-1 0 0,0 0 0,0-1 0,1-1 0,-1 0 0,14-6 0,-20 6 0,0 0 0,0-1 0,0 0 0,0 0 0,-1 0 0,0-1 0,0 0 0,0 0 0,-1 0 0,1 0 0,-1-1 0,-1 0 0,1 1 0,-1-2 0,0 1 0,0 0 0,0 0 0,-1-1 0,0 0 0,-1 1 0,1-1 0,0-10 0,-2 7 0,1 0 0,-1 1 0,0-1 0,-1 0 0,-1 1 0,1-1 0,-1 0 0,-1 1 0,0 0 0,0 0 0,-1 0 0,0 0 0,0 0 0,-1 1 0,-8-11 0,5 9 0,-1 0 0,0 1 0,-1 0 0,0 1 0,0 0 0,-1 1 0,0 0 0,-15-7 0,17 10 0,1 0 0,-1 1 0,0 0 0,1 1 0,-1 0 0,0 0 0,0 1 0,-1 0 0,1 0 0,0 1 0,0 1 0,-13 1 0,19-1 0,0-1 0,1 1 0,-1 0 0,1 0 0,0 1 0,-1-1 0,1 0 0,0 1 0,0 0 0,0-1 0,0 1 0,0 0 0,0 0 0,0 0 0,0 0 0,1 0 0,-1 0 0,1 1 0,0-1 0,0 1 0,0-1 0,0 1 0,0-1 0,-1 4 0,-1 7 0,1-1 0,0 1 0,1 23 0,0-28 0,1 73 0,4 0 0,2 0 0,5-1 0,29 114 0,7 12 0,-45-198-170,0 0-1,1 0 0,0 1 1,1-2-1,0 1 0,0 0 1,10 13-1,6-1-6655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 24575,'-3'3'0,"1"1"0,-1-1 0,1 1 0,0 0 0,0-1 0,1 1 0,-1 0 0,1 0 0,0 1 0,0-1 0,0 0 0,0 5 0,-3 56 0,4-44 0,-1-13 0,2 1 0,-1-1 0,1 1 0,1-1 0,-1 1 0,1-1 0,1 0 0,3 9 0,-6-15 0,1 0 0,0 0 0,0 0 0,0 0 0,0 0 0,1-1 0,-1 1 0,0 0 0,1 0 0,-1-1 0,1 1 0,0-1 0,0 1 0,-1-1 0,1 0 0,0 0 0,0 0 0,0 0 0,0 0 0,0 0 0,0 0 0,0-1 0,1 1 0,-1-1 0,0 0 0,0 1 0,0-1 0,1 0 0,-1 0 0,0 0 0,0-1 0,0 1 0,1 0 0,-1-1 0,0 0 0,3-1 0,-2 1 0,0-1 0,1 0 0,-1 0 0,0-1 0,0 1 0,-1 0 0,1-1 0,0 0 0,-1 0 0,0 0 0,0 0 0,0 0 0,0 0 0,0-1 0,0 1 0,-1 0 0,0-1 0,1 1 0,-1-1 0,-1 0 0,2-6 0,-1 0 0,0 0 0,0 1 0,-1-1 0,0 0 0,0 0 0,-1 0 0,-3-11 0,2 15 0,0 0 0,0 0 0,-1 0 0,0 1 0,0-1 0,-1 1 0,1 0 0,-1 0 0,0 0 0,0 0 0,-1 1 0,1-1 0,-10-5 0,-13-15 0,26 24 0,1 1 0,-1-1 0,0 1 0,1-1 0,-1 1 0,0-1 0,1 1 0,-1-1 0,1 1 0,-1-1 0,1 0 0,-1 1 0,1-1 0,0 0 0,-1 0 0,1 1 0,0-1 0,0 0 0,-1 0 0,1 0 0,0 1 0,0-1 0,0 0 0,0 0 0,0 0 0,0 0 0,0 1 0,0-1 0,0 0 0,0 0 0,1 0 0,-1 1 0,0-1 0,1 0 0,-1 0 0,0 1 0,1-1 0,-1 0 0,1 1 0,-1-1 0,1 0 0,-1 1 0,1-1 0,0 1 0,-1-1 0,1 1 0,0-1 0,-1 1 0,1-1 0,0 1 0,-1 0 0,1-1 0,0 1 0,0 0 0,0 0 0,1-1 0,7-1 0,0 0 0,0 0 0,18-1 0,-25 3 0,95-4-1365,-50 4-5461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24575,'0'9'0,"0"17"0,0 18 0,0 10 0,9 6 0,4-4 0,-2-1 0,-1 4 0,1-9 0,0-8 0,-3-2 0,11-8 0,2-9-8191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221 349 24575,'-2'0'0,"1"1"0,-1-1 0,1 0 0,-1 1 0,1-1 0,0 1 0,-1-1 0,1 1 0,0 0 0,-1 0 0,1-1 0,0 1 0,0 0 0,0 0 0,0 0 0,0 0 0,0 0 0,0 1 0,0-1 0,0 0 0,0 0 0,1 1 0,-1-1 0,0 0 0,1 1 0,-1 1 0,-10 42 0,10-39 0,-4 27 0,-2 50 0,6-72 0,1 0 0,1 0 0,0 0 0,1 0 0,0 0 0,0 0 0,1-1 0,7 18 0,-8-25 0,0 0 0,0 0 0,0 0 0,0 0 0,0 0 0,1-1 0,-1 1 0,1-1 0,-1 0 0,1 0 0,0 0 0,0 0 0,0 0 0,0 0 0,1-1 0,-1 0 0,0 1 0,1-1 0,-1-1 0,0 1 0,1 0 0,-1-1 0,1 1 0,-1-1 0,1 0 0,-1-1 0,7 0 0,-3 0 0,-1 0 0,1-1 0,-1 0 0,0 0 0,1-1 0,-1 1 0,0-1 0,-1-1 0,1 1 0,-1-1 0,1 0 0,-1 0 0,0-1 0,5-6 0,-1 0 0,-1 0 0,-1-1 0,0 0 0,-1-1 0,0 1 0,-1-1 0,0 0 0,-1-1 0,-1 1 0,4-25 0,-3-9 0,-2-86 0,-3 129 0,1-5 0,-1 0 0,0 0 0,0 0 0,-1 0 0,-1 0 0,1 0 0,-2 1 0,1-1 0,-1 1 0,0 0 0,-1 0 0,0 0 0,0 0 0,0 1 0,-1 0 0,0 0 0,-1 1 0,-13-11 0,9 6 0,-13-11 0,-1 2 0,-1 0 0,-32-18 0,52 34 0,0 1 0,0-1 0,0 1 0,-1 1 0,0-1 0,1 1 0,-1 0 0,0 1 0,0 0 0,0 0 0,0 0 0,0 1 0,0 0 0,0 0 0,0 1 0,1 0 0,-1 0 0,0 0 0,0 1 0,-11 5 0,13-5 0,1 1 0,0 0 0,0 0 0,0 1 0,0-1 0,1 1 0,-1 0 0,1 0 0,0 0 0,0 0 0,1 1 0,-1-1 0,1 1 0,0-1 0,0 1 0,0 0 0,1 0 0,-1 0 0,1 0 0,1 0 0,-1 0 0,1 7 0,-1-7 0,1-1 0,0 1 0,1 0 0,-1-1 0,1 1 0,0-1 0,0 1 0,0-1 0,1 1 0,-1-1 0,1 0 0,0 1 0,1-1 0,-1 0 0,1-1 0,0 1 0,-1 0 0,2-1 0,-1 1 0,0-1 0,1 0 0,-1 0 0,1 0 0,7 3 0,4 0 9,1 0-1,0-1 1,0-1-1,0-1 1,0 0-1,30 1 1,105-7-383,-91 0-677,-20 2-5775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24575,'11'26'0,"12"43"0,-23-67 0,5 20 0,1 0 0,1-1 0,0 1 0,12 21 0,-17-39 0,1 1 0,-1-1 0,1 0 0,0 0 0,0 0 0,0 0 0,0 0 0,1-1 0,-1 1 0,1-1 0,0 0 0,0 0 0,1-1 0,-1 1 0,0-1 0,1 0 0,-1 0 0,1 0 0,0-1 0,0 1 0,0-1 0,-1 0 0,1-1 0,0 1 0,6-1 0,-3-1 0,0 0 0,0 0 0,0-1 0,-1 0 0,1 0 0,0-1 0,-1 0 0,0 0 0,1-1 0,-1 0 0,0 0 0,-1-1 0,1 0 0,-1 0 0,6-7 0,-3 2 0,0 0 0,0-1 0,-1 0 0,-1-1 0,0 1 0,-1-1 0,0-1 0,5-13 0,-11 25 0,0 1 0,0-1 0,0 0 0,0 1 0,0-1 0,0 0 0,1 1 0,-1-1 0,0 0 0,0 1 0,1-1 0,-1 1 0,1-1 0,-1 1 0,0-1 0,1 0 0,-1 1 0,1-1 0,-1 1 0,1 0 0,-1-1 0,1 1 0,0-1 0,5 14 0,-2-1 0,0-2-114,0 0 1,0 0-1,1-1 0,0 1 0,1-1 1,0 0-1,0-1 0,1 1 0,0-1 1,0-1-1,11 9 0,7 0-6712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24575,'14'-154'0,"-2"32"0,-8 27 0,-3 482 0,-4-180 0,20 91 0,-9-201-1365,-6-58-5461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24575,'0'3'0,"4"99"0,-3-92 0,0 0 0,1 0 0,1 0 0,-1 0 0,1 0 0,1-1 0,8 17 0,-10-23 0,1 1 0,-1-1 0,1 0 0,0 0 0,0 0 0,0 0 0,0 0 0,0-1 0,1 1 0,-1-1 0,1 0 0,-1 0 0,1 0 0,0-1 0,0 1 0,0-1 0,0 0 0,0 0 0,0-1 0,0 1 0,0-1 0,0 0 0,1 0 0,-1 0 0,5-1 0,-2 0 0,-1 0 0,0-1 0,1 0 0,-1 0 0,0 0 0,0-1 0,0 0 0,0 0 0,0 0 0,-1-1 0,0 0 0,0 0 0,0-1 0,0 1 0,5-7 0,16-34 0,-5 8 0,-6 84 0,-11-40 0,1-1 0,0 1 0,0-1 0,0 0 0,1 0 0,-1 0 0,2-1 0,-1 0 0,0 0 0,1-1 0,0 0 0,0 0 0,0 0 0,14 3 0,-16-5 0,1 0 0,0 0 0,0-1 0,0 0 0,0 0 0,0-1 0,0 0 0,0 0 0,7-1 0,-9 1 0,-1-1 0,1 0 0,-1 0 0,0 0 0,0 0 0,0-1 0,1 1 0,-1-1 0,0 0 0,-1 0 0,1 0 0,0 0 0,-1 0 0,1-1 0,-1 1 0,4-5 0,-1-1 0,0-1 0,-1 1 0,0-1 0,-1 0 0,0 0 0,0 0 0,-1 0 0,2-12 0,-2 3 0,0 0 0,-1 1 0,-2-28 0,0 41-80,1-1 0,-1 1-1,0-1 1,0 0 0,-1 1-1,1 0 1,-1-1 0,0 1-1,0 0 1,0 0 0,-1 0 0,1 0-1,-1 0 1,0 1 0,0-1-1,-5-3 1,-23-16-6746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4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24575,'9'9'0,"13"3"0,2 14 0,-3 1-8191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5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24575,'5'0'0,"1"14"0,9 4 0,2 13 0,7 2 0,0 4 0,0 4 0,5-4 0,7-8 0,2-24 0,-5-21 0,0-17 0,-5-8 0,2-5 0,-4 4-8191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24575,'0'-4'0,"4"-2"0,2-9 0,9-3 0,2-1 0,7 1 0,0-5 0,0 2 0,-4-6 0,4 3 0,-2 0 0,-1 5 0,-3-5 0,4 3 0,-2 0 0,-4 4-8191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24575,'-4'9'0,"-2"17"0,0 13 0,1 9 0,7-3 0,2-10-8191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24575,'65'1'0,"-34"1"0,1-2 0,-1-1 0,0-1 0,49-10 0,-73 9 0,0 0 0,0 0 0,-1-1 0,1 1 0,-1-1 0,0-1 0,7-5 0,-18 16 0,1 1 0,-1 0 0,1 0 0,1 1 0,0-1 0,0 1 0,0 0 0,-2 11 0,-9 70 0,14-88 0,-8 64 0,4 1 0,3 0 0,2 0 0,21 130 0,-17-176-227,1 0-1,0-1 1,1 0-1,1 0 1,15 24-1,-10-22-6598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24575,'0'14'0,"0"13"0,5 12 0,1 3 0,-1 9 0,0 0 0,-2 1 0,9-9 0,1-11-8191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24575,'-3'2'0,"0"0"0,0 0 0,1 1 0,-1-1 0,0 1 0,1 0 0,0 0 0,-1 0 0,1 0 0,0 0 0,1 0 0,-1 0 0,0 1 0,1-1 0,0 1 0,-2 5 0,0 6 0,0-1 0,-1 28 0,3-31 0,1 0 0,1 0 0,0 0 0,0 0 0,1 0 0,1-1 0,0 1 0,0-1 0,1 1 0,0-1 0,1 0 0,0-1 0,1 1 0,0-1 0,11 14 0,-12-18 0,0 1 0,0-1 0,1 0 0,0-1 0,0 1 0,0-1 0,0 0 0,1-1 0,-1 1 0,1-1 0,0 0 0,0-1 0,0 0 0,0 0 0,1-1 0,-1 0 0,0 0 0,1 0 0,-1-1 0,1 0 0,-1-1 0,0 1 0,14-4 0,-13 1 0,0 0 0,0 0 0,0 0 0,0-1 0,0 0 0,-1-1 0,1 0 0,-1 0 0,0 0 0,-1-1 0,0 0 0,0-1 0,0 1 0,0-1 0,-1 0 0,4-8 0,-5 9 0,-1 0 0,0 0 0,0 0 0,-1 0 0,0 0 0,0 0 0,0-1 0,-1 1 0,0-1 0,0 1 0,-1-1 0,0 0 0,0 1 0,0-1 0,-1 1 0,0-1 0,0 1 0,-1-1 0,0 1 0,0 0 0,-5-10 0,5 11 8,-1 1 0,-1-1 0,1 1 0,0 0 0,-1 0 0,0 0 0,0 1 0,0-1 0,0 1 0,-1 0 0,1 0 0,-1 1 0,0-1 0,-10-3 0,6 3-194,-1 1 1,1-1-1,-1 2 0,0-1 1,0 1-1,0 1 1,-10 0-1,-17 4-6640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24575,'0'38'0,"-1"-6"0,1 1 0,1-1 0,2-1 0,10 46 0,-11-70 0,0 0 0,0 0 0,1 0 0,-1 0 0,2-1 0,-1 1 0,1-1 0,0 0 0,0 0 0,0 0 0,1-1 0,0 1 0,0-1 0,1 0 0,-1-1 0,1 1 0,0-1 0,0 0 0,0-1 0,1 1 0,0-1 0,-1-1 0,1 1 0,0-1 0,8 2 0,-11-4 0,1 1 0,0 0 0,0-1 0,-1 0 0,1 0 0,0 0 0,0-1 0,-1 1 0,1-1 0,0-1 0,-1 1 0,1 0 0,0-1 0,-1 0 0,7-4 0,-4 1 0,-1 1 0,0-1 0,0-1 0,0 1 0,-1-1 0,0 0 0,0 0 0,7-13 0,-2 0 0,0-1 0,-2 0 0,0-1 0,-1 0 0,7-41 0,-6 7-1365,-4 6-5461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156 173 24575,'1'-2'0,"-1"1"0,0-1 0,0 1 0,-1-1 0,1 1 0,0-1 0,0 1 0,-1 0 0,1-1 0,-1 1 0,1 0 0,-1-1 0,1 1 0,-1 0 0,0 0 0,0-1 0,0 1 0,0 0 0,0 0 0,0 0 0,0 0 0,0 0 0,0 0 0,0 0 0,0 1 0,0-1 0,-1 0 0,1 1 0,0-1 0,-1 0 0,1 1 0,-1 0 0,1-1 0,0 1 0,-1 0 0,1 0 0,-1 0 0,1 0 0,-1 0 0,1 0 0,0 0 0,-3 1 0,-1-1 0,0 1 0,0 1 0,-1-1 0,1 1 0,0-1 0,0 2 0,1-1 0,-1 0 0,0 1 0,-5 4 0,4-2 0,1 1 0,0 0 0,1-1 0,0 1 0,0 1 0,0-1 0,0 1 0,1-1 0,0 1 0,1 0 0,-1 0 0,1 0 0,1 1 0,-1-1 0,1 0 0,0 12 0,0-8 0,1 0 0,1-1 0,0 1 0,0 0 0,1-1 0,0 1 0,1-1 0,0 0 0,1 0 0,9 19 0,-10-24 0,1 0 0,0 0 0,0 0 0,0 0 0,1-1 0,-1 1 0,1-1 0,0 0 0,0-1 0,1 1 0,-1-1 0,1 0 0,0 0 0,0-1 0,0 0 0,0 0 0,0 0 0,0-1 0,0 0 0,1 0 0,8 0 0,-9-1 0,-1 0 0,0 0 0,0-1 0,0 0 0,0 0 0,0 0 0,0-1 0,0 1 0,0-1 0,0 0 0,0-1 0,-1 1 0,1-1 0,-1 0 0,0 0 0,0 0 0,0-1 0,0 1 0,-1-1 0,1 0 0,-1 0 0,0 0 0,0-1 0,0 1 0,-1-1 0,4-7 0,-2-4 0,0-1 0,0 0 0,-2 0 0,0 0 0,0 0 0,-2 0 0,0 0 0,-1 0 0,-1 0 0,-1 0 0,0 1 0,-1-1 0,-1 1 0,0-1 0,-16-29 0,19 41 0,-2-1 0,1 0 0,0 0 0,1-1 0,-1 1 0,1-1 0,-2-11 0,4 16 0,0 1 0,0-1 0,0 1 0,0-1 0,0 0 0,1 1 0,-1-1 0,1 1 0,-1-1 0,1 1 0,0-1 0,-1 1 0,1-1 0,0 1 0,0 0 0,0-1 0,0 1 0,0 0 0,0 0 0,1 0 0,-1 0 0,0 0 0,0 0 0,1 0 0,-1 0 0,1 0 0,-1 0 0,1 1 0,-1-1 0,1 1 0,-1-1 0,1 1 0,-1 0 0,3-1 0,23-3-78,0 0 0,1 2 0,-1 1 0,41 3 0,-36-1-897,20 1-5851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24575,'-2'1'0,"0"1"0,1 0 0,-1-1 0,1 1 0,-1 0 0,1 0 0,-1 0 0,1 0 0,0 0 0,0 0 0,0 0 0,0 0 0,0 4 0,-1-2 0,-6 16 0,2 0 0,0 1 0,1-1 0,2 1 0,-3 34 0,5-40 0,1 1 0,0-1 0,1 0 0,1 1 0,0-1 0,1 0 0,1 0 0,8 21 0,-10-31 0,2 1 0,-1-1 0,0 0 0,1 1 0,0-2 0,0 1 0,1 0 0,0-1 0,-1 0 0,1 0 0,0 0 0,1-1 0,-1 1 0,1-1 0,-1-1 0,1 1 0,0-1 0,0 0 0,0 0 0,1-1 0,-1 1 0,0-2 0,0 1 0,1-1 0,-1 1 0,0-2 0,1 1 0,-1-1 0,8-2 0,-5 2 0,-1-1 0,0 0 0,0 0 0,0-1 0,0 0 0,0 0 0,-1-1 0,1 0 0,-1 0 0,0-1 0,0 0 0,-1 0 0,1-1 0,-1 0 0,-1 0 0,1 0 0,-1-1 0,0 0 0,0 0 0,-1 0 0,7-15 0,-4-3-227,-2 0-1,-1 0 1,-1 0-1,-1 0 1,-2-29-1,-1-2-6598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24575,'3'1'0,"0"-1"0,-1 1 0,1-1 0,-1 1 0,1 0 0,0 0 0,-1 0 0,1 1 0,-1-1 0,0 0 0,0 1 0,1 0 0,-1-1 0,0 1 0,0 0 0,0 0 0,-1 0 0,1 0 0,1 3 0,28 48 0,-27-45 0,32 81 0,-30-71 0,0 0 0,2 0 0,0-1 0,0 0 0,2-1 0,0 0 0,22 27 0,-31-41 0,1-1 0,-1 1 0,0-1 0,1 0 0,-1 1 0,1-1 0,0 0 0,-1 0 0,1 0 0,0 0 0,0 0 0,0 0 0,-1-1 0,1 1 0,0-1 0,0 1 0,0-1 0,0 0 0,0 1 0,0-1 0,0 0 0,0 0 0,0-1 0,4 1 0,-4-2 0,1 1 0,-1-1 0,1 0 0,-1 1 0,1-1 0,-1 0 0,0 0 0,0-1 0,0 1 0,0 0 0,-1-1 0,1 1 0,-1-1 0,3-4 0,2-9 0,0 0 0,0 0 0,-2-1 0,4-26 0,-2-14-682,-1-65-1,-5 70-6143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413 441 24575,'-8'0'0,"0"1"0,0-1 0,0 2 0,0-1 0,1 1 0,-1 0 0,1 1 0,-1 0 0,1 0 0,0 1 0,0-1 0,-9 7 0,7-2 0,0-1 0,0 2 0,0-1 0,1 1 0,0 0 0,1 1 0,-10 16 0,8-10 0,1 0 0,1 0 0,1 0 0,0 0 0,1 1 0,1 0 0,0 1 0,1-1 0,1 0 0,1 1 0,1 21 0,0-35 0,1 1 0,-1-1 0,1 0 0,0 1 0,1-1 0,-1 0 0,1 0 0,0 0 0,-1 0 0,2 0 0,-1 0 0,0-1 0,1 1 0,0-1 0,0 1 0,0-1 0,0 0 0,0 0 0,1 0 0,-1-1 0,1 1 0,0-1 0,0 0 0,0 0 0,4 1 0,-3-1 0,0-1 0,0 0 0,0 0 0,0 0 0,0 0 0,1-1 0,-1 0 0,0 0 0,0-1 0,0 1 0,0-1 0,0 0 0,0-1 0,0 1 0,0-1 0,0 0 0,-1 0 0,1 0 0,-1-1 0,1 0 0,6-5 0,-6 3 0,0-1 0,0 1 0,-1-1 0,1 0 0,-1-1 0,-1 1 0,1-1 0,-1 0 0,0 1 0,-1-1 0,1-1 0,1-13 0,0 3 0,-2-1 0,0 0 0,-1 1 0,-1-21 0,-2 23 0,0 0 0,-1 0 0,-1 0 0,0 1 0,-1-1 0,-1 1 0,0 0 0,-1 1 0,-1 0 0,-11-17 0,-12-11 0,-66-69 0,31 37 0,19 23 0,30 34 0,0-1 0,1-1 0,1-1 0,-23-39 0,37 58 0,1 0 0,-1 0 0,1 0 0,-1 0 0,1 0 0,-1 0 0,1 0 0,0 0 0,-1 0 0,1 0 0,0 0 0,0-1 0,0 1 0,0 0 0,0 0 0,0 0 0,0 0 0,0 0 0,1-1 0,-1 1 0,0 0 0,1 0 0,-1 0 0,1 0 0,-1 0 0,1 0 0,-1 0 0,1 0 0,0 0 0,0 0 0,-1 0 0,1 1 0,0-1 0,0 0 0,0 0 0,0 1 0,0-1 0,0 1 0,0-1 0,0 1 0,0-1 0,0 1 0,0-1 0,2 1 0,6-2 0,0 0 0,0 1 0,0 0 0,16 1 0,-16-1 0,57 3-682,66 11-1,-69-5-6143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 24575,'-21'-1'0,"6"1"0,0-1 0,-1 2 0,1 0 0,0 1 0,-20 5 0,32-6 0,0 0 0,0 0 0,0 1 0,0-1 0,0 1 0,0-1 0,1 1 0,-1 0 0,0 0 0,1 0 0,0 1 0,-1-1 0,1 1 0,0-1 0,0 1 0,0-1 0,1 1 0,-1 0 0,0 0 0,1 0 0,0 0 0,0 0 0,0 0 0,0 1 0,1-1 0,-1 0 0,1 0 0,-1 1 0,1-1 0,1 5 0,-1-5 0,0 1 0,1-1 0,-1 1 0,1-1 0,0 1 0,0-1 0,1 0 0,-1 0 0,0 1 0,1-1 0,0 0 0,0 0 0,0-1 0,0 1 0,0 0 0,1-1 0,-1 1 0,1-1 0,0 0 0,-1 1 0,1-1 0,0-1 0,5 3 0,5 2 0,0 0 0,0-2 0,0 0 0,21 4 0,-33-8 0,0 0 0,1 0 0,-1 0 0,0 0 0,0 1 0,0-1 0,0 0 0,0 0 0,0 1 0,0-1 0,0 1 0,0-1 0,0 1 0,0-1 0,0 1 0,-1-1 0,1 1 0,0 0 0,0 0 0,0-1 0,-1 1 0,1 0 0,0 0 0,0 1 0,-1 0 0,-1 0 0,0 0 0,1-1 0,-1 1 0,0 0 0,0 0 0,1-1 0,-1 1 0,-1-1 0,1 1 0,0-1 0,0 1 0,-2 1 0,-2 3 0,0 0 0,0 1 0,1-1 0,0 1 0,0 0 0,1 1 0,0-1 0,0 1 0,0-1 0,-2 15 0,5-18 0,0 0 0,-1 1 0,1-1 0,0 0 0,1 0 0,-1 0 0,1 0 0,0 0 0,0-1 0,0 1 0,0 0 0,1 0 0,-1 0 0,1-1 0,0 1 0,0-1 0,1 0 0,-1 1 0,1-1 0,-1 0 0,1 0 0,0-1 0,6 5 0,-6-5-54,0 0-1,-1 0 0,1 0 1,1 0-1,-1-1 1,0 0-1,0 1 0,1-1 1,-1 0-1,0-1 1,1 1-1,-1-1 0,1 1 1,-1-1-1,1 0 0,-1 0 1,1-1-1,-1 1 1,1-1-1,-1 1 0,0-1 1,1 0-1,-1 0 1,5-3-1,20-12-6771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10 0,5 10 0,1-2-8191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78 164 24575,'-2'0'0,"1"0"0,-1 0 0,0 1 0,0-1 0,0 0 0,0 1 0,0-1 0,0 1 0,1 0 0,-1-1 0,0 1 0,0 0 0,1 0 0,-1 0 0,1 1 0,-1-1 0,1 0 0,-1 0 0,1 1 0,0-1 0,-2 2 0,1 1 0,0 0 0,0 0 0,1 0 0,-1 0 0,1 0 0,0 0 0,0 0 0,0 0 0,0 6 0,0-1 0,1 1 0,0-1 0,0 0 0,1 0 0,0 1 0,1-1 0,0 0 0,5 13 0,-4-15 0,1-1 0,1 1 0,-1-1 0,1 1 0,0-1 0,0-1 0,0 1 0,1-1 0,0 0 0,0 0 0,1-1 0,-1 1 0,1-1 0,0-1 0,0 0 0,10 4 0,-13-5 0,1-1 0,0 0 0,0 1 0,-1-2 0,1 1 0,0 0 0,0-1 0,0 0 0,0 0 0,0-1 0,0 1 0,-1-1 0,1 0 0,0-1 0,0 1 0,-1-1 0,1 1 0,-1-2 0,1 1 0,-1 0 0,0-1 0,0 0 0,0 0 0,0 0 0,-1 0 0,1 0 0,2-5 0,1-1 0,-1-1 0,-1 0 0,1 0 0,-2 0 0,0-1 0,0 0 0,0 0 0,-2 0 0,1 0 0,-2 0 0,1 0 0,-1-1 0,-1-16 0,0 17 0,-1-1 0,0 1 0,-1 0 0,0-1 0,-1 1 0,0 0 0,0 0 0,-1 1 0,-1-1 0,0 1 0,0 0 0,-1 0 0,-10-14 0,11 20 7,0-1 0,0 0 0,0 1 0,-1 0 0,1 0 1,-1 1-1,0-1 0,0 1 0,0 1 0,0-1 0,-1 1 0,1 0 0,-1 0 0,0 1 0,1 0 0,-9 0 0,1 0-219,1 2 0,-1-1 0,0 2-1,1 0 1,-1 0 0,-24 9 0,4 1-6614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0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24575,'0'30'0,"2"0"0,0 0 0,12 46 0,-9-56 0,1-1 0,1-1 0,0 1 0,2-1 0,0 0 0,16 22 0,-17-28 0,-2-2 0,0-1 0,0 0 0,1-1 0,13 13 0,-19-20 0,1 0 0,-1 1 0,1-1 0,-1 0 0,1 0 0,0 0 0,-1 0 0,1-1 0,0 1 0,-1 0 0,1-1 0,0 1 0,0-1 0,0 1 0,0-1 0,0 0 0,-1 0 0,1 0 0,0 0 0,0 0 0,0 0 0,0-1 0,0 1 0,-1-1 0,1 1 0,0-1 0,0 1 0,0-1 0,-1 0 0,1 0 0,-1 0 0,1 0 0,1-2 0,5-5 0,0 0 0,0-1 0,-1 0 0,0-1 0,-1 1 0,0-1 0,-1-1 0,0 1 0,7-20 0,2-14 0,9-48 0,-22 90 0,3-19 0,1 0 0,1 1 0,14-32 0,-17 47 0,-1-1 0,1 1 0,1 0 0,-1 0 0,1 1 0,-1-1 0,1 1 0,1 0 0,-1 0 0,1 0 0,-1 0 0,1 1 0,0 0 0,0 0 0,0 0 0,1 1 0,10-4 0,5 2 0,0 0 0,0 2 0,0 0 0,1 1 0,-1 2 0,0 0 0,1 1 0,20 5 0,-41-7 0,1 0 0,-1 1 0,0-1 0,0 0 0,0 0 0,1 1 0,-1-1 0,0 0 0,0 1 0,0 0 0,0-1 0,0 1 0,0-1 0,0 1 0,0 0 0,0 0 0,0 0 0,0-1 0,0 1 0,-1 0 0,1 0 0,0 0 0,-1 0 0,1 0 0,-1 1 0,1-1 0,-1 0 0,1 0 0,-1 0 0,0 0 0,1 0 0,-1 1 0,0 1 0,-1 1 0,0 1 0,0 0 0,0 0 0,-1-1 0,0 1 0,1-1 0,-4 5 0,-3 9 0,-3 9 0,2-1 0,1 1 0,-8 55 0,14-74 0,2 0 0,-1 1 0,1 0 0,0-1 0,1 1 0,0-1 0,1 1 0,-1-1 0,2 0 0,-1 0 0,1 0 0,0 0 0,1 0 0,0 0 0,0-1 0,0 0 0,8 9 0,13 9-1365,-1-7-5461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24575,'10'9'0,"2"8"0,-1 20 0,8 12 0,-1 2 0,-2 2 0,-4-3 0,-5-1 0,2-9 0,-1-12-8191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90 24575,'-5'0'0,"0"0"0,0 1 0,0-1 0,0 1 0,1 0 0,-1 0 0,0 0 0,0 1 0,1 0 0,-1 0 0,1 0 0,0 0 0,-1 1 0,1 0 0,0-1 0,1 2 0,-1-1 0,0 0 0,-5 8 0,5-5 0,0 1 0,0 0 0,0 0 0,1 0 0,0 0 0,1 1 0,0-1 0,0 1 0,0-1 0,1 1 0,-1 14 0,3-17 0,-1 0 0,1 0 0,-1 0 0,1 0 0,1 0 0,-1 0 0,1 0 0,0 0 0,0 0 0,0-1 0,0 1 0,1-1 0,0 1 0,0-1 0,0 0 0,1 0 0,-1-1 0,1 1 0,0-1 0,0 1 0,0-1 0,0 0 0,1-1 0,-1 1 0,10 3 0,2 1 0,0-1 0,1 0 0,0-2 0,0 0 0,0 0 0,24 1 0,-31-5 0,0 1 0,1-1 0,-1-1 0,0 0 0,1 0 0,-1-1 0,0 0 0,17-7 0,-23 7 0,1 0 0,-1 0 0,0 0 0,0-1 0,0 0 0,0 0 0,0 0 0,0 0 0,-1-1 0,0 0 0,1 1 0,-1-1 0,-1 0 0,1 0 0,-1-1 0,1 1 0,-1-1 0,0 1 0,2-10 0,-2 5 0,0 0 0,0 0 0,-1 0 0,0 0 0,-1 0 0,0 0 0,-1 0 0,0 0 0,0 0 0,0 0 0,-2 0 0,1 0 0,-1 0 0,0 1 0,-1-1 0,1 1 0,-7-9 0,4 9 0,0-1 0,-1 1 0,0 0 0,-1 1 0,1 0 0,-1 0 0,-1 0 0,1 1 0,-1 0 0,0 1 0,-1 0 0,1 1 0,-1 0 0,-15-5 0,6 4 0,-1 0 0,0 1 0,1 1 0,-1 1 0,0 1 0,-24 1 0,37 0 0,0 1 0,1-1 0,-1 2 0,1-1 0,-1 0 0,1 1 0,0 0 0,-1 1 0,1 0 0,0 0 0,1 0 0,-1 0 0,0 1 0,1 0 0,0 0 0,0 0 0,0 1 0,0 0 0,1 0 0,0 0 0,0 0 0,-4 9 0,1 2-124,2 0 0,0 1 0,0-1 0,2 1 0,0 0 0,1 0-1,1 0 1,0 1 0,2-1 0,1 18 0,4 6-6702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24575,'-4'11'0,"0"1"0,1-1 0,0 0 0,1 1 0,1-1 0,0 1 0,0 0 0,1 0 0,0-1 0,4 20 0,-2-13 0,1 0 0,0 0 0,2 0 0,0 0 0,1-1 0,0 0 0,2 0 0,9 16 0,-12-24 0,0-1 0,1 0 0,0 0 0,0-1 0,0 0 0,1 0 0,0 0 0,1-1 0,-1 0 0,1-1 0,0 1 0,1-1 0,-1-1 0,1 0 0,0 0 0,18 5 0,-18-7 0,0-1 0,0 1 0,1-1 0,-1-1 0,0 1 0,1-2 0,-1 1 0,0-2 0,1 1 0,-1-1 0,0 0 0,0-1 0,9-4 0,-9 3 0,-1-1 0,1-1 0,-1 0 0,0 0 0,0 0 0,-1-1 0,0 0 0,0-1 0,0 1 0,-1-1 0,-1-1 0,6-8 0,3-6 0,-2-1 0,0-1 0,-1 1 0,-2-1 0,0-1 0,-2 0 0,5-31 0,-11 39 0,-1 19 0,0-1 0,0 0 0,0 0 0,0 0 0,0 0 0,0 0 0,0 0 0,0 0 0,0 0 0,-1 0 0,1 0 0,0 0 0,0 0 0,0 0 0,0 0 0,0 0 0,0 0 0,0 0 0,0 0 0,0 0 0,0 0 0,0 0 0,0 0 0,0 0 0,0 0 0,0 0 0,0 0 0,0 0 0,0 0 0,0 0 0,-1 0 0,1 0 0,0 0 0,0 0 0,0 0 0,0 0 0,0 0 0,-6 29 0,4-3 40,1 0 0,3 50 0,-1-65-189,1 0 1,0 1-1,0-1 1,1-1-1,1 1 1,0 0-1,0-1 1,1 0-1,8 13 1,13 9-6678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24575,'-2'34'0,"1"-20"0,1 1 0,0-1 0,4 28 0,-3-39 0,-1 1 0,1-1 0,0 0 0,1 0 0,-1 0 0,0 1 0,1-1 0,0 0 0,-1-1 0,1 1 0,0 0 0,1 0 0,-1-1 0,0 1 0,1-1 0,-1 0 0,1 0 0,0 0 0,0 0 0,0 0 0,4 1 0,-1 0 0,0-1 0,0 0 0,1 0 0,-1-1 0,1 1 0,-1-1 0,1-1 0,0 1 0,-1-1 0,1-1 0,-1 1 0,1-1 0,0 0 0,-1 0 0,0-1 0,1 0 0,-1 0 0,0 0 0,0-1 0,9-6 0,-7 4 0,0-1 0,-1 0 0,1-1 0,-1 1 0,-1-1 0,0-1 0,0 1 0,0-1 0,-1 0 0,0-1 0,0 1 0,-1-1 0,4-14 0,12-42 0,-16 71 0,1 9 0,5 12-170,0 1-1,1-2 0,2 0 1,0 0-1,2-1 0,1-1 1,23 28-1,-8-21-6655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24575,'0'8'0,"-1"1"0,-1-1 0,1 1 0,-4 8 0,-2 17 0,-3 83 0,9 210 0,2-278 0,3 1 0,1-2 0,3 1 0,22 77 0,3-18-1365,-22-84-5461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20 24575,'0'-1'0,"-1"0"0,1 0 0,-1 0 0,0 0 0,1 0 0,-1 0 0,1 1 0,-1-1 0,0 0 0,0 0 0,0 1 0,1-1 0,-1 0 0,0 1 0,0-1 0,0 1 0,0-1 0,0 1 0,0-1 0,0 1 0,0 0 0,0 0 0,0-1 0,0 1 0,-2 0 0,-27-3 0,23 3 0,0 1 0,0 0 0,1 0 0,-1 1 0,0 0 0,1 0 0,0 1 0,-1 0 0,1 0 0,0 0 0,1 1 0,-1 0 0,-8 7 0,11-9 0,1 0 0,0 0 0,0 1 0,0-1 0,0 0 0,0 1 0,0-1 0,1 1 0,-1 0 0,1-1 0,0 1 0,0 0 0,0 0 0,0 0 0,0 0 0,0 0 0,1 0 0,0 0 0,-1 0 0,1 0 0,0 0 0,1 0 0,-1 0 0,0 0 0,1 0 0,0 0 0,0 0 0,0 0 0,0 0 0,0 0 0,3 5 0,0-4 0,0 0 0,0 0 0,0-1 0,0 1 0,1-1 0,-1 0 0,1 0 0,0 0 0,0-1 0,0 1 0,0-1 0,0-1 0,0 1 0,1-1 0,-1 0 0,1 0 0,-1 0 0,1-1 0,-1 0 0,1 0 0,-1 0 0,11-2 0,-21 4 0,1 0 0,-1 0 0,1 1 0,-1 0 0,1 0 0,0 0 0,0 0 0,0 1 0,1 0 0,-1 0 0,1 0 0,0 0 0,0 0 0,0 0 0,1 1 0,-1 0 0,1-1 0,0 1 0,1 0 0,-1 0 0,1 0 0,0 0 0,-1 6 0,2-7 0,-1 0 0,1 0 0,0 1 0,0-1 0,0 0 0,1 1 0,-1-1 0,1 0 0,0 0 0,0 0 0,1 0 0,-1 0 0,1 0 0,0 0 0,0 0 0,0-1 0,1 1 0,-1-1 0,1 1 0,0-1 0,0 0 0,0 0 0,0 0 0,0 0 0,1-1 0,-1 1 0,1-1 0,6 3 0,2-1 14,0 0-1,0-1 0,0 0 0,1-1 1,0-1-1,-1 0 0,1 0 1,17-2-1,8-3-756,54-12 1,-39 4-6084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24575,'4'0'0,"11"0"0,22 0 0,12 0 0,4 0 0,2 0 0,0 0 0,-18 0 0,-20 0 0,-13 9 0,-7 17 0,-3 13 0,-1 9 0,1 11 0,11-1 0,18-10 0,15-13 0,1-12-8191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 24575,'-1'0'0,"1"0"0,-1 0 0,0 0 0,1 0 0,-1 1 0,1-1 0,-1 0 0,1 1 0,-1-1 0,1 0 0,-1 1 0,1-1 0,-1 1 0,1-1 0,0 1 0,-1-1 0,1 1 0,0-1 0,-1 1 0,1-1 0,0 1 0,-1-1 0,1 1 0,0 0 0,0-1 0,0 1 0,-5 20 0,5-17 0,-1 2 0,0 0 0,0-1 0,1 1 0,0 0 0,0 0 0,1 0 0,-1-1 0,1 1 0,1 0 0,-1 0 0,1-1 0,0 1 0,0-1 0,0 0 0,1 0 0,0 1 0,0-2 0,0 1 0,8 8 0,-4-6 0,0-1 0,0 0 0,1-1 0,-1 0 0,1 0 0,1 0 0,-1-1 0,0-1 0,1 1 0,0-1 0,0-1 0,9 2 0,3 0 0,-1-1 0,40 1 0,-54-4 0,1 0 0,0 0 0,0-1 0,0 0 0,-1-1 0,1 1 0,0-1 0,-1 0 0,1-1 0,-1 0 0,0 0 0,9-6 0,-12 7 0,0-1 0,0 0 0,-1 0 0,1-1 0,-1 1 0,0-1 0,0 1 0,0-1 0,0 1 0,-1-1 0,1 0 0,-1 0 0,0 0 0,0 0 0,0 0 0,-1 0 0,0 0 0,1 0 0,-1 0 0,-1-7 0,0 6 0,0-1 0,0 0 0,0 1 0,-1-1 0,1 0 0,-1 1 0,-1 0 0,1-1 0,-1 1 0,0 0 0,0 0 0,0 1 0,-7-8 0,1 5 0,1 0 0,-1 1 0,0 0 0,0 1 0,-1 0 0,0 0 0,0 1 0,0 1 0,0-1 0,0 2 0,-1-1 0,1 1 0,-1 1 0,0 0 0,0 1 0,1 0 0,-1 0 0,0 1 0,1 1 0,-1-1 0,-11 5 0,18-4 6,0 0 0,0 0-1,0 1 1,0-1 0,1 1-1,-1 0 1,1 0 0,0 0 0,-1 0-1,2 1 1,-1 0 0,0-1-1,1 1 1,-1 0 0,1 0-1,0 0 1,1 0 0,-1 1 0,1-1-1,-2 5 1,2-3-112,0 0 0,0 1 0,0-1 0,1 1 0,0-1 0,0 0-1,1 1 1,0-1 0,0 0 0,0 0 0,1 1 0,0-1 0,4 8 0,12 17-6720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24575,'-5'0'0,"-1"9"0,0 12 0,1 8 0,2 7 0,6 7 0,11 1 0,13-7 0,1-10-8191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24575,'50'2'0,"52"9"0,23 2 0,-111-13 0,13 0 0,-22 2 0,-15 2 0,2-1 0,1 0 0,-1 1 0,1 0 0,0 0 0,0 0 0,0 1 0,0 0 0,1 1 0,0-1 0,0 1 0,0 0 0,1 1 0,0 0 0,-7 11 0,7-9 0,0-1 0,1 1 0,0 0 0,1 1 0,0-1 0,0 0 0,1 1 0,0 0 0,1 0 0,0-1 0,0 1 0,1 11 0,1-16 0,0 0 0,0 0 0,0-1 0,1 1 0,0 0 0,0 0 0,0-1 0,0 1 0,1-1 0,-1 0 0,1 0 0,0 0 0,1 0 0,-1 0 0,1-1 0,-1 1 0,1-1 0,0 0 0,6 3 0,-2 0 0,-1 0 0,0 1 0,11 12 0,-17-18 0,0 0 0,0 1 0,-1-1 0,1 1 0,-1-1 0,1 1 0,-1-1 0,1 1 0,-1-1 0,0 1 0,0 0 0,0-1 0,0 1 0,0-1 0,0 1 0,0-1 0,0 1 0,-1 2 0,-12 30 0,8-20 0,-1 5 0,1 0 0,1 1 0,0-1 0,2 1 0,0 0 0,1 0 0,2 0 0,0 0 0,1 0 0,0 0 0,2-1 0,8 27 0,59 237 0,-69-273 0,0 1 0,-1-1 0,0 1 0,-1 0 0,0-1 0,0 1 0,-1 0 0,-5 19 0,5-26 0,0 0 0,0 0 0,-1-1 0,1 1 0,-1 0 0,0-1 0,0 0 0,0 1 0,0-1 0,-1 0 0,1 0 0,-1 0 0,0 0 0,0-1 0,0 1 0,0-1 0,0 0 0,0 0 0,-1 0 0,1 0 0,-1 0 0,1-1 0,-1 1 0,0-1 0,0 0 0,1 0 0,-5 0 0,4-1 0,0 0 0,1-1 0,-1 1 0,1-1 0,-1 0 0,1 0 0,-1 0 0,1 0 0,0 0 0,0-1 0,-1 1 0,1-1 0,0 0 0,0 0 0,0 0 0,1-1 0,-1 1 0,1-1 0,-1 1 0,1-1 0,0 0 0,0 0 0,-3-5 0,0 0 0,0 0 0,1-1 0,1 1 0,-1-1 0,1 0 0,1 0 0,-3-16 0,6-14-1365,7 7-5461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1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24575,'-1'32'0,"2"0"0,1 1 0,2-1 0,12 50 0,-13-72 0,0-1 0,0 0 0,1 0 0,0 0 0,1-1 0,0 1 0,0-1 0,1 0 0,0 0 0,0-1 0,1 0 0,0 0 0,0 0 0,1-1 0,-1 0 0,1-1 0,1 0 0,-1 0 0,13 5 0,-16-8 0,0 0 0,1 0 0,-1 0 0,1-1 0,-1 0 0,1 0 0,0 0 0,-1-1 0,1 1 0,0-2 0,-1 1 0,1 0 0,0-1 0,6-2 0,-9 2 0,1-1 0,-1 1 0,0-1 0,0 0 0,0 0 0,0 0 0,0-1 0,-1 1 0,1-1 0,-1 1 0,1-1 0,-1 0 0,0 0 0,0 0 0,0 0 0,-1 0 0,1 0 0,-1-1 0,1 1 0,-1-1 0,0 1 0,0-1 0,0-4 0,1-6-85,0 0 0,-1 0-1,0 0 1,-2 0 0,1 0-1,-2 0 1,0 0 0,0 0-1,-1 1 1,-1-1 0,0 1-1,-1 0 1,-1 0 0,0 0-1,-8-13 1,-8-1-6741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24575,'-123'73'0,"32"-18"0,86-52 0,0 0 0,1 0 0,-1 0 0,1 0 0,-7 8 0,11-11 0,0 0 0,0 0 0,-1 1 0,1-1 0,0 0 0,0 0 0,0 1 0,0-1 0,-1 0 0,1 0 0,0 1 0,0-1 0,0 0 0,0 0 0,0 1 0,0-1 0,0 0 0,0 0 0,0 1 0,0-1 0,0 0 0,0 1 0,0-1 0,0 0 0,0 0 0,0 1 0,0-1 0,0 0 0,0 0 0,0 1 0,0-1 0,0 0 0,1 0 0,-1 1 0,0-1 0,0 0 0,0 0 0,1 1 0,22 1 0,-3-6 0,0 0 0,32-11 0,-36 9 0,0 1 0,1 1 0,-1 0 0,1 2 0,21-2 0,-33 4 1,-1 1-1,1-1 0,-1 1 0,1 0 1,-1 0-1,1 1 0,-1 0 1,1-1-1,-1 1 0,0 1 0,0-1 1,0 1-1,-1-1 0,7 6 1,2 4 5,0 1 0,16 24 0,14 13-1394,-16-27-5438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4-8191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24575,'5'0'0,"15"0"0,9 0 0,13 0 0,13 0 0,7 0 0,1 0 0,0 0 0,-11-4 0,-18-2 0,-16 0-8191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24575,'-4'0'0,"-2"9"0,0 12 0,1 12 0,2 10 0,1 1 0,5 8 0,12 4 0,8 1 0,9-8 0,-1-13-8191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24575,'-2'0'0,"-1"0"0,0 0 0,0 0 0,0 1 0,0-1 0,0 1 0,0-1 0,1 1 0,-1 0 0,0 0 0,0 1 0,1-1 0,-1 1 0,1-1 0,-1 1 0,1 0 0,0-1 0,-4 6 0,3-4 0,1 1 0,0-1 0,0 1 0,0 0 0,0 0 0,1 0 0,0 0 0,-1 0 0,2 0 0,-1 0 0,0 8 0,0 1 0,2-1 0,-1 1 0,2 0 0,0-1 0,0 0 0,1 1 0,8 21 0,-7-26 0,-1 0 0,1 1 0,1-2 0,-1 1 0,1 0 0,1-1 0,-1 0 0,1 0 0,1-1 0,-1 0 0,1 0 0,0 0 0,0-1 0,1 0 0,-1 0 0,1-1 0,1 0 0,-1 0 0,0-1 0,1 0 0,-1 0 0,1-1 0,0-1 0,0 1 0,0-1 0,0-1 0,0 0 0,18-1 0,-22 0 0,0 0 0,0-1 0,0 1 0,0-1 0,0 0 0,0 0 0,0 0 0,-1-1 0,1 0 0,-1 1 0,1-2 0,-1 1 0,0 0 0,-1-1 0,1 0 0,0 0 0,-1 0 0,0 0 0,0-1 0,0 1 0,-1-1 0,0 0 0,0 0 0,0 0 0,0 0 0,1-5 0,-1 2 0,0-1 0,0 1 0,-1-1 0,0 0 0,0 1 0,-1-1 0,0 0 0,-1 0 0,0 1 0,0-1 0,-1 0 0,0 1 0,0-1 0,-1 1 0,-5-10 0,5 13 7,0 0 0,0 1 0,-1 0 0,0 0 0,0 0 0,0 0 0,-1 1 0,1 0 0,-1 0 0,1 0 0,-1 0 0,0 1 0,0-1 0,-1 1 0,1 0 0,-8-1 0,-8-2-502,0 2 1,-37-3-1,4 4-6331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85 24575,'-1'0'0,"0"0"0,0 0 0,0 0 0,0 1 0,0-1 0,-1 0 0,1 1 0,0-1 0,1 1 0,-1-1 0,0 1 0,0 0 0,0-1 0,0 1 0,0 0 0,1 0 0,-1-1 0,0 1 0,0 0 0,1 0 0,-1 0 0,1 0 0,-1 2 0,-10 26 0,11-26 0,-4 9 0,2 0 0,0 1 0,0-1 0,1 1 0,1 0 0,0-1 0,1 1 0,0 0 0,1-1 0,4 18 0,-5-26 0,0-1 0,1 1 0,-1 0 0,1 0 0,0 0 0,0-1 0,0 1 0,1-1 0,-1 0 0,1 1 0,0-1 0,0 0 0,0-1 0,0 1 0,0 0 0,1-1 0,-1 0 0,1 0 0,-1 0 0,1 0 0,0 0 0,0-1 0,0 0 0,0 0 0,0 0 0,0 0 0,0-1 0,0 1 0,0-1 0,1 0 0,-1 0 0,0-1 0,0 1 0,8-3 0,-5 2 0,-1 0 0,0-1 0,1 0 0,-1 0 0,0-1 0,0 1 0,0-1 0,-1-1 0,1 1 0,-1-1 0,1 0 0,-1 0 0,0-1 0,-1 1 0,1-1 0,3-6 0,-3 3 0,0 0 0,-1 0 0,0-1 0,0 0 0,-1 1 0,0-1 0,0-1 0,-1 1 0,-1 0 0,2-16 0,-1 8-195,-1 0 0,-1-1 0,0 1 0,-1-1 0,-1 1 0,-7-29 0,-5 13-6631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273 110 24575,'0'-4'0,"-1"-1"0,1 1 0,-1-1 0,0 1 0,-1 0 0,1-1 0,-1 1 0,0 0 0,0 0 0,0 0 0,0 0 0,-1 1 0,1-1 0,-1 0 0,0 1 0,0 0 0,-1 0 0,1 0 0,-1 0 0,1 0 0,-1 1 0,0 0 0,0-1 0,0 1 0,0 1 0,0-1 0,-5-1 0,-1 0 0,0 0 0,0 1 0,0-1 0,-1 2 0,1 0 0,0 0 0,-1 1 0,1 0 0,-1 1 0,-16 3 0,24-4 0,0 1 0,0-1 0,0 1 0,0 0 0,0 0 0,0 0 0,1 1 0,-1-1 0,0 1 0,1-1 0,-1 1 0,1 0 0,0 0 0,-1 0 0,1 0 0,0 1 0,0-1 0,0 0 0,1 1 0,-1 0 0,1-1 0,-1 1 0,1 0 0,0 0 0,0-1 0,0 1 0,0 0 0,1 0 0,-1 0 0,1 0 0,0 0 0,0 0 0,0 0 0,0 5 0,2 1 0,-1-1 0,2 1 0,-1-1 0,1 0 0,0 1 0,1-1 0,0-1 0,0 1 0,1 0 0,10 12 0,33 32 0,-35-40 0,0 1 0,-1 1 0,0 0 0,13 22 0,-22-30 0,-1-1 0,1 1 0,-1 0 0,0-1 0,-1 1 0,1 0 0,-1 0 0,0 0 0,0 1 0,-1-1 0,0 0 0,0 0 0,-1 0 0,1 0 0,-1 0 0,-1 0 0,-2 8 0,3-9 7,-1 0 0,-1-1 0,1 0 0,0 1 0,-1-1 1,0 0-1,0 0 0,0 0 0,-1-1 0,1 1 0,-1-1 0,0 0 0,0 0 0,0 0 0,0 0 0,-7 3 0,-2 0-304,0-1 0,-1 0 0,1-1 0,-21 3 0,-3 0-6529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24575,'-1'39'0,"-1"-23"0,2 0 0,0 0 0,1 0 0,4 19 0,-5-31 0,1 0 0,1-1 0,-1 1 0,0 0 0,1 0 0,0-1 0,0 1 0,0-1 0,0 1 0,1-1 0,-1 0 0,1 0 0,0 0 0,0 0 0,0-1 0,0 1 0,0-1 0,0 0 0,1 0 0,-1 0 0,6 2 0,-4-2 0,1 0 0,-1 0 0,1 0 0,-1-1 0,1 0 0,0 0 0,0-1 0,-1 1 0,1-1 0,0 0 0,0-1 0,-1 0 0,1 0 0,0 0 0,-1 0 0,1-1 0,5-2 0,-5 1 0,0-1 0,-1 0 0,1 1 0,-1-2 0,0 1 0,0-1 0,0 0 0,0 0 0,-1 0 0,0 0 0,0-1 0,0 0 0,-1 0 0,3-7 0,5-16 0,-3 0 0,11-56 0,-20 109 30,0-1 0,2 1 0,5 27 0,-5-43-136,0 0 0,1 0 0,1 0 0,-1 0 0,1-1 0,1 1-1,-1-1 1,1 0 0,1 0 0,-1 0 0,1-1 0,0 1 0,8 7 0,12 5-6720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24575,'8'13'0,"-1"0"0,-1 1 0,9 27 0,0 1 0,64 173 0,-69-179 0,-2 1 0,-1 0 0,-1 1 0,-1 39 0,-5-15-59,-1-22-376,2 0-1,7 39 1,-3-51-6391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24575,'-8'0'0,"0"0"0,0 1 0,1 0 0,-1 1 0,0 0 0,1 0 0,-1 0 0,1 1 0,0 0 0,0 1 0,0 0 0,0 0 0,0 0 0,-10 10 0,14-11 0,0 0 0,1-1 0,-1 1 0,1 0 0,0 1 0,0-1 0,0 0 0,0 1 0,1-1 0,-1 1 0,1-1 0,0 1 0,0 0 0,1-1 0,-1 1 0,0 0 0,1 0 0,0-1 0,0 1 0,0 0 0,1 0 0,-1 0 0,1-1 0,0 1 0,0 0 0,0-1 0,1 1 0,-1-1 0,1 1 0,0-1 0,0 0 0,3 4 0,0 0 0,0-1 0,0 0 0,1 0 0,0-1 0,1 0 0,-1 0 0,1 0 0,0-1 0,0 0 0,0-1 0,0 1 0,1-1 0,-1-1 0,1 1 0,0-1 0,0 0 0,0-1 0,0 0 0,0-1 0,0 1 0,0-1 0,10-2 0,-9-2 0,-16 0 0,-17-1 0,20 4 0,-1 1 0,0 0 0,1 0 0,-1 1 0,1 0 0,-1-1 0,1 1 0,-1 1 0,1-1 0,0 1 0,0 0 0,-1 0 0,1 0 0,0 0 0,1 0 0,-1 1 0,0 0 0,1 0 0,0 0 0,-1 0 0,1 1 0,0-1 0,1 1 0,-1 0 0,1 0 0,-1 0 0,1 0 0,0 0 0,1 0 0,-1 0 0,1 1 0,0-1 0,0 1 0,0-1 0,0 1 0,1-1 0,0 1 0,0-1 0,0 1 0,1 0 0,-1-1 0,1 1 0,0-1 0,0 0 0,1 1 0,0-1 0,-1 0 0,1 0 0,0 0 0,1 0 0,-1 0 0,6 6 0,3 2 9,1-2 1,0 1-1,0-2 0,1 1 0,0-2 1,1 0-1,0 0 0,0-1 0,1-1 0,-1-1 1,1 0-1,18 4 0,-8-4-221,-1-1 0,1-1 0,0-1-1,0-1 1,0-1 0,47-7 0,-38 0-6614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24575,'300'0'0,"-297"0"0,58-4 0,-59 4 0,0 0 0,1-1 0,-1 1 0,0 0 0,0-1 0,0 0 0,1 1 0,-1-1 0,0 0 0,0 0 0,0 0 0,0-1 0,-1 1 0,1 0 0,0-1 0,0 1 0,-1-1 0,1 1 0,-1-1 0,1 0 0,-1 0 0,2-4 0,-8 12 0,-4 12 0,3 8 0,0 1 0,2 0 0,-1 48 0,8 84 0,-3-154 0,1 22-341,2 0 0,0-1-1,11 42 1,-3-36-6485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3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24575,'-3'0'0,"1"1"0,-1-1 0,1 0 0,-1 1 0,0-1 0,1 1 0,-1 0 0,1 0 0,-1 0 0,1 0 0,0 0 0,0 1 0,-1-1 0,1 1 0,0-1 0,0 1 0,0 0 0,-2 2 0,1 0 0,0 0 0,0 1 0,1-1 0,0 0 0,0 1 0,0 0 0,0-1 0,0 1 0,0 7 0,0-6 0,1-1 0,0 1 0,1 0 0,-1-1 0,1 1 0,1 0 0,-1-1 0,1 1 0,0-1 0,0 1 0,0-1 0,1 1 0,0-1 0,0 0 0,0 1 0,1-1 0,5 8 0,-4-10 0,0 1 0,0-1 0,0 1 0,1-1 0,0 0 0,0-1 0,0 1 0,0-1 0,0 0 0,0 0 0,0-1 0,1 1 0,5-1 0,-8 0 0,0-1 0,0 1 0,0-1 0,0 0 0,0 0 0,0-1 0,0 1 0,0 0 0,0-1 0,-1 0 0,1 0 0,0 0 0,0 0 0,-1 0 0,1 0 0,0-1 0,-1 0 0,1 1 0,-1-1 0,0 0 0,0 0 0,1 0 0,-1 0 0,-1 0 0,4-5 0,-2 1 0,0 0 0,0 0 0,-1 0 0,0 0 0,0-1 0,-1 1 0,1-1 0,-1 1 0,-1-1 0,1-10 0,-1 13 0,0 1 0,-1 0 0,1 0 0,-1 0 0,1 0 0,-1 0 0,0 0 0,0 0 0,0 0 0,-1 0 0,1 0 0,-1 1 0,1-1 0,-1 0 0,0 1 0,0 0 0,0-1 0,0 1 0,-1 0 0,1 0 0,-1 0 0,1 0 0,-1 0 0,-4-1 0,-4-1-273,0 0 0,-1 2 0,1-1 0,-24-1 0,-4 2-6553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2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86 24575,'-2'2'0,"-1"0"0,1 0 0,0-1 0,0 2 0,0-1 0,0 0 0,0 0 0,0 0 0,1 1 0,-1-1 0,1 1 0,-1 0 0,1-1 0,0 1 0,-1 5 0,-9 48 0,9-46 0,1-2 0,0 1 0,0-1 0,1 1 0,0 0 0,0-1 0,1 1 0,0-1 0,1 1 0,4 14 0,-4-18 0,1 0 0,-1 0 0,1 0 0,0 0 0,1-1 0,-1 1 0,1-1 0,-1 0 0,1 0 0,1 0 0,-1-1 0,0 1 0,1-1 0,0 0 0,0 0 0,7 3 0,-4-3 0,-1 0 0,1 0 0,-1 0 0,1-1 0,0 0 0,0-1 0,0 1 0,0-2 0,1 1 0,-1-1 0,0 0 0,0-1 0,0 0 0,0 0 0,0-1 0,0 0 0,0 0 0,-1-1 0,1 0 0,-1 0 0,1-1 0,-1 0 0,0 0 0,0-1 0,-1 0 0,0 0 0,0 0 0,0-1 0,0 0 0,-1 0 0,8-12 0,-6 6 0,-1 0 0,0-1 0,0 0 0,-1 0 0,-1-1 0,0 1 0,-1-1 0,-1 0 0,0 0 0,0-18 0,-1 26 0,-1 1 0,0 0 0,-1-1 0,0 1 0,0-1 0,0 1 0,0 0 0,-1 0 0,1 0 0,-2 0 0,1 0 0,0 0 0,-1 0 0,0 1 0,0-1 0,0 1 0,-1 0 0,1 0 0,-1 0 0,0 0 0,0 1 0,0 0 0,-1-1 0,1 1 0,-1 1 0,0-1 0,0 1 0,0 0 0,-7-2 0,6 2 0,0 0 0,0 1 0,0 0 0,0 0 0,-1 1 0,1 0 0,0 0 0,-1 0 0,1 1 0,0 0 0,0 0 0,0 0 0,-12 5 0,13-4 0,1 0 0,0 1 0,0-1 0,0 1 0,1 0 0,-1 0 0,1 0 0,-1 0 0,1 1 0,0-1 0,0 1 0,1 0 0,-1 0 0,1 0 0,0 0 0,0 0 0,0 1 0,0-1 0,-1 7 0,1-1-341,1 1 0,-1-1-1,1 16 1,4 32-6485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18 0,0 12 0,0 10 0,0 11 0,0-4 0,9-13 0,3-15-8191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83 24575,'-6'1'0,"-1"1"0,1 1 0,0-1 0,0 1 0,1 0 0,-1 0 0,1 1 0,-1-1 0,1 1 0,0 0 0,-6 7 0,4-3 0,0 0 0,1 1 0,0-1 0,0 2 0,1-1 0,0 0 0,0 1 0,1 0 0,1 0 0,0 1 0,0-1 0,1 1 0,0-1 0,1 1 0,0 0 0,1 17 0,-1-18 0,2-1 0,-1 0 0,1 1 0,1-1 0,0 0 0,0 0 0,1 0 0,0 0 0,0 0 0,1 0 0,0-1 0,1 0 0,0 0 0,0 0 0,1 0 0,0-1 0,0 0 0,0 0 0,9 6 0,-11-10 0,-1-1 0,0 0 0,1 0 0,-1 0 0,1 0 0,0-1 0,-1 1 0,1-1 0,0 0 0,0 0 0,0-1 0,0 1 0,0-1 0,0 0 0,0 0 0,0 0 0,6-1 0,-6 0 0,-1 0 0,0-1 0,0 1 0,0-1 0,0 0 0,0 0 0,0 0 0,0 0 0,-1 0 0,1-1 0,-1 1 0,1-1 0,-1 0 0,0 1 0,0-1 0,0 0 0,0 0 0,-1-1 0,1 1 0,1-6 0,2-8 0,0 0 0,-2 0 0,0 0 0,0 0 0,-2 0 0,0 0 0,-1-1 0,-1 1 0,-1 0 0,0 0 0,-1-1 0,-1 2 0,0-1 0,-1 0 0,-1 1 0,-9-17 0,9 21 0,2 5 0,0 0 0,1 0 0,0 0 0,-3-12 0,5 17 0,1 1 0,0-1 0,0 0 0,-1 1 0,1-1 0,0 1 0,0-1 0,1 0 0,-1 1 0,0-1 0,1 0 0,-1 1 0,1-1 0,-1 1 0,1-1 0,-1 1 0,1-1 0,0 1 0,0-1 0,0 1 0,0 0 0,0-1 0,0 1 0,0 0 0,1 0 0,-1 0 0,2-1 0,6-3 10,0 1-1,0 1 0,1 0 0,-1 0 1,1 1-1,0 0 0,0 0 1,0 1-1,0 0 0,13 2 1,46-8-1478,-30-3-5358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24575,'-2'2'0,"0"1"0,0 0 0,1 0 0,-1 0 0,1 0 0,0 1 0,0-1 0,0 0 0,0 1 0,0-1 0,1 0 0,0 8 0,-1-2 0,-14 162 0,15-141 0,0 0 0,2 0 0,10 49 0,-11-75 0,1 0 0,-1 0 0,1 0 0,-1 0 0,1 0 0,0-1 0,1 1 0,-1-1 0,0 1 0,1-1 0,0 0 0,0 0 0,0 0 0,0-1 0,0 1 0,1-1 0,-1 1 0,1-1 0,0 0 0,-1-1 0,1 1 0,0 0 0,0-1 0,0 0 0,0 0 0,0 0 0,1-1 0,-1 0 0,0 1 0,0-1 0,0 0 0,7-2 0,-4 2 0,0-1 0,0 0 0,1-1 0,-1 1 0,0-1 0,0-1 0,-1 1 0,1-1 0,0-1 0,-1 1 0,0-1 0,0 0 0,0 0 0,0-1 0,-1 0 0,0 0 0,1 0 0,3-7 0,-4 4-170,-1-1-1,0 1 0,-1-1 1,0 0-1,0 0 0,-1 0 1,2-11-1,1-21-6655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24575,'4'-4'0,"7"-16"0,1-18 0,7-3 0,1-3 0,-3-3 0,-4-4 0,-10 8 0,-4 6 0,-8 9 0,-1 10-8191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24575,'-1'49'0,"-1"-23"0,2 0 0,1 1 0,1-1 0,7 35 0,-7-54 0,0-1 0,0 1 0,0-1 0,1 0 0,0 0 0,0 0 0,0 0 0,1 0 0,0-1 0,0 1 0,1-1 0,-1 0 0,1 0 0,0-1 0,1 1 0,-1-1 0,1 0 0,-1-1 0,1 1 0,0-1 0,12 4 0,-11-5 0,1 1 0,0-1 0,0 0 0,0-1 0,0 0 0,0 0 0,0-1 0,1 0 0,-1-1 0,0 1 0,0-1 0,0-1 0,0 0 0,0 0 0,0 0 0,-1-1 0,1-1 0,-1 1 0,0-1 0,10-6 0,-9 4 0,0-1 0,0 0 0,-1 0 0,0-1 0,0 0 0,0 0 0,-1-1 0,-1 1 0,1-1 0,-2 0 0,1-1 0,-1 1 0,0-1 0,-1 0 0,3-15 0,-1-11 0,-4 25 0,-2 17 0,-1 24-341,0-1 0,2 0-1,7 53 1,3-34-6485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24575,'0'5'0,"0"10"0,-5 12 0,-1 10 0,1 9 0,0 10 0,2 5 0,1 5 0,1 6 0,0-1 0,6-3 0,1-3 0,0-9 0,-1 0 0,-2-5 0,0-1 0,-7-11 0,-1-10-8191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99 217 24575,'-2'0'0,"0"1"0,0-1 0,0 1 0,0-1 0,0 1 0,0 0 0,0 0 0,1 0 0,-1 0 0,0 0 0,0 0 0,1 0 0,-1 0 0,1 1 0,-1-1 0,1 1 0,-1-1 0,1 1 0,0 0 0,-2 3 0,-17 39 0,12-19 0,2 1 0,0 0 0,2 0 0,-2 43 0,8 110 0,0-126 0,-2-185 0,-9-173 0,9 303 0,-3-20 0,1 1 0,0-1 0,2 1 0,1-1 0,3-21 0,-3 38 0,0 0 0,0 0 0,1 0 0,-1 1 0,1-1 0,0 0 0,1 1 0,-1 0 0,1-1 0,0 1 0,0 0 0,0 0 0,0 0 0,1 1 0,-1-1 0,1 1 0,0 0 0,0 0 0,0 0 0,1 1 0,-1-1 0,0 1 0,1 0 0,0 1 0,-1-1 0,1 1 0,8-2 0,-4 2 0,1 0 0,-1 0 0,0 1 0,0 0 0,1 1 0,-1 0 0,0 1 0,0 0 0,0 0 0,0 1 0,13 5 0,-19-7 0,0 1 0,0-1 0,0 1 0,0 0 0,0 0 0,0 0 0,0 0 0,-1 0 0,1 0 0,-1 1 0,0 0 0,1-1 0,-1 1 0,-1 0 0,1 0 0,0 0 0,-1 0 0,1 0 0,-1 0 0,0 1 0,0-1 0,0 0 0,0 1 0,-1-1 0,1 1 0,-1-1 0,0 1 0,0-1 0,0 1 0,-1-1 0,1 0 0,-1 1 0,-1 3 0,0-2 0,0 0 0,0 0 0,0 0 0,-1-1 0,0 1 0,0-1 0,0 1 0,0-1 0,-1 0 0,1 0 0,-1-1 0,0 1 0,0-1 0,-8 5 0,-4 2 0,-1-1 0,-29 11 0,18-9 0,27-11 0,1 0 0,0 0 0,0 0 0,-1 0 0,1 0 0,0 0 0,0 0 0,0 1 0,-1-1 0,1 0 0,0 0 0,0 0 0,0 0 0,-1 0 0,1 0 0,0 0 0,0 0 0,0 0 0,-1 1 0,1-1 0,0 0 0,0 0 0,0 0 0,0 0 0,-1 1 0,1-1 0,0 0 0,0 0 0,0 0 0,0 1 0,0-1 0,0 0 0,0 0 0,0 0 0,0 1 0,0-1 0,0 0 0,0 0 0,0 1 0,0-1 0,0 0 0,0 0 0,0 0 0,0 1 0,12 3 0,23-3 0,-35-1 0,27 1 0,-1 0 0,1 2 0,50 12 0,-66-11 0,1-1 0,0 1 0,-1 1 0,0 0 0,0 1 0,0 0 0,-1 0 0,0 1 0,0 1 0,-1 0 0,9 9 0,-15-14 0,0 0 0,-1 0 0,0 0 0,0 0 0,0 0 0,0 0 0,0 1 0,0-1 0,-1 1 0,0-1 0,0 1 0,0-1 0,0 1 0,0 0 0,-1 0 0,1-1 0,-1 1 0,0 0 0,-1 0 0,1-1 0,-2 8 0,1-8 0,-1 1 0,0-1 0,1 1 0,-1-1 0,-1 0 0,1 0 0,0 0 0,-1 0 0,0-1 0,1 1 0,-1-1 0,0 1 0,0-1 0,-1 0 0,1 0 0,0-1 0,-1 1 0,1 0 0,-1-1 0,1 0 0,-1 0 0,-5 1 0,-12 1-455,-1 0 0,-32 0 0,6-3-6371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31 24575,'-7'-1'0,"-1"1"0,1 1 0,0-1 0,-1 1 0,1 1 0,-9 2 0,13-3 0,0 1 0,0-1 0,0 1 0,0 0 0,0 0 0,0 1 0,0-1 0,1 0 0,-1 1 0,1 0 0,0-1 0,0 1 0,0 0 0,-3 6 0,1-3 0,1 1 0,0 0 0,0 0 0,1-1 0,0 1 0,0 1 0,1-1 0,-1 0 0,2 0 0,-1 1 0,1 11 0,1-15 0,-1 0 0,1 0 0,0 0 0,0 0 0,0-1 0,1 1 0,-1 0 0,1 0 0,0-1 0,0 1 0,0-1 0,1 0 0,-1 1 0,1-1 0,0 0 0,0-1 0,0 1 0,0 0 0,0-1 0,1 0 0,-1 0 0,5 2 0,-1 0 0,0-1 0,0 0 0,0-1 0,1 0 0,-1 0 0,1-1 0,0 0 0,-1 0 0,1 0 0,0-1 0,0 0 0,-1-1 0,1 0 0,0 0 0,9-3 0,-13 3 0,0-1 0,0 1 0,0-1 0,-1 0 0,1 0 0,0-1 0,-1 1 0,1-1 0,-1 1 0,0-1 0,0 0 0,0 0 0,0-1 0,-1 1 0,1 0 0,-1-1 0,0 0 0,0 0 0,0 1 0,0-1 0,-1 0 0,0 0 0,1 0 0,-2-1 0,1 1 0,0 0 0,-1 0 0,0-8 0,0 6 7,0 1-1,0-1 0,-1 0 0,0 0 1,0 1-1,-1-1 0,0 1 1,0-1-1,0 1 0,0 0 1,-1 0-1,0 0 0,0 0 0,0 0 1,-1 0-1,1 1 0,-1 0 1,-6-6-1,1 4-171,0-1 0,0 1 0,0 1 0,-1 0 0,1 0 0,-1 1 0,0 0 0,-18-4 0,-18-2-6661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3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24575,'0'9'0,"0"17"0,4 13 0,2 5 0,0-6-8191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52 24575,'-1'-2'0,"1"0"0,0 0 0,0 0 0,0 0 0,0 0 0,0 0 0,0 1 0,1-1 0,-1 0 0,1 0 0,-1 0 0,1 0 0,0 0 0,-1 1 0,1-1 0,0 0 0,0 1 0,0-1 0,1 1 0,-1-1 0,0 1 0,0-1 0,1 1 0,-1 0 0,1 0 0,-1 0 0,1-1 0,0 2 0,-1-1 0,1 0 0,0 0 0,0 0 0,2 0 0,-1 1 0,0 0 0,0 1 0,0-1 0,-1 1 0,1-1 0,0 1 0,0 0 0,0 0 0,-1 0 0,1 0 0,0 1 0,-1-1 0,1 1 0,-1-1 0,1 1 0,-1 0 0,0 0 0,0 0 0,0 0 0,0 0 0,2 4 0,5 8 0,-1-1 0,0 1 0,-1 0 0,-1 1 0,8 27 0,15 79 0,-20-67 0,-3 0 0,-2 1 0,-3 72 0,-2-148 0,0 1 0,-6-30 0,6 41 0,-1 0 0,0 1 0,0-1 0,-1 1 0,0-1 0,0 1 0,-1 0 0,0 0 0,-10-13 0,12 19 0,-1-1 0,0 1 0,0 0 0,0 0 0,0 1 0,0-1 0,0 1 0,0-1 0,-1 1 0,1 0 0,0 0 0,-1 0 0,1 1 0,-1-1 0,1 1 0,-1 0 0,0 0 0,1 0 0,-1 0 0,1 1 0,-1-1 0,1 1 0,0 0 0,-1 0 0,1 0 0,0 1 0,-5 2 0,-7 3 0,1 1 0,1 0 0,0 1 0,-22 18 0,18-12 0,1 2 0,1-1 0,0 2 0,1 0 0,1 1 0,-19 33 0,18-21 0,0-1 0,2 2 0,-16 63 0,26-83-273,-1 1 0,2 0 0,-1-1 0,2 19 0,3-2-6553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62 24575,'-8'8'0,"1"0"0,0 1 0,1 0 0,0 0 0,0 0 0,1 1 0,0 0 0,1 0 0,0 1 0,0-1 0,1 1 0,1-1 0,0 1 0,0 0 0,1 0 0,1 0 0,-1 0 0,2 0 0,2 15 0,-2-22 0,0 1 0,1-1 0,0 0 0,0 0 0,0 0 0,0 0 0,1 0 0,-1 0 0,1-1 0,0 1 0,0-1 0,1 0 0,-1 0 0,1 0 0,-1 0 0,1-1 0,0 1 0,0-1 0,0 0 0,0 0 0,0 0 0,1-1 0,-1 0 0,0 1 0,7-1 0,-2 1 0,-1 0 0,1-1 0,0 0 0,-1-1 0,1 0 0,0-1 0,0 1 0,-1-1 0,1-1 0,-1 0 0,1 0 0,15-7 0,-18 5 0,0 0 0,0-1 0,0 1 0,-1-1 0,1-1 0,-1 1 0,0-1 0,-1 0 0,1 0 0,-1 0 0,-1 0 0,1-1 0,-1 0 0,4-11 0,-2 3 0,0 1 0,-2-1 0,1-1 0,-2 1 0,0 0 0,-1-17 0,-1 26 0,0 1 0,0 0 0,-1 0 0,0-1 0,0 1 0,0 0 0,-1 0 0,0 0 0,0 0 0,0 1 0,0-1 0,-1 0 0,0 1 0,0 0 0,0 0 0,0-1 0,-1 2 0,0-1 0,1 0 0,-1 1 0,-1 0 0,1 0 0,0 0 0,-1 0 0,-7-3 0,5 4 0,1 0 0,0 0 0,-1 0 0,1 1 0,-1 0 0,1 0 0,-1 0 0,0 1 0,0 0 0,1 1 0,-1-1 0,1 1 0,-1 1 0,1-1 0,-1 1 0,1 0 0,0 1 0,-1-1 0,-9 7 0,2 1-341,0-1 0,1 2-1,-14 13 1,2 3-6485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24575,'0'14'0,"0"14"0,0 6 0,0 7 0,0 6 0,0-1 0,0 1 0,0-3 0,0 1 0,0 6 0,5 3 0,10 3 0,3-10-8191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24575,'9'0'0,"13"0"0,11 0 0,9 0 0,7 0 0,5 0 0,1 0 0,-3 0 0,-2 0 0,-4 0 0,-11-9 0,-11-3-8191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8 0,0 10 0,0 2 0,0 3 0,0 5 0,0-2 0,0 0 0,0 2 0,0 6 0,5 3 0,15-7 0,4-14-8191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34 162 24575,'0'6'0,"-1"0"0,-1 0 0,1 0 0,-1-1 0,0 1 0,-5 10 0,4-11 0,1-1 0,-1 1 0,1 0 0,0 0 0,1 0 0,-1 0 0,1 0 0,0 0 0,0 0 0,1 0 0,0 0 0,-1 1 0,2-1 0,-1 0 0,1 0 0,-1 0 0,1 0 0,1 0 0,1 5 0,0-4 0,1 0 0,0-1 0,0 0 0,0 0 0,1 0 0,0 0 0,0-1 0,0 0 0,0 0 0,1 0 0,-1-1 0,1 1 0,0-1 0,0-1 0,0 1 0,7 1 0,2 1 0,1-1 0,-1-1 0,1 0 0,-1-2 0,28 1 0,-36-2 0,1-1 0,-1 0 0,1-1 0,-1 1 0,0-1 0,0-1 0,1 1 0,-2-1 0,1-1 0,0 1 0,-1-1 0,1 0 0,-1-1 0,0 0 0,0 0 0,-1 0 0,0 0 0,0-1 0,0 0 0,0 0 0,-1 0 0,0-1 0,0 1 0,-1-1 0,0 0 0,0 0 0,-1 0 0,1 0 0,-2-1 0,1 1 0,-1-1 0,1-8 0,-2 15 0,0 1 0,0-1 0,0 0 0,0 1 0,0-1 0,0 0 0,0 1 0,0-1 0,0 0 0,0 1 0,0-1 0,0 0 0,0 0 0,0 1 0,-1-1 0,1 0 0,0 1 0,-1-1 0,1 1 0,0-1 0,-1 0 0,1 1 0,-1-1 0,1 1 0,-1-1 0,1 1 0,-1-1 0,1 1 0,-1 0 0,1-1 0,-1 1 0,0 0 0,1-1 0,-1 1 0,0 0 0,1 0 0,-1-1 0,0 1 0,-1 0 0,1 1 0,-1-1 0,1 1 0,-1-1 0,1 1 0,0-1 0,0 1 0,-1 0 0,1 0 0,0 0 0,0 0 0,0 0 0,-1 0 0,1 0 0,1 0 0,-1 0 0,-1 1 0,-1 2 0,1-1 0,0 1 0,-1 0 0,2 0 0,-1 0 0,0 0 0,1 0 0,-1 0 0,1 0 0,1 0 0,-1 0 0,0 1 0,1-1 0,0 0 0,0 1 0,0-1 0,1 5 0,1-3 0,-1 1 0,2-1 0,-1 0 0,1 1 0,-1-1 0,2 0 0,-1-1 0,1 1 0,0 0 0,5 5 0,0-1 0,1 0 0,0-1 0,1 0 0,0-1 0,0 0 0,1 0 0,-1-1 0,2-1 0,-1 0 0,19 5 0,-16-6 0,0-2 0,1 0 0,-1-1 0,1 0 0,0-1 0,-1-1 0,1 0 0,19-4 0,-29 3 0,0 0 0,1-1 0,-1 1 0,0-2 0,1 1 0,-1 0 0,-1-1 0,1 0 0,0-1 0,-1 1 0,1-1 0,-1 0 0,0-1 0,-1 1 0,1-1 0,-1 0 0,1 0 0,-2 0 0,1-1 0,0 1 0,-1-1 0,2-6 0,3-8 17,-2 0 0,0-1 1,-1 0-1,-1 0 0,-1 0 0,0-37 0,-3 42-166,-1-1 1,0 1-1,-2-1 1,0 1-1,0 0 1,-1 0-1,-1 0 1,-1 1-1,-9-18 1,-9-6-6678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24575,'0'9'0,"9"12"0,4 12 0,-2 15 0,8-2 0,-1 5 0,3-1 0,5-9 0,5-11 0,-5-21 0,4-20 0,-4-18 0,3-4 0,-3-10 0,-7-12 0,-5-1 0,-7 0 0,-3 10-8191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24575,'0'5'0,"0"5"0,0 16 0,0 12 0,0 4 0,9-4 0,4-10-8191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4 281 24575,'-1'-56'0,"-1"34"0,2-1 0,1 1 0,0 0 0,6-29 0,-5 47 0,-1 0 0,1 0 0,0 0 0,0 0 0,0 0 0,0 0 0,1 0 0,-1 1 0,1-1 0,0 1 0,0 0 0,0 0 0,1 0 0,-1 0 0,1 1 0,-1-1 0,1 1 0,0 0 0,0 0 0,0 0 0,0 1 0,1-1 0,7-1 0,7-1 0,1 1 0,-1 1 0,38 0 0,-47 2 0,-5 0 0,1 0 0,0 0 0,0 0 0,-1 1 0,1-1 0,0 2 0,-1-1 0,1 1 0,-1-1 0,0 1 0,9 5 0,-12-5 0,0 0 0,0 0 0,0 0 0,0 0 0,0 0 0,-1 1 0,1-1 0,-1 1 0,1-1 0,-1 1 0,0 0 0,0 0 0,0-1 0,0 1 0,-1 0 0,1 0 0,-1 0 0,1 0 0,-1 0 0,0 0 0,0 0 0,-1 0 0,0 5 0,-15 95-59,8-59 139,-3 48 0,11-78-263,0 0 0,0-1-1,2 1 1,-1 0 0,2 0 0,0-1-1,8 24 1,5-2-6643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99 24575,'-1'0'0,"-1"0"0,1 0 0,-1 1 0,1-1 0,0 1 0,-1-1 0,1 1 0,-1-1 0,1 1 0,0 0 0,0 0 0,-1-1 0,1 1 0,0 0 0,0 0 0,0 0 0,0 1 0,0-1 0,0 0 0,1 0 0,-1 0 0,0 1 0,0-1 0,1 0 0,-1 2 0,-11 39 0,11-37 0,-2 7 0,1-1 0,0 1 0,1-1 0,1 1 0,1 20 0,0-28 0,-1-1 0,1 1 0,-1-1 0,1 1 0,0-1 0,1 0 0,-1 1 0,1-1 0,-1 0 0,1 0 0,0 0 0,0 0 0,0-1 0,0 1 0,1 0 0,-1-1 0,1 1 0,0-1 0,-1 0 0,1 0 0,0 0 0,0 0 0,6 2 0,13 2 0,0-1 0,0-1 0,1-1 0,0 0 0,-1-2 0,1-1 0,39-4 0,-57 3 0,0 1 0,0-1 0,0 0 0,0 0 0,0-1 0,0 0 0,0 1 0,0-2 0,-1 1 0,1 0 0,-1-1 0,0 0 0,0 0 0,0 0 0,0-1 0,0 1 0,-1-1 0,6-6 0,-6 4 0,1-1 0,-1 1 0,-1-1 0,1 1 0,-1-1 0,0 0 0,0 0 0,-1 0 0,0 0 0,-1 0 0,1 0 0,-2-14 0,-1 10 0,0 0 0,0 0 0,-1 1 0,-1-1 0,0 1 0,0 0 0,-1 0 0,0 0 0,-1 1 0,0-1 0,-1 1 0,1 1 0,-2-1 0,1 1 0,-12-9 0,15 14 0,0-1 0,-1 1 0,1 0 0,-1 0 0,0 1 0,0 0 0,0-1 0,0 1 0,-1 1 0,1-1 0,0 1 0,-1 0 0,1 0 0,-6 1 0,6 0 0,0 1 0,1-1 0,-1 1 0,1 1 0,-1-1 0,1 1 0,-1-1 0,1 1 0,0 1 0,0-1 0,0 0 0,0 1 0,0 0 0,1 0 0,-1 0 0,1 1 0,0-1 0,-6 8 0,-1 4 0,0 0 0,0 1 0,2 1 0,0 0 0,1 0 0,0 0 0,2 1 0,0 0 0,1 0 0,-3 30 0,2 20 0,6 107 0,2-94 0,-2 22-1365,-1-63-5461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22 24575,'0'-1'0,"-1"1"0,1-1 0,0 0 0,0 0 0,-1 1 0,1-1 0,0 0 0,-1 0 0,1 1 0,-1-1 0,1 0 0,-1 1 0,1-1 0,-1 1 0,1-1 0,-1 1 0,0-1 0,1 1 0,-1-1 0,0 1 0,1-1 0,-1 1 0,0 0 0,0-1 0,1 1 0,-1 0 0,-1 0 0,-26-5 0,23 4 0,-2 1 0,0-1 0,0 1 0,-1 1 0,1-1 0,0 1 0,0 0 0,0 1 0,0 0 0,1 0 0,-9 3 0,14-4 0,-1 0 0,0 0 0,0 0 0,1 0 0,-1 0 0,1 0 0,-1 1 0,1-1 0,-1 1 0,1-1 0,0 1 0,0-1 0,0 1 0,0 0 0,0-1 0,-2 5 0,3-4 0,0 0 0,0 0 0,0 1 0,0-1 0,0 0 0,0 0 0,0 1 0,1-1 0,-1 0 0,1 0 0,-1 0 0,1 1 0,0-1 0,0 0 0,0 0 0,0 0 0,1 0 0,1 2 0,14 16 0,1-1 0,0 0 0,2-2 0,0 0 0,38 24 0,-22-15 0,-32-24 0,-1 1 0,1-1 0,-1 1 0,0 0 0,0 0 0,0 1 0,-1-1 0,1 1 0,-1-1 0,1 1 0,-1 0 0,-1 0 0,3 5 0,-4-7 0,1 0 0,-1 0 0,0 0 0,0 0 0,0 0 0,0 0 0,0 0 0,-1 0 0,1 0 0,-1 0 0,1 0 0,-1 0 0,0 0 0,1 0 0,-1 0 0,0-1 0,0 1 0,-1 0 0,1-1 0,0 1 0,0 0 0,-1-1 0,1 0 0,-1 1 0,0-1 0,1 0 0,-1 0 0,0 0 0,1 0 0,-3 1 0,-10 4-170,1-1-1,-1 0 0,0-1 1,0-1-1,0 0 0,0-1 1,-26 1-1,-10-1-6655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24575,'-2'0'0,"1"0"0,-1 0 0,1 1 0,-1-1 0,1 1 0,-1-1 0,1 1 0,0-1 0,-1 1 0,1 0 0,0 0 0,-1 0 0,1 0 0,0 0 0,0 0 0,0 0 0,0 0 0,0 0 0,0 0 0,0 0 0,0 1 0,1-1 0,-1 0 0,0 1 0,0 1 0,-11 40 0,12-40 0,-2 5 0,1 0 0,0 0 0,0 0 0,1 0 0,0 0 0,1 0 0,0 0 0,0 0 0,0 0 0,1 0 0,1 0 0,-1-1 0,1 1 0,7 12 0,-7-15 0,1 0 0,0 0 0,0 0 0,0 0 0,1-1 0,0 0 0,0 0 0,0 0 0,0 0 0,0-1 0,1 0 0,0 0 0,-1-1 0,1 1 0,0-1 0,0-1 0,1 1 0,-1-1 0,11 1 0,-12-2 0,1 1 0,0-2 0,0 1 0,0-1 0,0 1 0,0-2 0,0 1 0,-1-1 0,1 0 0,-1 0 0,1 0 0,-1-1 0,0 0 0,0 0 0,0 0 0,0-1 0,0 1 0,-1-1 0,0 0 0,0-1 0,0 1 0,0-1 0,0 1 0,-1-1 0,0 0 0,3-8 0,-3 8 0,-1 0 0,1-1 0,-2 1 0,1-1 0,0 0 0,-1 0 0,0 1 0,-1-1 0,1 0 0,-1 0 0,0 0 0,0 0 0,-1 1 0,0-1 0,0 0 0,0 0 0,-1 1 0,0-1 0,0 1 0,0-1 0,-1 1 0,1 0 0,-1 0 0,-1 0 0,1 0 0,-8-8 0,6 9 0,0 0 0,0 0 0,-1 0 0,0 1 0,0 0 0,0 0 0,0 0 0,0 1 0,0 0 0,0 0 0,-1 1 0,1-1 0,-1 1 0,0 1 0,1-1 0,-1 1 0,-11 1 0,13 0 0,0-1 0,0 1 0,0 0 0,0 0 0,0 1 0,0-1 0,0 1 0,0 0 0,1 0 0,-1 1 0,1 0 0,0-1 0,-1 1 0,1 1 0,0-1 0,1 1 0,-1-1 0,1 1 0,0 0 0,-1 0 0,2 1 0,-6 8 0,-2 22-1365,5-1-5461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24575,'-5'0'0,"-1"14"0,0 13 0,1 8 0,1 6 0,2 5 0,1 0 0,5 2 0,7-9 0,2-10-8191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13 0,0 9 0,0 9 0,0-4-8191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24575,'358'0'0,"-363"0"0,0 0 0,0 0 0,-1 1 0,1 0 0,0 0 0,0 0 0,0 1 0,0 0 0,0 0 0,1 0 0,-1 0 0,1 1 0,-1 0 0,1 0 0,0 0 0,0 0 0,0 1 0,0 0 0,1 0 0,-1 0 0,1 0 0,0 0 0,0 0 0,1 1 0,-1 0 0,1-1 0,0 1 0,0 0 0,1 0 0,0 0 0,-1 0 0,1 7 0,-1-3 0,1 1 0,0-1 0,1 0 0,0 1 0,1-1 0,0 0 0,0 1 0,1-1 0,0 0 0,1 0 0,-1 0 0,2 0 0,0-1 0,0 1 0,0-1 0,1 0 0,8 11 0,-9-15 0,1 2 0,1 0 0,-1 1 0,0-1 0,5 11 0,-9-14 0,0 0 0,0 0 0,0 0 0,0 1 0,-1-1 0,1 0 0,-1 1 0,0-1 0,0 0 0,0 1 0,0-1 0,-1 0 0,0 5 0,-10 44 0,-2 5 0,-10 106 0,21-137 0,2-1 0,0 1 0,2 0 0,0-1 0,2 1 0,10 34 0,-11-48 0,0 0 0,0-1 0,-2 1 0,1 1 0,-1 17 0,-1-28 0,0 1 0,-1-1 0,1 0 0,0 1 0,-1-1 0,0 0 0,1 1 0,-1-1 0,0 0 0,0 0 0,0 0 0,-1 0 0,1 0 0,0 0 0,-3 2 0,2-2 0,1-1 0,-1-1 0,0 1 0,1 0 0,-1 0 0,0-1 0,0 1 0,0 0 0,0-1 0,1 0 0,-1 0 0,0 1 0,0-1 0,0 0 0,0-1 0,0 1 0,0 0 0,0 0 0,0-1 0,0 1 0,1-1 0,-4-1 0,0-1-105,-1 0 0,0 0 0,1-1 0,0 1 0,0-1 0,0-1 0,0 1 0,0-1 0,1 0 0,0 0 0,0 0 0,-6-11 0,-9-15-6721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42 24575,'-9'-6'0,"-1"1"0,0-1 0,0 2 0,0 0 0,-1 0 0,1 1 0,-1 0 0,-16-2 0,24 4 0,-1 1 0,0-1 0,1 1 0,-1 0 0,0 0 0,1 0 0,-1 1 0,1-1 0,-1 1 0,0 0 0,1 0 0,-1 0 0,1 1 0,0-1 0,-1 1 0,1-1 0,0 1 0,0 0 0,0 1 0,0-1 0,0 0 0,1 1 0,-1 0 0,1-1 0,0 1 0,-1 0 0,1 0 0,-2 5 0,3-5 0,0-1 0,0 1 0,0-1 0,0 1 0,0 0 0,1-1 0,-1 1 0,1 0 0,0-1 0,0 1 0,0 0 0,0 0 0,0-1 0,0 1 0,1 0 0,0-1 0,-1 1 0,1 0 0,0-1 0,0 1 0,0-1 0,1 1 0,-1-1 0,1 0 0,-1 1 0,1-1 0,0 0 0,0 0 0,-1 0 0,2 0 0,-1-1 0,4 3 0,6 4 0,0-1 0,1 0 0,1-1 0,26 8 0,-17-5 0,-73 0 0,41-6 0,-7 0 0,1 2 0,0 0 0,1 1 0,-1 0 0,1 1 0,0 1 0,-15 11 0,25-16 0,-1 1 0,1-1 0,-1 1 0,1 0 0,0 0 0,0 1 0,1-1 0,0 1 0,-1 0 0,1 0 0,1 0 0,-1 0 0,1 0 0,0 1 0,0-1 0,1 1 0,-1-1 0,1 1 0,0 0 0,1 0 0,-1-1 0,1 1 0,1 6 0,0-7 0,1 0 0,-1 0 0,1 0 0,0 0 0,0-1 0,1 1 0,-1-1 0,1 1 0,0-1 0,0 0 0,0 0 0,1 0 0,0-1 0,0 1 0,-1-1 0,2 0 0,-1 0 0,0 0 0,6 2 0,3 2 0,0-1 0,1-1 0,-1 0 0,1-1 0,24 5 0,-15-5-151,1-1-1,-1-1 0,1-1 0,-1 0 1,1-2-1,0-1 0,-1-1 1,39-11-1,-11-4-6674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24575,'0'10'0,"-2"0"0,1-1 0,-1 1 0,-1-1 0,0 1 0,-4 9 0,-7 24 0,6-10 0,2-1 0,0 1 0,0 51 0,6-74 0,0-1 0,0 1 0,1-1 0,0 1 0,0-1 0,1 1 0,1-1 0,0 0 0,0 0 0,0 0 0,1 0 0,1-1 0,-1 1 0,1-1 0,1 0 0,11 13 0,-13-18 0,0 0 0,0 1 0,0-1 0,0-1 0,1 1 0,0-1 0,-1 1 0,1-1 0,0-1 0,0 1 0,0-1 0,0 0 0,0 0 0,0 0 0,0-1 0,0 1 0,1-1 0,-1-1 0,0 1 0,0-1 0,0 0 0,0 0 0,0 0 0,0-1 0,0 1 0,0-1 0,-1 0 0,1-1 0,-1 1 0,1-1 0,-1 0 0,0 0 0,0-1 0,0 1 0,0-1 0,3-4 0,3-6 0,-1 0 0,0-1 0,-1 0 0,0 0 0,6-18 0,22-85 0,-14 41 0,-18 71 0,-1 16 0,0 25 0,-3-29 0,1 10 0,1-1 0,0 0 0,8 29 0,-8-37 0,1-1 0,-1 0 0,1 0 0,1 0 0,-1-1 0,1 1 0,0-1 0,0 1 0,1-1 0,-1-1 0,10 8 0,-3-3 0,1-1 0,0-1 0,1 0 0,-1-1 0,1 0 0,0-1 0,26 6 0,-33-9 0,1 0 0,-1-1 0,1 0 0,0-1 0,-1 1 0,1-2 0,0 1 0,-1 0 0,1-1 0,0 0 0,-1-1 0,0 0 0,1 0 0,-1 0 0,0-1 0,0 1 0,0-1 0,9-7 0,-6 2 0,0-1 0,0 0 0,-1 0 0,-1-1 0,0 0 0,0 0 0,-1-1 0,0 0 0,-1 0 0,7-19 0,-6 10 0,0 1 0,-2-1 0,0 0 0,-1-1 0,0-32 0,-3 46-97,0 1-1,-1 0 1,1 0-1,-1 0 1,-1 0-1,1 0 1,-1 0-1,0 0 1,0 1-1,0-1 1,-1 0-1,0 1 0,-5-8 1,-17-13-6729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24575,'7'189'0,"-5"-162"0,2 1 0,1-1 0,2 0 0,16 44 0,-21-65 0,1 1 0,1-1 0,-1 0 0,1 0 0,0-1 0,1 1 0,-1-1 0,1 0 0,0 0 0,9 7 0,-12-11 0,-1 0 0,1 0 0,0 0 0,0 0 0,0 0 0,0 0 0,0-1 0,0 1 0,0 0 0,0-1 0,1 0 0,-1 0 0,0 1 0,0-1 0,0 0 0,0-1 0,0 1 0,1 0 0,-1-1 0,0 1 0,0-1 0,0 1 0,0-1 0,0 0 0,0 0 0,0 0 0,0 0 0,-1 0 0,1-1 0,0 1 0,-1-1 0,1 1 0,-1-1 0,1 1 0,-1-1 0,0 0 0,1 1 0,0-4 0,5-8 0,0 0 0,-1-1 0,-1 0 0,0 0 0,-1 0 0,-1 0 0,0-1 0,2-19 0,6-29 0,4-8-42,-4 20-619,20-60-1,-25 95-6164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2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24575,'-19'0'0,"5"-1"0,0 1 0,-1 1 0,1 0 0,-16 4 0,25-3 0,1-1 0,0 0 0,0 1 0,0 0 0,1 0 0,-1 0 0,0 0 0,1 0 0,-1 1 0,1 0 0,0 0 0,0 0 0,0 0 0,0 0 0,1 0 0,-1 1 0,1 0 0,-3 4 0,4-6 0,0 1 0,0 0 0,1 0 0,-1-1 0,1 1 0,-1 0 0,1 0 0,0 0 0,0 0 0,0 0 0,0 0 0,1-1 0,-1 1 0,1 0 0,0 0 0,0 0 0,-1-1 0,2 1 0,-1-1 0,0 1 0,1 0 0,-1-1 0,1 0 0,0 1 0,-1-1 0,1 0 0,0 0 0,4 2 0,7 8 0,0-1 0,1-1 0,23 14 0,-23-15 0,-4-3 0,-1 0 0,1 1 0,-1 0 0,-1 1 0,1 0 0,-1 0 0,-1 1 0,13 18 0,-18-23 0,0 0 0,0 1 0,0-1 0,0 0 0,-1 1 0,0-1 0,0 1 0,0 0 0,-1-1 0,0 1 0,1-1 0,-1 1 0,-1 0 0,1-1 0,-1 1 0,0 0 0,0-1 0,0 1 0,-1-1 0,1 0 0,-1 1 0,0-1 0,0 0 0,-5 5 0,4-4-85,-1-1 0,1 1-1,-1-1 1,0 0 0,0-1-1,-1 1 1,1-1 0,-1 0-1,0 0 1,0 0 0,0 0-1,0-1 1,0 0 0,0 0-1,-11 2 1,-15 2-6741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3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24575,'0'1'0,"-1"14"0,1-1 0,1 1 0,1-1 0,0 0 0,7 27 0,-8-37 0,1 0 0,0-1 0,-1 1 0,1 0 0,0-1 0,1 0 0,-1 1 0,1-1 0,0 0 0,-1 0 0,1 0 0,0-1 0,1 1 0,-1-1 0,0 0 0,1 0 0,-1 0 0,1 0 0,0 0 0,0-1 0,-1 0 0,1 1 0,0-2 0,0 1 0,0 0 0,0-1 0,0 0 0,5 0 0,-2 0 0,-1 0 0,1-1 0,0 0 0,-1 0 0,1-1 0,-1 0 0,0 0 0,1 0 0,-1-1 0,0 0 0,-1 0 0,1-1 0,0 1 0,-1-1 0,0 0 0,0-1 0,0 1 0,0-1 0,-1 0 0,0 0 0,0-1 0,0 1 0,-1-1 0,0 0 0,0 0 0,3-8 0,0-2 0,0 1 0,-1-2 0,-1 1 0,-1 0 0,0-1 0,-2 0 0,1 1 0,-2-1 0,-2-23 0,4 51 15,1 0 0,0-1 0,0 1 0,1-1-1,0 0 1,8 13 0,40 61-1159,-48-78 819,30 44-6501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24575,'3'-13'0,"5"23"0,2 5 0,-2-6 0,0 1 0,1-1 0,0 0 0,1-1 0,20 14 0,-25-19 0,1 0 0,-1-1 0,1 1 0,0-1 0,0 0 0,-1 0 0,1-1 0,1 0 0,-1 0 0,0 0 0,0-1 0,0 0 0,0 0 0,8-1 0,-9 0 0,-1-1 0,0 1 0,0-1 0,0 0 0,0 0 0,0 0 0,0-1 0,0 0 0,-1 1 0,1-1 0,-1 0 0,0 0 0,0-1 0,0 1 0,0-1 0,-1 1 0,1-1 0,-1 0 0,3-8 0,2-3 0,-2 0 0,1 0 0,-2 0 0,4-20 0,-5 21 0,-1-1 0,0 1 0,-1-1 0,-1 1 0,-1-16 0,1 26 0,-1 0 0,0 0 0,0 0 0,0 1 0,0-1 0,0 0 0,-1 1 0,0-1 0,1 1 0,-1-1 0,-1 1 0,1 0 0,0 0 0,-1 0 0,0 0 0,1 0 0,-1 1 0,0-1 0,0 1 0,-1 0 0,1-1 0,0 2 0,-1-1 0,-3-1 0,-1-1 0,-1 2 0,1-1 0,0 1 0,-1 0 0,0 1 0,1 0 0,-1 0 0,0 1 0,0 0 0,1 1 0,-18 3 0,22-3 0,-1 0 0,0 1 0,0 0 0,1 0 0,-1 0 0,1 1 0,0-1 0,0 1 0,0 0 0,0 0 0,0 0 0,1 1 0,-1 0 0,1-1 0,0 1 0,0 0 0,0 1 0,1-1 0,-1 0 0,1 1 0,0-1 0,-1 6 0,-3 12 0,0 0 0,2 1 0,1-1 0,1 1 0,1 23 0,9 115 0,2-79 57,24 90 0,-4-22-1536,-23-105-5347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24575,'4'0'0,"3"5"0,-2 11 0,0 16 0,-2 16 0,9 1 0,1 0 0,-1 7 0,-2 6 0,6 3 0,0-10-8191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24 140 24575,'-2'32'0,"-8"49"0,0-1 0,9-72 0,1 1 0,0 0 0,0-1 0,1 1 0,0 0 0,0-1 0,1 1 0,0-1 0,4 10 0,-4-14 0,0 0 0,0-1 0,0 1 0,1-1 0,0 1 0,-1-1 0,1 0 0,0 0 0,1 0 0,-1 0 0,0 0 0,1-1 0,0 0 0,-1 0 0,1 0 0,0 0 0,0 0 0,0-1 0,9 2 0,-6-1 0,0-1 0,1-1 0,-1 1 0,1-1 0,-1-1 0,1 1 0,-1-1 0,1-1 0,-1 1 0,0-1 0,0-1 0,0 1 0,0-1 0,0 0 0,-1-1 0,1 1 0,-1-2 0,0 1 0,0 0 0,0-1 0,10-11 0,-10 9 0,1 0 0,-1 0 0,-1-1 0,1 0 0,-2 0 0,1 0 0,-1-1 0,0 1 0,0-1 0,-1 0 0,-1 0 0,1 0 0,-1 0 0,-1-1 0,0 1 0,0-19 0,-1 23 0,-1 0 0,0 0 0,-1 0 0,1 0 0,-1 0 0,1 1 0,-2-1 0,1 1 0,0-1 0,-1 1 0,0 0 0,0 0 0,0 0 0,0 0 0,-1 0 0,1 1 0,-1 0 0,-6-4 0,-6-4 0,0 2 0,-1 0 0,-29-11 0,-17-9 0,62 29 0,-1-1 0,1 1 0,0-1 0,0 1 0,0-1 0,0 0 0,0 1 0,0-1 0,0 0 0,0 0 0,1 0 0,-1 1 0,0-1 0,0 0 0,1 0 0,-1 0 0,0 0 0,1 0 0,-1-1 0,1 1 0,0 0 0,-1 0 0,1 0 0,0 0 0,-1-1 0,1 1 0,0 0 0,0-2 0,1 1 0,0 0 0,0 1 0,0-1 0,0 0 0,1 1 0,-1-1 0,0 1 0,1-1 0,-1 1 0,1 0 0,0-1 0,-1 1 0,1 0 0,0 0 0,2-1 0,11-5 0,0 1 0,33-9 0,-7 7-341,-1 1 0,2 3-1,77 0 1,-80 4-6485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24575,'0'22'0,"5"115"0,-3-121 0,0 1 0,1-1 0,1 0 0,1 0 0,0-1 0,9 18 0,-12-29 0,1 1 0,0-1 0,-1 0 0,2 0 0,-1 0 0,0 0 0,1-1 0,0 1 0,0-1 0,0 0 0,0 0 0,0 0 0,1-1 0,-1 1 0,1-1 0,-1 0 0,1-1 0,0 1 0,0-1 0,0 0 0,0 0 0,0 0 0,0-1 0,0 0 0,0 0 0,0 0 0,0 0 0,0-1 0,10-2 0,-6 0 0,1 1 0,-1-1 0,1-1 0,-1 1 0,0-2 0,-1 1 0,1-1 0,-1-1 0,0 1 0,0-1 0,0-1 0,-1 0 0,0 0 0,11-13 0,-8 1 0,0 0 0,-1-1 0,-1 0 0,0-1 0,7-37 0,-9 42 0,-3 29 0,0 3 0,-1-7 10,1 0 0,1 0 0,-1 0 0,2-1 0,-1 1 0,1-1 0,0 0 0,1-1 0,0 1 0,0-1 0,14 12 0,-14-14-103,-1-1 0,1 1 1,1-1-1,-1-1 0,1 1 0,-1-1 0,1 0 0,0 0 1,0-1-1,0 0 0,0 0 0,1-1 0,-1 0 1,0 0-1,13-1 0,5-3-6733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24575,'-1'1'0,"0"-1"0,0 0 0,0 1 0,0-1 0,0 1 0,0-1 0,1 1 0,-1 0 0,0-1 0,0 1 0,1 0 0,-1 0 0,1-1 0,-1 1 0,0 0 0,1 0 0,-1 0 0,1 0 0,0 0 0,-1 0 0,1 0 0,0 0 0,0 0 0,-1 0 0,1 0 0,0 1 0,-5 32 0,5-30 0,-8 124 0,6 1 0,16 148 0,-2-194-455,3 0 0,30 94 0,-34-142-6371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53 135 24575,'-2'0'0,"1"0"0,-1 0 0,1 0 0,-1 1 0,0-1 0,1 1 0,-1-1 0,1 1 0,-1-1 0,1 1 0,-1 0 0,1 0 0,0-1 0,-1 1 0,1 0 0,0 1 0,0-1 0,0 0 0,-2 2 0,1 1 0,-1-1 0,1 1 0,0 0 0,1 0 0,-1-1 0,1 1 0,-2 6 0,1 3 0,0-1 0,0 0 0,2 0 0,0 17 0,0-25 0,1 0 0,0 0 0,1 1 0,-1-1 0,1 0 0,-1 0 0,1-1 0,0 1 0,1 0 0,-1-1 0,1 1 0,-1-1 0,1 0 0,0 1 0,0-1 0,1-1 0,-1 1 0,0 0 0,1-1 0,0 0 0,0 0 0,-1 0 0,1 0 0,0-1 0,0 1 0,8 1 0,-3-1 0,0 0 0,0 0 0,1 0 0,-1-2 0,0 1 0,1-1 0,-1 0 0,1-1 0,-1 0 0,0 0 0,15-5 0,-16 3 0,-1-1 0,0 0 0,0 0 0,0-1 0,0 0 0,-1 0 0,1 0 0,-1-1 0,-1 0 0,1 0 0,-1 0 0,0-1 0,0 0 0,-1 0 0,0 0 0,0 0 0,-1-1 0,0 0 0,0 1 0,2-15 0,-3 15 0,-1 0 0,0 1 0,0-1 0,-1 0 0,1 0 0,-1 0 0,-1 0 0,0 0 0,0 1 0,0-1 0,-1 0 0,1 0 0,-2 1 0,1-1 0,-1 1 0,0 0 0,0 0 0,-1 0 0,0 0 0,0 1 0,0-1 0,0 1 0,-1 0 0,0 0 0,-6-4 0,3 4-76,0 0 1,0 0-1,-1 1 0,0 0 0,0 0 0,0 1 0,0 0 0,0 1 1,-1 0-1,1 0 0,-1 1 0,1 0 0,-1 1 0,0 0 1,1 0-1,-1 1 0,-18 5 0,-4 5-6750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1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24575,'0'10'0,"0"7"0,0 10 0,0 9 0,0 0-8191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1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 24575,'1'-3'0,"2"9"0,7 22 0,9 40 0,64 347 0,-79-393 0,11 76 0,-14-89 0,0 1 0,-1 0 0,-1-1 0,1 1 0,-2 0 0,1-1 0,-6 17 0,5-22 0,0 0 0,0-1 0,0 1 0,-1-1 0,1 1 0,-1-1 0,0 0 0,0 0 0,0 0 0,0-1 0,-1 1 0,1-1 0,-1 1 0,0-1 0,1 0 0,-1-1 0,0 1 0,0-1 0,0 1 0,-7 0 0,-8 2 0,0-1 0,-1-1 0,-21 0 0,34-2 0,-168-5 37,121 1-387,0 3-1,0 1 1,-63 10-1,88-4-6475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1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24575,'2'33'0,"1"1"0,2-1 0,11 42 0,1 5 0,14 38 0,-5-29 0,8 93 0,-33-173-124,1 0 0,0 0 0,1 0 0,0 0 0,0-1 0,1 1-1,0-1 1,0 0 0,1 0 0,11 13 0,0-6-6702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4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24575,'-9'0'0,"-3"5"0,0 6 0,3 10 0,2 16 0,3 10 0,7 7 0,2 3 0,10-8 0,7-12 0,9-13 0,8-10 0,-3-7-8191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8 0,0 7 0,0 3 0,0 3 0,0 5 0,0-2 0,0 0 0,0-2 0,5 10 0,2 5 0,-1 2 0,8-10 0,1-12-8191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1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24575,'5'0'0,"10"0"0,12 0 0,25 0 0,30-9 0,25-3 0,17 0 0,19 3 0,18 2 0,5-11 0,-8-2 0,-17 1 0,-28 5 0,-33 4-8191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1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24575,'-8'32'0,"0"-5"0,2 12 0,2 0 0,1 0 0,2 1 0,2 0 0,2-1 0,7 41 0,-8-73 0,1 1 0,-1-1 0,1 0 0,1 1 0,-1-1 0,1-1 0,0 1 0,1 0 0,-1-1 0,1 0 0,1 0 0,-1-1 0,1 1 0,0-1 0,0 0 0,1-1 0,-1 0 0,1 0 0,13 6 0,-14-7 0,1-1 0,-1 0 0,0-1 0,1 0 0,-1 0 0,1 0 0,-1 0 0,1-1 0,-1 0 0,1-1 0,-1 0 0,1 0 0,-1 0 0,0 0 0,1-1 0,-1 0 0,0-1 0,0 1 0,0-1 0,-1 0 0,1-1 0,-1 1 0,10-9 0,-8 6 0,-1 0 0,-1 0 0,1-1 0,-1 1 0,0-1 0,0 0 0,-1-1 0,0 1 0,0-1 0,-1 0 0,0 0 0,-1 0 0,1 0 0,-1-1 0,-1 1 0,0 0 0,0-1 0,-1 1 0,0-1 0,0 1 0,-1-1 0,0 1 0,0-1 0,-1 1 0,-5-14 0,4 11 0,-2 1 0,1 0 0,-2 0 0,1 0 0,-1 1 0,0-1 0,-1 1 0,0 1 0,-1 0 0,0 0 0,0 0 0,-1 1 0,1 0 0,-2 1 0,1 0 0,-1 0 0,0 1 0,0 0 0,-14-4 0,11 5 0,-1 0 0,0 1 0,1 1 0,-1 0 0,0 1 0,-24 1 0,34 0 0,0 0 0,0 1 0,-1 0 0,1-1 0,0 2 0,0-1 0,0 0 0,0 1 0,0 0 0,0 0 0,0 0 0,1 0 0,-1 0 0,1 1 0,-1 0 0,1-1 0,0 2 0,0-1 0,0 0 0,1 0 0,-1 1 0,1-1 0,0 1 0,0 0 0,-3 6 0,3-1 0,-1 0 0,1 0 0,1 1 0,0-1 0,0 1 0,1-1 0,0 0 0,0 1 0,1-1 0,1 1 0,-1-1 0,2 0 0,4 13 0,6 12 0,1-1 0,25 40 0,11 26 0,-32-52 0,-2 0 0,-1 1 0,-3 1 0,-3 0 0,-1 0 0,2 87 0,-10-131-53,0 10 113,1 0-1,3 21 0,-3-31-174,0-1 1,0 0-1,1 1 1,-1-1-1,1 0 0,0 1 1,0-1-1,1 0 0,-1-1 1,1 1-1,0 0 1,4 3-1,21 15-6711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90 24575,'-2'0'0,"-1"1"0,1-1 0,-1 1 0,1 0 0,-1-1 0,1 1 0,0 0 0,-1 1 0,1-1 0,0 0 0,0 1 0,0-1 0,0 1 0,0-1 0,0 1 0,1 0 0,-1 0 0,0 0 0,1 0 0,-1 0 0,1 0 0,0 0 0,0 1 0,-1 3 0,-3 5 0,1 0 0,0 1 0,-3 19 0,3-15 0,1 1 0,1 0 0,1 1 0,1 32 0,0-46 0,1 1 0,-1-1 0,1 1 0,0-1 0,1 0 0,-1 0 0,1 1 0,0-1 0,0 0 0,0-1 0,0 1 0,1 0 0,-1-1 0,1 1 0,0-1 0,0 0 0,0 0 0,1 0 0,-1 0 0,1 0 0,-1-1 0,1 0 0,0 1 0,6 1 0,1 0 0,0-1 0,0 0 0,0-1 0,0 0 0,0-1 0,0 0 0,0-1 0,1 0 0,-1 0 0,0-1 0,17-5 0,-21 5 0,0-1 0,-1 0 0,1 0 0,-1-1 0,0 1 0,0-2 0,0 1 0,0-1 0,0 0 0,-1 0 0,1 0 0,-1-1 0,0 0 0,-1 0 0,1 0 0,-1 0 0,0-1 0,0 0 0,5-12 0,-4 5 0,-1-1 0,0 1 0,-1-1 0,-1 0 0,0 0 0,-1 0 0,-1 0 0,0 0 0,-3-24 0,2 31 0,0 0 0,0 0 0,-1 0 0,0 0 0,0 1 0,0-1 0,-1 1 0,0-1 0,0 1 0,-1 0 0,0 0 0,0 0 0,0 0 0,-1 1 0,0 0 0,0 0 0,0 0 0,-1 1 0,1-1 0,-1 1 0,-7-3 0,-2 1 14,0 1-1,-1 0 0,1 1 0,-1 1 1,0 1-1,0 0 0,0 1 1,-23 1-1,27 0-137,0 1 0,0 1 1,1 0-1,-1 0 0,0 1 0,1 1 1,-1 0-1,1 0 0,0 1 0,1 0 1,-20 13-1,-1 12-6702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1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24575,'77'1'0,"-42"2"0,0-3 0,1-1 0,-1-1 0,49-10 0,-74 7 0,-10 3 0,-1 2 0,-1 0 0,1 0 0,0 1 0,0-1 0,0 0 0,0 1 0,0-1 0,0 1 0,0-1 0,0 1 0,0-1 0,0 1 0,0 0 0,0-1 0,1 1 0,-2 1 0,-8 9 0,1 1 0,0 0 0,1 0 0,0 0 0,1 1 0,1 0 0,0 1 0,0-1 0,-4 21 0,5-14 0,1-1 0,1 1 0,0 0 0,2 0 0,0 0 0,3 30 0,-1-39-97,1 0-1,1-1 1,0 1-1,0-1 1,1 1-1,0-1 1,1 0-1,0 0 1,1-1-1,0 0 1,0 0-1,1 0 0,11 10 1,18 14-6729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24 24575,'0'-1'0,"-1"-1"0,1 1 0,-1 0 0,1 0 0,-1 0 0,1 0 0,-1 0 0,0 0 0,0 0 0,0 0 0,1 0 0,-1 0 0,0 1 0,0-1 0,0 0 0,0 1 0,0-1 0,0 0 0,-1 1 0,1-1 0,0 1 0,0 0 0,0-1 0,0 1 0,-1 0 0,1 0 0,0 0 0,-2 0 0,-37-4 0,39 4 0,-11 0 0,-1 1 0,1 0 0,-1 1 0,1 0 0,0 1 0,-1 0 0,1 1 0,1 0 0,-1 1 0,-15 9 0,22-11 0,0 0 0,0 1 0,0-1 0,1 1 0,-1 0 0,1 0 0,0 0 0,0 1 0,1 0 0,-1 0 0,1 0 0,0 0 0,0 0 0,1 0 0,-1 1 0,1-1 0,1 1 0,-1 0 0,1-1 0,0 1 0,0 0 0,1 0 0,-1 0 0,2 7 0,-1-10 0,1 1 0,-1-1 0,1 0 0,0 1 0,0-1 0,1 0 0,-1 0 0,1 0 0,-1 0 0,1 0 0,0 0 0,0-1 0,0 1 0,0-1 0,1 1 0,-1-1 0,1 0 0,-1 0 0,1 0 0,0 0 0,0 0 0,0-1 0,0 1 0,0-1 0,0 0 0,1 0 0,5 2 0,8 0 0,-1 0 0,1-1 0,-1 0 0,20-2 0,-22 1 0,-22 0 0,-16 4 0,7 1 0,0 0 0,1 1 0,-1 1 0,1 0 0,1 2 0,-20 14 0,28-19 0,1 1 0,-1 0 0,1 1 0,1-1 0,-1 1 0,-8 14 0,12-17 0,0 0 0,0 1 0,0-1 0,1 1 0,-1-1 0,1 1 0,0 0 0,0-1 0,1 1 0,0 0 0,0 0 0,0-1 0,1 8 0,0-8 0,0 1 0,0 0 0,0-1 0,1 1 0,-1-1 0,1 1 0,1-1 0,-1 0 0,1 0 0,-1 0 0,1 0 0,0 0 0,0-1 0,5 4 0,-2-2 0,0 0 0,1-1 0,-1 0 0,1 0 0,0 0 0,0-1 0,15 4 0,1-1 0,1-1 0,0-2 0,0 0 0,39-2 0,-43-1-195,-1-1 0,1-1 0,-1-1 0,0 0 0,0-2 0,22-7 0,-13 0-6631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47 128 24575,'-2'0'0,"0"1"0,0-1 0,0 1 0,-1-1 0,1 1 0,0 0 0,0 0 0,0 0 0,1 0 0,-1 1 0,0-1 0,0 0 0,1 1 0,-1-1 0,0 1 0,1-1 0,0 1 0,-1 0 0,1 0 0,0 0 0,0 0 0,0 0 0,0 0 0,0 0 0,0 0 0,1 0 0,-1 0 0,1 0 0,0 1 0,-1-1 0,1 3 0,-1 1 0,1 0 0,-1 0 0,1 0 0,0 0 0,0 0 0,1 1 0,0-1 0,0-1 0,1 1 0,3 11 0,-2-13 0,0 0 0,0 0 0,0 0 0,0-1 0,1 1 0,-1-1 0,1 0 0,0 0 0,0 0 0,0-1 0,1 1 0,-1-1 0,0 0 0,1 0 0,0-1 0,-1 1 0,1-1 0,0 0 0,0 0 0,0-1 0,-1 1 0,1-1 0,6 0 0,0-1 0,0 1 0,0-1 0,0-1 0,0 0 0,-1-1 0,1 0 0,-1 0 0,1-1 0,13-7 0,-19 8 0,1-1 0,0 0 0,-1 0 0,1-1 0,-1 1 0,-1-1 0,1 0 0,-1-1 0,1 1 0,-2-1 0,1 0 0,0 0 0,-1 0 0,0 0 0,-1 0 0,0-1 0,0 1 0,3-13 0,-5 13 0,1 0 0,-1 0 0,0 0 0,0 1 0,-1-1 0,0 0 0,0 0 0,0 1 0,-1-1 0,0 0 0,0 1 0,0 0 0,-1-1 0,1 1 0,-1 0 0,0 0 0,-1 1 0,1-1 0,-1 1 0,0-1 0,0 1 0,-7-5 0,5 4 0,0 1 0,0 0 0,0 0 0,-1 0 0,1 0 0,-1 1 0,0 1 0,0-1 0,0 1 0,-14-3 0,19 5 0,-1 0 0,0 0 0,0 0 0,1 1 0,-1-1 0,0 1 0,1-1 0,-1 1 0,1 0 0,-1 0 0,1 0 0,-1 1 0,1-1 0,0 0 0,-1 1 0,1 0 0,0-1 0,0 1 0,0 0 0,0 0 0,0 0 0,1 0 0,-1 0 0,1 1 0,-1-1 0,1 1 0,0-1 0,0 1 0,0-1 0,0 1 0,0-1 0,0 5 0,-5 24 0,0 0 0,3 0 0,0 0 0,2 0 0,3 33 0,-1-17 0,0 25 0,5 158 0,-3-191 0,3 0 0,0 0 0,22 67 0,-14-77-1365,2-7-5461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91 193 24575,'-3'0'0,"1"1"0,-1-1 0,0 1 0,0 0 0,0 0 0,0 0 0,0 0 0,1 0 0,-1 1 0,0-1 0,1 1 0,0 0 0,-1 0 0,1 0 0,0 0 0,0 0 0,0 0 0,0 0 0,0 1 0,0-1 0,1 1 0,-1 0 0,1-1 0,0 1 0,-2 6 0,2-7 0,0 1 0,0 0 0,0 0 0,0 0 0,1 0 0,-1 0 0,1 1 0,0-1 0,0 0 0,0 0 0,0 0 0,1 0 0,-1 0 0,1 0 0,0 0 0,-1 0 0,1 0 0,1 0 0,-1 0 0,0 0 0,1-1 0,0 1 0,-1-1 0,5 5 0,0-2 0,1-1 0,0 0 0,-1 0 0,1-1 0,1 0 0,-1 0 0,0-1 0,1 0 0,-1 0 0,1-1 0,13 2 0,-7-2 0,0-1 0,0 0 0,0-1 0,0-1 0,24-5 0,-32 5 0,-1 0 0,0-1 0,1 1 0,-1-1 0,0-1 0,0 1 0,-1-1 0,1 0 0,-1 0 0,1 0 0,-1-1 0,-1 1 0,1-1 0,-1 0 0,0 0 0,0 0 0,0 0 0,0-1 0,-1 1 0,0-1 0,0 0 0,-1 0 0,0 1 0,0-1 0,1-10 0,-1 9 0,-1 0 0,0 0 0,1 0 0,-2 0 0,1 0 0,-1 0 0,0 0 0,-1 0 0,0 0 0,0 0 0,0 1 0,-1-1 0,0 1 0,0 0 0,0 0 0,-1 0 0,0 0 0,0 0 0,-1 1 0,0 0 0,-8-8 0,2 7 0,0-1 0,0 2 0,-1-1 0,1 2 0,-1 0 0,0 0 0,-1 1 0,1 0 0,-1 1 0,1 1 0,-1 0 0,1 0 0,-1 1 0,0 1 0,1 0 0,-17 4 0,26-4 0,0 0 0,0 0 0,0 1 0,0-1 0,0 1 0,1-1 0,-1 1 0,0 0 0,1 0 0,0 0 0,-1 0 0,1 1 0,0-1 0,0 1 0,0-1 0,-2 6 0,0-2 0,2 0 0,-1 0 0,1 1 0,0 0 0,0-1 0,1 1 0,-1 10 0,1-2 0,1 1 0,0-1 0,1 0 0,1 0 0,0 0 0,7 21 0,-6-28 0,1 0 0,0 0 0,0-1 0,1 1 0,0-1 0,0 0 0,1 0 0,0-1 0,0 0 0,0 0 0,1 0 0,0-1 0,0 0 0,0 0 0,1-1 0,0 0 0,0 0 0,0-1 0,0 0 0,0 0 0,9 1 0,-9-2 0,1 0 0,-1 0 0,1-1 0,-1 0 0,1-1 0,-1 0 0,1 0 0,-1-1 0,1 0 0,-1 0 0,1-1 0,-1 0 0,0 0 0,0-1 0,0-1 0,0 1 0,-1-1 0,1 0 0,-1-1 0,0 0 0,11-9 0,-8 2 0,-1 1 0,0-2 0,-1 1 0,0-1 0,-1-1 0,0 1 0,-1-1 0,7-27 0,-8 23 0,-1 0 0,0 0 0,-2-1 0,0 1 0,-1-1 0,-2-32 0,-6 22 0,1 21 0,0 18 0,2 11 0,1 1 0,1-1 0,1 1 0,1-1 0,1 1 0,1 0 0,0-1 0,2 0 0,1 0 0,7 22 0,-10-36 9,1 0-1,0 0 1,1 0-1,-1-1 1,1 1 0,0-1-1,1 0 1,0 0-1,0 0 1,0-1-1,1 1 1,-1-1-1,8 4 1,-5-4-158,1 0 1,-1-1-1,1 0 1,0-1-1,0 1 1,1-2-1,-1 0 1,0 0-1,18 1 1,13-1-6678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24575,'0'-4'0,"0"7"0,9 17 0,3 15 0,9 0 0,0 9 0,2 6 0,-3-1 0,4-8 0,-2-3 0,9-8 0,13-8 0,8-9 0,-4-6-8191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24575,'-4'0'0,"-1"0"0,0 0 0,1 1 0,-1 0 0,0 0 0,1 0 0,-1 0 0,1 1 0,0-1 0,-1 1 0,1 0 0,0 1 0,0-1 0,0 1 0,0-1 0,-5 6 0,5-3 0,0 0 0,0 0 0,1 0 0,0 1 0,-1-1 0,2 1 0,-1-1 0,1 1 0,0 0 0,0 0 0,-1 8 0,1-2 0,0 0 0,1 0 0,1 1 0,0-1 0,1 0 0,0 0 0,1 1 0,0-1 0,1 0 0,0 0 0,1-1 0,6 14 0,-6-18 0,0-1 0,1 0 0,0 0 0,0 0 0,1-1 0,-1 0 0,1 0 0,0 0 0,1 0 0,-1-1 0,1 0 0,0-1 0,0 0 0,0 0 0,0 0 0,1-1 0,-1 0 0,1 0 0,-1-1 0,1 0 0,0 0 0,-1-1 0,16 0 0,-16 0 0,0-1 0,0 1 0,0-1 0,0 0 0,0-1 0,0 0 0,0 0 0,0 0 0,-1-1 0,1 0 0,-1 0 0,0-1 0,0 1 0,0-1 0,0-1 0,-1 1 0,1-1 0,-1 0 0,0 0 0,-1-1 0,1 1 0,-1-1 0,-1 0 0,1 0 0,5-13 0,-7 12 0,0 1 0,-1-1 0,0 1 0,0-1 0,-1 0 0,1 0 0,-1 1 0,-1-1 0,1 0 0,-1 1 0,-1-1 0,1 0 0,-1 1 0,0 0 0,0-1 0,-1 1 0,0 0 0,0 0 0,-1 0 0,1 1 0,-1-1 0,0 1 0,-1 0 0,1 0 0,-1 0 0,0 1 0,0-1 0,-1 1 0,1 0 0,-1 1 0,0 0 0,0 0 0,0 0 0,0 0 0,-1 1 0,1 0 0,-1 0 0,-10-1 0,-14-1-682,-50 0-1,29 4-6143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8 0,0 8 0,9 9 0,3-3-8191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24575,'-19'0'0,"4"-1"0,1 1 0,-1 1 0,0 0 0,-27 7 0,39-8 0,0 1 0,0 0 0,0 0 0,0 1 0,0-1 0,1 1 0,-1-1 0,0 1 0,1 0 0,0 0 0,-1 0 0,1 0 0,0 0 0,0 0 0,0 1 0,0-1 0,0 1 0,1 0 0,-1-1 0,1 1 0,0 0 0,0 0 0,0 0 0,0 0 0,0 0 0,1 0 0,-1 0 0,1 0 0,0 4 0,0-4 0,0-1 0,1 1 0,-1-1 0,1 1 0,-1-1 0,1 1 0,0-1 0,0 0 0,1 1 0,-1-1 0,0 0 0,1 0 0,-1 0 0,1 0 0,0 0 0,0 0 0,-1 0 0,6 3 0,-5-4 0,0 1 0,1 0 0,-1 1 0,0-1 0,0 0 0,0 1 0,0-1 0,-1 1 0,1 0 0,-1-1 0,1 1 0,-1 0 0,0 0 0,0 0 0,1 5 0,-3 44 0,-1-43 0,2 0 0,0 0 0,0 0 0,0 0 0,4 18 0,-3-24 0,0 0 0,0 0 0,0 0 0,1-1 0,-1 1 0,1 0 0,0-1 0,0 1 0,0-1 0,0 0 0,0 1 0,0-1 0,1 0 0,-1 0 0,1-1 0,-1 1 0,1 0 0,0-1 0,0 0 0,0 1 0,-1-1 0,5 0 0,10 4-341,-1-2 0,1 0-1,25 0 1,3-1-6485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24575,'77'1'0,"-20"1"0,87-10 0,-124 5 0,-18 2 0,-1 1 0,0-1 0,0 1 0,0 0 0,1-1 0,-1 1 0,0 0 0,0 0 0,1 0 0,-1 0 0,0 0 0,0 0 0,1 1 0,-1-1 0,2 1 0,-2 0 0,-1 0 0,1 1 0,-1-1 0,1 1 0,-1-1 0,1 0 0,-1 1 0,0-1 0,0 1 0,0-1 0,0 1 0,0-1 0,0 1 0,0-1 0,-1 0 0,1 1 0,0-1 0,-1 2 0,-7 43 0,2 1 0,0 59 0,7-102 0,-1 1 0,0 0 0,1-1 0,0 1 0,0 0 0,0-1 0,1 0 0,0 1 0,-1-1 0,2 0 0,-1 1 0,0-1 0,1-1 0,0 1 0,0 0 0,0-1 0,6 6 0,-4-5 0,1 0 0,-1 0 0,1-1 0,0 0 0,0 0 0,0-1 0,0 1 0,0-1 0,1-1 0,-1 1 0,12 0 0,-10-1 0,1 0 0,-1-1 0,0 0 0,0-1 0,0 0 0,0 0 0,0-1 0,0 1 0,0-2 0,0 1 0,-1-1 0,1-1 0,-1 1 0,0-1 0,0 0 0,0-1 0,-1 0 0,1 0 0,-1 0 0,11-12 0,-9 2 0,-1 0 0,-1-1 0,0 1 0,0-1 0,-2 0 0,0 0 0,3-30 0,6-19 0,-12 58 0,8-25 0,-9 32 0,0 1 0,1-1 0,-1 0 0,0 0 0,0 1 0,0-1 0,0 0 0,0 0 0,0 1 0,1-1 0,-1 0 0,0 0 0,0 1 0,0-1 0,0 0 0,1 0 0,-1 0 0,0 1 0,0-1 0,1 0 0,-1 0 0,0 0 0,0 0 0,1 0 0,-1 1 0,0-1 0,1 0 0,-1 0 0,0 0 0,0 0 0,1 0 0,-1 0 0,0 0 0,1 0 0,-1 0 0,0 0 0,0 0 0,1 0 0,-1 0 0,0-1 0,1 1 0,-1 0 0,0 0 0,0 0 0,1 0 0,-1 0 0,0-1 0,0 1 0,1 0 0,-1 0 0,0 0 0,0-1 0,0 1 0,0 0 0,1 0 0,-1 0 0,0-1 0,0 1 0,0-1 0,13 41 0,27 68 0,-37-99 0,2-1 0,0 1 0,0-1 0,0 1 0,1-1 0,0-1 0,1 1 0,0-1 0,8 7 0,-13-13 0,0 1 0,-1-1 0,1 0 0,0 1 0,0-1 0,0 0 0,0 0 0,0 0 0,0-1 0,0 1 0,0 0 0,0-1 0,1 0 0,-1 1 0,0-1 0,0 0 0,0 0 0,1 0 0,-1 0 0,0-1 0,0 1 0,0 0 0,0-1 0,1 0 0,-1 1 0,0-1 0,0 0 0,0 0 0,0 0 0,-1 0 0,1-1 0,0 1 0,0 0 0,-1-1 0,1 1 0,-1-1 0,1 0 0,-1 0 0,1 1 0,1-5 0,4-7 0,1 0 0,-2-1 0,0 0 0,7-25 0,-10 31 0,4-15 0,-6 16 0,1-1 0,0 0 0,1 1 0,0 0 0,0-1 0,0 1 0,1 0 0,0 1 0,1-1 0,8-10 0,-12 16 0,-1 1 0,1 0 0,-1-1 0,1 1 0,-1 0 0,1-1 0,-1 1 0,1 0 0,-1-1 0,1 1 0,-1 0 0,1 0 0,0 0 0,-1 0 0,1-1 0,0 1 0,-1 0 0,1 0 0,-1 0 0,1 0 0,0 0 0,-1 1 0,1-1 0,0 0 0,-1 0 0,1 0 0,-1 0 0,1 1 0,-1-1 0,1 0 0,0 1 0,-1-1 0,1 0 0,0 1 0,13 20 0,-11-16 0,95 181 78,35 55-1521,-107-203-5383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24575,'228'10'0,"-212"-7"0,-1-2 0,1 1 0,-1-2 0,1 0 0,0-1 0,29-6 0,-44 7 0,0 0 0,0 0 0,0 0 0,0-1 0,0 1 0,0-1 0,0 1 0,0-1 0,0 1 0,0-1 0,0 1 0,0-1 0,0 0 0,0 0 0,-1 1 0,1-1 0,0 0 0,-1 0 0,1 0 0,0 0 0,0-1 0,-6-1 0,-9 6 0,9 1 0,-1-1 0,1 1 0,0 0 0,0 0 0,0 0 0,1 1 0,0-1 0,0 1 0,0 0 0,0 1 0,1-1 0,0 1 0,0-1 0,0 1 0,1 0 0,-3 7 0,0 4 0,1 0 0,0 0 0,1 0 0,-1 31 0,4-38-50,0 0-1,1 0 1,1-1-1,0 1 0,0-1 1,0 1-1,1-1 1,1 0-1,0 0 1,0 0-1,0 0 0,1-1 1,1 0-1,-1 0 1,1 0-1,1-1 1,-1 0-1,1 0 0,1 0 1,-1-1-1,1 0 1,0-1-1,0 1 1,1-2-1,0 1 1,16 5-1,10 3-6775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 24575,'-2'1'0,"0"0"0,1 0 0,-1-1 0,0 1 0,0 0 0,1 0 0,-1 1 0,1-1 0,-1 0 0,1 1 0,0-1 0,-1 0 0,1 1 0,0 0 0,-2 2 0,-16 28 0,14-21 0,1 0 0,0 0 0,1 1 0,0-1 0,1 1 0,0-1 0,0 1 0,2 0 0,0 22 0,1-28 0,0 1 0,0-1 0,1 0 0,-1 1 0,1-1 0,1 0 0,-1 0 0,1-1 0,0 1 0,0-1 0,1 1 0,-1-1 0,1 0 0,1 0 0,-1 0 0,1-1 0,-1 0 0,1 0 0,0 0 0,6 3 0,1 0 0,0-2 0,0 1 0,0-2 0,0 0 0,1 0 0,-1-1 0,1 0 0,0-2 0,0 1 0,21-1 0,-29-1 0,1 0 0,0-1 0,0 0 0,0 0 0,0 0 0,0 0 0,-1-1 0,1 0 0,-1 0 0,1 0 0,-1-1 0,0 0 0,0 0 0,0 0 0,0-1 0,-1 0 0,1 0 0,-1 0 0,0 0 0,0-1 0,0 1 0,-1-1 0,0 0 0,0 0 0,3-7 0,-2 3 0,-2 0 0,1 0 0,-1 0 0,0 0 0,-1-1 0,0 1 0,0 0 0,-1-1 0,-1 1 0,1-1 0,-2 1 0,1 0 0,-1-1 0,-1 1 0,1 0 0,-1 0 0,-1 0 0,0 1 0,-5-9 0,5 11 0,0 0 0,0 1 0,0-1 0,0 1 0,-1 0 0,0 0 0,0 1 0,0 0 0,-1 0 0,0 0 0,1 0 0,-1 1 0,-1 0 0,1 0 0,0 1 0,-1-1 0,1 2 0,-1-1 0,1 1 0,-1 0 0,0 0 0,0 0 0,0 1 0,1 0 0,-1 1 0,-13 2 0,13-2-45,0 1-1,0-1 1,1 2-1,-1-1 1,0 1-1,1 0 1,0 0-1,0 1 1,0 0-1,0 0 1,0 0-1,1 1 1,0-1-1,0 1 1,0 1-1,0-1 1,1 1-1,0 0 1,0 0-1,1 0 1,0 0-1,0 1 1,0-1-1,1 1 0,-1 0 1,2-1-1,-1 1 1,1 0-1,-1 12 1,0 16-6781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2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24575,'0'9'0,"-4"12"0,-2 12 0,0 10 0,1 6 0,2-1 0,1 2 0,5-9 0,3-2 0,9-7 0,7-5 0,8-6 0,5-8 0,4-6 0,-3-3-8191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24575,'4'0'0,"12"0"0,20 0 0,14 0 0,7 0 0,4 0 0,-5 0 0,-2 0 0,-1 0 0,-5 0 0,-2 0 0,-13 0 0,-16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15 0,0 14 0,5 3 0,2 4 0,8-8 0,2-4 0,2-11 0,8-13 0,8-10 0,3-8 0,8-6 0,2-4 0,1-1 0,-7 0-8191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24575,'-1'64'0,"4"80"0,-3-140 0,1 0 0,-1 0 0,1 1 0,0-1 0,1 0 0,-1 0 0,1 0 0,0 0 0,0 0 0,0 0 0,0-1 0,0 1 0,1-1 0,0 1 0,0-1 0,0 0 0,0 0 0,0 0 0,1-1 0,-1 1 0,1-1 0,0 0 0,5 3 0,0-2 0,0 0 0,0-1 0,0 0 0,0 0 0,0-1 0,0 0 0,1-1 0,-1 0 0,0 0 0,10-2 0,-14 1 0,1 0 0,-1-1 0,0 1 0,1-1 0,-1 0 0,0-1 0,0 1 0,0-1 0,-1 0 0,1 0 0,0 0 0,-1-1 0,0 1 0,0-1 0,0 0 0,-1 0 0,1-1 0,-1 1 0,0-1 0,0 0 0,0 1 0,-1-1 0,0-1 0,2-4 0,2-10 0,0 1 0,-2-1 0,0 0 0,1-40 0,6 78 0,0-1 0,1 1 0,0-2 0,1 0 0,1 0 0,20 16 0,-25-25 0,0-1 0,1-1 0,-1 0 0,1 0 0,0-1 0,1 0 0,-1 0 0,1-1 0,0-1 0,-1 0 0,1 0 0,22-1 0,-28-1 0,0 0 0,0-1 0,0 1 0,0-1 0,0-1 0,0 1 0,0-1 0,0 1 0,0-1 0,-1-1 0,1 1 0,-1-1 0,0 0 0,0 0 0,0 0 0,0 0 0,0-1 0,0 1 0,-1-1 0,0 0 0,0 0 0,0-1 0,0 1 0,-1-1 0,0 1 0,0-1 0,0 0 0,0 1 0,1-10 0,0 0 20,0 0 0,-1 0 0,-1 0 0,-1 0 0,0-15 0,-1 21-144,1 1 0,-2 0 1,1 0-1,-1-1 0,0 1 0,0 0 1,0 1-1,-1-1 0,-1 0 0,1 1 1,-6-9-1,-10-5-6702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24575,'4'9'0,"12"17"0,11 18 0,10 11 0,9 9 0,1 3 0,1-9 0,-7-20 0,-11-20 0,-1-28 0,-5-21 0,-8-14 0,-5-9 0,-6-4 0,7-2 0,0 0 0,-2 11-8191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13 0,0 15 0,0 13 0,0 6 0,0-9-8191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24575,'1'-1'0,"-1"-1"0,0 1 0,1-1 0,-1 1 0,0-1 0,1 1 0,0 0 0,-1-1 0,1 1 0,0 0 0,0 0 0,0-1 0,-1 1 0,1 0 0,1 0 0,-1 0 0,0 0 0,0 0 0,0 0 0,0 1 0,1-1 0,-1 0 0,0 0 0,1 1 0,-1-1 0,2 0 0,42-10 0,-39 10 0,125-14 0,-36 6 0,-91 8 0,6 0 0,0-1 0,0 2 0,-1-1 0,1 1 0,14 2 0,-21-1 0,0 0 0,0-1 0,-1 1 0,1 1 0,-1-1 0,1 0 0,-1 0 0,1 1 0,-1 0 0,0-1 0,1 1 0,-1 0 0,0 0 0,0 0 0,-1 0 0,1 0 0,0 1 0,-1-1 0,1 1 0,-1-1 0,0 1 0,0-1 0,1 5 0,3 14 2,-1 0-1,-1 0 1,-1 0-1,-1 0 0,0 1 1,-5 34-1,2-31 9,0-1-1,2 0 1,1 1-1,8 45 1,-7-63-78,0 0 0,1 0 0,0 0 1,0 0-1,0-1 0,1 1 0,-1-1 1,2 0-1,-1 0 0,1-1 0,0 1 1,0-1-1,0 0 0,1 0 0,0-1 1,0 1-1,0-1 0,0-1 0,0 1 1,12 3-1,18 6-6758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24575,'1'9'0,"1"0"0,0 0 0,1 0 0,0-1 0,0 1 0,0-1 0,8 13 0,4 9 0,3 17 0,-5-13 0,0-1 0,3 0 0,31 50 0,-17-49 0,-30-34 0,1 1 0,0 0 0,0 0 0,0 0 0,0-1 0,0 1 0,0 0 0,0-1 0,0 1 0,0-1 0,0 1 0,1-1 0,-1 0 0,0 1 0,0-1 0,0 0 0,1 0 0,-1 0 0,0 0 0,0 0 0,0 0 0,1 0 0,-1 0 0,0 0 0,0-1 0,0 1 0,0-1 0,1 1 0,-1 0 0,0-1 0,2-1 0,4-6 0,-1-1 0,0 0 0,0-1 0,-1 1 0,0-1 0,-1 0 0,6-19 0,-2-1-273,0 0 0,-2-1 0,-2 1 0,2-61 0,-4 45-6553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24575,'1'8'0,"0"1"0,0-1 0,1 0 0,0 1 0,0-1 0,1 0 0,1 0 0,-1-1 0,1 1 0,0-1 0,1 0 0,0 0 0,0 0 0,0 0 0,1-1 0,0 0 0,0 0 0,1-1 0,-1 0 0,1 0 0,0 0 0,1-1 0,-1 0 0,1 0 0,0-1 0,0 0 0,14 3 0,-7-3 0,0 0 0,0-1 0,0-1 0,0-1 0,0 0 0,1-1 0,-1-1 0,0 0 0,-1-1 0,20-6 0,-29 8 0,1-1 0,0 0 0,-1-1 0,0 1 0,0-1 0,1 0 0,-1 0 0,-1 0 0,1-1 0,0 0 0,-1 0 0,0 0 0,0 0 0,0-1 0,-1 0 0,1 0 0,-1 0 0,0 0 0,-1 0 0,1 0 0,-1-1 0,0 1 0,0-1 0,-1 0 0,0 1 0,0-1 0,0 0 0,0 0 0,-1-8 0,-1 5 0,-1 0 0,1 1 0,-2-1 0,1 0 0,-1 1 0,0-1 0,-1 1 0,0 0 0,0 0 0,-1 0 0,0 1 0,-1-1 0,1 1 0,-9-8 0,8 9 0,0 0 0,0 1 0,-1-1 0,1 1 0,-1 0 0,-1 1 0,1 0 0,0 0 0,-1 1 0,0-1 0,0 2 0,0-1 0,0 1 0,0 0 0,-13 0 0,18 2 0,0 0 0,0 0 0,0 0 0,0 0 0,0 1 0,0 0 0,0-1 0,0 1 0,0 1 0,0-1 0,0 0 0,1 0 0,-1 1 0,0 0 0,1 0 0,-1-1 0,-1 4 0,0-1 0,1 0 0,0 0 0,0 0 0,1 0 0,-1 1 0,1-1 0,0 1 0,0 0 0,-2 8 0,0 8 0,0 1 0,2-1 0,0 44 0,2-46 0,5 100 0,6 0 0,29 138 0,-36-235-455,2 0 0,11 28 0,-5-19-6371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59 24575,'-2'1'0,"-1"-1"0,1 1 0,0-1 0,0 1 0,0 0 0,0 0 0,0 0 0,0 0 0,0 0 0,0 1 0,1-1 0,-1 0 0,0 1 0,1-1 0,-1 1 0,1 0 0,-1 0 0,1-1 0,0 1 0,0 0 0,0 0 0,0 0 0,0 0 0,0 0 0,0 0 0,1 1 0,-1-1 0,1 0 0,-1 4 0,0 2 0,-1 1 0,1 0 0,1-1 0,-1 1 0,2 0 0,1 12 0,-2-16 0,2 0 0,-1 1 0,1-1 0,0 0 0,0 0 0,0-1 0,0 1 0,1 0 0,0-1 0,0 0 0,0 1 0,1-1 0,-1-1 0,8 7 0,-4-5 0,-1-1 0,1 1 0,0-2 0,0 1 0,0-1 0,1 0 0,-1-1 0,1 1 0,9 0 0,-3-1 0,-1 0 0,1-1 0,-1-1 0,1 0 0,-1-1 0,1 0 0,-1-1 0,1-1 0,-1 0 0,0-1 0,16-7 0,-24 9 0,0 0 0,-1-1 0,1 1 0,-1-1 0,0 0 0,0-1 0,0 1 0,0-1 0,-1 1 0,0-1 0,1 0 0,-1-1 0,-1 1 0,1 0 0,0-1 0,-1 0 0,0 1 0,0-1 0,-1 0 0,1 0 0,-1 0 0,0 0 0,0 0 0,-1 0 0,0 0 0,1-1 0,-2 1 0,0-5 0,0 3 0,0 1 0,0 0 0,-1-1 0,0 1 0,0 0 0,-1 0 0,0 0 0,0 1 0,0-1 0,-1 1 0,0 0 0,0 0 0,0 0 0,0 0 0,-1 0 0,0 1 0,0 0 0,0 0 0,0 1 0,-1-1 0,0 1 0,-5-2 0,-2-1 0,0 1 0,0 1 0,0 1 0,-1 0 0,1 0 0,-1 1 0,0 1 0,0 0 0,0 1 0,1 1 0,-25 3 0,35-3 5,0 0 0,1 0 0,-1 0 0,1 1 0,-1-1 0,1 1 0,-1-1 0,1 1 0,0 0 0,0 0 0,0 0 0,0 0 0,0 0 0,0 1 0,1-1 0,-1 1 0,1-1 0,-2 4 0,0 1-297,0 1 0,1 1 0,-1-1 0,0 15 0,-2 21-6534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9 0,0 9 0,0 2 0,0 8 0,4-3 0,3-1 0,-2-8-8191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0,0 11 0,0 3 0,0 4 0,0-6-8191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24575,'258'0'0,"-265"0"0,0 1 0,0 0 0,0 1 0,1 0 0,-1 0 0,0 0 0,1 1 0,-1 0 0,1 0 0,0 1 0,0 0 0,0 0 0,0 0 0,1 0 0,0 1 0,0 0 0,-7 9 0,7-8 0,0 0 0,1 0 0,-1 1 0,1 0 0,0 0 0,1 0 0,0 0 0,0 1 0,1-1 0,-1 1 0,2 0 0,-1-1 0,1 1 0,0 0 0,1 13 0,1-16 0,0-1 0,0 0 0,0 0 0,0 0 0,1 0 0,0 0 0,0 0 0,0-1 0,0 1 0,0 0 0,1-1 0,0 0 0,-1 0 0,1 0 0,1 0 0,-1 0 0,0 0 0,1-1 0,-1 1 0,1-1 0,0 0 0,0 0 0,7 2 0,8 3 0,1-2 0,0 0 0,33 4 0,-36-6 0,-33 14 0,7-6 0,0 0 0,1 0 0,1 1 0,0 1 0,0-1 0,1 1 0,1 0 0,0 1 0,1-1 0,1 1 0,-3 18 0,3-11 0,1 1 0,1-1 0,0 1 0,2-1 0,1 1 0,8 40 0,46 119 0,-53-173 0,0 0 0,-1 0 0,0 1 0,0-1 0,-1 1 0,1 13 0,-3-19 0,1 0 0,0 0 0,-1 0 0,1 0 0,-1-1 0,0 1 0,0 0 0,0 0 0,0-1 0,0 1 0,0-1 0,-1 1 0,1-1 0,-1 1 0,0-1 0,0 0 0,0 0 0,0 0 0,0 0 0,0 0 0,-1-1 0,1 1 0,-6 2 0,0-1 11,0 1 0,0-2 0,-1 1 0,1-1 0,-1-1 0,0 0-1,0 0 1,1 0 0,-1-1 0,-16-2 0,19 1-110,-1 0 0,0 0 0,1 0 0,-1-1 0,1 0 0,-1 0 0,1-1 0,0 0 0,0 0 0,0 0 0,1-1 0,-1 0 0,1 0 0,-8-7 0,1-6-6727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 24575,'-45'-1'0,"-57"2"0,89 0 0,0 1 0,1 0 0,0 0 0,-1 2 0,-20 7 0,29-9 0,0 0 0,0 1 0,1-1 0,-1 1 0,0 0 0,1 0 0,0 0 0,0 0 0,0 1 0,0-1 0,0 1 0,1 0 0,0 0 0,-1 0 0,1 0 0,1 0 0,-1 0 0,1 0 0,-1 1 0,1-1 0,1 1 0,-1-1 0,0 1 0,1 7 0,0-8 0,0 1 0,1 0 0,-1 0 0,1-1 0,0 1 0,0-1 0,1 1 0,-1-1 0,1 1 0,0-1 0,0 0 0,0 0 0,1 0 0,0 0 0,-1 0 0,1 0 0,1-1 0,-1 1 0,0-1 0,1 0 0,0 0 0,0-1 0,5 4 0,5 1 0,-1-2 0,1 0 0,0 0 0,25 4 0,-48-9 0,1 1 0,-1-1 0,0 2 0,0 0 0,0 0 0,0 0 0,1 1 0,0 0 0,-1 1 0,1 0 0,-14 9 0,17-9 0,1-1 0,0 1 0,0 0 0,0 1 0,0-1 0,0 1 0,1-1 0,0 1 0,0 0 0,0 0 0,1 0 0,0 1 0,0-1 0,0 1 0,0-1 0,1 1 0,0-1 0,0 1 0,1 0 0,-1 8 0,1-8 0,1 1 0,-1-1 0,1 1 0,0-1 0,1 1 0,0-1 0,0 0 0,0 1 0,1-1 0,-1 0 0,1 0 0,1-1 0,-1 1 0,9 9 0,-5-8 0,0-1 0,0 0 0,0 0 0,1 0 0,0-1 0,0 0 0,0-1 0,1 0 0,14 5 0,-6-3 0,0-2 0,1 0 0,-1-1 0,1-1 0,0 0 0,0-2 0,0 0 0,0 0 0,0-2 0,29-6 0,-4-8-1365,-10-4-5461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3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24575,'-6'10'0,"1"1"0,0-1 0,0 1 0,1 0 0,0 1 0,1-1 0,-3 16 0,2 1 0,-1 51 0,4-72 0,1 0 0,1 0 0,-1 0 0,1 0 0,1 1 0,-1-1 0,1-1 0,1 1 0,-1 0 0,1 0 0,0-1 0,0 0 0,1 0 0,0 1 0,5 4 0,-6-7 0,1-1 0,-1 0 0,1 0 0,0 0 0,0-1 0,0 0 0,0 1 0,0-1 0,0-1 0,1 1 0,-1-1 0,1 1 0,-1-1 0,1-1 0,-1 1 0,1 0 0,0-1 0,-1 0 0,1 0 0,0-1 0,-1 1 0,1-1 0,8-3 0,-7 3 0,0-1 0,0 0 0,0 0 0,-1 0 0,1-1 0,-1 0 0,1 0 0,-1-1 0,0 1 0,0-1 0,-1 0 0,1-1 0,-1 1 0,0-1 0,0 1 0,0-1 0,-1-1 0,0 1 0,0 0 0,0-1 0,0 1 0,-1-1 0,0 0 0,0 0 0,-1 0 0,0 0 0,0 0 0,0 0 0,0-7 0,-4 1 0,-1 19 0,3-5 0,1 0 0,-1 0 0,1 0 0,0 0 0,0 0 0,0 0 0,0 0 0,0 1 0,0-1 0,0 0 0,1 0 0,-1-1 0,1 1 0,1 4 0,2 0 0,1-1 0,0 1 0,0-1 0,1 0 0,0 0 0,-1-1 0,2 0 0,-1 0 0,0 0 0,13 5 0,-1-2 0,1 0 0,-1-1 0,20 3 0,-21-6 0,0 0 0,0-1 0,1-1 0,-1-1 0,0 0 0,27-4 0,-39 3 0,0 0 0,0 0 0,0 0 0,0-1 0,0 0 0,0 0 0,0 0 0,0 0 0,-1-1 0,1 0 0,-1 0 0,0 0 0,0 0 0,0-1 0,0 1 0,-1-1 0,1 0 0,-1 0 0,0-1 0,0 1 0,-1-1 0,1 1 0,-1-1 0,0 0 0,2-9 0,-1 0-341,-1-1 0,0 1-1,-1-23 1,-3 2-6485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4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24575,'2'1'0,"0"0"0,0 0 0,-1 0 0,1 0 0,0 1 0,-1-1 0,1 0 0,-1 1 0,1-1 0,-1 1 0,0-1 0,0 1 0,1 0 0,-1 0 0,0 0 0,-1-1 0,3 5 0,1 1 0,110 201 0,-110-199 0,1 0 0,0-1 0,1 1 0,0-1 0,0 0 0,11 10 0,-15-17 0,0 1 0,0-1 0,0 1 0,0-1 0,0 1 0,0-1 0,1 0 0,-1 0 0,0 0 0,1-1 0,-1 1 0,1 0 0,-1-1 0,1 0 0,-1 1 0,1-1 0,-1 0 0,1 0 0,-1-1 0,1 1 0,-1 0 0,1-1 0,-1 0 0,1 1 0,-1-1 0,1 0 0,-1 0 0,0 0 0,4-3 0,0 0 0,-1 0 0,1-1 0,-1 0 0,0 1 0,0-2 0,-1 1 0,1 0 0,-1-1 0,0 0 0,-1 0 0,1 0 0,-1-1 0,2-6 0,3-11 0,-1-2 0,5-31 0,9-28 0,-2 41-1365,2 11-5461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24575,'0'14'0,"0"4"-8191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4:4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24575,'7'1'0,"0"0"0,0 1 0,0 0 0,0 0 0,0 1 0,0-1 0,-1 2 0,11 5 0,6 3 0,35 11 0,68 19 0,-120-41 0,-1 1 0,0 0 0,1 0 0,-1 1 0,0 0 0,-1 0 0,10 6 0,-13-8 0,0 0 0,0 0 0,0 0 0,0 0 0,0 0 0,0 1 0,-1-1 0,1 0 0,0 0 0,-1 1 0,1-1 0,-1 0 0,1 1 0,-1-1 0,0 1 0,1-1 0,-1 1 0,0-1 0,0 0 0,0 1 0,0-1 0,0 1 0,-1-1 0,1 1 0,0-1 0,-1 0 0,1 1 0,-1-1 0,1 1 0,-1-1 0,1 0 0,-1 0 0,0 1 0,0-1 0,-1 1 0,-11 13 7,0-2-1,-1 1 1,0-2 0,-1 0-1,-1-1 1,-19 11 0,-24 18-1419,37-22-5414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6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26 24575,'-15'21'0,"8"-12"0,-33 52 0,-66 97 0,95-145 0,15-21 0,17-24 0,18-29 0,-26 40 0,1 0 0,1 0 0,18-20 0,-23 30 0,-1 0 0,0-1 0,7-14 0,-2 4 0,-14 22 0,0 0 0,0 1 0,0-1 0,0 0 0,1 1 0,-1-1 0,0 0 0,0 0 0,0 1 0,0-1 0,0 0 0,0 0 0,0 1 0,1-1 0,-1 0 0,0 0 0,0 1 0,0-1 0,1 0 0,-1 0 0,0 0 0,0 1 0,1-1 0,-1 0 0,0 0 0,0 0 0,1 0 0,-1 0 0,0 0 0,0 0 0,1 1 0,-1-1 0,0 0 0,1 0 0,-1 0 0,0 0 0,0 0 0,1 0 0,-1 0 0,0 0 0,1-1 0,-1 1 0,0 0 0,0 0 0,1 0 0,-1 0 0,0 0 0,0 0 0,1 0 0,-1-1 0,0 1 0,0 0 0,1 0 0,-1 0 0,0-1 0,0 1 0,0 0 0,1 0 0,-1-1 0,0 1 0,1 29 0,-30 280 0,27-197 0,-2 40 0,0-125 0,-1-1 0,-14 42 0,0-2 0,18-62 0,0-1 0,0 1 0,0 0 0,-1-1 0,1 1 0,-1-1 0,0 1 0,0-1 0,-1 0 0,1 0 0,-1 0 0,1 0 0,-1 0 0,0 0 0,0-1 0,0 0 0,-1 1 0,1-1 0,0 0 0,-1-1 0,0 1 0,1-1 0,-1 1 0,-5 0 0,-8 1 0,1 0 0,-1-1 0,1-1 0,-26-2 0,21 1 0,-51-4 0,-22 2 0,230-2 0,51-4 0,122-9-1365,-273 17-5461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6:5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1196 84 24575,'-7'-5'0,"0"0"0,0 1 0,0-1 0,-1 1 0,1 1 0,-13-5 0,1 0 0,-4-1 0,-1 2 0,0 0 0,0 1 0,-1 1 0,-44-2 0,-131 7 0,106 2 0,52-2 0,5 0 0,-45 5 0,69-3 0,0 0 0,1 1 0,-1 1 0,0 0 0,1 1 0,0 0 0,-14 8 0,-4 5 0,1 1 0,-36 31 0,51-38 0,1 1 0,0 0 0,1 1 0,1 0 0,0 1 0,-11 21 0,1 3 0,1 1 0,3 1 0,1 1 0,2 0 0,1 1 0,3 1 0,2 0 0,-5 71 0,9 9 0,14 138 0,-6-236 0,0 1 0,2-1 0,1 0 0,2 0 0,21 46 0,-6-25 0,3-1 0,33 44 0,-21-42 0,2-2 0,2-1 0,56 44 0,-10-9 0,-82-73 0,0-1 0,0 0 0,0-1 0,1 0 0,-1 0 0,1-1 0,0 0 0,1 0 0,-1-1 0,1 0 0,-1 0 0,1-1 0,0 0 0,0-1 0,16 1 0,339 0 0,-191-5 0,-146 3 0,0-1 0,-1-2 0,1 0 0,40-12 0,-52 10 0,0 0 0,0-1 0,0-1 0,0-1 0,-1 0 0,-1-1 0,1 0 0,20-19 0,8-15 0,-3-2 0,40-55 0,-58 71 0,3-1 0,-2-2 0,-1 0 0,-1-1 0,-2-1 0,-1-1 0,20-61 0,-25 40 0,-2 0 0,-3-1 0,-2 0 0,-4-86 0,0 39 0,0 39 0,-6-70 0,2 120 0,0 0 0,-1 0 0,-1 0 0,0 1 0,-1 0 0,0 0 0,-1 0 0,-15-21 0,9 17 0,0 0 0,-1 2 0,-1 0 0,0 0 0,-28-20 0,-46-20 0,45 31 0,22 12 0,-1 0 0,-1 2 0,0 0 0,0 2 0,-1 1 0,-1 0 0,1 2 0,-1 1 0,0 1 0,-44 0 0,-124 6-1365,150-2-5461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4 931 24575,'2'-16'0,"1"-1"0,0 0 0,1 1 0,1 0 0,0 0 0,14-27 0,-2 3 0,4-15 0,81-203 0,-44 84 0,-32 85 0,-16 51 0,9-66 0,-14 72 0,16 74 0,-8 1 0,10 62 0,-7-29 0,6 39 0,9 35 0,-20-118 0,1-1 0,2 0 0,30 51 0,10 20 0,-32-54 0,3-1 0,34 47 0,-58-93 0,0 0 0,0 1 0,-1-1 0,1 0 0,0 1 0,0-1 0,-1 1 0,1-1 0,-1 1 0,1-1 0,-1 1 0,0 0 0,1-1 0,-1 1 0,0 2 0,0-3 0,-1 0 0,1-1 0,0 1 0,-1 0 0,1 0 0,-1 0 0,1-1 0,-1 1 0,1 0 0,-1-1 0,1 1 0,-1-1 0,1 1 0,-1 0 0,0-1 0,1 1 0,-1-1 0,0 0 0,0 1 0,1-1 0,-2 1 0,-5 1 0,-1-1 0,1 1 0,0-2 0,0 1 0,-12-1 0,12 0 0,-20 1 0,-1-2 0,1-1 0,0-1 0,0-1 0,-34-10 0,10 2-227,0 2-1,-1 2 1,1 3-1,-1 2 1,-59 4-1,72 0-6598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24575,'-5'16'0,"1"0"0,1 0 0,0 0 0,1 0 0,0 0 0,2 1 0,0-1 0,4 29 0,-3-35 0,1 0 0,1 0 0,0 0 0,0 0 0,0-1 0,2 1 0,-1-1 0,1 0 0,0 0 0,1-1 0,0 0 0,0 0 0,1 0 0,15 13 0,-16-16 0,1-1 0,0 0 0,0 0 0,0-1 0,0 1 0,1-2 0,0 1 0,-1-1 0,1 0 0,0-1 0,10 1 0,11 0 0,51-4 0,-51 1 0,-22 0 0,0 1 0,0-1 0,1 0 0,-1 0 0,0-1 0,0 0 0,0 0 0,-1 0 0,1-1 0,11-7 0,-14 7 0,-1 0 0,1 0 0,0-1 0,-1 1 0,0-1 0,0 0 0,0 0 0,0 0 0,-1-1 0,1 1 0,-1-1 0,0 1 0,-1-1 0,1 0 0,-1 1 0,1-9 0,1-10-74,-2-1 0,0 1-1,-2 0 1,-1 0-1,0 0 1,-8-28 0,6 24-771,-3-13-5981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24575,'0'-1'0,"-1"1"0,1-1 0,0 1 0,0-1 0,0 1 0,0-1 0,0 1 0,0-1 0,0 1 0,0-1 0,0 1 0,0-1 0,0 1 0,1-1 0,-1 1 0,0-1 0,0 1 0,0-1 0,1 1 0,-1 0 0,0-1 0,1 1 0,-1-1 0,0 1 0,1 0 0,-1-1 0,0 1 0,1 0 0,-1-1 0,0 1 0,1 0 0,-1 0 0,1-1 0,-1 1 0,1 0 0,-1 0 0,1 0 0,-1 0 0,1-1 0,-1 1 0,1 0 0,-1 0 0,1 0 0,-1 0 0,1 0 0,-1 0 0,1 1 0,-1-1 0,1 0 0,-1 0 0,1 0 0,-1 0 0,1 1 0,-1-1 0,0 0 0,1 0 0,-1 1 0,1-1 0,-1 0 0,1 1 0,29 23 0,-30-24 0,51 50 0,-3 3 0,68 95 0,-111-140 0,0-1 0,0 0 0,0 0 0,1 0 0,13 11 0,-18-17 0,0 0 0,0 0 0,0-1 0,0 1 0,1 0 0,-1 0 0,0-1 0,0 1 0,1-1 0,-1 1 0,1-1 0,-1 0 0,0 0 0,1 1 0,-1-1 0,1 0 0,-1 0 0,1 0 0,-1 0 0,0-1 0,1 1 0,-1 0 0,1-1 0,-1 1 0,0-1 0,1 1 0,-1-1 0,0 1 0,0-1 0,1 0 0,-1 0 0,0 0 0,0 0 0,0 0 0,0 0 0,2-2 0,2-3 0,0-1 0,-1-1 0,1 1 0,-1-1 0,-1 0 0,1 0 0,-1 0 0,3-14 0,12-75 0,-14 70 0,1-14-106,-2 18 221,8-36 1,-9 53-251,0 0-1,0 0 1,0 0-1,1 0 1,0 0-1,0 1 1,1-1-1,-1 1 1,1 0-1,7-7 1,10-5-6691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64 24575,'-4'0'0,"1"1"0,-1 0 0,0 0 0,1 0 0,-1 1 0,1-1 0,-1 1 0,1-1 0,0 1 0,-1 0 0,1 1 0,0-1 0,1 0 0,-1 1 0,0 0 0,1-1 0,-1 1 0,1 0 0,0 1 0,0-1 0,-3 5 0,0 2 0,0 0 0,0 1 0,1-1 0,0 1 0,-4 20 0,7-26 0,0-1 0,1 1 0,-1 0 0,1-1 0,0 1 0,0-1 0,0 1 0,1-1 0,0 1 0,0-1 0,0 1 0,0-1 0,1 0 0,-1 1 0,1-1 0,0 0 0,1 0 0,-1 0 0,1 0 0,-1-1 0,5 5 0,-1-3 0,0-1 0,0 1 0,0-2 0,1 1 0,0-1 0,-1 1 0,1-2 0,0 1 0,0-1 0,0 0 0,1-1 0,10 2 0,-7-2 0,0 0 0,0-1 0,0 0 0,1 0 0,-1-1 0,0-1 0,0 0 0,0 0 0,0-1 0,-1-1 0,1 0 0,13-7 0,-17 7 0,0 0 0,-1 0 0,1-1 0,-1 0 0,0-1 0,-1 1 0,1-1 0,-1 0 0,0 0 0,-1-1 0,1 1 0,-1-1 0,0 0 0,-1 0 0,0-1 0,0 1 0,-1 0 0,3-11 0,-3 8 0,-1 1 0,0 0 0,0 0 0,-1-1 0,0 1 0,0-1 0,-1 1 0,0 0 0,-4-14 0,3 19 0,1 0 0,-1 0 0,0 0 0,0 0 0,0 1 0,0-1 0,0 1 0,-1-1 0,0 1 0,0 0 0,0 0 0,0 0 0,0 0 0,0 1 0,-1-1 0,1 1 0,-1 0 0,0 0 0,0 0 0,0 0 0,0 1 0,0 0 0,-4-1 0,-6-1 15,0 0 0,-1 1 0,1 1 0,0 1 0,0 0 0,-1 0 0,-17 4 0,26-3-86,1 0 1,-1 0-1,0 1 0,1 0 0,-1 0 1,1 1-1,0-1 0,0 1 1,0 0-1,0 0 0,0 1 0,1-1 1,-1 1-1,1 0 0,0 1 1,0-1-1,0 1 0,1-1 0,0 1 1,-3 6-1,-7 21-6755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24575,'0'9'0,"0"13"0,0 6 0,0 9 0,10-3 0,2-3 0,5-5 0,-2 1 0,11-4 0,15-6 0,10-5 0,9-6 0,-4-3-8191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24575,'0'4'0,"0"21"0,5 14 0,1 1-8191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24575,'0'4'0,"0"20"0,1-1 0,6 37 0,-5-51 0,0-1 0,0 0 0,0 0 0,1 0 0,0 0 0,0 0 0,1 0 0,0-1 0,1 0 0,0 0 0,0 0 0,0 0 0,1-1 0,7 7 0,-4-7 0,0 0 0,0-1 0,1 0 0,0 0 0,0-1 0,0-1 0,1 1 0,-1-2 0,1 0 0,0 0 0,0 0 0,-1-2 0,15 0 0,-19 0 0,0 0 0,0 0 0,1-1 0,-1 0 0,0 0 0,0-1 0,0 0 0,0 0 0,0 0 0,0-1 0,-1 0 0,1 0 0,-1 0 0,0-1 0,0 0 0,0 0 0,0 0 0,-1-1 0,1 1 0,-1-1 0,0 0 0,-1 0 0,6-10 0,-3-2 0,-1-1 0,0 0 0,-1 0 0,-1 0 0,-1 0 0,-1 0 0,0-1 0,-4-32 0,5 71 0,1 0 0,2 1 0,0-1 0,1-1 0,0 1 0,13 23 0,-12-30 0,0 1 0,0-2 0,1 1 0,1-1 0,0-1 0,1 1 0,0-2 0,1 1 0,0-1 0,0-1 0,14 9 0,31 10-1365,-30-20-5461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24575,'-2'18'0,"-1"0"0,0-1 0,-11 32 0,-7 31 0,12 2 0,2 1 0,8 138 0,2-78 0,-3-67 0,1 86 0,-1-158-57,0-1 0,0 0 1,0 1-1,0-1 0,1 1 0,-1-1 0,1 1 0,0-1 0,0 0 0,0 1 1,0-1-1,1 0 0,0 0 0,-1 0 0,1 0 0,0 0 0,0 0 0,1-1 0,-1 1 1,0-1-1,1 1 0,0-1 0,3 2 0,17 5-6769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24575,'-10'0'0,"2"0"0,7 0 0,13 0 0,9 0 0,9 0 0,15 0 0,3 0 0,3 0 0,-7-10 0,-6-2 0,-10 0-8191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25 24575,'-1'-2'0,"1"1"0,0 0 0,-1 0 0,0 0 0,1 0 0,-1 0 0,0 0 0,1 0 0,-1 0 0,0 0 0,0 0 0,0 0 0,0 0 0,0 0 0,0 1 0,0-1 0,0 0 0,0 1 0,0-1 0,0 1 0,-1-1 0,1 1 0,0 0 0,0-1 0,0 1 0,-1 0 0,1 0 0,-2 0 0,-37-3 0,37 3 0,-1 0 0,1 1 0,-1-1 0,1 1 0,-1 0 0,1 0 0,0 0 0,-1 0 0,1 0 0,0 1 0,0 0 0,0-1 0,0 1 0,0 0 0,1 1 0,-1-1 0,0 0 0,1 1 0,0-1 0,-1 1 0,1 0 0,0 0 0,1 0 0,-1 0 0,0 0 0,1 0 0,0 0 0,0 1 0,0-1 0,0 0 0,-1 7 0,2-6 0,0 0 0,0 0 0,0 0 0,0 0 0,1 1 0,0-1 0,0 0 0,0 0 0,0 0 0,0 0 0,1-1 0,0 1 0,0 0 0,0-1 0,0 1 0,0-1 0,1 1 0,-1-1 0,1 0 0,0 0 0,0 0 0,0-1 0,1 1 0,-1-1 0,1 0 0,6 4 0,4-1 0,0 0 0,0-1 0,21 4 0,-26-7 0,-13 0 0,-1 0 0,1 1 0,-1-1 0,1 1 0,0 0 0,0 0 0,0 0 0,0 0 0,0 1 0,-4 3 0,4-2 0,0 0 0,0 1 0,0-1 0,0 1 0,1 0 0,0 0 0,0 0 0,0 0 0,0 0 0,1 1 0,0-1 0,0 1 0,1 0 0,-1-1 0,1 1 0,1 0 0,-1 0 0,1 0 0,0 0 0,0-1 0,1 1 0,-1 0 0,1 0 0,1 0 0,-1-1 0,1 1 0,0 0 0,0-1 0,1 0 0,-1 1 0,1-1 0,0 0 0,1 0 0,-1-1 0,1 1 0,0-1 0,0 0 0,1 0 0,-1 0 0,1 0 0,0-1 0,0 0 0,0 0 0,7 3 0,9 3 24,1-1 0,-1-1 0,2-1 0,31 4 0,-38-7-210,-1-2 1,1 0-1,-1-1 0,1 0 1,-1-1-1,0-1 1,22-6-1,-4-4-6640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12 0,9 16 0,3 13 0,0 3 0,-3 0 0,7-10 0,14-5 0,2-9-8191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0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49 24575,'0'-2'0,"0"1"0,-1-1 0,1 0 0,0 0 0,0 1 0,-1-1 0,1 0 0,-1 1 0,0-1 0,1 1 0,-1-1 0,0 0 0,0 1 0,0 0 0,0-1 0,0 1 0,0 0 0,0-1 0,-1 1 0,-1-1 0,0 0 0,0 0 0,0 0 0,0 1 0,0-1 0,-1 1 0,1 0 0,0 0 0,-1 0 0,-6 0 0,4 0 0,0 1 0,-1 0 0,1 0 0,0 1 0,-1-1 0,1 1 0,0 1 0,0-1 0,0 1 0,0 0 0,-6 3 0,8-2 0,0 0 0,0 0 0,0 1 0,0-1 0,1 1 0,0 0 0,0 0 0,0 0 0,0 0 0,0 0 0,-3 9 0,5-10 0,0-1 0,0 1 0,0 0 0,0 0 0,0 0 0,1-1 0,-1 1 0,1 0 0,0 0 0,0 0 0,0 0 0,0 0 0,0 0 0,1 0 0,0 0 0,-1-1 0,1 1 0,0 0 0,0 0 0,0-1 0,3 4 0,4 3 0,0 0 0,0-1 0,1 0 0,1-1 0,-1 0 0,1-1 0,0 1 0,1-2 0,21 9 0,-12-5 0,32 21 0,-46-26 0,0 1 0,0-1 0,-1 1 0,0 0 0,0 0 0,0 1 0,0-1 0,-1 1 0,5 9 0,-8-12 0,1 0 0,-1 0 0,1-1 0,-1 1 0,0 0 0,0 0 0,-1 1 0,1-1 0,-1 0 0,1 0 0,-1 0 0,0 0 0,0 0 0,0 1 0,-1-1 0,1 0 0,-1 0 0,0 0 0,0 0 0,0 0 0,0 0 0,0 0 0,0 0 0,-1-1 0,0 1 0,1 0 0,-1-1 0,0 1 0,0-1 0,-1 0 0,1 1 0,0-1 0,-1 0 0,1-1 0,-5 4 0,-4 1 0,1-1 0,-1 0 0,0 0 0,0-1 0,0 0 0,-1-1 0,1 0 0,-14 1 0,-36 1-1365,5-2-5461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1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385 132 24575,'-17'0'0,"4"1"0,0-1 0,-1-1 0,-25-4 0,36 4 0,0 1 0,1-1 0,-1 0 0,1 0 0,-1 0 0,0 0 0,1-1 0,0 1 0,-1-1 0,1 1 0,0-1 0,0 0 0,0 0 0,0 0 0,0 0 0,0 0 0,0 0 0,1-1 0,-1 1 0,1 0 0,0-1 0,-1 1 0,1-1 0,-1-4 0,2 6 0,0-1 0,-1 0 0,1 1 0,0-1 0,0 1 0,0-1 0,0 0 0,0 1 0,1-1 0,-1 1 0,0-1 0,1 0 0,-1 1 0,1-1 0,0 1 0,-1-1 0,1 1 0,0 0 0,0-1 0,2-1 0,0 0 0,0 0 0,0 1 0,0-1 0,0 1 0,1 0 0,-1-1 0,1 2 0,4-3 0,5-1 0,0 1 0,1 1 0,-1 0 0,16-2 0,-21 4 0,0 1 0,0-1 0,0 1 0,0 1 0,1-1 0,-1 2 0,0-1 0,0 1 0,0 0 0,14 6 0,-17-5 0,0 0 0,0 0 0,0 0 0,0 1 0,-1 0 0,0 0 0,1 0 0,-1 0 0,-1 1 0,1 0 0,-1 0 0,1 0 0,-1 0 0,-1 0 0,5 11 0,-1 4 0,0 0 0,-1 0 0,-2 1 0,0 0 0,-1 0 0,-1 0 0,-3 37 0,0-32 0,-2 1 0,-1-1 0,0 0 0,-2 0 0,-19 43 0,15-47 0,-1 0 0,-1-1 0,-2-1 0,0 0 0,-1 0 0,0-2 0,-2 0 0,-22 17 0,-26 17 0,-76 45 0,135-93 0,-3 3 0,0 0 0,0-1 0,-1 0 0,0 0 0,-20 7 0,30-12 0,-1-1 0,1 1 0,-1-1 0,1 1 0,-1-1 0,0 0 0,1 0 0,-1 0 0,1 0 0,-1 0 0,0 0 0,1 0 0,-1 0 0,0-1 0,1 1 0,-1 0 0,1-1 0,-1 0 0,1 1 0,-1-1 0,1 0 0,-1 0 0,1 0 0,0 0 0,-1 0 0,1 0 0,0 0 0,0 0 0,0 0 0,0-1 0,0 1 0,0 0 0,0-1 0,0 1 0,1-1 0,-1 1 0,1-1 0,-1 1 0,1-1 0,-1 1 0,1-1 0,0 0 0,-1-1 0,1-2 0,-1 0 0,1 0 0,0 1 0,0-1 0,1 0 0,-1 1 0,1-1 0,0 0 0,0 1 0,1-1 0,-1 1 0,1-1 0,0 1 0,0 0 0,1 0 0,-1 0 0,1 0 0,0 0 0,0 0 0,0 1 0,0-1 0,1 1 0,-1 0 0,1 0 0,0 0 0,6-2 0,6-5 0,0 2 0,1 0 0,0 0 0,0 2 0,28-7 0,-22 7 0,0 1 0,1 1 0,-1 2 0,1 0 0,0 1 0,-1 1 0,1 2 0,33 5 0,-41-3 0,-1 0 0,1 1 0,-1 1 0,0 0 0,-1 1 0,1 0 0,-1 1 0,-1 1 0,1 1 0,-1-1 0,-1 2 0,0 0 0,12 14 0,-19-19-91,0-1 0,1 1 0,0-1 0,0-1 0,1 1 0,-1-1 0,1 0 0,0-1 0,0 1 0,0-1 0,0-1 0,0 1 0,1-1 0,13 1 0,14 2-6735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1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 87 24575,'0'-1'0,"0"0"0,-1 0 0,1 0 0,-1 0 0,1 0 0,0 0 0,-1 0 0,0 1 0,1-1 0,-1 0 0,1 0 0,-1 0 0,0 1 0,0-1 0,1 0 0,-1 1 0,0-1 0,0 1 0,0-1 0,0 1 0,0-1 0,1 1 0,-1 0 0,0-1 0,0 1 0,0 0 0,-2-1 0,-35-4 0,24 3 0,-76-19 0,49 10 0,-63-8 0,51 13 0,1 3 0,-103 7 0,132-1 0,-1 0 0,2 2 0,-1 1 0,1 0 0,0 2 0,0 0 0,1 2 0,0 0 0,-24 16 0,10 0 0,1 0 0,1 3 0,1 0 0,2 2 0,1 1 0,-43 65 0,53-69 0,1 2 0,2 1 0,1 0 0,1 1 0,2 0 0,1 1 0,2 0 0,1 1 0,-4 38 0,-14 104 0,-5 58 0,28-170 0,8 96 0,-3-141 0,1 0 0,1 0 0,0 0 0,1 0 0,2 0 0,0-1 0,0 0 0,2-1 0,14 23 0,-5-15 0,2 0 0,1-1 0,0-1 0,2-1 0,26 19 0,-5-9 0,0-2 0,57 28 0,-72-44 0,1-1 0,0-2 0,0 0 0,1-2 0,39 6 0,-14-7 0,0-3 0,64-2 0,-94-3 0,-1-1 0,0-2 0,1 0 0,-1-2 0,0 0 0,-1-2 0,0-1 0,0 0 0,32-18 0,-25 8 0,-2-2 0,0-1 0,-2-2 0,0 0 0,42-49 0,-64 67 0,10-12 0,21-33 0,-1 2 0,-6 8 0,32-56 0,-5 5 0,-46 75 0,-2 0 0,0 0 0,-1-1 0,0 0 0,-1 0 0,6-34 0,8-109 0,-16-108 0,-5 202 0,1 56 0,-1 1 0,0-1 0,-1 0 0,1 1 0,-2-1 0,1 1 0,-6-13 0,-1 4 0,-1 1 0,-17-25 0,-29-53 41,43 70-392,-1 0-1,-2 1 1,-35-44-1,31 48-6474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24575,'0'-9'0,"0"2"0,-5 10 0,-2 10 0,1 12 0,1 11 0,2 4 0,1 4 0,1-1 0,0 2 0,1 7 0,0 3 0,1 3 0,-1-19 0,0-16-8191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1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24575,'184'2'0,"196"-4"0,-366 1 0,-1 0 0,0 0 0,22-6 0,-35 10 0,0 1 0,0 0 0,-1-1 0,1 1 0,-1 0 0,0-1 0,0 1 0,0-1 0,0 1 0,-3 4 0,-5 20 0,-1 14 0,2 1 0,2 1 0,-1 47 0,9 136 0,1-89 0,-3-131-65,0 10 130,0 0-1,6 31 0,-5-44-151,0 0-1,0 0 0,0 1 0,0-1 0,1-1 0,0 1 0,0 0 1,0 0-1,0-1 0,1 1 0,-1-1 0,1 1 0,0-1 0,0 0 1,0 0-1,7 4 0,11 4-6738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1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63 24575,'-2'1'0,"0"-1"0,0 1 0,0-1 0,0 1 0,1 0 0,-1 0 0,0 0 0,0 0 0,1 0 0,-1 0 0,0 1 0,1-1 0,-1 0 0,1 1 0,0-1 0,-1 1 0,1 0 0,0-1 0,0 1 0,0 0 0,0 0 0,0-1 0,0 1 0,1 0 0,-1 0 0,1 0 0,-1 0 0,1 2 0,-3 9 0,0 1 0,0 23 0,2-27 0,1 0 0,0 0 0,0 0 0,1 1 0,1-1 0,4 17 0,-4-23 0,-1 0 0,1 0 0,0 0 0,0 0 0,0 0 0,1 0 0,-1-1 0,1 1 0,0-1 0,0 0 0,0 1 0,1-1 0,-1-1 0,1 1 0,-1 0 0,1-1 0,8 4 0,-2-2 0,0-1 0,0 0 0,1 0 0,-1-1 0,1 0 0,-1-1 0,1 0 0,0-1 0,-1 0 0,1 0 0,17-4 0,-21 2 0,0 1 0,-1-1 0,1 0 0,-1-1 0,1 1 0,-1-1 0,0-1 0,0 1 0,0-1 0,-1 0 0,1 0 0,-1-1 0,0 1 0,0-1 0,-1 0 0,1-1 0,-1 1 0,0-1 0,3-7 0,-2 2 0,0 0 0,-1-1 0,-1 1 0,1-1 0,-2 0 0,0 0 0,0 0 0,-1-1 0,-2-22 0,1 31 0,0-1 0,0 0 0,-1 1 0,0-1 0,0 1 0,0-1 0,-1 1 0,1-1 0,-1 1 0,0 0 0,-1 0 0,1 0 0,0 0 0,-1 0 0,0 0 0,0 1 0,0 0 0,-1-1 0,1 1 0,-1 0 0,1 0 0,-1 1 0,0-1 0,0 1 0,-1 0 0,1 0 0,0 0 0,-6-1 0,3 1-68,1 0 0,-1 1-1,0 0 1,1 0 0,-1 1 0,0-1-1,1 1 1,-1 1 0,0 0 0,0-1-1,1 2 1,-1-1 0,1 1 0,-1 0-1,1 1 1,0-1 0,0 1 0,0 0-1,-8 6 1,-7 11-6758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24575,'0'-10'0,"0"0"0,0-1 0,1 1 0,1 0 0,0 0 0,6-19 0,-6 24 0,1 0 0,0 0 0,0 0 0,0 1 0,0-1 0,1 1 0,0 0 0,0 0 0,0 0 0,0 1 0,1-1 0,0 1 0,-1 0 0,8-3 0,-6 2 0,1 1 0,-1 0 0,1 0 0,0 1 0,0 0 0,0 0 0,0 1 0,0 0 0,0 0 0,1 0 0,-1 1 0,11 1 0,-13 0 0,1 0 0,-1 1 0,1-1 0,-1 1 0,0 0 0,0 1 0,0-1 0,0 1 0,0 0 0,0 0 0,-1 1 0,0-1 0,1 1 0,-1 0 0,-1 0 0,1 1 0,3 4 0,11 18 0,0 2 0,-2 0 0,-2 1 0,0 0 0,9 35 0,36 163 0,-36-142 0,5 28 0,-27-106 0,1 4 0,0 0 0,1 0 0,0 0 0,5 11 0,-8-22 0,0 0 0,1-1 0,-1 1 0,0 0 0,0 0 0,1 0 0,-1-1 0,1 1 0,-1 0 0,0-1 0,1 1 0,0 0 0,-1-1 0,1 1 0,-1-1 0,1 1 0,0-1 0,-1 1 0,1-1 0,0 1 0,-1-1 0,1 0 0,0 1 0,0-1 0,-1 0 0,1 1 0,1-1 0,-1-1 0,0 1 0,0-1 0,0 1 0,-1-1 0,1 0 0,0 0 0,0 1 0,-1-1 0,1 0 0,0 0 0,-1 0 0,1 0 0,-1 0 0,1 0 0,-1 0 0,0 0 0,1-1 0,11-51 0,-8 3 0,-3-91 0,-9 95 0,8 45 0,0 0 0,0 0 0,0 0 0,0 0 0,-1 0 0,1 0 0,0 0 0,-1 0 0,1 0 0,-1 0 0,1 0 0,-1 0 0,1 1 0,-1-1 0,1 0 0,-1 0 0,0 1 0,0-1 0,1 0 0,-1 1 0,0-1 0,0 1 0,0-1 0,0 1 0,0-1 0,0 1 0,0-1 0,0 1 0,0 0 0,0 0 0,0 0 0,0-1 0,0 1 0,0 0 0,0 0 0,0 0 0,0 0 0,0 1 0,0-1 0,0 0 0,0 0 0,-1 1 0,-3 2 0,0 0 0,1 0 0,0 0 0,-1 0 0,1 1 0,0 0 0,1 0 0,-1 0 0,1 0 0,-4 6 0,-28 51 0,27-43 0,-43 85 0,24-45 0,-52 80 0,72-128-170,0 0-1,1 1 0,0 0 1,0 0-1,2 1 0,-1-1 1,-3 18-1,4-3-6655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1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24575,'0'-9'0,"0"0"0,0 0 0,1 0 0,1 0 0,4-17 0,-5 22 0,0 1 0,1 0 0,0 0 0,-1 0 0,1 1 0,0-1 0,0 0 0,1 1 0,-1-1 0,1 1 0,-1 0 0,1-1 0,0 1 0,-1 1 0,1-1 0,0 0 0,0 1 0,1-1 0,3 0 0,7-3 0,0 2 0,1 0 0,-1 0 0,1 1 0,0 1 0,-1 0 0,1 1 0,0 1 0,-1 1 0,1-1 0,0 2 0,-1 0 0,0 1 0,0 1 0,0 0 0,0 1 0,-1 0 0,0 1 0,0 0 0,-1 1 0,0 1 0,0 0 0,-1 0 0,0 1 0,-1 1 0,0-1 0,-1 2 0,0-1 0,0 2 0,-1-1 0,-1 1 0,0 0 0,9 26 0,5 33 0,-3 1 0,-3 1 0,-3 0 0,3 116 0,-15-246 0,0 13 0,-8-67 0,7 99 0,-1 0 0,-1 0 0,0-1 0,0 1 0,-1 1 0,0-1 0,-1 1 0,0-1 0,-1 1 0,0 1 0,-9-12 0,14 20 0,0-1 0,0 1 0,0 0 0,-1 0 0,1 0 0,0 0 0,0 0 0,-1 0 0,1 0 0,-1 0 0,1 1 0,-1-1 0,1 0 0,-1 1 0,1 0 0,-1-1 0,1 1 0,-1 0 0,0 0 0,1-1 0,-1 1 0,0 0 0,1 1 0,-1-1 0,1 0 0,-1 0 0,0 1 0,1-1 0,-1 1 0,1-1 0,-1 1 0,1 0 0,-1 0 0,1 0 0,0-1 0,-1 1 0,1 1 0,0-1 0,0 0 0,-2 2 0,-6 7 0,1-1 0,1 1 0,0 1 0,-8 15 0,7-13 0,-58 96 0,-115 214 0,164-291-1365,0-8-5461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24575,'0'-14'0,"0"2"0,0 0 0,1 0 0,0 0 0,4-17 0,-4 25 0,0 1 0,0-1 0,1 1 0,-1 0 0,1-1 0,0 1 0,0 0 0,0 0 0,1 0 0,-1 1 0,0-1 0,1 0 0,0 1 0,0 0 0,0-1 0,0 1 0,0 1 0,6-4 0,-5 3 0,0 0 0,0 0 0,0 1 0,1-1 0,-1 1 0,0 0 0,0 1 0,1-1 0,-1 1 0,0-1 0,1 1 0,-1 1 0,1-1 0,-1 1 0,0-1 0,1 1 0,-1 0 0,0 1 0,0-1 0,0 1 0,0 0 0,0 0 0,0 0 0,0 0 0,-1 1 0,1-1 0,-1 1 0,0 0 0,0 0 0,0 1 0,0-1 0,0 0 0,-1 1 0,1 0 0,-1 0 0,3 6 0,1 7 0,0 1 0,-2-1 0,0 1 0,-1 0 0,0 0 0,-2 0 0,0 1 0,-1-1 0,-1 0 0,-1 1 0,0-1 0,-1 0 0,-2 0 0,1-1 0,-2 1 0,0-1 0,-1 0 0,-1-1 0,-18 30 0,22-41 0,1-1 0,-1 1 0,1-1 0,-1 0 0,0 1 0,-1-2 0,1 1 0,-1 0 0,0-1 0,0 0 0,0 0 0,0-1 0,0 1 0,0-1 0,-7 2 0,12-4 0,0-1 0,0 1 0,0 0 0,0 0 0,0 0 0,0 0 0,0 0 0,0 0 0,0 0 0,0 0 0,0-1 0,0 1 0,0 0 0,0 0 0,0 0 0,0 0 0,0 0 0,0 0 0,0 0 0,0-1 0,0 1 0,0 0 0,0 0 0,0 0 0,0 0 0,0 0 0,0 0 0,0 0 0,0-1 0,0 1 0,0 0 0,0 0 0,0 0 0,0 0 0,0 0 0,-1 0 0,1 0 0,0 0 0,0 0 0,0 0 0,0 0 0,0-1 0,0 1 0,0 0 0,0 0 0,-1 0 0,1 0 0,0 0 0,0 0 0,0 0 0,0 0 0,0 0 0,0 0 0,0 0 0,-1 0 0,1 0 0,16-14 0,-9 8 0,0 1 0,0 0 0,1 1 0,8-4 0,-9 6 9,0 0 1,0 0-1,0 1 0,1 0 0,-1 0 1,0 1-1,1 0 0,-1 0 0,0 1 0,1 0 1,-1 0-1,12 4 0,-4 1-306,-1 0 0,1 0 0,-1 2 0,24 16 0,-17-9-6529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82 24575,'-6'0'0,"-1"0"0,1 1 0,0 0 0,-1 0 0,1 1 0,0 0 0,0 0 0,0 0 0,0 1 0,0-1 0,1 1 0,-1 1 0,1-1 0,0 1 0,0 0 0,0 0 0,1 1 0,-1-1 0,1 1 0,0 0 0,0 0 0,-6 11 0,5-6 0,1-1 0,0 1 0,0 0 0,1 0 0,0 1 0,1-1 0,0 0 0,0 1 0,2-1 0,-1 1 0,1 0 0,0-1 0,3 12 0,-2-16 0,0-1 0,1 1 0,-1-1 0,1 0 0,0 0 0,1 1 0,-1-2 0,1 1 0,0 0 0,0 0 0,1-1 0,0 0 0,-1 0 0,1 0 0,0 0 0,1 0 0,-1-1 0,1 0 0,0 0 0,-1 0 0,1-1 0,0 1 0,1-1 0,-1 0 0,0-1 0,1 1 0,5 0 0,-2 0 0,1-1 0,0 0 0,-1-1 0,1 0 0,0 0 0,0-1 0,-1 0 0,1-1 0,-1 0 0,1 0 0,-1-1 0,0-1 0,0 1 0,16-10 0,-13 5 0,-2-1 0,1 0 0,-1 0 0,0-1 0,-1-1 0,0 1 0,-1-2 0,0 1 0,-1-1 0,0 0 0,-1 0 0,0-1 0,7-23 0,-11 28 0,0 0 0,0 0 0,-1-1 0,0 1 0,-1 0 0,1-1 0,-2 1 0,1 0 0,-1 0 0,-4-14 0,3 15 0,0 1 0,0 1 0,-1-1 0,0 0 0,0 1 0,-1-1 0,0 1 0,0 0 0,0 0 0,0 0 0,-1 1 0,1 0 0,-1-1 0,-1 2 0,-5-5 0,3 3 0,1 1 0,-1 0 0,0 1 0,0 0 0,0 0 0,0 0 0,0 1 0,-1 0 0,1 1 0,-1 0 0,1 0 0,-1 1 0,1 0 0,-1 1 0,1 0 0,-1 0 0,1 0 0,0 1 0,-1 1 0,1-1 0,0 1 0,0 1 0,1 0 0,-1 0 0,1 0 0,0 1 0,0 0 0,0 0 0,0 1 0,1-1 0,0 2 0,0-1 0,1 1 0,0 0 0,0 0 0,1 0 0,-1 0 0,2 1 0,-1 0 0,1 0 0,0 0 0,1 0 0,0 0 0,-2 14 0,3-15 0,0 1 0,0-1 0,1 1 0,0 0 0,0-1 0,1 1 0,0-1 0,0 1 0,1-1 0,5 15 0,-5-17 0,1 0 0,0 0 0,-1-1 0,2 1 0,-1-1 0,0 0 0,1 0 0,0 0 0,0 0 0,0-1 0,0 1 0,1-1 0,-1 0 0,1 0 0,0-1 0,7 4 0,-1-2 0,1 0 0,0 0 0,0-1 0,0-1 0,0 0 0,1 0 0,-1-1 0,1-1 0,-1 0 0,1-1 0,-1 0 0,0-1 0,1 0 0,18-7 0,-23 6 0,1-1 0,0 0 0,-1-1 0,0 1 0,0-2 0,0 1 0,-1-1 0,0 0 0,0-1 0,0 1 0,-1-1 0,0-1 0,0 1 0,-1-1 0,0 0 0,0 0 0,-1-1 0,0 1 0,4-16 0,-3 5 0,-1 0 0,3-28 0,-1 0 0,-10 72 24,1-1 0,1 1 0,2 0 0,3 37 0,-1-45-210,0-1 1,2 1-1,0-1 0,0 0 1,2 0-1,0-1 1,14 25-1,7 1-6640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149 201 24575,'-5'1'0,"0"-1"0,0 0 0,0 1 0,0 0 0,0 0 0,0 1 0,1-1 0,-1 1 0,0 0 0,1 0 0,-1 1 0,1-1 0,0 1 0,0 0 0,0 0 0,0 0 0,0 1 0,1-1 0,0 1 0,-1 0 0,1 0 0,1 0 0,-1 1 0,1-1 0,-1 1 0,-1 6 0,-2 4 0,1 0 0,1 1 0,1-1 0,0 1 0,1 0 0,0 0 0,2 18 0,-1-29 0,1 1 0,1-1 0,-1 1 0,1-1 0,0 1 0,0-1 0,0 1 0,1-1 0,0 0 0,0 0 0,0 0 0,1 0 0,0 0 0,0 0 0,0-1 0,0 1 0,1-1 0,-1 0 0,1 0 0,0 0 0,1-1 0,-1 1 0,1-1 0,-1 0 0,1 0 0,0-1 0,0 1 0,0-1 0,0 0 0,1-1 0,-1 1 0,1-1 0,-1 0 0,1 0 0,-1-1 0,1 1 0,-1-1 0,12-2 0,-12 2 0,0 0 0,0-1 0,1 0 0,-1 0 0,0 0 0,0-1 0,0 0 0,0 0 0,0 0 0,0 0 0,-1-1 0,1 0 0,-1 0 0,1 0 0,-1 0 0,0-1 0,-1 0 0,1 0 0,-1 0 0,1 0 0,-1 0 0,0-1 0,-1 1 0,4-7 0,-3 3 0,-1 0 0,0 0 0,0 0 0,0-1 0,-1 1 0,0 0 0,-1-1 0,0 1 0,0 0 0,-1-1 0,0 1 0,-1 0 0,1 0 0,-7-16 0,3 10 0,-2 0 0,1 1 0,-2 0 0,1 0 0,-2 1 0,0 0 0,-13-14 0,-10-5 0,-38-30 0,2 2 0,65 57 0,0 0 0,1-1 0,0 1 0,-1-1 0,1 1 0,0-1 0,0 0 0,1 0 0,-1 0 0,0 0 0,-1-6 0,3 8 0,0 1 0,0-1 0,0 0 0,0 0 0,0 1 0,0-1 0,0 0 0,0 1 0,0-1 0,0 0 0,1 1 0,-1-1 0,0 0 0,1 1 0,-1-1 0,0 0 0,1 1 0,-1-1 0,1 1 0,-1-1 0,1 0 0,1 0 0,0-1 0,0 1 0,0 0 0,0 0 0,0 0 0,0 0 0,0 1 0,0-1 0,4 0 0,34-5 0,0 2 0,1 2 0,-1 2 0,46 5 0,-5-1 0,-29-3-1365,-9 0-5461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24575,'0'-5'0,"0"12"0,0 15 0,9 3 0,3 6 0,0 8 0,-3 1 0,-2 9 0,-3 3 0,7 4 0,2-4 0,4-11 0,-2-3 0,6-7 0,-1-10-8191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 24575,'-5'-1'0,"-1"1"0,1 1 0,0-1 0,0 1 0,0 0 0,0 0 0,0 1 0,1-1 0,-1 1 0,0 0 0,1 0 0,-1 1 0,1-1 0,0 1 0,0 0 0,0 0 0,0 1 0,0-1 0,1 1 0,-1 0 0,1 0 0,0 0 0,0 0 0,0 0 0,1 1 0,0-1 0,0 1 0,-3 8 0,-1 9 0,1 0 0,1 1 0,1 0 0,1 0 0,0 23 0,2-35 0,0-1 0,0 0 0,1 0 0,0 0 0,1 0 0,0 0 0,1-1 0,0 1 0,4 9 0,-3-13 0,-1 0 0,1 0 0,0 0 0,0 0 0,1-1 0,0 0 0,0 0 0,0 0 0,0 0 0,1-1 0,0 0 0,0 0 0,12 5 0,-4-2 0,0-2 0,1 0 0,0-1 0,0 0 0,0-1 0,0-1 0,0 0 0,1-1 0,-1 0 0,26-4 0,-34 3 0,0-1 0,0 0 0,0-1 0,0 0 0,0 0 0,-1 0 0,1-1 0,-1 0 0,1 0 0,-1 0 0,0-1 0,0 0 0,-1 0 0,1-1 0,-1 0 0,0 0 0,0 0 0,0 0 0,-1-1 0,0 1 0,0-1 0,0-1 0,-1 1 0,5-13 0,-4 9 0,-2-1 0,1 0 0,-1 1 0,-1-1 0,0 0 0,-1 0 0,0 0 0,0 0 0,-1 0 0,0 0 0,-1 0 0,-1 1 0,0-1 0,0 1 0,-1-1 0,0 1 0,-1 0 0,0 1 0,-9-15 0,6 14 0,-1-1 0,1 1 0,-2 0 0,0 1 0,0 1 0,0-1 0,-1 1 0,0 1 0,-1 0 0,1 1 0,-1 0 0,-1 1 0,1 0 0,-1 1 0,-20-5 0,19 7 0,0 0 0,0 0 0,0 1 0,0 1 0,-20 2 0,30-2 0,-1 1 0,0 0 0,1 0 0,-1 0 0,1 0 0,0 1 0,0 0 0,-1 0 0,1 0 0,0 0 0,0 0 0,1 1 0,-1 0 0,0 0 0,1 0 0,0 0 0,0 1 0,0-1 0,0 1 0,-3 5 0,1 2 0,1 1 0,0-1 0,0 1 0,1 0 0,1 0 0,0 0 0,1 1 0,-1 17 0,3-12 0,-1-1 0,2 1 0,0 0 0,2-1 0,6 23 0,-9-36-85,1 0 0,0 0-1,0 0 1,0-1 0,0 1-1,0 0 1,1-1 0,0 1-1,0-1 1,0 0 0,0 0-1,0 0 1,1-1 0,-1 1-1,6 2 1,25 12-6741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24575,'-9'4'0,"-4"12"0,1 11 0,3 11 0,2 3 0,3 9 0,6 5 0,3-3 0,6 0 0,0-1 0,8-8 0,1-3 0,5-7 0,0-1 0,-1-6 0,-4-7-8191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58 166 24575,'0'-1'0,"0"1"0,1-1 0,-1 1 0,0-1 0,0 1 0,0-1 0,0 1 0,0-1 0,0 1 0,0-1 0,0 1 0,0-1 0,-1 1 0,1-1 0,0 1 0,0-1 0,0 1 0,0 0 0,-1-1 0,1 1 0,0-1 0,0 1 0,-1-1 0,1 1 0,0 0 0,-1-1 0,1 1 0,-1 0 0,1-1 0,0 1 0,-1 0 0,1 0 0,-1 0 0,1-1 0,-1 1 0,1 0 0,0 0 0,-1 0 0,1 0 0,-1 0 0,1-1 0,-1 1 0,1 0 0,-1 0 0,1 0 0,-1 1 0,1-1 0,-1 0 0,1 0 0,-1 0 0,1 0 0,-1 0 0,0 1 0,-1 0 0,1-1 0,-1 1 0,1 0 0,-1 0 0,1 1 0,0-1 0,-1 0 0,1 0 0,0 1 0,0-1 0,0 0 0,-1 1 0,2-1 0,-3 4 0,-3 17 0,1-1 0,1 1 0,1 0 0,1 0 0,1 1 0,1-1 0,4 29 0,-4-47 0,1 0 0,-1 0 0,1 0 0,0-1 0,0 1 0,1 0 0,-1-1 0,1 1 0,-1-1 0,1 1 0,0-1 0,1 0 0,-1 0 0,0 0 0,1 0 0,0 0 0,0-1 0,-1 1 0,2-1 0,-1 0 0,0 1 0,0-1 0,1-1 0,-1 1 0,1-1 0,-1 1 0,1-1 0,0 0 0,0 0 0,6 0 0,-3 0 0,-1-1 0,0 0 0,1 0 0,-1 0 0,0-1 0,1 0 0,-1-1 0,0 1 0,0-1 0,0 0 0,0-1 0,0 1 0,-1-1 0,1 0 0,-1-1 0,1 1 0,8-9 0,-7 4 0,0 0 0,0 0 0,-1-1 0,0 1 0,-1-2 0,0 1 0,-1 0 0,0-1 0,0 0 0,-1 0 0,0 0 0,0 0 0,1-15 0,-4 17 0,1 1 0,-1-1 0,0 0 0,-1 1 0,1-1 0,-2 1 0,1-1 0,-1 1 0,0-1 0,0 1 0,-1 0 0,0 0 0,-1 0 0,1 0 0,-1 1 0,-1-1 0,1 1 0,-1 0 0,-6-6 0,-37-32 0,47 43 0,0 0 0,1 1 0,-1-1 0,1 0 0,-1 0 0,1 0 0,0 1 0,-1-1 0,1 0 0,0 0 0,-1 0 0,1 0 0,0 0 0,0 0 0,0 0 0,0 1 0,0-1 0,0 0 0,0 0 0,0 0 0,0 0 0,1 0 0,-1 0 0,0 0 0,0 0 0,1 1 0,-1-1 0,1 0 0,-1 0 0,1 0 0,-1 1 0,1-1 0,-1 0 0,1 1 0,0-1 0,-1 0 0,1 1 0,0-1 0,-1 1 0,1-1 0,0 1 0,1-1 0,37-17 0,-9 9-341,1 2 0,0 1-1,58-2 1,-28 4-6485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24575,'-1'34'0,"2"0"0,1 1 0,2-1 0,10 44 0,-12-69 0,1 0 0,0-1 0,1 1 0,-1 0 0,2-1 0,-1 0 0,1 0 0,0 0 0,1-1 0,0 0 0,0 0 0,0 0 0,1-1 0,0 0 0,0 0 0,1 0 0,0-1 0,0-1 0,0 1 0,0-1 0,9 3 0,-8-4 0,-1-1 0,1 0 0,-1 0 0,1 0 0,0-1 0,0-1 0,0 1 0,16-3 0,-20 2 0,0-1 0,0 0 0,0-1 0,0 1 0,0-1 0,0 0 0,-1-1 0,1 1 0,-1-1 0,1 0 0,-1 0 0,0 0 0,0 0 0,0-1 0,0 0 0,3-5 0,4-7 0,-2 0 0,0-1 0,-1 0 0,0-1 0,-2 0 0,0 0 0,-1 0 0,-1-1 0,0 1 0,-2-1 0,1-27 0,-5 15 0,2 31 0,0 0 0,0 0 0,0-1 0,0 1 0,0 0 0,1 0 0,-1 0 0,0 0 0,0-1 0,0 1 0,0 0 0,0 0 0,-1 0 0,1-1 0,0 1 0,0 0 0,0 0 0,0 0 0,0 0 0,0-1 0,0 1 0,0 0 0,0 0 0,0 0 0,0 0 0,-1 0 0,1-1 0,0 1 0,0 0 0,0 0 0,0 0 0,0 0 0,-1 0 0,1 0 0,0 0 0,0 0 0,0-1 0,0 1 0,-1 0 0,1 0 0,0 0 0,0 0 0,0 0 0,0 0 0,-1 0 0,1 0 0,0 0 0,0 0 0,-1 0 0,-4 11 0,-2 18 0,5-16-59,1 0 0,0 0-1,1-1 1,1 1-1,0 0 1,0 0 0,2 0-1,-1-1 1,2 1 0,0-1-1,0 0 1,1 0 0,0 0-1,1-1 1,1 1-1,0-1 1,0-1 0,1 0-1,0 0 1,1 0 0,0-1-1,13 10 1,15 5-6767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24575,'-22'136'0,"14"357"0,10-327 0,-4-141 34,0 0-1,-2 1 1,-7 29-1,4-26-782,-4 42-1,10-40-6076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65 24575,'-3'2'0,"-1"0"0,1 1 0,0 0 0,1-1 0,-1 1 0,0 0 0,1 0 0,-1 1 0,1-1 0,0 0 0,0 1 0,1-1 0,-1 1 0,1 0 0,-1 0 0,1 0 0,0-1 0,1 1 0,-2 8 0,1 3 0,0 0 0,1 0 0,3 27 0,-3-36 0,1-1 0,1 0 0,-1 0 0,1 0 0,0 0 0,0 0 0,0-1 0,1 1 0,-1-1 0,1 1 0,0-1 0,1 0 0,-1 0 0,1 0 0,-1 0 0,1-1 0,0 0 0,1 1 0,-1-1 0,0-1 0,1 1 0,0-1 0,0 0 0,-1 0 0,8 2 0,4 0 0,-1 0 0,1-1 0,-1-1 0,1-1 0,0 0 0,0-1 0,20-2 0,-28 1 0,0-1 0,0 0 0,0 0 0,0-1 0,-1 0 0,1 0 0,-1-1 0,1 0 0,-1 0 0,0-1 0,-1 0 0,1 0 0,-1 0 0,0-1 0,-1 0 0,1 0 0,-1-1 0,0 1 0,7-14 0,-8 14 0,-1-1 0,0 0 0,0 0 0,0 0 0,-1 0 0,0 0 0,0 0 0,-1-1 0,0 1 0,0-1 0,-1 1 0,0-1 0,0 1 0,-1-1 0,0 1 0,0 0 0,-1-1 0,0 1 0,0 0 0,0 0 0,-1 0 0,-5-8 0,5 10 0,-1 0 0,1 1 0,-1 0 0,-1-1 0,1 1 0,-1 1 0,1-1 0,-1 1 0,0 0 0,0 0 0,-1 0 0,1 0 0,0 1 0,-1 0 0,0 0 0,1 1 0,-8-2 0,-11 0 0,-1 0 0,-43 1 0,60 2 0,-1 0 14,-1 0-1,1 1 0,0 0 0,-1 0 1,1 1-1,0 0 0,0 1 1,-15 6-1,18-6-112,1 1 0,0-1 0,0 1 0,0 0 0,0 0 0,1 0 0,-1 1 0,1-1 0,0 1 0,0 0 0,1 0 0,0 1 0,0-1 0,-3 7 0,-9 28-6727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13 0,0 11 0,0 6 0,5 5 0,1 1 0,0-8-8191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24575,'0'5'0,"0"14"0,0 15 0,-5 0 0,-1 0 0,-9 3 0,-6-5 0,0-8-8191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24575,'0'-5'0,"0"13"0,0 13 0,0 9 0,0 8 0,0 2 0,0-6-8191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24575,'0'9'0,"0"8"0,0 10 0,0 10 0,0 2 0,0 5 0,0-1 0,0 2 0,0 6 0,9 5 0,3-8-8191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24575,'-128'110'0,"61"-57"0,31-23 0,-72 47 0,90-68 0,18-9 0,0 0 0,0 0 0,0 0 0,-1 0 0,1-1 0,0 1 0,0 0 0,0 0 0,0 0 0,0 0 0,0 0 0,0 0 0,0 0 0,0 0 0,0 0 0,0 0 0,0-1 0,0 1 0,-1 0 0,1 0 0,0 0 0,0 0 0,0 0 0,0 0 0,0 0 0,0-1 0,0 1 0,0 0 0,0 0 0,0 0 0,0 0 0,0 0 0,0 0 0,0 0 0,0 0 0,1-1 0,-1 1 0,0 0 0,0 0 0,0 0 0,0 0 0,0 0 0,0 0 0,0 0 0,0 0 0,0 0 0,0-1 0,0 1 0,0 0 0,0 0 0,1 0 0,-1 0 0,0 0 0,0 0 0,0 0 0,0 0 0,0 0 0,0 0 0,0 0 0,1 0 0,-1 0 0,0 0 0,0 0 0,0 0 0,29-22 0,-13 13 0,1 2 0,0-1 0,1 2 0,-1 1 0,1 0 0,1 1 0,-1 1 0,0 0 0,36 1 0,-45 2 0,0 1 0,0 0 0,0 0 0,0 1 0,-1 0 0,1 1 0,-1 0 0,1 0 0,-1 1 0,0 0 0,-1 0 0,1 1 0,-1 0 0,1 0 0,-1 1 0,-1 0 0,1 0 0,-1 1 0,0-1 0,-1 1 0,0 1 0,8 12 0,8 25-682,20 61-1,-25-61-6143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24575,'0'12'0,"0"-1"0,1 1 0,0-1 0,1 1 0,0-1 0,1 0 0,0 0 0,1 0 0,0 0 0,1 0 0,0-1 0,1 0 0,0 0 0,1 0 0,0-1 0,0 0 0,1 0 0,0-1 0,0 0 0,1 0 0,0-1 0,0 0 0,1-1 0,0 0 0,0 0 0,1-1 0,-1-1 0,1 0 0,0 0 0,19 3 0,-21-5 0,0 0 0,0-1 0,0-1 0,-1 1 0,1-1 0,0-1 0,0 0 0,0 0 0,0-1 0,0 0 0,-1 0 0,1-1 0,8-4 0,-11 4 0,0-1 0,-1 1 0,0-1 0,1 0 0,-1 0 0,0-1 0,-1 0 0,1 0 0,-1 0 0,0 0 0,0 0 0,-1-1 0,0 0 0,0 0 0,0 0 0,0 0 0,-1 0 0,2-10 0,-1 0 0,0 1 0,-2 0 0,0-1 0,0 1 0,-2-1 0,-2-21 0,2 27 0,-1 0 0,0 0 0,-1 0 0,0 0 0,0 1 0,-1-1 0,-1 1 0,1 0 0,-1 0 0,-12-15 0,12 19 0,0 1 0,-1-1 0,1 1 0,-1 0 0,0 1 0,0 0 0,0 0 0,0 0 0,-1 0 0,1 1 0,-1 0 0,0 1 0,1-1 0,-1 1 0,-14 0 0,11 1 0,-1 0 0,0 0 0,1 1 0,-1 1 0,1 0 0,-1 0 0,1 1 0,0 0 0,-16 8 0,21-8 0,0 0 0,0 0 0,1 1 0,-1 0 0,1 0 0,-1 0 0,1 1 0,1 0 0,-1-1 0,1 1 0,-1 0 0,2 1 0,-1-1 0,0 0 0,1 1 0,0 0 0,0-1 0,1 1 0,0 0 0,0 0 0,0 0 0,1 0 0,-1 7 0,1-1 0,1 0 0,0-1 0,1 1 0,0 0 0,0 0 0,1-1 0,1 1 0,0-1 0,1 0 0,9 17 0,-8-19-97,-1-1-1,1 1 1,1-1-1,0 0 1,0-1-1,0 0 1,1 0-1,0-1 1,0 0-1,1 0 1,0-1-1,0 0 0,16 7 1,25 4-6729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2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24575,'-1'79'0,"1"79"0,2-133 0,1-1 0,0 1 0,2-1 0,10 29 0,-13-47 0,1 1 0,0-1 0,1 0 0,-1 0 0,1 0 0,0 0 0,1-1 0,-1 0 0,1 0 0,0 0 0,1 0 0,-1-1 0,1 1 0,0-2 0,0 1 0,0-1 0,0 1 0,1-2 0,-1 1 0,1-1 0,0 0 0,0 0 0,0-1 0,11 1 0,-7-1 0,0 0 0,0-1 0,0 0 0,0-1 0,0-1 0,0 1 0,0-2 0,-1 0 0,1 0 0,-1 0 0,1-2 0,-1 1 0,0-1 0,-1-1 0,10-6 0,-9 3 0,0 1 0,0-2 0,-1 0 0,0 0 0,-1 0 0,0-1 0,-1-1 0,0 1 0,-1-1 0,0 0 0,-1 0 0,0-1 0,5-24 0,-5 10 0,0-1 0,-3 0 0,0 0 0,-2 0 0,-4-42 0,4 70 0,0 0 0,0 0 0,0 0 0,0 0 0,-1 0 0,1 0 0,0 0 0,0 0 0,0 0 0,0 0 0,0 0 0,0 0 0,0 0 0,0 0 0,-1 0 0,1 0 0,0 0 0,0 0 0,0 0 0,0 0 0,-3 26 0,0 38 0,8 83 0,-2-127 0,0-1 0,1 0 0,1 0 0,1 0 0,11 27 0,4-2-1365,-2-6-5461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302 591 24575,'-9'3'0,"1"1"0,-1 1 0,1-1 0,1 1 0,-1 1 0,1 0 0,-1 0 0,2 0 0,-1 0 0,1 1 0,0 1 0,-5 7 0,8-12 0,0 1 0,0 0 0,1 0 0,0 0 0,0 0 0,0 1 0,0-1 0,1 0 0,-1 1 0,1-1 0,0 1 0,1 0 0,-1-1 0,1 1 0,0 0 0,0-1 0,0 1 0,1 0 0,0-1 0,-1 1 0,2-1 0,-1 1 0,0-1 0,1 0 0,3 6 0,-2-6 0,0 0 0,0-1 0,1 1 0,-1-1 0,1 0 0,0 0 0,0-1 0,0 1 0,0-1 0,0 0 0,1 0 0,-1 0 0,1 0 0,-1-1 0,1 0 0,0 0 0,7 1 0,-9-2 0,0 1 0,0-1 0,0 0 0,0 0 0,0 0 0,0 0 0,0-1 0,0 1 0,0-1 0,0 0 0,0 0 0,0 0 0,0 0 0,0 0 0,-1-1 0,1 1 0,0-1 0,-1 0 0,1 0 0,-1 0 0,0 0 0,0 0 0,0 0 0,0-1 0,0 1 0,0-1 0,2-4 0,0-4 0,0-1 0,-1 1 0,0-1 0,-1 1 0,-1-1 0,1-14 0,-4-72 0,1 87 0,1-6 0,-1 0 0,-1-1 0,-1 1 0,-1 0 0,0 1 0,-1-1 0,-1 1 0,0 0 0,-1 0 0,-1 1 0,0 0 0,-1 0 0,-1 1 0,0 0 0,-18-18 0,-179-174 0,204 203 0,-28-31 0,30 33 0,0 0 0,0 0 0,1 0 0,-1 0 0,0 0 0,0 0 0,1 0 0,-1-1 0,1 1 0,-1 0 0,1 0 0,0 0 0,-1 0 0,1-1 0,0 1 0,0 0 0,0 0 0,0-1 0,0 1 0,0 0 0,0 0 0,0-1 0,0 1 0,1 0 0,-1 0 0,0 0 0,1-1 0,-1 1 0,1 0 0,1-2 0,1 1 0,0 0 0,0 0 0,0 0 0,1 0 0,-1 0 0,0 1 0,1 0 0,0-1 0,-1 1 0,1 1 0,7-2 0,48-1 0,-41 2 0,74 3 0,-59-1 0,-1 0 0,1-3 0,41-5 0,-57 3-120,30-4 372,-44 8-340,-1 1 0,1-1 0,-1 0 0,0 0 0,1 1 0,-1 0 0,1-1 0,-1 1 0,0 0 0,1 0-1,-1 0 1,0 0 0,0 1 0,0-1 0,0 1 0,3 2 0,12 18-6738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24575,'-5'5'0,"-1"10"0,0 8 0,2 13 0,0 10 0,7-2 0,2-5 0,5-9 0,10-9 0,11-9 0,13-6 0,0-4-8191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24575,'8'-15'0,"0"0"0,-1 0 0,-1-1 0,-1 0 0,0 0 0,-1-1 0,-1 1 0,2-25 0,-3 26 0,-2 2 0,-4 21 0,-4 22 0,8-26 0,0 1 0,0 0 0,1 0 0,0 0 0,0-1 0,0 1 0,0-1 0,0 1 0,1-1 0,0 1 0,0-1 0,0 0 0,1 0 0,0 0 0,-1 0 0,1 0 0,0 0 0,1-1 0,-1 0 0,1 1 0,0-1 0,-1-1 0,1 1 0,0 0 0,1-1 0,-1 0 0,0 0 0,1 0 0,5 1 0,10 3 0,-1-1 0,1-1 0,0-1 0,0-1 0,31 0 0,-37-1 0,1-1 0,-1-1 0,1 0 0,-1-1 0,0-1 0,25-7 0,-35 8 0,0 0 0,0 0 0,0 0 0,0 0 0,-1 0 0,1-1 0,0 0 0,-1 0 0,0 0 0,0 0 0,0 0 0,0-1 0,0 0 0,-1 1 0,1-1 0,-1 0 0,0 0 0,0 0 0,-1 0 0,1 0 0,-1-1 0,0 1 0,0 0 0,0-1 0,-1-5 0,1 4 0,-1-1 0,0 1 0,-1 0 0,1 0 0,-1-1 0,0 1 0,-1 0 0,0 0 0,0 0 0,0 0 0,0 1 0,-1-1 0,0 1 0,0-1 0,-1 1 0,-5-6 0,3 4 0,-1 0 0,1 1 0,-1 0 0,-1 0 0,1 1 0,-1 0 0,0 1 0,0-1 0,-1 1 0,-13-4 0,12 5 0,0 0 0,0 1 0,0 0 0,0 1 0,0 0 0,0 1 0,0 0 0,0 1 0,-18 2 0,21-2 0,1 1 0,-1 0 0,0 0 0,1 1 0,0 0 0,-1 0 0,1 0 0,0 1 0,1 0 0,-1 0 0,1 0 0,-1 1 0,2 0 0,-9 9 0,10-9-76,-1 0 1,1 0-1,-1 1 0,2 0 0,-1 0 0,1 0 0,-1 0 0,2 0 1,-1 0-1,1 0 0,0 0 0,0 1 0,1-1 0,-1 1 1,1-1-1,1 0 0,1 9 0,6 14-6750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13 0,0 9 0,0 13 0,9-2 0,3 1 0,9 4 0,5 4 0,-2-9-8191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24575,'0'13'0,"0"15"0,0 15 0,0 15 0,14 6 0,14 2 0,2-10-8191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24575,'-4'0'0,"0"1"0,0 0 0,1 0 0,-1 0 0,0 0 0,1 1 0,-1-1 0,1 1 0,-1 0 0,1 0 0,0 0 0,0 1 0,0-1 0,0 1 0,0 0 0,0-1 0,1 1 0,0 0 0,-1 1 0,1-1 0,0 0 0,0 1 0,1-1 0,-1 1 0,-1 5 0,-2 4 0,1 0 0,0 0 0,1 1 0,1-1 0,-2 28 0,4-36 0,-1 0 0,2 0 0,-1 0 0,0 0 0,1 0 0,0 0 0,0 0 0,1 0 0,0 0 0,3 8 0,-3-10 0,0-1 0,0 1 0,0-1 0,1 1 0,-1-1 0,1 0 0,-1 0 0,1 0 0,0 0 0,0 0 0,-1-1 0,1 1 0,1-1 0,-1 0 0,0 0 0,0 0 0,6 1 0,4 0 0,1 0 0,-1 0 0,1-2 0,0 0 0,-1 0 0,1-1 0,0-1 0,-1 0 0,26-9 0,-32 9 0,-1 0 0,1-1 0,-1 0 0,1 0 0,-1 0 0,0-1 0,0 0 0,-1 0 0,1-1 0,-1 0 0,0 1 0,0-2 0,-1 1 0,1-1 0,-1 1 0,0-1 0,-1 0 0,0-1 0,1 1 0,-2 0 0,3-8 0,-3 6 0,0 0 0,0 0 0,-1 0 0,0-1 0,-1 1 0,0 0 0,0-1 0,0 1 0,-1-1 0,-4-14 0,3 18 0,1 1 0,-1 0 0,0 0 0,0 0 0,-1 0 0,1 1 0,-1-1 0,0 0 0,0 1 0,0 0 0,-1 0 0,1 0 0,-1 0 0,1 0 0,-1 1 0,0 0 0,0 0 0,0 0 0,0 0 0,0 0 0,-1 1 0,-4-1 0,3 0-68,1 0 0,-1 1-1,0 0 1,0 0 0,0 1 0,0 0-1,0 0 1,1 0 0,-1 1 0,0 0-1,0 0 1,0 0 0,1 1 0,-1-1-1,0 1 1,1 1 0,0-1 0,0 1-1,-10 6 1,-10 16-6758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61 108 24575,'-1'0'0,"-1"0"0,0 1 0,0-1 0,1 0 0,-1 1 0,0 0 0,1-1 0,-1 1 0,1 0 0,-1 0 0,0 0 0,1 0 0,0 0 0,-1 0 0,1 0 0,0 0 0,0 1 0,-1-1 0,1 0 0,0 1 0,0-1 0,0 1 0,1-1 0,-1 1 0,0 0 0,1-1 0,-1 1 0,1 0 0,-1 1 0,0 2 0,0-1 0,0 1 0,1-1 0,-1 1 0,1-1 0,0 1 0,0-1 0,1 0 0,-1 1 0,3 6 0,1-1 0,0-1 0,1 1 0,1-1 0,-1-1 0,1 1 0,1-1 0,-1 0 0,1 0 0,1-1 0,-1 0 0,1 0 0,1-1 0,-1 0 0,1-1 0,0 1 0,0-2 0,1 1 0,-1-1 0,1-1 0,0 0 0,0 0 0,11 1 0,-9-2 0,1 1 0,-1-2 0,1 0 0,-1-1 0,1 0 0,-1 0 0,1-2 0,-1 1 0,1-2 0,-1 0 0,0 0 0,0-1 0,-1 0 0,1-1 0,-1-1 0,0 0 0,0 0 0,10-8 0,-18 11 0,0 1 0,0-1 0,0 1 0,-1-1 0,1 0 0,-1 0 0,0 0 0,1 0 0,-1-1 0,-1 1 0,1-1 0,-1 1 0,1-1 0,-1 1 0,0-1 0,0 0 0,0 0 0,-1 1 0,0-1 0,1 0 0,-1 0 0,0 0 0,-1 1 0,1-1 0,-1 0 0,0 0 0,0 1 0,0-1 0,0 0 0,0 1 0,-1-1 0,0 1 0,0-1 0,0 1 0,-2-3 0,-6-8 0,-1 1 0,0 0 0,-1 1 0,0 0 0,-1 1 0,-23-15 0,20 15 0,1 2 0,-2 0 0,1 1 0,-1 1 0,0 0 0,-23-5 0,32 10 0,0 0 0,-1 1 0,1 0 0,-1 1 0,1 0 0,-1 0 0,-8 2 0,13-1 0,-1 0 0,1 0 0,-1 0 0,1 1 0,-1 0 0,1 0 0,0 0 0,0 0 0,0 1 0,0-1 0,1 1 0,-1 0 0,-5 5 0,-1 5 0,1 0 0,0 1 0,1 0 0,0 0 0,1 1 0,1 0 0,0 0 0,1 0 0,1 1 0,0-1 0,1 1 0,1 0 0,-1 25 0,2 4 0,3 1 0,1-1 0,15 72 0,19 36 0,-30-129 0,-5-17-136,0 1-1,1 0 1,-1-1-1,2 0 1,-1 0-1,1 1 1,0-2-1,0 1 0,10 11 1,15 6-6690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 24575,'-27'-1'0,"13"0"0,1 1 0,0 1 0,-1 0 0,1 0 0,-17 5 0,26-5 0,1 0 0,-1 1 0,1-1 0,-1 1 0,1 0 0,-1 0 0,1 1 0,0-1 0,0 0 0,0 1 0,1 0 0,-1 0 0,1 0 0,-1 0 0,1 0 0,0 0 0,0 0 0,0 1 0,1-1 0,-1 1 0,1 0 0,-2 6 0,2-5 0,-1-1 0,1 1 0,0-1 0,1 1 0,-1-1 0,1 1 0,0 0 0,0-1 0,1 1 0,-1 0 0,1-1 0,0 1 0,0-1 0,1 1 0,-1-1 0,1 0 0,0 1 0,0-1 0,1 0 0,-1 0 0,1 0 0,0-1 0,0 1 0,0-1 0,0 1 0,0-1 0,6 3 0,3 2 0,0 0 0,1-1 0,0-1 0,1 0 0,-1-1 0,1-1 0,18 4 0,-39-9 0,0 1 0,0 0 0,0-1 0,1 2 0,-1-1 0,0 1 0,0 0 0,1 1 0,-1 0 0,1 0 0,-1 0 0,1 0 0,0 1 0,0 0 0,0 1 0,0-1 0,0 1 0,1 0 0,0 1 0,-1-1 0,2 1 0,-9 10 0,9-11 0,0 1 0,1-1 0,-1 1 0,1 0 0,0 1 0,0-1 0,0 1 0,1-1 0,0 1 0,0 0 0,0-1 0,1 1 0,0 0 0,0 0 0,0 0 0,1 0 0,0 0 0,0 0 0,1 1 0,0-1 0,0 0 0,0-1 0,0 1 0,1 0 0,0 0 0,4 7 0,-3-9 0,-1-1 0,1 0 0,0 0 0,0 0 0,0 0 0,0 0 0,1-1 0,-1 1 0,1-1 0,0 0 0,-1 0 0,1 0 0,0-1 0,0 1 0,0-1 0,7 2 0,8 0 0,0 0 0,26 0 0,-37-3 0,19 1 60,37-3 0,-56 1-209,0 0 1,0 0-1,-1-1 1,1 0-1,0 0 1,-1-1-1,0 0 1,0 0-1,10-6 1,4-9-6678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24575,'0'5'0,"5"1"0,1 14 0,9 12 0,2 10 0,-2-1-8191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163 200 24575,'-6'0'0,"0"1"0,1-1 0,-1 1 0,1 1 0,-1-1 0,1 1 0,-1 0 0,1 0 0,0 1 0,0-1 0,0 1 0,0 0 0,0 1 0,1-1 0,0 1 0,-1 0 0,1 0 0,-5 7 0,3-3 0,-1 1 0,1 1 0,1-1 0,0 1 0,0 0 0,1 0 0,0 0 0,-4 18 0,4-11 0,1 1 0,1-1 0,0 1 0,1-1 0,1 1 0,3 20 0,-3-33 0,1 0 0,0 0 0,0 0 0,0 0 0,1 0 0,0-1 0,0 1 0,0 0 0,0-1 0,1 0 0,-1 1 0,1-1 0,0 0 0,1 0 0,-1-1 0,1 1 0,-1-1 0,1 0 0,0 0 0,0 0 0,0 0 0,1-1 0,-1 1 0,1-1 0,0 0 0,4 1 0,2 0 0,0-1 0,1 0 0,-1 0 0,0-1 0,22-1 0,-29 0 0,0-1 0,0 1 0,0-1 0,0 0 0,0 0 0,0 0 0,0 0 0,0-1 0,-1 0 0,1 0 0,0 0 0,-1 0 0,1 0 0,-1-1 0,0 1 0,0-1 0,0 0 0,0 0 0,-1 0 0,3-4 0,0-2 0,0-1 0,-1 0 0,-1 0 0,1 0 0,-2 0 0,1 0 0,-2-1 0,1 1 0,-1-15 0,-1 0 0,-1 1 0,-8-49 0,-37-107 0,45 175-4,0 0-1,0 1 1,1-1-1,0 0 1,0 0-1,0 1 1,1-1 0,-1 0-1,1 0 1,0 1-1,0-1 1,1 1-1,0-1 1,-1 1-1,1 0 1,1-1-1,2-4 1,-1 5 21,1-1-1,-1 1 1,1 0 0,-1 0-1,1 0 1,0 1 0,0 0-1,1 0 1,-1 0 0,1 0-1,10-2 1,8-1-265,0 1 1,0 1-1,1 1 1,-1 1-1,34 3 1,-3 0-6579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44 24575,'0'-2'0,"0"1"0,0-1 0,-1 0 0,1 0 0,0 0 0,-1 1 0,1-1 0,-1 0 0,1 0 0,-1 1 0,0-1 0,0 0 0,0 1 0,0-1 0,0 1 0,0-1 0,0 1 0,-1 0 0,1-1 0,0 1 0,-1 0 0,1 0 0,-1 0 0,1 0 0,-1 0 0,0 0 0,1 1 0,-1-1 0,0 0 0,1 1 0,-1-1 0,0 1 0,0 0 0,0 0 0,1-1 0,-1 1 0,0 0 0,0 1 0,0-1 0,-3 1 0,0-1 0,0 1 0,0 0 0,0 0 0,0 0 0,0 1 0,0 0 0,0 0 0,0 0 0,0 0 0,1 1 0,0 0 0,-1 0 0,-5 5 0,6-3 0,0 0 0,1 1 0,-1-1 0,1 1 0,0 0 0,0 0 0,1 0 0,0 0 0,0 1 0,1-1 0,-1 0 0,1 1 0,1-1 0,-1 9 0,1-10 0,0-1 0,0 0 0,1 1 0,-1-1 0,1 0 0,0 0 0,0 1 0,1-1 0,-1 0 0,1 0 0,0 0 0,0 0 0,0-1 0,0 1 0,1-1 0,0 1 0,-1-1 0,1 0 0,1 0 0,-1 0 0,7 5 0,0-3 0,8 4 0,-18-9 0,0 1 0,0-1 0,0 0 0,-1 0 0,1 0 0,0 0 0,0 0 0,0 0 0,0 0 0,0 0 0,0 0 0,-1 0 0,1 0 0,0 0 0,0 0 0,0 1 0,0-1 0,0 0 0,0 0 0,0 0 0,0 0 0,0 0 0,0 0 0,0 1 0,0-1 0,0 0 0,0 0 0,0 0 0,-1 0 0,1 0 0,0 0 0,0 1 0,0-1 0,1 0 0,-1 0 0,0 0 0,0 0 0,0 0 0,0 1 0,0-1 0,0 0 0,0 0 0,0 0 0,0 0 0,0 0 0,0 0 0,0 0 0,0 1 0,0-1 0,0 0 0,1 0 0,-1 0 0,-55-1 0,36 0 0,-1 1 0,0 0 0,0 2 0,-26 4 0,42-5 0,0 0 0,0 0 0,0 0 0,0 1 0,0 0 0,0 0 0,0 0 0,1 0 0,-1 0 0,1 1 0,-1-1 0,1 1 0,0 0 0,0 0 0,0 1 0,0-1 0,1 0 0,-1 1 0,1 0 0,0-1 0,0 1 0,0 0 0,1 0 0,0 0 0,-2 6 0,2-7 0,1 1 0,-1-1 0,1 0 0,-1 1 0,1 0 0,0-1 0,0 1 0,1-1 0,-1 1 0,1-1 0,0 0 0,0 1 0,0-1 0,0 0 0,1 1 0,-1-1 0,3 4 0,-1-3 0,0-1 0,1 1 0,0 0 0,-1-1 0,1 0 0,0 1 0,0-2 0,1 1 0,-1 0 0,9 3 0,3-1 0,0 1 0,1-2 0,-1 0 0,1-1 0,34 1 0,107-4-1365,-112-1-5461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9 0,0 8 0,0 17 0,0 3 0,0 2 0,0 4 0,0-4 0,0-2 0,0-12-8191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3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82 24575,'-1'-2'0,"1"1"0,0 0 0,-1 0 0,1-1 0,-1 1 0,1 0 0,-1 0 0,0 0 0,1 0 0,-1 0 0,0 0 0,0 0 0,0 0 0,0 0 0,0 0 0,0 0 0,0 1 0,0-1 0,-1-1 0,-26-12 0,25 12 0,-16-6 0,0 1 0,0 0 0,0 2 0,-1 0 0,0 1 0,-33-2 0,45 5 0,0 0 0,0 1 0,0 1 0,0-1 0,0 1 0,1 0 0,-1 1 0,0 0 0,1 0 0,-1 1 0,1-1 0,0 2 0,0-1 0,0 1 0,0 0 0,0 1 0,1-1 0,0 1 0,-10 10 0,14-11 0,0 0 0,0-1 0,0 1 0,0 0 0,1 0 0,-1 0 0,1 0 0,0 1 0,1-1 0,-1 0 0,1 0 0,-1 0 0,1 1 0,1-1 0,-1 0 0,0 0 0,1 1 0,0-1 0,0 0 0,0 0 0,1 0 0,-1 0 0,5 7 0,4 8 0,1 0 0,1 0 0,18 22 0,-25-35 0,39 47 0,-18-22 0,28 41 0,-49-64 0,0 0 0,0 1 0,0 0 0,-2 0 0,1 0 0,-1 1 0,0-1 0,-1 1 0,0 0 0,1 12 0,-3-19 0,0 1 0,-1-1 0,1 1 0,-1-1 0,0 1 0,0-1 0,0 0 0,0 1 0,-1-1 0,1 0 0,-1 0 0,0 0 0,0 0 0,0 0 0,0 0 0,0 0 0,-1-1 0,1 1 0,-1-1 0,0 0 0,0 0 0,0 0 0,0 0 0,0 0 0,0-1 0,0 1 0,0-1 0,-1 0 0,-4 1 0,-9 3 0,0-1 0,-1-1 0,1-1 0,-28 1 0,-14-3-1365,5-1-5461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4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51 24575,'-2'-3'0,"6"-4"0,11-5 0,-4 7 0,1 0 0,-1 1 0,1 0 0,0 1 0,0 0 0,1 1 0,-1 1 0,0 0 0,1 0 0,-1 1 0,0 1 0,1 0 0,20 4 0,-23-3 0,-1 0 0,0 1 0,0 0 0,0 0 0,-1 1 0,1 0 0,-1 1 0,0 0 0,0 0 0,0 1 0,-1-1 0,0 2 0,0-1 0,-1 1 0,1 0 0,-1 0 0,-1 1 0,8 12 0,-12-17 0,1 0 0,-1 0 0,1 0 0,-1 0 0,0 0 0,0 0 0,-1 1 0,1-1 0,-1 0 0,1 0 0,-1 1 0,0-1 0,0 0 0,-1 0 0,1 1 0,-1-1 0,1 0 0,-1 0 0,0 0 0,0 1 0,-1-1 0,1 0 0,0-1 0,-1 1 0,0 0 0,0 0 0,0-1 0,0 1 0,0-1 0,0 1 0,-1-1 0,1 0 0,-1 0 0,-5 3 0,-2 1 0,-2 0 0,1-1 0,-1 0 0,1 0 0,-1-1 0,0-1 0,-23 3 0,-74 1 0,51-4 0,82-5 0,14-1 0,48 2 0,-77 2 0,1 0 0,0 0 0,-1 0 0,1 1 0,-1 1 0,0 0 0,0 0 0,0 1 0,0 0 0,12 7 0,-16-6 0,1 0 0,0 0 0,-1 1 0,0 0 0,0 0 0,-1 0 0,1 1 0,-2-1 0,1 1 0,-1 0 0,0 0 0,0 0 0,3 12 0,-3-4 0,0 0 0,0 0 0,-2 0 0,0 0 0,-1 28 0,-1-38 0,1 0 0,-1 0 0,0-1 0,0 1 0,-1 0 0,0 0 0,1-1 0,-2 1 0,1-1 0,0 0 0,-1 0 0,0 0 0,0 0 0,0 0 0,0 0 0,-1-1 0,1 1 0,-1-1 0,0 0 0,0 0 0,0-1 0,0 1 0,-1-1 0,1 0 0,-1 0 0,1 0 0,-1-1 0,0 1 0,-8 0 0,-12 2 0,1-1 0,-1-1 0,0-2 0,-38-3 0,56 3 0,-19-2-455,0-2 0,-40-9 0,23-1-6371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4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59 24575,'-4'0'0,"0"-1"0,0 0 0,0 0 0,0-1 0,0 1 0,1-1 0,-1 0 0,1 0 0,-6-4 0,-19-9 0,6 9 0,0 0 0,-1 1 0,0 1 0,1 2 0,-36-1 0,15 4 0,-1 2 0,-41 8 0,55-5 0,0 1 0,0 1 0,1 2 0,1 1 0,-45 24 0,52-23 0,1 0 0,0 2 0,0 1 0,2 0 0,0 1 0,0 1 0,-21 29 0,21-24 0,2 1 0,0 0 0,2 1 0,0 1 0,2 1 0,1-1 0,1 2 0,1-1 0,-9 45 0,-2 43 0,-7 47 0,26-149 0,1-1 0,0 1 0,0 0 0,1 0 0,0 0 0,1-1 0,1 1 0,0-1 0,0 1 0,1-1 0,1 0 0,10 19 0,6 7 0,1-2 0,33 41 0,-40-59 0,1 0 0,0-1 0,1-1 0,1 0 0,35 21 0,-13-11 0,-7-4 0,1-1 0,1-2 0,65 25 0,-25-18 0,-48-15 0,0-1 0,1-1 0,0-1 0,29 2 0,-11-5 0,1-1 0,65-7 0,-94 2 0,0 0 0,-1-2 0,1 0 0,-1-1 0,0-1 0,0 0 0,-1-1 0,0-1 0,22-14 0,134-113 0,-151 117 0,6-4 0,29-31 0,-48 44 0,0 0 0,0-1 0,-1 0 0,-1-1 0,0 1 0,0-1 0,5-15 0,9-28 0,-9 26 0,-1-1 0,-1 1 0,-1-2 0,5-38 0,-10 33 0,-1 0 0,-2-1 0,-5-41 0,2 57 0,-1 0 0,-1 0 0,0 0 0,-2 0 0,0 1 0,-18-33 0,-32-63 0,-4-8 0,49 104 0,0 0 0,-1 1 0,-1 0 0,-19-18 0,27 30 9,0 1 1,0 0-1,-1 1 0,0-1 0,0 1 0,0 1 1,-1-1-1,1 1 0,-1 0 0,1 1 1,-1 0-1,-9-1 0,-9 0-503,0 1-1,-36 2 1,62 0 492,-38 1-6824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4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18 0,0 11 0,0 4 0,0-2 0,0-2 0,0-6 0,0 2 0,0 3 0,0-9-8191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24575,'5'10'0,"1"11"0,9 3 0,1 11 0,4 13 0,-3 3 0,6-7 0,8-11 0,3-11 0,-4-18 0,-7-15 0,-8-15 0,-6-12 0,4 1 0,1 2 0,-3-3 0,-3 6-8191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4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24575,'1'-1'0,"-1"0"0,0 0 0,1 0 0,-1 0 0,1 0 0,-1 0 0,1 0 0,0 1 0,-1-1 0,1 0 0,0 0 0,-1 1 0,1-1 0,0 1 0,0-1 0,0 0 0,0 1 0,0 0 0,-1-1 0,1 1 0,0-1 0,0 1 0,0 0 0,0 0 0,0 0 0,1-1 0,32-4 0,-30 5 0,161-4 0,-124 5 0,-1-1 0,0-2 0,65-11 0,-91 9 0,1 0 0,19-9 0,-31 12 0,1-1 0,-1 1 0,0-1 0,0 0 0,0 0 0,0 0 0,0 0 0,0-1 0,0 1 0,-1-1 0,1 0 0,-1 0 0,0 0 0,0 0 0,3-4 0,-5 7 0,0 0 0,0-1 0,0 1 0,0 0 0,1 0 0,-1-1 0,0 1 0,0 0 0,0 0 0,0-1 0,0 1 0,0 0 0,0-1 0,1 1 0,-1 0 0,0 0 0,0-1 0,0 1 0,0 0 0,0-1 0,0 1 0,-1 0 0,1 0 0,0-1 0,0 1 0,0 0 0,0 0 0,0-1 0,0 1 0,0 0 0,-1 0 0,1-1 0,0 1 0,0-1 0,-10 6 0,-11 13 0,9-2 0,0-1 0,2 1 0,0 1 0,1 0 0,0 1 0,2-1 0,0 2 0,1-1 0,0 1 0,2 0 0,0 0 0,1 0 0,0 26 0,2 29 0,2 1 0,14 82 0,-10-114 0,-4-27-170,1-1-1,0 1 0,2 0 1,-1-1-1,2 1 0,0-1 1,11 20-1,3-5-6655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2 214 24575,'-1'3'0,"1"1"0,0-1 0,0 1 0,0-1 0,0 1 0,1-1 0,-1 1 0,1-1 0,0 1 0,0-1 0,0 0 0,1 0 0,-1 1 0,1-1 0,0 0 0,0 0 0,0 0 0,0-1 0,0 1 0,0 0 0,1-1 0,0 1 0,-1-1 0,1 0 0,0 0 0,0 0 0,0 0 0,0-1 0,0 1 0,1-1 0,-1 0 0,0 0 0,1 0 0,5 1 0,0 0 0,1 0 0,0-1 0,0 0 0,0-1 0,0 0 0,0-1 0,-1 1 0,1-2 0,0 0 0,0 0 0,-1 0 0,1-1 0,-1-1 0,0 0 0,0 0 0,12-8 0,-15 8 0,0 0 0,0-1 0,-1 0 0,1 0 0,-1 0 0,0-1 0,-1 0 0,1 0 0,-1 0 0,0-1 0,-1 1 0,0-1 0,0 0 0,0 0 0,-1 0 0,0 0 0,0 0 0,0 0 0,-1-1 0,-1 1 0,1-1 0,-1-11 0,-1 13 0,0 1 0,0-1 0,0 1 0,0-1 0,-1 1 0,0 0 0,0-1 0,-1 1 0,1 0 0,-1 1 0,0-1 0,-1 0 0,1 1 0,-1-1 0,1 1 0,-1 0 0,-1 1 0,1-1 0,0 1 0,-1-1 0,0 1 0,0 1 0,0-1 0,0 1 0,0 0 0,0 0 0,-1 0 0,1 1 0,-1-1 0,1 1 0,-1 1 0,-10-1 0,13 1 0,1 1 0,-1 0 0,0-1 0,1 1 0,-1 0 0,1 0 0,-1 0 0,1 1 0,-1-1 0,1 1 0,0-1 0,0 1 0,0 0 0,0-1 0,0 1 0,0 0 0,0 1 0,1-1 0,-1 0 0,1 0 0,-1 1 0,1-1 0,0 1 0,0-1 0,0 1 0,0-1 0,1 1 0,-1 0 0,0 2 0,-2 12 0,1 0 0,0 0 0,1 24 0,1-32 0,0 92 0,2-38 0,-4 0 0,-13 98 0,-6-49-1365,14-67-5461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4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79 110 24575,'0'-1'0,"0"0"0,0-1 0,0 1 0,-1 0 0,1-1 0,-1 1 0,1 0 0,-1-1 0,1 1 0,-1 0 0,0 0 0,0 0 0,1 0 0,-1 0 0,0 0 0,0 0 0,0 0 0,0 0 0,0 0 0,0 0 0,-1 1 0,1-1 0,0 0 0,0 1 0,0-1 0,-1 1 0,1-1 0,0 1 0,-1 0 0,1-1 0,0 1 0,-1 0 0,1 0 0,-1 0 0,1 0 0,0 0 0,-1 0 0,1 1 0,0-1 0,-1 0 0,1 1 0,0-1 0,0 1 0,-1-1 0,1 1 0,0 0 0,0-1 0,0 1 0,-2 1 0,0 3 0,0-1 0,0 0 0,1 1 0,-1 0 0,1 0 0,0 0 0,0 0 0,1 0 0,-1 0 0,1 0 0,0 0 0,1 1 0,-1 8 0,1-10 0,0 0 0,0 0 0,0 0 0,1 1 0,-1-1 0,1 0 0,0 0 0,0 0 0,1 0 0,-1 0 0,1 0 0,0 0 0,0-1 0,0 1 0,1-1 0,-1 1 0,6 4 0,-1-3 0,1 0 0,0-1 0,0 0 0,0-1 0,0 0 0,1 0 0,0 0 0,-1-1 0,1-1 0,0 0 0,0 0 0,0 0 0,0-1 0,0 0 0,0-1 0,-1 0 0,1-1 0,0 0 0,0 0 0,-1-1 0,1 1 0,-1-2 0,0 0 0,10-5 0,-13 5 0,-1 0 0,0 0 0,0 0 0,0-1 0,0 0 0,-1 1 0,1-1 0,-1 0 0,-1-1 0,1 1 0,-1 0 0,0-1 0,0 1 0,0-1 0,-1 0 0,0 0 0,0 1 0,0-1 0,-1 0 0,0 0 0,0 0 0,0 0 0,-1 0 0,0 0 0,0 1 0,-1-1 0,1 0 0,-1 1 0,0-1 0,-1 1 0,1 0 0,-1-1 0,0 1 0,-1 0 0,1 1 0,-1-1 0,0 1 0,0-1 0,0 1 0,-1 1 0,1-1 0,-1 0 0,0 1 0,0 0 0,0 0 0,-1 1 0,-8-4 0,7 4-91,0-1 0,0 1 0,-1 1 0,1-1 0,0 1 0,-1 1 0,0-1 0,1 1 0,-1 0 0,1 1 0,-1 0 0,1 0 0,-1 1 0,-7 2 0,-10 9-6735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4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37 24575,'0'-2'0,"0"1"0,-1-1 0,1 0 0,0 1 0,-1-1 0,0 1 0,1-1 0,-1 0 0,0 1 0,0 0 0,0-1 0,0 1 0,0-1 0,0 1 0,0 0 0,0 0 0,-1 0 0,1 0 0,0 0 0,-1 0 0,1 0 0,-1 0 0,1 0 0,-1 1 0,1-1 0,-1 0 0,0 1 0,1 0 0,-1-1 0,0 1 0,1 0 0,-1 0 0,-2 0 0,-1-1 0,0 1 0,0 0 0,0 0 0,0 0 0,0 1 0,0 0 0,0 0 0,0 0 0,0 0 0,-6 3 0,5 0 0,0 0 0,0 0 0,0 0 0,1 1 0,0-1 0,0 1 0,0 1 0,1-1 0,-1 1 0,1-1 0,1 1 0,-1 1 0,1-1 0,0 0 0,0 1 0,1-1 0,-3 11 0,1 3 0,1 0 0,0 1 0,2-1 0,1 38 0,0-51 0,1-1 0,-1 1 0,1 0 0,1 0 0,-1 0 0,1 0 0,0-1 0,0 1 0,1-1 0,0 1 0,0-1 0,1 0 0,0 0 0,0-1 0,0 1 0,0-1 0,1 0 0,0 0 0,0 0 0,1-1 0,-1 0 0,1 0 0,0 0 0,0 0 0,0-1 0,0 0 0,1-1 0,-1 1 0,1-1 0,0-1 0,0 1 0,0-1 0,9 1 0,-12-2 0,0-1 0,0 1 0,0-1 0,0 0 0,0 0 0,0 0 0,0 0 0,0-1 0,-1 1 0,1-1 0,0 0 0,-1 0 0,0 0 0,1-1 0,-1 1 0,0-1 0,0 0 0,-1 0 0,1 0 0,0 0 0,-1 0 0,0-1 0,0 1 0,0-1 0,0 1 0,0-1 0,-1 0 0,0 0 0,2-6 0,-2 5 0,1-1 0,-1 1 0,-1 0 0,1-1 0,-1 1 0,0-1 0,0 1 0,0-1 0,-1 1 0,0 0 0,0-1 0,0 1 0,-1 0 0,0 0 0,0 0 0,0 0 0,0 0 0,-1 0 0,0 0 0,0 1 0,-7-9 0,4 8 11,-1 0 0,1 1 0,-1-1 0,0 1 0,-1 1 0,1-1-1,0 1 1,-1 1 0,0-1 0,-9-1 0,1 1-308,0 1 0,1 0 0,-1 2 0,-20 0 0,-3 5-6529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141 434 24575,'-6'10'0,"0"0"0,1 1 0,1-1 0,0 1 0,1 0 0,0 1 0,0-1 0,1 0 0,0 1 0,1 0 0,1-1 0,0 1 0,2 13 0,-2-17 0,1-1 0,0 1 0,1-1 0,0 0 0,0 1 0,0-1 0,1 0 0,0 0 0,0-1 0,1 1 0,0-1 0,0 1 0,0-1 0,1-1 0,0 1 0,0-1 0,1 1 0,-1-1 0,1-1 0,12 8 0,-15-10 0,-1-1 0,1 1 0,0-1 0,0 0 0,0 0 0,0 0 0,0 0 0,1-1 0,-1 1 0,0-1 0,0 0 0,0 0 0,0 0 0,1 0 0,-1 0 0,0-1 0,0 1 0,0-1 0,0 0 0,5-2 0,-4 1 0,-1-1 0,1 0 0,-1 1 0,0-1 0,1-1 0,-1 1 0,-1 0 0,1-1 0,0 1 0,-1-1 0,0 0 0,0 0 0,2-4 0,3-11 0,-1-1 0,-1 0 0,0 0 0,-2 0 0,2-22 0,-2 3 0,-1 1 0,-2-1 0,-2 0 0,-1 1 0,-9-41 0,7 59 0,0 1 0,-1 0 0,-1 0 0,-1 0 0,0 1 0,-1 1 0,-1-1 0,-1 1 0,-1 1 0,0 0 0,-23-22 0,30 33 0,-1 0 0,0 0 0,-1 0 0,1 1 0,-1 0 0,0 0 0,1 1 0,-2 0 0,1 0 0,0 1 0,-1-1 0,-7 0 0,12 3 0,-1-1 0,1 1 0,0 0 0,0 0 0,0 0 0,0 1 0,0-1 0,0 1 0,0 0 0,0 0 0,0 0 0,0 0 0,0 0 0,1 0 0,-1 1 0,0-1 0,1 1 0,-1 0 0,1 0 0,0 0 0,-1 0 0,1 0 0,0 1 0,0-1 0,1 1 0,-1-1 0,0 1 0,1 0 0,-1-1 0,1 1 0,0 0 0,-1 4 0,-1 3 0,0 0 0,0 0 0,1 1 0,0-1 0,1 1 0,1-1 0,-1 1 0,2 0 0,-1-1 0,4 14 0,-3-18 0,0 0 0,1-1 0,0 1 0,0-1 0,1 1 0,0-1 0,-1 0 0,2 0 0,-1 0 0,1 0 0,-1-1 0,1 0 0,0 1 0,1-1 0,-1-1 0,1 1 0,0-1 0,0 1 0,10 4 0,2-2-114,0-1 1,0 0-1,1-1 0,0 0 0,-1-2 1,1 0-1,0-1 0,0-1 0,0-1 1,0 0-1,19-5 0,-1-1-6712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 24575,'0'-1'0,"0"0"0,0 0 0,-1 0 0,1 0 0,0 1 0,-1-1 0,1 0 0,-1 0 0,1 1 0,-1-1 0,1 0 0,-1 1 0,0-1 0,1 0 0,-1 1 0,0-1 0,1 1 0,-1-1 0,0 1 0,0-1 0,1 1 0,-1 0 0,0-1 0,0 1 0,0 0 0,0 0 0,1-1 0,-3 1 0,-25-3 0,27 2 0,-6 1 0,0 1 0,0-1 0,0 1 0,1 0 0,-1 1 0,0 0 0,1 0 0,0 0 0,-1 1 0,1-1 0,0 2 0,0-1 0,0 1 0,1 0 0,-10 8 0,13-10 0,-1 0 0,1 1 0,0-1 0,0 1 0,0 0 0,0-1 0,1 1 0,-1 0 0,1 0 0,-1 0 0,1 0 0,0 0 0,0 1 0,1-1 0,-1 0 0,1 0 0,-1 1 0,1-1 0,0 0 0,0 0 0,1 1 0,-1-1 0,1 0 0,-1 0 0,1 1 0,0-1 0,0 0 0,1 0 0,-1 0 0,0 0 0,1 0 0,0-1 0,0 1 0,4 4 0,1 2 0,2 0 0,-1 0 0,1-1 0,1 0 0,-1-1 0,1 0 0,0-1 0,1 0 0,12 6 0,-23-12 0,1 0 0,-1 0 0,0 0 0,0 1 0,1-1 0,-1 0 0,0 0 0,0 0 0,1 1 0,-1-1 0,0 0 0,0 0 0,0 1 0,0-1 0,1 0 0,-1 1 0,0-1 0,0 0 0,0 1 0,0-1 0,0 0 0,0 1 0,0-1 0,0 0 0,0 0 0,0 1 0,0-1 0,0 0 0,0 1 0,0-1 0,0 0 0,0 1 0,0-1 0,-1 0 0,1 1 0,0-1 0,0 0 0,0 0 0,0 1 0,-1-1 0,1 0 0,0 0 0,0 1 0,0-1 0,-1 0 0,1 0 0,0 0 0,0 1 0,-1-1 0,1 0 0,0 0 0,-1 0 0,1 0 0,0 0 0,-1 0 0,1 0 0,0 1 0,-1-1 0,-32 18 0,3-2 0,25-11 0,-1-1 0,1 1 0,1 0 0,-1 0 0,1 1 0,0-1 0,0 1 0,0 0 0,1 0 0,0 0 0,0 0 0,1 1 0,-1-1 0,2 1 0,-1 0 0,1-1 0,-1 1 0,2 0 0,-1 0 0,2 11 0,-1-13 0,0 0 0,1 0 0,0 1 0,1-1 0,-1 0 0,1 0 0,0 0 0,0 0 0,0-1 0,1 1 0,0 0 0,0-1 0,0 0 0,0 0 0,1 0 0,-1 0 0,1 0 0,0-1 0,0 1 0,1-1 0,-1 0 0,1 0 0,-1-1 0,1 0 0,0 1 0,0-2 0,5 3 0,-5-3-85,1 1 0,-1-1-1,0 0 1,1 0 0,-1 0-1,1-1 1,-1 0 0,1 0-1,-1 0 1,1-1 0,-1 1-1,1-1 1,-1-1 0,0 1-1,9-5 1,5-6-6741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24575,'0'9'0,"0"17"0,0 9 0,0 7 0,0-3-8191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31 24575,'0'-1'0,"0"0"0,-1-1 0,1 1 0,-1 0 0,1 0 0,-1-1 0,1 1 0,-1 0 0,0 0 0,0 0 0,0 0 0,1-1 0,-1 1 0,0 0 0,0 1 0,0-1 0,-1 0 0,1 0 0,0 0 0,0 1 0,0-1 0,-1 0 0,1 1 0,0 0 0,-1-1 0,1 1 0,0-1 0,-1 1 0,-1 0 0,-42-4 0,41 4 0,-1 0 0,0 0 0,0 1 0,0 0 0,1 0 0,-1 0 0,0 1 0,1 0 0,-1-1 0,1 2 0,0-1 0,-1 0 0,1 1 0,0 0 0,0 0 0,-3 3 0,2 0 0,-1 0 0,2 1 0,-1-1 0,1 1 0,0 0 0,0 0 0,1 0 0,0 1 0,-3 7 0,1 6 0,0 0 0,2 0 0,0 0 0,1 1 0,1-1 0,3 30 0,-2-43 0,1 1 0,0-1 0,1 1 0,0-1 0,0 1 0,1-1 0,0 0 0,1 0 0,8 14 0,-9-17 0,1 0 0,0-1 0,0 1 0,0-1 0,1 0 0,0 0 0,0-1 0,0 1 0,0-1 0,0 0 0,0-1 0,1 1 0,0-1 0,10 3 0,-8-3 0,-1 0 0,0-1 0,0 0 0,1 0 0,-1-1 0,1 0 0,-1 0 0,0-1 0,1 0 0,-1 0 0,9-3 0,-12 3 0,-1-1 0,1 1 0,-1-1 0,1 0 0,-1 0 0,0 0 0,1-1 0,-1 1 0,0-1 0,-1 1 0,1-1 0,0 0 0,-1 0 0,0 0 0,0-1 0,0 1 0,0-1 0,0 1 0,0-1 0,-1 1 0,0-1 0,2-7 0,-2 7 0,0 0 0,0 1 0,-1-1 0,1 0 0,-1 0 0,0 0 0,0 0 0,0 0 0,0 0 0,-1 0 0,0 0 0,1 0 0,-2 0 0,1 1 0,0-1 0,-1 0 0,1 1 0,-1-1 0,0 1 0,0-1 0,-1 1 0,1 0 0,-1 0 0,0 0 0,1 0 0,-1 1 0,0-1 0,-1 1 0,1-1 0,0 1 0,-1 0 0,1 0 0,-1 1 0,0-1 0,1 1 0,-1 0 0,0 0 0,0 0 0,-4 0 0,-3-2-136,-1 1-1,1 1 1,0 0-1,-1 0 1,1 1-1,-1 1 1,1 0-1,0 0 0,-16 5 1,-6 6-6690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44 24575,'-1'-2'0,"1"1"0,-1-1 0,1 0 0,-1 1 0,0-1 0,0 1 0,0 0 0,1-1 0,-1 1 0,-1-1 0,1 1 0,0 0 0,0 0 0,0 0 0,-1 0 0,1 0 0,0 0 0,-1 0 0,1 0 0,-1 0 0,1 1 0,-1-1 0,0 1 0,-2-1 0,-40-11 0,41 11 0,0 1 0,0-1 0,0 1 0,0-1 0,0 1 0,0 0 0,0 0 0,0 1 0,0-1 0,0 1 0,0-1 0,1 1 0,-1 0 0,0 0 0,0 0 0,0 0 0,1 1 0,-1-1 0,1 1 0,-1 0 0,1 0 0,0-1 0,-1 2 0,1-1 0,0 0 0,0 0 0,1 0 0,-1 1 0,0-1 0,1 1 0,-1 0 0,1-1 0,0 1 0,0 0 0,0 0 0,0 0 0,1 0 0,-1 0 0,1 0 0,0 0 0,0-1 0,0 1 0,0 0 0,0 0 0,0 0 0,2 5 0,0-4 0,-1 0 0,1 0 0,0-1 0,0 1 0,0-1 0,1 0 0,-1 0 0,1 1 0,-1-2 0,1 1 0,0 0 0,1 0 0,-1-1 0,0 0 0,1 0 0,-1 0 0,1 0 0,3 1 0,-1 1 0,-5-4 0,-1 0 0,1 0 0,-1 0 0,0 0 0,1 0 0,-1 0 0,1 1 0,-1-1 0,0 0 0,1 0 0,-1 0 0,0 1 0,1-1 0,-1 0 0,0 0 0,1 1 0,-1-1 0,0 0 0,0 1 0,1-1 0,-1 0 0,0 1 0,0-1 0,0 1 0,1-1 0,-1 0 0,0 1 0,0-1 0,0 1 0,0-1 0,0 0 0,0 1 0,0-1 0,0 1 0,0-1 0,0 0 0,0 1 0,0-1 0,0 1 0,0-1 0,0 0 0,-1 1 0,1-1 0,0 1 0,0-1 0,0 0 0,-1 1 0,1-1 0,0 1 0,-23 12 0,6-4 0,7-1 0,1 0 0,-1 0 0,2 0 0,-1 2 0,-11 15 0,16-19 0,0-1 0,1 1 0,-1 0 0,2 0 0,-1 0 0,1 1 0,-1-1 0,2 1 0,-1-1 0,1 1 0,0 0 0,0 7 0,1-12 0,0 0 0,1 0 0,-1 0 0,1 0 0,-1 1 0,1-1 0,0 0 0,0 0 0,-1 0 0,1 0 0,1-1 0,-1 1 0,0 0 0,0 0 0,1-1 0,-1 1 0,1-1 0,0 1 0,-1-1 0,1 1 0,0-1 0,0 0 0,0 0 0,-1 0 0,1 0 0,0 0 0,1-1 0,2 2 0,6 1 0,1-1 0,0 1 0,24 0 0,-30-3 0,109 2-1365,-61-3-5461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9 0,0 16 0,0 10 0,0 2 0,0 1 0,0-7 0,9-12 0,4-14-8191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4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 24575,'-4'0'0,"-1"0"0,1 1 0,0 0 0,0 0 0,0 0 0,0 0 0,0 1 0,0-1 0,0 1 0,0 0 0,0 0 0,1 1 0,-1-1 0,1 1 0,0 0 0,0 0 0,0 0 0,0 0 0,0 0 0,1 1 0,-1-1 0,1 1 0,0 0 0,0 0 0,0-1 0,-2 8 0,3-7 0,0 0 0,0 0 0,0 0 0,0 0 0,0 0 0,1 0 0,0 0 0,0 0 0,0 0 0,0 0 0,0 0 0,1 1 0,0-1 0,0 0 0,0 0 0,1-1 0,-1 1 0,1 0 0,0 0 0,0-1 0,0 1 0,0-1 0,1 1 0,-1-1 0,1 0 0,0 0 0,4 4 0,4-1 0,-1-1 0,1 0 0,0 0 0,0-1 0,1 0 0,-1-1 0,1 0 0,0-1 0,0-1 0,0 0 0,0 0 0,0-1 0,0 0 0,15-3 0,-23 2 0,-1 0 0,1-1 0,0 1 0,0-1 0,0 1 0,-1-1 0,1 0 0,-1 0 0,0-1 0,1 1 0,-1-1 0,0 0 0,0 0 0,-1 0 0,1 0 0,-1 0 0,1 0 0,-1-1 0,0 1 0,0-1 0,-1 0 0,1 0 0,-1 1 0,0-1 0,1 0 0,-2 0 0,1 0 0,0 0 0,-1 0 0,0-6 0,0 4 0,0 0 0,0 1 0,0-1 0,-1 0 0,1 1 0,-2-1 0,1 1 0,0-1 0,-1 1 0,0 0 0,-1-1 0,1 1 0,-1 0 0,0 1 0,0-1 0,0 0 0,-1 1 0,1 0 0,-1 0 0,0 0 0,-7-5 0,2 4-80,0 1 0,0 0-1,0 1 1,-1 0 0,1 0-1,-1 1 1,0 0 0,0 1-1,0 0 1,0 1 0,0 0 0,0 0-1,0 1 1,1 0 0,-1 1-1,-10 3 1,-10 6-6746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80 24575,'0'-3'0,"0"0"0,0-1 0,0 1 0,-1 0 0,1 0 0,-1-1 0,0 1 0,0 0 0,0 0 0,0 0 0,0-1 0,-1 2 0,1-1 0,-1 0 0,-3-4 0,2 4 0,0 1 0,0-1 0,0 1 0,-1 0 0,1 0 0,-1 1 0,1-1 0,-1 1 0,0-1 0,1 1 0,-1 0 0,-7 0 0,6 0 0,1 0 0,0 1 0,-1-1 0,1 1 0,0 0 0,-1 1 0,1-1 0,0 1 0,-1 0 0,1 0 0,0 0 0,0 0 0,0 1 0,0-1 0,0 1 0,0 0 0,0 1 0,1-1 0,-7 6 0,8-6 0,0 1 0,0 0 0,0 0 0,0 0 0,0 0 0,0 0 0,1 0 0,0 0 0,0 1 0,-1-1 0,2 0 0,-1 1 0,0-1 0,1 1 0,0-1 0,-1 1 0,1-1 0,1 1 0,-1-1 0,0 1 0,1-1 0,0 1 0,0-1 0,0 0 0,2 4 0,1 3 0,1-1 0,0 0 0,1-1 0,0 1 0,0-1 0,1 0 0,0-1 0,0 0 0,1 0 0,0 0 0,0-1 0,14 8 0,-10-6 0,-1 0 0,0 1 0,0 0 0,-1 1 0,10 12 0,-19-21 0,0 0 0,0 0 0,-1-1 0,1 2 0,0-1 0,-1 0 0,1 0 0,-1 0 0,1 0 0,-1 0 0,1 0 0,-1 0 0,0 1 0,0-1 0,0 0 0,0 0 0,0 1 0,0-1 0,0 0 0,0 0 0,0 0 0,0 1 0,0-1 0,-1 0 0,1 0 0,-1 0 0,1 0 0,-1 0 0,1 1 0,-1-1 0,0 0 0,1 0 0,-1 0 0,0-1 0,0 1 0,0 0 0,1 0 0,-1 0 0,0-1 0,0 1 0,0 0 0,0-1 0,-1 1 0,1-1 0,0 1 0,0-1 0,-2 1 0,-6 2 0,0 1 0,-1-2 0,1 0 0,-18 2 0,-20 0-1365,1-2-5461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24575,'-4'14'0,"-2"13"0,0 7 0,1 8 0,2 4 0,1 0 0,1 2 0,0 1 0,1 1 0,5-7 0,1-11-8191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7:5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24575,'-4'1'0,"1"1"0,0 0 0,0 0 0,-1 0 0,1 0 0,1 0 0,-1 0 0,0 1 0,0 0 0,1 0 0,0-1 0,-1 1 0,1 0 0,-3 6 0,-5 6 0,-11 10 0,-1-1 0,-26 22 0,40-39 0,-1-1 0,1 0 0,-1 0 0,0 0 0,-1-1 0,0 0 0,1-1 0,-2 0 0,1-1 0,-11 3 0,6-7 0,20-8 0,22-9 0,-18 15 0,-1 0 0,1 1 0,0 0 0,0 1 0,0 0 0,0 0 0,0 1 0,0 0 0,0 0 0,0 1 0,0 1 0,0-1 0,16 6 0,-15-3 0,0 0 0,0 1 0,0 1 0,-1-1 0,0 2 0,0-1 0,0 1 0,-1 0 0,0 1 0,14 17 0,2 8-341,-1 2 0,-1 1-1,19 45 1,-18-28-6485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71 24575,'-6'0'0,"0"0"0,-1 0 0,1 0 0,0 1 0,-1 0 0,1 1 0,0 0 0,0-1 0,0 2 0,0-1 0,0 1 0,1 0 0,-1 0 0,1 0 0,0 1 0,0 0 0,0 0 0,0 0 0,1 1 0,0 0 0,0 0 0,0 0 0,0 0 0,1 0 0,0 1 0,0-1 0,0 1 0,1 0 0,0 0 0,-3 9 0,3-8 0,0 0 0,0 0 0,1 1 0,0-1 0,0 0 0,1 1 0,0-1 0,0 1 0,1-1 0,-1 1 0,2-1 0,3 14 0,-3-16 0,0-1 0,1 0 0,-1 1 0,1-1 0,0 0 0,0 0 0,0-1 0,1 1 0,-1-1 0,1 1 0,0-1 0,0 0 0,0-1 0,0 1 0,0-1 0,1 0 0,-1 0 0,1 0 0,-1 0 0,7 1 0,-2-1 0,0 0 0,0-1 0,1 0 0,-1 0 0,0-1 0,0 0 0,0-1 0,0 0 0,1 0 0,-1-1 0,0 0 0,-1-1 0,1 0 0,0 0 0,-1-1 0,0 0 0,10-6 0,-13 6 0,0 1 0,0-1 0,0 0 0,-1 0 0,0-1 0,0 1 0,0-1 0,0 0 0,-1 0 0,1 0 0,-1-1 0,-1 1 0,1-1 0,-1 0 0,0 1 0,0-1 0,-1 0 0,1 0 0,-1 0 0,-1 0 0,1 0 0,-1-1 0,0 1 0,0 0 0,-1 0 0,-2-10 0,1 9 0,0 1 0,-1 0 0,0 0 0,0 0 0,-1 0 0,1 0 0,-1 1 0,0-1 0,-1 1 0,1 0 0,-1 1 0,0-1 0,0 1 0,-1 0 0,1 0 0,-1 0 0,0 1 0,0 0 0,0 0 0,-12-4 0,11 5 0,0 0 0,0 0 0,1 0 0,-1 1 0,-1 0 0,1 0 0,0 1 0,0 0 0,0 0 0,0 0 0,0 1 0,0 0 0,0 1 0,0-1 0,0 1 0,0 1 0,0-1 0,1 1 0,-12 7 0,14-6 0,0 1 0,-1-1 0,1 1 0,1 0 0,-1 0 0,1 0 0,0 0 0,0 1 0,0-1 0,1 1 0,0 0 0,0 0 0,0 0 0,1 0 0,0 0 0,0 0 0,0 9 0,1-5 0,0 0 0,0 0 0,1 0 0,0 0 0,0-1 0,1 1 0,1 0 0,0-1 0,0 1 0,5 8 0,-4-11 0,0-1 0,1 0 0,0 0 0,0 0 0,1-1 0,0 0 0,0 0 0,0 0 0,0-1 0,0 0 0,1 0 0,0 0 0,0-1 0,0 0 0,0-1 0,1 1 0,-1-1 0,1-1 0,9 2 0,-7-2 0,0 0 0,1 0 0,-1-1 0,0 0 0,0-1 0,1 0 0,-1-1 0,0 0 0,0-1 0,0 0 0,-1 0 0,1-1 0,-1 0 0,10-6 0,-13 5 0,0 1 0,-1-1 0,0 0 0,0 0 0,0 0 0,0-1 0,-1 1 0,0-1 0,-1 0 0,1 0 0,-1-1 0,3-7 0,2-8 0,-2 0 0,6-31 0,2-12 0,-15 76 0,0-1 0,1 0 0,0 0 0,3 15 0,-2-13 0,-1-4 0,1-1 0,1 0 0,0 0 0,0 0 0,0 0 0,1 0 0,-1 0 0,2 0 0,-1-1 0,1 1 0,0-1 0,0 0 0,1 0 0,0-1 0,0 1 0,0-1 0,1 0 0,-1-1 0,9 5 0,-9-5 0,0-1 0,0 0 0,1-1 0,0 0 0,-1 0 0,1 0 0,0 0 0,0-1 0,0 0 0,0 0 0,0-1 0,0 0 0,0 0 0,1 0 0,-1-1 0,0 1 0,0-1 0,0-1 0,-1 1 0,1-1 0,0 0 0,0-1 0,8-5 0,-4 2 0,0-1 0,-1-1 0,0 0 0,0 0 0,-1-1 0,0 0 0,-1 0 0,0-1 0,0 0 0,10-21 0,-9 14 0,-1 1 0,-1-2 0,0 1 0,-1 0 0,-1-1 0,3-28 0,-7 42 0,1-1 0,-1 1 0,0-1 0,0 0 0,0 1 0,0-1 0,-1 1 0,0-1 0,0 1 0,0-1 0,0 1 0,-1-1 0,-3-6 0,4 11 0,1 0 0,0-1 0,-1 1 0,1 0 0,0 0 0,-1 0 0,1 0 0,0 0 0,-1 0 0,1-1 0,0 1 0,-1 0 0,1 0 0,-1 0 0,1 0 0,0 0 0,-1 0 0,1 1 0,0-1 0,-1 0 0,1 0 0,0 0 0,-1 0 0,1 0 0,0 0 0,-1 1 0,1-1 0,0 0 0,-1 0 0,1 1 0,0-1 0,-1 0 0,1 0 0,0 1 0,0-1 0,0 0 0,-1 1 0,1-1 0,0 0 0,0 0 0,0 1 0,0-1 0,-1 1 0,1-1 0,0 1 0,-8 20 0,2 6 0,1 1 0,1 0 0,1 1 0,2-1 0,1 0 0,1 1 0,1-1 0,2 0 0,9 37 0,-11-59-80,1 1 0,0 0-1,1 0 1,-1-1 0,1 0-1,0 0 1,1 0 0,0 0-1,-1-1 1,2 1 0,-1-1 0,1-1-1,-1 1 1,1-1 0,1 0-1,12 6 1,12 6-6746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0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58 24575,'-5'0'0,"-1"0"0,1 1 0,-1 0 0,1 0 0,0 0 0,-1 1 0,1 0 0,0 0 0,0 0 0,0 0 0,1 1 0,-1 0 0,0 0 0,1 0 0,0 1 0,0-1 0,0 1 0,0 0 0,1 0 0,-1 1 0,1-1 0,-3 6 0,2-4 0,1 0 0,0 1 0,0 0 0,1-1 0,0 1 0,0 0 0,0 0 0,1 1 0,0-1 0,1 0 0,-1 0 0,1 0 0,1 1 0,-1-1 0,1 0 0,3 9 0,-3-10 0,1-1 0,0 0 0,1-1 0,-1 1 0,1 0 0,0-1 0,0 1 0,0-1 0,0 0 0,1 0 0,0 0 0,0-1 0,5 5 0,-1-3 0,0 0 0,0 0 0,0-1 0,1 0 0,-1-1 0,1 0 0,13 3 0,-11-3 0,0-1 0,0-1 0,1 0 0,-1 0 0,0-1 0,1-1 0,-1 1 0,0-2 0,1 0 0,-1 0 0,0-1 0,0 0 0,12-6 0,-15 4 0,-1-1 0,0 1 0,1-1 0,-2 0 0,1-1 0,-1 0 0,0 0 0,0 0 0,-1 0 0,0-1 0,0 0 0,-1 0 0,0-1 0,0 1 0,-1-1 0,3-11 0,-5 15 0,0 1 0,0-1 0,0 1 0,0-1 0,-1 1 0,0-1 0,0 0 0,0 1 0,0-1 0,-1 0 0,0 1 0,0-1 0,0 1 0,0-1 0,-1 1 0,1 0 0,-1-1 0,-1 1 0,1 0 0,0 0 0,-1 1 0,0-1 0,0 0 0,0 1 0,0 0 0,-1-1 0,1 1 0,-1 1 0,0-1 0,0 0 0,0 1 0,0 0 0,-8-3 0,-2 0 0,0 1 0,0 0 0,0 2 0,-1-1 0,1 2 0,-1 0 0,1 0 0,-1 2 0,1 0 0,-1 0 0,1 1 0,-1 1 0,-14 5 0,23-6 0,-1 0 0,1 1 0,-1-1 0,1 1 0,0 1 0,0-1 0,1 1 0,-1 0 0,1 0 0,-1 1 0,1 0 0,1 0 0,-1 0 0,1 0 0,0 1 0,0-1 0,0 1 0,1 0 0,0 0 0,0 1 0,1-1 0,-1 1 0,1-1 0,1 1 0,-1 0 0,1 0 0,1-1 0,-1 1 0,1 10 0,0-13 0,0 0 0,0 0 0,1 0 0,-1 0 0,1 0 0,0 0 0,0 0 0,0 0 0,1-1 0,-1 1 0,1 0 0,0-1 0,0 1 0,0-1 0,0 0 0,1 0 0,-1 0 0,1 0 0,0 0 0,0 0 0,0-1 0,0 0 0,0 1 0,1-1 0,-1 0 0,1 0 0,-1-1 0,1 1 0,0-1 0,0 0 0,0 0 0,4 1 0,8 1 0,1 0 0,-1-1 0,1 0 0,-1-1 0,1-2 0,0 1 0,-1-2 0,1 0 0,-1-1 0,0 0 0,0-2 0,0 0 0,0 0 0,-1-2 0,0 0 0,0-1 0,0 0 0,-1-1 0,18-15 0,-25 18 0,-1-1 0,0 0 0,0 0 0,0 0 0,-1-1 0,0 1 0,-1-1 0,0-1 0,0 1 0,-1 0 0,4-14 0,-2 2 0,-1 0 0,-1 0 0,1-40 0,-4 41 0,-2 31 0,-2 33 0,4-28 0,1 1 0,1-1 0,0 1 0,1-1 0,1 0 0,12 32 0,-5-22 0,2 1 0,0-2 0,22 33 0,-29-50-114,0 0 1,1 0-1,0 0 0,1-1 0,-1 0 1,2 0-1,-1-1 0,1 0 0,0-1 1,0 1-1,15 6 0,8-2-6712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0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24575,'-8'0'0,"0"1"0,-1 0 0,1 0 0,0 0 0,-1 1 0,1 0 0,0 1 0,0-1 0,1 2 0,-1-1 0,1 1 0,-1 0 0,1 1 0,0 0 0,1 0 0,-1 0 0,-9 11 0,8-6 0,1-1 0,0 2 0,0-1 0,1 1 0,1 0 0,0 0 0,0 1 0,1 0 0,0 0 0,1 0 0,-2 17 0,2-11 0,1 1 0,0 0 0,2 0 0,2 23 0,-1-35 0,0 0 0,0 0 0,1 0 0,0 0 0,0 0 0,1-1 0,0 1 0,0-1 0,1 0 0,-1 0 0,1 0 0,1 0 0,-1-1 0,8 8 0,1-3 0,0 0 0,0-1 0,1 0 0,0-2 0,1 1 0,-1-2 0,2 0 0,-1 0 0,0-2 0,1 0 0,0 0 0,0-2 0,0 0 0,0-1 0,1 0 0,-1-1 0,16-3 0,-20 2 0,-1-1 0,0-1 0,0 1 0,0-2 0,-1 0 0,1 0 0,-1 0 0,0-2 0,0 1 0,-1-1 0,10-8 0,-12 8 0,-1 0 0,1 0 0,-2-1 0,1 0 0,-1 0 0,0-1 0,0 1 0,-1-1 0,0 0 0,0 0 0,-1-1 0,0 1 0,-1-1 0,0 1 0,1-12 0,-2 14 0,0 0 0,0 0 0,-1 0 0,0-1 0,-1 1 0,1 0 0,-1 0 0,-1 0 0,1 0 0,-1 0 0,0 0 0,0 1 0,0-1 0,-1 0 0,-4-5 0,4 7 0,0 1 0,0-1 0,0 1 0,0 0 0,-1 0 0,1 0 0,-1 0 0,0 1 0,0-1 0,0 1 0,0 0 0,0 0 0,-1 1 0,1-1 0,-1 1 0,1 0 0,-1 0 0,1 0 0,-1 1 0,-5 0 0,7-1 0,0 2 0,0-1 0,0 0 0,1 0 0,-1 1 0,0 0 0,0-1 0,1 1 0,-1 0 0,0 0 0,1 1 0,-1-1 0,1 0 0,0 1 0,-1 0 0,1-1 0,-4 5 0,3-2 0,0 0 0,0 1 0,0-1 0,0 1 0,1-1 0,0 1 0,0 0 0,0 0 0,-1 6 0,-1 11 0,1 0 0,0 0 0,2 37 0,1-47 0,0 27-110,4 142 354,-2-157-494,1-1 0,1 1 0,1-1 1,1 0-1,14 33 0,-4-23-6576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0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24575,'0'64'0,"2"75"0,-2-132 0,1-1 0,1 1 0,-1-1 0,1 0 0,0 1 0,0-1 0,1 0 0,0 0 0,0 0 0,0-1 0,1 1 0,0-1 0,0 0 0,0 0 0,1 0 0,-1-1 0,7 5 0,-7-6 0,0 0 0,0 0 0,0-1 0,1 0 0,0 0 0,-1 0 0,1 0 0,0-1 0,0 0 0,-1 0 0,1 0 0,0 0 0,0-1 0,0 0 0,0 0 0,0 0 0,0-1 0,0 1 0,0-1 0,0-1 0,0 1 0,8-4 0,-8 2 0,0 0 0,0 0 0,0 0 0,0-1 0,-1 0 0,0 0 0,0 0 0,0 0 0,0-1 0,0 0 0,-1 0 0,0 0 0,0 0 0,-1 0 0,1 0 0,-1-1 0,0 1 0,0-1 0,-1 1 0,0-1 0,0 0 0,0 0 0,-1 0 0,0 1 0,0-8 0,0 7 0,0 0 0,-1 0 0,1 0 0,-1 0 0,0 0 0,-1 1 0,0-1 0,0 0 0,0 1 0,0-1 0,-1 1 0,0 0 0,0 0 0,0 0 0,-1 0 0,0 0 0,0 1 0,0 0 0,0-1 0,-1 2 0,1-1 0,-1 0 0,0 1 0,-8-4 0,7 4 0,-1 1 0,1 0 0,-1 1 0,1-1 0,-1 1 0,0 1 0,1-1 0,-1 1 0,0 0 0,0 1 0,1-1 0,-1 1 0,1 1 0,-13 3 0,15-3 0,0-1 0,0 1 0,1 0 0,-1 1 0,1-1 0,-1 0 0,1 1 0,0 0 0,0 0 0,0 0 0,0 0 0,1 0 0,-1 1 0,1-1 0,0 1 0,0 0 0,0 0 0,0-1 0,1 1 0,0 0 0,0 0 0,0 0 0,0 1 0,0-1 0,1 5 0,3 33-1365,7-2-5461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0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24575,'-5'0'0,"-1"4"0,0 7 0,1 14 0,2 18 0,1 5 0,6-5 0,1 0 0,6-9 0,9-9 0,6-9 0,13-7 0,-1-6-8191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24575,'0'-5'0,"0"-10"0,0 1 0,0 13 0,0 20 0,0 11 0,0 15 0,0 9 0,9-6 0,3-5 0,9-11 0,5-1 0,-1-5-8191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24575,'0'8'0,"1"-1"0,-1 1 0,2-1 0,-1 0 0,1 1 0,0-1 0,0 0 0,1 0 0,0 0 0,0 0 0,1 0 0,-1-1 0,1 0 0,1 0 0,0 0 0,-1 0 0,2 0 0,-1-1 0,1 0 0,-1 0 0,1-1 0,13 7 0,-7-4 0,1-1 0,0 0 0,0-2 0,0 1 0,1-2 0,0 1 0,0-2 0,0 0 0,0-1 0,0 0 0,19-2 0,-28 1 0,-1 0 0,1-1 0,0 0 0,0 0 0,-1 0 0,1 0 0,-1-1 0,1 0 0,-1 0 0,0 0 0,0 0 0,1-1 0,-2 0 0,1 0 0,0 0 0,0 0 0,-1 0 0,0-1 0,0 0 0,0 1 0,0-1 0,0 0 0,-1-1 0,0 1 0,0 0 0,0-1 0,0 1 0,-1-1 0,0 1 0,2-7 0,-2 4 0,-1-1 0,1 1 0,-1 0 0,-1-1 0,1 1 0,-1 0 0,0-1 0,-1 1 0,0 0 0,0 0 0,0 0 0,-1 0 0,0 0 0,0 1 0,-1-1 0,0 1 0,0 0 0,0 0 0,-10-9 0,6 7 0,-1 0 0,0 1 0,-1 0 0,0 0 0,0 1 0,0 0 0,-1 1 0,-17-7 0,24 11 0,0-1 0,0 1 0,0 0 0,-1 1 0,1-1 0,0 1 0,-1 0 0,1 0 0,0 0 0,0 0 0,-1 1 0,1 0 0,0 0 0,0 0 0,0 0 0,0 1 0,0-1 0,0 1 0,0 0 0,0 0 0,1 1 0,-1-1 0,1 1 0,-1 0 0,1 0 0,-5 5 0,3 0 0,-1 1 0,1 0 0,1-1 0,-1 2 0,2-1 0,-1 0 0,1 1 0,0 0 0,1-1 0,1 1 0,-1 0 0,1 0 0,1 16 0,2 14 0,12 79 0,-13-114 0,2 16 0,1 0 0,1 0 0,1-1 0,1 1 0,1-1 0,0-1 0,22 36 0,-28-52-105,1 0 0,0 0 0,1 0 0,-1 0 0,0-1 0,1 1 0,-1-1 0,1 0 0,0 0 0,0 0 0,0-1 0,7 3 0,20 3-6721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5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24575,'0'5'0,"0"10"0,0 13 0,0 5 0,0 7 0,0-4-8191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24575,'0'19'0,"1"1"0,1-1 0,0 0 0,8 26 0,-9-38 0,1-1 0,0 0 0,0 0 0,1 0 0,0 0 0,0 0 0,0 0 0,1-1 0,-1 1 0,1-1 0,1 0 0,-1 0 0,1-1 0,0 1 0,0-1 0,0 0 0,0-1 0,1 1 0,0-1 0,0 0 0,6 3 0,4-2 0,0 0 0,0-1 0,0-1 0,0 0 0,0-1 0,0-1 0,0-1 0,1 0 0,21-4 0,-31 3 0,1 1 0,-1-1 0,0 0 0,0-1 0,0 1 0,0-2 0,-1 1 0,1-1 0,-1 1 0,0-2 0,0 1 0,0-1 0,0 0 0,-1 0 0,0-1 0,0 1 0,0-1 0,-1 0 0,0 0 0,0-1 0,-1 1 0,5-12 0,-4 4 0,0-1 0,2-27 0,-6 42 0,0 0 0,0 0 0,0 1 0,1-1 0,-1 0 0,0 0 0,0 0 0,0 0 0,0 0 0,1 0 0,-1 0 0,0 0 0,0 0 0,0 0 0,1 0 0,-1 0 0,0 0 0,0 0 0,0 0 0,1 0 0,-1 0 0,0 0 0,0 0 0,0 0 0,0 0 0,1 0 0,-1 0 0,0 0 0,0 0 0,0 0 0,1 0 0,-1 0 0,0-1 0,0 1 0,0 0 0,0 0 0,0 0 0,0 0 0,1 0 0,-1 0 0,0-1 0,0 1 0,0 0 0,0 0 0,0 0 0,0-1 0,0 1 0,0 0 0,0 0 0,0 0 0,0-1 0,10 22 0,-9-18 0,13 31-341,2 0 0,1-2-1,25 37 1,-24-45-6485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23 24575,'0'-1'0,"-1"-1"0,0 1 0,1 0 0,-1 0 0,0 0 0,0 0 0,0 0 0,0 0 0,0 0 0,0 0 0,0 0 0,0 0 0,0 0 0,0 0 0,0 1 0,0-1 0,-1 1 0,1-1 0,0 1 0,-1-1 0,1 1 0,0 0 0,-1-1 0,1 1 0,0 0 0,-3 0 0,-38-3 0,34 4 0,1 0 0,0 1 0,0 0 0,0 0 0,0 0 0,0 1 0,0 0 0,1 1 0,-1-1 0,1 1 0,0 0 0,0 1 0,0 0 0,-7 8 0,11-11 0,0 0 0,0 0 0,0 0 0,1 0 0,-1 0 0,1 1 0,0-1 0,0 0 0,0 1 0,0-1 0,0 1 0,0-1 0,1 1 0,-1 0 0,1-1 0,-1 1 0,1 0 0,0-1 0,0 1 0,1 0 0,-1-1 0,0 1 0,1-1 0,0 1 0,-1 0 0,1-1 0,0 0 0,0 1 0,1-1 0,-1 1 0,0-1 0,1 0 0,-1 0 0,1 0 0,0 0 0,0 0 0,0 0 0,0 0 0,0-1 0,0 1 0,0-1 0,3 2 0,4 2 0,0 0 0,0 0 0,0-1 0,13 4 0,2 1 0,-24-9 0,-1 1 0,1 0 0,0 0 0,-1-1 0,1 1 0,-1 0 0,1-1 0,-1 1 0,1 0 0,-1-1 0,1 1 0,-1-1 0,0 1 0,1-1 0,-1 1 0,0-1 0,1 1 0,-1-1 0,0 0 0,-1 1 0,-1 1 0,-7 6 0,1 1 0,-1 0 0,2 0 0,0 0 0,0 1 0,1 1 0,0-1 0,0 1 0,1 0 0,-7 19 0,11-25 0,0 1 0,1-1 0,0 0 0,0 1 0,0-1 0,1 1 0,-1 0 0,1-1 0,1 1 0,-1-1 0,3 10 0,-2-11 0,0 0 0,1 0 0,-1-1 0,1 1 0,0-1 0,1 1 0,-1-1 0,0 0 0,1 0 0,0 0 0,0 0 0,0 0 0,0-1 0,0 1 0,0-1 0,1 0 0,6 3 0,-3-2-80,0 0 0,0-1-1,0 0 1,0 0 0,0-1-1,0 1 1,0-2 0,0 1-1,1-1 1,-1 0 0,0-1 0,0 0-1,0 0 1,1 0 0,-1-1-1,7-2 1,27-13-6746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24575,'0'9'0,"0"8"0,0 10 0,0 5 0,0-3-8191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24575,'-14'0'0,"0"0"0,0 1 0,0 1 0,0 0 0,-20 5 0,28-4 0,1-1 0,-1 1 0,0 0 0,1 0 0,-1 0 0,1 1 0,0 0 0,0 0 0,0 0 0,1 1 0,-1 0 0,1 0 0,1 0 0,-6 7 0,4-2 0,-1 0 0,1 1 0,1 0 0,0 0 0,1 0 0,0 0 0,0 0 0,1 1 0,1-1 0,0 1 0,0 0 0,1-1 0,1 1 0,0-1 0,0 1 0,1-1 0,1 1 0,0-1 0,5 12 0,-5-16 0,0 0 0,0 0 0,1 0 0,0 0 0,0-1 0,0 1 0,1-1 0,0 0 0,1 0 0,-1-1 0,1 0 0,0 0 0,0 0 0,1-1 0,-1 0 0,1 0 0,0 0 0,0-1 0,0 0 0,1-1 0,-1 1 0,1-1 0,-1-1 0,1 1 0,0-1 0,-1-1 0,1 0 0,14-1 0,-16 1 0,0-1 0,0 0 0,-1-1 0,1 1 0,0-1 0,-1 0 0,0-1 0,1 1 0,-1-1 0,0 0 0,0-1 0,-1 1 0,1-1 0,-1 0 0,1 0 0,-1 0 0,0 0 0,-1-1 0,7-9 0,-8 11 0,-1-1 0,1 0 0,-1 1 0,0-1 0,1 0 0,-2 0 0,1 0 0,0 1 0,-1-1 0,0 0 0,0 0 0,0 0 0,0 0 0,0 0 0,-1 0 0,0 0 0,0 0 0,0 1 0,0-1 0,-1 0 0,1 1 0,-1-1 0,0 1 0,0-1 0,0 1 0,-1 0 0,1 0 0,-1 0 0,1 0 0,-5-3 0,-3-2-124,-1 1 0,0 1 0,0-1 0,-1 2 0,0-1 0,1 2-1,-2 0 1,1 0 0,0 1 0,-21-2 0,-14-2-6702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50 24575,'0'-2'0,"-1"0"0,1 0 0,0-1 0,-1 1 0,0 0 0,1 0 0,-1 0 0,0 1 0,0-1 0,0 0 0,0 0 0,-1 0 0,1 1 0,0-1 0,-1 1 0,1-1 0,-1 1 0,1-1 0,-1 1 0,0 0 0,0 0 0,1 0 0,-1 0 0,0 0 0,0 0 0,0 0 0,0 1 0,0-1 0,0 1 0,-4-1 0,-5-1 0,-1 0 0,1 2 0,0-1 0,-15 2 0,20-1 0,0 1 0,0 0 0,0 1 0,1-1 0,-1 1 0,1 0 0,-1 0 0,1 1 0,0 0 0,0 0 0,-8 6 0,11-8 0,0 0 0,1 1 0,-1 0 0,0-1 0,0 1 0,1 0 0,0 0 0,-1 0 0,1 0 0,0 0 0,0 0 0,0 1 0,0-1 0,0 0 0,0 0 0,1 1 0,-1-1 0,1 0 0,0 1 0,-1-1 0,1 1 0,0-1 0,0 1 0,1-1 0,-1 0 0,0 1 0,1-1 0,0 0 0,-1 1 0,3 3 0,-1-3 0,0 0 0,0 0 0,1 0 0,-1-1 0,1 1 0,-1 0 0,1-1 0,0 0 0,0 0 0,0 0 0,0 0 0,0 0 0,1 0 0,-1-1 0,6 2 0,-4-1 0,0 0 0,0 1 0,0-1 0,0 1 0,-1 0 0,6 4 0,-10-6 0,0-1 0,1 1 0,-1-1 0,0 0 0,0 1 0,0-1 0,0 0 0,0 1 0,0-1 0,0 0 0,0 1 0,0-1 0,0 1 0,0-1 0,0 0 0,0 1 0,0-1 0,-1 0 0,1 1 0,0-1 0,0 0 0,0 1 0,0-1 0,-1 0 0,1 1 0,0-1 0,0 0 0,-1 1 0,1-1 0,0 0 0,0 0 0,-1 1 0,1-1 0,0 0 0,-1 0 0,1 0 0,0 0 0,-1 1 0,0-1 0,-20 12 0,13-7 0,-1 1 0,-1 1 0,1 0 0,1 0 0,0 1 0,0 0 0,0 1 0,1 0 0,0 0 0,-8 15 0,12-20 0,1 0 0,0 1 0,0-1 0,0 1 0,1-1 0,-1 1 0,1 0 0,0 0 0,0 0 0,1-1 0,0 1 0,0 0 0,0 0 0,0 0 0,1 0 0,-1 0 0,1-1 0,0 1 0,1 0 0,-1-1 0,1 1 0,0-1 0,0 1 0,1-1 0,2 5 0,0-4 0,0 0 0,0-1 0,0 0 0,1 0 0,-1 0 0,1-1 0,0 1 0,0-1 0,0-1 0,1 1 0,-1-1 0,1 0 0,-1-1 0,1 0 0,10 1 0,11 1 0,0-1 0,35-4 0,-48 2-273,0-2 0,0 0 0,0-1 0,21-7 0,-3-3-6553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24575,'0'14'0,"0"9"0,0 14 0,0 15 0,0 8 0,0 3 0,0-1 0,0-5 0,0-14-8191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 24575,'-33'-2'0,"14"1"0,1 1 0,-26 2 0,40-1 0,1-1 0,-1 1 0,1-1 0,-1 1 0,1 0 0,-1 1 0,1-1 0,0 0 0,-1 1 0,1 0 0,0 0 0,0 0 0,0 0 0,0 0 0,1 1 0,-1-1 0,1 1 0,-3 2 0,4-2 0,0 0 0,-1 0 0,1 0 0,0 0 0,1 0 0,-1 0 0,1 0 0,-1 0 0,1 0 0,0 0 0,0 0 0,0 0 0,0 0 0,1 0 0,-1 0 0,1 0 0,0 0 0,0 0 0,0 0 0,0 0 0,1-1 0,-1 1 0,1 0 0,-1-1 0,1 1 0,3 2 0,6 10 0,1-2 0,1 1 0,18 14 0,-20-18 0,23 19 0,-5-5 0,40 45 0,-63-62 0,0-1 0,-1 1 0,1 0 0,-2 1 0,1 0 0,-1-1 0,0 1 0,-1 0 0,0 1 0,0-1 0,-1 1 0,2 12 0,-4-18-41,0-1 0,0 1-1,-1 0 1,1-1-1,-1 1 1,1-1 0,-1 1-1,0-1 1,0 1 0,0-1-1,-1 0 1,1 1-1,0-1 1,-1 0 0,1 0-1,-1 0 1,0 0 0,0 0-1,0 0 1,0-1-1,0 1 1,0-1 0,0 1-1,-1-1 1,1 0 0,0 0-1,-1 0 1,1 0-1,-1 0 1,1 0 0,-1-1-1,-4 1 1,-26 5-6785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24575,'-3'0'0,"0"1"0,0-1 0,1 1 0,-1 0 0,0 0 0,0 0 0,0 1 0,1-1 0,-1 1 0,0-1 0,1 1 0,0 0 0,-1 0 0,1 0 0,-3 4 0,-29 38 0,32-42 0,-7 12 0,-4 6 0,0 0 0,-2 0 0,0-2 0,-1 1 0,-1-2 0,0 0 0,-35 24 0,35-30 0,6-2 0,0-2 0,-1 0 0,0 0 0,-14 5 0,25-12 0,-1 1 0,0 0 0,1 0 0,-1-1 0,0 1 0,0-1 0,0 0 0,0 1 0,1-1 0,-1 0 0,0 0 0,0 0 0,0 0 0,0-1 0,0 1 0,1 0 0,-1-1 0,0 1 0,0-1 0,0 0 0,1 1 0,-1-1 0,0 0 0,1 0 0,-1 0 0,1 0 0,-1-1 0,1 1 0,0 0 0,-1-1 0,1 1 0,0-1 0,0 1 0,0-1 0,0 1 0,-1-4 0,-1 0 0,1-1 0,0 0 0,0 0 0,1-1 0,0 1 0,0 0 0,0 0 0,1-1 0,0 1 0,0 0 0,0-1 0,1 1 0,0 0 0,0 0 0,1-1 0,0 1 0,0 0 0,0 0 0,1 1 0,0-1 0,0 0 0,0 1 0,1 0 0,-1 0 0,1 0 0,1 0 0,-1 1 0,1-1 0,-1 1 0,1 0 0,1 0 0,-1 1 0,0 0 0,1 0 0,0 0 0,-1 0 0,1 1 0,0 0 0,0 0 0,1 1 0,-1 0 0,0 0 0,0 0 0,1 1 0,-1 0 0,0 0 0,1 0 0,9 3 0,-12-2 0,-1 0 0,1 0 0,0 0 0,-1 1 0,1 0 0,-1 0 0,0 0 0,1 0 0,-1 0 0,0 0 0,0 1 0,-1 0 0,1-1 0,0 1 0,-1 0 0,0 0 0,1 0 0,-1 1 0,-1-1 0,1 1 0,0-1 0,1 6 0,2 8 0,0 1 0,-1 0 0,3 28 0,-3-19 0,-3-18-227,0 0-1,1 1 1,1-1-1,0 0 1,4 11-1,7 3-6598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0,0 20 0,0 7 0,0-7-8191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24575,'0'0'0,"1"-1"0,-1 0 0,0 1 0,1-1 0,-1 1 0,1-1 0,-1 0 0,1 1 0,-1-1 0,1 1 0,-1-1 0,1 1 0,-1-1 0,1 1 0,0 0 0,-1-1 0,1 1 0,-1 0 0,1-1 0,0 1 0,0 0 0,-1 0 0,1 0 0,1 0 0,21-5 0,-19 4 0,38-5 0,-1 1 0,1 2 0,-1 3 0,52 4 0,-91-4 0,-1 0 0,1 0 0,-1 0 0,1 1 0,-1-1 0,1 0 0,-1 1 0,1-1 0,-1 1 0,1-1 0,-1 1 0,0 0 0,1 0 0,-1-1 0,0 1 0,0 0 0,1 0 0,-1 0 0,0 1 0,0-1 0,0 0 0,0 0 0,0 0 0,-1 1 0,1-1 0,0 0 0,-1 1 0,1-1 0,0 3 0,-1 1 0,1 1 0,-1-1 0,-1 1 0,1-1 0,-1 0 0,-3 11 0,1-2 0,-27 191 120,27-165-491,1 0-1,2 0 1,7 47 0,-1-52-6455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24575,'-2'2'0,"1"1"0,-1 0 0,1 0 0,-1-1 0,1 1 0,0 0 0,0 1 0,0-1 0,0 0 0,1 0 0,-1 5 0,-2 9 0,-11 23 0,7-23 0,1 0 0,1 0 0,0 1 0,-3 32 0,8-47 0,-1 1 0,1-1 0,0 0 0,1 0 0,-1 1 0,0-1 0,1 0 0,0 0 0,0 0 0,0 0 0,0 0 0,0 0 0,1 0 0,-1 0 0,1 0 0,0-1 0,-1 1 0,1 0 0,1-1 0,-1 0 0,0 1 0,1-1 0,-1 0 0,1 0 0,-1-1 0,1 1 0,0 0 0,0-1 0,0 0 0,0 1 0,0-1 0,6 1 0,-5-1 0,1 0 0,0 0 0,-1-1 0,1 0 0,0 1 0,-1-2 0,1 1 0,0 0 0,0-1 0,-1 0 0,1 0 0,-1 0 0,1-1 0,-1 0 0,1 0 0,-1 0 0,4-2 0,-2 0 0,0-1 0,-1 1 0,0-1 0,0 0 0,0 0 0,0 0 0,-1-1 0,0 1 0,0-1 0,6-13 0,-7 14 0,0-1 0,-1 0 0,0 0 0,0 0 0,0 0 0,-1 0 0,1 0 0,-2-1 0,1 1 0,-1 0 0,0-1 0,0 1 0,0 0 0,-1-1 0,0 1 0,0 0 0,-1 0 0,0 0 0,0 0 0,0 0 0,-1 0 0,0 0 0,0 1 0,0-1 0,-1 1 0,-8-9 0,7 9-136,-1 1-1,0 0 1,1 0-1,-2 1 1,1-1-1,0 1 1,-1 1-1,1-1 0,-14-2 1,-13 1-6690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24575,'1'71'0,"3"0"0,4 1 0,28 122 0,-24-136 0,7 75 0,-14-85 0,-4-39-114,0-1 1,1 1-1,-1-1 0,2 1 0,-1-1 1,1 0-1,0 0 0,1 0 0,0-1 1,0 1-1,9 11 0,8 1-6712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24575,'9'0'0,"3"14"0,5 13 0,-2 3-8191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49 24575,'0'-8'0,"0"-17"0,-4 22 0,-4 13 0,-12 21 0,-1-1 0,-42 47 0,48-61 0,-1 0 0,-1-1 0,0-1 0,-2 0 0,-33 19 0,45-30 0,0 1 0,0-1 0,-1-1 0,1 1 0,-1-1 0,-13 2 0,19-4 0,0 0 0,0 1 0,0-1 0,0 0 0,0-1 0,0 1 0,0 0 0,0-1 0,0 1 0,0-1 0,0 1 0,0-1 0,0 0 0,0 0 0,1 0 0,-1 0 0,0 0 0,1 0 0,-1 0 0,0-1 0,1 1 0,0 0 0,-1-1 0,1 1 0,0-1 0,0 0 0,0 1 0,0-1 0,0 0 0,0 0 0,-1-3 0,0-3 0,1 0 0,0 0 0,1 0 0,-1 0 0,2-1 0,-1 1 0,1 0 0,0 0 0,1 0 0,0 0 0,0 0 0,0 1 0,1-1 0,0 0 0,1 1 0,0 0 0,6-8 0,-5 6 0,1 0 0,0 1 0,0 0 0,1 0 0,0 1 0,1-1 0,0 2 0,0-1 0,0 1 0,1 0 0,0 1 0,0 0 0,12-5 0,-17 9 0,0 0 0,0 0 0,0 0 0,0 0 0,0 1 0,0 0 0,0 0 0,0 0 0,0 0 0,0 1 0,0-1 0,0 1 0,0 0 0,0 0 0,0 1 0,0-1 0,-1 1 0,1 0 0,0 0 0,-1 0 0,0 0 0,1 1 0,-1-1 0,0 1 0,0 0 0,-1 0 0,1 0 0,-1 0 0,1 0 0,3 7 0,4 7 0,-1 2 0,-1-1 0,-1 1 0,10 33 0,-16-46 0,33 106-1365,-16-64-5461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38 191 24575,'-4'4'0,"1"-1"0,-1 1 0,1 0 0,0 0 0,0 1 0,1-1 0,-1 1 0,1-1 0,0 1 0,0 0 0,1-1 0,-1 1 0,1 0 0,0 0 0,1 0 0,-1 0 0,1 1 0,0-1 0,0 0 0,0 0 0,1 0 0,0 0 0,0 0 0,0 0 0,1 0 0,3 8 0,-2-6 0,1 0 0,0 0 0,1-1 0,-1 1 0,1-1 0,0 0 0,1-1 0,0 1 0,-1-1 0,2 0 0,-1-1 0,0 1 0,1-1 0,0-1 0,0 1 0,12 3 0,-10-4 0,0 0 0,0-1 0,0 0 0,1-1 0,-1 0 0,1 0 0,-1-1 0,1 0 0,18-3 0,-23 2 0,0-1 0,0 1 0,0-1 0,-1 0 0,1 0 0,0 0 0,-1-1 0,0 1 0,0-1 0,1 0 0,-2-1 0,1 1 0,0-1 0,-1 1 0,1-1 0,-1 0 0,0 0 0,-1-1 0,1 1 0,3-8 0,-2 1 0,-1 0 0,0-1 0,0 1 0,-2-1 0,1 0 0,-1 0 0,-1 1 0,0-1 0,-1 0 0,0 0 0,0 1 0,-2-1 0,1 1 0,-1-1 0,-1 1 0,0 0 0,-1 0 0,0 0 0,-1 1 0,0 0 0,0 0 0,-1 0 0,0 1 0,-1 0 0,0 0 0,0 1 0,-1 0 0,0 1 0,-1 0 0,0 0 0,0 1 0,0 0 0,0 1 0,-1 0 0,-21-6 0,29 10 0,-1 0 0,1 0 0,-1 1 0,0-1 0,0 1 0,1 0 0,-1 0 0,0 0 0,1 1 0,-1-1 0,0 1 0,1 0 0,-1 0 0,1 0 0,-1 1 0,1-1 0,-1 1 0,1 0 0,-5 3 0,4-1 0,0 0 0,0 0 0,1 0 0,-1 1 0,1-1 0,0 1 0,0 0 0,1 0 0,-1 0 0,1 1 0,-2 8 0,-2 10 0,2 1 0,0 0 0,2 0 0,1 39 0,7 314-1365,-6-330-5461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17 0,0 7 0,0 7 0,0 4 0,0-2 0,0 1 0,0-4 0,0-10-8191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24575,'-4'0'0,"-1"0"0,1 0 0,0 0 0,0 0 0,0 1 0,0 0 0,-1 0 0,1 0 0,0 0 0,1 1 0,-1-1 0,0 1 0,0 0 0,1 0 0,-1 1 0,1-1 0,-1 1 0,1-1 0,0 1 0,0 0 0,0 0 0,1 1 0,-1-1 0,-2 4 0,-4 8 0,-1 0 0,2 1 0,0-1 0,1 2 0,1-1 0,0 1 0,1 0 0,1 0 0,1 0 0,0 0 0,1 1 0,1-1 0,0 1 0,2 0 0,3 24 0,-3-39 0,0 0 0,0 1 0,0-1 0,1 0 0,-1 0 0,1 0 0,-1 0 0,1 0 0,0-1 0,1 1 0,-1-1 0,0 1 0,1-1 0,-1 0 0,5 4 0,-1-3 0,-1 0 0,1 0 0,0 0 0,0-1 0,0 0 0,0 0 0,12 2 0,-6-3 0,0 0 0,0 0 0,0-1 0,-1-1 0,1 0 0,0 0 0,0-1 0,18-6 0,-25 6 0,1-1 0,-1 0 0,1 0 0,-1-1 0,0 1 0,0-1 0,-1-1 0,1 1 0,-1 0 0,0-1 0,0 0 0,0 0 0,-1 0 0,3-6 0,-4 8 0,-1 1 0,1-1 0,-1 1 0,0-1 0,0 1 0,0-1 0,-1 0 0,1 0 0,0 1 0,-1-1 0,0 0 0,0 0 0,0 0 0,0 0 0,0 1 0,-1-1 0,1 0 0,-1 0 0,1 0 0,-1 1 0,0-1 0,0 0 0,-1 1 0,1-1 0,0 1 0,-1 0 0,1-1 0,-1 1 0,0 0 0,0 0 0,0 0 0,-3-2 0,0 0 10,-1 0 0,0 1-1,0 0 1,0 0 0,-1 1 0,1 0-1,-1 0 1,1 0 0,-13-1 0,-1 1-742,-40 1 1,2 5-6095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24575,'309'0'0,"-309"0"0,1-1 0,-1 1 0,0 0 0,1 0 0,-1 0 0,0 0 0,1 0 0,-1 0 0,1 0 0,-1 0 0,0 0 0,1 1 0,-1-1 0,0 0 0,1 0 0,-1 0 0,0 0 0,1 0 0,-1 1 0,0-1 0,1 0 0,-1 0 0,0 1 0,0-1 0,1 0 0,-1 0 0,0 1 0,0-1 0,1 0 0,-1 1 0,0-1 0,0 1 0,-5 11 0,-25 18 0,21-22 0,0 2 0,0 0 0,0 1 0,1 1 0,1-1 0,0 1 0,0 0 0,1 1 0,1 0 0,0 0 0,1 0 0,0 0 0,1 1 0,-2 18 0,3-11 0,1 0 0,0 0 0,2 0 0,0 0 0,2 0 0,0 0 0,1-1 0,9 25 0,-11-40-50,0 0-1,0 0 1,0 0-1,0-1 0,1 1 1,0-1-1,0 0 1,0 0-1,0 0 1,1 0-1,0-1 0,0 1 1,0-1-1,0 0 1,0 0-1,0 0 1,1-1-1,-1 1 0,1-1 1,0 0-1,0-1 1,0 1-1,0-1 1,0 0-1,0 0 1,6 0-1,31 4-6775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 24575,'-36'0'0,"20"-1"0,1 0 0,0 2 0,0 0 0,-28 5 0,40-5 0,0 1 0,-1 0 0,1 0 0,0 0 0,0 0 0,0 0 0,0 0 0,1 1 0,-1 0 0,0-1 0,1 1 0,0 0 0,0 0 0,0 0 0,0 1 0,0-1 0,1 0 0,-1 1 0,1-1 0,0 1 0,0-1 0,0 1 0,1 0 0,-1-1 0,1 1 0,0 4 0,-1-2 0,1-1 0,0 1 0,0-1 0,1 1 0,-1-1 0,1 1 0,0-1 0,1 1 0,-1-1 0,1 0 0,0 0 0,1 0 0,-1 0 0,1 0 0,0 0 0,6 8 0,36 18 0,-45-31 0,0 0 0,0 0 0,0 0 0,1 0 0,-1 1 0,0-1 0,0 0 0,0 0 0,0 0 0,0 1 0,0-1 0,0 0 0,0 0 0,0 0 0,-1 1 0,1-1 0,0 0 0,0 0 0,0 0 0,0 0 0,0 1 0,0-1 0,0 0 0,0 0 0,0 0 0,-1 0 0,1 0 0,0 1 0,0-1 0,0 0 0,0 0 0,0 0 0,-1 0 0,1 0 0,0 0 0,0 0 0,0 0 0,0 1 0,-1-1 0,1 0 0,0 0 0,0 0 0,0 0 0,-1 0 0,1 0 0,0 0 0,0 0 0,-17 6 0,2 0 0,6-1 0,0 1 0,1 1 0,-1 0 0,1 0 0,0 0 0,1 1 0,0 0 0,0 1 0,1-1 0,-7 13 0,10-17 0,1 1 0,0-1 0,0 1 0,0 0 0,1 0 0,-1 0 0,1 0 0,0 0 0,1 1 0,-1 6 0,1-8 0,1-1 0,-1 0 0,1 0 0,0 0 0,0 1 0,0-1 0,0 0 0,1 0 0,-1 0 0,1-1 0,-1 1 0,1 0 0,0 0 0,0-1 0,0 0 0,1 1 0,4 3 0,1 0 10,1-1 0,0 1-1,0-2 1,1 1 0,-1-2-1,1 1 1,0-1 0,0 0 0,0-1-1,17 2 1,13-1-560,54-3-1,-81 0 180,29-2-6455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117 101 24575,'-4'0'0,"-1"0"0,1 1 0,0 0 0,0 0 0,0 0 0,0 0 0,1 0 0,-1 1 0,0 0 0,0 0 0,1 0 0,-1 0 0,1 0 0,0 1 0,0 0 0,0-1 0,0 1 0,0 0 0,0 1 0,1-1 0,0 0 0,-1 1 0,1-1 0,0 1 0,1 0 0,-1-1 0,1 1 0,-2 7 0,1-3 0,0 0 0,0 1 0,1-1 0,0 1 0,0-1 0,1 1 0,0 0 0,1-1 0,0 1 0,0-1 0,1 1 0,0-1 0,4 9 0,-4-11 0,1 0 0,1 0 0,-1 0 0,1 0 0,0-1 0,0 1 0,1-1 0,0 0 0,0 0 0,0-1 0,0 0 0,1 1 0,-1-2 0,1 1 0,0-1 0,0 0 0,1 0 0,11 3 0,-8-3 0,1-1 0,-1 0 0,1-1 0,0 0 0,0-1 0,0 0 0,0 0 0,-1-2 0,1 1 0,0-1 0,14-5 0,-22 6 0,0 0 0,0 0 0,0-1 0,0 1 0,0-1 0,0 0 0,0 0 0,0 0 0,-1 0 0,1 0 0,-1 0 0,0-1 0,0 0 0,1 1 0,-1-1 0,2-5 0,-1 2 0,-1 1 0,0-1 0,0 1 0,-1-1 0,0 0 0,0 0 0,0 0 0,-1 0 0,0-6 0,-1-1 0,0-1 0,-1 0 0,-1 0 0,0 0 0,-1 1 0,0 0 0,-8-17 0,2 10 0,-1 0 0,-25-32 0,31 45 0,0 1 0,-1-1 0,0 1 0,0 1 0,0-1 0,-1 1 0,0 0 0,0 0 0,0 1 0,-13-6 0,17 9 0,1 0 0,-1 1 0,0-1 0,0 0 0,0 1 0,0 0 0,1 0 0,-1 0 0,0 0 0,0 0 0,0 1 0,0-1 0,0 1 0,1 0 0,-1-1 0,0 1 0,0 1 0,-2 0 0,1 1 0,-1 0 0,1 1 0,0-1 0,0 1 0,0-1 0,1 1 0,-1 1 0,1-1 0,-4 5 0,-1 7 0,-1 0 0,2 1 0,0-1 0,-8 33 0,7-14 7,2 0 0,2 0 0,-1 41-1,8 108-113,1-64-1178,-4-77-5541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27 24575,'1'0'0,"-1"0"0,1-1 0,0 1 0,0-1 0,-1 1 0,1-1 0,0 1 0,0-1 0,-1 1 0,1-1 0,0 1 0,-1-1 0,1 0 0,-1 1 0,1-1 0,-1 0 0,1 0 0,-1 1 0,0-1 0,1 0 0,-1-1 0,-1-2 0,-10 11 0,-68 79 0,50-53 0,0-1 0,-35 28 0,54-52 0,-1 0 0,0 0 0,0-1 0,0-1 0,-1 0 0,0-1 0,0 0 0,-1 0 0,1-2 0,-1 1 0,-13 1 0,23-5 0,1 1 0,0-1 0,-1 0 0,1 0 0,0 0 0,-1 0 0,1 0 0,0 0 0,-1 0 0,1-1 0,0 1 0,-1-1 0,1 0 0,0 0 0,0 0 0,0 0 0,0 0 0,0 0 0,0 0 0,0-1 0,-3-2 0,3 1 0,1 1 0,0 0 0,0-1 0,0 1 0,0-1 0,0 1 0,0-1 0,1 0 0,-1 1 0,1-1 0,0 0 0,0 1 0,0-1 0,0 0 0,0 1 0,1-4 0,2-6 0,0-1 0,0 1 0,2-1 0,-1 1 0,2 1 0,9-19 0,-6 16 0,0 0 0,0 0 0,1 0 0,1 1 0,1 1 0,-1 0 0,26-20 0,-35 31 0,0 0 0,0 0 0,0 0 0,1 1 0,-1-1 0,0 0 0,0 1 0,1-1 0,-1 1 0,0 0 0,1 0 0,-1 0 0,0 0 0,1 0 0,-1 1 0,0-1 0,1 0 0,-1 1 0,0 0 0,0 0 0,0-1 0,0 1 0,0 1 0,0-1 0,0 0 0,0 0 0,0 1 0,0-1 0,0 1 0,-1 0 0,1-1 0,-1 1 0,1 0 0,-1 0 0,2 3 0,4 5 0,-1 0 0,-1 1 0,0 0 0,0 0 0,5 19 0,-3 1-682,7 61-1,-10-40-6143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13 0,0 5 0,0 7 0,0 5 0,0 0 0,0-7-8191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24575,'-8'9'0,"0"0"0,0 1 0,1 0 0,0 1 0,1-1 0,0 1 0,1 1 0,-8 22 0,10-24 0,1-1 0,0 1 0,0-1 0,1 1 0,0 0 0,1 0 0,0 0 0,0-1 0,1 1 0,1 0 0,3 15 0,-3-20 0,0-1 0,0 1 0,0-1 0,1 1 0,0-1 0,0 0 0,0 0 0,0 0 0,1 0 0,-1 0 0,1-1 0,0 0 0,0 0 0,0 0 0,0 0 0,1-1 0,-1 1 0,1-1 0,0 0 0,0 0 0,-1-1 0,1 0 0,0 0 0,0 0 0,0 0 0,0-1 0,1 1 0,9-2 0,-8 1 0,1-1 0,-1 0 0,0 0 0,1-1 0,-1 1 0,0-2 0,0 1 0,0-1 0,0 0 0,-1 0 0,1-1 0,-1 0 0,0 0 0,0-1 0,0 1 0,0-1 0,-1-1 0,0 1 0,6-8 0,-8 8 0,0 0 0,-1 0 0,1 0 0,-1 0 0,0-1 0,0 1 0,-1-1 0,1 0 0,-1 1 0,-1-1 0,1 0 0,-1 1 0,0-1 0,0 0 0,-1 0 0,1 1 0,-1-1 0,-4-10 0,4 12 0,-1 0 0,0 0 0,0 1 0,0-1 0,-1 1 0,1 0 0,-1-1 0,0 1 0,0 0 0,0 1 0,0-1 0,0 0 0,-1 1 0,1 0 0,-1 0 0,0 0 0,0 0 0,1 0 0,-1 1 0,0 0 0,0 0 0,-1 0 0,1 0 0,0 1 0,0-1 0,-8 1 0,6 1-33,1-1 0,-1 1-1,0 0 1,1 0 0,-1 1-1,0 0 1,1 0 0,0 0 0,-1 1-1,1 0 1,0 0 0,1 0-1,-1 0 1,0 1 0,1 0-1,0 0 1,0 0 0,0 0 0,0 1-1,1-1 1,-1 1 0,1 0-1,0 0 1,1 0 0,-1 1-1,1-1 1,0 1 0,1-1 0,-1 1-1,1-1 1,0 1 0,1 0-1,-1 0 1,1 0 0,0-1-1,0 1 1,1 0 0,0 0 0,0-1-1,3 10 1,11 18-6793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24575,'-5'0'0,"-5"0"0,-3 14 0,3 18 0,2 9 0,2-4-8191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2 194 24575,'0'-25'0,"-1"10"0,1 1 0,1-1 0,3-23 0,-3 34 0,0 0 0,0 0 0,0 1 0,1-1 0,-1 0 0,1 1 0,0-1 0,0 1 0,0 0 0,1 0 0,-1-1 0,1 2 0,0-1 0,0 0 0,0 0 0,0 1 0,0 0 0,4-3 0,2 1 0,1 0 0,-1 1 0,1-1 0,0 2 0,0 0 0,0 0 0,1 0 0,-1 2 0,0-1 0,14 2 0,17 2 0,49 10 0,-62-8 0,-22-4 0,-1 0 0,0 0 0,0 0 0,-1 1 0,1-1 0,0 1 0,0 0 0,6 4 0,-9-4 0,0 0 0,0-1 0,-1 1 0,1 0 0,0 0 0,-1 0 0,0 1 0,1-1 0,-1 0 0,0 0 0,0 1 0,0-1 0,0 0 0,0 1 0,-1-1 0,1 1 0,-1 0 0,0 4 0,1 28 40,-2 0 0,-9 65-1,5-65-533,1 0-1,2 67 0,7-60-6331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38 128 24575,'-5'8'0,"0"0"0,1 1 0,0 0 0,0 0 0,1 0 0,0 0 0,0 0 0,1 1 0,0-1 0,1 1 0,0 0 0,1 14 0,0-19 0,0 0 0,1 1 0,0-1 0,0 0 0,0 1 0,1-1 0,0 0 0,0 0 0,0 0 0,0 0 0,1 0 0,0-1 0,0 1 0,0-1 0,0 0 0,1 1 0,-1-2 0,1 1 0,1 0 0,-1-1 0,0 0 0,1 0 0,4 3 0,0-2 0,-1 0 0,1-1 0,0 0 0,0-1 0,0 1 0,0-2 0,0 1 0,0-1 0,1-1 0,-1 0 0,0 0 0,0-1 0,1 0 0,-1 0 0,0-1 0,0 0 0,16-7 0,-17 6 0,-1-1 0,-1 0 0,1 0 0,-1-1 0,1 1 0,-1-1 0,0-1 0,-1 1 0,0-1 0,1 0 0,-2 0 0,1-1 0,-1 1 0,0-1 0,0 0 0,-1 0 0,0-1 0,0 1 0,-1 0 0,0-1 0,2-12 0,-3 9 0,0 0 0,0 0 0,-1 0 0,-1 0 0,0 0 0,0 0 0,-1 0 0,-1 0 0,1 0 0,-2 1 0,-7-19 0,8 23 0,0 1 0,0-1 0,-1 1 0,0 0 0,1 0 0,-2 0 0,1 0 0,0 0 0,-1 1 0,0 0 0,0 0 0,-1 1 0,1-1 0,0 1 0,-1 0 0,0 0 0,0 1 0,0 0 0,0 0 0,0 0 0,-13-1 0,16 3 0,-1 0 0,0 0 0,0 0 0,0 0 0,0 1 0,0 0 0,0 0 0,0 0 0,0 0 0,1 0 0,-1 1 0,0 0 0,1 0 0,-6 4 0,2-1 0,1 0 0,0 1 0,0 0 0,0 0 0,1 1 0,-7 11 0,-2 6 0,2 0 0,1 0 0,-11 35 0,13-28 16,1 1-1,1 0 0,2 0 1,-2 38-1,8 129-587,0-138-298,0-20-5956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83 24575,'-1'1'0,"0"0"0,0-1 0,0 1 0,0 0 0,0 0 0,0 0 0,0 1 0,0-1 0,0 0 0,0 0 0,1 0 0,-1 1 0,0-1 0,1 0 0,-1 0 0,1 1 0,0-1 0,-1 1 0,1-1 0,0 0 0,0 1 0,0 2 0,-1-1 0,-1 7 0,1 1 0,0-1 0,0 1 0,1 0 0,1-1 0,0 1 0,3 14 0,-3-20 0,0-1 0,0 0 0,0 0 0,1 0 0,0 0 0,0 0 0,0 0 0,0 0 0,0-1 0,1 1 0,0-1 0,0 0 0,0 0 0,0 0 0,0 0 0,0 0 0,1 0 0,0-1 0,-1 0 0,1 0 0,5 2 0,-1-1 0,0 0 0,1-1 0,-1 0 0,1 0 0,0-1 0,-1 0 0,1 0 0,0-1 0,0 0 0,0-1 0,-1 0 0,1-1 0,0 1 0,8-4 0,-11 3 0,-1-1 0,1 1 0,-1-1 0,0 0 0,0-1 0,-1 1 0,1-1 0,-1 0 0,1 0 0,-1 0 0,0 0 0,-1-1 0,1 0 0,-1 0 0,0 0 0,0 0 0,0 0 0,-1-1 0,0 1 0,0-1 0,2-11 0,-2 8 0,0 0 0,0-1 0,-1 1 0,-1-1 0,0 1 0,0-1 0,-1 1 0,0-1 0,0 1 0,-6-16 0,6 21 0,-1-1 0,0 1 0,0 0 0,-1 0 0,1 1 0,-1-1 0,0 0 0,0 1 0,0-1 0,0 1 0,-1 0 0,1 0 0,-1 1 0,0-1 0,0 1 0,0-1 0,0 1 0,0 1 0,0-1 0,-1 0 0,1 1 0,-1 0 0,1 0 0,-6 0 0,-40-1-1365,2 5-5461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27 24575,'0'-1'0,"0"0"0,0 0 0,0 1 0,-1-1 0,1 0 0,0 0 0,-1 1 0,1-1 0,-1 0 0,1 0 0,0 1 0,-1-1 0,0 0 0,1 1 0,-1-1 0,1 1 0,-1-1 0,0 1 0,1-1 0,-1 1 0,0 0 0,0-1 0,1 1 0,-1 0 0,0-1 0,0 1 0,-1 0 0,-25-5 0,21 4 0,6 1 0,-15-2 0,-1 0 0,1 2 0,-27 1 0,38-1 0,0 1 0,0 0 0,0 0 0,0 0 0,0 0 0,1 1 0,-1 0 0,0-1 0,-3 4 0,5-4 0,1 0 0,-1 1 0,1-1 0,-1 0 0,1 1 0,0 0 0,0-1 0,0 1 0,0 0 0,0 0 0,0-1 0,0 1 0,0 0 0,1 0 0,-1 0 0,1 0 0,-1 0 0,1 0 0,0 2 0,0 3 0,0-1 0,1 1 0,0-1 0,1 0 0,-1 1 0,1-1 0,0 0 0,1 0 0,-1 0 0,1 0 0,7 9 0,3 4 0,29 34 0,23 8 0,-52-51 0,0 2 0,0-1 0,-1 1 0,-1 1 0,0 0 0,-1 1 0,12 20 0,-22-33 0,1-1 0,-1 1 0,1 1 0,-1-1 0,1 0 0,-1 0 0,0 0 0,0 0 0,1 0 0,-1 0 0,0 0 0,0 0 0,0 0 0,0 0 0,0 1 0,-1-1 0,1 0 0,0 0 0,0 0 0,-1 0 0,1 0 0,-1 0 0,1 0 0,-1 0 0,1 0 0,-1 0 0,0 0 0,1 0 0,-1-1 0,0 1 0,0 0 0,1 0 0,-1-1 0,0 1 0,0 0 0,0-1 0,0 1 0,0-1 0,0 1 0,-1-1 0,-5 3 0,0-1 0,1 0 0,-1-1 0,0 0 0,-7 1 0,12-2 0,-116 3-1365,61-4-5461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24575,'9'0'0,"17"0"0,13 0 0,14 0 0,12 0 0,-1 0 0,-21-10 0,-16-2-8191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9 0,0 7 0,0 6 0,0-1 0,0 1 0,0-3 0,0 5 0,4 2 0,16 3 0,18-9 0,2-12-8191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24575,'-1'0'0,"-1"1"0,0-1 0,1 1 0,0 0 0,-1-1 0,1 1 0,-1 0 0,1 0 0,0 0 0,0 0 0,-1 0 0,1 0 0,0 0 0,0 1 0,0-1 0,0 0 0,0 1 0,1-1 0,-2 3 0,-14 31 0,15-32 0,-4 8 0,2 0 0,-1 0 0,2 0 0,-1 1 0,1-1 0,1 1 0,0-1 0,1 1 0,0-1 0,1 1 0,3 16 0,-2-21 0,-1-1 0,2 1 0,-1 0 0,1-1 0,0 1 0,0-1 0,1 0 0,0 0 0,0 0 0,0-1 0,1 1 0,0-1 0,0 0 0,0-1 0,0 1 0,1-1 0,0 0 0,0 0 0,13 6 0,-11-7 0,1 1 0,0-1 0,0-1 0,0 1 0,1-2 0,-1 1 0,0-1 0,1-1 0,-1 1 0,1-2 0,-1 1 0,1-1 0,10-3 0,-15 3 0,-1-1 0,1 1 0,0-1 0,0 0 0,-1-1 0,1 1 0,-1-1 0,0 0 0,1 0 0,-1 0 0,-1 0 0,1-1 0,0 0 0,-1 0 0,0 0 0,0 0 0,0 0 0,-1-1 0,1 1 0,-1-1 0,0 1 0,0-1 0,0 0 0,-1 0 0,2-9 0,-2 4 0,0 0 0,0 1 0,-1-1 0,-1 0 0,1 0 0,-2 0 0,1 0 0,-1 1 0,-1-1 0,0 0 0,-7-16 0,7 20 0,0 1 0,0-1 0,0 1 0,-1 0 0,0-1 0,0 2 0,0-1 0,-1 0 0,0 1 0,0 0 0,0 0 0,0 0 0,0 1 0,-1 0 0,1 0 0,-1 0 0,0 1 0,0-1 0,-8-1 0,0 2 17,-1 0 0,0 0 1,1 1-1,-1 1 0,0 1 0,-17 2 0,23-1-141,0-1 0,1 1 1,0 1-1,-1-1 0,1 1 0,0 1 1,1 0-1,-1 0 0,0 0 0,1 1 1,-12 10-1,0 6-6702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24575,'0'5'0,"-5"1"0,-1 9 0,0 16 0,2 6 0,0 8 0,2 4 0,1 3 0,10 7 0,3 2 0,13-8 0,8-15 0,-2-8 0,7-10 0,7-7 0,-5-7-8191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78 687 24575,'-5'2'0,"0"0"0,0 1 0,1 0 0,-1 0 0,1 1 0,-1-1 0,1 1 0,0 0 0,0 0 0,1 0 0,-1 0 0,1 1 0,0 0 0,0-1 0,1 1 0,-1 0 0,1 1 0,0-1 0,0 0 0,1 0 0,0 1 0,0-1 0,-1 10 0,2-13 0,-1 0 0,1 1 0,0-1 0,0 1 0,1-1 0,-1 0 0,0 1 0,1-1 0,0 0 0,-1 1 0,1-1 0,0 0 0,0 0 0,0 0 0,0 1 0,1-1 0,-1-1 0,3 5 0,-1-4 0,1 1 0,-1 0 0,0-1 0,1 1 0,0-1 0,0 0 0,0 0 0,-1-1 0,9 3 0,2 0 0,1-2 0,-1 1 0,1-2 0,30 0 0,-40-1 0,1 0 0,-1 0 0,1-1 0,-1 0 0,0 0 0,1 0 0,-1 0 0,0-1 0,0 0 0,0 0 0,0 0 0,0-1 0,0 0 0,0 0 0,-1 0 0,0 0 0,0-1 0,1 1 0,-2-1 0,1 0 0,0-1 0,-1 1 0,0-1 0,0 1 0,0-1 0,-1 0 0,0 0 0,0 0 0,0 0 0,0 0 0,-1-1 0,2-7 0,-1-3 0,0-1 0,0 1 0,-2 0 0,0-1 0,-1 1 0,0 0 0,-1 0 0,-1 0 0,-1 0 0,0 0 0,-11-23 0,-7-11 0,-3 2 0,-35-53 0,-9-16 0,53 88 0,9 17 0,0 1 0,1-1 0,0 0 0,1 0 0,0-1 0,1 0 0,1 1 0,-4-22 0,7 31 0,0 0 0,1 0 0,-1 0 0,0 1 0,1-1 0,0 0 0,0 0 0,0 1 0,0-1 0,0 0 0,0 1 0,1-1 0,-1 1 0,1-1 0,-1 1 0,1 0 0,0 0 0,0 0 0,0 0 0,0 0 0,1 0 0,-1 1 0,0-1 0,1 0 0,-1 1 0,1 0 0,0 0 0,-1 0 0,1 0 0,0 0 0,4 0 0,8-2 0,0 0 0,0 1 0,1 1 0,20 1 0,-35 0 0,139 6-1365,-103-4-5461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13 0,0 9 0,0 9 0,0 5 0,0-5-8191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 24575,'-26'-8'0,"4"0"0,15 7 0,0 1 0,0 0 0,0 0 0,-1 1 0,1-1 0,0 1 0,0 1 0,1 0 0,-1 0 0,0 0 0,0 0 0,-11 7 0,16-7 0,-1-1 0,0 0 0,0 1 0,1 0 0,-1-1 0,1 1 0,-1 0 0,1 1 0,0-1 0,0 0 0,0 1 0,0-1 0,0 1 0,1-1 0,-1 1 0,1 0 0,-1 0 0,1 0 0,0 0 0,0 0 0,1 0 0,-1 0 0,0 0 0,1 0 0,0 0 0,0 0 0,0 0 0,0 0 0,0 0 0,1 0 0,0 4 0,1-2 0,0-1 0,0 0 0,1 0 0,-1 0 0,1 0 0,0-1 0,0 1 0,1-1 0,-1 1 0,0-1 0,1 0 0,0-1 0,6 5 0,5 3 0,-15-9 0,1-1 0,0 1 0,0 0 0,-1-1 0,1 1 0,0 0 0,-1 0 0,1 0 0,-1 0 0,1 0 0,-1 0 0,1 0 0,-1 0 0,1 0 0,-1 0 0,0 0 0,0 0 0,0 0 0,1 0 0,-1 0 0,0 0 0,0 0 0,0 0 0,-1 0 0,1 0 0,0 0 0,0 0 0,-1 0 0,1 0 0,0 0 0,-1 0 0,1 0 0,-1 0 0,1 0 0,-1-1 0,1 1 0,-1 0 0,0 0 0,0 0 0,0 0 0,-6 6 0,1 0 0,-1-1 0,-14 9 0,9-5 0,2-2 0,1 1 0,0 0 0,0 0 0,0 1 0,2 0 0,-11 16 0,17-23 0,-1-1 0,1 0 0,0 0 0,0 1 0,0-1 0,0 1 0,1-1 0,-1 1 0,1-1 0,-1 1 0,1 0 0,0-1 0,0 1 0,0-1 0,0 1 0,0 0 0,1-1 0,-1 1 0,1-1 0,0 1 0,0-1 0,0 1 0,0-1 0,0 0 0,0 1 0,1-1 0,-1 0 0,1 0 0,-1 0 0,1 0 0,0 0 0,0 0 0,0-1 0,0 1 0,0-1 0,0 1 0,4 1 0,6 3 12,0-1 0,1 0 0,-1 0 0,1-2 0,-1 1 0,1-2 0,0 1 0,0-2 0,22 0 0,3-1-507,1-3 0,37-6 0,-33 1-6331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24575,'342'0'0,"-333"2"0,-10 3 0,-19 11 0,-4 3 0,21-14 0,0-1 0,0 0 0,0 1 0,1-1 0,-1 1 0,1 0 0,0-1 0,1 1 0,-1 0 0,1 0 0,0 1 0,0-1 0,1 0 0,0 0 0,-1 0 0,2 0 0,-1 1 0,1-1 0,-1 0 0,1 0 0,1 0 0,-1 0 0,1 0 0,0 0 0,0 0 0,0-1 0,1 1 0,-1-1 0,1 1 0,0-1 0,1 0 0,-1 0 0,1-1 0,0 1 0,0-1 0,0 1 0,5 2 0,1 0 0,12 11 0,-21-16 0,-1 0 0,1 0 0,-1 0 0,1 0 0,-1 0 0,0 0 0,0 0 0,1 0 0,-1 0 0,0 1 0,0-1 0,0 0 0,0 0 0,0 0 0,0 0 0,0 0 0,-1 0 0,1 1 0,0-1 0,-1 0 0,1 0 0,0 0 0,-1 0 0,0 1 0,-11 25 0,1 1 0,2 1 0,0 0 0,2 0 0,-4 41 0,-1 151 0,10-138 0,2-76 0,0-1 0,-1 0 0,1 0 0,-2 0 0,1 0 0,-1 0 0,1 0 0,-2 0 0,-4 10 0,5-13 0,-1 0 0,1 0 0,0 0 0,-1 0 0,0-1 0,1 1 0,-1-1 0,0 0 0,0 0 0,-1 0 0,1 0 0,0 0 0,-1-1 0,1 0 0,-1 1 0,1-1 0,-7 1 0,3-1-85,0 0 0,0 0-1,0 0 1,0 0 0,0-1-1,-1-1 1,1 1 0,0-1-1,0 0 1,0-1 0,0 0-1,0 0 1,0 0 0,1-1-1,-8-4 1,-12-13-6741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24575,'-4'0'0,"-12"10"0,-2 11 0,2 17 0,3 11 0,4 1 0,4 7 0,7 2 0,3-9-8191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87 24575,'-144'83'0,"87"-49"0,-74 35 0,118-64 0,-4 3 0,1-1 0,-1-1 0,-19 4 0,33-9 0,1 0 0,-1 0 0,0-1 0,1 1 0,-1-1 0,1 0 0,-1 0 0,0 0 0,1 0 0,-1 0 0,0-1 0,1 1 0,-1-1 0,1 1 0,-1-1 0,1 0 0,-1 0 0,1 0 0,-1-1 0,1 1 0,0 0 0,0-1 0,0 0 0,0 1 0,0-1 0,0 0 0,0 0 0,-2-3 0,2 0 0,1 1 0,0-1 0,0 0 0,0 1 0,0-1 0,1 0 0,0 1 0,0-1 0,0 0 0,0 0 0,1 1 0,0-1 0,0 0 0,0 1 0,1-1 0,-1 1 0,1-1 0,4-5 0,4-11 0,1 1 0,20-26 0,-23 35 0,1 0 0,0 1 0,0 0 0,1 0 0,1 1 0,-1 1 0,15-9 0,-21 14 0,-1 1 0,1 0 0,0 0 0,0 0 0,1 0 0,-1 0 0,0 1 0,1 0 0,-1 0 0,1 0 0,-1 1 0,1-1 0,-1 1 0,1 0 0,-1 0 0,1 1 0,-1 0 0,1-1 0,-1 1 0,0 1 0,1-1 0,-1 1 0,0-1 0,0 1 0,6 4 0,-2 0 0,0 1 0,-1 0 0,0 1 0,0 0 0,-1 0 0,0 0 0,0 1 0,-1 0 0,0 0 0,5 14 0,5 16 0,12 50 0,-21-70 0,8 39-1365,-3-6-5461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11 0,0 3 0,0 4 0,0-5-8191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3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24575,'9'0'0,"3"0"-8191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8:59.3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0 24575,'0'10'0,"0"7"0,0 10 0,0 14 0,-4 10 0,-2 9 0,0 9 0,1 1 0,-7-1 0,-3-4 0,3-8 0,2-5 0,3-2 0,-6-9 0,-1-3 0,1 2 0,4-11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0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1 174 24575,'0'-2'0,"0"0"0,1 0 0,-1 0 0,1 0 0,0 1 0,0-1 0,0 0 0,0 0 0,0 1 0,0-1 0,0 1 0,0-1 0,0 1 0,1-1 0,-1 1 0,1 0 0,-1 0 0,1-1 0,-1 1 0,1 0 0,0 0 0,0 1 0,-1-1 0,1 0 0,0 1 0,0-1 0,3 0 0,9-2 0,0 0 0,23-2 0,-28 4 0,105-7 0,-56 5 0,78-14 0,-45 1 0,-58 12 0,1-2 0,-1-1 0,0-1 0,0-2 0,35-17 0,-32 9 0,-36 18 0,0 0 0,0 0 0,1 0 0,-1 0 0,0 0 0,0 0 0,0 0 0,0 0 0,0 0 0,0 0 0,1 0 0,-1 0 0,0 1 0,0-1 0,0 0 0,0 0 0,0 0 0,0 0 0,1 0 0,-1 0 0,0 0 0,0 0 0,0 0 0,0 1 0,0-1 0,0 0 0,0 0 0,0 0 0,0 0 0,0 0 0,0 0 0,0 1 0,0-1 0,0 0 0,0 0 0,0 0 0,0 0 0,0 0 0,0 0 0,0 1 0,0-1 0,0 0 0,0 0 0,0 0 0,0 0 0,0 0 0,0 1 0,0-1 0,0 0 0,0 0 0,0 0 0,0 0 0,0 0 0,0 0 0,0 0 0,-1 1 0,-2 10 0,-58 127 0,-41 109 0,83-188 0,1 2 0,-15 103 0,6-18 0,16-96 0,-8 91 0,20-101-1365,3-8-5461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1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70 24575,'-4'0'0,"1"1"0,-1-1 0,1 1 0,0 0 0,-1 0 0,1 0 0,0 1 0,-1-1 0,1 1 0,0 0 0,0 0 0,0 0 0,1 0 0,-1 0 0,0 0 0,1 1 0,0 0 0,-1-1 0,1 1 0,0 0 0,-2 3 0,-1 3 0,0 0 0,1 0 0,0 0 0,0 1 0,1-1 0,-2 13 0,1 0 0,0 0 0,1 30 0,3-42 0,0-1 0,1 1 0,0-1 0,0 0 0,1 1 0,0-1 0,1 0 0,5 12 0,-6-17 0,0-1 0,1 0 0,0 0 0,-1 1 0,1-2 0,0 1 0,1 0 0,-1-1 0,0 1 0,1-1 0,-1 0 0,1 0 0,0 0 0,0-1 0,0 1 0,0-1 0,0 0 0,0 0 0,4 0 0,8 1 0,-1 0 0,1-1 0,26-2 0,-31 0 0,-1 0 0,1-1 0,-1 0 0,0 0 0,1-1 0,-1-1 0,-1 0 0,1 0 0,-1 0 0,1-2 0,9-6 0,-13 7 0,0 0 0,0 0 0,0-1 0,-1 0 0,0 0 0,0 0 0,-1-1 0,0 1 0,0-1 0,0 0 0,-1 0 0,0 0 0,-1-1 0,1 1 0,1-14 0,-2 10 0,-1-1 0,-1 1 0,1-1 0,-2 1 0,0-1 0,0 1 0,-1-1 0,-1 1 0,0 0 0,0 0 0,-7-15 0,6 17 0,-1 0 0,1 1 0,-1-1 0,-1 1 0,0 0 0,0 1 0,0 0 0,-1 0 0,0 0 0,-1 1 0,1 0 0,-1 0 0,-15-8 0,20 13 0,0 0 0,0 0 0,1 0 0,-1 0 0,0 1 0,0-1 0,0 1 0,0 0 0,0 0 0,0 0 0,0 0 0,0 1 0,0-1 0,0 1 0,0-1 0,0 1 0,1 0 0,-1 0 0,0 1 0,1-1 0,-1 1 0,0-1 0,1 1 0,0 0 0,-1-1 0,1 1 0,0 1 0,0-1 0,0 0 0,0 0 0,-2 5 0,-6 6 0,2 1 0,-1 0 0,2 1 0,-8 18 0,4 1 0,0 0 0,3 0 0,-8 59 0,-4 22 0,4-30 0,-7 108 0,15-113 0,4-31-1365,1-7-5461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1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0 24575,'-30'87'0,"22"-70"0,1 0 0,1 0 0,1 0 0,0 1 0,2 0 0,0-1 0,1 1 0,0 0 0,2 1 0,0-1 0,3 19 0,-2-32 0,0 0 0,1-1 0,-1 0 0,1 1 0,1-1 0,-1 0 0,0 0 0,1 0 0,0 0 0,0 0 0,0-1 0,0 1 0,1-1 0,-1 0 0,1 0 0,0 0 0,0-1 0,0 1 0,0-1 0,0 0 0,1 0 0,-1-1 0,1 1 0,-1-1 0,8 2 0,5 0 0,-1 0 0,1-2 0,-1 0 0,1 0 0,0-2 0,16-1 0,-22 0 0,0 1 0,-1-1 0,1-1 0,-1 0 0,0 0 0,0-1 0,0-1 0,0 1 0,-1-2 0,1 1 0,13-12 0,-16 11 0,-1-1 0,0 1 0,-1-1 0,1 0 0,-1 0 0,-1-1 0,1 1 0,-1-1 0,-1 0 0,1 0 0,-1-1 0,-1 1 0,0 0 0,3-17 0,-4 15 0,0 0 0,-1 0 0,1 0 0,-2 0 0,0 0 0,0 0 0,-1 0 0,0 0 0,0 0 0,-1 0 0,-1 1 0,-6-14 0,7 17 0,-1 1 0,1-1 0,-1 1 0,0 0 0,-1 0 0,1 1 0,-1-1 0,0 1 0,0 0 0,0 0 0,-1 1 0,1-1 0,-1 1 0,0 1 0,0-1 0,0 1 0,0 0 0,0 0 0,-1 1 0,-8-2 0,7 3-105,1-1 0,0 1 0,-1 1 0,1-1 0,-1 1 0,1 0 0,0 1 0,-1 0 0,1 0 0,0 1 0,0 0 0,-12 6 0,-22 20-6721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8 0,0 9 0,0 0 0,5-7 0,1-9-8191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2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1 24575,'-10'0'0,"0"1"0,0 1 0,0-1 0,0 2 0,0-1 0,1 1 0,-1 1 0,1 0 0,0 0 0,0 1 0,0 0 0,1 0 0,-1 1 0,1 0 0,1 1 0,-1 0 0,1 0 0,0 0 0,1 1 0,0 0 0,0 0 0,1 1 0,-7 13 0,4-7 0,1 1 0,1 0 0,0 0 0,1 1 0,1 0 0,0-1 0,2 2 0,0-1 0,0 0 0,2 0 0,0 0 0,5 34 0,-3-44 0,-1 0 0,2 0 0,-1 0 0,1 0 0,0 0 0,0-1 0,1 1 0,0-1 0,0 0 0,0 0 0,1-1 0,0 1 0,0-1 0,0 0 0,1 0 0,0-1 0,0 1 0,0-1 0,0-1 0,1 1 0,-1-1 0,1 0 0,0-1 0,7 3 0,1-2 0,1 1 0,-1-2 0,0 0 0,1-1 0,-1 0 0,1-1 0,-1-1 0,0-1 0,1 0 0,21-6 0,-33 7 0,0-1 0,0 0 0,0 0 0,0 0 0,0 0 0,-1 0 0,1-1 0,-1 0 0,1 1 0,-1-1 0,0-1 0,0 1 0,-1 0 0,1-1 0,-1 1 0,1-1 0,-1 0 0,0 0 0,-1 0 0,4-8 0,-4 9 0,0-1 0,-1 1 0,1-1 0,-1 1 0,1-1 0,-1 1 0,0-1 0,0 0 0,-1 1 0,1-1 0,-1 1 0,1-1 0,-1 1 0,0-1 0,-1 1 0,1 0 0,0-1 0,-1 1 0,0 0 0,0 0 0,0 0 0,0 0 0,0 1 0,-1-1 0,-4-4 0,0 2 10,0 1 0,0 0 0,-1 0 0,0 1 0,1-1 0,-1 2 0,0-1 0,-1 1 0,1 0 0,0 1 0,-16-1 0,8 2-258,0 0 1,1 1-1,-1 0 1,0 2-1,-19 4 1,-4 6-6579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3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61 24575,'-4'0'0,"1"1"0,-1 0 0,0 0 0,0 0 0,0 0 0,1 1 0,-1-1 0,1 1 0,-1 0 0,1 0 0,-1 0 0,1 0 0,0 1 0,0 0 0,0-1 0,1 1 0,-1 0 0,0 0 0,1 0 0,0 1 0,0-1 0,-3 7 0,-2 5 0,0 0 0,1 1 0,-8 31 0,11-36 0,0 1 0,1-1 0,1 1 0,-1-1 0,2 1 0,1 19 0,0-27 0,-1 1 0,1-1 0,0 0 0,1 0 0,-1 0 0,1 1 0,0-2 0,0 1 0,0 0 0,0 0 0,1-1 0,-1 1 0,1-1 0,0 1 0,0-1 0,0 0 0,1-1 0,-1 1 0,1 0 0,5 2 0,8 2 0,0 0 0,1-1 0,-1-1 0,1-1 0,1 0 0,-1-2 0,0 0 0,1-1 0,0 0 0,-1-2 0,1 0 0,-1-1 0,24-6 0,-33 5 0,1 0 0,-1-1 0,0 0 0,0 0 0,0-1 0,0 0 0,-1 0 0,0-1 0,0 0 0,-1-1 0,1 0 0,-1 0 0,-1 0 0,0-1 0,0 0 0,0 0 0,-1-1 0,0 0 0,0 1 0,-1-2 0,-1 1 0,1 0 0,-2-1 0,1 1 0,-1-1 0,-1 0 0,1 0 0,-2 0 0,1 0 0,-2 0 0,1 0 0,-1 0 0,-5-19 0,4 22 0,-1 0 0,0 0 0,-1 0 0,0 1 0,0-1 0,0 1 0,-1 0 0,0 0 0,0 1 0,0-1 0,-1 1 0,0 0 0,0 1 0,0-1 0,0 1 0,-1 0 0,1 1 0,-1 0 0,0 0 0,0 0 0,-15-3 0,-5 0 0,0 1 0,-1 1 0,1 1 0,-47 2 0,28 2-1365,6 0-5461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3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24575,'0'10'0,"0"20"0,9 16 0,4 3 0,12 4 0,3 1 0,10 1 0,-1-4 0,2-12 0,-6 3 0,1-7 0,-5 1 0,1-7 0,-4-8-8191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4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515 0 24575,'-9'0'0,"-12"0"0,-3 5 0,-11 1 0,-9 13 0,-1 4 0,-3 12 0,8 4 0,-4 5 0,6 4 0,-5-2 0,6 1 0,4-7 0,7 2 0,9 0 0,6-8-8191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4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24575,'1'10'0,"0"0"0,1-1 0,0 1 0,1-1 0,7 17 0,4 18 0,-3 28 0,-9-52 0,1-1 0,0-1 0,10 29 0,-12-45 0,-1 0 0,1 0 0,0 0 0,0 1 0,0-1 0,1 0 0,-1 0 0,0-1 0,1 1 0,-1 0 0,1 0 0,0-1 0,-1 1 0,1-1 0,0 1 0,3 1 0,-3-3 0,-1 1 0,1-1 0,0 1 0,-1-1 0,1 0 0,0 0 0,0 0 0,-1 0 0,1 0 0,0 0 0,-1-1 0,1 1 0,0 0 0,-1-1 0,1 1 0,-1-1 0,3-1 0,5-3 0,-2 0 0,1-1 0,0 0 0,-1-1 0,0 1 0,8-12 0,69-86 0,-46 55 0,73-73 0,-107 117 0,1 1 0,0 0 0,0 1 0,0-1 0,0 1 0,0 0 0,1 0 0,0 0 0,6-1 0,-11 4 0,0-1 0,1 1 0,-1 0 0,0 0 0,1 0 0,-1 0 0,0 0 0,1 0 0,-1 0 0,0 0 0,1 1 0,-1-1 0,0 1 0,1-1 0,-1 1 0,0-1 0,2 2 0,-1-1 0,-1 1 0,1-1 0,-1 1 0,1 0 0,-1-1 0,0 1 0,0 0 0,0 0 0,0 0 0,0 0 0,0 0 0,-1 0 0,1 0 0,0 3 0,3 25-4,-1 1-1,-1-1 1,-2 0 0,-5 52-1,0-7-1338,4-30-5483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5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24575,'0'5'0,"0"15"0,0 13 0,0 15 0,0 9 0,0 8 0,4 7 0,2-9-8191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5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0 24575,'0'5'0,"-5"15"0,-1 9 0,0 8 0,1 8 0,2 5 0,1 7 0,1 0 0,1-2 0,0-5 0,0-2 0,0 0 0,0-3 0,0-10-8191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6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24575,'9'0'0,"8"0"0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6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24575,'0'4'0,"0"11"0,0 13 0,0 9 0,0 14 0,9 10 0,3 6 0,0 4 0,-3-1 0,-3-7 0,-1-5 0,-3-4 0,-1-10-8191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6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24575,'4'0'0,"7"0"0,10 0 0,2 0-8191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24575,'298'0'0,"-303"1"0,1 0 0,-1 0 0,1 0 0,0 1 0,0-1 0,-1 1 0,1 0 0,0 0 0,1 1 0,-1-1 0,0 1 0,1 0 0,-1 0 0,1 0 0,0 0 0,0 1 0,0-1 0,0 1 0,-2 4 0,-1 2 0,-1 0 0,1 1 0,1 0 0,0 0 0,0 1 0,-3 14 0,5-11 0,1 1 0,0-1 0,1 1 0,1 0 0,0-1 0,1 1 0,5 26 0,6 7 0,18 50 0,-12-43 0,14 28 0,3 10 0,-32-82 0,0-1 0,0 1 0,-2 0 0,1-1 0,-1 1 0,-2 13 0,1-21 0,0-1 0,0 0 0,-1 0 0,0 1 0,1-1 0,-1 0 0,-1 0 0,1 0 0,0 1 0,-1-1 0,1-1 0,-5 6 0,6-7 0,-1 0 0,0-1 0,0 1 0,0 0 0,0-1 0,0 1 0,0-1 0,-1 1 0,1-1 0,0 1 0,0-1 0,0 0 0,0 1 0,-1-1 0,1 0 0,0 0 0,0 0 0,0 0 0,-1 0 0,1 0 0,0-1 0,0 1 0,0 0 0,0-1 0,-1 1 0,1 0 0,0-1 0,0 1 0,0-1 0,0 0 0,0 1 0,0-1 0,0 0 0,0 0 0,1 0 0,-2-1 0,-7-6-66,1 0 0,1-1 0,0 0-1,0 0 1,0-1 0,-5-12 0,3 8-836,-13-24-5924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7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24575,'0'9'0,"0"8"0,0 15 0,0 10 0,0 9 0,4 3 0,3 3 0,-1-4 0,-1-2 0,-2-5 0,-1-1 0,-1 1 0,0-3 0,-1 1 0,0-3 0,-1-9-8191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07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137 322 24575,'0'0'0,"0"0"0,0 0 0,0-1 0,0 1 0,0 0 0,0 0 0,0 0 0,0 0 0,0-1 0,0 1 0,0 0 0,0 0 0,0 0 0,0-1 0,0 1 0,0 0 0,0 0 0,0 0 0,0-1 0,0 1 0,0 0 0,0 0 0,0 0 0,0 0 0,0-1 0,0 1 0,0 0 0,0 0 0,-1 0 0,1 0 0,0 0 0,0-1 0,0 1 0,0 0 0,0 0 0,-1 0 0,1 0 0,0 0 0,0 0 0,0 0 0,0 0 0,-1-1 0,1 1 0,0 0 0,0 0 0,0 0 0,-1 0 0,1 0 0,0 0 0,0 0 0,0 0 0,0 0 0,-1 0 0,-9 11 0,-9 20 0,-57 178 0,62-166 0,14-42 0,0-1 0,0 1 0,-1 0 0,1 0 0,0 0 0,0 0 0,0 0 0,-1-1 0,1 1 0,-1 0 0,1 0 0,0-1 0,-1 1 0,1 0 0,-1-1 0,0 1 0,1 0 0,-1-1 0,0 1 0,0 0 0,-2-17 0,6-34 0,4 10 0,3 0 0,22-61 0,4-10 0,5-20 0,-34 113 0,1-1 0,1 2 0,1-1 0,21-29 0,-30 46 0,0 0 0,-1 0 0,1 0 0,0 0 0,-1 0 0,1 0 0,0 0 0,0 0 0,0 0 0,0 1 0,0-1 0,0 0 0,0 0 0,0 1 0,0-1 0,1 1 0,-1-1 0,0 1 0,0-1 0,0 1 0,1 0 0,-1 0 0,0 0 0,0-1 0,1 1 0,-1 0 0,0 0 0,1 1 0,-1-1 0,0 0 0,0 0 0,1 1 0,-1-1 0,0 1 0,0-1 0,0 1 0,0-1 0,0 1 0,1 0 0,-1-1 0,0 1 0,0 0 0,-1 0 0,3 1 0,3 6 0,0 0 0,-1 0 0,0 0 0,0 1 0,3 9 0,1-1 0,189 372 0,-180-354-341,2-1 0,1-1-1,44 54 1,-55-76-6485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24575,'18'0'0,"16"0"0,6 0 0,11 0 0,9 0 0,5 0 0,-9 0-8191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24575,'9'0'0,"12"0"0,12 9 0,5 13 0,-4 11 0,1 0 0,-5-1 0,2-10 0,-5-14 0,-7-22 0,-3-8 0,-3-15 0,-5-5 0,-3-5 0,-4-3 0,-1-3 0,8 8 0,2 11-8191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24575,'0'29'0,"-1"10"0,6 45 0,-3-72 0,0 0 0,1 0 0,0-1 0,0 1 0,1-1 0,1 0 0,0 0 0,7 10 0,-8-15 0,1 0 0,0-1 0,0 1 0,0-1 0,1-1 0,-1 1 0,1-1 0,0 0 0,1 0 0,-1-1 0,1 0 0,0 0 0,-1 0 0,1-1 0,0 0 0,1-1 0,-1 1 0,0-1 0,0-1 0,0 1 0,1-1 0,13-2 0,-13 2 0,0-1 0,1 0 0,-1-1 0,0 0 0,0 0 0,0-1 0,0 0 0,0 0 0,0-1 0,-1 0 0,0-1 0,1 1 0,-2-1 0,1 0 0,-1-1 0,1 0 0,-2 0 0,1 0 0,7-11 0,-7 4 0,0 0 0,-1-1 0,-1 0 0,0 0 0,0 0 0,-2-1 0,0 1 0,0-1 0,-2-22 0,0 8 0,-2-1 0,-1 1 0,-13-50 0,1 35-1365,-3 10-5461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24575,'-9'0'0,"-3"5"0,0 10 0,2 12 0,4 6 0,1 7 0,3 10 0,6 1 0,2-8-8191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24575,'-1'-6'0,"1"0"0,0 0 0,1 0 0,0 0 0,0 0 0,0 0 0,0 1 0,1-1 0,4-9 0,-4 12 0,0 0 0,0 1 0,1-1 0,-1 1 0,0-1 0,1 1 0,0 0 0,0 0 0,-1 0 0,1 0 0,0 0 0,0 1 0,1-1 0,-1 1 0,0 0 0,0 0 0,1 0 0,3 0 0,47-10 0,97-35 0,-150 45 0,1 0 0,-1 0 0,1 0 0,0 1 0,-1-1 0,1 1 0,0-1 0,-1 1 0,1 0 0,0 0 0,-1 0 0,1-1 0,0 2 0,-1-1 0,1 0 0,0 0 0,0 0 0,-1 1 0,1-1 0,-1 1 0,1-1 0,0 1 0,-1 0 0,1 0 0,1 1 0,-2 0 0,1 0 0,-1 0 0,1 1 0,-1-1 0,0 1 0,0-1 0,0 1 0,0 0 0,0-1 0,0 1 0,-1 0 0,1 0 0,-1-1 0,0 6 0,0 107 0,-1-75 0,6 71 0,3-59-195,1 0 0,4-1 0,1-1 0,3 0 0,1-1 0,37 68 0,-36-87-6631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49 24575,'-3'0'0,"0"1"0,1-1 0,-1 1 0,0 0 0,1 0 0,-1 0 0,0 1 0,1-1 0,-1 1 0,1-1 0,0 1 0,0 0 0,0 0 0,-1 0 0,2 0 0,-1 0 0,0 0 0,0 0 0,1 1 0,-1-1 0,1 1 0,0-1 0,0 1 0,-1 3 0,-3 6 0,0 1 0,1-1 0,-4 25 0,7-28 0,0 0 0,1 0 0,-1 1 0,2-1 0,-1 0 0,1 0 0,1 0 0,0-1 0,0 1 0,5 12 0,-5-15 0,1-1 0,0 1 0,0-1 0,0 0 0,0 0 0,1-1 0,0 1 0,0-1 0,0 1 0,1-1 0,-1 0 0,1-1 0,0 1 0,0-1 0,0 0 0,0 0 0,8 2 0,2-1 0,-1 0 0,1-1 0,0-1 0,0 0 0,0-1 0,0-1 0,0 0 0,1-1 0,-1 0 0,0-2 0,-1 0 0,1 0 0,19-8 0,-29 9 0,0 0 0,0-1 0,0 1 0,0-1 0,0 0 0,-1 0 0,1-1 0,-1 1 0,0-1 0,0 0 0,-1 0 0,1 0 0,-1-1 0,0 1 0,0-1 0,3-6 0,-3 4 0,0-1 0,-1 1 0,0-1 0,0 0 0,0 0 0,-1 1 0,-1-1 0,1 0 0,-1 0 0,-2-13 0,1 11 0,0 1 0,-1-1 0,0 0 0,-1 1 0,0-1 0,-1 1 0,0 0 0,0 0 0,-1 0 0,0 0 0,0 1 0,-1 0 0,-1 0 0,1 1 0,-1 0 0,0 0 0,0 0 0,-13-8 0,15 12 0,0 1 0,0-1 0,0 1 0,0 0 0,-1 1 0,1-1 0,-1 1 0,1 0 0,-1 0 0,1 1 0,-1 0 0,0 0 0,-10 1 0,12 0 0,0 0 0,0 0 0,0 1 0,0-1 0,0 1 0,1 0 0,-1 0 0,0 0 0,1 0 0,0 1 0,-1 0 0,1-1 0,0 1 0,0 0 0,1 1 0,-1-1 0,1 0 0,0 1 0,-3 5 0,-1 4-195,1 0 0,0 0 0,2 1 0,-1 0 0,2 0 0,-2 14 0,-1 30-6631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24575,'-9'0'0,"-4"14"0,1 18 0,3 9 0,7 6 0,18 9 0,15 4 0,7-8 0,-3-13-8191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24575,'-4'0'0,"0"0"0,1 0 0,-1 0 0,0 0 0,1 0 0,-1 1 0,0 0 0,1 0 0,-1 0 0,1 0 0,-1 0 0,1 1 0,0 0 0,0 0 0,0-1 0,0 2 0,0-1 0,0 0 0,0 1 0,1-1 0,-1 1 0,1 0 0,-1 0 0,1 0 0,0 0 0,0 0 0,1 0 0,-1 0 0,1 1 0,-1-1 0,1 1 0,-1 6 0,1-7 0,0 0 0,0 0 0,0 0 0,1 0 0,-1 0 0,1 0 0,0 0 0,0 0 0,0 0 0,0 0 0,1 0 0,-1 0 0,1 0 0,-1 0 0,1 0 0,0 0 0,1 0 0,-1 0 0,0 0 0,1-1 0,-1 1 0,1 0 0,0-1 0,0 0 0,0 1 0,0-1 0,0 0 0,1 0 0,-1 0 0,1 0 0,4 2 0,-6-3 0,-1-1 0,1 0 0,0 1 0,-1-1 0,1 1 0,0 0 0,-1-1 0,1 1 0,-1-1 0,1 1 0,0 0 0,-1 0 0,0-1 0,1 1 0,-1 0 0,1 0 0,-1-1 0,0 1 0,0 0 0,0 0 0,1 0 0,-1 0 0,0 0 0,0-1 0,0 1 0,0 0 0,0 0 0,0 0 0,0 0 0,-1-1 0,1 1 0,0 0 0,0 0 0,-1 0 0,1 0 0,-1 1 0,-25 27 0,13-15 0,6-6 0,0 1 0,0 1 0,1-1 0,1 1 0,0 0 0,0 0 0,-5 18 0,9-25 0,0 0 0,0 0 0,1 0 0,-1 0 0,1 0 0,0-1 0,0 1 0,0 0 0,0 0 0,0 0 0,1 0 0,-1 0 0,1 0 0,0 0 0,0-1 0,0 1 0,0 0 0,0 0 0,1-1 0,-1 1 0,1-1 0,-1 1 0,1-1 0,0 0 0,0 0 0,0 0 0,1 0 0,-1 0 0,0 0 0,1-1 0,-1 1 0,1-1 0,5 3 0,9 2 0,1 0 0,-1-1 0,1-1 0,1-1 0,-1 0 0,27-1 0,-19-1 0,0-2 0,0-1 0,0-1 0,25-7 0,-47 9-91,0 0 0,0 0 0,0 0 0,-1-1 0,1 1 0,0-1 0,-1 0 0,1 0 0,-1-1 0,0 1 0,0-1 0,0 1 0,0-1 0,3-4 0,8-15-6735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4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24575,'0'-9'0,"0"2"0,0 10 0,9 15 0,3 13 0,-1 2-8191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21 168 24575,'-1'1'0,"0"0"0,-1 0 0,1 0 0,0-1 0,0 1 0,0 0 0,0 1 0,1-1 0,-1 0 0,0 0 0,0 0 0,1 0 0,-1 1 0,0-1 0,1 0 0,-1 1 0,1-1 0,0 0 0,0 1 0,-1-1 0,1 0 0,0 1 0,0 1 0,0 0 0,-2 4 0,1 0 0,0 0 0,0 0 0,1 0 0,0 0 0,0 0 0,1 0 0,0 1 0,0-1 0,1 0 0,0 0 0,2 7 0,-1-9 0,0 0 0,0 0 0,0 0 0,1-1 0,0 1 0,0-1 0,0 0 0,0 0 0,0 0 0,1 0 0,0-1 0,0 0 0,0 0 0,0 0 0,9 3 0,-1-1 0,0-1 0,1 0 0,-1-1 0,1-1 0,-1 0 0,1-1 0,0 0 0,0-1 0,21-2 0,-25 1 0,1-1 0,-1 0 0,0 0 0,0-1 0,0-1 0,0 1 0,0-2 0,-1 1 0,0-1 0,0-1 0,0 0 0,0 0 0,8-9 0,-12 11 0,-1-1 0,0 0 0,-1 0 0,1 0 0,-1-1 0,0 1 0,0-1 0,-1 0 0,1 1 0,-1-1 0,-1 0 0,1 0 0,-1-1 0,0 1 0,0 0 0,-1 0 0,0-1 0,0 1 0,-1 0 0,1 0 0,-1-1 0,-1 1 0,-1-6 0,0 2 0,-1 1 0,0-1 0,0 1 0,-1 0 0,0 0 0,-1 0 0,1 1 0,-2 0 0,1 0 0,-1 1 0,-1-1 0,1 2 0,-13-10 0,9 9 0,-1 0 0,0 1 0,0 0 0,0 1 0,-1 1 0,0 0 0,0 0 0,0 1 0,0 1 0,0 0 0,-1 1 0,1 0 0,0 1 0,-1 1 0,1 0 0,-26 6 0,35-6 0,0 1 0,0-1 0,0 1 0,1 0 0,-1 1 0,0-1 0,1 1 0,0-1 0,-1 1 0,1 0 0,0 0 0,0 1 0,1-1 0,-5 8 0,3-4 0,1 0 0,0 0 0,0 0 0,1 1 0,0-1 0,0 1 0,-1 12 0,2 7 0,1 0 0,1 0 0,7 45 0,-2-42 0,0 1 0,2-1 0,1 0 0,21 47 0,73 174-1365,-90-214-5461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24575,'4'9'0,"16"17"0,9 13 0,8 5 0,8 3 0,5 4 0,-2-7 0,1 3 0,1-3 0,-4-8 0,-8-10-8191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24575,'-9'0'0,"-8"9"0,-10 22 0,-1 9 0,-4 8 0,3 5 0,-3-2 0,4-1 0,-2 0 0,4-3 0,6 4 0,7 3 0,5-9-8191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 24575,'-4'0'0,"1"0"0,0 1 0,0-1 0,0 1 0,-1-1 0,1 1 0,0 0 0,0 0 0,0 0 0,0 1 0,0-1 0,0 1 0,1 0 0,-1 0 0,0 0 0,1 0 0,-4 3 0,3-1 0,-1 1 0,1-1 0,0 1 0,0 0 0,1-1 0,0 1 0,0 1 0,0-1 0,-2 9 0,2-3 0,0-1 0,1 1 0,0-1 0,1 1 0,0 0 0,0-1 0,1 1 0,1 0 0,0-1 0,4 12 0,-4-16 0,0-1 0,1 1 0,0-1 0,0 0 0,0 0 0,1 0 0,-1-1 0,1 1 0,0-1 0,1 0 0,-1 0 0,1 0 0,10 6 0,-8-6 0,2 0 0,-1 0 0,0-1 0,1 0 0,-1-1 0,1 0 0,0 0 0,16 1 0,-13-3 0,0 0 0,0 0 0,0-1 0,0-1 0,0 0 0,0 0 0,0-1 0,-1-1 0,1 0 0,-1-1 0,0 0 0,0 0 0,19-14 0,-25 15 0,-1 0 0,1 0 0,-1 0 0,0-1 0,0 1 0,0-1 0,0 0 0,-1-1 0,0 1 0,0 0 0,0-1 0,-1 0 0,0 1 0,0-1 0,0 0 0,-1 0 0,0 0 0,0-1 0,0 1 0,-1-6 0,-1 6 0,0 1 0,0-1 0,0 1 0,-1 0 0,0 0 0,0-1 0,0 1 0,0 0 0,-1 1 0,0-1 0,0 0 0,-1 1 0,1 0 0,-1 0 0,0 0 0,0 0 0,0 0 0,0 1 0,-1 0 0,1 0 0,-1 0 0,-9-4 0,-4 0-114,-1 0 1,1 2-1,-1 0 0,0 1 0,0 1 1,0 1-1,-1 0 0,1 2 0,0 0 1,-1 1-1,-25 5 0,12 1-6712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24575,'0'67'0,"2"91"0,-1-150 0,0 0 0,0 0 0,1-1 0,0 1 0,0 0 0,1-1 0,0 1 0,0-1 0,1 0 0,0 0 0,0 0 0,1 0 0,-1-1 0,2 0 0,5 7 0,-3-6 0,1-1 0,0 0 0,0 0 0,0 0 0,0-1 0,1-1 0,0 1 0,0-2 0,0 1 0,0-1 0,12 1 0,-10-1 0,1-1 0,0-1 0,0 0 0,-1-1 0,1 0 0,0-1 0,0 0 0,16-5 0,-24 5 0,0 0 0,0-1 0,0 0 0,-1 0 0,1-1 0,0 1 0,-1-1 0,0 0 0,1 0 0,-1-1 0,0 1 0,-1-1 0,1 0 0,-1 0 0,0 0 0,1 0 0,-2 0 0,1-1 0,0 1 0,-1-1 0,0 0 0,2-8 0,-1-1-97,0 0-1,-1 0 1,-1 1-1,0-1 1,-1 0-1,0 0 1,-1 0-1,-1 0 1,0 0-1,-1 1 1,-1-1-1,0 1 0,-8-20 1,-1 4-6729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24575,'3'4'0,"1"0"0,-2 1 0,1-1 0,0 1 0,-1-1 0,0 1 0,3 7 0,6 15 0,94 157 0,-96-170 0,0 1 0,1-2 0,19 22 0,-26-31 0,1 0 0,-1-1 0,1 1 0,0-1 0,0 0 0,0 0 0,1-1 0,-1 1 0,0-1 0,1 0 0,0 0 0,-1 0 0,1-1 0,0 0 0,0 0 0,10 1 0,-12-3 0,1 0 0,-1 0 0,1 0 0,-1 0 0,1 0 0,-1-1 0,0 0 0,0 0 0,1 0 0,-1 0 0,-1 0 0,1-1 0,0 1 0,-1-1 0,1 0 0,-1 0 0,0 0 0,1 0 0,-2 0 0,1 0 0,0 0 0,-1-1 0,1 1 0,0-5 0,5-9 0,-2-1 0,0 0 0,3-28 0,-3 9-341,-1-1 0,-3-1-1,-3-50 1,-5 35-6485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13 0,0 9 0,0-3-8191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24575,'90'1'0,"104"-4"0,-185 2 0,-1-1 0,1 0 0,-1-1 0,0 1 0,1-2 0,-1 1 0,-1-1 0,1 0 0,0-1 0,-1 0 0,0 0 0,8-8 0,-12 11 0,-3 2 0,0-1 0,0 1 0,1 0 0,-1 0 0,0-1 0,0 1 0,1 0 0,-1 0 0,0 0 0,0-1 0,1 1 0,-1 0 0,0 0 0,1 0 0,-1 0 0,0 0 0,1 0 0,-1 0 0,0-1 0,1 1 0,-1 0 0,0 0 0,1 0 0,-1 0 0,0 0 0,0 0 0,1 1 0,-1-1 0,0 0 0,1 0 0,-1 0 0,0 0 0,1 0 0,-1 0 0,0 1 0,0-1 0,1 0 0,-1 0 0,0 0 0,0 1 0,1-1 0,-1 0 0,0 0 0,0 1 0,0-1 0,1 0 0,-1 0 0,0 1 0,0-1 0,0 0 0,0 1 0,0-1 0,0 0 0,1 1 0,-1-1 0,1 22 0,-1-19 0,0 35 0,-1-17 0,1 1 0,1-1 0,0 0 0,2 1 0,10 37 0,-8-41-105,2 0 0,0 0 0,2-1 0,-1 0 0,2 0 0,0-1 0,1 0 0,1-1 0,0 0 0,1-1 0,1 0 0,16 12 0,8-1-6721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24575,'-2'2'0,"-1"0"0,1-1 0,0 1 0,0 0 0,0 1 0,0-1 0,0 0 0,0 1 0,1-1 0,-1 1 0,1-1 0,-1 1 0,1-1 0,-1 6 0,-11 44 0,11-45 0,0 4 0,1 1 0,0-1 0,0 0 0,1 1 0,1-1 0,0 0 0,0 0 0,1 0 0,1 0 0,-1 0 0,2 0 0,0 0 0,9 17 0,-9-19 0,1-2 0,1 1 0,-1 0 0,1-1 0,0 0 0,1 0 0,0-1 0,0 0 0,0 0 0,1 0 0,0-1 0,0-1 0,0 1 0,1-1 0,0 0 0,-1-1 0,10 2 0,-4-1 0,0-1 0,1 0 0,-1-2 0,0 1 0,0-2 0,1 0 0,-1 0 0,0-2 0,1 0 0,-1 0 0,20-7 0,-27 6 0,-1 1 0,1-1 0,-1-1 0,1 1 0,-1-1 0,0 0 0,0-1 0,-1 0 0,1 1 0,-1-2 0,0 1 0,-1-1 0,1 1 0,-1-1 0,0 0 0,0-1 0,-1 1 0,0-1 0,0 1 0,-1-1 0,1 0 0,-2 0 0,1 0 0,0-8 0,-1 9 0,0 0 0,0 1 0,-1-1 0,0 0 0,0 0 0,-1 0 0,0 0 0,0 0 0,0 1 0,0-1 0,-1 0 0,0 1 0,-1-1 0,1 1 0,-1 0 0,-5-8 0,3 7 0,0 0 0,0 1 0,-1-1 0,0 1 0,0 0 0,-1 1 0,1 0 0,-1 0 0,0 0 0,0 1 0,-9-3 0,-7-1 0,0 1 0,0 1 0,-1 1 0,0 1 0,1 1 0,-1 2 0,-28 1 0,44 0 0,-1-1 0,1 1 0,0 0 0,0 1 0,-1 0 0,1 1 0,1-1 0,-1 1 0,0 1 0,1 0 0,-1 0 0,1 0 0,0 1 0,0 0 0,1 0 0,0 1 0,0 0 0,0 0 0,0 0 0,1 1 0,0-1 0,1 1 0,-1 0 0,1 1 0,1-1 0,-1 1 0,1 0 0,1 0 0,-1 0 0,2 0 0,-1 0 0,1 1 0,0-1 0,0 0 0,2 17 0,0-17 6,0-1 0,0 0-1,1 0 1,0 0 0,0 0-1,1 0 1,0 0 0,0-1 0,0 1-1,1-1 1,0 0 0,0 0-1,1 0 1,-1-1 0,1 1-1,1-1 1,-1 0 0,1-1 0,0 1-1,12 6 1,-4-4-171,0 0 0,1-1 0,0 0 0,0-1 0,0-1 0,1 0 0,-1-1 0,24 1 0,7-2-6661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24575,'352'0'0,"-357"7"0,0 1 0,1-1 0,0 1 0,0 0 0,-2 8 0,-1 9 0,1-1 0,1 1 0,1 0 0,1 0 0,1 0 0,2 1 0,0-1 0,2 0 0,4 26 0,-4-44-114,-1-1 1,1 0-1,1 0 0,-1 0 0,1 0 1,0-1-1,0 1 0,1-1 0,0 1 1,0-1-1,8 7 0,16 10-6712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24575,'-5'-4'0,"-1"7"0,0 8 0,2 11 0,0 12 0,2 3 0,1 11 0,10-4 0,3 5 0,14-7 0,2-9-8191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65 121 24575,'-2'2'0,"0"1"0,0 0 0,0 0 0,1 0 0,-1 0 0,1 0 0,0 0 0,-1 0 0,2 0 0,-1 1 0,0-1 0,0 4 0,0 39 0,2-38 0,0 0 0,0 0 0,0 0 0,1 0 0,0 0 0,1-1 0,0 1 0,0-1 0,1 0 0,0 0 0,0 0 0,0 0 0,1-1 0,0 1 0,0-1 0,1-1 0,0 1 0,0-1 0,0 0 0,0 0 0,1 0 0,0-1 0,0 0 0,0-1 0,0 0 0,1 0 0,15 4 0,-7-3 0,-1 0 0,1-1 0,0-1 0,1-1 0,-1 0 0,24-2 0,-35 0 0,0 0 0,1 1 0,-1-2 0,0 1 0,0-1 0,0 0 0,0 0 0,0 0 0,0 0 0,-1-1 0,1 0 0,-1 0 0,1-1 0,-1 1 0,0-1 0,-1 1 0,1-1 0,-1-1 0,1 1 0,-1 0 0,0-1 0,-1 1 0,3-7 0,-1 2 0,0 0 0,-1 0 0,-1 0 0,1 0 0,-2 0 0,1-1 0,-1 1 0,-1-1 0,1 1 0,-2-1 0,1 1 0,-1 0 0,-1-1 0,1 1 0,-2 0 0,1 0 0,-1 0 0,-1 0 0,0 0 0,0 1 0,0-1 0,-1 1 0,-1 0 0,1 1 0,-1-1 0,0 1 0,-1 1 0,0-1 0,0 1 0,0 0 0,-1 0 0,0 1 0,0 0 0,0 1 0,-1-1 0,1 2 0,-13-5 0,5 3 0,0 1 0,-1 0 0,0 1 0,1 1 0,-1 0 0,0 1 0,0 1 0,-22 3 0,33-2 0,1-1 0,-1 1 0,1 1 0,-1-1 0,1 1 0,0 0 0,0 0 0,-1 0 0,2 1 0,-1 0 0,0 0 0,0 0 0,1 1 0,0-1 0,0 1 0,0 0 0,0 0 0,0 1 0,1-1 0,0 1 0,0 0 0,0 0 0,1 0 0,-1 0 0,1 0 0,0 0 0,-2 11 0,1 2 0,1 0 0,1 0 0,1 1 0,0-1 0,1 0 0,1 0 0,1 1 0,6 21 0,8 18 0,29 64 0,-5-12 0,4 43 0,-43-148-65,-1 0 0,1-1 0,0 1 0,0 0 0,1 0 0,0-1 0,-1 0 0,1 1 0,1-1 0,-1 0 0,0 0 0,1-1 0,0 1 0,0-1 0,0 0 0,1 0 0,-1 0 0,0 0 0,1-1 0,5 3 0,24 5-6761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 24575,'-17'0'0,"-2"-1"0,-1 1 0,0 1 0,0 1 0,1 1 0,-24 6 0,38-8 0,0 1 0,1 0 0,-1 0 0,1 0 0,0 0 0,-1 1 0,1 0 0,0 0 0,1 0 0,-1 0 0,0 1 0,1 0 0,0-1 0,0 1 0,0 0 0,0 1 0,1-1 0,0 0 0,-1 1 0,2-1 0,-1 1 0,0 0 0,1-1 0,0 1 0,-1 9 0,2-9 0,0 0 0,0 0 0,1 0 0,-1 0 0,1-1 0,0 1 0,1 0 0,-1-1 0,1 1 0,0-1 0,0 1 0,0-1 0,0 0 0,1 0 0,0 0 0,0 0 0,0 0 0,0-1 0,1 1 0,-1-1 0,1 0 0,0 0 0,0-1 0,8 5 0,0 1 0,1-2 0,0 0 0,0 0 0,1-1 0,0-1 0,0 0 0,16 2 0,-24-5 0,1 0 0,-1 0 0,0-1 0,1 0 0,-1 0 0,1 0 0,-1-1 0,7-2 0,-13 2 0,-6-1 0,-12 1 0,8 4 0,1 0 0,0 0 0,0 1 0,0 0 0,0 1 0,1 0 0,0 0 0,0 1 0,0 0 0,0 0 0,1 1 0,0 0 0,1 0 0,-9 12 0,11-15 0,1 1 0,0 0 0,0 0 0,1 0 0,0 0 0,0 1 0,0-1 0,0 1 0,1-1 0,0 1 0,-1 10 0,2-12 0,0 0 0,1-1 0,-1 1 0,1 0 0,0-1 0,0 1 0,0 0 0,1-1 0,-1 0 0,1 1 0,0-1 0,0 0 0,0 0 0,0 0 0,1 0 0,-1 0 0,1 0 0,-1-1 0,6 4 0,2 1 9,1 0 0,0-1 1,0 0-1,1-1 0,-1-1 0,1 0 0,0 0 0,0-1 0,1-1 0,20 2 0,16 0-487,65-5 0,-92 1-31,25-2-6317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24575,'3'1'0,"0"0"0,-1 1 0,1-1 0,0 0 0,0 1 0,-1 0 0,1 0 0,-1 0 0,1 0 0,-1 0 0,0 0 0,0 0 0,0 1 0,0-1 0,3 6 0,0-1 0,71 91 0,74 129 0,-145-219 0,0-1 0,0 0 0,1 1 0,0-2 0,0 1 0,1-1 0,11 9 0,-16-14 0,-1 1 0,1-1 0,0 0 0,-1 0 0,1 0 0,0 0 0,0 0 0,0-1 0,0 1 0,0 0 0,0-1 0,0 0 0,0 1 0,0-1 0,0 0 0,0 0 0,0 0 0,0 0 0,0 0 0,0-1 0,0 1 0,0-1 0,0 1 0,0-1 0,-1 0 0,1 1 0,0-1 0,0 0 0,0 0 0,-1-1 0,1 1 0,-1 0 0,1 0 0,-1-1 0,1 1 0,-1-1 0,0 1 0,1-1 0,1-3 0,1-4 0,1 0 0,-1 0 0,-1 0 0,1 0 0,-2-1 0,1 1 0,-1-1 0,1-16 0,0-86 0,-4 87 0,-1-78-1365,1 58-5461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211 379 24575,'-2'95'0,"0"-38"0,9 100 0,-6-149 0,1-1 0,0 1 0,0-1 0,1 1 0,0-1 0,1 0 0,-1 0 0,1 0 0,1 0 0,-1-1 0,1 0 0,0 0 0,0 0 0,1 0 0,0-1 0,0 0 0,0 0 0,1-1 0,-1 0 0,1 0 0,0 0 0,0-1 0,1 0 0,11 3 0,-13-4 0,1 0 0,0 0 0,0-1 0,0 0 0,0-1 0,0 0 0,0 0 0,0 0 0,0-1 0,0 0 0,0 0 0,0 0 0,0-1 0,0-1 0,-1 1 0,1-1 0,-1 0 0,0 0 0,0-1 0,0 0 0,0 0 0,0 0 0,-1-1 0,0 1 0,0-1 0,0-1 0,5-7 0,-3 1 0,-1 0 0,0 0 0,-1-1 0,0 0 0,-1 0 0,-1 0 0,0 0 0,0-1 0,-2 1 0,1-24 0,-2-15 0,-10-71 0,6 88 0,-1-1 0,-2 1 0,-21-64 0,24 87 0,-2-1 0,1 1 0,-2 1 0,1-1 0,-2 1 0,0 0 0,0 1 0,0 0 0,-2 0 0,1 1 0,-1 0 0,0 0 0,-20-11 0,10 8 0,-2 2 0,1 0 0,-45-14 0,53 21 0,1 0 0,0 0 0,0 2 0,-1-1 0,1 2 0,-1-1 0,1 2 0,-1 0 0,-15 3 0,21-2 0,1 0 0,0 1 0,0 0 0,0 0 0,0 1 0,0 0 0,1 0 0,0 0 0,0 1 0,0-1 0,0 1 0,1 0 0,-1 1 0,1-1 0,1 1 0,-1 0 0,1 0 0,0 0 0,-3 8 0,2-3 0,0 0 0,0 0 0,1 1 0,1-1 0,0 1 0,0 0 0,1-1 0,1 1 0,0 0 0,2 15 0,0-17 0,0 0 0,0 0 0,1-1 0,1 1 0,0-1 0,0 1 0,1-1 0,0 0 0,1-1 0,0 1 0,0-1 0,0 0 0,1-1 0,1 0 0,-1 0 0,1 0 0,0-1 0,16 10 0,-7-8 0,-1 0 0,2-1 0,-1 0 0,1-1 0,0-1 0,0-1 0,1-1 0,-1 0 0,28-1 0,-29-1-112,59-2 358,-70 0-382,0 1-1,-1-1 1,1-1 0,-1 1 0,0-1-1,1 0 1,-1 0 0,0 0 0,0-1-1,9-6 1,5-10-6690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 24575,'-55'-2'0,"37"1"0,0 0 0,0 1 0,-1 0 0,1 2 0,0 0 0,-30 8 0,44-8 0,1-1 0,0 1 0,-1-1 0,1 1 0,0 0 0,0 1 0,0-1 0,0 0 0,0 1 0,0 0 0,1-1 0,-1 1 0,1 0 0,0 0 0,0 1 0,0-1 0,0 0 0,1 1 0,-1-1 0,1 1 0,0-1 0,0 1 0,0 0 0,0-1 0,1 1 0,-1 0 0,1 0 0,0 0 0,0-1 0,1 1 0,-1 0 0,1 0 0,0-1 0,0 1 0,0 0 0,0-1 0,1 1 0,-1-1 0,1 0 0,0 1 0,0-1 0,0 0 0,0 0 0,1 0 0,-1 0 0,1-1 0,0 1 0,0-1 0,0 1 0,0-1 0,0 0 0,0 0 0,4 1 0,8 3 0,0 0 0,0-2 0,19 4 0,-40-6 0,0-1 0,0 0 0,0 1 0,1 0 0,-1 1 0,0-1 0,1 1 0,0 0 0,0 0 0,0 1 0,0-1 0,1 1 0,-1 0 0,1 0 0,-6 7 0,8-8 0,0-1 0,1 1 0,-1 0 0,0-1 0,1 1 0,0 0 0,-1 0 0,1 0 0,0 0 0,1 0 0,-1 0 0,0 0 0,1 1 0,0-1 0,0 0 0,0 0 0,0 0 0,0 0 0,1 1 0,-1-1 0,1 0 0,0 0 0,0 0 0,0 0 0,0 0 0,0 0 0,1-1 0,0 1 0,-1 0 0,1-1 0,3 4 0,5 5 9,0-1 1,1 0-1,1-1 0,-1 0 0,2-1 1,-1 0-1,1-1 0,0 0 0,0-1 0,1 0 1,0-2-1,17 5 0,-15-5-144,0-1 0,0-1 0,1 0 0,-1-1 0,1-1 0,-1 0 0,1-2 0,-1 0 0,0 0 0,28-9 0,-12-1-6691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24575,'0'9'0,"0"21"0,0 11 0,0 7 0,0-5-8191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9:5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24575,'-7'0'0,"-17"0"0,0 0 0,-47 8 0,63-6 0,0 0 0,-1 1 0,1 0 0,0 1 0,0-1 0,1 1 0,-1 1 0,1 0 0,0 0 0,0 0 0,-10 11 0,3-2 0,1 0 0,1 2 0,0-1 0,1 1 0,0 1 0,-15 33 0,23-42 0,0 0 0,1-1 0,-1 1 0,2 0 0,-1 0 0,1 0 0,0 0 0,0 0 0,1 0 0,0 0 0,1 1 0,0-1 0,0 0 0,1 0 0,0-1 0,0 1 0,1 0 0,-1 0 0,6 7 0,-2-6 0,0 0 0,0 0 0,1-1 0,0 0 0,1 0 0,0-1 0,0 0 0,0-1 0,1 1 0,0-2 0,1 1 0,-1-1 0,1-1 0,18 7 0,-14-7 0,0 0 0,-1-1 0,1-1 0,1 0 0,-1-1 0,0 0 0,0-1 0,0-1 0,0 0 0,25-6 0,-36 7 0,-1-1 0,1 0 0,0 0 0,0 0 0,-1 0 0,1 0 0,-1 0 0,1-1 0,-1 1 0,0-1 0,1 0 0,-1 1 0,0-1 0,0 0 0,0-1 0,0 1 0,-1 0 0,1 0 0,2-5 0,-4 5 0,1 0 0,-1-1 0,1 1 0,-1 0 0,0 0 0,0 0 0,0 0 0,0-1 0,-1 1 0,1 0 0,0 0 0,-1 0 0,0 0 0,1 0 0,-1 0 0,0 0 0,0 0 0,0 0 0,0 0 0,-1 0 0,1 0 0,0 1 0,-1-1 0,1 1 0,-4-3 0,-4-4 12,0 1 0,-1 0 0,0 1 0,0 0 0,0 0 0,-1 1 0,0 1 0,0 0 0,-17-4 0,8 3-309,0 1 0,1 2 0,-1 0 0,-36 1 0,17 5-6529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23 24575,'0'-1'0,"0"0"0,-1 0 0,1 1 0,-1-1 0,1 0 0,-1 0 0,1 0 0,-1 0 0,1 1 0,-1-1 0,0 0 0,0 1 0,1-1 0,-1 1 0,0-1 0,0 0 0,1 1 0,-1 0 0,0-1 0,0 1 0,0-1 0,0 1 0,0 0 0,0 0 0,-1-1 0,-30-4 0,29 4 0,-4 1 0,1-1 0,-1 1 0,1 0 0,-1 1 0,1 0 0,0 0 0,-1 0 0,1 1 0,0-1 0,0 2 0,0-1 0,0 1 0,0 0 0,0 0 0,1 0 0,-1 1 0,-4 4 0,7-5 0,-1 0 0,1 0 0,0 0 0,0 1 0,1 0 0,-1-1 0,1 1 0,0 0 0,0 0 0,0 0 0,0 0 0,1 0 0,0 1 0,0-1 0,0 0 0,0 1 0,1-1 0,-1 0 0,1 1 0,0-1 0,1 1 0,-1-1 0,1 1 0,0-1 0,0 0 0,1 5 0,2-2 0,-1 0 0,1 0 0,0 0 0,1-1 0,-1 1 0,1-1 0,1 0 0,-1-1 0,1 1 0,0-1 0,0 0 0,0-1 0,1 1 0,0-1 0,0 0 0,0-1 0,0 0 0,1 0 0,10 2 0,-22-5 0,1 0 0,-1-1 0,1 1 0,0 0 0,-1 1 0,1-1 0,-1 1 0,1 0 0,-1-1 0,1 1 0,0 1 0,0-1 0,-4 2 0,0 1 0,-1 0 0,1 1 0,0 0 0,0 0 0,0 0 0,-6 7 0,9-7 0,-1 0 0,1 1 0,0-1 0,0 1 0,0-1 0,1 1 0,0 0 0,-4 10 0,6-12 0,0-1 0,0 1 0,1 0 0,-1 0 0,1-1 0,0 1 0,0 0 0,0 0 0,0 0 0,1 0 0,-1-1 0,1 1 0,0 0 0,0-1 0,4 8 0,-1-3 0,1 0 0,1-1 0,0 0 0,0 0 0,0 0 0,1-1 0,0 0 0,0 0 0,0-1 0,1 0 0,0 0 0,0-1 0,0 0 0,1 0 0,-1-1 0,1 0 0,0 0 0,12 1 0,4 1 0,0-1 0,0-2 0,1 0 0,-1-2 0,40-4 0,-50 2-170,0 0-1,0-2 0,0 1 1,0-2-1,-1 0 0,0-1 1,25-13-1,-7-3-6655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0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13 0,0 9 0,0 4 0,0 5 0,0-2 0,9 1 0,3 2 0,0-2 0,11 0 0,11-7 0,0-11-8191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77 24575,'-5'1'0,"-1"-1"0,0 1 0,1 1 0,-1-1 0,1 1 0,-1 0 0,1 0 0,0 0 0,-1 1 0,1 0 0,0 0 0,1 0 0,-1 1 0,1-1 0,-1 1 0,1 0 0,0 1 0,-5 6 0,6-7 0,1-1 0,-1 1 0,1 0 0,0 0 0,0 0 0,0 0 0,0 0 0,1 1 0,-1-1 0,1 0 0,0 1 0,1-1 0,-1 1 0,1-1 0,0 1 0,0-1 0,0 1 0,1-1 0,-1 1 0,1-1 0,0 1 0,1-1 0,-1 0 0,3 6 0,-1-6 0,0 0 0,1 0 0,-1 0 0,1-1 0,-1 0 0,1 1 0,0-1 0,1-1 0,-1 1 0,0-1 0,1 1 0,-1-1 0,1-1 0,0 1 0,0-1 0,-1 1 0,1-1 0,0-1 0,5 1 0,9 1 0,1-1 0,-1 0 0,31-4 0,-42 2 0,0-1 0,-1 0 0,1 0 0,0 0 0,-1-1 0,1 0 0,-1-1 0,0 0 0,0 0 0,-1 0 0,1-1 0,-1 0 0,0 0 0,11-11 0,-13 11 0,0 0 0,-1 0 0,1 0 0,-1-1 0,0 1 0,0-1 0,-1 1 0,0-1 0,0 0 0,0 0 0,0 0 0,-1 0 0,0-1 0,-1 1 0,1 0 0,-1 0 0,0-1 0,-1 1 0,-1-9 0,0 10 0,0 1 0,0 0 0,0-1 0,0 1 0,-1 0 0,0 0 0,0 0 0,0 0 0,0 1 0,-1-1 0,1 1 0,-1 0 0,0 0 0,-8-5 0,0 1 0,0 0 0,0 1 0,-1 0 0,-15-4 0,20 8 0,0-1 0,0 2 0,0-1 0,-1 1 0,1 0 0,-1 1 0,1 0 0,-1 1 0,1-1 0,0 2 0,-1-1 0,1 1 0,-11 4 0,13-4 0,1 1 0,0-1 0,0 1 0,1 0 0,-1 0 0,0 1 0,1-1 0,0 1 0,0 0 0,0 1 0,0-1 0,1 0 0,0 1 0,-1 0 0,2 0 0,-1 0 0,1 0 0,-1 0 0,1 1 0,-2 9 0,2-7 0,1 0 0,-1 1 0,1-1 0,1 1 0,0-1 0,0 1 0,0-1 0,1 1 0,3 11 0,-3-17 0,0 1 0,0-1 0,1 1 0,-1-1 0,1 0 0,0 1 0,0-1 0,0 0 0,0 0 0,1-1 0,-1 1 0,1 0 0,0-1 0,0 1 0,-1-1 0,1 0 0,1 0 0,-1 0 0,0-1 0,0 1 0,1-1 0,-1 1 0,8 0 0,6 1-455,0 0 0,30-1 0,-3-2-6371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0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24575,'-13'0'0,"1"0"0,-1 1 0,0 1 0,0 0 0,1 0 0,-16 6 0,24-7 0,0 1 0,1-1 0,-1 1 0,1 0 0,0 0 0,0 0 0,-1 1 0,1-1 0,1 1 0,-1-1 0,0 1 0,1 0 0,-1 0 0,1 0 0,0 1 0,0-1 0,0 0 0,1 1 0,-1 0 0,1-1 0,-1 1 0,1 0 0,1-1 0,-1 1 0,0 4 0,1 0 0,0 0 0,1 0 0,0 0 0,0 0 0,1-1 0,0 1 0,1 0 0,-1-1 0,1 0 0,1 1 0,0-1 0,0 0 0,0-1 0,0 1 0,1-1 0,9 9 0,9 9 0,0-1 0,44 31 0,-42-35 0,59 49 0,-77-61 0,0-1 0,-1 1 0,0 1 0,0-1 0,0 1 0,-1 0 0,0 0 0,6 16 0,-11-23-42,1 0-1,-1 1 0,1-1 1,-1 0-1,0 1 0,0-1 1,1 0-1,-1 1 0,0-1 1,0 1-1,-1-1 0,1 0 1,0 1-1,0-1 0,-1 1 1,1-1-1,0 0 0,-1 1 1,0-1-1,1 0 0,-1 0 1,0 0-1,1 1 0,-1-1 1,0 0-1,0 0 0,0 0 1,0 0-1,0 0 0,0 0 1,-3 1-1,-15 7-6783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50 24575,'-1'-2'0,"1"0"0,-1 0 0,1-1 0,-1 1 0,0 0 0,0 0 0,0 0 0,0 0 0,0 0 0,0 1 0,0-1 0,-1 0 0,1 0 0,-1 1 0,1-1 0,-1 1 0,0 0 0,0-1 0,1 1 0,-1 0 0,0 0 0,0 0 0,0 0 0,0 0 0,0 0 0,-1 1 0,1-1 0,0 1 0,0-1 0,-3 1 0,-7-2 0,0 0 0,0 1 0,0 1 0,-14 0 0,20 0 0,0 1 0,0 0 0,1 0 0,-1 0 0,0 1 0,1 0 0,-1 0 0,1 0 0,0 1 0,0 0 0,-1 0 0,2 0 0,-1 0 0,-6 6 0,8-6 0,0 0 0,1 0 0,0 0 0,-1 1 0,1-1 0,0 0 0,1 1 0,-1-1 0,1 1 0,-1 0 0,1 0 0,0-1 0,0 1 0,1 0 0,-1 0 0,1 0 0,0 0 0,0 0 0,0 0 0,1 0 0,-1 0 0,2 5 0,-1-4 0,1-1 0,0 1 0,-1-1 0,2 0 0,-1 0 0,0 0 0,1 0 0,0 0 0,-1 0 0,2 0 0,-1-1 0,0 0 0,1 1 0,-1-1 0,8 4 0,3 1 0,1 0 0,0-1 0,19 6 0,18 8 0,-52-21 0,1 0 0,-1 1 0,0-1 0,1 0 0,-1 0 0,0 0 0,1 1 0,-1-1 0,0 0 0,1 0 0,-1 1 0,0-1 0,0 0 0,1 0 0,-1 1 0,0-1 0,0 0 0,0 1 0,1-1 0,-1 0 0,0 1 0,0-1 0,0 0 0,0 1 0,0-1 0,0 1 0,0-1 0,0 0 0,0 1 0,0-1 0,0 0 0,0 1 0,0-1 0,0 1 0,0-1 0,0 0 0,0 1 0,-1-1 0,1 0 0,0 1 0,0-1 0,0 0 0,0 1 0,-1-1 0,1 0 0,0 0 0,0 1 0,-1-1 0,1 0 0,0 0 0,-1 1 0,1-1 0,0 0 0,-1 0 0,0 1 0,-27 15 0,13-7 0,10-5 0,1 0 0,-1 0 0,0 0 0,1 1 0,0-1 0,0 1 0,0 0 0,1 0 0,0 1 0,0-1 0,0 1 0,0 0 0,1 0 0,0 0 0,1 0 0,-1 0 0,1 0 0,-1 10 0,2-11 0,0 0 0,0 0 0,0 0 0,1 0 0,0 0 0,0 0 0,0 0 0,1 0 0,0 0 0,0-1 0,0 1 0,0 0 0,1-1 0,0 0 0,-1 1 0,2-1 0,-1-1 0,0 1 0,1 0 0,0-1 0,0 1 0,7 4 0,0-2 0,1-1 0,0 1 0,0-2 0,0 0 0,1 0 0,0-1 0,-1-1 0,24 2 0,-8-2 0,0-2 0,55-6 0,-67 2-341,1 1 0,-1-2-1,16-7 1,1-1-6485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10 0,0 6 0,0 8 0,10 7 0,2 1 0,-1 3 0,-1 6 0,1-4 0,-1-7 0,7-10 0,1-11-8191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24575,'-5'20'0,"-2"0"0,0 0 0,-2 0 0,0-1 0,-1 0 0,0-1 0,-15 18 0,17-26 0,0 0 0,-1 0 0,-1 0 0,0-1 0,0-1 0,0 0 0,-1 0 0,-1-1 0,1 0 0,-1-1 0,0-1 0,-14 5 0,25-9 0,-1 0 0,0-1 0,1 1 0,-1-1 0,0 0 0,0 1 0,1-1 0,-1 0 0,0 0 0,0 0 0,1 0 0,-1 0 0,0-1 0,0 1 0,1-1 0,-1 1 0,0-1 0,1 1 0,-1-1 0,0 0 0,-1-1 0,3 2 0,-1-1 0,1 1 0,0 0 0,0-1 0,-1 1 0,1-1 0,0 1 0,0-1 0,0 1 0,-1 0 0,1-1 0,0 1 0,0-1 0,0 1 0,0-1 0,0 1 0,0-1 0,0 1 0,0-1 0,0 1 0,0-1 0,0 1 0,0-1 0,0 1 0,1-1 0,-1 0 0,1 0 0,0-1 0,0 1 0,0-1 0,0 1 0,0 0 0,0-1 0,1 1 0,-1 0 0,0 0 0,1 0 0,1-1 0,4-2 0,-1 1 0,1-1 0,0 2 0,0-1 0,0 1 0,0 0 0,0 0 0,0 1 0,1 0 0,-1 0 0,0 1 0,1 0 0,-1 0 0,1 1 0,-1 0 0,0 0 0,1 1 0,-1 0 0,0 0 0,7 3 0,16 8 0,-1 1 0,0 1 0,35 26 0,-31-19 0,54 29-1365,-47-32-5461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24575,'418'0'0,"-426"-1"0,1 1 0,0 1 0,-1 0 0,1 0 0,0 0 0,-9 3 0,13-2 0,-1-1 0,1 1 0,0 0 0,-1 0 0,1 0 0,0 0 0,0 1 0,1-1 0,-1 1 0,0 0 0,1 0 0,-1 0 0,1 0 0,-3 6 0,-2 6 10,0 0 0,2 0 0,0 0 0,0 1 0,2 0 0,0 0 0,0 0 0,2 0 0,0 0 0,1 1 0,2 21 0,-1-27-97,0 1-1,1-1 1,1 1 0,-1-1-1,2 0 1,0 0 0,0 0-1,1 0 1,0-1-1,0 0 1,1 0 0,1 0-1,0-1 1,0 0 0,1 0-1,15 13 1,8-1-6739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24575,'-13'0'0,"-2"0"0,0 0 0,-30 5 0,41-5 0,1 1 0,0 0 0,-1 0 0,1 0 0,0 0 0,0 1 0,0-1 0,0 1 0,0-1 0,0 1 0,0 0 0,0 1 0,1-1 0,-1 0 0,1 1 0,-1-1 0,1 1 0,-3 5 0,2-3 0,1 0 0,0 0 0,0 0 0,1 0 0,-1 0 0,1 0 0,0 0 0,0 1 0,1-1 0,0 0 0,0 1 0,0-1 0,0 0 0,1 0 0,0 1 0,0-1 0,0 0 0,1 0 0,0 0 0,0 0 0,0 0 0,1-1 0,-1 1 0,1-1 0,0 1 0,6 6 0,-1-3 0,0 0 0,1 0 0,0-1 0,0 0 0,0-1 0,1 0 0,0 0 0,0-1 0,1-1 0,-1 1 0,18 3 0,2-2 0,-13-2 0,-39 5 0,8-4 0,-1 1 0,1 0 0,0 0 0,-13 10 0,22-14 0,1 1 0,0 0 0,0 0 0,0 0 0,0 0 0,0 1 0,1 0 0,-1 0 0,1 0 0,0 0 0,0 0 0,1 1 0,-1-1 0,1 1 0,0-1 0,-1 6 0,2-7 0,1-1 0,0 1 0,0-1 0,0 1 0,1-1 0,-1 1 0,0-1 0,1 1 0,0-1 0,0 1 0,0-1 0,0 1 0,0-1 0,0 0 0,0 0 0,1 0 0,-1 0 0,1 0 0,-1 0 0,1 0 0,0 0 0,0 0 0,0-1 0,0 1 0,0-1 0,0 1 0,1-1 0,-1 0 0,4 1 0,6 4 0,0-2 0,0 0 0,0 0 0,21 3 0,235 39-1365,-216-37-5461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24575,'1'-4'0,"-1"1"0,1 0 0,0-1 0,0 1 0,0 0 0,0 0 0,1 0 0,-1 0 0,1 0 0,0 0 0,0 0 0,0 0 0,0 1 0,0-1 0,1 1 0,-1-1 0,1 1 0,0 0 0,-1 0 0,1 0 0,0 0 0,5-2 0,8-4 0,1 1 0,33-10 0,-40 14 0,4-2 0,0 1 0,0 1 0,0 0 0,0 1 0,0 0 0,0 1 0,22 2 0,-27 0 0,0 1 0,0 0 0,0 0 0,0 1 0,-1 0 0,1 1 0,-1 0 0,0 0 0,0 1 0,0 0 0,-1 0 0,14 13 0,-7-3 0,0 0 0,-1 1 0,0 1 0,-2 0 0,0 0 0,-1 1 0,0 1 0,6 20 0,-2-2 0,-2 1 0,-1 1 0,6 47 0,-12-57 0,-2-1 0,0 1 0,-2 0 0,-3 31 0,2-71 0,1 1 0,-2-1 0,-1-13 0,-1-16 0,3 11 0,0-1 0,-5-44 0,4 68 0,0-1 0,0 1 0,-1 0 0,0-1 0,0 1 0,0 0 0,-1 0 0,0 0 0,0 1 0,0-1 0,-1 1 0,-7-9 0,10 13 0,0 0 0,0 0 0,0 0 0,0 1 0,0-1 0,0 0 0,0 1 0,0-1 0,0 1 0,-1-1 0,1 1 0,0-1 0,0 1 0,0 0 0,-1 0 0,1 0 0,0-1 0,0 1 0,-1 0 0,1 1 0,0-1 0,0 0 0,-3 1 0,2 0 0,-1 0 0,1 0 0,-1 0 0,1 1 0,-1-1 0,1 1 0,0 0 0,0 0 0,0 0 0,-3 2 0,-1 4 0,0-1 0,1 1 0,0 1 0,0-1 0,-5 12 0,-3 19 0,-14 64 0,20-70 0,-1 0 0,-2-1 0,-22 48 0,-30 35-1365,47-89-5461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 24575,'-3'1'0,"0"-1"0,1 1 0,-1 0 0,0 0 0,0 0 0,1 0 0,-1 0 0,0 1 0,1-1 0,-1 1 0,1 0 0,0-1 0,0 1 0,-1 0 0,1 1 0,0-1 0,1 0 0,-1 0 0,0 1 0,1-1 0,-2 4 0,-4 5 0,2 1 0,-1 0 0,-4 18 0,6-19 0,1 0 0,0 1 0,1-1 0,0 1 0,1 0 0,1 0 0,0-1 0,2 20 0,-1-25 0,0 0 0,1 0 0,-1-1 0,1 1 0,0-1 0,1 1 0,-1-1 0,1 0 0,0 0 0,1 0 0,-1 0 0,1 0 0,0-1 0,0 1 0,0-1 0,1 0 0,0-1 0,-1 1 0,7 2 0,-3-1 0,1-1 0,0-1 0,0 0 0,0 0 0,0-1 0,1 0 0,-1 0 0,1-1 0,-1-1 0,1 1 0,-1-1 0,1-1 0,9-1 0,-13 1 0,0 0 0,0-1 0,0 1 0,0-1 0,-1 0 0,1 0 0,0-1 0,-1 0 0,0 0 0,1 0 0,-1 0 0,0-1 0,-1 0 0,1 0 0,-1 0 0,0-1 0,0 0 0,0 1 0,0-1 0,-1 0 0,4-8 0,-3 3 0,-1-1 0,0 1 0,-1-1 0,0 0 0,0 0 0,-1 0 0,-1 0 0,0 0 0,0 0 0,-1 0 0,-1 0 0,-3-14 0,4 19 0,-1 0 0,1 0 0,-2 0 0,1 0 0,0 0 0,-1 1 0,0-1 0,-1 1 0,1 0 0,-1 0 0,0 0 0,0 1 0,0-1 0,-1 1 0,1 0 0,-1 0 0,0 0 0,-1 1 0,1 0 0,0 0 0,-1 0 0,0 1 0,-8-3 0,4 3-45,1 0-1,0 0 1,-1 1-1,0 0 1,1 1-1,-1 0 1,1 1-1,-1 0 1,1 0-1,-1 1 1,1 0-1,0 1 1,0 0-1,0 0 1,0 1-1,0 0 1,1 1-1,-1-1 1,1 2-1,1-1 1,-1 1-1,1 1 1,0-1-1,0 1 0,1 0 1,0 1-1,0-1 1,1 1-1,-7 12 1,-3 18-6781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24575,'0'14'0,"-2"0"0,-4 25 0,-2 9 0,7-35 0,-2 9 0,2 1 0,0-1 0,3 28 0,-1-45 0,-1 0 0,1 0 0,0 0 0,0 0 0,1 0 0,-1 0 0,1-1 0,0 1 0,1-1 0,-1 1 0,1-1 0,-1 0 0,1 0 0,1 0 0,-1 0 0,1 0 0,-1-1 0,1 1 0,0-1 0,6 4 0,0-3 0,0 0 0,0 0 0,0-1 0,1 0 0,-1-1 0,1 0 0,0-1 0,-1 0 0,1-1 0,0 0 0,0-1 0,-1 0 0,1 0 0,0-1 0,14-5 0,-17 5 0,-1-1 0,1 1 0,-1-1 0,0-1 0,0 1 0,0-1 0,-1-1 0,0 1 0,1-1 0,-1 0 0,-1 0 0,1-1 0,-1 0 0,0 0 0,0 0 0,-1-1 0,0 1 0,0-1 0,-1 0 0,1 0 0,3-15 0,-4 12-97,-1-1-1,0 0 1,-1 0-1,0-1 1,-1 1-1,0 0 1,-1 0-1,0 0 1,-1 0-1,0 0 1,-1 0-1,0 0 0,-6-14 1,-16-18-6729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24575,'4'0'0,"3"13"0,12 15 0,5 2-8191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49 24575,'0'-9'0,"-5"-3"0,-1-4 0,-5 5 0,0 14 0,2 20 0,2 20 0,3 7 0,11-5 0,4 0 0,5-9 0,14-10 0,1-9-8191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24575,'-5'13'0,"1"0"0,0 0 0,1 0 0,0 1 0,2-1 0,-1 1 0,2-1 0,-1 1 0,2 0 0,0-1 0,1 1 0,0-1 0,1 1 0,7 20 0,-6-25 0,0-1 0,1 0 0,0 0 0,1 0 0,0-1 0,0 0 0,0 0 0,1 0 0,0-1 0,0 0 0,1 0 0,0-1 0,0 0 0,0-1 0,0 1 0,1-1 0,0-1 0,-1 0 0,2 0 0,-1-1 0,0 0 0,0 0 0,0-1 0,1-1 0,-1 1 0,1-1 0,12-2 0,-17 0 0,1 0 0,0 0 0,-1-1 0,0 1 0,1-1 0,-1 0 0,0-1 0,0 1 0,-1-1 0,1 0 0,-1 0 0,0-1 0,0 1 0,0-1 0,-1 0 0,0 0 0,0 0 0,0 0 0,0-1 0,3-9 0,2-8 0,0-1 0,-2-1 0,5-31 0,-5 18 0,-6 50 20,1 0 0,0-1 0,1 1 0,1 0 0,6 20 0,2 2-763,22 46 1,-15-43-6084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24575,'0'4'0,"0"12"0,0 6 0,0 14 0,0 6 0,0 9 0,0 9 0,0 5 0,0 4 0,0 4 0,0-5 0,0-5 0,0-5 0,0-2 0,9-11 0,3-4 0,4-9 0,0-9-8191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2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53 24575,'0'-2'0,"0"0"0,-1 1 0,1-1 0,0 0 0,-1 1 0,1-1 0,-1 0 0,1 1 0,-1-1 0,0 1 0,0-1 0,1 1 0,-1-1 0,0 1 0,0 0 0,-1-1 0,1 1 0,0 0 0,0 0 0,-3-2 0,0 0 0,0 1 0,0 0 0,0 0 0,0 1 0,-1-1 0,1 1 0,-9-2 0,2 1 0,0 1 0,0 1 0,0-1 0,0 2 0,-20 2 0,26-2 0,0 1 0,0-1 0,1 1 0,-1-1 0,1 1 0,0 1 0,-1-1 0,1 1 0,0-1 0,0 1 0,1 0 0,-1 0 0,1 1 0,-1-1 0,1 1 0,0 0 0,0 0 0,1 0 0,-1 0 0,1 0 0,0 1 0,0-1 0,0 1 0,-1 5 0,3-7 0,-1 1 0,0 0 0,1 0 0,0 0 0,0 0 0,0 0 0,1 0 0,-1 0 0,1 0 0,0-1 0,0 1 0,0 0 0,0 0 0,1-1 0,0 1 0,0-1 0,0 1 0,0-1 0,0 0 0,0 0 0,1 0 0,0 0 0,-1 0 0,1-1 0,0 1 0,1-1 0,-1 0 0,0 1 0,6 1 0,44 13 0,-58-15 0,0 0 0,1 1 0,-1 0 0,1-1 0,-1 1 0,1 1 0,0-1 0,0 1 0,1-1 0,-1 1 0,1 0 0,0 0 0,0 1 0,0-1 0,0 1 0,1-1 0,0 1 0,0 0 0,0 0 0,-1 5 0,2-6 0,-1 1 0,1 0 0,1-1 0,-1 1 0,1 0 0,0 0 0,0-1 0,0 1 0,0 0 0,1 0 0,0-1 0,0 1 0,0-1 0,1 1 0,-1-1 0,1 1 0,0-1 0,1 0 0,-1 0 0,1 0 0,5 7 0,0-4 10,0-1 0,0 1 0,1-2 0,-1 1 0,1-1 0,0-1 0,1 0 0,-1 0 0,1-1 0,0 0 0,18 3 0,5-1-505,1-2 0,41 0 0,-27-4-6331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24575,'0'-9'0,"0"1"0,0 16 0,0 12 0,0 10 0,0 6 0,0 10 0,0 7 0,0-1 0,0 4 0,0 1 0,0-17 0,0-25 0,0-20 0,0-18 0,0-5-8191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3 357 24575,'-1'-47'0,"0"21"0,0 0 0,6-42 0,-4 62 0,0 0 0,0 0 0,0 0 0,1 0 0,0 1 0,1-1 0,-1 0 0,1 1 0,0 0 0,0-1 0,1 1 0,-1 0 0,1 1 0,0-1 0,1 1 0,5-5 0,4 0 0,0 0 0,1 1 0,-1 1 0,2 1 0,24-8 0,85-15 0,-82 21 0,-40 7 0,0 0 0,0 0 0,0 0 0,0 1 0,0 0 0,1-1 0,-1 1 0,0 0 0,0 1 0,0-1 0,0 0 0,0 1 0,1 0 0,-1 0 0,0 0 0,0 0 0,-1 0 0,5 3 0,-5-2 0,0 1 0,0-1 0,0 1 0,0 0 0,0 0 0,-1 0 0,0 0 0,1 0 0,-1 0 0,0 0 0,0 1 0,0-1 0,-1 0 0,1 1 0,-1-1 0,0 7 0,1 52 0,-8 72 0,3-76 0,4 98 0,2-141-341,0-1 0,2 1-1,7 21 1,1-5-6485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86 24575,'-1'52'0,"-1"-23"0,3-1 0,3 33 0,-4-57 0,1 0 0,0 0 0,0 0 0,0 0 0,0-1 0,0 1 0,1-1 0,0 1 0,-1-1 0,1 1 0,1-1 0,-1 0 0,0 0 0,1 0 0,0 0 0,-1 0 0,1-1 0,0 1 0,1-1 0,-1 0 0,0 0 0,1 0 0,-1 0 0,1 0 0,-1-1 0,1 0 0,6 2 0,-3-2 0,-1-1 0,0 1 0,1-1 0,-1 0 0,1-1 0,-1 0 0,0 0 0,0 0 0,1-1 0,-1 0 0,0 0 0,0 0 0,-1-1 0,1 0 0,0 0 0,6-5 0,-3 1 0,0-1 0,-1 1 0,0-2 0,0 1 0,-1-1 0,0-1 0,0 1 0,-1-1 0,0 0 0,-1-1 0,0 1 0,-1-1 0,6-19 0,-9 25 0,0 0 0,0 0 0,0 0 0,-1-1 0,0 1 0,1 0 0,-2 0 0,1 0 0,-1 0 0,0-1 0,0 1 0,0 0 0,-1 0 0,1 1 0,-1-1 0,0 0 0,-1 0 0,1 1 0,-1 0 0,0-1 0,0 1 0,0 0 0,-1 0 0,0 1 0,1-1 0,-1 1 0,0 0 0,-1 0 0,1 0 0,0 0 0,-1 1 0,-8-4 0,5 3 0,1 0 0,0 1 0,-1 0 0,1 0 0,-1 1 0,0 0 0,0 0 0,1 1 0,-1 0 0,-12 2 0,16-2 0,0 1 0,0 0 0,0 0 0,0 0 0,0 1 0,1-1 0,-1 1 0,0 0 0,1 0 0,-1 1 0,1-1 0,-1 1 0,1-1 0,0 1 0,0 0 0,1 0 0,-1 1 0,0-1 0,1 0 0,0 1 0,-3 5 0,0 4 0,1 1 0,0 0 0,0 0 0,2 0 0,-1 1 0,2-1 0,0 27 0,13 103 0,-12-144 0,29 473 0,-29-472-10,0 29-668,5 36 1,0-37-6149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24575,'-1'82'0,"-1"-23"0,10 95 0,-7-147 0,0 0 0,1 0 0,0 0 0,0 0 0,1 0 0,0 0 0,0-1 0,1 1 0,-1-1 0,9 10 0,-11-14 0,1-1 0,-1 1 0,1-1 0,0 1 0,0-1 0,-1 1 0,1-1 0,0 0 0,0 0 0,0 0 0,0 0 0,0 0 0,1-1 0,-1 1 0,0-1 0,0 1 0,0-1 0,1 0 0,-1 1 0,0-1 0,0-1 0,1 1 0,-1 0 0,0 0 0,0-1 0,1 1 0,-1-1 0,0 0 0,0 0 0,0 0 0,0 0 0,0 0 0,0 0 0,0 0 0,0-1 0,-1 1 0,1-1 0,1-1 0,6-6 0,0 0 0,-2-1 0,1 0 0,-1 0 0,0 0 0,-1-1 0,-1 0 0,1-1 0,-2 1 0,0-1 0,5-19 0,-2 3 0,-2-1 0,-1 0 0,1-30 0,-5 67 0,0 0 0,0 1 0,1-1 0,0 1 0,0-1 0,1 0 0,1 0 0,-1 0 0,1 0 0,0 0 0,5 8 0,-4-10 0,0-1 0,0 0 0,0 0 0,0 0 0,1-1 0,0 1 0,0-1 0,0 0 0,0-1 0,1 1 0,-1-1 0,1 0 0,0 0 0,0-1 0,12 4 0,-10-4 0,-1 0 0,0-1 0,1 1 0,-1-1 0,0-1 0,1 1 0,-1-1 0,1-1 0,-1 1 0,1-1 0,-1-1 0,1 1 0,-1-1 0,0-1 0,0 1 0,0-1 0,0 0 0,-1-1 0,1 0 0,-1 0 0,0 0 0,0-1 0,0 1 0,-1-2 0,1 1 0,-1 0 0,-1-1 0,1 0 0,-1 0 0,0-1 0,0 1 0,5-13 0,-5 8 11,-1 0 0,0 0 0,0 0 0,-2-1 0,1 1 0,-1-1-1,-1 1 1,0-1 0,0 1 0,-5-22 0,4 27-82,0-1 1,-1 1-1,0 0 0,-1 0 0,1 0 1,-1 0-1,0 0 0,-1 0 1,1 1-1,-1 0 0,0 0 0,0 0 1,-1 0-1,0 0 0,0 1 1,0 0-1,0 0 0,0 0 0,-1 1 1,-10-5-1,-17-4-6755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24575,'0'5'0,"5"10"0,1 8 0,18 9 0,14 8 0,1-3-8191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24575,'85'1'0,"-34"1"0,-1-2 0,59-8 0,-89 2 0,-20 6 0,0 0 0,0 0 0,0-1 0,0 1 0,0 0 0,0 0 0,0 0 0,1 0 0,-1 0 0,0 0 0,0 0 0,0 0 0,0-1 0,0 1 0,0 0 0,0 0 0,0 0 0,0 0 0,0 0 0,0 0 0,0-1 0,0 1 0,0 0 0,0 0 0,0 0 0,0 0 0,0 0 0,0 0 0,0-1 0,0 1 0,0 0 0,0 0 0,0 0 0,0 0 0,0 0 0,0-1 0,0 1 0,0 0 0,0 0 0,0 0 0,0 0 0,0 0 0,-1 0 0,1 0 0,0 0 0,0-1 0,0 1 0,0 0 0,0 0 0,0 0 0,0 0 0,-1 0 0,1 0 0,0 0 0,-2-1 0,1 1 0,-1 0 0,1 0 0,-1-1 0,1 1 0,-1 0 0,1 0 0,-1 0 0,1 1 0,-1-1 0,0 0 0,1 0 0,-1 1 0,1-1 0,-1 1 0,1 0 0,0-1 0,-3 3 0,0 0 0,0 0 0,0 1 0,0 0 0,1 0 0,0 0 0,0 0 0,0 1 0,0-1 0,0 1 0,1 0 0,0 0 0,0 0 0,1 0 0,-1 0 0,1 0 0,-1 7 0,-1 9 0,1-1 0,1 38 0,2-38 0,0 0 0,1 0 0,1 0 0,1 0 0,1 0 0,0 0 0,2-1 0,0 0 0,1-1 0,1 1 0,17 26 0,-22-40-114,1 0 1,-1 0-1,1 0 0,0-1 0,0 0 1,0 0-1,1 0 0,0-1 0,-1 0 1,1 0-1,7 3 0,26 6-6712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45 143 24575,'-3'2'0,"1"0"0,0 0 0,-1 0 0,1 1 0,0-1 0,0 0 0,0 1 0,0-1 0,0 1 0,1 0 0,-1-1 0,1 1 0,0 0 0,0 0 0,-2 6 0,-8 46 0,11-54 0,-1 7 0,0 1 0,0-1 0,1 1 0,0 0 0,1-1 0,0 1 0,0-1 0,1 1 0,4 12 0,-4-16 0,0-1 0,0 0 0,0-1 0,0 1 0,1 0 0,0-1 0,-1 1 0,1-1 0,1 0 0,-1 0 0,0 0 0,1 0 0,-1-1 0,1 1 0,0-1 0,0 0 0,0 0 0,0-1 0,0 1 0,7 1 0,-3-2 0,-1 1 0,1-2 0,0 1 0,0-1 0,-1 0 0,1-1 0,0 0 0,-1 0 0,1-1 0,0 0 0,-1 0 0,0-1 0,1 1 0,-1-2 0,0 1 0,-1-1 0,1 0 0,-1 0 0,1-1 0,-1 0 0,0 0 0,-1-1 0,0 1 0,6-9 0,-3 5 0,0-1 0,-1 0 0,-1-1 0,1 1 0,-2-1 0,1-1 0,-2 1 0,0-1 0,0 0 0,-1 0 0,0 0 0,-1 0 0,0 0 0,-1-22 0,-1 25 0,-1 1 0,0 0 0,0 0 0,-1 0 0,0 0 0,-1 0 0,1 0 0,-2 0 0,-4-10 0,5 15 0,0-1 0,0 0 0,0 0 0,0 1 0,0 0 0,-1-1 0,0 1 0,1 1 0,-1-1 0,0 0 0,0 1 0,-1 0 0,1 0 0,0 0 0,-1 1 0,1-1 0,-9 0 0,2-1 0,0 2 0,0 0 0,0 0 0,-1 0 0,-21 4 0,29-3 0,0 1 0,-1 0 0,1 0 0,0 1 0,0-1 0,0 1 0,0 0 0,0 0 0,1 0 0,-1 1 0,1-1 0,-1 1 0,1 0 0,0 0 0,0 0 0,0 1 0,0-1 0,-3 6 0,0 3 0,0 0 0,1 0 0,1 1 0,0-1 0,1 1 0,0 0 0,0 0 0,0 26 0,3-29 0,-1-1 0,2 1 0,-1-1 0,1 1 0,1 0 0,0-1 0,0 0 0,1 1 0,0-1 0,0 0 0,1 0 0,10 15 0,-9-18-65,0-1 0,0 0 0,1 0 0,0 0 0,0-1 0,0 0 0,1 0 0,-1-1 0,1 0 0,0 0 0,0 0 0,0-1 0,0 0 0,0 0 0,0-1 0,1 0 0,-1 0 0,0-1 0,1 1 0,9-3 0,35-4-6761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24575,'10'16'0,"1"-3"0,-3 8 0,0-1 0,-1 1 0,7 41 0,3 11 0,-15-65 0,1 0 0,0 0 0,0-1 0,1 1 0,0-1 0,0 0 0,1 0 0,0 0 0,0-1 0,11 11 0,-11-13 0,0 0 0,0-1 0,1 1 0,-1-1 0,1 0 0,0-1 0,-1 0 0,1 0 0,0 0 0,0 0 0,0-1 0,1 0 0,-1 0 0,11-1 0,-6 0 0,1-1 0,-1-1 0,0 1 0,0-2 0,0 0 0,0 0 0,-1-1 0,1 0 0,-1 0 0,0-2 0,0 1 0,-1-1 0,1 0 0,12-12 0,-16 12 0,1 0 0,-1-1 0,0 0 0,-1 0 0,1 0 0,-2 0 0,1-1 0,-1 0 0,0 0 0,0 0 0,-1 0 0,0-1 0,-1 0 0,0 1 0,0-1 0,-1 0 0,0 0 0,0-12 0,-4 10 0,-3 19 0,-3 25 0,7-24-47,2 1 0,-1 0 0,2-1 0,-1 1 0,1-1 0,1 1 0,-1-1 0,2 1 0,-1-1-1,1 0 1,1 0 0,-1 0 0,2 0 0,-1-1 0,1 0 0,0 0 0,1 0 0,0 0 0,0-1 0,1 0 0,0 0 0,0-1-1,0 0 1,1 0 0,0-1 0,0 0 0,1 0 0,8 3 0,36 12-6779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5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15 0,0 9 0,0 3 0,10 7 0,2 4 0,4-8 0,0-8 0,5-10 0,10-12 0,3-7 0,-4-7-8191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24575,'0'-13'0,"0"-10"0,0 9 0,0 20 0,0 18 0,9 20 0,3 10 0,9 2 0,0-1 0,7-8 0,7-14 0,12-2 0,6-7 0,-5-7-8191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24575,'133'1'0,"152"-3"0,-281 2 0,2 0 0,0 0 0,0 0 0,0-1 0,0 0 0,0 0 0,0-1 0,8-3 0,-17 9 0,0-1 0,1 1 0,-1 0 0,1 0 0,0 0 0,0 0 0,0 0 0,0 0 0,1 0 0,0 1 0,0-1 0,-1 6 0,-11 70 0,12-77 0,-3 25 0,1 1 0,2 0 0,0 0 0,6 48 0,-4-70 0,0 0 0,1-1 0,-1 0 0,1 1 0,1-1 0,-1 0 0,1 0 0,0 0 0,0 0 0,1-1 0,0 1 0,0-1 0,0 0 0,0 0 0,1 0 0,0-1 0,0 0 0,0 1 0,0-2 0,1 1 0,0-1 0,0 0 0,0 0 0,0 0 0,0-1 0,10 3 0,-5-3-170,-1-1-1,0 0 0,1 0 1,-1-1-1,1 0 0,-1-1 1,16-2-1,24-8-6655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17 0,0 16 0,0 10 0,4 3 0,2 2 0,9-11 0,2-14-8191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0:4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24575,'-4'0'0,"-15"0"0,1 0 0,-1 2 0,-23 4 0,38-5 0,0-1 0,0 1 0,1 0 0,-1 1 0,0-1 0,1 1 0,-1-1 0,1 1 0,-1 0 0,1 0 0,0 1 0,0-1 0,0 1 0,0-1 0,1 1 0,-1 0 0,1 0 0,-1 0 0,1 1 0,0-1 0,0 0 0,-2 6 0,4-7 0,0 0 0,-1 0 0,1 1 0,0-1 0,0 0 0,0 1 0,1-1 0,-1 0 0,0 1 0,1-1 0,0 0 0,-1 1 0,1-1 0,0 0 0,0 0 0,0 0 0,0 0 0,1 0 0,1 2 0,35 38 0,-25-30 0,12 12 0,1-2 0,2 0 0,33 19 0,-54-36 0,0 0 0,-1 0 0,1 0 0,-1 1 0,0-1 0,-1 2 0,1-1 0,5 10 0,-9-14 0,-1 0 0,0 0 0,0 1 0,0-1 0,0 0 0,0 0 0,-1 1 0,1-1 0,-1 1 0,0-1 0,1 0 0,-1 1 0,0-1 0,0 1 0,-1-1 0,1 1 0,0-1 0,-1 0 0,0 1 0,1-1 0,-1 0 0,0 0 0,0 1 0,0-1 0,0 0 0,-1 0 0,1 0 0,-1 0 0,1 0 0,-1-1 0,-3 4 0,-3 2 12,0 0 0,0-1 0,-1 0 0,0 0 0,0-1 0,-1-1 0,1 1 0,-1-1 0,-18 4 0,8-4-309,0-1 0,1 0 0,-1-2 0,-24-1 0,-7-2-6529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3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29 192 24575,'-13'168'0,"5"-85"0,4-45 0,1-203 0,3 131 0,-1 12 0,1-1 0,2 1 0,0-1 0,6-24 0,-6 40 0,0 0 0,0 0 0,1 0 0,1 0 0,-1 0 0,1 1 0,0-1 0,0 1 0,1 0 0,0 0 0,0 1 0,0-1 0,1 1 0,0 1 0,0-1 0,10-5 0,-8 4 0,1 2 0,1-1 0,-1 1 0,1 0 0,0 1 0,0 0 0,0 0 0,0 1 0,14-1 0,-21 3 0,1 0 0,0 0 0,0 1 0,0-1 0,0 1 0,-1 0 0,1 0 0,0 0 0,0 0 0,-1 0 0,1 1 0,-1 0 0,0 0 0,1 0 0,-1 0 0,0 0 0,0 1 0,0-1 0,0 1 0,-1 0 0,1 0 0,-1 0 0,0 0 0,0 0 0,0 1 0,0-1 0,0 1 0,1 4 0,2 4 0,-2 1 0,1 0 0,-2 0 0,0 0 0,1 26 0,-7 68 0,1-81 0,1 1 0,2 0 0,1-1 0,5 35 0,9-3-1365,1-4-5461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3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24575,'0'22'0,"0"-8"0,0 0 0,0 1 0,2-1 0,3 21 0,-3-30 0,-1-1 0,1 1 0,0-1 0,0 0 0,0 0 0,1 0 0,-1 0 0,1 0 0,0 0 0,0-1 0,0 1 0,1-1 0,-1 0 0,1 0 0,0 0 0,0-1 0,7 5 0,-1-3 0,0 0 0,1 0 0,-1-1 0,1 0 0,0 0 0,0-1 0,0-1 0,0 0 0,0-1 0,0 0 0,0 0 0,1-1 0,-1-1 0,0 0 0,-1 0 0,1-1 0,0-1 0,-1 1 0,0-2 0,14-7 0,-15 7 0,0 0 0,-1 0 0,1-1 0,-1 0 0,-1-1 0,1 0 0,-1 0 0,-1-1 0,1 1 0,-1-1 0,0-1 0,-1 1 0,0-1 0,-1 0 0,1 0 0,-2-1 0,1 1 0,-1-1 0,-1 0 0,0 0 0,0 0 0,0-16 0,-2 19 0,0 0 0,0 1 0,-1-1 0,0 0 0,0 1 0,-1-1 0,0 1 0,0 0 0,0-1 0,-1 1 0,0 0 0,0 0 0,-1 0 0,0 1 0,0-1 0,0 1 0,0 0 0,-7-5 0,4 4 0,-1 0 0,0 1 0,0 0 0,-1 1 0,1 0 0,-1 0 0,0 1 0,0 0 0,-1 0 0,1 1 0,0 0 0,-10 0 0,9 1 0,1 1 0,0-1 0,0 1 0,0 1 0,0 0 0,0 0 0,0 1 0,-10 3 0,14-3 0,0 0 0,-1 0 0,1 1 0,0 0 0,0 0 0,1 1 0,-1-1 0,1 1 0,-1 0 0,1 0 0,0 1 0,1-1 0,-6 9 0,1 1 0,1 0 0,0 1 0,1-1 0,1 1 0,0 1 0,1-1 0,1 1 0,0-1 0,0 18 0,0 24 0,6 67 0,0-66 0,0 68-78,15 240-1209,-13-323-5539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3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58 24575,'-3'5'0,"0"0"0,1 0 0,0 0 0,-1 0 0,2 1 0,-1-1 0,1 1 0,0-1 0,0 1 0,0-1 0,1 1 0,-1 0 0,2 7 0,-2 5 0,-1 9 0,-3 57 0,5-76 0,1 0 0,-1-1 0,1 1 0,1-1 0,0 1 0,0-1 0,0 1 0,5 9 0,-6-15 0,0 0 0,1 1 0,-1-1 0,0 0 0,1 0 0,0 0 0,-1 0 0,1-1 0,0 1 0,0 0 0,0-1 0,0 1 0,0-1 0,0 0 0,1 1 0,-1-1 0,0 0 0,1-1 0,-1 1 0,0 0 0,1-1 0,-1 1 0,1-1 0,-1 0 0,1 0 0,-1 0 0,1 0 0,-1 0 0,1 0 0,-1-1 0,1 1 0,-1-1 0,1 0 0,-1 1 0,1-1 0,-1-1 0,0 1 0,3-1 0,3-3 0,-1 0 0,1 0 0,-1 0 0,0-1 0,0 0 0,0-1 0,-1 1 0,0-1 0,7-11 0,-6 7 0,-1-1 0,0 0 0,0 0 0,-1 0 0,-1-1 0,0 0 0,-1 0 0,0 0 0,-1 0 0,-1 0 0,0-15 0,-1 23 0,0-1 0,0 0 0,-1 0 0,0 1 0,0-1 0,-1 1 0,1-1 0,-1 1 0,0-1 0,-1 1 0,1 0 0,-1 0 0,0 0 0,-1 0 0,1 1 0,-1-1 0,0 1 0,0 0 0,0 0 0,0 0 0,-1 1 0,0 0 0,1-1 0,-1 1 0,0 1 0,-1-1 0,-9-2 0,10 3 5,0 0-1,-1 1 0,1 0 0,-1 0 1,1 0-1,-1 1 0,1-1 0,-1 1 1,1 1-1,-1-1 0,1 1 1,-1 0-1,1 0 0,-1 1 0,1-1 1,0 1-1,0 1 0,0-1 1,0 1-1,0-1 0,0 1 0,1 1 1,-1-1-1,1 1 0,0-1 0,0 1 1,-4 6-1,3-3-87,0 0 1,0 0-1,1 1 1,0-1-1,1 1 1,0 0-1,0 0 1,0 0-1,1 0 1,1 0-1,-1 1 1,1-1-1,0 1 1,1-1-1,0 0 1,1 1-1,1 11 1,8 16-6744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3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13 0,0 14 0,0 7 0,0-2 0,10-2 0,2-10-8191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24575,'0'9'0,"10"3"0,2 0-8191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4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24575,'37'0'0,"57"-8"0,-83 6 0,1 0 0,0-1 0,-1 0 0,0-1 0,0 0 0,0 0 0,0-1 0,16-11 0,-25 14 0,0 1 0,-1 0 0,1-1 0,-1 1 0,0-1 0,1 0 0,-1 1 0,0-1 0,0 0 0,0 0 0,0 0 0,0 0 0,0-4 0,0 6 0,-1 0 0,0 0 0,0 0 0,0 0 0,0 0 0,0 0 0,0-1 0,0 1 0,0 0 0,0 0 0,0 0 0,0 0 0,0 0 0,0-1 0,0 1 0,0 0 0,0 0 0,0 0 0,0 0 0,0 0 0,0-1 0,0 1 0,0 0 0,0 0 0,0 0 0,-1 0 0,1 0 0,0 0 0,0 0 0,0-1 0,0 1 0,0 0 0,0 0 0,0 0 0,0 0 0,-1 0 0,1 0 0,0 0 0,0 0 0,0 0 0,0 0 0,0 0 0,0-1 0,-1 1 0,1 0 0,0 0 0,0 0 0,0 0 0,-13 11 0,2 5 0,1 0 0,1 0 0,0 1 0,1 0 0,1 0 0,1 1 0,0 0 0,1 0 0,1 1 0,1 0 0,-2 31 0,5-45 0,-1 0 0,1 0 0,1 1 0,-1-1 0,1 0 0,0 0 0,0 0 0,0 0 0,1 0 0,0 0 0,0 0 0,0 0 0,0-1 0,1 1 0,0-1 0,0 1 0,0-1 0,0 0 0,1 0 0,0-1 0,0 1 0,0-1 0,0 1 0,0-1 0,0-1 0,1 1 0,0-1 0,-1 1 0,1-1 0,0-1 0,6 2 0,-8-2 0,-1 0 0,1 0 0,0 0 0,-1 0 0,1 0 0,-1 1 0,0-1 0,1 1 0,-1 0 0,0-1 0,0 1 0,0 0 0,0 0 0,0 1 0,0-1 0,-1 0 0,1 0 0,-1 1 0,1-1 0,-1 1 0,0-1 0,0 1 0,0 0 0,-1 0 0,1-1 0,0 1 0,-1 4 0,0 5 0,0 0 0,-1 0 0,-1-1 0,0 1 0,-5 15 0,-1 11 0,4-8 0,1-1 0,1 1 0,2-1 0,4 39 0,26 115 0,1 26 0,-30-204 0,-1-1 0,0 0 0,0 1 0,0-1 0,0 1 0,-1-1 0,0 0 0,0 0 0,0 1 0,0-1 0,-1 0 0,1 0 0,-1 0 0,0 0 0,0 0 0,-5 5 0,4-7 0,0 1 0,0-1 0,0 0 0,0 1 0,0-2 0,-1 1 0,1 0 0,-1-1 0,0 1 0,1-1 0,-1 0 0,0 0 0,0-1 0,1 1 0,-1-1 0,0 0 0,0 0 0,-5 0 0,3-1-105,1 1 0,-1-1 0,1 0 0,-1 0 0,1-1 0,0 0 0,-1 0 0,1 0 0,0 0 0,0-1 0,0 0 0,-5-4 0,-16-17-6721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24575,'430'0'0,"-429"0"0,-1 0 0,0 0 0,0 0 0,1 0 0,-1 1 0,0-1 0,0 0 0,1 0 0,-1 0 0,0 1 0,0-1 0,1 0 0,-1 0 0,0 1 0,0-1 0,0 0 0,0 0 0,0 1 0,1-1 0,-1 0 0,0 1 0,0-1 0,0 0 0,0 0 0,0 1 0,0-1 0,0 0 0,0 1 0,0-1 0,0 0 0,0 1 0,0-1 0,0 0 0,0 1 0,0-1 0,0 0 0,-1 0 0,1 1 0,0-1 0,0 0 0,0 1 0,0-1 0,-1 0 0,1 1 0,-10 21 0,6-13 0,-4 13 0,1 0 0,1 1 0,1 0 0,0 0 0,2 0 0,1 0 0,1 1 0,3 35 0,-1-55 0,-1-1 0,1 0 0,0 1 0,1-1 0,-1 0 0,1 1 0,-1-1 0,1 0 0,0 0 0,0 0 0,0-1 0,1 1 0,-1 0 0,1-1 0,-1 1 0,1-1 0,0 0 0,0 0 0,0 0 0,0 0 0,0-1 0,0 1 0,1-1 0,-1 0 0,0 0 0,7 1 0,8 2 0,0-1 0,0-2 0,35 0 0,-45-1 0,44-1-1365,-5-1-5461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 24575,'-29'-1'0,"10"0"0,1 1 0,-29 3 0,44-3 0,0 0 0,-1 1 0,1 0 0,0-1 0,0 1 0,0 0 0,0 1 0,0-1 0,0 0 0,0 1 0,0 0 0,0 0 0,1 0 0,-1 0 0,1 0 0,-1 0 0,1 1 0,0-1 0,0 1 0,-2 3 0,3-4 0,0 1 0,0-1 0,0 0 0,0 1 0,1-1 0,-1 1 0,1-1 0,0 1 0,0 0 0,0-1 0,0 1 0,0-1 0,0 1 0,1-1 0,-1 1 0,1-1 0,0 1 0,0-1 0,0 1 0,0-1 0,0 0 0,0 0 0,0 1 0,1-1 0,0 0 0,-1 0 0,1 0 0,0-1 0,0 1 0,0 0 0,0-1 0,3 3 0,3 2 0,1-1 0,0 0 0,0 0 0,1-1 0,-1 0 0,14 4 0,40 7 0,-62-15 0,-1 0 0,1 0 0,-1 1 0,0-1 0,1 0 0,-1 0 0,0 1 0,1-1 0,-1 0 0,0 1 0,1-1 0,-1 0 0,0 1 0,0-1 0,1 1 0,-1-1 0,0 0 0,0 1 0,0-1 0,0 1 0,1-1 0,-1 1 0,0-1 0,0 1 0,0-1 0,0 0 0,0 1 0,0-1 0,0 1 0,0-1 0,0 1 0,-1-1 0,1 1 0,0-1 0,0 0 0,0 1 0,0-1 0,-1 1 0,1-1 0,0 0 0,0 1 0,-1-1 0,1 1 0,0-1 0,-1 0 0,1 0 0,-1 1 0,-18 19 0,17-18 0,-6 5 0,1 1 0,0-1 0,0 2 0,1-1 0,0 1 0,-6 12 0,10-19 0,1 0 0,0 0 0,0 0 0,0 0 0,1 0 0,-1 1 0,1-1 0,-1 0 0,1 1 0,-1-1 0,1 0 0,0 1 0,0-1 0,0 0 0,1 1 0,-1-1 0,1 0 0,-1 1 0,1-1 0,0 0 0,-1 0 0,1 0 0,0 1 0,1-1 0,-1 0 0,0 0 0,1-1 0,-1 1 0,1 0 0,-1 0 0,1-1 0,0 1 0,2 1 0,5 3 9,1-1-1,0 0 1,0-1-1,0 0 1,0-1 0,0 0-1,1-1 1,0 0-1,-1 0 1,1-1-1,0-1 1,0 0-1,20-2 1,-5-1-306,-1-2 0,0 0 0,0-1 0,41-18 0,-26 7-6529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15 0,0 17 0,0 10 0,0 5 0,0-2 0,9-11 0,4-4 0,-2-9-8191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4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24575,'0'-1'0,"-1"0"0,1 0 0,0 0 0,0-1 0,0 1 0,-1 0 0,1 0 0,0 0 0,-1 0 0,1 0 0,-1 0 0,0 0 0,1 0 0,-1 0 0,0 0 0,1 1 0,-1-1 0,0 0 0,0 0 0,0 1 0,0-1 0,0 0 0,0 1 0,0-1 0,0 1 0,0-1 0,0 1 0,0 0 0,0-1 0,0 1 0,0 0 0,0 0 0,0-1 0,-2 1 0,-2 0 0,1 0 0,0 0 0,0 0 0,-1 1 0,1-1 0,0 1 0,0 0 0,-5 2 0,5-2 0,1 1 0,-1-1 0,0 1 0,1 0 0,0 0 0,-1 0 0,1 1 0,0-1 0,0 1 0,0 0 0,0-1 0,1 1 0,-1 0 0,1 1 0,0-1 0,0 0 0,0 1 0,0-1 0,1 1 0,-1 0 0,-1 6 0,2-4 0,1-1 0,0 1 0,0 0 0,0-1 0,0 1 0,1 0 0,0-1 0,0 1 0,1-1 0,0 1 0,-1-1 0,2 0 0,-1 0 0,6 8 0,0 0 0,2 0 0,0-2 0,19 20 0,-21-24 0,0 0 0,-1 0 0,0 1 0,-1 0 0,0 0 0,0 1 0,0 0 0,-1 0 0,6 16 0,-10-21-39,-1 0 0,1 0 0,-1 0 0,0 1 0,0-1 0,-1 0 0,1 0 0,-1 0 0,0 0 0,0 0 0,0 0 0,-1 0 0,1 0 0,-1 0 0,0-1 0,0 1 0,0 0 0,-1-1 0,1 0 0,-1 0 0,0 1 0,1-2 0,-2 1 0,1 0 0,0 0 0,0-1 0,-1 0 0,0 0 0,1 0 0,-1 0 0,0 0 0,0-1 0,0 0 0,-7 2 0,-16 0-6787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4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24575,'-1'55'0,"-1"-23"0,4 45 0,-1-69 0,0 1 0,1-1 0,0 0 0,0 0 0,0 0 0,1 0 0,1 0 0,-1 0 0,1-1 0,6 9 0,-7-12 0,0 0 0,0-1 0,1 1 0,-1-1 0,1 1 0,0-1 0,0 0 0,0-1 0,1 1 0,-1-1 0,0 0 0,1 0 0,0 0 0,-1 0 0,1-1 0,0 0 0,0 0 0,0 0 0,0-1 0,0 0 0,0 0 0,0 0 0,0 0 0,0-1 0,-1 0 0,1 0 0,0 0 0,6-2 0,0-1 0,0-1 0,0 0 0,-1 0 0,1-1 0,-1-1 0,0 0 0,-1 0 0,0 0 0,0-1 0,13-16 0,-10 9 0,-2 0 0,0 0 0,-1-1 0,-1-1 0,0 0 0,-1 0 0,4-17 0,-4 8 0,-1 0 0,-1 0 0,-1-1 0,-1-29 0,-2 47 0,-1 13 0,3 24 0,3-9 30,0 0 0,1-1 0,17 34 0,-18-42-195,1 0 0,-1-1 0,2 0 0,-1 0 0,1 0 0,1-1 0,-1-1 0,13 9 0,10 4-6661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4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24575,'-9'0'0,"-3"18"0,0 16 0,3 11 0,2 11 0,3 11 0,2 2 0,1 9 0,5 4 0,3-3 0,-1-5 0,13-6 0,3-1 0,8-11 0,-3-12 0,0-12 0,-5-12-8191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24575,'-9'0'0,"-2"0"0,0 0 0,0 0 0,0 1 0,0 1 0,-12 3 0,20-5 0,1 1 0,-1 0 0,1 0 0,-1 1 0,1-1 0,0 0 0,0 1 0,-1 0 0,1-1 0,0 1 0,0 0 0,1 0 0,-1 0 0,0 0 0,1 0 0,-1 0 0,1 1 0,0-1 0,0 0 0,-1 1 0,2-1 0,-1 1 0,0-1 0,0 1 0,1 0 0,-1 4 0,1-5 0,0 0 0,0 1 0,1-1 0,-1 1 0,1-1 0,-1 0 0,1 1 0,0-1 0,-1 0 0,1 0 0,0 0 0,1 0 0,-1 1 0,0-1 0,1-1 0,-1 1 0,1 0 0,-1 0 0,1 0 0,0-1 0,0 1 0,0-1 0,0 0 0,0 1 0,4 1 0,-4-2 0,0 0 0,1 0 0,-1 0 0,0 1 0,0-1 0,0 1 0,0 0 0,-1-1 0,1 1 0,0 0 0,-1 0 0,1 0 0,-1 0 0,0 0 0,0 0 0,1 1 0,-1-1 0,-1 0 0,1 1 0,0-1 0,-1 1 0,1-1 0,-1 1 0,0-1 0,1 4 0,-4 4 0,1 1 0,-1-1 0,-1 0 0,0 0 0,0 0 0,-1 0 0,-6 9 0,-19 44 0,29-59 0,-1 1 0,1 0 0,0 0 0,0 0 0,1 0 0,-1-1 0,1 1 0,0 0 0,0 0 0,1 0 0,1 7 0,-2-10 5,1 0 0,0 1 0,1-1 0,-1 0 0,0 1-1,1-1 1,-1 0 0,1 0 0,0 0 0,-1 0 0,1 0 0,0-1 0,0 1-1,0 0 1,0-1 0,1 0 0,-1 1 0,0-1 0,1 0 0,-1 0 0,1 0-1,-1 0 1,4 0 0,3 1-252,-1-1 0,1 0 0,0 0 0,0-1 0,13-1 0,16-3-6579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24575,'5'4'0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49 128 24575,'-3'2'0,"0"0"0,0 1 0,0-1 0,0 1 0,1 0 0,-1 0 0,1 0 0,0 0 0,0 0 0,0 1 0,0-1 0,1 1 0,-1-1 0,1 1 0,0-1 0,0 1 0,-1 4 0,-1 10 0,-4 37 0,7-53 0,-1 7 0,1 0 0,0 0 0,0 0 0,1-1 0,0 1 0,1 0 0,0 0 0,0-1 0,1 1 0,4 11 0,-4-16 0,-1 0 0,1 0 0,-1-1 0,1 1 0,0-1 0,0 1 0,1-1 0,-1 0 0,1 0 0,-1-1 0,1 1 0,0-1 0,0 0 0,0 0 0,0 0 0,1 0 0,-1-1 0,0 0 0,1 0 0,-1 0 0,8 1 0,-9-2 0,0 0 0,0 0 0,0 0 0,0 0 0,0 0 0,0-1 0,0 1 0,0-1 0,0 0 0,0 0 0,0 0 0,0 0 0,0-1 0,-1 1 0,1-1 0,0 0 0,-1 1 0,0-1 0,1 0 0,-1 0 0,0-1 0,0 1 0,0 0 0,0-1 0,0 1 0,-1-1 0,3-4 0,-3 3 0,1 0 0,0-1 0,-1 1 0,0-1 0,0 1 0,0-1 0,-1 1 0,1-1 0,-1 1 0,0-1 0,0 0 0,-1 1 0,0-1 0,1 1 0,-2-1 0,1 1 0,0-1 0,-3-5 0,-2 1 0,-1 0 0,1 0 0,-1 0 0,-1 1 0,0 0 0,0 1 0,-1-1 0,1 2 0,-1-1 0,-19-9 0,-24-20 0,51 36 0,0-1 0,0 1 0,1-1 0,-1 1 0,0-1 0,1 1 0,-1-1 0,1 0 0,-1 1 0,0-1 0,1 0 0,0 0 0,-1 1 0,1-1 0,-1 0 0,1 0 0,0 0 0,-1 0 0,1 1 0,0-1 0,0 0 0,0 0 0,0 0 0,0 0 0,0 0 0,0 0 0,0 1 0,0-1 0,0 0 0,0 0 0,1 0 0,-1 0 0,0 0 0,1 1 0,-1-1 0,0 0 0,1 0 0,-1 1 0,1-1 0,-1 0 0,1 0 0,0 1 0,-1-1 0,1 1 0,0-1 0,-1 1 0,1-1 0,0 1 0,0-1 0,1 0 0,7-4 0,0 0 0,0 1 0,16-6 0,-13 6 0,233-81-1365,-203 73-5461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87 24575,'-3'2'0,"0"0"0,0 0 0,0 1 0,0-1 0,1 1 0,-1 0 0,1 0 0,0 0 0,0 0 0,0 0 0,0 0 0,0 1 0,1-1 0,0 1 0,0-1 0,-2 6 0,0 3 0,1 0 0,0 1 0,0 18 0,2-26 0,0 0 0,0-1 0,0 1 0,1-1 0,0 1 0,0-1 0,0 0 0,0 1 0,1-1 0,0 0 0,-1 0 0,2 0 0,-1 0 0,0 0 0,1 0 0,0-1 0,0 1 0,6 5 0,-4-5 0,0 0 0,1-1 0,-1 0 0,1 0 0,0 0 0,0 0 0,0-1 0,0 0 0,1-1 0,-1 1 0,1-1 0,6 0 0,-2 0 0,-1 0 0,0-1 0,1-1 0,-1 0 0,0 0 0,1-1 0,-1-1 0,0 1 0,0-1 0,0-1 0,-1 0 0,1 0 0,-1-1 0,0-1 0,-1 1 0,14-11 0,-18 11 0,1 0 0,-1 0 0,0 0 0,-1 0 0,1-1 0,-1 1 0,0-1 0,-1 0 0,1 0 0,-1 0 0,0 0 0,-1 0 0,1 0 0,-1-1 0,-1 1 0,1-1 0,-1 1 0,0 0 0,0-1 0,-1 1 0,0-1 0,0 1 0,0 0 0,-1 0 0,0 0 0,0 0 0,-1 0 0,0 0 0,0 0 0,0 1 0,-1-1 0,1 1 0,-1 0 0,0 0 0,-1 0 0,1 1 0,-1 0 0,0 0 0,0 0 0,-1 0 0,-9-5 0,1 3 0,1 0 0,-1 1 0,0 1 0,0 0 0,-25-4 0,33 8 0,0-1 0,0 1 0,0 0 0,0 1 0,0-1 0,0 1 0,-9 3 0,12-3 0,0 0 0,0 0 0,1 0 0,-1 1 0,0-1 0,1 1 0,-1 0 0,1 0 0,0 0 0,0 0 0,0 0 0,0 0 0,0 0 0,0 1 0,-3 4 0,2 0 0,1-1 0,-1 1 0,1 0 0,0 0 0,0 0 0,1 0 0,0 0 0,1 1 0,-1-1 0,1 0 0,0 0 0,1 0 0,0 1 0,0-1 0,1 0 0,0 0 0,4 11 0,-4-12 0,1-1 0,0 1 0,0 0 0,0-1 0,0 0 0,1 0 0,0 0 0,0 0 0,0 0 0,1-1 0,0 0 0,0 0 0,0 0 0,0-1 0,0 1 0,1-1 0,-1-1 0,1 1 0,0-1 0,10 3 0,-5-3-151,-1-1-1,1-1 0,0 1 0,0-2 1,0 0-1,-1 0 0,1 0 1,13-5-1,30-11-6674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24575,'0'-4'0,"0"11"0,0 15 0,0 12 0,0 15 0,9 12 0,3 0 0,4-9 0,-1-6 0,7-9 0,-1-12-8191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29 24575,'-2'1'0,"-1"-1"0,0 1 0,1-1 0,-1 1 0,0 0 0,1 0 0,-1 0 0,1 1 0,0-1 0,-1 0 0,1 1 0,0 0 0,0-1 0,0 1 0,0 0 0,0 0 0,0 0 0,0 1 0,1-1 0,-1 0 0,1 1 0,0-1 0,-2 5 0,0 0 0,-1 1 0,2-1 0,-1 1 0,1 0 0,1 0 0,-2 15 0,3-19 0,0 0 0,0 0 0,0 0 0,1 0 0,0 0 0,0-1 0,0 1 0,0 0 0,1-1 0,-1 1 0,1 0 0,0-1 0,0 0 0,0 1 0,1-1 0,-1 0 0,1 0 0,0-1 0,-1 1 0,1 0 0,1-1 0,-1 0 0,0 1 0,0-1 0,1-1 0,-1 1 0,1 0 0,0-1 0,-1 0 0,5 1 0,7 2 0,1 0 0,-1-1 0,1-1 0,-1-1 0,1 0 0,21-2 0,-31 1 0,0 0 0,0-1 0,0 0 0,1 0 0,-1 0 0,-1-1 0,1 0 0,0 0 0,0 0 0,-1-1 0,1 0 0,7-5 0,-10 4 0,1 1 0,-1-1 0,0 1 0,0-1 0,-1 0 0,1-1 0,-1 1 0,0 0 0,0-1 0,0 1 0,-1-1 0,1 0 0,-1 1 0,0-1 0,0 0 0,-1-7 0,1 8 0,0-1 0,-1 0 0,1 1 0,-1-1 0,-1 0 0,1 0 0,-1 1 0,1-1 0,-1 1 0,-1-1 0,1 1 0,-1-1 0,1 1 0,-1 0 0,0-1 0,-1 1 0,1 0 0,-1 1 0,0-1 0,0 0 0,0 1 0,0-1 0,-1 1 0,1 0 0,-1 0 0,0 1 0,0-1 0,0 1 0,0 0 0,0 0 0,-1 0 0,-7-2 0,0 0 20,1 1 0,0 1 0,-1 0 0,0 0 0,-20 1 0,26 1-119,0 0 0,1 1 0,0 0 0,-1 0 0,1 0 0,-1 0 0,1 1 0,0 0 0,0 0 0,0 1 0,0-1 0,0 1 0,1 0 0,-8 6 0,-8 15-6727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57 24575,'-4'0'0,"-1"0"0,1 0 0,0 0 0,0 1 0,0-1 0,0 1 0,0 0 0,0 1 0,0-1 0,0 0 0,0 1 0,1 0 0,-7 4 0,6-3 0,1 0 0,0 1 0,1-1 0,-1 1 0,1 0 0,-1 0 0,1 0 0,0 0 0,0 0 0,1 0 0,0 0 0,-1 0 0,0 6 0,-4 19 0,1 0 0,-3 60 0,8-72 0,0-1 0,1 0 0,1 1 0,1-1 0,0 0 0,1 0 0,7 17 0,-8-26 0,0-1 0,1 0 0,0 0 0,1 0 0,-1 0 0,1-1 0,0 0 0,0 0 0,1 0 0,0 0 0,-1-1 0,1 0 0,1 0 0,-1-1 0,1 0 0,-1 0 0,1 0 0,0-1 0,0 0 0,0 0 0,12 1 0,-12-2 0,0 0 0,1-1 0,-1 0 0,0 0 0,1 0 0,-1-1 0,0 0 0,0 0 0,1-1 0,-1 0 0,0 0 0,0-1 0,-1 0 0,1 0 0,-1 0 0,1-1 0,-1 0 0,0 0 0,0-1 0,-1 0 0,6-5 0,-7 5 0,0 0 0,-1 1 0,1-2 0,-1 1 0,0 0 0,-1 0 0,1-1 0,-1 0 0,0 1 0,-1-1 0,1 0 0,-1 0 0,0 0 0,-1 0 0,1 0 0,-1 0 0,0 0 0,-2-10 0,0 8 0,0 0 0,-1 1 0,0-1 0,0 1 0,-1 0 0,0-1 0,0 2 0,0-1 0,-1 0 0,0 1 0,-1 0 0,1 0 0,-10-7 0,-27-17 0,27 21 0,1-1 0,-14-13 0,25 21 0,0 0 0,1-1 0,0 1 0,0-1 0,-1 1 0,2-1 0,-1 0 0,0 0 0,0 0 0,1 0 0,0 0 0,0-1 0,0 1 0,0 0 0,0-1 0,0-3 0,1 4 0,1 0 0,0 0 0,-1 0 0,1 0 0,0 0 0,1 0 0,-1 0 0,1 0 0,-1 0 0,1 0 0,0 1 0,0-1 0,0 1 0,0-1 0,0 1 0,1 0 0,-1 0 0,1 0 0,-1 0 0,1 0 0,5-2 0,7-4 0,0 0 0,26-9 0,-41 17 0,20-7 0,0 1 0,0 0 0,0 1 0,1 2 0,-1 0 0,34 0 0,-46 3 0,0 1 0,0-1 0,-1 2 0,1-1 0,0 1 0,0 1 0,-1-1 0,14 7 0,-17-6 0,1 0 0,-1 0 0,1 1 0,-1-1 0,0 1 0,0 0 0,-1 0 0,1 0 0,-1 1 0,0-1 0,0 1 0,0 0 0,-1-1 0,3 7 0,7 23 0,11 56 0,-17-60 0,2 0 0,22 57 0,-27-82 7,0 1 0,0-1-1,1 0 1,0 1 0,0-2-1,0 1 1,1 0-1,0-1 1,0 0 0,0 0-1,0 0 1,0-1 0,1 0-1,0 0 1,-1 0 0,1 0-1,7 1 1,-2-1-156,-1-1 1,0 0-1,1 0 1,-1-1-1,1 0 1,0-1-1,-1-1 1,1 1-1,15-4 1,2-4-6678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24575,'5'0'0,"1"-5"0,13-1 0,9 1 0,13 0 0,13-7 0,2-3 0,1 3 0,-4 2 0,1 3 0,-7 3-8191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24575,'-5'0'0,"-1"14"0,-1 18 0,3 13 0,0 13 0,2 10 0,10-7 0,4-8 0,9-14 0,1-14-8191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1:5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39 24575,'0'-1'0,"0"0"0,0-1 0,0 1 0,-1 0 0,1-1 0,0 1 0,-1 0 0,1-1 0,-1 1 0,1 0 0,-1 0 0,1 0 0,-1 0 0,0-1 0,0 1 0,0 0 0,1 0 0,-1 0 0,0 1 0,0-1 0,-1 0 0,0-1 0,-2 0 0,1 1 0,0-1 0,-1 1 0,1 0 0,-1 0 0,1 0 0,-1 1 0,-4-1 0,-1 0 0,1 1 0,0 0 0,-1 1 0,1 0 0,0 0 0,-14 4 0,19-4 0,0 0 0,0 0 0,1 0 0,-1 0 0,0 1 0,1-1 0,-1 1 0,1 0 0,0-1 0,0 1 0,-1 0 0,1 1 0,0-1 0,0 0 0,1 0 0,-1 1 0,0-1 0,1 1 0,0-1 0,0 1 0,-1 0 0,1 0 0,1 0 0,-1-1 0,0 1 0,1 0 0,-1 0 0,1 0 0,0 0 0,0 0 0,0 0 0,1 0 0,-1 0 0,1 0 0,-1-1 0,1 1 0,0 0 0,0 0 0,0 0 0,0-1 0,1 1 0,-1-1 0,1 1 0,0-1 0,-1 1 0,1-1 0,0 0 0,1 0 0,3 3 0,10 7 0,2-1 0,-1-1 0,34 14 0,-28-14 0,35 22 0,-54-29 0,0 0 0,0 0 0,0 0 0,-1 1 0,0-1 0,0 1 0,0 0 0,0 0 0,0 0 0,-1 1 0,3 4 0,-4-7 0,0 1 0,0-1 0,-1 0 0,1 0 0,-1 1 0,1-1 0,-1 1 0,0-1 0,1 0 0,-1 1 0,-1-1 0,1 1 0,0-1 0,-1 0 0,1 1 0,-1-1 0,1 1 0,-1-1 0,0 0 0,0 0 0,0 0 0,-1 0 0,1 1 0,-2 1 0,-1 0 10,0 0-1,-1-1 0,0 1 1,1-1-1,-1 0 0,-1 0 1,1 0-1,0-1 1,-1 1-1,-6 1 0,-60 11-1477,22-8-5358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3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13 0,0 11 0,0 6 0,0 9 0,0 4 0,4-10 0,2-17 0,0-16-8191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24575,'4'-5'0,"-1"1"0,1 0 0,0 0 0,1 1 0,-1 0 0,1-1 0,-1 1 0,1 1 0,0-1 0,0 1 0,0-1 0,0 2 0,0-1 0,7-1 0,5-3 0,190-57 0,-205 62 0,6-1 0,-1 0 0,1 0 0,0 1 0,1 0 0,12 0 0,-19 1 0,0 0 0,0 0 0,0 1 0,0-1 0,0 1 0,0-1 0,0 1 0,-1 0 0,1 0 0,0 0 0,0 0 0,-1 0 0,1 0 0,0 1 0,-1-1 0,0 0 0,1 1 0,-1-1 0,0 1 0,1-1 0,-1 1 0,0 0 0,0 0 0,0-1 0,-1 1 0,1 0 0,0 0 0,0 2 0,3 17 0,-1 1 0,0-1 0,-2 1 0,0-1 0,-2 1 0,-4 33 0,2-32 0,1 0 0,1 0 0,2 0 0,0 0 0,7 40 0,6-19-37,27 61 1,-21-56-1256,-7-17-5534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3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84 24575,'-2'0'0,"0"0"0,1 1 0,-1-1 0,0 1 0,0-1 0,1 1 0,-1 0 0,0 0 0,1-1 0,-1 1 0,1 0 0,-1 1 0,1-1 0,0 0 0,-1 0 0,1 1 0,0-1 0,0 0 0,0 1 0,0-1 0,0 1 0,0 0 0,0-1 0,1 1 0,-1 0 0,0-1 0,0 4 0,-2 7 0,0 0 0,1 1 0,-1 11 0,3-16 0,-1-1 0,-3 20 0,2 0 0,1 0 0,1 1 0,5 35 0,-4-55 0,1-1 0,-1 0 0,2 0 0,-1 1 0,1-2 0,0 1 0,1 0 0,-1-1 0,6 8 0,-6-10 0,1-1 0,0 1 0,0 0 0,0-1 0,0 0 0,0 0 0,0 0 0,1 0 0,0-1 0,-1 0 0,1 0 0,0 0 0,0 0 0,8 1 0,-2-2 0,0 1 0,1-2 0,-1 0 0,0 0 0,1-1 0,-1 0 0,0-1 0,0-1 0,0 1 0,0-2 0,0 1 0,-1-2 0,1 1 0,-1-2 0,0 1 0,-1-1 0,15-12 0,-11 8 0,-1 0 0,0-2 0,0 1 0,-1-2 0,-1 1 0,0-2 0,-1 1 0,0-1 0,-1 0 0,-1-1 0,9-24 0,-12 28 0,-1 1 0,-1 0 0,0-1 0,0 1 0,-1-1 0,0 1 0,-1-1 0,0 0 0,-1 1 0,-2-13 0,2 18 0,-1 0 0,0-1 0,0 1 0,0 0 0,-1 0 0,0 0 0,0 0 0,0 0 0,0 0 0,-1 1 0,0 0 0,0 0 0,0 0 0,0 0 0,0 1 0,-1-1 0,0 1 0,0 0 0,0 0 0,-8-2 0,-3-2 0,0 2 0,0 0 0,-1 1 0,0 0 0,0 1 0,0 1 0,0 1 0,-18 1 0,27 0 0,0 0 0,0 1 0,0 0 0,0 1 0,0-1 0,0 1 0,0 1 0,1 0 0,-1 0 0,1 0 0,0 1 0,0 0 0,0 0 0,1 1 0,-1 0 0,1 0 0,0 1 0,1-1 0,-7 8 0,-10 30-1365,8-2-5461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3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24575,'0'13'0,"0"19"0,0 13 0,5 13 0,5 5 0,11-8 0,2-4 0,10-10 0,0-13-8191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58 24575,'-4'0'0,"1"0"0,-1 0 0,1 1 0,-1-1 0,1 1 0,0 0 0,-1 0 0,1 0 0,0 1 0,0-1 0,0 1 0,0 0 0,0-1 0,0 2 0,0-1 0,-3 3 0,2-1 0,0 1 0,0 0 0,1 0 0,0 0 0,0 0 0,0 1 0,0-1 0,-3 10 0,2 2 0,0-1 0,1 1 0,0-1 0,1 1 0,1 31 0,2-39 0,-1 0 0,1 0 0,1 0 0,-1-1 0,2 1 0,-1 0 0,1-1 0,1 1 0,-1-1 0,1 0 0,1 0 0,-1-1 0,1 1 0,8 8 0,-10-13 0,1 1 0,0-1 0,-1 0 0,1-1 0,0 1 0,0-1 0,0 1 0,0-1 0,1 0 0,-1-1 0,1 1 0,-1-1 0,1 0 0,-1 0 0,1 0 0,0-1 0,0 0 0,-1 0 0,1 0 0,0 0 0,-1-1 0,1 0 0,0 1 0,-1-2 0,1 1 0,-1-1 0,1 1 0,5-4 0,-1 0 0,1-1 0,-1 0 0,-1 0 0,1 0 0,-1-1 0,0 0 0,-1-1 0,0 0 0,0 0 0,0 0 0,-1-1 0,-1 0 0,1 0 0,5-15 0,-6 12 0,0-1 0,-1 0 0,-1 1 0,0-1 0,0-1 0,-1 1 0,-1 0 0,0-1 0,-1 1 0,-1 0 0,-2-16 0,1 23 0,0-1 0,0 0 0,-1 1 0,0 0 0,0 0 0,-1 0 0,1 0 0,-1 0 0,-1 1 0,1 0 0,-1 0 0,0 0 0,0 0 0,0 1 0,-1 0 0,0 0 0,1 0 0,-1 1 0,-1-1 0,1 2 0,0-1 0,-1 1 0,1 0 0,-14-2 0,14 2 0,-1 0 0,1 1 0,-1 0 0,0 1 0,0-1 0,1 1 0,-1 1 0,0-1 0,1 1 0,-1 0 0,1 1 0,-1 0 0,1 0 0,-1 0 0,1 0 0,0 1 0,0 0 0,0 1 0,1-1 0,-1 1 0,1 0 0,0 0 0,0 1 0,0 0 0,-7 9 0,7-5 0,0 0 0,1 1 0,1-1 0,-1 1 0,1-1 0,1 1 0,0 0 0,-1 17 0,1 84 0,3-78 0,0-19 0,0 1 0,1 0 0,1-1 0,1 1 0,8 23 0,34 65 0,-32-75 0,-1 0 0,-1 1 0,10 35 0,-11-22-455,2-2 0,24 53 0,-25-68-6371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3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29 125 24575,'10'1'0,"1"-2"0,0 0 0,0 0 0,-1-1 0,1 0 0,15-6 0,-23 7 0,1 0 0,-1-1 0,0 1 0,0-1 0,0 0 0,0 0 0,0 0 0,0-1 0,0 1 0,-1-1 0,1 1 0,-1-1 0,0 0 0,0 0 0,0 0 0,0 0 0,0 0 0,-1-1 0,1 1 0,-1 0 0,0-1 0,1-5 0,-2 7 0,1 1 0,-1-1 0,0 1 0,0-1 0,0 1 0,0-1 0,0 1 0,0-1 0,0 0 0,-1 1 0,1-1 0,0 1 0,-1-1 0,1 1 0,-1 0 0,0-1 0,0 1 0,1-1 0,-1 1 0,0 0 0,0 0 0,0-1 0,0 1 0,0 0 0,-1 0 0,1 0 0,0 0 0,0 1 0,-1-1 0,1 0 0,-1 0 0,1 1 0,0-1 0,-1 1 0,1-1 0,-1 1 0,-3-1 0,1 0 0,0 1 0,0 0 0,0 0 0,0 0 0,-1 0 0,1 0 0,0 1 0,0 0 0,0 0 0,0 0 0,0 0 0,0 1 0,-5 2 0,2 2 0,0 0 0,1 0 0,0 0 0,0 1 0,0 0 0,1 0 0,0 0 0,1 1 0,-1 0 0,2 0 0,-1 0 0,1 0 0,0 0 0,0 1 0,1 0 0,1-1 0,-1 1 0,1 0 0,1 0 0,0-1 0,0 1 0,0 0 0,1 0 0,1 0 0,2 10 0,-2-16 0,-1 1 0,1-1 0,1 1 0,-1-1 0,0 0 0,1 1 0,0-1 0,-1-1 0,1 1 0,1 0 0,-1-1 0,0 1 0,0-1 0,1 0 0,0 0 0,-1 0 0,1-1 0,0 1 0,0-1 0,0 0 0,4 1 0,7 0 0,0 0 0,0-1 0,1-1 0,16-1 0,-32 1 0,0 0 0,1 0 0,-1 0 0,1 0 0,-1 0 0,1 0 0,-1 0 0,1 0 0,-1 0 0,1 0 0,-1 0 0,1 0 0,-1 0 0,1 1 0,-1-1 0,0 0 0,1 0 0,-1 0 0,1 1 0,-1-1 0,0 0 0,1 1 0,-1-1 0,0 0 0,1 1 0,-1-1 0,0 0 0,1 1 0,-1-1 0,0 1 0,-2 16 0,-25 27 0,17-27 0,-2 1 0,2 0 0,0 1 0,1 1 0,1-1 0,1 1 0,1 1 0,-5 27 0,11-45 0,0 1 0,0-1 0,0 1 0,1-1 0,0 1 0,-1-1 0,1 1 0,1-1 0,-1 0 0,0 1 0,1-1 0,-1 0 0,1 0 0,0 0 0,0 0 0,0 0 0,1-1 0,-1 1 0,1-1 0,-1 1 0,1-1 0,0 0 0,0 0 0,0 0 0,0 0 0,0-1 0,0 1 0,6 1 0,3 2 0,2-1 0,-1 0 0,0-1 0,1-1 0,-1 0 0,16 1 0,-8-3-341,0-1 0,0-1-1,23-4 1,5-4-6485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24575,'2'0'0,"1"1"0,0-1 0,0 1 0,0 0 0,-1 0 0,1 0 0,0 0 0,-1 0 0,1 1 0,-1-1 0,1 1 0,-1-1 0,0 1 0,0 0 0,3 3 0,31 37 0,-23-25 0,90 117 0,-86-109 0,-2 0 0,0 1 0,18 45 0,-30-64 0,-1 0 0,0 0 0,0 0 0,0 0 0,-1 0 0,0 1 0,-1-1 0,1 0 0,-2 12 0,0-17 0,1 1 0,-1-1 0,0 0 0,0 0 0,0 1 0,0-1 0,0 0 0,0 0 0,0 0 0,-1 0 0,1 0 0,-1 0 0,1-1 0,-1 1 0,0 0 0,0-1 0,0 1 0,0-1 0,0 0 0,0 0 0,0 1 0,0-1 0,0-1 0,-1 1 0,1 0 0,0 0 0,-1-1 0,1 0 0,0 1 0,-1-1 0,1 0 0,-1 0 0,-2-1 0,-1 1 0,1 0 0,-1-1 0,0 0 0,0 0 0,1-1 0,-1 1 0,1-1 0,-1 0 0,1-1 0,0 0 0,0 1 0,0-2 0,0 1 0,0 0 0,1-1 0,-1 0 0,1 0 0,0 0 0,0-1 0,1 0 0,-1 1 0,1-1 0,0 0 0,1 0 0,-1-1 0,-1-5 0,0 2 0,0-1 0,1 1 0,1-1 0,0 1 0,0-1 0,1 0 0,0 0 0,0 0 0,1 1 0,1-1 0,0 0 0,0 0 0,0 0 0,2 1 0,2-11 0,4 0-105,1 1 0,1 1 0,0 0 0,2 1 0,-1 0 0,2 1 0,1 0 0,0 1 0,0 0 0,2 2 0,-1 0 0,31-17 0,-28 19-6721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3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24575,'6'0'0,"0"1"0,0 0 0,0 0 0,0 0 0,-1 1 0,1 0 0,-1 0 0,1 1 0,-1-1 0,0 1 0,8 6 0,4 3 0,27 27 0,-42-37 0,26 28 0,40 53 0,-8-6 0,-59-76 0,1 1 0,-1 0 0,0-1 0,1 1 0,-1-1 0,1 0 0,-1 1 0,1-1 0,-1 0 0,1 0 0,0 0 0,0 0 0,0 0 0,-1 0 0,1-1 0,0 1 0,0-1 0,0 1 0,0-1 0,0 0 0,0 0 0,0 0 0,0 0 0,0 0 0,0 0 0,0 0 0,0-1 0,4 0 0,-3-1 0,0 0 0,0 0 0,0 0 0,0-1 0,0 1 0,-1-1 0,1 0 0,-1 1 0,0-1 0,0 0 0,0-1 0,0 1 0,0 0 0,-1 0 0,2-5 0,7-23 0,-1-1 0,-2 0 0,-1 0 0,3-58 0,-2 20 0,-6 63-124,0 0 0,0 0 0,1 0 0,0 0 0,0 0 0,0 1-1,1-1 1,0 1 0,1 0 0,5-9 0,14-10-6702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4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285 338 24575,'-1'79'0,"-1"-31"0,2 0 0,3 0 0,8 51 0,-10-95 0,0 1 0,0-1 0,1 0 0,-1 0 0,1 1 0,0-1 0,0 0 0,0-1 0,1 1 0,-1 0 0,1-1 0,0 1 0,0-1 0,0 0 0,1 0 0,-1 0 0,1 0 0,-1-1 0,1 1 0,0-1 0,0 0 0,0 0 0,0 0 0,1-1 0,-1 0 0,0 1 0,1-1 0,-1-1 0,1 1 0,-1-1 0,1 0 0,-1 0 0,1 0 0,-1 0 0,1-1 0,-1 0 0,0 0 0,1 0 0,-1 0 0,0-1 0,0 0 0,0 0 0,0 0 0,4-3 0,-2 1 0,-1-1 0,0 1 0,0-1 0,0-1 0,0 1 0,-1-1 0,0 1 0,0-1 0,-1 0 0,0-1 0,0 1 0,0-1 0,-1 1 0,0-1 0,3-13 0,0-11 0,-1 1 0,1-38 0,-5 67 0,1-24 0,-1-1 0,-4-25 0,3 41 0,-1-1 0,0 0 0,-1 1 0,-1 0 0,1 0 0,-2 0 0,-7-14 0,-4 0 0,0 1 0,-2 0 0,-1 1 0,-1 1 0,0 1 0,-1 1 0,-2 1 0,0 1 0,0 1 0,-2 0 0,0 2 0,0 1 0,-2 2 0,-33-12 0,50 20 0,0 0 0,-1 0 0,0 1 0,1 1 0,-17-1 0,25 2 0,-1-1 0,1 1 0,0 0 0,0 1 0,-1-1 0,1 0 0,0 1 0,0-1 0,-1 1 0,1 0 0,0 0 0,0-1 0,0 1 0,0 1 0,0-1 0,0 0 0,1 0 0,-1 1 0,0-1 0,1 1 0,-1 0 0,1-1 0,-1 1 0,1 0 0,0 0 0,-1 0 0,1 0 0,0 0 0,0 0 0,1 0 0,-1 0 0,0 0 0,0 3 0,1 0 0,0 0 0,0 0 0,0 0 0,0 0 0,1-1 0,0 1 0,0 0 0,0 0 0,1-1 0,-1 1 0,1-1 0,4 8 0,4 5 0,22 28 0,-22-31 0,1 0 0,-1-1 0,2 0 0,0 0 0,0-1 0,1-1 0,0 0 0,1-1 0,1 0 0,21 10 0,-24-15 0,0 0 0,0-1 0,1 0 0,0-1 0,-1-1 0,1 0 0,0 0 0,0-1 0,1-1 0,-1 0 0,0-1 0,0-1 0,15-3 0,24-10-1365,-3-4-5461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4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53 24575,'0'-2'0,"0"0"0,-1 0 0,1 0 0,-1 1 0,0-1 0,1 0 0,-1 1 0,0-1 0,0 0 0,0 1 0,0-1 0,0 1 0,-1 0 0,1-1 0,0 1 0,-1 0 0,1 0 0,-1 0 0,1 0 0,-1 0 0,0 0 0,1 0 0,-1 0 0,0 1 0,1-1 0,-5 0 0,-5-3 0,-1 1 0,-22-2 0,29 4 0,-9 0 0,0-1 0,0 2 0,0 0 0,0 1 0,0 0 0,0 1 0,-21 6 0,30-7 0,0 0 0,1 1 0,-1 0 0,1 0 0,0 0 0,0 0 0,0 1 0,0-1 0,0 1 0,0 0 0,1 0 0,-1 1 0,1-1 0,0 1 0,0 0 0,0 0 0,0 0 0,1 0 0,0 0 0,0 0 0,0 1 0,0-1 0,1 1 0,-1-1 0,0 8 0,2-8 0,-1 0 0,1 0 0,0 0 0,0 0 0,0 0 0,1 0 0,-1 0 0,1 0 0,0-1 0,0 1 0,1 0 0,-1-1 0,1 1 0,0-1 0,0 1 0,0-1 0,2 4 0,1-2 0,-1-1 0,1 1 0,0-1 0,0 0 0,0-1 0,0 1 0,1-1 0,0 0 0,9 4 0,-2-2 0,1-1 0,-1-1 0,1 0 0,-1 0 0,1-2 0,0 0 0,0 0 0,22-3 0,-24 1 0,-11 1 0,-19 9 0,2 2 0,1 1 0,1 1 0,0 0 0,-23 30 0,33-39 0,1 0 0,0 0 0,0 0 0,0 0 0,1 1 0,0 0 0,-1-1 0,2 1 0,-1 0 0,0 0 0,1 0 0,0 0 0,0 0 0,1 0 0,0 0 0,-1 1 0,1-1 0,1 0 0,-1 0 0,1 0 0,0 0 0,0 0 0,3 6 0,-2-7 0,1 1 0,1-1 0,-1 0 0,0 0 0,1 0 0,0 0 0,0-1 0,0 0 0,0 0 0,0 0 0,1 0 0,0 0 0,-1-1 0,1 0 0,0 0 0,0 0 0,0-1 0,0 0 0,0 0 0,7 1 0,14 1 0,-1-1 0,48-3 0,-55 0 0,-9 1-97,0 0-1,0 0 1,0-1-1,0-1 1,0 1-1,0-1 1,0-1-1,0 0 1,-1 0-1,1-1 1,-1 0-1,0 0 0,13-10 1,11-17-6729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4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24575,'9'5'0,"12"15"0,3 4-8191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4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81 24575,'-3'0'0,"0"1"0,0-1 0,0 0 0,0 1 0,0 0 0,0 0 0,0 0 0,0 0 0,0 0 0,0 0 0,1 1 0,-1 0 0,0-1 0,1 1 0,-3 3 0,0-1 0,1 1 0,0-1 0,0 1 0,0 1 0,1-1 0,0 0 0,-3 7 0,-2 9 0,1 0 0,0 1 0,-3 25 0,8-38 0,-1 4 0,0 1 0,2-1 0,-1 1 0,2 0 0,1 17 0,-1-27 0,0 0 0,1 1 0,0-1 0,0 0 0,1 0 0,-1 0 0,1 0 0,0 0 0,0 0 0,0 0 0,0 0 0,1-1 0,-1 1 0,1-1 0,0 0 0,0 0 0,0 0 0,1 0 0,-1 0 0,7 3 0,-5-3 0,0 0 0,1-1 0,-1 0 0,0 0 0,1 0 0,0-1 0,-1 0 0,1 0 0,0 0 0,0-1 0,-1 0 0,1 0 0,0 0 0,0-1 0,-1 1 0,1-2 0,0 1 0,-1-1 0,1 1 0,-1-1 0,1-1 0,-1 1 0,0-1 0,0 0 0,0 0 0,-1-1 0,1 1 0,-1-1 0,1 0 0,-1 0 0,-1-1 0,1 1 0,0-1 0,-1 1 0,0-1 0,0 0 0,-1-1 0,1 1 0,-1 0 0,2-8 0,-4 9 0,1 0 0,-1 0 0,0 0 0,0 0 0,0 0 0,-1 0 0,0 0 0,1 0 0,-1 1 0,0-1 0,-1 0 0,1 0 0,-1 1 0,0-1 0,0 1 0,0-1 0,0 1 0,0 0 0,-1 0 0,0 0 0,1 0 0,-6-4 0,-7-6 0,0 1 0,-1 1 0,-23-12 0,28 16 0,-2-1 0,-40-26 0,49 32 0,1-1 0,-1 0 0,1-1 0,0 1 0,0 0 0,0-1 0,0 0 0,1 1 0,-1-1 0,-2-8 0,4 11 0,1-1 0,0 0 0,0 1 0,0-1 0,0 1 0,0-1 0,0 0 0,0 1 0,0-1 0,1 0 0,-1 1 0,1-1 0,-1 1 0,1-1 0,-1 1 0,1-1 0,0 1 0,0-1 0,0 1 0,0 0 0,0-1 0,0 1 0,0 0 0,0 0 0,1 0 0,1-2 0,37-21 0,-23 17 23,1 0-1,-1 2 1,1 0 0,25-3-1,25-6-1500,-28 1-5348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4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 24575,'-16'0'0,"4"-1"0,-1 1 0,1 0 0,-1 1 0,1 1 0,-1 0 0,-13 4 0,23-5 0,1 0 0,-1 1 0,0-1 0,1 1 0,-1-1 0,1 1 0,-1 0 0,1 0 0,0 0 0,0 0 0,0 1 0,0-1 0,0 0 0,0 1 0,1 0 0,-1-1 0,1 1 0,0 0 0,0 0 0,0-1 0,0 1 0,0 0 0,1 0 0,-1 0 0,1 0 0,0 0 0,0 0 0,0 0 0,0 0 0,0 0 0,1 3 0,0-2 0,-1 0 0,1-1 0,0 1 0,0-1 0,0 1 0,0-1 0,1 1 0,-1-1 0,1 0 0,0 0 0,0 0 0,0 0 0,0 0 0,1 0 0,-1 0 0,5 2 0,-2 0 0,1-1 0,1 0 0,-1 0 0,0-1 0,1 0 0,0 0 0,13 4 0,-6-4 0,2 0 0,-1 0 0,0-2 0,0 0 0,1 0 0,-1-2 0,18-2 0,-17-2 0,-17 3 0,-8 3 0,-3 2 0,0 1 0,1 0 0,-1 1 0,1 0 0,0 0 0,0 2 0,1-1 0,-1 1 0,2 1 0,-1-1 0,1 2 0,0-1 0,1 2 0,0-1 0,0 1 0,1 0 0,-12 21 0,18-27 0,-1-1 0,1 1 0,0 0 0,0 0 0,0-1 0,1 1 0,-1 0 0,1 0 0,0 0 0,0 0 0,0 0 0,0-1 0,1 1 0,-1 0 0,1 0 0,0 0 0,1-1 0,-1 1 0,0-1 0,1 1 0,0-1 0,0 1 0,0-1 0,0 0 0,1 0 0,-1 0 0,1 0 0,0 0 0,0-1 0,6 5 0,-1-1 0,1-1 0,0 1 0,0-2 0,0 1 0,1-2 0,-1 1 0,1-1 0,0 0 0,0-1 0,17 1 0,-11-2-124,0-1 0,0-1 0,0 0 0,0-1 0,0-1 0,0 0-1,-1-2 1,1 1 0,-1-2 0,18-9 0,1-2-6702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9 0,0 7 0,0 1 0,10-6 0,2 4 0,8 9 0,2 0 0,1-8 0,10-2 0,0-8-8191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4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 24575,'-36'0'0,"3"-1"0,-1 1 0,1 2 0,-39 7 0,65-8 0,0 1 0,0-1 0,0 1 0,0 1 0,0-1 0,1 1 0,-1 1 0,1-1 0,-1 1 0,1 0 0,0 0 0,1 1 0,-1 0 0,1 0 0,0 0 0,0 0 0,1 1 0,-1 0 0,1 0 0,-4 8 0,7-12 0,0 0 0,0 0 0,0 0 0,0 0 0,1 0 0,-1 0 0,1 0 0,-1 0 0,1 0 0,0 0 0,-1 0 0,1 1 0,0-1 0,0 0 0,1 0 0,-1 0 0,0 0 0,1 0 0,-1 0 0,1 1 0,0-1 0,0 0 0,0-1 0,0 1 0,0 0 0,0 0 0,0 0 0,1-1 0,-1 1 0,1 0 0,-1-1 0,1 1 0,-1-1 0,1 0 0,0 0 0,0 1 0,0-1 0,0 0 0,0 0 0,3 0 0,9 4 0,0-1 0,0-1 0,1 0 0,28 2 0,-20-3 0,0 1 0,1 0 0,-1 1 0,0 2 0,-1 0 0,1 2 0,-1 0 0,35 20 0,-54-26 0,0 0 0,1 0 0,-1 0 0,0 0 0,-1 1 0,1-1 0,0 1 0,-1 0 0,1 0 0,-1 0 0,0 0 0,0 0 0,0 1 0,0-1 0,-1 1 0,0-1 0,1 1 0,-1-1 0,0 1 0,-1 0 0,1 0 0,-1-1 0,1 1 0,-1 0 0,0 0 0,-1-1 0,0 6 0,0-4 0,-1 1 0,0-1 0,-1 1 0,1-1 0,-1 0 0,0 0 0,0 0 0,-1 0 0,1-1 0,-1 1 0,0-1 0,0 0 0,-1 0 0,1-1 0,-1 1 0,0-1 0,-5 3 0,-6 2-273,0-1 0,0-1 0,-1 0 0,-31 6 0,-8-2-6553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24575,'-1'96'0,"4"116"0,-2-201 0,0 1 0,1-1 0,1 0 0,0 1 0,0-1 0,1 0 0,1-1 0,5 12 0,-8-20 0,-1 1 0,1 0 0,0-1 0,0 1 0,0-1 0,0 1 0,0-1 0,1 0 0,-1 0 0,0 0 0,1 0 0,0 0 0,0-1 0,-1 1 0,1-1 0,0 0 0,0 0 0,0 0 0,0 0 0,0 0 0,1-1 0,-1 1 0,0-1 0,0 0 0,0 0 0,0 0 0,1 0 0,-1-1 0,0 1 0,0-1 0,0 0 0,0 0 0,3-1 0,1-1 0,0-1 0,-1 1 0,0-1 0,0 0 0,0-1 0,0 1 0,-1-1 0,0 0 0,0 0 0,0-1 0,0 0 0,-1 0 0,0 0 0,0 0 0,-1 0 0,0-1 0,0 0 0,0 1 0,-1-1 0,2-8 0,2-14 0,0 0 0,-2 0 0,0-46 0,-4-83 0,0 174 0,0-1 0,5 29 0,10 6-364,2-1-1,33 69 0,-47-111 94,15 33-6555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24575,'-2'0'0,"0"0"0,0 0 0,0 1 0,0-1 0,0 1 0,1-1 0,-1 1 0,0 0 0,0 0 0,0 0 0,1 0 0,-1 0 0,0 0 0,1 0 0,-1 1 0,1-1 0,-1 0 0,1 1 0,0-1 0,0 1 0,-1 0 0,1-1 0,0 1 0,1 0 0,-1 0 0,0 0 0,0 0 0,0 3 0,-2 6 0,1 0 0,0 0 0,-1 21 0,2-24 0,-2 393 0,5-216 0,-3-101-55,-1-28-600,10 98 0,-2-120-6171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24575,'10'0'0,"2"4"0,-1 12 0,3 2 0,-1 12 0,-3 15 0,-2 9 0,-4 4 0,7-8 0,2-7 0,-1-12-8191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52 24575,'0'-2'0,"-1"0"0,1 0 0,-1 0 0,1 0 0,-1 0 0,0 0 0,0 0 0,0 0 0,0 0 0,0 0 0,-1 1 0,1-1 0,0 0 0,-1 1 0,1-1 0,-1 1 0,0-1 0,1 1 0,-1 0 0,0 0 0,0 0 0,0 0 0,0 0 0,0 0 0,0 0 0,0 1 0,0-1 0,-3 1 0,-6-3 0,0 0 0,0 2 0,-21-2 0,26 4 0,1-1 0,-1 1 0,1 0 0,-1 0 0,1 1 0,0-1 0,-1 1 0,1 0 0,0 1 0,0-1 0,1 1 0,-1 0 0,0 0 0,1 1 0,0-1 0,0 1 0,0 0 0,0 0 0,1 0 0,-1 1 0,1-1 0,0 1 0,0 0 0,-2 5 0,3-6 0,1-1 0,-1 1 0,1-1 0,0 1 0,0 0 0,0 0 0,0-1 0,1 1 0,0 0 0,-1 0 0,2 0 0,-1 0 0,0-1 0,1 1 0,-1 0 0,1 0 0,0-1 0,0 1 0,1 0 0,-1-1 0,1 1 0,-1-1 0,1 0 0,0 1 0,1-1 0,-1 0 0,1 0 0,-1 0 0,1-1 0,0 1 0,0-1 0,0 1 0,0-1 0,6 3 0,-1-1 0,0 0 0,0 0 0,0-1 0,0-1 0,1 1 0,-1-2 0,11 2 0,-26-1 0,0 1 0,1-1 0,-1 1 0,0 1 0,1-1 0,-1 1 0,1 0 0,0 0 0,1 1 0,-1 0 0,1 0 0,0 0 0,0 1 0,0-1 0,-7 13 0,1-2 0,2 0 0,0 1 0,0 0 0,2 1 0,-7 20 0,13-35 0,0 1 0,0-1 0,0 1 0,1-1 0,-1 1 0,1-1 0,0 1 0,0-1 0,0 1 0,0-1 0,1 1 0,-1-1 0,1 1 0,0-1 0,0 1 0,0-1 0,1 0 0,-1 1 0,1-1 0,0 0 0,-1 0 0,4 3 0,-1-2 0,1 0 0,-1-1 0,1 1 0,0-1 0,0 0 0,0 0 0,0-1 0,0 1 0,0-1 0,1 0 0,0-1 0,-1 1 0,7 0 0,14 1-170,0-2-1,-1 0 0,1-1 1,0-2-1,0-1 0,-1-1 1,48-13-1,-12-2-6655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24575,'0'-10'0,"5"-2"0,5 1 0,16 1 0,17-1 0,10 1 0,10 2 0,4 3 0,-6 1 0,1 3 0,-9-9 0,-20-2 0,-14 1-8191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24575,'-9'0'0,"-4"5"0,2 6 0,1 10 0,3 11 0,3 9 0,2 6 0,5 1 0,3 1 0,1 1 0,7 1 0,2 2 0,8-9 0,8-11 0,-1-12-8191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24575,'10'10'0,"-1"2"0,0-1 0,0 1 0,-1 0 0,-1 1 0,0 0 0,-1 0 0,7 21 0,-2 6 0,10 66 0,-14-79 0,-7-27 0,0 1 0,0-1 0,0 0 0,0 0 0,0 1 0,0-1 0,0 0 0,0 0 0,0 1 0,1-1 0,-1 0 0,0 0 0,0 1 0,0-1 0,0 0 0,1 0 0,-1 0 0,0 0 0,0 1 0,0-1 0,1 0 0,-1 0 0,0 0 0,0 0 0,0 0 0,1 0 0,-1 1 0,0-1 0,0 0 0,1 0 0,-1 0 0,0 0 0,1 0 0,-1 0 0,0 0 0,0 0 0,1 0 0,-1 0 0,10-9 0,8-23 0,-14 25 0,10-17 0,1 1 0,1 0 0,1 1 0,1 1 0,38-35 0,-51 53 0,-1-1 0,1 1 0,-1 0 0,1 0 0,0 1 0,0-1 0,1 1 0,-1 0 0,0 1 0,1-1 0,-1 1 0,1 0 0,-1 1 0,1-1 0,7 1 0,-9 1 0,0-1 0,-1 1 0,1 0 0,0 1 0,0-1 0,-1 1 0,1-1 0,-1 1 0,1 0 0,-1 1 0,0-1 0,0 0 0,0 1 0,0 0 0,0 0 0,0 0 0,-1 0 0,0 0 0,1 0 0,-1 1 0,0-1 0,2 7 0,4 13 2,0 1-1,-2 0 0,0 0 1,-2 0-1,2 35 0,2 14-1374,-2-39-5453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24575,'4'2'0,"-1"2"0,1-1 0,-1 0 0,0 1 0,0 0 0,0-1 0,0 1 0,-1 0 0,0 1 0,1-1 0,1 6 0,1 0 0,17 34 0,-11-18 0,2-1 0,1 0 0,26 34 0,-38-57 0,0 0 0,-1 0 0,1 0 0,0 0 0,0 0 0,0-1 0,0 1 0,0-1 0,0 1 0,1-1 0,-1 0 0,0 0 0,1 0 0,-1 0 0,1 0 0,-1 0 0,1-1 0,-1 1 0,1-1 0,-1 0 0,1 0 0,-1 0 0,6-1 0,-4 0 0,0 0 0,0-1 0,-1 1 0,1-1 0,-1 0 0,1 0 0,-1-1 0,0 1 0,0-1 0,0 0 0,0 1 0,0-1 0,0 0 0,3-7 0,12-20 0,-1 0 0,-2-2 0,-1 1 0,9-36 0,5-6 0,-12 41-1365,0 9-5461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13 0,0 15 0,0 9 0,0-6-8191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24575,'11'-5'0,"0"1"0,1 1 0,-1 0 0,1 0 0,13-1 0,35-8 0,75-32 0,-132 43 0,0 0 0,0 0 0,0 0 0,0 0 0,0 0 0,1 1 0,-1 0 0,0-1 0,0 1 0,6 1 0,-8-1 0,0 1 0,1-1 0,-1 1 0,0 0 0,0-1 0,0 1 0,0 0 0,1 0 0,-1 0 0,0 0 0,0 0 0,0 0 0,-1 0 0,1 0 0,0 0 0,0 0 0,-1 0 0,1 1 0,0-1 0,-1 0 0,1 0 0,-1 1 0,0-1 0,1 0 0,-1 1 0,0-1 0,0 2 0,2 22 0,-1 1 0,-1-1 0,-1 0 0,-5 30 0,-2 51 0,8-85 24,2 0 0,0 0 0,1-1 0,11 38 0,-9-45-189,-1-1 0,1 1 0,1-1 0,1 0 0,-1-1 0,2 1 0,-1-1 0,15 15 0,3-3-6661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25 141 24575,'-2'1'0,"1"-1"0,0 1 0,0 0 0,0 0 0,0 0 0,0 0 0,0 0 0,0 0 0,1 0 0,-1 1 0,0-1 0,0 0 0,1 0 0,-1 0 0,1 1 0,-1-1 0,1 0 0,0 1 0,-1-1 0,1 1 0,0-1 0,0 3 0,-1-1 0,-1 8 0,0 0 0,0 1 0,1 20 0,1-29 0,0 0 0,0 0 0,1 1 0,-1-1 0,1 0 0,0 0 0,0 0 0,0 0 0,0-1 0,1 1 0,-1 0 0,1 0 0,0-1 0,-1 1 0,1-1 0,0 1 0,1-1 0,-1 0 0,3 2 0,3 2 0,1-1 0,0-1 0,0 1 0,1-1 0,-1-1 0,1 0 0,0 0 0,0-1 0,0 0 0,0-1 0,0 0 0,0-1 0,15-1 0,-12 1 0,-1-2 0,1 0 0,-1 0 0,1-1 0,-1 0 0,0-1 0,0-1 0,-1 0 0,1 0 0,13-10 0,-18 10 0,-1 1 0,-1-1 0,1 0 0,-1-1 0,0 1 0,0-1 0,0 0 0,-1-1 0,0 1 0,0-1 0,-1 1 0,1-1 0,-2 0 0,1 0 0,-1-1 0,3-11 0,-5 13 0,1 1 0,-1 0 0,0 0 0,0-1 0,-1 1 0,0 0 0,0 0 0,0 0 0,0 0 0,-1 0 0,0 0 0,0 0 0,0 0 0,-1 0 0,1 1 0,-1 0 0,0-1 0,0 1 0,-1 0 0,1 0 0,-1 1 0,0-1 0,0 1 0,-8-5 0,0 0 0,-1 2 0,0-1 0,0 2 0,0-1 0,-1 2 0,0 0 0,-20-3 0,24 5 0,-1 1 0,0 0 0,1 0 0,-1 1 0,0 1 0,0 0 0,0 0 0,1 1 0,-1 0 0,-14 6 0,21-6 7,0 0 0,0 0 0,0 1 0,1-1 0,-1 1 0,1 0 0,-1 0 1,1 0-1,0 0 0,0 1 0,1-1 0,-1 1 0,1-1 0,0 1 0,0 0 0,-2 5 0,0 1-255,1 0 1,0 0-1,1 1 1,0-1-1,0 17 1,1 12-6579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16 0,0 16 0,0 10 0,10 8 0,7-6 0,10-5 0,14-12 0,0-13-8191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23 102 24575,'-8'29'0,"0"-5"0,8-22 0,-3 9 0,2 1 0,-1 0 0,2 0 0,0 14 0,0-23 0,1 1 0,-1-1 0,1 0 0,0 1 0,0-1 0,0 0 0,0 0 0,1 0 0,-1 0 0,1 0 0,0 0 0,0 0 0,0-1 0,0 1 0,0-1 0,1 1 0,-1-1 0,1 0 0,4 4 0,3-1 0,-1-1 0,1 1 0,0-1 0,0-1 0,1 0 0,-1-1 0,1 0 0,-1 0 0,1-1 0,0 0 0,0-1 0,-1 0 0,18-3 0,-16 1 0,0 0 0,0 0 0,0-2 0,-1 1 0,0-1 0,1-1 0,-1 0 0,-1-1 0,1 0 0,-1 0 0,17-14 0,-22 14 0,1 0 0,0-1 0,-1 1 0,-1-1 0,1 0 0,-1 0 0,0-1 0,0 1 0,-1-1 0,3-9 0,-5 13 0,0 0 0,0 0 0,0 0 0,-1 0 0,1 0 0,-1 0 0,0 0 0,0 0 0,-1 1 0,1-1 0,-1 0 0,0 0 0,0 0 0,0 0 0,0 0 0,-1 1 0,0-1 0,1 1 0,-1-1 0,0 1 0,-1-1 0,1 1 0,-4-4 0,-5-1 0,0-1 0,0 2 0,-1 0 0,1 0 0,-1 1 0,-1 0 0,1 1 0,-1 0 0,0 2 0,0-1 0,-1 1 0,-19-1 0,29 4 0,-1 0 0,1 0 0,-1 0 0,1 1 0,0 0 0,-1 0 0,1 0 0,0 1 0,-1-1 0,1 1 0,0 0 0,0 0 0,0 0 0,1 1 0,-1-1 0,0 1 0,1 0 0,0 0 0,0 0 0,0 1 0,0-1 0,0 1 0,1-1 0,-1 1 0,-2 6 0,-3 6 0,1 0 0,0 1 0,1 0 0,-6 33 0,7-24 0,1 0 0,2 0 0,0 0 0,4 44 0,23 101 0,-8-67 0,-15-85-455,2 0 0,9 32 0,1-18-6371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24575,'9'0'0,"3"5"0,4 15 0,0 9 0,5 13 0,1 9 0,-5 4 0,4-6 0,-1-17 0,5-22 0,-1-18 0,-6-17 0,-5-13 0,-5-5 0,-4-4 0,2 6 0,0 10-8191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37 106 24575,'-2'1'0,"-1"0"0,1 1 0,-1-1 0,1 1 0,0 0 0,0 0 0,0 0 0,0 0 0,0 0 0,1 0 0,-1 1 0,0-1 0,1 0 0,0 1 0,-1-1 0,1 1 0,0 0 0,0-1 0,1 1 0,-1 0 0,1 0 0,-1-1 0,1 1 0,0 0 0,0 0 0,0 0 0,0 0 0,1 4 0,1 0 0,-1 0 0,1-1 0,0 1 0,0-1 0,1 0 0,0 0 0,0 0 0,0 0 0,1 0 0,7 8 0,-3-6 0,0-1 0,0 0 0,1-1 0,0 0 0,0-1 0,0 1 0,1-2 0,0 1 0,-1-1 0,2-1 0,-1 0 0,0 0 0,1-1 0,-1-1 0,21 2 0,-14-3 0,0 0 0,0-1 0,-1 0 0,1-2 0,0 0 0,-1-1 0,0 0 0,1-1 0,20-11 0,-33 15 0,0-1 0,0 0 0,-1 0 0,1-1 0,-1 1 0,0-1 0,1 1 0,-1-1 0,0 0 0,-1-1 0,1 1 0,-1 0 0,1-1 0,-1 1 0,0-1 0,0 0 0,0 1 0,-1-1 0,0 0 0,1 0 0,-1 0 0,0-1 0,-1 1 0,1 0 0,-1 0 0,0 0 0,0 0 0,0-1 0,-1 1 0,1 0 0,-1 0 0,0 0 0,0 0 0,-3-6 0,0 0 0,0 0 0,-1 0 0,-1 0 0,1 1 0,-2 0 0,1 0 0,-1 0 0,0 1 0,-1 0 0,0 1 0,0-1 0,-12-6 0,11 8 0,0 0 0,-1 1 0,1 1 0,-1 0 0,0 0 0,0 0 0,0 2 0,-1-1 0,-19-1 0,25 3 0,1 1 0,-1 0 0,1 1 0,0-1 0,-1 1 0,1 0 0,0 0 0,0 0 0,-1 0 0,1 1 0,0 0 0,0 0 0,1 0 0,-1 0 0,0 0 0,1 1 0,-1 0 0,1 0 0,0 0 0,0 0 0,0 0 0,0 1 0,1-1 0,-1 1 0,1 0 0,-3 4 0,1 1 17,1-1 0,0 1 1,0 0-1,0-1 0,1 1 0,-1 14 0,3-18-123,-1 0 0,1-1 0,1 1 0,-1 0 0,0 0 0,1 0-1,0 0 1,0-1 0,1 1 0,0-1 0,-1 1 0,1-1 0,5 8 0,11 10-6720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13 0,0 10 0,9 9 0,13 9 0,11-6 0,9-15 0,-2-14-8191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24575,'0'5'0,"-5"15"0,-1 18 0,0 11 0,2 12 0,0-5-8191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24575,'0'-1'0,"0"-1"0,1 0 0,-1 0 0,1 0 0,-1 0 0,1 1 0,0-1 0,0 0 0,0 1 0,0-1 0,0 1 0,0-1 0,1 1 0,-1-1 0,0 1 0,1 0 0,-1 0 0,1-1 0,-1 1 0,1 0 0,-1 0 0,1 1 0,0-1 0,0 0 0,-1 0 0,5 0 0,5-2 0,0 0 0,0 1 0,13-2 0,-22 4 0,135-12 0,-135 12 0,1-1 0,0 1 0,-1 0 0,1 0 0,0 0 0,-1 1 0,1-1 0,0 0 0,-1 1 0,1 0 0,-1-1 0,1 1 0,-1 0 0,1 1 0,-1-1 0,3 2 0,-2-1 0,-1 1 0,0-1 0,0 1 0,-1-1 0,1 1 0,-1 0 0,1 0 0,-1 0 0,0 0 0,0 0 0,0 0 0,0 0 0,0 4 0,3 21 24,-1 0 0,-2 1-1,0-1 1,-5 34-1,2-35-319,0 1-1,2 0 0,2 0 1,5 37-1,4-25-6529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42 104 24575,'-1'11'0,"1"1"0,1 0 0,0 0 0,1 0 0,0 0 0,0 0 0,6 13 0,-6-20 0,1-1 0,-1 1 0,1-1 0,0 0 0,0 0 0,1 0 0,-1 0 0,1 0 0,0-1 0,0 0 0,0 0 0,0 0 0,1 0 0,-1-1 0,1 1 0,0-1 0,-1 0 0,1 0 0,7 1 0,-3-1 0,1-1 0,-1 0 0,0 0 0,1 0 0,-1-2 0,1 1 0,-1-1 0,0 0 0,1-1 0,-1 0 0,0 0 0,0-1 0,0-1 0,8-4 0,-12 7 0,-1-2 0,0 1 0,0 0 0,0-1 0,0 1 0,0-1 0,-1 0 0,1-1 0,-1 1 0,0-1 0,0 1 0,0-1 0,0 0 0,-1 0 0,0 0 0,1 0 0,-2 0 0,1-1 0,0 1 0,-1-1 0,0 1 0,0-1 0,0 0 0,0 1 0,-1-1 0,0 0 0,0 1 0,0-1 0,-1 0 0,0-4 0,-1 2 0,-1 0 0,1 1 0,-1-1 0,-1 1 0,1 0 0,-1 0 0,0 0 0,0 1 0,-1-1 0,1 1 0,-1 0 0,-1 0 0,1 1 0,-1-1 0,1 1 0,-1 0 0,-10-4 0,4 2 0,1 1 0,-1 0 0,0 0 0,0 2 0,-1-1 0,1 1 0,-1 1 0,-23-1 0,31 3 0,0 1 0,0-1 0,0 1 0,0 0 0,0 1 0,0-1 0,0 1 0,0 0 0,1 0 0,-1 0 0,1 1 0,-1 0 0,1-1 0,0 2 0,0-1 0,-4 5 0,2-2 0,1 0 0,-1 1 0,1-1 0,1 1 0,0 1 0,0-1 0,0 0 0,1 1 0,-4 10 0,7-15-50,-1 0-1,1 0 1,0 1-1,0-1 0,0 0 1,0 1-1,1-1 1,-1 0-1,1 0 1,0 1-1,-1-1 0,2 0 1,-1 0-1,0 0 1,1 0-1,-1 0 1,1 0-1,0-1 0,0 1 1,0 0-1,0-1 1,0 0-1,1 1 1,-1-1-1,1 0 1,4 3-1,21 15-6775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2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18 0,0 12 0,4 7 0,2-7-8191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24575,'4'0'0,"7"0"0,15 10 0,3 2-8191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24575,'4'0'0,"-1"1"0,0 1 0,1-1 0,-1 0 0,0 1 0,1 0 0,-1-1 0,0 1 0,0 0 0,-1 1 0,1-1 0,0 0 0,-1 1 0,1 0 0,-1 0 0,2 3 0,8 6 0,-1 1 0,-1-1 0,0 2 0,14 23 0,2 4 0,-25-39 0,0 0 0,1 0 0,-1 0 0,1-1 0,0 1 0,-1 0 0,1-1 0,0 1 0,0-1 0,0 1 0,0-1 0,0 0 0,1 0 0,-1 0 0,0 0 0,0 0 0,1-1 0,-1 1 0,1-1 0,-1 1 0,0-1 0,1 0 0,-1 0 0,5-1 0,-3 1 0,-1-1 0,0 0 0,0-1 0,0 1 0,0 0 0,0-1 0,0 0 0,0 0 0,0 0 0,-1 0 0,1 0 0,-1 0 0,1-1 0,-1 1 0,0-1 0,0 0 0,0 1 0,2-5 0,11-24 63,22-56 0,-25 52-809,24-43 1,-16 46-6081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24575,'-8'30'0,"3"0"0,0 0 0,2 0 0,0 60 0,3-80 0,0-1 0,1 1 0,-1-1 0,2 0 0,-1 1 0,1-1 0,1 0 0,6 16 0,-7-21 0,0-1 0,1 1 0,-1-1 0,1 0 0,0 0 0,-1 0 0,1 0 0,0 0 0,1-1 0,-1 1 0,0-1 0,1 0 0,0 0 0,-1 0 0,1-1 0,0 1 0,0-1 0,0 0 0,0 0 0,0 0 0,0-1 0,8 1 0,-6-1 0,0 0 0,0 0 0,0-1 0,0 1 0,0-1 0,0-1 0,0 1 0,0-1 0,-1 0 0,1-1 0,-1 1 0,1-1 0,-1 0 0,0 0 0,0-1 0,0 0 0,0 0 0,6-6 0,3-6 0,-1-1 0,0-1 0,18-33 0,-23 38 0,7-6 0,-15 19 0,0-1 0,1 1 0,-1 0 0,0 0 0,0 0 0,1 0 0,-1 0 0,0-1 0,0 1 0,1 0 0,-1 0 0,0 0 0,1 0 0,-1 0 0,0 0 0,1 0 0,-1 0 0,0 0 0,0 0 0,1 0 0,-1 0 0,0 0 0,1 0 0,-1 1 0,0-1 0,0 0 0,1 0 0,-1 0 0,0 0 0,0 0 0,1 1 0,-1-1 0,0 0 0,0 0 0,1 1 0,1 3 0,-1-1 0,1 1 0,-1 0 0,1 0 0,-1 0 0,-1 1 0,2 3 0,7 27 0,-4-27 0,0 0 0,1 0 0,0-1 0,0 0 0,1 0 0,0 0 0,0-1 0,1 0 0,0 0 0,0-1 0,0 0 0,1 0 0,-1-1 0,1 0 0,19 5 0,-12-4 0,1-1 0,0 0 0,0-2 0,0 1 0,0-2 0,0 0 0,0-2 0,21-2 0,-34 3 0,1-1 0,-1-1 0,1 1 0,-1-1 0,0 1 0,0-1 0,0 0 0,0-1 0,0 1 0,0-1 0,-1 0 0,1 0 0,-1 0 0,1 0 0,-1 0 0,0-1 0,-1 0 0,1 1 0,-1-1 0,1 0 0,-1 0 0,0-1 0,-1 1 0,1 0 0,-1 0 0,1-1 0,-2 1 0,2-6 0,1-15 0,-1 1 0,-1 0 0,-1-1 0,-3-27 0,0 21 0,1-19-1365,-1 5-5461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44 138 24575,'0'3'0,"-1"0"0,1 0 0,-1 0 0,0-1 0,0 1 0,0 0 0,0-1 0,0 1 0,-4 4 0,-4 10 0,4-2 0,0 0 0,2 0 0,-1 0 0,2 0 0,0 0 0,1 0 0,0 1 0,1-1 0,3 21 0,-2-31 0,-1 0 0,1-1 0,0 1 0,0 0 0,1-1 0,-1 1 0,1-1 0,0 0 0,0 1 0,1-1 0,-1 0 0,1 0 0,0-1 0,0 1 0,0 0 0,1-1 0,-1 0 0,1 0 0,-1 0 0,1 0 0,0 0 0,1-1 0,-1 0 0,0 0 0,1 0 0,-1 0 0,1-1 0,-1 0 0,1 0 0,-1 0 0,1 0 0,0-1 0,8 0 0,-9 0 0,0 0 0,0 0 0,0-1 0,-1 1 0,1-1 0,0 0 0,0 0 0,-1-1 0,1 1 0,0-1 0,-1 0 0,0 0 0,1 0 0,-1 0 0,0 0 0,0-1 0,0 1 0,0-1 0,-1 0 0,1 0 0,-1 0 0,1 0 0,-1-1 0,0 1 0,-1 0 0,1-1 0,0 0 0,-1 1 0,0-1 0,0 0 0,0 0 0,0 0 0,0-4 0,0-5 0,0 0 0,0 0 0,-2 0 0,1 0 0,-2 0 0,0 0 0,0 0 0,-1 0 0,-5-14 0,2 15 0,0 0 0,0 0 0,-2 0 0,-10-14 0,-17-27 0,34 51 0,0 1 0,0-1 0,1 1 0,-1-1 0,1 0 0,-1 0 0,1 1 0,-1-1 0,1 0 0,0 1 0,0-1 0,-1 0 0,2 0 0,-1 0 0,0 1 0,0-1 0,0 0 0,1 0 0,-1 1 0,1-1 0,-1 0 0,1 1 0,0-1 0,0 1 0,0-1 0,0 1 0,0-1 0,0 1 0,0-1 0,0 1 0,0 0 0,1 0 0,-1 0 0,0-1 0,1 1 0,-1 1 0,3-2 0,5-3 0,1 1 0,0 0 0,0 1 0,0 0 0,12-1 0,-16 2 0,53-7-341,-1 2 0,1 2-1,66 4 1,-89 2-6485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24575,'-1'33'0,"0"-19"0,1 0 0,0 1 0,1-1 0,1 0 0,3 17 0,-3-27 0,-1 0 0,1 0 0,0 0 0,0 0 0,0 0 0,0 0 0,1 0 0,0-1 0,-1 1 0,1-1 0,0 0 0,1 0 0,-1 0 0,1 0 0,-1-1 0,1 0 0,0 1 0,0-1 0,0 0 0,0-1 0,5 2 0,-4-1 0,0 0 0,0-1 0,1 0 0,-1 0 0,0 0 0,1-1 0,-1 0 0,0 0 0,1 0 0,-1-1 0,0 0 0,1 0 0,-1 0 0,0 0 0,0-1 0,0 0 0,0 0 0,0-1 0,0 1 0,-1-1 0,1 0 0,-1 0 0,0 0 0,0-1 0,0 0 0,0 1 0,-1-1 0,1-1 0,-1 1 0,0 0 0,0-1 0,-1 0 0,1 1 0,-1-1 0,0 0 0,0 0 0,-1 0 0,0-1 0,1-4 0,-1 7 4,0-1-1,0 1 1,-1 0-1,1 0 1,-1-1-1,0 1 1,0 0-1,0 0 1,-1-1-1,1 1 1,-1 0 0,1 0-1,-1 0 1,0-1-1,-1 1 1,1 0-1,0 0 1,-1 0-1,0 1 1,1-1-1,-1 0 1,0 1-1,0-1 1,-1 1-1,1 0 1,0-1-1,-1 1 1,0 0-1,1 1 1,-1-1-1,0 0 1,0 1-1,-4-2 1,-7-2-216,1 1 0,-1 1 0,0 0-1,0 1 1,0 0 0,-20 1 0,-8 1-6614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24575,'-5'0'0,"-37"0"0,-47 6 0,78-4 0,-1 0 0,1 0 0,0 1 0,0 0 0,0 1 0,0 1 0,0-1 0,-18 13 0,26-15 0,0 0 0,0 0 0,0 1 0,0-1 0,1 1 0,-1 0 0,1-1 0,0 1 0,0 0 0,0 0 0,0 1 0,0-1 0,1 0 0,-1 1 0,1-1 0,0 0 0,0 1 0,0 0 0,1-1 0,-1 6 0,1-6 0,0 0 0,1 0 0,0 0 0,-1 0 0,1-1 0,0 1 0,0 0 0,1 0 0,-1-1 0,1 1 0,-1-1 0,1 1 0,0-1 0,0 0 0,0 0 0,0 0 0,0 0 0,0 0 0,1 0 0,-1 0 0,1-1 0,-1 1 0,1-1 0,-1 0 0,5 2 0,1 0 0,0-1 0,1 0 0,-1 0 0,13 0 0,25 8 0,-45-10 0,-1 0 0,1 1 0,-1-1 0,0 1 0,1-1 0,-1 1 0,0-1 0,1 1 0,-1-1 0,0 1 0,0-1 0,1 1 0,-1-1 0,0 1 0,0-1 0,0 1 0,0-1 0,0 1 0,0 0 0,0-1 0,0 1 0,0-1 0,0 1 0,0-1 0,0 1 0,0-1 0,0 1 0,0 0 0,-1-1 0,1 1 0,0-1 0,0 1 0,-1-1 0,1 1 0,-1 0 0,-14 26 0,10-17 0,-3 6 0,1 0 0,1 1 0,0-1 0,1 1 0,-2 21 0,6-34 0,0 0 0,1 0 0,-1 0 0,1 0 0,0-1 0,0 1 0,1 0 0,-1 0 0,1 0 0,0 0 0,0 0 0,0-1 0,0 1 0,1 0 0,0-1 0,0 1 0,0-1 0,0 1 0,0-1 0,0 0 0,1 0 0,0 0 0,-1-1 0,1 1 0,0 0 0,0-1 0,1 0 0,-1 0 0,6 3 0,2-1-227,1 0-1,-1-1 1,1-1-1,0 0 1,14 1-1,14-1-6598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24575,'0'4'0,"9"16"0,4 13 0,-2 16 0,-1 12 0,5-4 0,1-2 0,-2-2 0,1-9 0,-2-13-8191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49 154 24575,'-2'0'0,"0"0"0,1 0 0,-1 1 0,0-1 0,1 0 0,-1 1 0,1-1 0,-1 1 0,1 0 0,-1-1 0,1 1 0,-1 0 0,1 0 0,0 0 0,-1 0 0,1 0 0,0 0 0,0 0 0,-1 0 0,0 3 0,0-1 0,0 1 0,0-1 0,0 1 0,1 0 0,0-1 0,-1 1 0,1 0 0,0 7 0,0-5 0,0 1 0,1 0 0,0 0 0,0-1 0,0 1 0,1 0 0,0 0 0,1-1 0,0 1 0,3 7 0,-2-9 0,0 0 0,1 0 0,0-1 0,0 1 0,0-1 0,0 0 0,1 0 0,0-1 0,0 1 0,0-1 0,0 0 0,0-1 0,1 1 0,-1-1 0,1 0 0,-1 0 0,12 1 0,-9-1 0,-1-1 0,0 0 0,1 0 0,0-1 0,-1 0 0,1-1 0,-1 1 0,1-1 0,-1-1 0,0 1 0,1-1 0,-1-1 0,12-5 0,-10 3 0,0-1 0,0-1 0,-1 1 0,0-1 0,-1-1 0,1 0 0,-1 0 0,-1 0 0,1-1 0,-2 0 0,1 0 0,-1 0 0,5-14 0,-8 18 0,0-1 0,0 1 0,-1 0 0,0 0 0,0-1 0,0 1 0,0 0 0,-1-1 0,0 1 0,0-1 0,-1 1 0,0-1 0,0 1 0,0 0 0,0-1 0,-1 1 0,0 0 0,0 0 0,0 0 0,0 0 0,-1 1 0,0-1 0,0 1 0,-1-1 0,1 1 0,-1 0 0,-6-6 0,-3 0 0,0 0 0,0 1 0,-1 1 0,-28-14 0,37 20 0,0 0 0,0 0 0,0 0 0,0 1 0,0-1 0,-1 1 0,1 1 0,0-1 0,0 1 0,-1 0 0,1 0 0,0 0 0,-1 1 0,1 0 0,0 0 0,0 0 0,-1 1 0,-7 3 0,10-3 0,0 1 0,0-1 0,0 1 0,0 0 0,0 0 0,1 0 0,-1 1 0,1-1 0,0 1 0,0-1 0,0 1 0,0 0 0,1-1 0,0 1 0,-1 0 0,1 0 0,1 0 0,-2 7 0,0 8 0,1 0 0,2 31 0,1-31 0,0 0 0,2 0 0,0 0 0,1 0 0,9 24 0,47 85 0,-43-94 0,-2 0 0,-1 1 0,21 71 0,-29-69-682,2 41-1,-7-32-6143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85 143 24575,'-3'4'0,"1"-1"0,0 1 0,0-1 0,0 1 0,0 0 0,0 0 0,1 0 0,0 0 0,0 0 0,0 0 0,0 7 0,-3 47 0,4-55 0,0 4 0,0 0 0,0 0 0,1 0 0,0 0 0,0 0 0,0-1 0,1 1 0,0 0 0,1-1 0,-1 1 0,1-1 0,5 9 0,-5-12 0,0 0 0,-1 0 0,1-1 0,0 1 0,0-1 0,0 1 0,1-1 0,-1 0 0,1 0 0,-1-1 0,1 1 0,0-1 0,-1 1 0,1-1 0,0 0 0,0-1 0,0 1 0,0-1 0,0 1 0,0-1 0,0-1 0,0 1 0,4-1 0,-2 0 0,-1 0 0,1 0 0,0-1 0,0 0 0,0 0 0,-1 0 0,1-1 0,-1 0 0,0 0 0,0 0 0,0-1 0,0 0 0,0 0 0,-1 0 0,0 0 0,0-1 0,0 1 0,0-1 0,-1 0 0,0 0 0,0-1 0,0 1 0,-1 0 0,1-1 0,1-9 0,1-2 0,-1 1 0,0-1 0,-2 0 0,0 0 0,-1 0 0,-1 0 0,0 0 0,-3-17 0,2 29 0,0 0 0,0 0 0,-1 0 0,1 0 0,-1 0 0,0 0 0,0 1 0,-1-1 0,0 1 0,1-1 0,-1 1 0,-1 0 0,1 0 0,-1 1 0,1-1 0,-1 1 0,0 0 0,0-1 0,-7-2 0,4 2 0,-1 0 0,1 1 0,-1 0 0,0 1 0,0-1 0,0 2 0,0-1 0,-1 1 0,1 0 0,0 1 0,-14 0 0,15 1 0,-1 0 0,1 0 0,0 0 0,0 1 0,0 0 0,0 1 0,1-1 0,-1 1 0,1 0 0,-1 1 0,1 0 0,0 0 0,-7 6 0,10-6 0,-1-1 0,1 1 0,0 0 0,0 0 0,0 0 0,1 1 0,0-1 0,-1 1 0,2-1 0,-1 1 0,0 0 0,1-1 0,0 1 0,0 0 0,0 0 0,1 0 0,0 0 0,0 0 0,0 0 0,2 9 0,-2-7 8,2-1-1,-1 0 1,1 0-1,0 1 1,0-1-1,0 0 1,1 0-1,0-1 1,1 1-1,-1-1 1,1 1-1,0-1 1,0 0-1,0 0 1,10 7-1,-7-7-131,0 0 0,1-1 1,-1 0-1,1 0 0,0-1 0,0 0 1,1 0-1,-1-1 0,0 0 0,1 0 1,10 0-1,16 0-6702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24575,'0'-5'0,"0"13"0,0 18 0,0 14 0,9 14 0,3 8 0,5-8 0,-2-12-8191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0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24575,'0'10'0,"0"16"0,0 13 0,0 9 0,0-4-8191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1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24575,'-9'0'0,"1"0"0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1:43:24.5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1 328,'11'-1,"0"0,1 0,11-5,16-1,-6 1,55-18,-55 14,60-10,-60 14,52-16,-58 14,0 1,1 1,30-3,75 6,48-5,320-10,-405 19,-38-4,1-2,58-14,-52 7,90-4,99-11,3 0,-80 28,-90 1,0-4,127-19,-104 5,159-5,114 22,-150 2,-148-1,84 13,-27-4,194-8,-174-6,396 3,-505 3,1 2,52 13,47 4,20-18,3 0,-136 2,-1 2,45 14,53 11,-71-21,92 31,-148-40,-1 0,0 1,0 0,0 0,0 1,-1 0,0 0,0 1,0 0,0 1,-1-1,0 2,-1-1,0 1,0 0,0 0,-1 0,0 1,-1 0,0 0,4 11,8 15,-12-28,0 0,-1 0,0 0,0 0,-1 0,0 1,0-1,-1 1,1 7,-2-13,-1 0,1 0,-1 0,1 0,-1 0,0 0,1-1,-1 1,0 0,0 0,-1-1,1 1,0 0,0-1,-1 0,1 1,-1-1,1 0,-1 1,0-1,0 0,1 0,-1-1,0 1,0 0,0 0,0-1,0 1,0-1,0 0,-2 0,-10 3,-1-2,0 0,-17-1,18-1,-591-5,569 8,-1 2,-56 13,-15 2,-23-7,-78 11,48 0,-42 8,137-18,0-3,-90 2,-136-13,110-2,-1001 3,952-14,40 1,132 11,-112-19,-269-32,264 48,107 6,-94-12,11-11,-228-2,-53 26,410 0,0 1,0 1,0 0,-35 13,-10 2,17-8,32-8,1 0,-1 2,1 0,0 1,-33 16,45-18,1 1,-1-1,1 1,0 0,1 0,-1 0,1 1,0-1,0 1,1 0,-1 0,2 1,-1-1,1 1,-1-1,2 1,-1 0,1 0,0-1,0 1,1 0,1 10,-1-10,0 1,1-1,0 0,1 0,-1 0,1 0,1-1,-1 1,1-1,0 1,1-1,0 0,-1 0,2 0,-1-1,1 1,0-1,0 0,0 0,1-1,9 6,2-2,0-1,0 0,1-2,0 0,0-1,0 0,22 0,133-3,-111-2,624-2,-422 4,-208-4,0-2,60-15,-54 9,86-5,-66 15,-45 2,-1-1,0-3,0 0,41-11,-28 2,1 3,100-5,105 14,-106 3,-121-3,-1-2,1 0,-1-2,38-10,-14 2,0 3,105-7,108 17,-108 2,692-3,-678-13,-18-1,650 12,-410 4,111-2,-481-2,0 0,0-2,0 0,35-13,15-3,-65 18,0-1,-1 0,1 0,-1 0,0-1,0 0,0 0,-1 0,1-1,-1 0,0 0,0-1,-1 1,0-1,0 0,0 0,0 0,-1 0,4-13,-1 3,0-1,-1 1,-1-1,-1 0,0 0,-1-1,-1-18,-2 21,0 0,-1 1,-1-1,0 0,-1 1,-1 0,0 0,-1 0,-1 0,-14-21,11 19,-2 1,0 0,0 1,-2 0,0 1,0 1,-1 0,-17-10,22 16,0 1,0 1,-1 0,1 0,-1 1,0 1,0-1,-17 0,-13 1,-41 3,41 1,-95-1,-111 4,68 20,34-3,99-15,-57 15,63-12,0-1,-46 3,-324-9,213-6,-1795 3,1748-14,4 0,211 14,-14 1,0-2,0-2,-72-15,62 7,-1 2,-76-3,-109 10,148 3,-97 12,28 1,112-10,-77 16,14-1,6-1,-116 36,203-50,-14 5,7-3,-48 18,-174 81,221-94,2 0,-1 2,2 1,0 1,0 0,-24 25,41-34,0 0,1 1,-8 13,-7 9,4-11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1:43:30.0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84,'9'0,"0"-1,-1-1,1 0,10-3,24-5,35 4,-49 5,-1-2,1 0,46-12,-36 4,0 3,1 1,65-3,127 11,-118 1,1502 0,-887-3,-719 1,1 0,-1 1,0 0,0 0,0 1,0 1,0 0,-1 0,11 5,-15-5,0 0,0 0,0 1,-1 0,0 0,1 0,-1 0,-1 1,1-1,-1 1,1 0,-1 0,-1 0,1 1,-1-1,0 0,2 9,-2-3,0 0,0 0,-1 0,-1 1,0-1,0 0,-1 0,-1 1,1-1,-2 0,-7 21,5-19,0-1,-1 1,-1-1,0 0,-1-1,0 1,0-1,-1-1,-15 14,16-19,1 0,-1 0,1-1,-1 0,0 0,-1-1,1 0,-1-1,1 1,-1-2,-15 2,-13 0,-55-5,47 1,-8 0,-377-20,288 10,-175 10,149 3,81-1,30 1,1-2,-1-3,-104-18,101 8,-2 3,-89-2,-127 12,116 2,115-4,0-3,-67-15,-53-5,139 22,12 1,1 1,-1 0,1 1,-1 1,0 0,1 1,-16 4,29-6,0 1,0-1,0 1,0 0,0 0,0-1,0 1,1 0,-1 1,0-1,1 0,-1 0,1 1,-1-1,1 1,-1-1,1 1,0 0,0 0,0-1,0 1,0 0,1 0,-1 0,0 0,1 0,-1 0,1 0,0 0,0 0,0 0,0 0,0 0,0 0,0 0,1 0,-1 0,1 0,1 4,1 0,0 1,0-1,1 0,0-1,0 1,0 0,1-1,0 0,0 0,9 6,-3-4,1 0,0 0,1-1,-1-1,1 0,0-1,0 0,1-1,26 3,8-3,74-5,-52 0,1660-3,-950 7,-751-2,-1-2,39-7,-53 7,0-2,0 0,0 0,0-2,-1 0,17-9,-4-4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3:48.4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84 29 24575,'0'13'0,"1"-1"0,0 0 0,0 0 0,1 0 0,1 0 0,0 0 0,1 0 0,0-1 0,1 1 0,0-1 0,0 0 0,1-1 0,1 1 0,11 13 0,-6-9 0,1 0 0,1-2 0,0 1 0,0-2 0,2 0 0,16 10 0,-26-17 0,1-1 0,0 0 0,1-1 0,-1 1 0,1-1 0,-1-1 0,1 1 0,0-1 0,0-1 0,0 0 0,0 0 0,0 0 0,0-1 0,0 0 0,0 0 0,14-3 0,-19 1 0,1 0 0,0 0 0,0 0 0,-1 0 0,1-1 0,-1 1 0,1-1 0,-1 0 0,0 0 0,0 0 0,-1 0 0,1-1 0,-1 1 0,1-1 0,-1 1 0,0-1 0,0 0 0,-1 0 0,1 0 0,-1 0 0,0 0 0,0 0 0,0 0 0,0-9 0,1-3 0,-1 0 0,-1 1 0,0-1 0,-1 0 0,-4-21 0,3 29 0,0 1 0,-1-1 0,1 1 0,-2 0 0,1 0 0,-1 0 0,0 1 0,0-1 0,0 1 0,-1 0 0,0 0 0,-1 1 0,1-1 0,-1 1 0,0 0 0,0 1 0,-1 0 0,1 0 0,-1 0 0,-8-3 0,7 3 0,0 1 0,0 1 0,0-1 0,0 1 0,0 1 0,0-1 0,0 1 0,-1 1 0,1 0 0,0 0 0,-1 0 0,1 1 0,0 0 0,0 1 0,0 0 0,0 0 0,0 1 0,-12 5 0,15-5 0,1 0 0,0 0 0,0 0 0,0 1 0,0-1 0,1 1 0,-1 0 0,1 0 0,0 0 0,0 1 0,1-1 0,-1 0 0,1 1 0,0 0 0,0 0 0,0 0 0,1-1 0,-2 10 0,0 7 0,1-1 0,1 1 0,2 26 0,-1-36 0,0-5 0,0 0 0,1 0 0,0 0 0,0 0 0,0 0 0,1 0 0,0 0 0,0-1 0,0 1 0,1-1 0,0 1 0,0-1 0,0 0 0,6 7 0,-6-9 0,1 0 0,0 1 0,-1-2 0,1 1 0,1 0 0,-1-1 0,0 1 0,1-1 0,-1 0 0,1-1 0,-1 1 0,1-1 0,0 0 0,0 0 0,-1 0 0,1-1 0,0 0 0,7 0 0,-8 0 0,1-1 0,0 0 0,-1 0 0,1 0 0,-1-1 0,1 1 0,-1-1 0,0 0 0,0 0 0,0-1 0,0 1 0,0-1 0,0 0 0,0 0 0,-1 0 0,0 0 0,0-1 0,0 1 0,0-1 0,0 0 0,0 0 0,-1 0 0,0 0 0,0 0 0,0-1 0,2-7 0,-2 4 0,0 1 0,0-1 0,-1 1 0,1-1 0,-2 0 0,1 0 0,-1 0 0,0 1 0,-1-1 0,0 0 0,0 0 0,-1 1 0,0-1 0,0 1 0,-5-12 0,3 14 0,1 1 0,0 0 0,-1 0 0,0 0 0,1 0 0,-2 1 0,1 0 0,0-1 0,-1 1 0,1 1 0,-1-1 0,0 1 0,0 0 0,0 0 0,0 0 0,0 1 0,0-1 0,-7 1 0,-4-2 0,-1 1 0,1 1 0,-1 0 0,-27 3 0,37-1 0,0 0 0,0 1 0,0 0 0,0 0 0,0 0 0,1 1 0,-1 0 0,1 0 0,0 1 0,0-1 0,0 2 0,1-1 0,-1 0 0,1 1 0,0 0 0,0 0 0,1 1 0,-1-1 0,1 1 0,0 0 0,1 0 0,0 1 0,0-1 0,0 1 0,0-1 0,1 1 0,0 0 0,1 0 0,0 0 0,0 0 0,0 0 0,1 0 0,0 0 0,0 0 0,1 0 0,0 0 0,0 0 0,0 0 0,1 0 0,0 0 0,1-1 0,0 1 0,0-1 0,0 1 0,0-1 0,1 0 0,8 9 0,-6-8 0,1-1 0,1 0 0,-1 0 0,1-1 0,0 0 0,0 0 0,0-1 0,1 0 0,0 0 0,0-1 0,0 0 0,0 0 0,0-1 0,0-1 0,1 1 0,-1-2 0,11 1 0,-14-1 0,1 0 0,-1-1 0,0 1 0,0-1 0,1-1 0,-1 1 0,0-1 0,0 0 0,-1 0 0,1-1 0,0 0 0,-1 0 0,1 0 0,-1 0 0,0-1 0,0 0 0,-1 0 0,1-1 0,-1 1 0,0-1 0,0 0 0,0 0 0,-1 0 0,0 0 0,0-1 0,4-8 0,-4 5 0,0 0 0,0-1 0,-1 1 0,-1-1 0,1 0 0,-1 1 0,-1-1 0,0 0 0,0 0 0,-1 0 0,-4-16 0,4 21 0,-1 0 0,0-1 0,0 1 0,0 0 0,-1 0 0,1 0 0,-1 0 0,-1 0 0,1 1 0,-1-1 0,1 1 0,-1 0 0,-1 0 0,1 0 0,0 1 0,-1-1 0,0 1 0,0 0 0,0 1 0,0-1 0,-6-1 0,-5-1-227,0 1-1,-1 1 1,1 0-1,-1 2 1,-28-1-1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24575,'0'9'0,"4"4"0,2 8 0,9 10 0,2-1-8191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24575,'10'0'0,"7"0"0,10 0 0,5 0 0,11 0 0,11 0 0,7-9 0,6-3 0,6 0 0,8 3 0,0 2 0,0 3 0,-4 2 0,-16-8 0,-13-2 0,-25 0 0,-24 8 0,-13 4-8191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24575,'2'0'0,"-1"1"0,0-1 0,1 0 0,-1 0 0,0 1 0,1-1 0,-1 1 0,0-1 0,0 1 0,0 0 0,1 0 0,-1-1 0,0 1 0,0 0 0,0 0 0,0 0 0,0 0 0,0 0 0,-1 0 0,1 0 0,0 0 0,0 1 0,-1-1 0,2 2 0,10 36 0,-9-28 0,44 197 0,-35-149 0,11 59 0,21 92 0,-35-175 0,2-1 0,1-1 0,33 62 0,-24-66-1365,0-9-5461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60 24575,'-5'11'0,"2"0"0,-1 0 0,1 0 0,1 0 0,0 1 0,0-1 0,1 1 0,1-1 0,0 1 0,1-1 0,0 1 0,0-1 0,1 1 0,5 15 0,-4-22 0,-1 0 0,1 0 0,0 0 0,0 0 0,1-1 0,-1 1 0,1-1 0,0 0 0,0 0 0,0 0 0,1 0 0,-1-1 0,1 0 0,0 0 0,0 0 0,0 0 0,0-1 0,1 0 0,-1 0 0,1-1 0,-1 1 0,1-1 0,0 0 0,-1-1 0,12 1 0,-9-1 0,-1 0 0,0-1 0,1 1 0,-1-2 0,0 1 0,0-1 0,1 0 0,-1 0 0,-1-1 0,1 0 0,0 0 0,-1-1 0,1 1 0,-1-1 0,0-1 0,-1 1 0,1-1 0,-1 0 0,9-10 0,-9 7 0,-1 0 0,1 0 0,-1 0 0,-1 0 0,0-1 0,0 1 0,0-1 0,-1 0 0,0 0 0,-1 0 0,0 0 0,0-16 0,-2 19 0,1 1 0,-1 0 0,0-1 0,0 1 0,0 0 0,-1 0 0,1 0 0,-1 0 0,-1 0 0,1 0 0,-1 0 0,0 1 0,0-1 0,0 1 0,0 0 0,-1 0 0,0 0 0,0 0 0,0 1 0,0 0 0,0-1 0,-8-3 0,1 2-114,0 1 1,-1 0-1,1 0 0,-1 1 0,0 1 1,0 0-1,0 0 0,0 1 0,0 1 1,-1 0-1,-21 3 0,1 4-6712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24575,'0'-9'0,"19"-3"0,14 0 0,7 2 0,6 3 0,0 3 0,0 2 0,8 1 0,-7-4 0,-6 0 0,-10 0-8191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8 0,0 7 0,4 7 0,2 2 0,9-8 0,3-1 0,-3-7-8191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24575,'-18'0'0,"2"-1"0,0 1 0,0 1 0,-28 5 0,40-5 0,1 0 0,0 0 0,-1 0 0,1 0 0,0 0 0,-1 1 0,1 0 0,0-1 0,0 1 0,0 0 0,1 1 0,-1-1 0,0 0 0,1 1 0,-1-1 0,1 1 0,0 0 0,0 0 0,0 0 0,0 0 0,1 0 0,-3 6 0,3-7 0,1 0 0,-1 0 0,1 0 0,0 0 0,-1 0 0,1 1 0,0-1 0,0 0 0,0 0 0,0 0 0,1 1 0,-1-1 0,1 0 0,-1 0 0,1 0 0,0 0 0,0 0 0,-1 0 0,3 3 0,0-2 0,-1 0 0,1 0 0,0 0 0,0-1 0,0 1 0,0-1 0,0 1 0,1-1 0,-1 0 0,4 1 0,8 3 0,0-1 0,0 0 0,0-1 0,20 2 0,-18-3 0,-11-1 0,1-1 0,-1 0 0,1 0 0,-1-1 0,10 0 0,-25 3 0,1 0 0,-1 1 0,1 0 0,0 0 0,1 1 0,-1 0 0,1 0 0,0 1 0,-8 7 0,11-9 0,-1 0 0,1 1 0,-1 0 0,1 0 0,1 0 0,-1 0 0,1 0 0,0 1 0,0 0 0,0-1 0,1 1 0,0 0 0,-3 12 0,5-15 0,0 0 0,1 0 0,-1-1 0,1 1 0,-1 0 0,1-1 0,0 1 0,0 0 0,0-1 0,0 1 0,1-1 0,-1 1 0,1-1 0,0 0 0,-1 0 0,1 0 0,0 0 0,0 0 0,0 0 0,0 0 0,1-1 0,-1 1 0,0-1 0,1 1 0,-1-1 0,1 0 0,0 0 0,-1 0 0,6 1 0,6 2 0,1-1 0,-1 0 0,1-1 0,17 1 0,132-4-620,-144 0-125,17 0-6081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24575,'0'-7'0,"0"0"0,0 0 0,1-1 0,0 1 0,0 0 0,1 0 0,4-13 0,-5 18 0,0 0 0,1 0 0,-1-1 0,1 1 0,-1 0 0,1 1 0,0-1 0,0 0 0,0 0 0,0 1 0,0-1 0,0 1 0,0 0 0,0-1 0,0 1 0,1 0 0,-1 0 0,1 1 0,-1-1 0,1 0 0,-1 1 0,1 0 0,-1-1 0,1 1 0,-1 0 0,4 1 0,2-1 0,0 2 0,0-1 0,0 1 0,-1 0 0,1 1 0,0 0 0,-1 0 0,0 1 0,1 0 0,-2 0 0,1 0 0,0 1 0,-1 0 0,7 7 0,13 13 0,41 51 0,-57-64 0,14 20 0,-1 2 0,-1 0 0,-2 1 0,-2 1 0,-1 1 0,-1 0 0,-3 1 0,16 69 0,-20-69 0,-4-25 0,-3-21 0,0-26 0,-2 32 0,0-21 0,1-1 0,-1 0 0,-6-45 0,6 64 0,-1 0 0,0 1 0,0-1 0,0 0 0,-1 1 0,0-1 0,0 1 0,0-1 0,0 1 0,0 0 0,-1 0 0,0 0 0,0 0 0,0 1 0,-1-1 0,1 1 0,-1 0 0,1-1 0,-1 2 0,-8-5 0,9 6 0,0 0 0,0 0 0,0 1 0,-1-1 0,1 1 0,0 0 0,-1 0 0,1 0 0,0 1 0,0-1 0,-1 1 0,1 0 0,0 0 0,0 0 0,0 0 0,0 0 0,0 1 0,0-1 0,0 1 0,0 0 0,1 0 0,-1 0 0,1 0 0,-3 3 0,-7 6 0,1 1 0,0 0 0,-15 21 0,-154 215-1365,152-212-5461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24575,'0'14'0,"0"13"0,5 12 0,1 3 0,0 5 0,3-7 0,0 0 0,-1 6 0,7-4 0,2 0 0,-4-8-8191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24575,'0'5'0,"0"14"0,0 15 0,9 9 0,3 12 0,-1 1 0,-1 1 0,-4-11-8191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24575,'-1'5'0,"0"1"0,0-1 0,-1 0 0,0 0 0,0 0 0,0-1 0,0 1 0,-7 8 0,2-1 0,-4 7 0,-1 0 0,0-1 0,-21 21 0,26-30 0,-1-1 0,0-1 0,0 0 0,-1 0 0,0 0 0,-1-1 0,1 0 0,-14 5 0,6-8 0,17-3 0,0 0 0,-1 0 0,1 0 0,0 0 0,0 0 0,0 0 0,0 0 0,-1 0 0,1-1 0,0 1 0,0 0 0,0 0 0,0 0 0,0 0 0,0 0 0,-1-1 0,1 1 0,0 0 0,0 0 0,0 0 0,0 0 0,0-1 0,0 1 0,0 0 0,0 0 0,0 0 0,0 0 0,0-1 0,0 1 0,0 0 0,0 0 0,0 0 0,0-1 0,0 1 0,0 0 0,0 0 0,0 0 0,0 0 0,0-1 0,0 1 0,1 0 0,0-2 0,0 0 0,0 0 0,0 0 0,1 1 0,-1-1 0,1 0 0,0 1 0,-1-1 0,1 1 0,3-3 0,4-1 10,1 0 0,-1 1 0,1 0 0,0 0 0,0 1 0,0 0 0,0 1 0,0 0 0,1 1 0,-1 0 0,19 0 0,-22 2-84,-1-1-1,1 1 1,-1 1 0,1-1 0,-1 1-1,0 0 1,0 1 0,1-1 0,-2 1-1,1 0 1,0 1 0,-1-1 0,1 1-1,-1 0 1,0 1 0,0-1 0,-1 1-1,1 0 1,5 9 0,8 15-6752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24575,'0'15'0,"0"-1"0,1 1 0,1-1 0,0 1 0,1-1 0,7 24 0,-8-33 0,1 0 0,-1 0 0,1-1 0,-1 1 0,2-1 0,-1 0 0,0 1 0,1-1 0,0-1 0,0 1 0,0 0 0,0-1 0,0 0 0,1 0 0,-1 0 0,1-1 0,0 1 0,0-1 0,0 0 0,0-1 0,9 2 0,-12-2 0,1 0 0,0 0 0,0-1 0,0 1 0,0-1 0,-1 0 0,1 0 0,0 0 0,0 0 0,0-1 0,0 1 0,0-1 0,-1 1 0,1-1 0,0 0 0,0 0 0,-1-1 0,1 1 0,-1 0 0,1-1 0,-1 0 0,1 1 0,-1-1 0,0 0 0,0 0 0,0 0 0,0 0 0,0-1 0,1-2 0,2-4 0,-1-1 0,0 0 0,0-1 0,-1 1 0,-1 0 0,2-14 0,3-9 0,-6 40 0,-1 1 0,1-1 0,0 0 0,1 0 0,-1 0 0,1 0 0,5 10 0,-3-5 0,24 66-1365,-15-43-5461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89 24575,'0'-1'0,"0"0"0,0 0 0,0 0 0,1 0 0,-1 1 0,0-1 0,0 0 0,0 0 0,0 0 0,-1 0 0,1 0 0,0 1 0,0-1 0,0 0 0,-1 0 0,1 0 0,0 0 0,-1 1 0,1-1 0,0 0 0,-1 1 0,1-1 0,-1 0 0,0 1 0,1-1 0,-1 0 0,1 1 0,-1-1 0,0 1 0,0-1 0,1 1 0,-1-1 0,0 1 0,0 0 0,1-1 0,-1 1 0,0 0 0,0 0 0,0-1 0,0 1 0,0 0 0,1 0 0,-1 0 0,0 0 0,0 0 0,0 0 0,0 1 0,0-1 0,1 0 0,-1 0 0,0 0 0,0 1 0,0-1 0,1 0 0,-1 1 0,0-1 0,0 1 0,1-1 0,-2 1 0,-3 3 0,0-1 0,0 0 0,0 1 0,0 0 0,0 0 0,1 1 0,-5 5 0,3-2 0,1 1 0,-1 0 0,1 1 0,1 0 0,0-1 0,0 1 0,1 0 0,1 1 0,-4 18 0,6-25 0,-1 0 0,1 0 0,0 0 0,0 0 0,0 0 0,1 0 0,-1 0 0,1 0 0,0 0 0,0 0 0,1 0 0,-1 0 0,1 0 0,0-1 0,-1 1 0,2-1 0,-1 1 0,0-1 0,1 0 0,0 0 0,-1 0 0,1 0 0,0 0 0,1-1 0,-1 1 0,0-1 0,1 0 0,4 2 0,1 0 0,1-1 0,-1-1 0,0 1 0,1-2 0,0 1 0,-1-1 0,1-1 0,0 1 0,-1-2 0,1 0 0,0 0 0,-1 0 0,1-1 0,-1-1 0,1 1 0,15-8 0,-19 7 0,0 0 0,0 0 0,0 0 0,0-1 0,-1 0 0,0 0 0,0 0 0,0-1 0,0 1 0,0-1 0,-1 0 0,0-1 0,0 1 0,-1-1 0,1 0 0,-1 0 0,0 0 0,-1 0 0,0 0 0,0-1 0,0 1 0,0 0 0,-1-1 0,0 0 0,-1-8 0,0 9-5,0 0 0,-1 0-1,0 0 1,0 1-1,0-1 1,-1 0 0,0 0-1,0 1 1,0-1 0,-1 1-1,0 0 1,0 0 0,0 0-1,-5-5 1,2 4 27,0-1 0,-1 1 1,0 0-1,0 1 0,0-1 0,-1 2 1,0-1-1,-13-5 0,5 4-171,0 0 1,0 1-1,-1 1 1,1 1-1,-1 0 1,0 1-1,0 1 1,0 1-1,-24 2 1,2 4-6678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2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24575,'0'14'0,"0"4"-8191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3 143 24575,'-1'38'0,"0"-20"0,0 0 0,2 0 0,3 21 0,-3-34 0,0 0 0,0 0 0,0-1 0,1 1 0,0-1 0,0 1 0,0-1 0,1 0 0,-1 1 0,1-1 0,0-1 0,0 1 0,0 0 0,1-1 0,-1 1 0,7 3 0,-1-2 0,0 1 0,1-2 0,-1 1 0,1-1 0,0-1 0,1 0 0,-1 0 0,0-1 0,1 0 0,0-1 0,-1 0 0,21-1 0,-25-1 0,1 1 0,0-1 0,-1 0 0,1 0 0,-1-1 0,0 0 0,1 0 0,-1-1 0,0 1 0,0-1 0,0 0 0,-1-1 0,1 0 0,-1 0 0,0 0 0,0 0 0,0-1 0,0 0 0,-1 0 0,0 0 0,6-10 0,-4 3 0,-1 0 0,-1 0 0,0 0 0,-1-1 0,0 1 0,-1-1 0,0 1 0,-1-27 0,-1 31 0,0-1 0,-1 0 0,0 1 0,0-1 0,-1 1 0,0-1 0,-1 1 0,0 0 0,0 0 0,-1 0 0,0 0 0,0 1 0,0-1 0,-8-7 0,7 10 0,0 1 0,-1-1 0,0 1 0,1 1 0,-2-1 0,1 1 0,0 0 0,-1 0 0,1 1 0,-1 0 0,0 0 0,1 1 0,-1-1 0,0 1 0,0 1 0,-14 0 0,12 0 0,-1 1 0,1-1 0,0 2 0,0 0 0,0 0 0,0 0 0,0 1 0,1 0 0,-1 1 0,1 0 0,0 0 0,-10 8 0,11-7-195,0 1 0,1 0 0,0 0 0,0 1 0,1 0 0,-6 9 0,-4 13-6631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3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24575,'-4'0'0,"-3"9"0,-3 3 0,-1 14 0,1 10 0,4 15 0,1 10 0,12 11 0,18-9 0,5-14-8191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24575,'0'9'0,"-9"13"0,-3 15 0,0 12 0,3 1 0,2-8-8191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24575,'92'1'0,"-34"2"0,1-4 0,84-11 0,-132 10 0,27-3 0,-37 5 0,0 1 0,0-1 0,0 0 0,0 0 0,0 0 0,0 1 0,0-1 0,0 1 0,0-1 0,0 1 0,0-1 0,0 1 0,0-1 0,0 1 0,0 0 0,0 0 0,-1-1 0,1 1 0,0 0 0,0 0 0,-1 0 0,1 0 0,-1 0 0,1 0 0,-1 0 0,1 0 0,-1 0 0,0 0 0,1 0 0,-1 1 0,2 18 0,-1-1 0,-1 0 0,-1 0 0,0 0 0,-6 26 0,-2 22 0,5-15 0,-19 85 0,12-86-1365,1-4-5461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24575,'-1'0'0,"-1"0"0,1 0 0,-1 1 0,1-1 0,-1 1 0,1-1 0,0 1 0,-1-1 0,1 1 0,0 0 0,-1 0 0,1 0 0,0-1 0,0 1 0,0 1 0,0-1 0,0 0 0,0 0 0,0 0 0,0 0 0,0 1 0,1-1 0,-1 0 0,0 1 0,0 1 0,-11 40 0,11-39 0,-3 17 0,1 0 0,0 0 0,2 0 0,0 0 0,3 27 0,-2-42 0,1 0 0,0-1 0,0 1 0,0 0 0,1-1 0,0 1 0,0-1 0,0 0 0,1 1 0,0-1 0,0 0 0,0-1 0,0 1 0,1 0 0,0-1 0,0 0 0,0 0 0,0 0 0,1 0 0,-1-1 0,1 0 0,0 0 0,0 0 0,6 2 0,-1-1 0,-1-1 0,1 0 0,0-1 0,0 0 0,0-1 0,1 0 0,-1 0 0,0-1 0,0-1 0,0 1 0,0-2 0,1 1 0,-1-2 0,-1 1 0,1-1 0,12-6 0,-15 6 0,0-1 0,0 0 0,0-1 0,-1 0 0,1 0 0,-1 0 0,0-1 0,-1 0 0,1 0 0,-1-1 0,-1 1 0,1-1 0,-1 0 0,0 0 0,0-1 0,-1 1 0,0-1 0,-1 0 0,0 1 0,3-17 0,-4 19 0,0 0 0,-1-1 0,1 1 0,-1-1 0,0 1 0,-1-1 0,1 1 0,-1-1 0,-1 1 0,1-1 0,0 1 0,-1 0 0,0 0 0,-1 0 0,1 0 0,-1 0 0,0 0 0,0 1 0,-4-6 0,1 4 0,-1 1 0,1-1 0,-1 1 0,0 1 0,0-1 0,0 1 0,-1 0 0,0 1 0,0 0 0,0 0 0,0 1 0,-8-2 0,9 2-114,0 1 1,1 0-1,-1 0 0,0 1 0,0 0 1,1 0-1,-1 0 0,0 1 0,0 0 1,1 0-1,-13 4 0,-15 13-6712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24575,'92'1'0,"108"-4"0,-194 3 0,-1 0 0,1-1 0,-1 0 0,0 0 0,1 0 0,-1-1 0,0 0 0,0 0 0,0 0 0,8-6 0,-13 8 0,1 0 0,-1 0 0,0 0 0,0 0 0,1-1 0,-1 1 0,0 0 0,0 0 0,1-1 0,-1 1 0,0 0 0,0 0 0,0-1 0,1 1 0,-1 0 0,0 0 0,0-1 0,0 1 0,0 0 0,0-1 0,1 1 0,-1 0 0,0-1 0,0 1 0,0 0 0,0-1 0,0 1 0,0 0 0,0-1 0,0 1 0,0 0 0,0-1 0,-1 1 0,1 0 0,0 0 0,0-1 0,0 1 0,0 0 0,0-1 0,-1 1 0,1 0 0,0 0 0,0-1 0,0 1 0,-1 0 0,1 0 0,0-1 0,0 1 0,-1 0 0,1 0 0,0 0 0,-1-1 0,1 1 0,0 0 0,0 0 0,-1 0 0,1 0 0,0 0 0,-1 0 0,1 0 0,-1 0 0,-21-1 0,19 2 0,1 0 0,-1 1 0,0-1 0,0 1 0,1 0 0,-1 0 0,1 0 0,0 0 0,0 0 0,-1 1 0,1-1 0,1 1 0,-1-1 0,0 1 0,1 0 0,-1 0 0,1 0 0,0 0 0,0 0 0,0 0 0,-1 3 0,-2 13 0,0-1 0,-2 26 0,5-33 0,-5 84-388,5 104-1,2-173-199,0 12-6238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24575,'-2'0'0,"-11"0"0,0 0 0,-1 1 0,1 0 0,0 1 0,-18 4 0,28-5 0,0 1 0,0-1 0,0 1 0,0-1 0,0 1 0,0 0 0,0 0 0,0 0 0,1 0 0,-1 1 0,1-1 0,0 1 0,-1-1 0,1 1 0,0 0 0,1 0 0,-1 0 0,0 0 0,1 0 0,0 0 0,0 1 0,0-1 0,0 0 0,0 1 0,0 6 0,0-7 0,1 1 0,0 0 0,0 0 0,0-1 0,0 1 0,0 0 0,1-1 0,0 1 0,-1 0 0,2-1 0,-1 1 0,0-1 0,1 1 0,-1-1 0,1 0 0,0 1 0,0-1 0,0 0 0,0 0 0,1-1 0,-1 1 0,1 0 0,3 2 0,4 1 0,0 0 0,1 0 0,0-1 0,0 0 0,18 5 0,5 2 0,-34-10 0,-7 2 0,-17 4 0,-4 2 0,24-9 0,0 1 0,1 1 0,-1-1 0,1 0 0,0 1 0,0 0 0,0-1 0,0 1 0,0 0 0,0 1 0,1-1 0,0 0 0,0 1 0,0 0 0,0-1 0,0 1 0,1 0 0,-1 0 0,1 0 0,0 0 0,0 0 0,1 0 0,-1 0 0,1 0 0,0 0 0,0 0 0,0 0 0,1 1 0,-1-1 0,1 0 0,0 0 0,0 0 0,0 0 0,1-1 0,0 1 0,-1 0 0,1 0 0,0-1 0,1 0 0,-1 1 0,1-1 0,-1 0 0,1 0 0,0 0 0,0 0 0,1-1 0,-1 1 0,5 2 0,12 6-124,1 0 0,1-1 0,0-2 0,0 0 0,0-1 0,1-1-1,0-2 1,0 0 0,1-1 0,24-1 0,-11-4-6702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24575,'0'9'0,"5"12"0,1 7 0,0 9 0,-2-3-8191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24575,'0'538'0,"-2"-509"-55,-1 0-1,-1 0 1,-11 39-1,6-30-1087,-1 7-5683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23 194 24575,'-1'-1'0,"0"1"0,-1-1 0,1 1 0,0-1 0,0 1 0,0-1 0,0 0 0,0 0 0,0 1 0,0-1 0,0 0 0,1 0 0,-1 0 0,0 0 0,0 0 0,1 0 0,-1 0 0,1 0 0,-1-1 0,1 1 0,-1 0 0,1 0 0,-1 0 0,1-1 0,0 1 0,0 0 0,0 0 0,0-2 0,-3-37 0,4 35 0,0-1 0,0 0 0,0 1 0,0-1 0,1 1 0,0-1 0,0 1 0,0 0 0,1 0 0,0 0 0,0 0 0,0 1 0,1-1 0,-1 1 0,1 0 0,0 0 0,0 0 0,1 0 0,-1 1 0,1-1 0,-1 1 0,1 0 0,0 1 0,1-1 0,-1 1 0,8-2 0,-7 2 0,0 0 0,0 1 0,1 0 0,-1 0 0,1 1 0,-1-1 0,1 1 0,-1 1 0,1-1 0,-1 1 0,1 0 0,-1 1 0,0 0 0,0 0 0,0 0 0,0 0 0,0 1 0,0 0 0,0 0 0,-1 1 0,0 0 0,1 0 0,3 4 0,4 7 0,-1 0 0,0 1 0,-1 0 0,-1 1 0,-1 0 0,0 0 0,10 33 0,32 137 0,-46-165 0,9 51 0,8 145 0,-23-297 0,-2-43 0,1 107 0,0-1 0,-1 1 0,0-1 0,-1 1 0,-9-22 0,11 33 0,0 0 0,0 1 0,0-1 0,0 1 0,0-1 0,-1 1 0,1 0 0,-1 0 0,0 0 0,0 0 0,0 0 0,0 1 0,-1-1 0,-3-1 0,4 3 0,1 0 0,-1 0 0,1 1 0,-1-1 0,0 1 0,1-1 0,-1 1 0,0 0 0,1 0 0,-1 0 0,0 0 0,1 1 0,-1-1 0,0 1 0,1 0 0,-1 0 0,1 0 0,-1 0 0,1 0 0,-1 0 0,1 0 0,-3 3 0,-5 3 0,1 1 0,0 0 0,0 0 0,0 1 0,1 0 0,1 0 0,0 1 0,-10 16 0,-3 12 0,-17 44 0,-6 11 0,20-51-1365,4-9-5461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 24575,'-24'0'0,"12"-1"0,0 1 0,1 0 0,-1 1 0,0 0 0,-16 5 0,25-5 0,0 0 0,0 0 0,1 0 0,-1 1 0,0-1 0,1 1 0,-1 0 0,1 0 0,-1 0 0,1 0 0,0 0 0,0 0 0,0 0 0,0 1 0,0-1 0,1 1 0,-1 0 0,1-1 0,0 1 0,0 0 0,-1 0 0,2 0 0,-1 0 0,0 0 0,0 5 0,1-5 0,-1 0 0,1 0 0,0 1 0,0-1 0,0 0 0,0 0 0,1 0 0,-1 1 0,1-1 0,0 0 0,0 0 0,0 0 0,0 0 0,0 0 0,1 0 0,-1 0 0,1-1 0,0 1 0,3 3 0,1 0 0,1 0 0,0 0 0,1-1 0,-1 0 0,10 5 0,7 4 0,-24-13 0,0-1 0,1 1 0,-1-1 0,0 0 0,0 1 0,1-1 0,-1 1 0,0-1 0,0 1 0,0-1 0,0 0 0,1 1 0,-1-1 0,0 1 0,0-1 0,0 1 0,0-1 0,0 1 0,0-1 0,0 1 0,0-1 0,0 1 0,-1-1 0,1 1 0,0-1 0,0 1 0,0-1 0,-1 0 0,1 1 0,0-1 0,0 1 0,-1-1 0,1 0 0,-1 1 0,-13 18 0,9-12 0,-2 3 0,1 1 0,1 0 0,0 0 0,0 0 0,1 0 0,1 1 0,0 0 0,-3 18 0,5-25 0,1 0 0,-1 0 0,1-1 0,0 1 0,0 0 0,1 0 0,0 0 0,0 0 0,0 0 0,0 0 0,0 0 0,1-1 0,0 1 0,0 0 0,1-1 0,-1 0 0,1 0 0,0 0 0,0 0 0,0 0 0,0 0 0,7 5 0,0-4-124,0 1 0,0-2 0,0 1 0,1-1 0,0-1 0,-1 0-1,2 0 1,-1-1 0,0-1 0,15 1 0,15 0-6702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35 24575,'-5'0'0,"0"1"0,0 0 0,0 1 0,0-1 0,0 1 0,1 0 0,-1 0 0,1 0 0,-1 0 0,1 1 0,0 0 0,0 0 0,0 0 0,0 1 0,-4 5 0,-1-1 0,1 2 0,0-1 0,1 1 0,0 1 0,-6 12 0,9-14 0,-1 1 0,1 0 0,1 1 0,0-1 0,0 0 0,-2 22 0,5-28 0,0 0 0,0 0 0,0 0 0,1 1 0,-1-1 0,1 0 0,0 0 0,0 0 0,0 0 0,1 0 0,-1-1 0,1 1 0,0 0 0,0-1 0,0 1 0,1-1 0,-1 1 0,1-1 0,0 0 0,6 5 0,0-2 0,0-1 0,1 0 0,-1 0 0,1-1 0,0 0 0,1-1 0,-1 0 0,0-1 0,1 0 0,-1-1 0,1 0 0,0 0 0,0-1 0,-1-1 0,1 1 0,0-2 0,-1 0 0,1 0 0,-1-1 0,15-5 0,-22 6 0,0 1 0,0-1 0,1 0 0,-1 0 0,-1 0 0,1 0 0,0 0 0,0-1 0,-1 1 0,1-1 0,-1 0 0,0 0 0,0 0 0,0 0 0,0 0 0,-1 0 0,1 0 0,1-7 0,-2 6 0,-1-1 0,1 1 0,-1-1 0,0 0 0,0 0 0,-1 1 0,0-1 0,1 1 0,-2-1 0,1 1 0,0-1 0,-4-6 0,-6-9 0,0 1 0,-1 0 0,-1 1 0,-26-28 0,37 44 0,-2-3 0,0 1 0,0-1 0,1 0 0,0 0 0,-1 0 0,2-1 0,-4-7 0,5 12 0,1-1 0,0 1 0,0 0 0,0 0 0,0-1 0,0 1 0,0 0 0,0-1 0,0 1 0,0 0 0,1-1 0,-1 1 0,0 0 0,1 0 0,-1-1 0,1 1 0,0 0 0,-1 0 0,1 0 0,0 0 0,0 0 0,-1 0 0,1 0 0,0 0 0,0 0 0,0 0 0,0 1 0,0-1 0,1 0 0,-1 0 0,0 1 0,0-1 0,0 1 0,0-1 0,1 1 0,-1 0 0,0-1 0,1 1 0,1 0 0,20-5 24,-1 1 0,1 1 0,0 0 0,38 3 0,93 15-1509,-112-8-5341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24575,'-2'1'0,"1"0"0,0 0 0,0 0 0,0 0 0,0 0 0,0 0 0,0 0 0,0 0 0,0 0 0,1 0 0,-1 0 0,0 1 0,1-1 0,-1 0 0,1 0 0,-1 1 0,1-1 0,0 1 0,-1-1 0,1 0 0,0 1 0,0-1 0,0 2 0,-1 0 0,-2 19 0,0 0 0,0 34 0,3-46 0,1 0 0,-1-1 0,2 1 0,-1-1 0,1 1 0,1-1 0,0 0 0,5 13 0,-5-18 0,-1-1 0,1 0 0,-1 1 0,1-1 0,0-1 0,0 1 0,0 0 0,1-1 0,-1 1 0,0-1 0,1 0 0,0 0 0,-1-1 0,1 1 0,0-1 0,0 0 0,0 0 0,0 0 0,0 0 0,0-1 0,0 1 0,0-1 0,7-1 0,0 1 0,0-1 0,0-1 0,0 1 0,0-2 0,-1 0 0,1 0 0,15-8 0,-13 4 0,-1-1 0,0 0 0,0-1 0,-1 0 0,-1-1 0,1 0 0,-1-1 0,-1 0 0,0 0 0,-1-1 0,0 0 0,-1-1 0,0 0 0,-1 0 0,0 0 0,-1-1 0,-1 0 0,5-22 0,17 178-1365,-10-88-5461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24575,'0'1161'-1365,"0"-1122"-5461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60 251 24575,'-1'0'0,"0"0"0,0 0 0,1 0 0,-1 1 0,0-1 0,0 0 0,1 1 0,-1-1 0,0 1 0,1-1 0,-1 1 0,0-1 0,1 1 0,-1-1 0,1 1 0,-1-1 0,1 1 0,-1 0 0,1-1 0,-1 1 0,1 0 0,0 0 0,-1-1 0,1 1 0,0 0 0,0 0 0,-1 1 0,-4 25 0,5-22 0,-1 2 0,0-1 0,1 0 0,0 1 0,0-1 0,0 1 0,1-1 0,0 0 0,0 1 0,0-1 0,1 0 0,0 0 0,1 0 0,-1 0 0,1 0 0,0-1 0,0 1 0,1-1 0,0 0 0,0 0 0,0 0 0,0 0 0,1-1 0,0 1 0,0-1 0,0 0 0,0-1 0,0 0 0,1 1 0,0-2 0,0 1 0,0-1 0,0 0 0,0 0 0,0 0 0,0-1 0,1 0 0,-1 0 0,0-1 0,1 0 0,-1 0 0,13-2 0,-12 1 0,0-1 0,1 0 0,-1 0 0,0 0 0,0-1 0,-1-1 0,1 1 0,-1-1 0,1 0 0,-1 0 0,0-1 0,-1 0 0,1 0 0,6-8 0,-5 5 0,-1-1 0,0 0 0,0-1 0,-1 0 0,-1 1 0,1-1 0,-2-1 0,1 1 0,2-15 0,-3 12 0,-1 0 0,-1 1 0,0-1 0,0 0 0,-2 0 0,1 0 0,-2 1 0,1-1 0,-2 0 0,0 1 0,0 0 0,-1-1 0,-1 1 0,0 1 0,0-1 0,-1 1 0,-12-17 0,12 22 0,1 1 0,-1-1 0,-1 1 0,1 1 0,-1-1 0,1 1 0,-1 0 0,-1 1 0,1-1 0,0 2 0,-1-1 0,0 1 0,1 0 0,-1 0 0,0 1 0,-14-1 0,16 2 0,-1 0 0,1 0 0,-1 0 0,1 1 0,0 0 0,0 0 0,-1 1 0,1 0 0,0 0 0,0 0 0,1 1 0,-1-1 0,0 1 0,1 1 0,0-1 0,-1 1 0,1 0 0,1 0 0,-1 1 0,1-1 0,-6 8 0,2 3-151,1 1-1,0-1 0,1 1 0,1 0 1,1 0-1,0 0 0,1 1 1,-1 22-1,-1 16-6674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24575,'-5'5'0,"-1"10"0,1 12 0,0 7 0,2 5 0,5 7 0,3-1 0,9 1 0,8 7 0,-1-5-8191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18 0,0 7 0,0 5 0,0-6-8191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24575,'0'-2'0,"0"0"0,1 0 0,-1 1 0,1-1 0,0 0 0,-1 0 0,1 1 0,0-1 0,0 0 0,0 1 0,0-1 0,0 1 0,1-1 0,-1 1 0,0-1 0,1 1 0,-1 0 0,1 0 0,-1 0 0,1 0 0,0 0 0,-1 0 0,1 0 0,0 1 0,0-1 0,3 0 0,6-3 0,0 1 0,0 1 0,13-1 0,-22 2 0,146-5 0,-8 1 0,-137 4 0,0 1 0,-1-1 0,1 1 0,0 0 0,-1 0 0,1 0 0,0 0 0,-1 1 0,1-1 0,0 1 0,-1-1 0,1 1 0,-1 0 0,1 0 0,-1 0 0,0 0 0,4 3 0,-4-2 0,-1 0 0,1 0 0,-1 0 0,0 0 0,0 0 0,0 1 0,0-1 0,0 0 0,-1 1 0,1-1 0,-1 0 0,1 1 0,-1-1 0,0 1 0,0-1 0,0 1 0,0-1 0,0 1 0,-2 3 0,-2 20 0,-2 0 0,-13 36 0,10-34 0,-11 55 0,15-44 0,2 0 0,3 47 0,1-64 0,1-1 0,0 0 0,2 0 0,1 0 0,11 32 0,4-16-1365,0-10-5461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81 24575,'-3'5'0,"1"0"0,-1 0 0,1 1 0,0 0 0,0-1 0,0 1 0,1 0 0,0 0 0,0 0 0,1 0 0,-1 0 0,2 6 0,-2 4 0,0-4 0,0 0 0,1 0 0,1 0 0,0 0 0,1-1 0,0 1 0,0 0 0,1-1 0,1 0 0,9 20 0,-11-26 0,1 0 0,0 0 0,1-1 0,-1 1 0,1 0 0,0-1 0,0 0 0,0 0 0,1 0 0,-1-1 0,1 1 0,0-1 0,0 0 0,0-1 0,0 1 0,1-1 0,-1 0 0,1 0 0,-1-1 0,1 1 0,0-1 0,-1 0 0,12-1 0,-11 0 0,1-1 0,-1 0 0,0 0 0,0 0 0,0-1 0,0 0 0,0 0 0,0-1 0,0 0 0,-1 0 0,1 0 0,-1-1 0,0 1 0,0-1 0,0 0 0,0-1 0,-1 1 0,0-1 0,0 0 0,0 0 0,-1 0 0,1-1 0,-1 1 0,2-7 0,1-1 0,0 0 0,-1 1 0,-1-2 0,0 1 0,-1 0 0,0-1 0,-1 0 0,-1 1 0,0-1 0,-1-14 0,-1 19 0,0 0 0,-1 1 0,0-1 0,0 0 0,0 1 0,-1-1 0,-1 1 0,1 0 0,-2 0 0,1 1 0,-10-14 0,11 18 0,0 0 0,1 0 0,-1 0 0,0 1 0,0-1 0,-1 1 0,1 0 0,0 0 0,-1 0 0,0 0 0,1 0 0,-1 1 0,0 0 0,0 0 0,0 0 0,1 0 0,-1 0 0,0 1 0,0 0 0,0 0 0,0 0 0,0 0 0,0 1 0,0-1 0,0 1 0,0 0 0,-7 3 0,-22 15-1365,6 4-5461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6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24575,'0'58'0,"-1"12"0,2 0 0,20 125 0,-8-131 0,-3 0 0,2 100 0,-12-152-114,0 0 1,0 0-1,1-1 0,1 1 0,0-1 1,0 1-1,2-1 0,-1 0 0,1 1 1,1-2-1,8 17 0,3-8-6712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24575,'-10'0'0,"0"0"0,0 1 0,0 0 0,0 0 0,-14 4 0,21-4 0,0 0 0,0 1 0,0-1 0,1 1 0,-1-1 0,0 1 0,1 0 0,0 0 0,-1 0 0,1 0 0,0 0 0,0 1 0,0-1 0,0 1 0,0-1 0,1 1 0,-1-1 0,1 1 0,0 0 0,0 0 0,-1 4 0,1-5 0,0 0 0,1 0 0,-1-1 0,1 1 0,0 0 0,0 0 0,0 0 0,0 0 0,0 0 0,0 0 0,0-1 0,0 1 0,1 0 0,-1 0 0,1 0 0,-1-1 0,1 1 0,0 0 0,0-1 0,0 1 0,1 2 0,1-1 0,1 0 0,-1 0 0,1 0 0,0 0 0,-1-1 0,9 4 0,-10-5 0,1 0 0,-1 0 0,1 0 0,-1 1 0,1-1 0,-1 1 0,0-1 0,1 1 0,-1 0 0,0 0 0,0 0 0,0 0 0,-1 0 0,1 1 0,0-1 0,-1 0 0,1 1 0,-1-1 0,0 1 0,0 0 0,0-1 0,0 1 0,-1 0 0,1 0 0,0 3 0,-2 16 0,0-13 0,1-1 0,0 1 0,0-1 0,1 1 0,2 9 0,-2-15 0,0 0 0,1 0 0,-1 1 0,1-1 0,0 0 0,0 0 0,0 0 0,0 0 0,0-1 0,0 1 0,1-1 0,-1 1 0,1-1 0,0 0 0,0 0 0,4 3 0,6 1-136,1 0-1,0 0 1,0-1-1,0-1 1,0-1-1,1 0 1,-1-1-1,1 0 0,27-1 1,5-3-6690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24575,'0'40'0,"-1"-5"0,1-1 0,2 1 0,12 68 0,-12-94 0,1-1 0,-1 0 0,1 1 0,1-1 0,-1 0 0,2 0 0,-1-1 0,1 1 0,0-1 0,0 0 0,1 0 0,0-1 0,0 0 0,1 0 0,-1 0 0,1-1 0,1 0 0,-1 0 0,1-1 0,15 7 0,-12-7 0,1 0 0,-1-1 0,1 0 0,0-1 0,0-1 0,0 0 0,1 0 0,-1-1 0,16-2 0,-22 1 0,0 0 0,0 0 0,0-1 0,0 1 0,0-1 0,0-1 0,-1 1 0,1-1 0,-1 0 0,1 0 0,-1-1 0,0 1 0,0-1 0,-1 0 0,1-1 0,-1 1 0,0-1 0,0 0 0,0 0 0,3-6 0,6-15 24,-1-1 0,0 0 0,-2-1 0,6-30 0,-12 41-189,-1 1 0,-1-2 0,0 1 0,-1 0 0,-1 0 0,-1 0 0,0 0 0,-5-21 0,-5-2-6661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24575,'5'0'0,"1"5"0,0 6 0,-2 10 0,0 11 0,-2 4 0,-1 11 0,-1 10 0,0 5 0,0 6 0,0 5 0,0-6 0,-5-13 0,-1-3 0,0-5 0,1-11-8191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24575,'0'-5'0,"1"0"0,-1 0 0,1 0 0,0 0 0,0 0 0,0 0 0,0 0 0,1 0 0,0 0 0,0 1 0,1-1 0,-1 1 0,1-1 0,0 1 0,0 0 0,5-6 0,-2 5 0,0 0 0,1 0 0,-1 1 0,1 0 0,0 0 0,0 0 0,0 1 0,1 0 0,14-4 0,-6 3 0,0 1 0,0 1 0,1 1 0,-1 0 0,1 1 0,-1 0 0,1 2 0,-1 0 0,30 8 0,-41-9 0,0 1 0,0-1 0,0 1 0,-1 0 0,1 1 0,-1-1 0,1 1 0,-1 0 0,0 0 0,0 1 0,0-1 0,-1 1 0,1 0 0,-1-1 0,0 2 0,3 5 0,-4-7 0,0 1 0,-1 0 0,0-1 0,0 1 0,0 0 0,-1 0 0,1 0 0,-1 0 0,0 0 0,0 0 0,0 0 0,-1 0 0,1-1 0,-1 1 0,0 0 0,0 0 0,0 0 0,-1-1 0,1 1 0,-1-1 0,-4 7 0,1-1 0,-1-1 0,-1 1 0,0-1 0,0 0 0,0 0 0,-1-1 0,-11 8 0,-8 3 0,-30 16 0,32-20 0,25-14 0,-1 0 0,1 0 0,-1 0 0,1 0 0,0 1 0,-1-1 0,1 0 0,-1 0 0,1 1 0,0-1 0,-1 0 0,1 0 0,0 1 0,-1-1 0,1 0 0,0 1 0,-1-1 0,1 0 0,0 1 0,0-1 0,-1 0 0,1 1 0,0-1 0,0 1 0,0-1 0,0 1 0,0-1 0,-1 0 0,1 1 0,0 0 0,13 3 0,31-4 0,-38 0 0,-2 0 0,15-1 0,0 1 0,0 0 0,0 2 0,32 6 0,-47-8 0,0 2 0,0-1 0,0 0 0,0 1 0,-1 0 0,1-1 0,0 2 0,-1-1 0,1 0 0,-1 1 0,0-1 0,0 1 0,0 0 0,0 0 0,0 0 0,-1 1 0,1-1 0,-1 1 0,0-1 0,0 1 0,0 0 0,-1 0 0,1-1 0,-1 1 0,0 0 0,0 1 0,1 5 0,-2-7 4,0 0-1,0 0 1,0 0-1,0 1 0,0-1 1,-1 0-1,1 0 1,-1 0-1,0 0 0,0 0 1,0 0-1,0-1 1,-1 1-1,1 0 1,-1 0-1,0-1 0,1 1 1,-1-1-1,0 0 1,0 1-1,-1-1 1,1 0-1,0 0 0,-1 0 1,0-1-1,1 1 1,-1-1-1,0 1 0,0-1 1,1 0-1,-1 0 1,0 0-1,0 0 1,-4 0-1,-6 2-215,0-1 0,-1-1 0,1 0-1,0 0 1,-1-1 0,-21-4 0,2-1-6614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62 166 24575,'-2'1'0,"0"-1"0,1 0 0,-1 1 0,1 0 0,-1-1 0,1 1 0,0 0 0,-1 0 0,1-1 0,0 1 0,-1 0 0,1 1 0,0-1 0,0 0 0,0 0 0,-2 3 0,-14 22 0,16-25 0,-1 2 0,0 1 0,-1-1 0,2 1 0,-1 0 0,0 0 0,1 0 0,0 0 0,0 0 0,0 0 0,0 0 0,0 0 0,1 0 0,0 0 0,0 0 0,0 0 0,1 0 0,-1 1 0,1-1 0,0 0 0,0 0 0,0 0 0,0 0 0,1-1 0,0 1 0,0 0 0,0-1 0,0 1 0,0-1 0,1 1 0,0-1 0,-1 0 0,1 0 0,0-1 0,1 1 0,-1 0 0,0-1 0,1 0 0,-1 0 0,1 0 0,0 0 0,0-1 0,4 2 0,3 1 0,0 0 0,1-1 0,0-1 0,-1 0 0,1 0 0,0-1 0,0-1 0,0 0 0,0 0 0,21-5 0,-26 4 0,0 0 0,-1-1 0,1 0 0,0 0 0,-1-1 0,0 0 0,0 0 0,0-1 0,0 1 0,0-1 0,0 0 0,-1-1 0,0 0 0,0 1 0,0-2 0,-1 1 0,0 0 0,0-1 0,0 0 0,4-8 0,-4 3 0,0 0 0,-1-1 0,0 1 0,0-1 0,-2 0 0,1 0 0,-2 0 0,1 0 0,-2 0 0,1 0 0,-5-19 0,4 25 0,0 0 0,0 0 0,-1 1 0,0-1 0,0 0 0,-1 1 0,0-1 0,0 1 0,0 0 0,0 0 0,-1 0 0,0 0 0,0 0 0,0 1 0,0 0 0,-1 0 0,0 0 0,1 0 0,-1 1 0,-1 0 0,1 0 0,0 0 0,-1 1 0,-10-4 0,8 4 0,-1 1 0,1 0 0,-1 0 0,1 0 0,-1 1 0,0 0 0,1 1 0,-12 2 0,16-2 0,1 0 0,-1 0 0,0 0 0,1 0 0,-1 1 0,1 0 0,0 0 0,-1 0 0,1 0 0,0 0 0,0 0 0,1 1 0,-1 0 0,0-1 0,1 1 0,-1 0 0,1 0 0,0 0 0,0 1 0,0-1 0,-1 5 0,-3 8 0,2 1 0,0-1 0,1 1 0,1 0 0,-1 25 0,7 90 0,-1-63 0,-3 18 0,4 58 0,-3-136-114,0-1 1,1 1-1,0-1 0,0 1 0,1-1 1,0 0-1,0 0 0,1-1 0,-1 1 1,2-1-1,7 11 0,9 4-6712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24575,'0'14'0,"0"23"0,0 14 0,0 8 0,0-6-8191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24575,'-9'-9'0,"-3"6"0,1 4-8191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124 146 24575,'-5'0'0,"0"0"0,0 0 0,0 1 0,0 0 0,0 0 0,0 1 0,0-1 0,0 1 0,0 0 0,1 0 0,-1 1 0,1-1 0,-1 1 0,1 0 0,0 0 0,0 1 0,0-1 0,1 1 0,-1 0 0,1 0 0,0 0 0,0 0 0,0 0 0,1 1 0,-1-1 0,1 1 0,0 0 0,0 0 0,1 0 0,-2 5 0,2-3 0,-1 1 0,1-1 0,0 1 0,1 0 0,0-1 0,0 1 0,0 0 0,1-1 0,0 1 0,1-1 0,0 1 0,0-1 0,0 0 0,1 1 0,0-1 0,1-1 0,-1 1 0,1 0 0,8 8 0,-4-7 0,0-1 0,1 0 0,0 0 0,0-1 0,1 0 0,0-1 0,0 0 0,0-1 0,0 0 0,1 0 0,0-1 0,-1 0 0,1-1 0,0 0 0,1-1 0,-1-1 0,0 1 0,0-2 0,20-2 0,-26 2 0,-1-1 0,1 0 0,-1 0 0,1 0 0,-1 0 0,0-1 0,0 0 0,0 0 0,0 0 0,-1 0 0,1-1 0,-1 1 0,0-1 0,0 0 0,0 0 0,0 0 0,-1 0 0,1 0 0,-1-1 0,0 1 0,0-1 0,-1 1 0,0-1 0,0 0 0,0 0 0,1-8 0,-1 1 0,0 1 0,-1-1 0,-1 1 0,1 0 0,-2-1 0,0 1 0,0 0 0,-1 0 0,0 0 0,-7-16 0,-4 3 0,0 1 0,-2 0 0,0 1 0,-25-26 0,21 25 0,19 22 0,-1-1 0,1 0 0,-1 0 0,1 1 0,0-1 0,-1 0 0,1 0 0,0 0 0,0 0 0,1 0 0,-1 0 0,0 0 0,1-1 0,-1 1 0,0-3 0,2 4 0,0 0 0,-1 0 0,1 0 0,-1 0 0,1-1 0,0 1 0,0 0 0,0 0 0,0 1 0,0-1 0,0 0 0,0 0 0,0 0 0,0 1 0,0-1 0,0 0 0,0 1 0,0-1 0,1 1 0,-1-1 0,0 1 0,0 0 0,1-1 0,-1 1 0,0 0 0,3 0 0,31-4-62,0 1 0,0 2 0,39 3-1,-32 0-1053,17 0-5710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23 0,0 11 0,0 1 0,0-1 0,0 3 0,9-9 0,3-9 0,0-13-8191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 24575,'9'-13'0,"-8"23"0,-8 28 0,2-21 0,-1 0 0,-1-1 0,0 1 0,-1-1 0,-1-1 0,0 0 0,-1 0 0,-1-1 0,0 0 0,-1 0 0,-22 18 0,23-23 0,7-6 0,6-4 0,29-11 0,-21 10 0,0 0 0,0 0 0,0 1 0,0 1 0,0-1 0,0 2 0,0-1 0,0 2 0,18 3 0,-22-3 0,0 1 0,0-1 0,0 1 0,0 0 0,0 0 0,-1 1 0,1 0 0,-1 0 0,0 0 0,-1 1 0,1-1 0,-1 1 0,1 0 0,-1 1 0,-1-1 0,5 9 0,3 8-455,-1 0 0,11 42 0,-8-14-6371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58 24575,'-2'0'0,"1"1"0,-1-1 0,1 1 0,-1-1 0,1 1 0,0 0 0,-1 0 0,1 0 0,0 0 0,0 0 0,-1 0 0,1 0 0,0 0 0,0 0 0,0 0 0,0 1 0,1-1 0,-1 0 0,0 1 0,-1 2 0,-13 32 0,13-31 0,-7 20 0,2 0 0,-6 33 0,11-47 0,0 0 0,1 0 0,1 1 0,0-1 0,0 1 0,1-1 0,4 19 0,-3-25 0,0 0 0,1 0 0,-1-1 0,1 0 0,0 1 0,0-1 0,0 0 0,0 0 0,1 0 0,0-1 0,0 1 0,0-1 0,0 0 0,0 0 0,1-1 0,-1 1 0,1-1 0,0 0 0,-1 0 0,1 0 0,0-1 0,6 2 0,-6-2 0,-1 0 0,1 0 0,-1-1 0,1 1 0,-1-1 0,1 0 0,-1 0 0,1 0 0,0-1 0,-1 0 0,1 0 0,-1 0 0,0 0 0,1-1 0,-1 1 0,0-1 0,0 0 0,0 0 0,0-1 0,0 1 0,-1-1 0,1 0 0,-1 0 0,1 0 0,2-4 0,-1-2 0,0 0 0,-1 0 0,0 0 0,0 0 0,-1 0 0,0-1 0,-1 0 0,0 0 0,0 1 0,-1-1 0,-1 0 0,0-17 0,-1 15 0,0-1 0,-1 1 0,0 0 0,-1-1 0,0 1 0,-1 1 0,-1-1 0,0 0 0,-10-17 0,10 21-45,0 0-1,-1 1 1,0 0-1,-1 0 1,1 0-1,-1 1 1,-1 0-1,1 0 1,-1 1-1,0 0 1,0 0-1,0 1 1,-1 0-1,0 0 1,0 1-1,0 0 1,0 0-1,0 1 1,0 1-1,-1 0 1,1 0-1,0 0 1,-1 1-1,1 1 0,-1 0 1,1 0-1,0 1 1,-1 0-1,-13 5 1,-15 6-6781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24575,'4'0'0,"2"4"0,9 16 0,2 18 0,7 3 0,0 8 0,-5 0 0,0-8 0,5-11 0,8-16 0,-1-14 0,-2-7 0,-6-12 0,-6-7 0,-7-9 0,-4-7 0,-4 4-8191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24575,'-1'55'0,"0"-25"0,1 0 0,1-1 0,1 1 0,9 39 0,-10-64 0,1-1 0,-1 1 0,1-1 0,0 1 0,0-1 0,1 0 0,-1 0 0,1 0 0,0 0 0,0-1 0,0 1 0,0-1 0,1 1 0,-1-1 0,1 0 0,0-1 0,0 1 0,6 2 0,-3-2 0,0 0 0,0-1 0,0 0 0,1 0 0,-1-1 0,1 0 0,-1 0 0,1 0 0,-1-1 0,1-1 0,7 0 0,-4-1 0,-1 0 0,1 0 0,-1-1 0,0 0 0,0-1 0,0 0 0,17-10 0,-21 10 0,-1 0 0,1 0 0,-1 0 0,1-1 0,-1 0 0,-1 0 0,1 0 0,-1 0 0,0-1 0,0 0 0,0 0 0,2-6 0,1-9-116,-2 0-1,0-1 1,-1 1-1,-2-1 0,0 0 1,-2-36-1,1 43-432,-1-32-6277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24575,'1'9'0,"0"0"0,1 0 0,0-1 0,0 1 0,1 0 0,4 8 0,7 26 0,-3 35 0,-1 5 0,-8-76 0,0 0 0,0 0 0,0 0 0,1 0 0,0 0 0,0 0 0,1-1 0,6 9 0,-7-11 0,1 0 0,0 0 0,1 0 0,-1-1 0,1 0 0,-1 0 0,1 0 0,0 0 0,0-1 0,0 0 0,0 0 0,1 0 0,-1-1 0,0 0 0,1 0 0,-1 0 0,1 0 0,-1-1 0,1 0 0,-1 0 0,7-1 0,-4 0 0,0 0 0,-1-1 0,1 0 0,0 0 0,0-1 0,-1 0 0,1 0 0,-1 0 0,0-1 0,0 0 0,0-1 0,-1 0 0,0 0 0,7-6 0,-3-2 0,0-1 0,-1 0 0,-1 0 0,0-1 0,10-26 0,-12 27 0,8-8 0,-14 22 0,0 0 0,1-1 0,-1 1 0,0 0 0,0 0 0,1 0 0,-1 0 0,0 0 0,0 0 0,1 0 0,-1 0 0,0 0 0,0 0 0,1 0 0,-1 1 0,0-1 0,0 0 0,1 0 0,-1 0 0,0 0 0,0 0 0,0 0 0,1 1 0,-1-1 0,0 0 0,0 0 0,0 0 0,1 0 0,-1 1 0,0-1 0,0 0 0,0 0 0,0 1 0,0-1 0,1 0 0,-1 0 0,0 1 0,0-1 0,0 0 0,0 0 0,0 1 0,0-1 0,0 0 0,6 47 0,-6-37 0,4 32-1365,2-5-5461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24575,'-9'5'0,"-3"15"0,0 18 0,-6 16 0,-1 18 0,3 5 0,5 4 0,3 1 0,4-3 0,2-2 0,2-5 0,0-5 0,1-5 0,0-3 0,0-4 0,-1-1 0,0-10-8191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4:5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24575,'-15'0'0,"-1"1"0,1 0 0,0 0 0,-1 2 0,-24 7 0,37-9 0,0 0 0,0 0 0,0 0 0,0 0 0,1 1 0,-1-1 0,0 1 0,1 0 0,-1-1 0,1 1 0,-1 1 0,1-1 0,0 0 0,0 0 0,0 1 0,0 0 0,0-1 0,1 1 0,-1 0 0,1-1 0,0 1 0,0 0 0,0 0 0,0 0 0,0 0 0,1 0 0,-1 1 0,1-1 0,0 0 0,0 0 0,0 0 0,0 0 0,1 0 0,-1 0 0,2 4 0,-1-3 0,1 1 0,-1-1 0,1 0 0,0 0 0,1 0 0,-1 0 0,1 0 0,-1 0 0,1-1 0,0 1 0,1-1 0,-1 0 0,1 0 0,-1 0 0,1 0 0,0-1 0,7 4 0,21 18 0,-79-17 0,44-6 0,-1 0 0,1 1 0,0-1 0,0 0 0,0 1 0,1 0 0,-1 0 0,0 0 0,0 0 0,1 0 0,0 0 0,-1 1 0,1-1 0,0 1 0,0 0 0,0-1 0,1 1 0,-1 0 0,0 0 0,1 0 0,0 1 0,0-1 0,0 0 0,0 0 0,1 0 0,-1 1 0,1-1 0,0 0 0,0 1 0,0-1 0,0 0 0,0 1 0,1-1 0,-1 0 0,1 1 0,0-1 0,0 0 0,1 0 0,-1 0 0,0 0 0,3 4 0,5 2 11,0-1 0,0 1 0,1-1 0,0-1 0,0 0 0,1 0-1,0-1 1,0 0 0,0-1 0,20 6 0,-11-5-259,0-1 1,1 0-1,-1-1 1,1-2-1,31 1 1,-7-5-6579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24575,'1'234'0,"-1"-228"0,1 1 0,-1 0 0,1 0 0,1-1 0,-1 1 0,1-1 0,0 1 0,0-1 0,1 0 0,4 7 0,-6-11 0,1 0 0,-1 0 0,1 0 0,0-1 0,0 1 0,0 0 0,0-1 0,0 1 0,0-1 0,0 0 0,0 0 0,1 0 0,-1 0 0,0 0 0,1 0 0,-1 0 0,1-1 0,-1 1 0,1-1 0,-1 0 0,1 0 0,-1 0 0,1 0 0,-1 0 0,1-1 0,-1 1 0,1-1 0,-1 1 0,4-2 0,1-1 0,0 1 0,0-1 0,-1 0 0,1 0 0,-1-1 0,0 0 0,0 0 0,0 0 0,-1-1 0,1 0 0,-1 0 0,0 0 0,5-8 0,3-5 0,-2-1 0,18-40 0,-11 21 0,-15 31 0,-1 4 0,-1 0 0,0 0 0,1 0 0,-1 0 0,1 1 0,0-1 0,0 0 0,0 1 0,0 0 0,0-1 0,1 1 0,4-3 0,-7 5 0,0 0 0,0 0 0,1 0 0,-1 0 0,0 0 0,0 0 0,1 0 0,-1 0 0,0 0 0,0 0 0,0 0 0,1 0 0,-1 0 0,0 1 0,0-1 0,0 0 0,1 0 0,-1 0 0,0 0 0,0 1 0,0-1 0,0 0 0,0 0 0,1 0 0,-1 1 0,0-1 0,0 0 0,0 0 0,0 1 0,0-1 0,0 0 0,0 0 0,0 1 0,0-1 0,0 0 0,0 0 0,0 0 0,0 1 0,0-1 0,0 0 0,0 0 0,0 1 0,0-1 0,0 0 0,-1 16 0,1-14 0,0 18-151,1 1-1,1-1 0,0 0 0,2 0 1,0 0-1,2 0 0,0 0 1,9 18-1,4 12-6674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24575,'0'4'0,"-4"12"0,-2 6 0,-9 14 0,-3 15 0,3 7 0,-5 13 0,0 17 0,3 7 0,6 2 0,4-7 0,3-5 0,-7-8 0,-1-7 0,1-11 0,2-3 0,4-5 0,1-12-8191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40 24575,'-1'-1'0,"-1"0"0,1 1 0,0-1 0,-1 0 0,1 0 0,0 1 0,-1-1 0,1 0 0,0-1 0,0 1 0,-2-2 0,-6-6 0,5 7 0,0 0 0,0-1 0,0 1 0,-1 1 0,1-1 0,-1 1 0,1-1 0,-1 1 0,1 0 0,-1 1 0,1-1 0,-1 1 0,-7 0 0,10 1 0,-1-1 0,1 1 0,-1-1 0,1 1 0,-1 0 0,1 0 0,0 0 0,-1 0 0,1 0 0,0 1 0,0-1 0,0 1 0,0-1 0,0 1 0,0 0 0,0 0 0,0 0 0,1 0 0,-1 0 0,1 0 0,0 0 0,-1 1 0,1-1 0,0 0 0,-1 6 0,0-1 0,1 0 0,0 0 0,0 0 0,0 1 0,1-1 0,0 0 0,1 1 0,-1-1 0,1 0 0,1 0 0,0 0 0,0 1 0,0-2 0,0 1 0,1 0 0,1 0 0,-1-1 0,1 0 0,0 0 0,0 0 0,1 0 0,0 0 0,0-1 0,0 0 0,0 0 0,1-1 0,0 1 0,12 6 0,70 17 0,-102-27 0,0 1 0,0 0 0,0 2 0,1-1 0,-23 10 0,29-10 0,0 0 0,1 1 0,-1 0 0,1 0 0,0 0 0,0 1 0,1 0 0,0 0 0,-1 0 0,2 1 0,-1 0 0,-7 11 0,11-15 0,-1 1 0,1-1 0,0 1 0,0-1 0,0 1 0,0 0 0,0-1 0,1 1 0,-1 0 0,1 0 0,0 0 0,0-1 0,0 1 0,0 0 0,0 0 0,1 0 0,-1-1 0,1 1 0,0 0 0,1 2 0,0-1 0,0 0 0,0-1 0,1 1 0,-1-1 0,1 1 0,0-1 0,0 0 0,1 0 0,-1-1 0,0 1 0,8 3 0,2 1 0,-1-1 0,2-1 0,-1 0 0,0-1 0,1 0 0,27 3 0,-8-4-341,1-1 0,-1-2-1,37-5 1,-22-2-6485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24575,'104'-1'0,"123"3"0,-223-2 0,0 0 0,1 0 0,-1 1 0,0-1 0,0 1 0,0 0 0,1 1 0,-1-1 0,0 1 0,-1 0 0,5 2 0,-6-3 0,0 1 0,0 0 0,-1 0 0,1-1 0,-1 1 0,1 0 0,-1 0 0,0 1 0,1-1 0,-1 0 0,0 0 0,-1 1 0,1-1 0,0 0 0,-1 1 0,1-1 0,-1 1 0,0-1 0,1 0 0,-2 4 0,0 11 0,0 1 0,-2-1 0,0 0 0,-10 31 0,-4 17 0,12-34-341,1 0 0,2 0-1,1 45 1,6-23-6485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15 24575,'-5'1'0,"1"1"0,-1-1 0,1 1 0,-1 0 0,1 1 0,0-1 0,0 1 0,0 0 0,0-1 0,1 2 0,-5 3 0,-5 4 0,-11 7 0,-2-1 0,0-1 0,-30 14 0,44-25 0,0 0 0,0 0 0,0-1 0,-1-1 0,1 0 0,-1-1 0,0 0 0,0-1 0,-23-1 0,33 0 0,1 0 0,-1 0 0,0-1 0,1 1 0,-1-1 0,0 1 0,0-1 0,1 0 0,-1 0 0,1 0 0,-1-1 0,1 1 0,0-1 0,-1 1 0,1-1 0,0 0 0,0 0 0,0 1 0,0-2 0,0 1 0,1 0 0,-1 0 0,1 0 0,-1-1 0,1 1 0,0-1 0,0 1 0,0-1 0,0 0 0,0 1 0,0-6 0,1 3 0,0 1 0,0 0 0,0 0 0,1-1 0,0 1 0,0 0 0,0 0 0,0 0 0,1 0 0,-1 0 0,1 0 0,0 0 0,0 1 0,1-1 0,-1 1 0,1-1 0,0 1 0,0 0 0,0 0 0,4-3 0,-3 2 0,0 1 0,1 0 0,-1 0 0,1 1 0,0-1 0,0 1 0,0 0 0,0 0 0,0 1 0,0 0 0,1 0 0,5-1 0,-7 2 0,-1 0 0,1 0 0,-1 1 0,1-1 0,0 1 0,-1-1 0,1 1 0,-1 1 0,0-1 0,1 0 0,-1 1 0,0-1 0,0 1 0,0 0 0,0 0 0,0 1 0,0-1 0,-1 0 0,4 4 0,8 14-81,0 0 1,-1 0-1,-1 1 0,-2 1 0,0 0 0,8 24 0,-9-22-718,4 7-6027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10 0,5 11 0,1 0-8191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100 149 24575,'-2'1'0,"0"-1"0,0 0 0,0 1 0,0 0 0,0-1 0,0 1 0,0 0 0,0 0 0,1 0 0,-1 0 0,0 0 0,0 1 0,1-1 0,-1 1 0,1-1 0,-1 1 0,1-1 0,0 1 0,0 0 0,-1-1 0,1 1 0,0 0 0,0 0 0,1 0 0,-1 0 0,0 0 0,1 0 0,-1 4 0,-1 3 0,0 1 0,0-1 0,2 1 0,-1-1 0,1 13 0,1-18 0,-1 1 0,0-1 0,1 1 0,0-1 0,0 1 0,0-1 0,1 1 0,0-1 0,0 0 0,0 0 0,0 0 0,0 0 0,1 0 0,-1-1 0,1 1 0,5 4 0,-4-5 0,0 0 0,1 0 0,-1-1 0,1 1 0,0-1 0,0 0 0,0 0 0,0-1 0,0 1 0,0-1 0,0 0 0,0 0 0,1-1 0,5 0 0,-3 0 0,0-1 0,-1-1 0,1 1 0,0-1 0,-1-1 0,1 1 0,-1-1 0,1-1 0,-1 1 0,0-1 0,-1 0 0,1-1 0,-1 1 0,0-2 0,0 1 0,7-8 0,-5 4 0,0 0 0,0 0 0,-1-1 0,0 0 0,0 0 0,-1-1 0,-1 0 0,0 0 0,7-23 0,-11 29 0,0 0 0,0 0 0,-1 0 0,1-1 0,-1 1 0,0 0 0,-1 0 0,1-1 0,-1 1 0,0 0 0,0 0 0,-1 0 0,0 0 0,0 0 0,0 0 0,0 0 0,-6-7 0,3 6 0,0 0 0,0 0 0,0 1 0,-1 0 0,0 0 0,0 0 0,0 1 0,-1 0 0,1 0 0,-1 1 0,-11-4 0,7 3 0,0 1 0,0 0 0,0 0 0,0 2 0,-1-1 0,1 1 0,-19 2 0,22-1 0,1 1 0,-1 0 0,0 0 0,1 1 0,-1 0 0,1 1 0,-1 0 0,1 0 0,0 0 0,-13 9 0,14-7-273,0 0 0,0 1 0,1-1 0,-7 9 0,-13 23-6553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24575,'347'0'0,"-332"2"0,-19 7 0,-4 3 0,-1 7 0,2 0 0,0 1 0,2 0 0,0 0 0,1 0 0,1 0 0,1 1 0,0-1 0,2 1 0,4 39 0,-3-55-91,-1 0 0,2 0 0,-1 0 0,0 0 0,1 0 0,0-1 0,0 1 0,1-1 0,-1 1 0,1-1 0,0 0 0,0 0 0,0 0 0,5 4 0,19 13-6735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24575,'1'-4'0,"0"0"0,0 1 0,0-1 0,1 0 0,-1 1 0,1-1 0,0 1 0,0 0 0,1 0 0,-1-1 0,1 1 0,-1 1 0,1-1 0,4-3 0,-7 6 0,1 0 0,-1 0 0,0-1 0,1 1 0,-1 0 0,1 0 0,-1 0 0,0 0 0,1 0 0,-1 0 0,1 0 0,-1 0 0,1 0 0,-1 0 0,0 0 0,1 0 0,-1 0 0,1 0 0,-1 0 0,1 0 0,-1 1 0,0-1 0,1 0 0,-1 0 0,0 0 0,1 1 0,-1-1 0,0 0 0,1 0 0,-1 1 0,0-1 0,1 0 0,-1 1 0,0-1 0,0 0 0,1 1 0,-1-1 0,0 1 0,0-1 0,0 0 0,1 1 0,-1-1 0,0 1 0,0-1 0,0 0 0,0 1 0,5 26 0,-4-22 0,2 14 0,0-1 0,0 0 0,1 0 0,12 34 0,-14-48 0,-1 0 0,1 0 0,0-1 0,0 1 0,0 0 0,1-1 0,-1 0 0,1 0 0,0 0 0,0 0 0,0 0 0,0 0 0,1-1 0,-1 1 0,1-1 0,-1 0 0,1 0 0,0 0 0,0-1 0,0 1 0,0-1 0,0 0 0,5 1 0,-6-2 0,0-1 0,0 1 0,0 0 0,-1-1 0,1 0 0,0 1 0,0-1 0,-1 0 0,1 0 0,-1-1 0,1 1 0,-1-1 0,1 1 0,-1-1 0,0 0 0,0 1 0,0-1 0,0 0 0,0-1 0,0 1 0,-1 0 0,1 0 0,1-4 0,6-9 0,-1 1 0,10-29 0,-12 27 0,8-16 0,-7 11 0,2 1 0,0 0 0,1 0 0,1 1 0,26-34 0,-37 53 0,0-1 0,0 1 0,1-1 0,-1 1 0,0 0 0,0-1 0,1 1 0,-1 0 0,1-1 0,-1 1 0,0 0 0,1 0 0,-1-1 0,1 1 0,-1 0 0,0 0 0,1 0 0,-1-1 0,1 1 0,-1 0 0,1 0 0,-1 0 0,1 0 0,-1 0 0,1 0 0,-1 0 0,1 0 0,-1 0 0,0 0 0,1 0 0,-1 0 0,1 0 0,-1 1 0,1-1 0,-1 0 0,1 0 0,-1 0 0,0 1 0,1-1 0,-1 0 0,1 1 0,-1-1 0,0 0 0,1 1 0,-1-1 0,0 0 0,0 1 0,1-1 0,-1 0 0,0 1 0,0-1 0,1 1 0,-1-1 0,0 1 0,0-1 0,0 1 0,0-1 0,0 0 0,0 2 0,5 30 0,-4-30 0,1 41-110,18 345-1145,-19-341-5571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24575,'-1'0'0,"1"-1"0,0 0 0,0 1 0,0-1 0,0 1 0,1-1 0,-1 0 0,0 1 0,0-1 0,0 1 0,0-1 0,1 0 0,-1 1 0,0-1 0,0 1 0,1-1 0,-1 1 0,1-1 0,-1 1 0,0-1 0,1 1 0,-1 0 0,1-1 0,-1 1 0,1-1 0,-1 1 0,1 0 0,-1 0 0,1-1 0,-1 1 0,1 0 0,0 0 0,-1-1 0,1 1 0,0 0 0,0 0 0,0 0 0,0 0 0,0 1 0,0-1 0,0 0 0,0 0 0,0 1 0,0-1 0,-1 0 0,1 1 0,0-1 0,0 1 0,0-1 0,0 1 0,-1-1 0,1 1 0,0 0 0,-1-1 0,1 1 0,0 0 0,-1 0 0,1 0 0,0 1 0,5 12 0,0 1 0,0 0 0,5 27 0,6 17 0,-16-54 0,31 66 0,-31-67 0,2 0 0,-1-1 0,0 1 0,1 0 0,-1-1 0,1 0 0,0 1 0,0-1 0,1 0 0,-1-1 0,1 1 0,-1 0 0,1-1 0,7 4 0,-8-6 0,-1 0 0,0 0 0,1 0 0,-1 0 0,1-1 0,-1 1 0,1 0 0,-1-1 0,0 0 0,1 1 0,-1-1 0,0 0 0,0 0 0,0-1 0,0 1 0,0 0 0,0-1 0,0 1 0,0-1 0,0 0 0,0 1 0,-1-1 0,1 0 0,-1 0 0,0 0 0,3-4 0,4-8 0,1 0 0,9-25 0,-17 37 0,13-35-341,-1-1 0,-1 0-1,11-79 1,-18 76-6485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167 135 24575,'0'-2'0,"1"1"0,0 0 0,-1-1 0,1 1 0,0 0 0,0-1 0,0 1 0,0 0 0,0 0 0,0 0 0,0 0 0,0 0 0,0 0 0,0 0 0,1 0 0,-1 1 0,0-1 0,1 0 0,1 0 0,13-10 0,-14 8 0,1 0 0,-1-1 0,1 1 0,-1 0 0,-1-1 0,1 1 0,0-1 0,-1 0 0,1 0 0,0-6 0,-2 8 0,1 1 0,-1-1 0,0 1 0,0-1 0,0 0 0,0 1 0,-1-1 0,1 1 0,0-1 0,-1 1 0,1-1 0,-1 1 0,1-1 0,-1 1 0,0-1 0,1 1 0,-1 0 0,0-1 0,0 1 0,0 0 0,0 0 0,0-1 0,-1 1 0,1 0 0,0 0 0,0 0 0,-1 1 0,1-1 0,0 0 0,-3 0 0,-3-2 0,0 0 0,0 1 0,0 0 0,-1 0 0,1 1 0,0 0 0,-1 0 0,1 1 0,-1 0 0,1 0 0,-1 1 0,1 0 0,0 0 0,-1 1 0,-9 3 0,12-4 0,1 1 0,-1 0 0,1 1 0,0-1 0,0 1 0,0 0 0,0 0 0,0 0 0,0 0 0,1 1 0,0-1 0,0 1 0,0 0 0,0 0 0,0 0 0,1 0 0,0 1 0,0-1 0,0 1 0,0-1 0,1 1 0,-1 0 0,1 0 0,0 8 0,0-9 0,1 1 0,0-1 0,0 0 0,0 0 0,1 0 0,-1 1 0,1-1 0,0 0 0,0 0 0,1 0 0,-1 0 0,1 0 0,0-1 0,0 1 0,0 0 0,0-1 0,3 4 0,0-2 0,0-1 0,0 1 0,0-1 0,1 0 0,-1 0 0,1-1 0,0 0 0,0 0 0,11 4 0,6-1 0,-1 0 0,0-2 0,1-1 0,0 0 0,24-2 0,-33 0 0,-9-1 0,-7 0 0,-20 6 0,9-1 0,1 0 0,-1 1 0,1 0 0,0 1 0,1 0 0,0 1 0,0 0 0,-16 17 0,22-19 0,0-1 0,0 1 0,1-1 0,-1 2 0,2-1 0,-1 0 0,0 1 0,1-1 0,1 1 0,-1 0 0,1 0 0,0 0 0,1 0 0,-1 1 0,1-1 0,1 0 0,0 15 0,0-19 5,1 1-1,0-1 1,0 0 0,0 1-1,0-1 1,1 0-1,-1 0 1,1 0 0,0 0-1,0 0 1,0-1 0,0 1-1,0 0 1,1-1-1,-1 0 1,1 1 0,-1-1-1,1 0 1,0 0-1,0-1 1,0 1 0,0-1-1,0 1 1,1-1-1,5 2 1,5 1-302,1-1 0,1 0 0,-1-1 0,20 0 0,6-1-6529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24575,'0'4'0,"0"11"0,0 12 0,0 7 0,0 5 0,5 7 0,1 3 0,0 4 0,8-8 0,1-11-8191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24575,'-12'37'0,"10"-26"0,-1 0 0,0 0 0,-1-1 0,-1 1 0,0-1 0,0 0 0,-13 18 0,-4-4 0,0-1 0,-2 0 0,0-2 0,-40 27 0,58-45 0,1 0 0,-1 0 0,0 0 0,0 0 0,0-1 0,-8 2 0,13-3 0,0-1 0,0 0 0,0 0 0,1 0 0,-1 0 0,0 0 0,0 0 0,0 0 0,0 0 0,0 0 0,0 0 0,0-1 0,0 1 0,0 0 0,0-1 0,0 1 0,1-1 0,-1 1 0,-1-1 0,1 0 0,0 0 0,1-1 0,-1 1 0,1 0 0,-1 0 0,1 0 0,0 0 0,-1 0 0,1 0 0,0-1 0,0 1 0,0 0 0,0 0 0,0 0 0,0 0 0,0-1 0,0 1 0,0 0 0,0 0 0,1-2 0,1-2 0,-1 0 0,1 0 0,1 0 0,-1 0 0,0 0 0,1 0 0,0 0 0,0 1 0,1 0 0,-1 0 0,1 0 0,0 0 0,0 0 0,0 1 0,6-5 0,-7 6 0,0 1 0,0-1 0,0 0 0,0 1 0,0-1 0,0 1 0,1 0 0,-1 0 0,0 0 0,1 0 0,-1 1 0,1 0 0,-1-1 0,0 1 0,1 0 0,-1 1 0,1-1 0,-1 1 0,1-1 0,-1 1 0,0 0 0,1 0 0,-1 0 0,0 1 0,5 2 0,2 4 14,-1 1 1,0-1-1,0 2 0,0-1 0,-1 1 0,-1 1 1,0-1-1,11 23 0,-11-20-201,-1-1 1,2-1-1,-1 1 1,2-1-1,0-1 0,0 1 1,13 11-1,8-3-6639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0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24575,'9'0'0,"8"0"0,10 0 0,9 0 0,4 0 0,4 0 0,-1 0 0,6 0 0,4-9 0,-7-3-8191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24575,'-9'0'0,"-3"4"0,-9 7 0,-1 14 0,4 18 0,4 10 0,5 10 0,14 3 0,5-9-8191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24575,'-11'0'0,"-3"-1"0,-1 1 0,1 1 0,0 1 0,-24 4 0,34-4 0,0-1 0,0 1 0,0 0 0,0-1 0,1 2 0,-1-1 0,0 0 0,1 1 0,0 0 0,0-1 0,0 1 0,0 1 0,0-1 0,0 0 0,1 1 0,0-1 0,-1 1 0,1 0 0,1-1 0,-3 6 0,3-5 0,-1 0 0,1 0 0,0 1 0,0-1 0,1 0 0,-1 0 0,1 1 0,0-1 0,0 1 0,1-1 0,-1 0 0,1 0 0,0 1 0,0-1 0,0 0 0,1 0 0,-1 0 0,1 0 0,0 0 0,0 0 0,0-1 0,1 1 0,-1-1 0,1 1 0,0-1 0,0 0 0,6 4 0,-5-3 0,1 0 0,0-1 0,0 0 0,0 0 0,0-1 0,0 1 0,1-1 0,-1 0 0,1-1 0,-1 1 0,1-1 0,0 0 0,0-1 0,-1 1 0,1-1 0,0 0 0,0 0 0,0-1 0,-1 0 0,8-2 0,-7 1 0,-10 2 0,-14 6 0,11-2 0,1 0 0,0 1 0,1 0 0,-1 0 0,1 0 0,0 1 0,0 0 0,0 0 0,1 0 0,0 0 0,0 1 0,1-1 0,-6 15 0,8-18 0,0 1 0,0 0 0,0 1 0,1-1 0,-1 0 0,1 0 0,0 0 0,0 0 0,0 0 0,1 0 0,-1 1 0,1-1 0,0 0 0,0 0 0,1 0 0,-1-1 0,1 1 0,0 0 0,0-1 0,0 1 0,0-1 0,1 1 0,-1-1 0,1 0 0,0 0 0,6 5 0,0-2-105,-1-1 0,1 0 0,-1 0 0,2-1 0,-1 0 0,0-1 0,1 0 0,-1 0 0,1-1 0,0-1 0,0 1 0,17-1 0,10-3-6721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24575,'5'0'0,"1"14"0,0 4-8191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0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 24575,'5'-9'0,"1"1"0,0 7 0,-1 13 0,-1 18 0,-12 13 0,-3 4 0,0 3 0,-8-7 0,0-7 0,3-8-8191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24575,'0'-4'0,"0"0"0,1 0 0,0-1 0,0 1 0,0 0 0,1 0 0,-1 0 0,1 0 0,0 0 0,0 1 0,0-1 0,1 1 0,-1-1 0,1 1 0,0 0 0,0 0 0,0 0 0,0 0 0,1 0 0,-1 1 0,1-1 0,-1 1 0,1 0 0,5-2 0,-5 2 0,0 1 0,1-1 0,-1 0 0,1 1 0,-1 0 0,1 0 0,-1 0 0,1 1 0,0 0 0,-1 0 0,1 0 0,-1 0 0,1 1 0,0-1 0,-1 1 0,1 0 0,-1 1 0,1-1 0,-1 1 0,0 0 0,0 0 0,5 3 0,2 6 0,0 0 0,0 1 0,-1 1 0,0-1 0,-1 2 0,-1-1 0,8 17 0,4 6 0,12 19 0,42 98 0,-62-122 0,-1 1 0,-1 1 0,-2 0 0,7 59 0,-16-131 0,0-9 0,-1 0 0,-14-75 0,15 119 0,0 1 0,0-1 0,0 0 0,-1 0 0,1 1 0,-1-1 0,0 0 0,0 1 0,0 0 0,-1-1 0,1 1 0,-5-4 0,6 7 0,0-1 0,1 1 0,-1-1 0,0 1 0,0 0 0,0-1 0,0 1 0,1 0 0,-1 0 0,0-1 0,0 1 0,0 0 0,0 0 0,0 0 0,0 0 0,0 0 0,0 0 0,1 0 0,-1 1 0,0-1 0,-1 0 0,0 1 0,0 0 0,0 1 0,0-1 0,0 0 0,0 1 0,0-1 0,1 1 0,-1 0 0,1-1 0,-1 1 0,-1 3 0,-14 24 16,2-1-1,1 2 1,2 0 0,-16 56-1,-8 20-1458,13-51-5383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24575,'-11'-1'0,"1"1"0,-1 1 0,1 0 0,-1 1 0,1 0 0,0 0 0,-1 1 0,-9 5 0,16-7 0,0 2 0,1-1 0,-1 0 0,1 1 0,-1-1 0,1 1 0,0 0 0,0 0 0,0 1 0,1-1 0,-1 1 0,1-1 0,0 1 0,-1 0 0,2-1 0,-1 1 0,0 0 0,1 0 0,0 1 0,0-1 0,0 0 0,0 6 0,1-7 0,-1 0 0,1 0 0,0 0 0,0 0 0,1 0 0,-1 0 0,1 0 0,0 0 0,-1 0 0,1 0 0,1 0 0,-1 0 0,0 0 0,1-1 0,-1 1 0,1 0 0,0-1 0,0 1 0,0-1 0,0 0 0,0 0 0,0 0 0,1 0 0,-1 0 0,1 0 0,0-1 0,-1 1 0,1-1 0,0 1 0,0-1 0,0 0 0,3 0 0,2 2 0,1-1 0,0 0 0,0-1 0,0 0 0,0 0 0,0-1 0,0 0 0,-1 0 0,18-4 0,-17 2 0,-13 2 0,-18 8 0,4 5 0,0 0 0,1 1 0,-17 18 0,28-27 0,1 1 0,0 0 0,1 0 0,-1 0 0,1 1 0,1-1 0,-1 1 0,1 0 0,0 0 0,0 0 0,1 1 0,0-1 0,-1 8 0,3-12 5,0 1-1,0-1 1,0 0 0,0 0-1,1 0 1,-1 0-1,1 0 1,0 0 0,0 0-1,0 0 1,0 0 0,1 0-1,-1-1 1,1 1-1,-1 0 1,1-1 0,0 1-1,0-1 1,0 0-1,0 1 1,1-1 0,-1 0-1,0 0 1,1-1-1,4 3 1,2 1-217,0-1 0,0 0 0,0-1-1,1 0 1,-1-1 0,18 3 0,9-1-6614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139 130 24575,'-5'-1'0,"1"1"0,-1 0 0,0 1 0,0-1 0,0 1 0,0 0 0,1 0 0,-1 0 0,0 0 0,1 1 0,-1 0 0,1 0 0,0 0 0,0 1 0,-1 0 0,2-1 0,-1 1 0,0 0 0,0 1 0,1-1 0,0 1 0,0 0 0,0-1 0,0 1 0,0 1 0,1-1 0,0 0 0,0 1 0,0-1 0,-1 5 0,-2 8 0,0 0 0,2 1 0,0-1 0,1 1 0,0-1 0,2 1 0,0 0 0,1-1 0,1 1 0,6 27 0,-7-42 0,0 1 0,0-1 0,1 0 0,0 1 0,0-1 0,-1 0 0,2 0 0,-1 0 0,0 0 0,1 0 0,-1-1 0,1 1 0,0-1 0,0 1 0,0-1 0,0 0 0,0 0 0,0 0 0,1-1 0,-1 1 0,1-1 0,-1 0 0,1 0 0,-1 0 0,1 0 0,0-1 0,-1 0 0,1 1 0,4-1 0,-2-1 0,0 1 0,0-1 0,0-1 0,0 1 0,0-1 0,-1 1 0,1-2 0,-1 1 0,1-1 0,-1 0 0,0 0 0,0 0 0,0 0 0,0-1 0,-1 0 0,0 0 0,7-8 0,-6 5 0,0 0 0,0-1 0,-1 1 0,0-1 0,-1 0 0,1 0 0,-2 0 0,1-1 0,-1 1 0,0-1 0,-1 1 0,0-1 0,0 1 0,-1-1 0,-1-12 0,-2-1 0,-1 0 0,-1 0 0,-1 1 0,-15-38 0,19 54 11,-1-2 0,1 1 0,1 0 0,-1 0 0,1-1 0,0 1-1,1-1 1,-1 1 0,1 0 0,1-8 0,0 11-85,-1-1-1,1 1 1,1 0 0,-1-1 0,0 1-1,1 0 1,0 0 0,-1 0 0,1 0-1,0 0 1,1 0 0,-1 0 0,0 1-1,1-1 1,0 1 0,-1 0 0,1 0-1,0 0 1,5-2 0,29-14-6752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24575,'0'-1'0,"1"0"0,-1 0 0,1 0 0,-1 0 0,1 0 0,-1 0 0,1 0 0,0 1 0,-1-1 0,1 0 0,0 0 0,0 1 0,0-1 0,-1 0 0,1 1 0,0-1 0,0 1 0,0-1 0,0 1 0,0 0 0,0-1 0,0 1 0,0 0 0,0 0 0,0-1 0,2 1 0,27-3 0,-26 4 0,0 0 0,0 0 0,0 0 0,0 0 0,0 1 0,0 0 0,0-1 0,-1 1 0,1 1 0,-1-1 0,1 0 0,-1 1 0,0 0 0,0 0 0,0 0 0,0 0 0,-1 0 0,1 1 0,2 4 0,4 8 0,-2 0 0,1 0 0,5 22 0,-7-21 0,12 45 0,-14-44 0,1 0 0,10 23 0,-15-40 0,0-1 0,0 0 0,0 0 0,0 1 0,0-1 0,1 0 0,-1 0 0,0 0 0,0 1 0,0-1 0,0 0 0,0 0 0,1 0 0,-1 1 0,0-1 0,0 0 0,0 0 0,0 0 0,1 0 0,-1 0 0,0 0 0,0 1 0,1-1 0,-1 0 0,0 0 0,0 0 0,1 0 0,-1 0 0,0 0 0,0 0 0,0 0 0,1 0 0,-1 0 0,0 0 0,0 0 0,1 0 0,-1 0 0,0 0 0,0 0 0,1 0 0,-1-1 0,0 1 0,0 0 0,0 0 0,1 0 0,-1 0 0,0 0 0,0-1 0,0 1 0,1 0 0,-1 0 0,0 0 0,0-1 0,8-10 0,-7 10 0,36-76 0,-26 52 0,0 0 0,2 1 0,0 1 0,18-24 0,-27 42 0,0 0 0,0 1 0,1-1 0,0 1 0,-1 0 0,1 0 0,1 0 0,-1 1 0,0 0 0,1 0 0,0 0 0,-1 0 0,1 1 0,0 0 0,1 1 0,-1-1 0,0 1 0,0 0 0,1 1 0,-1-1 0,0 1 0,9 1 0,-11 0 0,0-1 0,0 1 0,-1 0 0,1 0 0,-1 0 0,1 1 0,-1 0 0,1-1 0,-1 1 0,0 0 0,0 0 0,0 1 0,0-1 0,0 1 0,0-1 0,-1 1 0,1 0 0,-1 0 0,0 0 0,0 0 0,4 7 0,-1 4 0,0-1 0,0 2 0,-1-1 0,2 20 0,1-1 0,31 128-1365,-27-126-5461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1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48 187 24575,'0'-1'0,"0"0"0,0 0 0,0 0 0,0-1 0,0 1 0,0 0 0,-1 0 0,1 0 0,0 0 0,-1 0 0,1 0 0,-1 0 0,1 0 0,-1 0 0,0 0 0,1 0 0,-1 0 0,0 0 0,0 0 0,1 1 0,-1-1 0,0 0 0,0 1 0,-2-2 0,2 2 0,1 0 0,-1-1 0,0 1 0,0 0 0,0 0 0,0 0 0,1 0 0,-1 1 0,0-1 0,0 0 0,0 0 0,1 0 0,-1 1 0,0-1 0,0 0 0,1 1 0,-1-1 0,0 0 0,0 1 0,1-1 0,-1 1 0,1 0 0,-1-1 0,0 1 0,1-1 0,-1 1 0,1 0 0,-1-1 0,1 1 0,0 0 0,-1 0 0,1-1 0,0 1 0,-1 0 0,1 1 0,-2 2 0,0 1 0,1-1 0,-1 1 0,1-1 0,0 1 0,0 0 0,1-1 0,-1 1 0,1 0 0,0 0 0,0-1 0,1 1 0,0 0 0,-1 0 0,1-1 0,1 1 0,2 6 0,-2-6 0,2 1 0,-1 0 0,1-1 0,0 0 0,0 0 0,0 0 0,0 0 0,1-1 0,0 1 0,0-1 0,10 6 0,-6-5 0,-1 0 0,1-1 0,1 0 0,-1 0 0,0-1 0,1 0 0,0-1 0,0 0 0,0-1 0,0 1 0,0-2 0,0 0 0,0 0 0,0 0 0,0-2 0,16-3 0,-19 3 0,-1 0 0,0-1 0,1 0 0,-1 0 0,0-1 0,0 0 0,-1 0 0,1 0 0,-1-1 0,0 0 0,0 0 0,-1 0 0,1 0 0,-1-1 0,0 0 0,0 1 0,-1-2 0,0 1 0,0 0 0,-1-1 0,1 1 0,-1-1 0,-1 0 0,1 1 0,-1-1 0,0 0 0,-1 0 0,0 0 0,0 0 0,-1-10 0,0 8 0,0 0 0,-1 1 0,0-1 0,-1 1 0,1-1 0,-1 1 0,-1 0 0,0 0 0,0 0 0,0 0 0,-1 1 0,-1 0 0,1 0 0,-1 0 0,0 0 0,0 1 0,-1 0 0,0 1 0,0-1 0,0 1 0,-1 1 0,1-1 0,-14-4 0,12 6-136,0 1-1,0 0 1,-1 0-1,1 1 1,0 0-1,-1 1 1,1 0-1,0 0 0,-12 3 1,-24 6-6690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24575,'5'-8'0,"-1"0"0,2 0 0,-1 0 0,1 1 0,0 0 0,0 0 0,1 1 0,0 0 0,0 0 0,1 1 0,-1-1 0,1 2 0,0-1 0,1 1 0,10-4 0,-13 6 0,0 0 0,1 0 0,0 1 0,-1-1 0,1 2 0,0-1 0,-1 1 0,1 0 0,0 0 0,0 0 0,0 1 0,-1 0 0,1 1 0,-1 0 0,1 0 0,-1 0 0,1 0 0,-1 1 0,0 0 0,0 1 0,6 4 0,1 3 0,-1 1 0,0 0 0,-1 0 0,-1 1 0,0 1 0,-1 0 0,0 0 0,12 27 0,-9-13 0,-2 0 0,0 0 0,-2 1 0,5 31 0,-9-30 0,1 56 0,-5-104 0,1-38 0,-12-100 0,11 153 0,-1 1 0,1-1 0,-1 0 0,1 1 0,-1-1 0,0 1 0,0 0 0,0-1 0,0 1 0,-1-1 0,1 1 0,0 0 0,-1 0 0,0 0 0,0 0 0,1 0 0,-1 0 0,0 1 0,0-1 0,-1 1 0,1-1 0,-5-1 0,5 2 0,-1 1 0,0 0 0,0 0 0,1 0 0,-1 0 0,0 0 0,0 0 0,0 1 0,1 0 0,-1-1 0,0 1 0,1 0 0,-1 0 0,1 1 0,-1-1 0,1 0 0,0 1 0,-1 0 0,1-1 0,0 1 0,-3 3 0,-13 13 0,0 1 0,2 0 0,0 1 0,1 1 0,-16 30 0,-52 119 0,73-150 0,-1 6-682,-13 41-1,15-31-6143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24575,'-2'3'0,"0"0"0,1 1 0,-1-1 0,0 0 0,1 1 0,0-1 0,0 1 0,0 0 0,0-1 0,1 1 0,-1 0 0,1 4 0,-1 3 0,-1 10 0,0 0 0,2 1 0,0 0 0,7 35 0,-6-47 0,1-1 0,0 0 0,0 1 0,1-1 0,1 0 0,0-1 0,0 1 0,0-1 0,1 1 0,0-1 0,1-1 0,0 1 0,7 6 0,-10-11 0,1-1 0,0 1 0,-1-1 0,1 0 0,0 0 0,0-1 0,0 1 0,0-1 0,0 0 0,1 0 0,-1 0 0,0 0 0,1-1 0,-1 0 0,0 0 0,1 0 0,-1 0 0,0-1 0,1 1 0,-1-1 0,0 0 0,0-1 0,0 1 0,0-1 0,0 0 0,0 0 0,0 0 0,5-4 0,-1 1 0,0 0 0,0-1 0,-1 0 0,0-1 0,0 1 0,-1-1 0,1-1 0,-2 1 0,1-1 0,-1 0 0,0 0 0,4-11 0,-1-8 0,0 3 0,-6 27 0,0 16 0,-2-12 0,1 0 0,0 0 0,0 0 0,0-1 0,1 1 0,0 0 0,0 0 0,1-1 0,-1 1 0,2-1 0,4 9 0,-4-11 0,-1 0 0,1 0 0,-1-1 0,1 1 0,0-1 0,1 0 0,-1 0 0,0 0 0,1 0 0,0-1 0,0 0 0,-1 0 0,1 0 0,0 0 0,1-1 0,7 1 0,-3 0 0,0-1 0,0-1 0,0 0 0,0 0 0,0-1 0,0 0 0,0-1 0,0 0 0,-1-1 0,11-3 0,-15 4 0,0-1 0,0 1 0,0-1 0,0 0 0,0 0 0,0 0 0,-1-1 0,0 0 0,1 0 0,-2 0 0,1 0 0,0 0 0,-1-1 0,0 0 0,0 1 0,0-1 0,0-1 0,-1 1 0,2-7 0,1-4 17,-2-1 0,0 1 1,-1 0-1,-1-1 0,0 1 0,-3-20 0,2 26-152,-2-1 0,1 1 0,-2 0 0,1 0 0,-1 0 0,-1 0 0,0 0 0,0 1 0,-1-1 0,-10-14 0,-9-4-6691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24575,'3'0'0,"0"1"0,0-1 0,0 1 0,0 0 0,0 0 0,0 0 0,0 0 0,0 0 0,-1 1 0,1-1 0,-1 1 0,1 0 0,-1 0 0,1 0 0,-1 0 0,0 0 0,0 0 0,0 1 0,2 3 0,4 5 0,-1 1 0,12 24 0,37 108 0,-55-142 0,0 0 0,0 0 0,0-1 0,0 1 0,0 0 0,0 0 0,1 0 0,-1-1 0,1 1 0,-1-1 0,1 1 0,-1-1 0,1 1 0,0-1 0,0 0 0,0 0 0,0 0 0,0 0 0,0 0 0,0 0 0,0-1 0,0 1 0,2 0 0,-1-1 0,-1-1 0,0 1 0,1 0 0,-1-1 0,0 0 0,1 1 0,-1-1 0,0 0 0,0 0 0,0 0 0,1-1 0,-1 1 0,-1 0 0,1-1 0,0 1 0,0-1 0,0 0 0,-1 1 0,1-1 0,1-3 0,8-12 22,-1 0-1,-1-1 0,0 0 1,-1 0-1,5-21 0,-6 19-394,0 0 0,2 0-1,20-36 1,-6 25-6453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24575,'5'-5'0,"10"-2"0,8 1 0,9 2 0,3 0 0,6 2 0,4 1 0,-1 0 0,2 1 0,-2 0 0,4 1 0,4-1 0,-16 0 0,-28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24575,'-9'0'0,"6"0"0,13 0 0,14 0 0,17 5 0,10 1 0,1 0 0,1-1 0,1-1 0,0-2 0,-18-1 0,-15-1-8191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24575,'0'13'0,"0"10"0,0 10 0,0 9 0,0 1 0,0 3 0,0 3 0,9 2 0,3 6 0,-1 3 0,-1-9-8191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2 198 24575,'-1'33'0,"0"0"0,5 45 0,-3-69 0,0 1 0,1-1 0,0-1 0,0 1 0,1 0 0,1 0 0,-1-1 0,1 0 0,1 0 0,5 10 0,-5-13 0,0-1 0,1 1 0,-1-1 0,1 0 0,0 0 0,0 0 0,0-1 0,0 0 0,1 0 0,-1-1 0,1 0 0,0 0 0,0 0 0,0-1 0,13 1 0,-2-1 0,0 0 0,0-2 0,0 0 0,0 0 0,18-5 0,-28 3 0,0 0 0,0 0 0,0 0 0,0-1 0,-1-1 0,0 1 0,0-1 0,0 0 0,0 0 0,-1-1 0,0 0 0,0 0 0,0-1 0,-1 0 0,0 1 0,0-2 0,-1 1 0,5-10 0,-4 7 0,-1 0 0,0-1 0,0 1 0,-1-1 0,0 0 0,-1 0 0,0 0 0,-1 0 0,0 0 0,-1 0 0,0-1 0,-1 1 0,-2-14 0,-1 17 0,1 9 0,0 14 0,3-10 0,0 0 0,0-1 0,1 1 0,-1-1 0,1 1 0,0-1 0,1 1 0,-1-1 0,1 1 0,0-1 0,0 0 0,0 0 0,5 7 0,-2-5 0,1 0 0,-1 0 0,1-1 0,0 1 0,1-1 0,-1-1 0,12 7 0,-4-4 0,0 0 0,0-1 0,1-1 0,0 0 0,0-2 0,1 1 0,29 1 0,-40-4 0,1-1 0,-1 0 0,0 0 0,1 0 0,-1-1 0,0 0 0,0 0 0,1 0 0,-1-1 0,0 1 0,0-1 0,7-4 0,-9 3 0,0 1 0,0-1 0,0 0 0,-1 0 0,1 0 0,-1 0 0,0 0 0,1-1 0,-1 1 0,-1-1 0,1 1 0,0-1 0,-1 0 0,0 0 0,0 0 0,0 0 0,0-4 0,3-11 17,-2-1 0,0 0 1,-1 0-1,-1 0 0,-1 0 0,-5-29 0,5 42-82,0 1 1,0-1-1,-1 1 1,0-1-1,-1 1 1,0 0-1,1 0 0,-2 0 1,1 0-1,-1 1 1,0-1-1,0 1 1,0 0-1,-1 0 0,0 0 1,0 1-1,0 0 1,0 0-1,-1 0 1,0 0-1,0 1 1,-9-4-1,-21-3-6761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24575,'9'4'0,"12"16"0,13 23 0,-1 8 0,4 5 0,-5 7 0,-2-3 0,2-11 0,-5-24 0,-6-30 0,3-23 0,-4-15 0,-4-16 0,4-5 0,-2-2 0,-4 10-8191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14 0,0 14 0,0 9 0,0-6-8191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24575,'0'-1'0,"0"1"0,0-1 0,0 0 0,1 0 0,-1 1 0,0-1 0,0 0 0,1 1 0,-1-1 0,1 0 0,-1 1 0,1-1 0,-1 0 0,1 1 0,-1-1 0,1 1 0,-1-1 0,1 1 0,0-1 0,-1 1 0,1 0 0,0-1 0,-1 1 0,1 0 0,0 0 0,-1-1 0,2 1 0,24-5 0,-22 4 0,36-4 0,0 2 0,1 1 0,71 7 0,-111-5 0,0 0 0,0 0 0,1 1 0,-1-1 0,0 1 0,0-1 0,1 1 0,-1-1 0,0 1 0,0 0 0,0 0 0,0-1 0,0 1 0,0 0 0,0 0 0,0 0 0,0 0 0,0 0 0,-1 0 0,1 1 0,0-1 0,-1 0 0,1 0 0,-1 0 0,1 1 0,-1-1 0,0 0 0,1 0 0,-1 3 0,1 3 0,-1 0 0,0 0 0,-1-1 0,-1 12 0,1-8 0,-7 51-116,3-28 198,1 0 0,2 46 0,2-69-197,1 0 0,0 0 0,1-1 0,0 1 0,1-1 0,0 1 0,0-1 0,1 0 0,0 0 0,1 0 0,0 0 0,8 10 0,20 18-6711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24575,'0'28'0,"-1"-9"0,1 1 0,1-1 0,1 1 0,5 22 0,-6-36 0,1 0 0,0-1 0,1 1 0,-1 0 0,1-1 0,0 0 0,1 0 0,-1 1 0,1-2 0,0 1 0,0 0 0,0-1 0,1 0 0,0 0 0,0 0 0,0-1 0,7 5 0,-8-6 0,1 1 0,0-1 0,-1 0 0,1 0 0,0-1 0,0 1 0,0-1 0,0 0 0,0 0 0,1-1 0,-1 1 0,0-1 0,0-1 0,0 1 0,8-2 0,-10 1 0,1 0 0,0-1 0,-1 0 0,1 0 0,-1 0 0,1 0 0,-1 0 0,0 0 0,0-1 0,0 0 0,0 0 0,0 0 0,-1 0 0,0 0 0,1 0 0,-1 0 0,0-1 0,0 1 0,-1-1 0,1 0 0,0-3 0,2-5 0,0 0 0,-2 0 0,1-1 0,-2 1 0,0 0 0,0-1 0,-1 1 0,0-1 0,-1 1 0,-1 0 0,-5-24 0,5 29 0,0-1 0,-1 1 0,0 0 0,0 1 0,0-1 0,-1 1 0,0-1 0,0 1 0,-1 0 0,1 0 0,-1 1 0,-1 0 0,1-1 0,-1 2 0,0-1 0,0 1 0,0 0 0,0 0 0,-1 0 0,0 1 0,-7-3 0,11 6 0,1-1 0,-1 0 0,1 0 0,-1 1 0,0-1 0,1 1 0,-1 0 0,0 0 0,1 0 0,-1 0 0,0 0 0,1 1 0,-1-1 0,0 1 0,1 0 0,-1 0 0,1 0 0,-1 0 0,1 0 0,0 0 0,-3 2 0,2 0 0,0 0 0,0 0 0,0 1 0,0-1 0,1 1 0,-1-1 0,1 1 0,0 0 0,0 0 0,1 0 0,-3 8 0,-1 8 0,2 0 0,0 0 0,1 1 0,1 25 0,4 33 0,15 91 0,-4-51 0,9 47 0,-11-124-1365,1-7-5461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90 24575,'-4'3'0,"1"0"0,-1 0 0,1 0 0,0 0 0,0 0 0,0 1 0,0 0 0,0-1 0,1 1 0,0 0 0,0 0 0,0 1 0,0-1 0,1 0 0,-1 0 0,1 1 0,0-1 0,0 8 0,-2 8 0,1 0 0,1 34 0,1-45 0,1 1 0,0 0 0,0-1 0,1 1 0,1-1 0,-1 1 0,1-1 0,1 0 0,0 0 0,0-1 0,9 14 0,-10-18 0,0 0 0,0-1 0,1 1 0,-1-1 0,1 1 0,0-1 0,0 0 0,0 0 0,1-1 0,-1 1 0,1-1 0,-1 0 0,1 0 0,0-1 0,0 1 0,0-1 0,-1 0 0,1-1 0,0 1 0,0-1 0,0 0 0,1 0 0,6-1 0,-6 0 0,0-1 0,0 1 0,1-1 0,-2 0 0,1-1 0,0 1 0,0-1 0,-1 0 0,1-1 0,-1 1 0,0-1 0,0 0 0,-1-1 0,1 1 0,-1-1 0,0 0 0,0 0 0,0 0 0,-1 0 0,1-1 0,1-6 0,5-9 0,-1-1 0,-1 0 0,-2 0 0,7-33 0,-11 45 0,0 0 0,-1-1 0,0 1 0,-1-1 0,0 1 0,0 0 0,-3-13 0,2 18 0,0 0 0,-1 1 0,1 0 0,-1-1 0,0 1 0,0 0 0,0 0 0,-1 0 0,1 0 0,-1 0 0,0 0 0,0 1 0,-1-1 0,1 1 0,-1 0 0,0 0 0,1 0 0,-7-2 0,-2-1 0,1 0 0,-1 2 0,0-1 0,-1 2 0,1-1 0,-1 2 0,1 0 0,-23-1 0,29 2 0,0 1 0,0 0 0,0 0 0,0 1 0,0 0 0,0 0 0,0 0 0,0 1 0,0 0 0,0 0 0,1 1 0,-1-1 0,1 1 0,0 0 0,-1 1 0,1-1 0,1 1 0,-1 0 0,-8 9 0,9-6-273,-1 0 0,1 0 0,0 1 0,-2 7 0,-9 32-6553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9 0,0 9 0,0 6 0,0 2 0,0 5 0,9 5 0,13-9 0,2-11-8191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24575,'0'9'0,"0"8"0,5 10 0,1 10 0,0-1-8191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24575,'178'0'0,"-177"0"0,-1 0 0,0 1 0,1-1 0,-1 0 0,0 0 0,1 1 0,-1-1 0,0 0 0,0 1 0,1-1 0,-1 0 0,0 1 0,0-1 0,0 0 0,0 1 0,1-1 0,-1 1 0,0-1 0,0 0 0,0 1 0,0-1 0,0 1 0,0-1 0,0 0 0,0 1 0,0-1 0,0 1 0,0-1 0,0 0 0,-1 1 0,1-1 0,0 1 0,0-1 0,0 0 0,0 1 0,-1 0 0,-7 23 0,5-14 0,0 1 0,0 0 0,1 0 0,1 0 0,-1 0 0,2 0 0,0 1 0,1 14 0,0-20 0,0 1 0,1-1 0,-1 0 0,1 0 0,0-1 0,1 1 0,-1 0 0,1-1 0,0 1 0,1-1 0,-1 0 0,1 0 0,0 0 0,0-1 0,7 6 0,0-1 0,2 0 0,-1-1 0,1 0 0,0-1 0,1-1 0,14 5 0,-19-8 0,0 0 0,0-1 0,0 0 0,0 0 0,1-1 0,-1 0 0,1-1 0,-1 0 0,1 0 0,14-3 0,-31 38 0,1-3 0,2 0 0,0 0 0,2 0 0,4 47 0,25 127 0,-22-182 0,-1-6 0,0 1 0,0 22 0,-4-37 0,0 0 0,0 0 0,0 0 0,0 0 0,-1 0 0,1-1 0,-1 1 0,0 0 0,-1 0 0,1-1 0,0 1 0,-1 0 0,0-1 0,0 0 0,0 1 0,-4 4 0,4-7 5,0 1-1,-1 0 0,1-1 0,-1 1 1,1-1-1,-1 0 0,1 0 0,-1 0 1,0 0-1,0 0 0,1 0 0,-1-1 1,0 0-1,0 1 0,0-1 1,0 0-1,0 0 0,1-1 0,-1 1 1,0-1-1,0 1 0,0-1 0,1 0 1,-1 0-1,0 0 0,-3-2 1,-4-2-252,1 0 0,-1-1 0,1 0 0,0 0 1,-13-13-1,-12-16-6579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24575,'-9'0'0,"-3"14"0,-9 4 0,-1 13 0,4 6 0,4 15 0,5 13 0,9 3 0,13-8 0,5-11 0,8-14 0,9-12 0,8-11 0,1-6 0,7-6 0,3-1 0,-6-11 0,-12-3-8191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2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24575,'-6'0'0,"0"0"0,1 1 0,-1-1 0,0 1 0,0 1 0,1-1 0,-1 1 0,0 0 0,1 0 0,0 0 0,-1 1 0,1 0 0,0 0 0,-5 4 0,7-4 0,0 0 0,1 0 0,-1 0 0,1 0 0,-1 1 0,1-1 0,0 0 0,0 1 0,0 0 0,1-1 0,-1 1 0,1 0 0,0 0 0,0 0 0,0 0 0,1 0 0,-1 0 0,1 0 0,0 0 0,0 0 0,1 5 0,0-4 0,0 1 0,0-1 0,0 1 0,1-1 0,0 0 0,0 1 0,0-1 0,0 0 0,1 0 0,0 0 0,0-1 0,0 1 0,8 7 0,-2-4 0,1 0 0,0-1 0,0 0 0,21 11 0,-45 2 0,9-13 0,-1-1 0,1 1 0,0 0 0,-6 12 0,10-14 0,0-1 0,-1 1 0,1 0 0,1-1 0,-1 1 0,1 0 0,0 0 0,0-1 0,0 1 0,1 0 0,-1-1 0,1 1 0,0 0 0,1-1 0,-1 1 0,1-1 0,0 1 0,0-1 0,0 0 0,1 0 0,-1 0 0,1 0 0,0 0 0,0-1 0,0 1 0,1-1 0,-1 0 0,1 0 0,0 0 0,0 0 0,7 3 0,3 2 0,0-1 0,1-1 0,0 0 0,0-1 0,1 0 0,-1-1 0,1-1 0,21 2 0,15-3-1365,-4-2-5461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3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24575,'-3'0'0,"1"0"0,-1 1 0,1-1 0,-1 0 0,1 1 0,-1 0 0,1-1 0,0 1 0,-1 0 0,1 0 0,0 1 0,0-1 0,0 0 0,0 1 0,0-1 0,0 1 0,0 0 0,0-1 0,-1 3 0,-1 1 0,1 0 0,0 0 0,0 0 0,1 0 0,0 0 0,0 1 0,-3 11 0,1 2 0,1 0 0,1 1 0,1 36 0,1-49 0,0 0 0,1-1 0,0 1 0,0-1 0,0 1 0,1-1 0,0 1 0,0-1 0,1 0 0,-1 0 0,2 0 0,-1 0 0,0-1 0,7 8 0,-6-9 0,0-1 0,0 1 0,0-1 0,1 0 0,-1 0 0,1 0 0,0-1 0,0 1 0,0-1 0,0 0 0,0-1 0,0 1 0,1-1 0,-1 0 0,1-1 0,-1 1 0,10-1 0,-8-1 0,1 0 0,-1 0 0,0-1 0,0 0 0,0 0 0,0-1 0,-1 1 0,1-2 0,0 1 0,-1-1 0,0 0 0,0 0 0,0 0 0,-1-1 0,1 0 0,-1 0 0,0-1 0,-1 1 0,1-1 0,-1 0 0,0-1 0,-1 1 0,1 0 0,-1-1 0,0 0 0,-1 0 0,0 0 0,0 0 0,-1 0 0,1 0 0,-1 0 0,-1-1 0,0-10 0,-1 23 0,0-1 0,0-1 0,1 1 0,-1-1 0,1 1 0,0 0 0,0-1 0,0 1 0,1 4 0,1-3 0,0 0 0,1 0 0,-1 0 0,1 0 0,1 0 0,-1-1 0,1 1 0,-1-1 0,1 0 0,0 0 0,1-1 0,-1 1 0,1-1 0,0 0 0,-1 0 0,1 0 0,1-1 0,-1 1 0,0-1 0,7 1 0,8 3 0,1 0 0,-1-2 0,1 0 0,23 0 0,-36-3 0,0-1 0,0 0 0,0 0 0,-1-1 0,1 0 0,0 0 0,0-1 0,0 0 0,-1 0 0,1-1 0,-1 0 0,0 0 0,0-1 0,11-7 0,-13 7 0,0-1 0,0 1 0,-1-1 0,0 0 0,0 0 0,0-1 0,-1 1 0,0-1 0,0 0 0,0 0 0,-1 0 0,1 0 0,-2 0 0,1-1 0,-1 1 0,0-1 0,0 1 0,0-7 0,-2-33-1365,-5 3-5461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3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24575,'2'1'0,"1"-1"0,-1 1 0,0-1 0,1 1 0,-1 0 0,0 0 0,0 0 0,0 0 0,0 0 0,0 1 0,0-1 0,0 1 0,0-1 0,-1 1 0,1 0 0,0-1 0,-1 1 0,1 0 0,1 4 0,23 44 0,-23-43 0,28 73 0,-24-58 0,1 0 0,1 0 0,0-1 0,2 0 0,23 34 0,-32-53 0,0 0 0,-1 1 0,1-1 0,0 0 0,0 0 0,1 0 0,-1-1 0,0 1 0,0 0 0,1-1 0,-1 1 0,1-1 0,0 0 0,-1 0 0,1 0 0,0 0 0,-1-1 0,1 1 0,0-1 0,0 1 0,0-1 0,0 0 0,-1 0 0,1 0 0,0-1 0,0 1 0,0-1 0,0 1 0,3-2 0,-2 0 0,0-1 0,-1 1 0,1-1 0,0 0 0,-1 0 0,1 0 0,-1 0 0,0-1 0,0 1 0,-1-1 0,1 0 0,-1 0 0,1 0 0,-1 0 0,0 0 0,-1 0 0,3-9 0,3-18-341,-2 0 0,-2 0-1,1-55 1,-4 30-6485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3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47 233 24575,'3'-3'0,"1"-1"0,-1 0 0,0 0 0,0-1 0,-1 1 0,4-8 0,-5 11 0,-1 0 0,1 0 0,-1 1 0,0-1 0,1 0 0,-1 0 0,0 0 0,0 0 0,1 0 0,-1 0 0,0 0 0,0 0 0,0 1 0,0-1 0,0 0 0,0 0 0,-1 0 0,1 0 0,0 0 0,0 0 0,-1 0 0,1 0 0,0 1 0,-1-1 0,1 0 0,-1 0 0,1 1 0,-1-1 0,0 0 0,1 0 0,-1 1 0,0-1 0,1 1 0,-1-1 0,0 1 0,0-1 0,1 1 0,-1-1 0,0 1 0,0-1 0,0 1 0,-1 0 0,1-1 0,0 1 0,0 0 0,0 0 0,0 0 0,0 0 0,0 0 0,0 0 0,0 0 0,0 0 0,0 0 0,0 0 0,0 1 0,0-1 0,0 0 0,0 1 0,0-1 0,0 1 0,0-1 0,0 1 0,0-1 0,0 1 0,0 0 0,-1 1 0,0 1 0,0-1 0,-1 1 0,1 0 0,0 0 0,1 1 0,-1-1 0,-1 5 0,-1 2 0,1 0 0,0 1 0,1-1 0,-1 14 0,3-16 0,0 0 0,1-1 0,0 1 0,0 0 0,1-1 0,0 1 0,0-1 0,1 0 0,0 1 0,0-1 0,0 0 0,1-1 0,0 1 0,1-1 0,0 0 0,0 0 0,0 0 0,0 0 0,1-1 0,10 8 0,-9-9 0,-1 1 0,1-1 0,0 0 0,0 0 0,0-1 0,1 0 0,-1 0 0,1-1 0,0 0 0,0 0 0,-1-1 0,1 0 0,0 0 0,0-1 0,0 0 0,0 0 0,0-1 0,0 0 0,0-1 0,10-2 0,-14 2 0,1 0 0,-1 0 0,0 0 0,0 0 0,0-1 0,0 1 0,0-1 0,0 0 0,-1-1 0,1 1 0,-1 0 0,0-1 0,0 0 0,0 0 0,-1 0 0,1 0 0,-1 0 0,0 0 0,0-1 0,0 1 0,-1-1 0,0 1 0,0-1 0,0 0 0,0 0 0,-1 1 0,1-1 0,-1 0 0,-1 0 0,1 1 0,-2-8 0,0-1 0,-1 0 0,0 1 0,0-1 0,-2 1 0,1 0 0,-2 0 0,1 1 0,-2-1 0,1 1 0,-14-16 0,-23-14 0,35 34 0,-1-1 0,1 0 0,1 0 0,-1 0 0,2-1 0,-11-16 0,17 25 0,-1-1 0,1 0 0,0 0 0,-1 0 0,1 0 0,0 0 0,-1 0 0,1 0 0,0 0 0,0 0 0,0 0 0,0 0 0,0 0 0,0 0 0,0 0 0,0 0 0,1 0 0,-1 0 0,0 0 0,1 0 0,-1 0 0,0 0 0,1 0 0,-1 0 0,1 1 0,0-2 0,1 0 0,0 1 0,0-1 0,0 1 0,0-1 0,0 1 0,0 0 0,0 0 0,0 0 0,0 0 0,5-1 0,5-1 0,1 1 0,0 1 0,15-1 0,-26 2 0,99 2 14,-74 1-290,1-2 0,-1-2 1,1 0-1,39-7 0,-49 2-6550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3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49 24575,'-1'-2'0,"1"0"0,-1 0 0,0 0 0,1 1 0,-1-1 0,0 0 0,0 0 0,0 1 0,0-1 0,-1 0 0,1 1 0,0-1 0,-1 1 0,1 0 0,-1-1 0,1 1 0,-1 0 0,0 0 0,1 0 0,-1 0 0,0 0 0,0 0 0,0 1 0,0-1 0,0 0 0,-2 1 0,-7-3 0,1 0 0,-1 1 0,-14-1 0,17 2 0,1 1 0,-1 0 0,0 1 0,0-1 0,1 2 0,-1-1 0,0 1 0,1 0 0,-9 4 0,13-5 0,1 0 0,0 0 0,0 0 0,0 0 0,0 1 0,0-1 0,0 0 0,0 1 0,1 0 0,-1-1 0,0 1 0,1 0 0,-1 0 0,1 0 0,0 0 0,0 0 0,0 0 0,0 0 0,0 0 0,0 0 0,0 1 0,1-1 0,-1 0 0,1 1 0,0-1 0,-1 0 0,1 1 0,0-1 0,0 0 0,1 1 0,-1-1 0,0 0 0,1 1 0,1 3 0,-1-2 0,1 0 0,0 0 0,0-1 0,0 1 0,1 0 0,-1-1 0,1 1 0,0-1 0,0 0 0,0 0 0,0 0 0,0 0 0,1-1 0,0 1 0,-1-1 0,1 0 0,5 3 0,9 2 0,0-1 0,34 8 0,6 2 0,-82-3 0,18-9 0,-1 0 0,1 0 0,1 1 0,-1 0 0,0 0 0,1 1 0,0-1 0,1 1 0,-1 0 0,1 1 0,0-1 0,0 1 0,-3 9 0,5-12 0,1-1 0,0 1 0,0 0 0,0 0 0,1 0 0,-1-1 0,1 1 0,0 0 0,0 0 0,0 0 0,0 0 0,1 0 0,0-1 0,-1 1 0,2 0 0,-1 0 0,0-1 0,1 1 0,-1-1 0,1 1 0,0-1 0,0 0 0,0 1 0,1-1 0,-1 0 0,1-1 0,5 5 0,-1-1-114,1-1 1,1-1-1,-1 1 0,1-1 0,0-1 1,-1 0-1,2 0 0,-1 0 0,0-1 1,0-1-1,13 1 0,18 1-6712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3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24575,'0'4'0,"0"20"0,0-1 0,2 1 0,0-1 0,7 27 0,-7-43 0,0-1 0,0 0 0,1 1 0,-1-1 0,1 0 0,1-1 0,-1 1 0,1 0 0,0-1 0,0 0 0,1 0 0,0 0 0,0-1 0,0 1 0,0-1 0,0 0 0,1-1 0,0 1 0,8 3 0,-8-4 0,1 0 0,1-1 0,-1 0 0,0 0 0,0 0 0,1-1 0,-1 0 0,1 0 0,-1-1 0,1 0 0,0 0 0,-1-1 0,1 0 0,-1 0 0,0-1 0,1 0 0,-1 0 0,0 0 0,0-1 0,0 0 0,0-1 0,-1 0 0,1 0 0,-1 0 0,0-1 0,0 0 0,-1 0 0,0 0 0,1-1 0,-2 1 0,1-1 0,-1-1 0,6-10 0,0-1 0,-2-1 0,0 0 0,-1 0 0,-1-1 0,6-33 0,-8 55-108,3 12 188,14 32 40,5 11-1577,0-8-5369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24575,'0'13'0,"0"10"0,0 10 0,0 9 0,0 1 0,0 3 0,9 7 0,4 0 0,-2 4 0,3 1 0,-1-3 0,-3-3 0,-3-6 0,7-1 0,0 6 0,-2-2 0,-3-9-8191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3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9 0,0 13 0,0 14 0,0 1 0,0-9-8191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5:4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24575,'-2'14'0,"0"0"0,-1 1 0,-1-2 0,0 1 0,-1 0 0,0-1 0,-2 0 0,1 0 0,-1 0 0,-1-1 0,-11 13 0,-5 5 0,-2-1 0,0-2 0,-2-1 0,-1-1 0,-40 26 0,63-47 0,0 0 0,-1 0 0,0-1 0,0 1 0,0-2 0,0 1 0,-14 2 0,19-4 0,0-1 0,0 0 0,0 0 0,0 0 0,0 0 0,1 0 0,-1 0 0,0-1 0,0 1 0,0-1 0,0 1 0,0-1 0,1 0 0,-1 0 0,0 1 0,0-1 0,1 0 0,-1-1 0,1 1 0,-1 0 0,1 0 0,-1-1 0,1 1 0,0-1 0,0 1 0,0-1 0,0 1 0,0-1 0,0 0 0,0 0 0,0 1 0,1-1 0,-1 0 0,0 0 0,1-3 0,-2 0 0,2 0 0,-1 0 0,0 0 0,1 0 0,0 0 0,0 0 0,0 0 0,1 0 0,0 0 0,0 0 0,0 0 0,1 0 0,-1 0 0,1 1 0,0-1 0,1 0 0,-1 1 0,1 0 0,0-1 0,0 1 0,0 0 0,0 1 0,1-1 0,-1 0 0,1 1 0,0 0 0,0 0 0,6-3 0,-3 2 0,-1 0 0,1 1 0,0 0 0,0 0 0,1 1 0,-1-1 0,0 2 0,1-1 0,-1 1 0,1 0 0,0 1 0,-1 0 0,1 0 0,0 0 0,-1 1 0,1 0 0,-1 1 0,13 3 0,-6 2-105,-1 0 0,0 0 0,0 1 0,-1 1 0,0 0 0,0 1 0,-1 0 0,0 1 0,-1 0 0,0 1 0,-1 0 0,10 17 0,1 7-6721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24575,'-1'16'0,"-1"1"0,0-1 0,-1 1 0,-1-1 0,0 0 0,-11 25 0,2-9 0,-3-1 0,-21 34 0,25-48 0,1-1 0,-2 0 0,0-1 0,-16 14 0,22-22 0,-1 0 0,-1-1 0,1 0 0,-1 0 0,0-1 0,0 0 0,-1 0 0,0-1 0,-14 4 0,21-7 0,0-1 0,0 1 0,0-1 0,0 1 0,0-1 0,0 0 0,0 0 0,0 0 0,0-1 0,0 1 0,0-1 0,0 0 0,0 1 0,0-1 0,0-1 0,0 1 0,0 0 0,1-1 0,-5-2 0,4 1 0,0 0 0,0 0 0,0-1 0,0 1 0,1-1 0,0 0 0,-1 0 0,1 0 0,1 0 0,-1 0 0,0 0 0,0-5 0,-1-5 0,1 0 0,0 0 0,1-1 0,0 1 0,1 0 0,1-1 0,3-16 0,-2 19 0,0 1 0,1 0 0,0 1 0,1-1 0,0 0 0,0 1 0,12-18 0,-14 25 0,0 0 0,0 1 0,0-1 0,0 1 0,0 0 0,0 0 0,1 0 0,-1 0 0,1 0 0,0 1 0,-1-1 0,1 1 0,0-1 0,0 1 0,0 0 0,0 0 0,0 0 0,0 1 0,0-1 0,1 1 0,-1 0 0,0-1 0,0 2 0,0-1 0,0 0 0,0 0 0,0 1 0,1 0 0,-1 0 0,0 0 0,0 0 0,3 2 0,1 0 0,1 1 0,-1 1 0,0 0 0,0 0 0,0 0 0,0 1 0,-1 0 0,0 0 0,-1 0 0,8 11 0,5 10 0,21 42 0,-12-20 0,35 50-1365,-39-61-5461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60 24575,'-4'0'0,"0"0"0,1 1 0,-1-1 0,0 0 0,0 1 0,1 0 0,-1 0 0,1 0 0,-1 1 0,1-1 0,-1 1 0,1 0 0,0 0 0,0 0 0,0 0 0,0 0 0,0 1 0,0-1 0,0 1 0,1 0 0,0 0 0,-1 0 0,1 0 0,0 0 0,0 0 0,1 1 0,-1-1 0,1 1 0,0-1 0,0 1 0,-1 4 0,1-3 0,0-1 0,1 1 0,0-1 0,0 1 0,0-1 0,0 1 0,1-1 0,0 1 0,0-1 0,0 1 0,0-1 0,1 0 0,0 0 0,0 1 0,0-1 0,0-1 0,0 1 0,1 0 0,0 0 0,0-1 0,0 0 0,0 1 0,0-1 0,1-1 0,6 6 0,-3-4 0,1 0 0,0 0 0,0-1 0,0 0 0,0 0 0,0-1 0,1 0 0,-1-1 0,1 1 0,-1-2 0,1 1 0,-1-1 0,1-1 0,12-1 0,-15 1 0,0 0 0,0-1 0,0 0 0,-1 0 0,1-1 0,-1 1 0,1-1 0,-1 0 0,0-1 0,0 1 0,0-1 0,-1 0 0,1 0 0,-1 0 0,0-1 0,0 0 0,-1 1 0,1-1 0,-1-1 0,0 1 0,3-9 0,-2 5 0,0-1 0,-1 0 0,-1 0 0,0 0 0,0-1 0,1-18 0,-3 25 0,0 1 0,0 0 0,0 0 0,-1-1 0,1 1 0,-1 0 0,0 0 0,0 0 0,0 0 0,0 0 0,0 0 0,-1 0 0,1 0 0,-1 0 0,0 1 0,0-1 0,0 0 0,0 1 0,0 0 0,0-1 0,-1 1 0,1 0 0,-1 0 0,0 0 0,-5-2 0,-5 0-151,0 0-1,0 1 0,0 1 0,0 0 1,-1 1-1,1 0 0,-1 1 1,-23 3-1,-10 3-6674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1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24575,'0'19'0,"0"-3"0,0 0 0,1-1 0,0 1 0,5 21 0,-5-33 0,1 0 0,-1 1 0,1-1 0,0 0 0,0 0 0,0 0 0,1 0 0,-1-1 0,1 1 0,0 0 0,0-1 0,0 0 0,0 0 0,1 0 0,-1 0 0,1 0 0,0-1 0,0 0 0,0 0 0,4 2 0,8 1 0,0 0 0,0-1 0,0-1 0,0-1 0,1 0 0,-1-1 0,1-1 0,0-1 0,-1 0 0,1-1 0,-1 0 0,0-2 0,0 0 0,16-6 0,-27 8 0,-1 0 0,1-1 0,0 1 0,-1-1 0,0 0 0,1 0 0,-1 0 0,-1-1 0,1 1 0,0-1 0,-1 0 0,0 0 0,0 0 0,0-1 0,0 1 0,-1-1 0,1 1 0,-1-1 0,0 0 0,-1 0 0,1 0 0,-1 0 0,0 0 0,0 0 0,-1 0 0,1 0 0,-1-1 0,-1 1 0,1 0 0,-1 0 0,1 0 0,-3-8 0,1 4 0,-1 1 0,1 0 0,-1 0 0,-1 0 0,1 0 0,-1 0 0,-1 1 0,1-1 0,-1 1 0,-1 0 0,1 1 0,-1-1 0,0 1 0,-1 1 0,0-1 0,0 1 0,0 0 0,-14-8 0,15 11 0,0-1 0,-1 1 0,1 0 0,-1 0 0,1 1 0,-1 0 0,0 0 0,1 1 0,-1-1 0,0 1 0,1 1 0,-1 0 0,0-1 0,1 2 0,-1-1 0,1 1 0,-1 0 0,1 1 0,0-1 0,0 1 0,0 0 0,0 1 0,1-1 0,-1 1 0,1 0 0,0 1 0,0-1 0,0 1 0,1 0 0,0 0 0,0 1 0,-4 6 0,-1 5 0,2 0 0,0 1 0,1 0 0,0 0 0,2 1 0,0-1 0,1 1 0,-1 31 0,4-17 0,1 0 0,1-1 0,2 1 0,9 40 0,-3-40 26,2 0 0,1-1-1,2 0 1,22 36 0,-14-26-773,19 46 0,-27-46-6079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24575,'0'4'0,"9"16"0,4 9 0,-2 13 0,3-1 0,-1 2 0,6-6 0,0 0 0,-3-7-8191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1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190 194 24575,'-1'88'0,"4"107"0,-2-184 0,0-1 0,1 1 0,0-1 0,1 0 0,1 0 0,-1 0 0,1 0 0,1 0 0,6 10 0,-9-17 0,0-1 0,0 1 0,0-1 0,0 1 0,1-1 0,-1 1 0,1-1 0,-1 0 0,1 0 0,0-1 0,0 1 0,0 0 0,0-1 0,0 0 0,0 1 0,0-1 0,0-1 0,0 1 0,1 0 0,-1-1 0,0 1 0,1-1 0,-1 0 0,0 0 0,1-1 0,-1 1 0,0-1 0,0 1 0,1-1 0,-1 0 0,0 0 0,4-3 0,2 0 0,-1-1 0,0 0 0,-1 0 0,1-1 0,-1 0 0,0 0 0,0-1 0,-1 0 0,0 0 0,0-1 0,-1 1 0,0-1 0,0 0 0,-1-1 0,0 1 0,-1-1 0,1 0 0,2-14 0,1-7 0,-1 0 0,-1 0 0,-2-1 0,0-43 0,-4 63 0,0 0 0,0 0 0,-1 0 0,-1 0 0,1 0 0,-2 1 0,1-1 0,-2 1 0,1 0 0,-1 0 0,-1 1 0,0-1 0,0 1 0,-1 0 0,0 1 0,0 0 0,-1 0 0,0 0 0,-1 1 0,-14-9 0,10 7 0,-2 0 0,1 2 0,-1 0 0,0 0 0,0 1 0,-1 1 0,0 1 0,0 0 0,0 1 0,0 1 0,-1 0 0,1 1 0,-22 2 0,33-1 0,0 1 0,0-1 0,0 1 0,1 0 0,-1 1 0,0-1 0,0 1 0,1 0 0,-1 0 0,1 1 0,0-1 0,0 1 0,-1 0 0,2 0 0,-1 1 0,0-1 0,1 1 0,-1-1 0,1 1 0,0 0 0,0 0 0,1 1 0,-1-1 0,1 1 0,0-1 0,0 1 0,1-1 0,-1 1 0,1 0 0,0 0 0,0 9 0,0-5 0,0 1 0,1 0 0,0 0 0,1 0 0,0 0 0,1-1 0,0 1 0,1-1 0,-1 1 0,2-1 0,-1 0 0,1 0 0,1 0 0,0 0 0,8 10 0,-6-10 7,1-1 0,0-1 0,0 1 0,1-1 0,0-1 1,0 1-1,1-1 0,0-1 0,0 0 0,0-1 0,0 1 0,1-2 0,-1 0 0,1 0 0,0-1 0,22 2 0,-1-3-304,1-1 0,-1-2 0,0-1 0,51-11 0,-51 7-6529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24575,'16'111'0,"33"292"0,-42-357 0,19 105 0,8 77 0,-32-213 0,1 29 0,14 64 0,-17-108 0,0 0 0,0 0 0,0-1 0,0 1 0,0 0 0,0 0 0,0 0 0,0 0 0,0 0 0,0 0 0,0 0 0,0 0 0,1 0 0,-1 0 0,0 0 0,0 0 0,0 0 0,0 0 0,0 0 0,0 0 0,0 0 0,0-1 0,0 1 0,0 0 0,0 0 0,0 0 0,0 0 0,0 0 0,0 0 0,1 0 0,-1 0 0,0 0 0,0 0 0,0 0 0,0 0 0,0 0 0,0 0 0,0 0 0,0 0 0,0 0 0,0 0 0,0 0 0,0 0 0,1 1 0,1-17 0,1-22 0,-1-24 0,-5-260 0,2 309 0,-1 0 0,0 1 0,-1-1 0,0 0 0,-6-14 0,9 27 0,0-1 0,-1 1 0,1-1 0,0 0 0,0 1 0,0-1 0,-1 1 0,1-1 0,0 1 0,-1-1 0,1 1 0,0-1 0,-1 1 0,1 0 0,0-1 0,-1 1 0,1-1 0,-1 1 0,1 0 0,-1 0 0,1-1 0,-1 1 0,1 0 0,-2-1 0,-3 12 0,4 22 0,1-29 0,0 0 0,1 1 0,0-1 0,0 0 0,0 1 0,0-1 0,0 0 0,1 0 0,0 0 0,0 0 0,0 0 0,0 0 0,1-1 0,0 1 0,-1-1 0,1 0 0,0 0 0,1 0 0,-1 0 0,0 0 0,1 0 0,4 2 0,-2-3 0,-1 0 0,1 0 0,0 0 0,0-1 0,0 0 0,0 0 0,0 0 0,0-1 0,0 0 0,0 0 0,0-1 0,0 1 0,-1-1 0,1-1 0,11-2 0,-10 1 0,1 0 0,-1 0 0,0-1 0,0 0 0,0 0 0,0-1 0,-1 0 0,0 0 0,0 0 0,0-1 0,0 0 0,-1 0 0,0 0 0,0-1 0,-1 0 0,0 0 0,0 0 0,-1 0 0,1 0 0,-2-1 0,4-9 0,-6 15 0,0 1 0,0-1 0,0 1 0,1 0 0,-1-1 0,1 1 0,-1 0 0,1-1 0,0 1 0,-1 0 0,1 0 0,0-1 0,0 1 0,0 0 0,1-1 0,4 26 0,-1-1-455,1 0 0,15 40 0,6-4-6371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24575,'17'-13'0,"-7"4"0,-6 7 0,-1 1 0,1-1 0,0 0 0,0 1 0,0 0 0,0 0 0,0 0 0,1 0 0,-1 1 0,0 0 0,0 0 0,0 0 0,1 0 0,-1 0 0,0 1 0,0 0 0,0 0 0,0 0 0,0 0 0,0 1 0,0 0 0,0 0 0,0 0 0,-1 0 0,1 0 0,4 4 0,3 3 0,0 0 0,0 1 0,-1 0 0,-1 1 0,1 0 0,12 19 0,-15-17 0,-1 0 0,0 1 0,-1 0 0,0 0 0,-1 0 0,5 28 0,4 15 0,-13-56 0,0-1 0,0 0 0,0 1 0,0-1 0,0 0 0,0 1 0,0-1 0,0 1 0,1-1 0,-1 0 0,0 0 0,0 1 0,0-1 0,0 0 0,0 1 0,1-1 0,-1 0 0,0 1 0,0-1 0,0 0 0,1 0 0,-1 1 0,0-1 0,0 0 0,1 0 0,-1 0 0,0 1 0,1-1 0,-1 0 0,0 0 0,1 0 0,-1 0 0,0 0 0,1 0 0,-1 0 0,0 0 0,1 0 0,-1 0 0,1 0 0,8-12 0,4-25 0,1-19 0,21-64 0,-31 108 0,1 0 0,1 1 0,0-1 0,1 1 0,0 1 0,0-1 0,16-15 0,-21 23 0,0 1 0,0 0 0,0 0 0,0-1 0,1 1 0,-1 1 0,1-1 0,-1 0 0,1 1 0,0-1 0,0 1 0,-1 0 0,1 0 0,0 0 0,0 0 0,0 0 0,0 1 0,0-1 0,1 1 0,-1 0 0,0 0 0,0 0 0,0 0 0,0 1 0,0-1 0,0 1 0,0 0 0,0 0 0,0 0 0,0 0 0,0 0 0,0 1 0,-1-1 0,1 1 0,-1 0 0,1 0 0,-1 0 0,0 0 0,3 3 0,3 4 0,0 1 0,0 0 0,-1 1 0,-1 0 0,0 0 0,0 0 0,-1 1 0,6 18 0,-1 13-59,-9-35-34,0-1-1,1 1 1,0-1 0,0 1 0,0-1-1,1 0 1,0 0 0,0 0-1,1-1 1,0 1 0,0-1 0,1 0-1,6 8 1,13 2-6733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24575,'81'1'0,"99"-4"0,-171 2 0,-1 0 0,1-1 0,0 1 0,-1-2 0,0 1 0,16-8 0,-24 10 0,1 0 0,-1-1 0,1 1 0,0 0 0,-1 0 0,1-1 0,-1 1 0,1 0 0,-1-1 0,1 1 0,-1 0 0,1-1 0,-1 1 0,0-1 0,1 1 0,-1-1 0,1 1 0,-1-1 0,0 1 0,0-1 0,1 0 0,-1 1 0,0-1 0,0 1 0,1-1 0,-1 1 0,0-1 0,0 0 0,0 1 0,0-1 0,0 0 0,0 0 0,-1 0 0,0 0 0,1 1 0,-1-1 0,0 1 0,1-1 0,-1 1 0,0-1 0,0 1 0,1 0 0,-1-1 0,0 1 0,0 0 0,0 0 0,1-1 0,-1 1 0,0 0 0,0 0 0,0 0 0,0 0 0,0 0 0,0 0 0,1 0 0,-3 1 0,-1 0 0,0 0 0,-1 0 0,1 1 0,0 0 0,0 0 0,0 0 0,0 0 0,1 1 0,-1-1 0,0 1 0,1 0 0,0 0 0,0 0 0,0 1 0,0-1 0,0 1 0,1-1 0,-1 1 0,1 0 0,0 0 0,0 0 0,1 0 0,-3 8 0,0 1 0,0 0 0,1 1 0,0-1 0,1 1 0,1 0 0,0 23 0,2-23-50,1 0-1,1 0 1,0 0-1,1-1 0,1 1 1,0-1-1,1 0 1,0-1-1,1 1 1,0-1-1,1 0 0,1-1 1,-1 0-1,2 0 1,0-1-1,0 0 1,0-1-1,1 0 0,1-1 1,0 0-1,0-1 1,0 0-1,1 0 1,0-2-1,0 0 1,20 5-1,10-2-6775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24575,'0'-5'0,"4"8"0,2 8 0,0 11 0,-1 6 0,3 9 0,0 6 0,8 0 0,1 8 0,8-6 0,-2-1 0,1-8 0,-4-10-8191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9 0,9 9 0,3 6 0,0 2 0,7 1 0,0 7 0,1-6 0,-2-7 0,-5-1 0,5-7 0,-1-9-8191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24575,'-1'7'0,"0"1"0,0 0 0,0-1 0,-1 1 0,0-1 0,-1 0 0,0 1 0,0-1 0,0 0 0,-1-1 0,-5 9 0,-8 8 0,-32 35 0,35-43 0,10-10 0,1 0 0,-1 0 0,-1-1 0,1 0 0,-1 0 0,1 0 0,-1 0 0,0-1 0,0 0 0,-1 0 0,1 0 0,-1-1 0,1 0 0,-9 3 0,14-5 0,0 0 0,-1 0 0,1 0 0,0 0 0,-1 0 0,1 0 0,-1 0 0,1 0 0,0 0 0,-1 0 0,1 0 0,0 0 0,-1 0 0,1 0 0,-1 0 0,1-1 0,0 1 0,-1 0 0,1 0 0,0 0 0,0 0 0,-1-1 0,1 1 0,0 0 0,-1 0 0,1-1 0,0 1 0,0 0 0,-1-1 0,1 1 0,0 0 0,0-1 0,0 1 0,-1 0 0,1-1 0,0 1 0,0 0 0,0-1 0,0 1 0,0 0 0,0-1 0,0 1 0,0 0 0,0-1 0,0 1 0,0-1 0,0 1 0,0 0 0,0-1 0,0 1 0,0 0 0,0-1 0,1 1 0,-1 0 0,0-1 0,0 1 0,0 0 0,1-1 0,-1 1 0,0 0 0,0-1 0,1 1 0,-1 0 0,18-22 0,-12 17 0,1 0 0,0 1 0,1-1 0,-1 1 0,1 1 0,0 0 0,0 0 0,0 0 0,0 1 0,0 0 0,0 0 0,1 1 0,-1 0 0,1 1 0,-1 0 0,1 0 0,-1 1 0,1 0 0,-1 1 0,0-1 0,0 1 0,0 1 0,0 0 0,0 0 0,0 1 0,0-1 0,-1 2 0,0-1 0,0 1 0,9 8 0,63 63-1365,-60-59-5461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24575,'12'19'0,"-2"-6"0,-2 7 0,-1 0 0,0 1 0,-2 0 0,0 0 0,2 30 0,12 46 0,-19-96 0,0 1 0,0-1 0,1 1 0,-1-1 0,1 1 0,-1-1 0,1 0 0,-1 1 0,1-1 0,0 0 0,0 1 0,0-1 0,0 0 0,0 0 0,0 0 0,0 0 0,0 0 0,0 0 0,0 0 0,1 0 0,-1 0 0,0-1 0,0 1 0,4 1 0,-3-3 0,0 1 0,0 0 0,0 0 0,0 0 0,-1-1 0,1 1 0,0-1 0,0 0 0,0 1 0,0-1 0,0 0 0,-1 0 0,1 0 0,0 0 0,-1-1 0,2-1 0,6-4 0,-2-1 0,1 0 0,-1-1 0,0 0 0,9-15 0,-10 12 0,41-64 0,-43 70 0,1 0 0,-1 0 0,1 1 0,0 0 0,1 0 0,-1 0 0,1 0 0,0 1 0,10-6 0,-14 10 0,0-1 0,0 1 0,0-1 0,0 1 0,0 0 0,0 0 0,0 0 0,1 0 0,-1 0 0,0 0 0,0 1 0,0-1 0,0 1 0,0-1 0,-1 1 0,1 0 0,0 0 0,0 0 0,0 0 0,0 0 0,-1 0 0,1 0 0,-1 1 0,1-1 0,-1 0 0,1 1 0,-1 0 0,0-1 0,2 4 0,5 6 0,-1 0 0,0 0 0,7 17 0,-12-23 0,16 38-134,23 89 0,-30-91-963,0-5-5729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24575,'0'35'0,"1"0"0,1 0 0,15 63 0,-15-88 0,1 0 0,0 0 0,0-1 0,1 1 0,0-1 0,1 0 0,0 0 0,1-1 0,0 1 0,0-1 0,0 0 0,1-1 0,1 0 0,-1 0 0,1 0 0,0-1 0,16 9 0,-20-13 0,0 0 0,0 0 0,1 0 0,-1-1 0,1 0 0,0 0 0,-1 0 0,1 0 0,0-1 0,0 0 0,-1 0 0,1 0 0,0 0 0,0-1 0,-1 0 0,1 0 0,-1 0 0,1-1 0,-1 1 0,1-1 0,-1 0 0,0 0 0,0-1 0,0 1 0,0-1 0,0 0 0,4-4 0,-1 0 0,-1 1 0,0-1 0,-1 0 0,1-1 0,-1 1 0,-1-1 0,0 0 0,0 0 0,0-1 0,-1 1 0,0-1 0,-1 0 0,3-13 0,-4 10-273,0 0 0,0-1 0,-2 1 0,-2-19 0,-3 0-6553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0,0 14 0,0 5 0,0-5-8191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24575,'0'5'0,"0"5"0,-9 11 0,-3 11 0,0 5 0,-2-5 0,1 2 0,3-4-8191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24575,'17'-9'0,"1"0"0,1 2 0,-1 0 0,1 1 0,1 0 0,28-3 0,25-8 0,-53 10 0,35-17 0,-42 17 0,-1 1 0,1 1 0,1 0 0,-1 1 0,15-3 0,-26 6 0,0 1 0,0 0 0,1 0 0,-1 0 0,0 1 0,0-1 0,1 0 0,-1 1 0,0-1 0,0 1 0,1 0 0,-1 0 0,0 0 0,0 0 0,0 0 0,0 0 0,-1 1 0,1-1 0,0 1 0,0-1 0,-1 1 0,1-1 0,-1 1 0,1 0 0,-1 0 0,0 0 0,0 0 0,0 0 0,0 0 0,0 0 0,0 0 0,0 0 0,-1 1 0,1 3 0,2 8 0,0 0 0,-2 1 0,1-1 0,-2 17 0,0-25 0,-9 365-1365,9-326-5461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79 161 24575,'-2'0'0,"1"1"0,-1-1 0,0 1 0,0-1 0,1 1 0,-1 0 0,0 0 0,1-1 0,-1 1 0,0 0 0,1 1 0,-1-1 0,1 0 0,0 0 0,-1 1 0,1-1 0,0 0 0,0 1 0,0-1 0,0 1 0,0 0 0,0-1 0,0 1 0,1 0 0,-1 0 0,0 3 0,-2 6 0,0 0 0,-3 22 0,6-29 0,-3 13 0,2 1 0,0-1 0,1 1 0,0 0 0,4 20 0,-3-34 0,0 0 0,0 1 0,1-1 0,-1 0 0,1 0 0,0 0 0,0 0 0,1 0 0,-1 0 0,1 0 0,3 4 0,-3-6 0,-1 0 0,1 0 0,-1 0 0,1-1 0,0 1 0,-1-1 0,1 1 0,0-1 0,0 0 0,0 0 0,0-1 0,0 1 0,0 0 0,1-1 0,-1 0 0,0 0 0,0 0 0,4 0 0,-1-1 0,0 0 0,0 0 0,0 0 0,-1-1 0,1 0 0,0 0 0,-1 0 0,1-1 0,-1 0 0,0 0 0,0 0 0,8-7 0,-5 2 0,-1 1 0,1-1 0,-2 0 0,1-1 0,-1 0 0,9-17 0,-8 12 0,0 0 0,-1-1 0,-1 0 0,-1-1 0,0 1 0,-1-1 0,0 1 0,-2-1 0,1-28 0,-3 36 0,-1 1 0,1-1 0,-1 0 0,-1 0 0,1 1 0,-1-1 0,-1 1 0,1 0 0,-1 0 0,-1 0 0,1 0 0,-1 1 0,0-1 0,-1 1 0,1 1 0,-1-1 0,0 1 0,-1 0 0,1 0 0,-1 1 0,0 0 0,0 0 0,0 1 0,-1-1 0,1 2 0,-1-1 0,0 1 0,-8-1 0,13 2 0,-1 1 0,1 0 0,0 0 0,0 1 0,-1-1 0,1 1 0,0 0 0,0 0 0,-1 0 0,1 0 0,0 0 0,0 1 0,0-1 0,1 1 0,-1 0 0,0 0 0,0 0 0,1 0 0,0 0 0,-1 0 0,1 1 0,0-1 0,0 1 0,0 0 0,-2 3 0,-3 7 0,0 1 0,0 0 0,2 0 0,-5 16 0,-6 30-1365,5-5-5461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24575,'0'5'0,"0"14"0,0 10 0,0 9 0,0 7 0,9-5 0,3 1 0,4-7 0,0 5 0,10-4 0,2-4 0,9-7 0,-2-8-8191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56 24575,'-1'42'0,"0"-11"0,1 1 0,7 48 0,-6-72 0,1 0 0,-1-1 0,2 0 0,-1 1 0,1-1 0,0 0 0,0 0 0,1 0 0,0 0 0,0-1 0,0 0 0,1 1 0,0-2 0,0 1 0,11 8 0,-13-11 0,0-1 0,0 0 0,1 0 0,-1 0 0,1 0 0,-1 0 0,1-1 0,0 0 0,0 1 0,0-1 0,-1-1 0,1 1 0,0 0 0,0-1 0,0 0 0,0 0 0,0 0 0,0-1 0,0 1 0,0-1 0,0 0 0,0 0 0,-1 0 0,6-3 0,-3 1 0,-1-1 0,1 1 0,-1-1 0,0-1 0,-1 1 0,1-1 0,-1 0 0,1 0 0,-2 0 0,1 0 0,0-1 0,-1 1 0,0-1 0,3-8 0,0-2 0,0-1 0,0-1 0,-2 1 0,0 0 0,-1-1 0,1-23 0,-4 34 0,0 1 0,0-1 0,0 0 0,-1 0 0,0 1 0,0-1 0,-1 1 0,0-1 0,0 1 0,-1 0 0,1 0 0,-1 0 0,0 0 0,-1 0 0,0 0 0,0 1 0,0 0 0,0 0 0,-11-9 0,13 13 0,0-1 0,0 0 0,-1 1 0,1-1 0,-1 1 0,1-1 0,-1 1 0,0 0 0,1 0 0,-1 1 0,0-1 0,0 1 0,1-1 0,-1 1 0,0 0 0,0 0 0,0 0 0,0 0 0,-3 1 0,3 0 0,-1 0 0,0 1 0,0 0 0,0-1 0,1 2 0,-1-1 0,1 0 0,0 0 0,0 1 0,0 0 0,-6 6 0,0 2 0,1 1 0,0 1 0,0-1 0,1 1 0,1 1 0,-7 20 0,4-6 0,2 1 0,1 0 0,1 0 0,-1 48 0,10 124 0,1-65 0,-5-29-1365,0-58-5461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3 196 24575,'-1'36'0,"0"-17"0,1-1 0,0 1 0,5 25 0,-4-40 0,0 1 0,0 0 0,1-1 0,-1 1 0,1-1 0,0 0 0,0 1 0,1-1 0,-1 0 0,1 0 0,0 0 0,0-1 0,0 1 0,0-1 0,1 0 0,-1 0 0,1 0 0,4 3 0,1-2 0,-1 0 0,1 0 0,0-1 0,0 0 0,0 0 0,1-1 0,-1-1 0,0 1 0,1-2 0,-1 1 0,1-1 0,-1-1 0,1 1 0,-1-2 0,1 1 0,-1-1 0,0-1 0,0 0 0,15-6 0,-16 5 0,0 0 0,0 0 0,-1-1 0,1 0 0,-1 0 0,0-1 0,0 1 0,-1-2 0,0 1 0,0-1 0,0 0 0,-1 0 0,0-1 0,0 1 0,-1-1 0,0 0 0,-1 0 0,1-1 0,-2 1 0,5-18 0,-6 15 0,-1 0 0,1 0 0,-2 0 0,1 0 0,-2 1 0,1-1 0,-1 0 0,-1 0 0,0 1 0,-1-1 0,0 1 0,0 0 0,-1 0 0,0 1 0,-1-1 0,0 1 0,-13-15 0,14 19 0,0 0 0,0 0 0,-1 0 0,1 0 0,-1 1 0,0 0 0,0 0 0,-1 1 0,1-1 0,-1 2 0,1-1 0,-1 1 0,0-1 0,0 2 0,0-1 0,0 1 0,0 0 0,-1 1 0,1 0 0,0 0 0,0 0 0,0 1 0,-1 0 0,1 0 0,0 1 0,0 0 0,-12 5 0,14-4 9,0-1 0,-1 1 1,1 0-1,0 1 0,0-1 0,1 1 0,-1 0 0,1 0 0,0 0 0,0 1 1,0-1-1,-5 10 0,4-6-221,1 1 0,0 0 0,1 1 0,0-1 0,0 0 0,-2 19 0,-1 18-6614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17 0,0 15 0,0 3 0,9-7 0,3-4 0,0-8-8191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24575,'-9'0'0,"-4"4"0,11 11 0,5 12 0,16 11 0,4 3 0,-1-5-8191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24575,'-4'0'0,"1"1"0,0 0 0,0-1 0,0 1 0,0 0 0,0 1 0,0-1 0,0 1 0,1-1 0,-1 1 0,0 0 0,1 0 0,-1 0 0,1 0 0,0 0 0,0 1 0,0-1 0,-3 5 0,-5 7 0,2-1 0,-10 20 0,16-29 0,-6 14 0,0 1 0,1 0 0,1 1 0,1-1 0,0 1 0,2 0 0,0 0 0,1 1 0,3 39 0,-1-56 0,0 0 0,1 0 0,0 1 0,0-1 0,0 0 0,1 0 0,-1 0 0,1 0 0,0 0 0,0-1 0,0 1 0,1-1 0,-1 1 0,1-1 0,0 0 0,4 4 0,-1-2 0,-1-1 0,1 0 0,1-1 0,-1 1 0,0-1 0,1 0 0,0-1 0,0 0 0,7 2 0,5 0 0,1-2 0,0 0 0,0-1 0,-1-1 0,1-1 0,23-3 0,-38 3 0,0 0 0,0 0 0,-1-1 0,1 1 0,-1-1 0,1 0 0,-1-1 0,0 1 0,1-1 0,-1 1 0,-1-1 0,1 0 0,0-1 0,-1 1 0,1-1 0,-1 1 0,0-1 0,0 0 0,-1 0 0,4-6 0,-5 7 0,1-1 0,-1 1 0,0 0 0,0-1 0,0 1 0,-1-1 0,1 1 0,-1-1 0,0 1 0,0-1 0,0 0 0,0 1 0,-1-1 0,1 1 0,-1-1 0,0 1 0,0-1 0,0 1 0,0 0 0,-1 0 0,0-1 0,1 1 0,-1 0 0,0 0 0,0 1 0,-1-1 0,-4-4 0,2 3-57,0 0 0,0 0 1,0 1-1,-1 0 0,1 0 0,-1 0 0,0 1 0,0 0 0,0 0 0,0 0 0,0 1 1,0 0-1,0 0 0,0 0 0,-1 1 0,1 0 0,0 0 0,-1 1 0,1 0 1,0 0-1,0 0 0,0 1 0,-11 4 0,-17 11-6769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134 134 24575,'-6'1'0,"1"-1"0,0 1 0,0 0 0,0 0 0,0 0 0,0 1 0,0 0 0,0 0 0,0 0 0,0 1 0,1-1 0,-1 1 0,1 0 0,0 0 0,0 1 0,0-1 0,0 1 0,1 0 0,0 0 0,-4 5 0,3-2 0,-1 0 0,1 0 0,0 1 0,1-1 0,0 1 0,0 0 0,0 0 0,1 0 0,1 1 0,-1-1 0,0 16 0,2-21 0,1 0 0,-1 0 0,0 1 0,1-1 0,0 0 0,0 0 0,0 0 0,0 0 0,0 0 0,0 0 0,1 0 0,0-1 0,-1 1 0,1 0 0,0-1 0,0 0 0,1 1 0,-1-1 0,0 0 0,1 0 0,-1 0 0,1 0 0,0-1 0,0 1 0,-1-1 0,1 1 0,0-1 0,0 0 0,0 0 0,5 1 0,3 0 0,-1 0 0,1-1 0,0 0 0,-1-1 0,1 0 0,0-1 0,20-3 0,-18 1 0,0-1 0,0 0 0,0 0 0,0-2 0,-1 0 0,0 0 0,-1-1 0,19-14 0,-22 15 0,-1 0 0,0-1 0,0 0 0,0 0 0,-1-1 0,-1 0 0,1 0 0,-1 0 0,0 0 0,-1-1 0,0 0 0,5-18 0,-8 23 0,0 0 0,0 0 0,-1 0 0,1 0 0,-1 1 0,0-1 0,0 0 0,0 0 0,-1 0 0,0 0 0,1 0 0,-1 0 0,-1 0 0,1 1 0,0-1 0,-1 0 0,-2-4 0,0 4 0,1 0 0,0 0 0,-1 0 0,0 0 0,0 1 0,0-1 0,0 1 0,-1 0 0,1 0 0,-1 1 0,-8-4 0,3 2 0,-1 1 0,0 0 0,0 0 0,0 1 0,0 0 0,-1 1 0,1 0 0,0 1 0,0 1 0,-1-1 0,-15 5 0,21-4 0,1 0 0,-1 1 0,1 0 0,-1 0 0,1 1 0,0-1 0,0 1 0,0 0 0,1 1 0,-1-1 0,1 1 0,-1 0 0,1 0 0,0 0 0,1 1 0,-6 6 0,5-2 0,0-1 0,0 1 0,1-1 0,0 1 0,0 0 0,1 0 0,1 0 0,-1 0 0,1 14 0,0-14 0,1-1 0,0 0 0,1 0 0,-1 1 0,2-1 0,-1 0 0,1 0 0,6 15 0,-6-19 0,0 1 0,1-1 0,-1 0 0,1-1 0,0 1 0,0 0 0,0-1 0,1 1 0,-1-1 0,1 0 0,0 0 0,0-1 0,0 1 0,0-1 0,0 0 0,0 0 0,6 1 0,0 1 0,0-1 0,0-1 0,0 0 0,1 0 0,-1-1 0,1 0 0,0-1 0,-1 0 0,1-1 0,-1 0 0,1-1 0,-1 0 0,0-1 0,0 0 0,0 0 0,0-1 0,0 0 0,-1-1 0,11-6 0,-8 2 0,0 1 0,-1-2 0,0 1 0,-1-2 0,0 1 0,0-1 0,-1-1 0,0 0 0,-1 0 0,-1 0 0,0-1 0,-1 0 0,8-22 0,3-14 0,-3 11 0,9-43 0,-33 152 0,3 1 0,4 122 0,3-188-47,0 1 0,0-1 0,1 0 0,0 1 0,1-1 0,-1 0 0,1 0 0,1 1 0,-1-1-1,1-1 1,0 1 0,0 0 0,0-1 0,1 0 0,0 1 0,0-1 0,1-1 0,-1 1 0,1-1 0,0 0 0,0 0 0,0 0-1,1-1 1,-1 1 0,1-1 0,0-1 0,0 1 0,8 2 0,18 3-6779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24575,'95'1'0,"-40"2"0,-1-3 0,0-3 0,55-9 0,-94 7 0,-2 2 0,-12 4 0,-4 4 0,-4 3 0,1 1 0,0 0 0,0 0 0,1 0 0,1 1 0,-1-1 0,2 1 0,-1 0 0,1 0 0,1 1 0,0-1 0,-1 12 0,0 8 0,1 0 0,5 60 0,-2-76-151,0 1-1,1-1 0,1 1 0,0-1 1,1 0-1,0 0 0,2-1 1,7 17-1,7-2-6674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 24575,'-2'41'0,"1"-23"0,1 1 0,0-1 0,4 24 0,-3-38 0,0 1 0,0-1 0,0 1 0,0-1 0,1 0 0,0 1 0,0-1 0,0 0 0,1 0 0,-1 0 0,1-1 0,0 1 0,0 0 0,0-1 0,1 0 0,-1 0 0,7 5 0,-1-4 0,-1-1 0,0 1 0,1-1 0,0-1 0,-1 0 0,1 0 0,0 0 0,0-1 0,0-1 0,0 1 0,1-2 0,-1 1 0,0-1 0,0 0 0,0-1 0,-1 0 0,1-1 0,0 0 0,-1 0 0,1-1 0,-1 0 0,12-8 0,-12 8 0,0 0 0,-1-1 0,0-1 0,0 1 0,0-1 0,-1 0 0,1-1 0,-2 1 0,1-1 0,-1 0 0,0-1 0,0 1 0,-1-1 0,0 0 0,0 0 0,-1-1 0,0 1 0,0-1 0,-1 1 0,0-1 0,-1 0 0,0 0 0,0-10 0,-2 14 0,0 0 0,0-1 0,0 1 0,-1 0 0,1 0 0,-1 0 0,0 0 0,-1 0 0,1 1 0,-1-1 0,0 1 0,0 0 0,-1-1 0,1 1 0,-1 1 0,0-1 0,0 0 0,0 1 0,0 0 0,-1 0 0,1 0 0,-1 1 0,0-1 0,0 1 0,-6-2 0,4 2 0,-1-1 0,0 1 0,0 1 0,0-1 0,0 1 0,0 1 0,0 0 0,0 0 0,0 0 0,0 1 0,0 0 0,1 1 0,-1-1 0,0 2 0,-14 5 0,14-4 0,-1 1 0,1 1 0,0-1 0,1 1 0,0 0 0,0 1 0,0 0 0,0 0 0,1 1 0,0-1 0,1 1 0,-9 17 0,11-19 0,0 1 0,1 0 0,0 0 0,0 0 0,0 0 0,1 0 0,0 1 0,0-1 0,0 0 0,1 1 0,1-1 0,-1 0 0,1 1 0,0-1 0,1 0 0,0 0 0,4 10 0,-4-12-97,0 0-1,1 0 1,0 0-1,0 0 1,1-1-1,-1 1 1,1-1-1,0 0 1,0 0-1,0 0 1,1-1-1,-1 0 0,9 5 1,26 11-6729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24575,'0'-9'0,"0"6"0,0 13 0,0 18 0,9 14 0,3 4 0,9-6 0,1 0 0,1-7 0,-4-9-8191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24575,'-6'2'0,"0"-1"0,0 1 0,0 0 0,0 0 0,1 0 0,-1 1 0,1 0 0,0 0 0,0 0 0,0 1 0,0 0 0,0 0 0,1 0 0,0 0 0,-5 7 0,2-1 0,1 0 0,0 0 0,1 1 0,0 0 0,1 0 0,0 1 0,1-1 0,-4 24 0,4-18 0,2 1 0,0-1 0,1 1 0,0-1 0,5 27 0,-4-39 0,1 1 0,-1-1 0,1 0 0,0 0 0,1 1 0,-1-2 0,1 1 0,0 0 0,0 0 0,0-1 0,1 0 0,0 0 0,0 0 0,0 0 0,0 0 0,0-1 0,1 0 0,0 0 0,-1 0 0,1 0 0,0-1 0,0 0 0,1 0 0,-1 0 0,0-1 0,1 0 0,-1 0 0,1 0 0,-1 0 0,1-1 0,-1 0 0,1 0 0,-1-1 0,8-1 0,-9 1 0,0-1 0,0 1 0,-1-1 0,1 0 0,0 0 0,-1 0 0,0-1 0,1 1 0,-1-1 0,0 0 0,0 0 0,-1 0 0,1 0 0,-1-1 0,1 1 0,-1 0 0,0-1 0,0 0 0,-1 0 0,1 1 0,-1-1 0,0 0 0,0 0 0,0 0 0,0-5 0,1 4 0,-2 0 0,1 0 0,0 0 0,-1 0 0,0 0 0,0 0 0,-1 1 0,1-1 0,-1 0 0,0 0 0,0 0 0,-1 1 0,0-1 0,1 0 0,-1 1 0,-1-1 0,1 1 0,-1 0 0,0 0 0,-5-7 0,3 8-59,1 1 0,0-1-1,-1 1 1,0 0-1,1 0 1,-1 0 0,0 1-1,0 0 1,0 0 0,0 0-1,0 0 1,0 1 0,0 0-1,0 0 1,0 0-1,0 1 1,0 0 0,0 0-1,0 0 1,0 0 0,0 1-1,-5 2 1,-25 12-6767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24575,'-1'-1'0,"1"0"0,0 0 0,0 0 0,0 0 0,0 0 0,1 0 0,-1 0 0,0 0 0,0 0 0,0 0 0,1 0 0,-1 0 0,1 0 0,-1 0 0,1 0 0,-1 0 0,1 0 0,-1 0 0,1 1 0,0-1 0,-1 0 0,1 0 0,0 1 0,0-1 0,-1 0 0,1 1 0,1-1 0,0 0 0,0 1 0,0 0 0,0-1 0,0 1 0,0 0 0,0 0 0,0 0 0,-1 1 0,1-1 0,0 0 0,0 1 0,0-1 0,2 2 0,4 1 0,0 1 0,0 0 0,-1 0 0,1 0 0,8 9 0,-8-6 0,0 0 0,-1 1 0,0 0 0,0 1 0,-1 0 0,0 0 0,-1 0 0,0 0 0,5 14 0,-1 3 0,-2 1 0,6 33 0,9-109 0,-6 11 0,-9 18 0,1 1 0,1-1 0,1 2 0,1-1 0,0 2 0,21-25 0,-28 38 0,0 0 0,1 0 0,0 1 0,0 0 0,0 0 0,0 0 0,1 1 0,-1-1 0,1 1 0,-1 1 0,1-1 0,0 1 0,-1 0 0,1 0 0,0 1 0,0-1 0,0 1 0,0 1 0,7 0 0,-8 0 0,0 0 0,0 0 0,-1 0 0,1 1 0,0 0 0,-1 0 0,1 0 0,-1 0 0,0 1 0,1 0 0,-1 0 0,0 0 0,-1 0 0,1 1 0,-1-1 0,1 1 0,-1 0 0,0 0 0,0 0 0,-1 0 0,1 1 0,3 8 0,-1 7 19,-1-1 0,-1 1-1,0 0 1,-1 0 0,-2 0 0,-1 29-1,-1-27-317,2 1 0,1-1-1,1 1 1,6 33 0,3-25-6527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24575,'0'-5'0,"5"-1"0,10 0 0,12 1 0,15 1 0,10 2 0,10-8 0,8-3 0,-3 2 0,-4-7 0,-4-1 0,-21 4 0,-16 3-8191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24575,'0'4'0,"0"7"0,5 10 0,1 15 0,0 16 0,-2 8 0,0 3 0,-2-5 0,-1-3 0,-1-1 0,0-1 0,9-10 0,4-12-8191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86 24575,'-6'11'0,"0"-1"0,1 0 0,1 1 0,-1 0 0,2 0 0,0 0 0,0 1 0,1-1 0,0 1 0,1-1 0,0 1 0,1-1 0,0 1 0,4 23 0,-2-31 0,0 1 0,-1-1 0,1 1 0,1-1 0,-1 0 0,1 0 0,-1 0 0,1 0 0,0 0 0,1-1 0,-1 1 0,1-1 0,-1 0 0,1 0 0,0 0 0,0-1 0,0 1 0,1-1 0,-1 0 0,1 0 0,-1-1 0,1 1 0,-1-1 0,1 0 0,0 0 0,0 0 0,-1-1 0,1 0 0,9 0 0,-3-1 0,-1 1 0,1-2 0,0 0 0,-1 0 0,1-1 0,-1 0 0,0 0 0,0-1 0,0-1 0,0 0 0,-1 0 0,12-9 0,-12 7 0,-1 0 0,-1 0 0,0-1 0,0 0 0,0 0 0,-1-1 0,0 0 0,0 0 0,-1 0 0,-1-1 0,0 0 0,5-14 0,-8 18 0,1 0 0,-1 0 0,-1 0 0,1 0 0,-1 0 0,0 0 0,0 0 0,-1 1 0,0-1 0,0 0 0,0 0 0,-1 0 0,1 1 0,-2-1 0,1 1 0,0-1 0,-1 1 0,0 0 0,0 0 0,-1 0 0,1 0 0,-1 1 0,-8-7 0,6 6 9,-1 0-1,0 0 1,0 1-1,-1 0 1,1 1 0,-1 0-1,0 0 1,1 0-1,-1 1 1,-1 0-1,1 1 1,0 0-1,-14 0 1,11 0-158,-1 2 1,1-1-1,0 1 1,0 1-1,0 0 1,0 0-1,1 1 1,-1 1-1,-16 7 1,-2 7-6678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24575,'0'-4'0,"0"0"0,0 0 0,0 0 0,0 0 0,1 0 0,0 0 0,-1 0 0,1 0 0,1 0 0,-1 1 0,0-1 0,1 0 0,0 1 0,0-1 0,0 1 0,0 0 0,1-1 0,-1 1 0,1 0 0,0 0 0,0 1 0,0-1 0,0 1 0,0-1 0,6-2 0,8-5 0,-1 1 0,1 1 0,1 0 0,32-9 0,-39 13 0,1 2 0,0-1 0,-1 1 0,1 1 0,0 0 0,0 1 0,0 0 0,22 4 0,-30-2 0,1-1 0,-1 1 0,0 1 0,0-1 0,0 1 0,0-1 0,0 1 0,0 0 0,0 1 0,-1-1 0,0 1 0,0-1 0,0 1 0,0 0 0,0 0 0,-1 0 0,0 0 0,3 7 0,3 7 0,-2-1 0,0 1 0,5 26 0,48 232 0,-55-261 0,0 1 0,0-1 0,13 25 0,-17-39 0,0 0 0,1-1 0,-1 1 0,0-1 0,0 1 0,1 0 0,-1-1 0,0 1 0,1-1 0,-1 1 0,1-1 0,-1 1 0,1-1 0,-1 1 0,1-1 0,-1 1 0,1-1 0,-1 0 0,1 1 0,0-1 0,-1 0 0,1 0 0,-1 1 0,1-1 0,1 0 0,-1 0 0,-1-1 0,1 1 0,-1-1 0,1 1 0,-1-1 0,1 1 0,-1-1 0,1 1 0,-1-1 0,1 1 0,-1-1 0,1 0 0,-1 1 0,0-1 0,0 0 0,1 1 0,-1-1 0,0-1 0,7-38 0,-6 21 0,-1 1 0,-1-1 0,0 0 0,-1 1 0,-1 0 0,-1 0 0,-1 0 0,-1 0 0,0 0 0,-1 1 0,0 0 0,-2 1 0,-20-30 0,27 43 0,-1-1 0,0 1 0,0 0 0,0 0 0,0 0 0,0 1 0,-1-1 0,1 1 0,-1 0 0,0 0 0,0 0 0,0 0 0,0 1 0,0-1 0,-8-1 0,10 3 0,-1 0 0,1 0 0,-1 1 0,1-1 0,0 1 0,-1-1 0,1 1 0,-1 0 0,1-1 0,0 1 0,0 1 0,0-1 0,0 0 0,0 0 0,0 1 0,0-1 0,0 1 0,0 0 0,0-1 0,1 1 0,-1 0 0,1 0 0,-1 0 0,1 0 0,0 0 0,0 0 0,0 1 0,-2 4 0,-12 38 0,1 1 0,2 1 0,-7 63 0,12-68 0,3-22-455,-2 0 0,-8 24 0,2-14-6371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3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24575,'-9'0'0,"0"0"0,-1 1 0,1 0 0,0 1 0,0 0 0,0 1 0,-9 3 0,16-6 0,1 1 0,-1-1 0,0 1 0,1 0 0,-1 0 0,1 0 0,0 0 0,-1 0 0,1 0 0,0 0 0,0 0 0,-1 1 0,1-1 0,0 0 0,0 1 0,1-1 0,-1 1 0,0-1 0,0 1 0,1-1 0,-1 1 0,1 0 0,-1-1 0,1 1 0,-1 0 0,1-1 0,0 1 0,0 0 0,0-1 0,0 1 0,0 0 0,1 0 0,-1-1 0,0 1 0,1 0 0,-1-1 0,1 1 0,0-1 0,-1 1 0,1-1 0,0 1 0,0-1 0,0 1 0,0-1 0,2 2 0,0 1 0,1 0 0,0 0 0,0 0 0,0 0 0,0-1 0,0 0 0,1 0 0,-1 0 0,1 0 0,10 3 0,4 4 0,-18-10 0,-1 0 0,0 0 0,1 1 0,-1-1 0,0 0 0,0 0 0,1 1 0,-1-1 0,0 0 0,0 1 0,1-1 0,-1 0 0,0 1 0,0-1 0,0 1 0,1-1 0,-1 0 0,0 1 0,0-1 0,0 0 0,0 1 0,0-1 0,0 1 0,0-1 0,0 1 0,0-1 0,0 0 0,0 1 0,0-1 0,0 1 0,0-1 0,-1 0 0,1 1 0,0-1 0,0 0 0,0 1 0,0-1 0,-1 0 0,1 1 0,0-1 0,0 0 0,-1 1 0,1-1 0,0 0 0,-1 0 0,1 1 0,0-1 0,-1 0 0,1 0 0,0 0 0,-1 1 0,1-1 0,-1 0 0,-26 16 0,20-12 0,1 0 0,2-1 0,-1 1 0,0 0 0,1 0 0,0 0 0,-1 1 0,2-1 0,-1 1 0,1 0 0,-1 0 0,1 0 0,1 1 0,-1-1 0,1 1 0,0-1 0,0 1 0,0 0 0,1 0 0,-1 9 0,2-10 0,0-1 0,0 1 0,0 0 0,0-1 0,1 1 0,0 0 0,0-1 0,0 1 0,1-1 0,0 0 0,-1 1 0,1-1 0,1 0 0,-1 0 0,1 0 0,-1 0 0,1-1 0,0 1 0,1-1 0,-1 1 0,1-1 0,-1 0 0,1 0 0,0-1 0,6 4 0,-4-3-59,0 0 0,0 0-1,1 0 1,0-1-1,-1 0 1,1 0 0,0-1-1,0 0 1,0 0 0,0-1-1,0 1 1,0-2 0,0 1-1,0-1 1,0 0-1,0 0 1,0-1 0,0 0-1,0 0 1,-1-1 0,1 1-1,7-6 1,19-15-6767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24575,'-1'36'0,"-1"-20"0,2 1 0,0-1 0,1 0 0,4 17 0,-5-29 0,1 0 0,0 0 0,1 0 0,-1 0 0,1-1 0,-1 1 0,1-1 0,0 1 0,0-1 0,1 0 0,-1 0 0,1 0 0,0 0 0,-1 0 0,1 0 0,0-1 0,1 0 0,-1 1 0,0-1 0,1 0 0,6 2 0,-1-1 0,1 0 0,1-1 0,-1 0 0,0-1 0,0 0 0,1 0 0,-1-1 0,0-1 0,1 0 0,-1 0 0,0-1 0,0 0 0,0-1 0,18-7 0,-18 6 0,-1 0 0,0-1 0,0 0 0,0 0 0,-1-1 0,0 0 0,0 0 0,0-1 0,-1 0 0,0-1 0,0 1 0,-1-1 0,0-1 0,0 1 0,6-14 0,-9 15 0,1 0 0,-1-1 0,0 1 0,-1-1 0,0 0 0,0 0 0,-1 1 0,0-1 0,0-1 0,-1 1 0,0-8 0,0 16 0,0 0 0,0 1 0,0-1 0,0 0 0,0 0 0,0 0 0,0 0 0,-1 0 0,1 0 0,0 0 0,0 0 0,0 0 0,0 0 0,0 0 0,0 1 0,0-1 0,0 0 0,-1 0 0,1 0 0,0 0 0,0 0 0,0 0 0,0 0 0,0 0 0,0 0 0,0 0 0,-1 0 0,1 0 0,0 0 0,0 0 0,0 0 0,0 0 0,0 0 0,0 0 0,0 0 0,-1-1 0,1 1 0,0 0 0,0 0 0,0 0 0,0 0 0,0 0 0,0 0 0,0 0 0,0 0 0,0 0 0,0 0 0,-1 0 0,1-1 0,0 1 0,0 0 0,0 0 0,0 0 0,0 0 0,0 0 0,0 0 0,0 0 0,0-1 0,0 1 0,0 0 0,0 0 0,0 0 0,0 0 0,0 0 0,0 0 0,0 0 0,0-1 0,0 1 0,-6 14 0,-1 19 0,5-18-124,1-1 0,1 1 0,1-1 0,0 0 0,0 1 0,2-1-1,-1 0 1,2 0 0,0 0 0,11 24 0,6-4-6702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24575,'0'-5'0,"4"4"0,2 5 0,9 4 0,2-1-8191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24575,'5'145'0,"-3"-121"0,2-1 0,0 0 0,15 45 0,-18-64 0,1 0 0,-1 0 0,1 0 0,0 0 0,0-1 0,0 1 0,1-1 0,-1 1 0,1-1 0,0 0 0,-1 0 0,1 0 0,1-1 0,-1 1 0,0-1 0,1 1 0,-1-1 0,1 0 0,0-1 0,0 1 0,-1-1 0,1 1 0,0-1 0,0 0 0,1 0 0,-1-1 0,0 0 0,0 1 0,6-2 0,0 0 0,-1 0 0,1-1 0,-1 0 0,0-1 0,0 0 0,0-1 0,0 0 0,0 0 0,-1-1 0,0 0 0,13-10 0,-7 3 0,0-1 0,-1 0 0,0-1 0,-2-1 0,1 0 0,11-21 0,-16 25 0,-1-1 0,0 0 0,-1-1 0,0 1 0,-1-1 0,-1 0 0,0 0 0,0 0 0,0-18 0,-4 35 0,-1 48 0,5-33-170,0-1-1,2 0 0,0 0 1,1-1-1,1 0 0,0 0 1,16 26-1,7 0-6655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24575,'0'-9'0,"0"6"0,0 22 0,0 12 0,0 15 0,0 14 0,5 9 0,1-1 0,-1-4 0,0-8 0,8-4 0,1 3 0,-2-4 0,7-1 0,0 0 0,2-8 0,-4-12-8191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24575,'-11'0'0,"0"0"0,0 1 0,0 0 0,0 1 0,0 0 0,1 0 0,-14 6 0,18-6 0,1 1 0,0 0 0,0 0 0,0 1 0,1-1 0,-1 1 0,1 0 0,-1 0 0,1 1 0,1-1 0,-1 1 0,1 0 0,0 0 0,0 0 0,-4 8 0,6-10 0,-1 0 0,0 1 0,1-1 0,0 1 0,0 0 0,0-1 0,0 1 0,1 0 0,0-1 0,-1 1 0,1 0 0,0 0 0,1-1 0,-1 1 0,2 5 0,-1-6 0,0-1 0,1 1 0,-1-1 0,1 0 0,-1 1 0,1-1 0,0 0 0,0 0 0,0 0 0,0 0 0,0-1 0,0 1 0,1-1 0,-1 1 0,0-1 0,1 0 0,-1 0 0,1 0 0,0 0 0,4 1 0,-5-2 0,-1 0 0,0 0 0,0 1 0,0-1 0,1 0 0,-1 1 0,0-1 0,0 1 0,0-1 0,0 1 0,0-1 0,0 1 0,0 0 0,0 0 0,0 0 0,2 1 0,-4-1 0,1 0 0,-1 1 0,1-1 0,-1 0 0,0 0 0,1 0 0,-1 0 0,0 0 0,0 0 0,0 0 0,0 0 0,0 0 0,0 0 0,0 0 0,-1 1 0,-4 3 0,1 1 0,-1 1 0,1-1 0,1 1 0,-1 0 0,1 0 0,1 0 0,-1 0 0,1 1 0,0-1 0,1 1 0,0 0 0,0 0 0,-1 9 0,3-12 0,0-1 0,0 1 0,0-1 0,0 1 0,0-1 0,1 1 0,0-1 0,0 1 0,0-1 0,1 0 0,-1 0 0,1 1 0,0-1 0,0 0 0,1-1 0,-1 1 0,1 0 0,0-1 0,0 1 0,0-1 0,0 0 0,0 0 0,1 0 0,0-1 0,-1 1 0,8 3 0,-1-2-124,0-1 0,0 0 0,-1-1 0,1 0 0,1 0 0,-1-1-1,0 0 1,0-1 0,0 0 0,15-3 0,18-1-6702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24575,'10'0'0,"11"0"0,12 0 0,5 0 0,5 0 0,5 0 0,-2 0 0,1 0 0,-8-5 0,4-1 0,-11 0 0,-10 1-8191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24575,'0'5'0,"0"5"0,0 21 0,0 13 0,0 4 0,0 3 0,4 3 0,2 0 0,5-8 0,-1-4 0,8-8 0,6-10 0,7-9 0,13-8 0,-2-4-8191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13 0,0 11 0,0 6 0,5-5 0,1 0 0,8-9 0,3-1 0,7-6 0,14-8 0,9-8 0,1-6 0,2-5 0,-8-1-8191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24575,'-1'61'0,"0"-26"0,1-1 0,1 1 0,12 64 0,-12-94 0,1-1 0,-1 1 0,1-1 0,-1 0 0,1 1 0,0-1 0,1 0 0,-1 0 0,1-1 0,0 1 0,0 0 0,0-1 0,0 0 0,0 0 0,1 0 0,0 0 0,-1 0 0,1-1 0,0 1 0,0-1 0,1 0 0,-1 0 0,0-1 0,1 1 0,-1-1 0,1 0 0,-1 0 0,1-1 0,-1 1 0,1-1 0,8-1 0,-6 1 0,-1-1 0,1 0 0,0 0 0,0-1 0,-1 0 0,1 0 0,-1-1 0,0 0 0,0 0 0,0 0 0,0-1 0,0 1 0,-1-1 0,0-1 0,1 1 0,-2-1 0,1 0 0,0 0 0,-1 0 0,0-1 0,4-7 0,-1-4 0,-6 14 0,0 0 0,0 0 0,1-1 0,-1 1 0,1 0 0,0 0 0,2-3 0,6 4 0,3 15 0,-1 4-116,1 2-92,0-1 0,1 0 0,1 0-1,1-1 1,23 18 0,-13-17-6618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0,0 11 0,0 3 0,0 9 0,5 9 0,1 4 0,0 6 0,-2-1 0,9-7 0,1-4 0,-1 1 0,-4-4 0,-2-2 0,2-10 0,8-12 0,2-12-8191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24575,'0'-1'0,"0"0"0,0 0 0,0-1 0,0 1 0,0 0 0,0 0 0,1-1 0,-1 1 0,1 0 0,-1 0 0,1 0 0,-1 0 0,1-1 0,-1 1 0,1 0 0,0 0 0,0 0 0,-1 0 0,1 1 0,0-1 0,0 0 0,0 0 0,0 0 0,0 1 0,0-1 0,1 0 0,-1 1 0,0-1 0,0 1 0,0 0 0,0-1 0,1 1 0,-1 0 0,0 0 0,0-1 0,1 1 0,1 0 0,1 0 0,-1 1 0,1-1 0,0 1 0,-1-1 0,1 1 0,0 0 0,-1 0 0,1 1 0,-1-1 0,0 1 0,1-1 0,2 3 0,1 2 0,0-1 0,-1 1 0,0 0 0,-1 1 0,1-1 0,-1 1 0,0 0 0,4 9 0,2 7 0,12 33 0,-13-30 0,-10-23 0,1-1 0,0 0 0,0 0 0,0 0 0,0 0 0,0 0 0,0 0 0,1 0 0,-1 0 0,0 0 0,1 0 0,0-1 0,-1 1 0,1 0 0,3 1 0,-4-3 0,-1 0 0,1 0 0,-1 0 0,1 1 0,-1-1 0,1 0 0,-1 0 0,1 0 0,-1-1 0,1 1 0,-1 0 0,1 0 0,-1 0 0,1 0 0,-1 0 0,1-1 0,-1 1 0,1 0 0,-1 0 0,1-1 0,-1 1 0,1 0 0,0-1 0,11-19 0,5-26 0,-9 22 0,19-37 0,-23 54 0,0 1 0,0 0 0,0 0 0,0 0 0,1 0 0,0 1 0,0 0 0,1 0 0,0 0 0,7-4 0,-11 8 0,0 0 0,0 0 0,0 0 0,0 0 0,0 0 0,0 0 0,0 1 0,0-1 0,0 1 0,0 0 0,1 0 0,-1 0 0,0 0 0,0 0 0,0 0 0,0 0 0,1 1 0,-1-1 0,3 2 0,-1-1 0,-1 1 0,1 0 0,-1 0 0,1 1 0,-1-1 0,0 1 0,0-1 0,0 1 0,5 5 0,1 5 0,-1-1 0,0 1 0,0 0 0,7 21 0,-5-10-455,-2 0 0,8 36 0,-8-12-6371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7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43 24575,'-2'-3'0,"-1"0"0,1 1 0,0-1 0,-1 0 0,0 1 0,1-1 0,-1 1 0,0 0 0,0 0 0,0 0 0,-1 1 0,1-1 0,0 1 0,-1-1 0,1 1 0,-1 0 0,-5-1 0,-3 0 0,0 0 0,1 1 0,-1 0 0,-12 2 0,15-1 0,0 1 0,1 1 0,-1-1 0,1 2 0,-1-1 0,1 1 0,0 0 0,0 1 0,0 0 0,1 0 0,-14 10 0,18-12 0,1 0 0,-1 1 0,1-1 0,0 0 0,-1 1 0,1 0 0,1-1 0,-1 1 0,0 0 0,1 0 0,-1 0 0,1 0 0,0 0 0,0 0 0,0 0 0,0 0 0,1 0 0,-1 1 0,1-1 0,0 0 0,0 1 0,0-1 0,0 0 0,1 0 0,-1 1 0,1-1 0,0 0 0,0 0 0,0 0 0,0 0 0,0 0 0,1 0 0,0 0 0,2 3 0,1 2 0,1-1 0,0-1 0,0 1 0,0-1 0,1 0 0,0 0 0,0-1 0,1 0 0,-1 0 0,1-1 0,0 0 0,1-1 0,-1 1 0,0-1 0,1-1 0,17 3 0,-26-5 0,1 0 0,0 0 0,-1 0 0,1 0 0,0 0 0,-1 0 0,1 0 0,0 0 0,-1 1 0,1-1 0,0 0 0,-1 0 0,1 1 0,0-1 0,-1 0 0,1 1 0,-1-1 0,1 0 0,-1 1 0,1-1 0,-1 1 0,1-1 0,-1 1 0,1-1 0,-1 1 0,0-1 0,1 1 0,-1 0 0,0-1 0,1 1 0,-1-1 0,0 2 0,-13 16 0,-5 3 0,14-16 0,1 1 0,1 0 0,-1 1 0,1-1 0,0 0 0,0 1 0,0-1 0,1 1 0,0 0 0,1-1 0,0 1 0,0 0 0,0-1 0,2 11 0,-1-13 0,0 1 0,1-1 0,-1 0 0,1 0 0,0 0 0,0 0 0,0 0 0,1-1 0,-1 1 0,1 0 0,0-1 0,0 0 0,0 0 0,1 0 0,-1 0 0,1 0 0,-1-1 0,1 0 0,0 1 0,0-1 0,0-1 0,7 3 0,5 1 20,1 0 0,0-2 0,-1 0 0,1-1 0,25 0 0,-34-2-134,1 0 0,-1 0-1,0-1 1,0 0 0,1-1 0,-1 0-1,0 0 1,0-1 0,-1 0 0,1 0-1,0-1 1,12-8 0,0-7-6712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24575,'0'9'0,"-5"17"0,-1 8 0,0 18 0,2 8 0,-9 4 0,-2-6 0,2 3 0,4-5 0,2 1 0,3 1 0,2-5 0,1-3 0,6-9 0,1-3 0,10-8 0,6-9 0,0-7-8191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24575,'0'9'0,"0"13"0,0 6 0,0-1-8191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24575,'1'-1'0,"-1"-1"0,0 1 0,0-1 0,1 1 0,-1 0 0,1-1 0,-1 1 0,1 0 0,0-1 0,0 1 0,-1 0 0,1 0 0,0 0 0,0 0 0,0 0 0,0 0 0,0 0 0,0 0 0,1 0 0,-1 0 0,0 0 0,0 1 0,1-1 0,-1 0 0,2 0 0,39-10 0,-37 9 0,35-4 0,0 2 0,50 1 0,-26 1 0,-55 2 0,0-2 0,0 1 0,0-2 0,-1 1 0,1-1 0,-1 0 0,1-1 0,-1 0 0,14-9 0,-25 17 0,-1-1 0,2 0 0,-1 0 0,0 1 0,1 0 0,-1-1 0,1 1 0,0 0 0,1 0 0,-1 0 0,1 0 0,-1 1 0,0 6 0,-9 58 0,9-52 0,1 0 0,0-1 0,2 1 0,0 0 0,1-1 0,0 1 0,6 19 0,-6-30 0,0 0 0,1 1 0,0-1 0,0 0 0,0-1 0,1 1 0,0-1 0,0 1 0,0-1 0,0 0 0,1-1 0,0 1 0,0-1 0,0 0 0,1 0 0,0 0 0,-1-1 0,1 0 0,0 0 0,11 3 0,-12-4 0,0 0 0,1-1 0,-1 0 0,1 0 0,-1 0 0,1-1 0,-1 1 0,1-1 0,-1-1 0,1 1 0,-1-1 0,1 0 0,-1 0 0,1-1 0,-1 1 0,0-1 0,0 0 0,1-1 0,-2 1 0,1-1 0,0 0 0,0 0 0,-1-1 0,0 1 0,0-1 0,0 0 0,0 0 0,0 0 0,-1-1 0,0 1 0,0-1 0,0 0 0,0 0 0,-1 0 0,0 0 0,0 0 0,2-9 0,6-37 0,-10 57 0,1-1 0,-1 1 0,2 0 0,-1 0 0,0 0 0,1 0 0,0-1 0,1 1 0,-1-1 0,1 0 0,0 1 0,0-1 0,1 0 0,-1-1 0,1 1 0,0-1 0,0 0 0,1 0 0,-1 0 0,1 0 0,5 3 0,-4-3 0,0-1 0,0 1 0,1-1 0,-1 0 0,1-1 0,-1 1 0,1-1 0,0-1 0,0 1 0,-1-1 0,1-1 0,0 1 0,0-1 0,0 0 0,0 0 0,0-1 0,0 0 0,8-3 0,-11 3 0,-1 0 0,1-1 0,-1 0 0,0 0 0,0 0 0,0 0 0,0 0 0,0-1 0,0 1 0,0-1 0,-1 0 0,0 0 0,1 0 0,-1 0 0,0 0 0,0 0 0,-1-1 0,1 1 0,1-7 0,1-3 0,-1 0 0,0-1 0,1-23 0,-4 36 0,0 1 0,0 0 0,0 0 0,0-1 0,0 1 0,0 0 0,0 0 0,0 0 0,0 0 0,0-1 0,0 1 0,0 0 0,0 0 0,0 0 0,0 0 0,0-1 0,0 1 0,0 0 0,0 0 0,0 0 0,0 0 0,0 0 0,0-1 0,0 1 0,0 0 0,0 0 0,0 0 0,0 0 0,0 0 0,1-1 0,-1 1 0,0 0 0,0 0 0,0 0 0,0 0 0,0 0 0,0 0 0,1 0 0,-1-1 0,0 1 0,0 0 0,0 0 0,0 0 0,0 0 0,1 0 0,-1 0 0,0 0 0,0 0 0,0 0 0,0 0 0,1 0 0,-1 0 0,0 0 0,6 10 0,5 19 0,39 183 0,-23-129-1365,-15-52-5461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88 24575,'0'-3'0,"-1"-1"0,0 1 0,0-1 0,0 1 0,0 0 0,0-1 0,0 1 0,-1 0 0,0 0 0,0 0 0,0 0 0,0 0 0,0 1 0,0-1 0,-1 1 0,1-1 0,-1 1 0,0 0 0,0 0 0,-4-2 0,2 0 0,-1 1 0,0 0 0,0 0 0,0 0 0,0 1 0,0 0 0,-1 0 0,1 1 0,-11-2 0,13 3 0,-1 0 0,1 0 0,0 1 0,0 0 0,-1-1 0,1 2 0,0-1 0,0 0 0,0 1 0,0-1 0,1 1 0,-1 0 0,0 1 0,1-1 0,-1 1 0,1-1 0,0 1 0,0 0 0,0 0 0,0 0 0,0 1 0,1-1 0,-1 1 0,1-1 0,0 1 0,0 0 0,1 0 0,-1 0 0,1 0 0,0 0 0,0 0 0,0 0 0,0 6 0,0-3 0,0 0 0,0 0 0,1 0 0,0 0 0,0 0 0,1 0 0,0 0 0,0 0 0,1 0 0,0 0 0,0 0 0,0-1 0,1 1 0,0-1 0,0 0 0,1 0 0,0 0 0,0 0 0,8 8 0,3-2 0,1 0 0,1-2 0,20 10 0,-19-10 0,0 0 0,-1 1 0,0 0 0,23 21 0,-36-28 0,-1-1 0,0 1 0,0 0 0,0 0 0,0 0 0,0 0 0,-1 0 0,0 1 0,0-1 0,0 1 0,0-1 0,-1 1 0,0 0 0,0 0 0,0 0 0,0 0 0,-1 0 0,0 0 0,0-1 0,0 1 0,-1 0 0,0 0 0,-1 6 0,0-6 7,1 0 0,-1 0 0,0-1 0,0 1 0,-1-1 1,0 1-1,1-1 0,-1 0 0,-1 0 0,1 0 0,-1-1 0,1 1 0,-1-1 0,0 1 0,0-1 0,-7 3 0,1 0-219,0-2 0,0 0 0,0 0-1,-1-1 1,1 0 0,-20 3 0,-8-2-6614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46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29T21:47:30.24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57,'5'0,"0"-1,0 0,0 0,0-1,0 0,0 0,0 0,6-4,22-9,-5 8,0 1,0 1,44-1,89 6,-87 1,892 1,-743 11,-29 0,-100-12,-33-2,1 3,111 18,-99-6,0-4,1-3,95-4,-161-3,-1 0,0 0,1 1,-1 0,0 1,0 0,0 0,0 0,0 1,0 0,-1 1,11 6,-13-6,0 1,0-1,0 1,-1 0,0 0,0 0,0 1,-1-1,0 1,0 0,0 0,-1 0,0 0,0 0,-1 0,2 11,-2-13,0 1,0-1,-1 0,1 1,-1-1,0 0,0 1,-1-1,0 1,1-1,-1 0,-1 0,1 1,-1-1,1 0,-1 0,0 0,0-1,-1 1,1 0,-1-1,0 0,0 1,0-1,-1 0,1-1,0 1,-1 0,0-1,0 0,0 0,0 0,0-1,-7 3,-13 2,1 0,-1-2,1-1,-1-1,-25 0,-123-11,161 8,-100-12,-42-3,125 16,0-3,-1 0,1-1,0-2,1-1,-49-19,45 14,-64-15,31 10,-155-37,178 44,0 1,-1 2,-65-2,-129 10,91 2,133-3,-70 0,-141 17,120-8,77-8,0 1,0 1,1 1,-35 10,29-4,11-4,0 0,-33 17,49-21,0 0,0 0,0 1,0-1,0 1,1 0,-1 1,1-1,0 0,0 1,0 0,1 0,-1-1,1 2,0-1,0 0,-2 8,3-10,1 0,0 0,0 0,0 0,1 0,-1 0,0 0,1 0,-1 0,1-1,-1 1,1 0,0 0,0 0,0-1,0 1,0 0,1-1,-1 1,0-1,1 0,-1 1,1-1,-1 0,1 0,-1 0,1 0,0 0,0 0,3 1,7 3,1-1,-1 0,18 3,-29-7,56 9,0-4,1-2,84-5,-35-1,1812 3,-1898 1,-1 2,0 0,1 1,-1 1,27 11,-46-16,28 10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59 204 24575,'-3'4'0,"1"0"0,0 1 0,-1-1 0,1 1 0,1-1 0,-1 1 0,1 0 0,0 0 0,0-1 0,0 1 0,1 0 0,-1 0 0,1 6 0,-1 3 0,-7 363 0,10-245 0,-2-122 0,0 9 0,0 0 0,2 0 0,4 24 0,-5-39 0,0 0 0,0 0 0,0 0 0,0 0 0,1 0 0,-1-1 0,1 1 0,0-1 0,0 1 0,0-1 0,1 0 0,-1 0 0,1 0 0,0 0 0,0 0 0,0 0 0,0-1 0,0 0 0,1 1 0,-1-1 0,7 2 0,-7-3 0,1-1 0,-1 1 0,0-1 0,1 0 0,-1 0 0,1 0 0,-1-1 0,0 1 0,1-1 0,-1 0 0,0 0 0,0 0 0,0 0 0,0-1 0,0 1 0,0-1 0,0 0 0,0 0 0,0 0 0,2-2 0,9-8 0,0-1 0,16-18 0,-24 25 0,11-14 0,0-1 0,-2 0 0,0-1 0,-2-1 0,0 0 0,-2-1 0,0 0 0,-2 0 0,13-52 0,-15 41 0,-2-1 0,-1 1 0,-1-1 0,-2 0 0,-2 0 0,-10-64 0,7 77 0,-1 1 0,-1-1 0,-2 2 0,0-1 0,-1 1 0,-20-34 0,24 46 0,0 0 0,-1 1 0,0 0 0,-1 0 0,1 0 0,-1 1 0,-1 0 0,1 0 0,-1 1 0,-1 0 0,1 1 0,-1-1 0,0 2 0,0-1 0,0 1 0,-1 1 0,-13-4 0,19 6 5,-1 0 0,1 1 0,-1-1 0,0 1 0,1 1 0,-1-1 1,1 0-1,-1 1 0,1 0 0,-1 0 0,1 0 0,0 1 0,0 0 0,-1-1 0,1 2 0,0-1 0,0 0 0,1 1 0,-1-1 0,0 1 0,1 0 0,-5 6 0,2-1-153,0 0 0,1 1 0,0-1 0,0 1 0,1 0-1,0 1 1,1-1 0,0 1 0,-2 11 0,-8 48-6678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24 260 24575,'0'0'0,"-1"0"0,0 1 0,0-1 0,1 0 0,-1 0 0,0 0 0,1 1 0,-1-1 0,0 0 0,1 1 0,-1-1 0,0 1 0,1-1 0,-1 1 0,1-1 0,-1 1 0,1-1 0,-1 1 0,1 0 0,-1-1 0,1 1 0,-1 0 0,1-1 0,0 1 0,0 0 0,-1-1 0,1 2 0,-5 23 0,5-21 0,-2 11 0,1-1 0,0 1 0,2 0 0,-1-1 0,2 1 0,0 0 0,1-1 0,0 0 0,8 21 0,-9-30 0,0 0 0,0 0 0,1-1 0,0 1 0,0-1 0,0 1 0,0-1 0,0 0 0,1 0 0,0-1 0,0 1 0,0-1 0,0 0 0,0 0 0,1 0 0,0 0 0,-1-1 0,1 0 0,0 0 0,0 0 0,0 0 0,0-1 0,0 0 0,1 0 0,-1-1 0,0 1 0,1-1 0,-1 0 0,10-1 0,-10 0 0,1 0 0,-1 0 0,1 0 0,-1-1 0,1 0 0,-1 0 0,0 0 0,0-1 0,0 1 0,0-1 0,0-1 0,0 1 0,-1 0 0,7-8 0,-5 4 0,-1 0 0,1 0 0,-2 0 0,1-1 0,-1 0 0,0 0 0,-1 0 0,5-14 0,-3 0 0,-1 0 0,0-1 0,-2 1 0,-1-1 0,0 1 0,-5-36 0,2 42 0,-1 0 0,-1 0 0,-1 1 0,0 0 0,0 0 0,-12-21 0,12 27 0,0 1 0,0-1 0,-1 1 0,0 0 0,0 0 0,-1 0 0,0 1 0,0 0 0,-1 1 0,0 0 0,-11-7 0,17 12 0,0 0 0,0 0 0,1 0 0,-1 0 0,0 1 0,0-1 0,0 1 0,0 0 0,0-1 0,0 1 0,0 0 0,0 0 0,1 0 0,-1 0 0,0 0 0,0 1 0,0-1 0,0 1 0,0-1 0,0 1 0,0 0 0,-1 1 0,-1 0 0,1 0 0,0 0 0,1 1 0,-1 0 0,0 0 0,1-1 0,-1 2 0,1-1 0,0 0 0,-3 6 0,-1 6 0,0 0 0,0 0 0,2 0 0,-4 20 0,1 4 0,3 1 0,1 0 0,1 1 0,5 45 0,29 160 0,-16-138 0,15 32 88,-20-99-572,-2 1-1,5 48 1,-12-56-6342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24575,'0'4'0,"0"12"0,0 6 0,0 10 0,0 3 0,0 6 0,9 4 0,3 0 0,0 10 0,7 9 0,0 9 0,-3-10-8191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86 140 24575,'-1'0'0,"0"1"0,-1-1 0,1 1 0,-1-1 0,1 1 0,0 0 0,-1-1 0,1 1 0,0 0 0,0 0 0,0 0 0,0 0 0,0 0 0,0 0 0,0 1 0,0-1 0,0 0 0,0 0 0,0 3 0,-15 29 0,13-27 0,-6 19 0,1 1 0,0 0 0,2 0 0,1 1 0,1-1 0,2 1 0,0 0 0,2 1 0,1-1 0,1 0 0,10 46 0,-12-70 0,1 0 0,0 0 0,0 0 0,0 0 0,0 0 0,0 0 0,0-1 0,1 1 0,0-1 0,-1 1 0,1-1 0,0 1 0,0-1 0,0 0 0,0 0 0,1 0 0,-1 0 0,0 0 0,1-1 0,0 1 0,-1-1 0,1 0 0,0 1 0,-1-1 0,6 1 0,-5-2 0,1 0 0,-1 0 0,0 0 0,0 0 0,0-1 0,0 0 0,1 1 0,-1-1 0,0 0 0,0 0 0,0-1 0,-1 1 0,1-1 0,0 1 0,0-1 0,-1 0 0,1 0 0,-1 0 0,0 0 0,1 0 0,-1-1 0,0 1 0,2-5 0,4-5 0,0-1 0,-1 0 0,-1-1 0,0 0 0,-1 1 0,0-2 0,-1 1 0,-1-1 0,0 1 0,-1-1 0,0-21 0,-2 18 0,0-1 0,-1 0 0,-2 1 0,0-1 0,0 1 0,-2 0 0,0 0 0,-14-29 0,10 28 0,3 9 0,1 0 0,1 0 0,-7-19 0,11 26 0,-1 1 0,1-1 0,-1 1 0,1-1 0,0 0 0,0 1 0,0-1 0,0 1 0,0-1 0,1 1 0,-1-1 0,1 1 0,0-1 0,0 1 0,0-1 0,0 1 0,0 0 0,0-1 0,0 1 0,1 0 0,2-3 0,4-2 9,0 0 1,0 1-1,1 1 0,-1-1 0,1 1 1,0 1-1,1 0 0,-1 0 0,1 1 0,0 0 1,0 0-1,16-1 0,14-1-752,71 1 1,-70 5-6084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24575,'0'41'0,"11"76"0,-9-104 0,1 1 0,0-1 0,1 0 0,0 0 0,1 0 0,1-1 0,0 0 0,1 0 0,10 15 0,-14-23 0,0 0 0,0-1 0,0 1 0,1-1 0,-1 0 0,1 0 0,0 0 0,0-1 0,0 1 0,0-1 0,0 0 0,0 0 0,1 0 0,-1 0 0,0-1 0,1 0 0,0 0 0,-1 0 0,1-1 0,0 1 0,-1-1 0,1 0 0,0-1 0,-1 1 0,1-1 0,0 0 0,-1 0 0,1 0 0,-1 0 0,1-1 0,-1 0 0,0 0 0,0 0 0,0-1 0,0 1 0,0-1 0,0 0 0,-1 0 0,6-5 0,-1-3 0,0-1 0,0 0 0,-1 0 0,-1 0 0,0-1 0,-1 0 0,7-24 0,-1-7 0,4-48 0,-10 53 0,-5 45 0,0-1 0,0 1 0,1-1 0,0 1 0,-1 0 0,2-1 0,-1 0 0,3 6 0,19 49 0,-15-42 0,54 126-1365,-47-105-5461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24575,'-6'0'0,"1"0"0,-1 0 0,1 0 0,0 1 0,-1 0 0,1 0 0,-1 0 0,1 1 0,0 0 0,0 0 0,0 0 0,0 1 0,0-1 0,1 1 0,-1 0 0,1 1 0,0-1 0,-1 1 0,2 0 0,-1 0 0,0 0 0,1 0 0,-4 6 0,5-7 0,0-1 0,0 1 0,1 0 0,-1 0 0,1 0 0,-1 0 0,1 0 0,0 0 0,0 0 0,0 0 0,1 0 0,-1 0 0,1 1 0,0-1 0,0 0 0,0 0 0,0 1 0,0-1 0,1 0 0,0 0 0,-1 0 0,1 0 0,0 1 0,1-1 0,-1 0 0,0-1 0,1 1 0,0 0 0,-1 0 0,1-1 0,0 1 0,0-1 0,1 1 0,-1-1 0,1 0 0,-1 0 0,1 0 0,-1 0 0,5 1 0,-5-2 0,-1 0 0,1 0 0,-1 0 0,0 0 0,1 0 0,-1 0 0,0 0 0,0 0 0,1 1 0,-1-1 0,0 0 0,0 1 0,0-1 0,-1 1 0,1-1 0,0 1 0,0-1 0,-1 1 0,1-1 0,-1 1 0,0 0 0,1-1 0,-1 4 0,-1-1 0,1 1 0,-1-1 0,-1 0 0,1 1 0,-1-1 0,0 0 0,0 0 0,-2 4 0,0-2 0,1-1 0,0 1 0,1 0 0,0 0 0,0 0 0,0 0 0,0 0 0,1 0 0,0 1 0,1-1 0,-1 13 0,2-15 0,0-1 0,0 1 0,0 0 0,1-1 0,-1 1 0,1-1 0,0 0 0,0 1 0,0-1 0,0 0 0,1 0 0,-1 0 0,1 0 0,-1-1 0,1 1 0,0-1 0,0 1 0,1-1 0,-1 0 0,0-1 0,5 3 0,7 3 15,-1-2 0,1 0-1,0 0 1,0-1 0,1-1-1,30 2 1,96-4-1025,-125-1 552,23-2-6368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24575,'0'18'0,"0"16"0,0 11 0,0 11 0,0 11 0,0 7 0,0 0 0,9 6 0,3 4 0,0 0 0,-3-4 0,-2-2 0,-3-1 0,-2-4 0,-1-5 0,-1-10 0,0-1 0,-1-10-8191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95 115 24575,'-2'0'0,"0"1"0,1-1 0,-1 0 0,0 1 0,0-1 0,1 1 0,-1 0 0,0-1 0,1 1 0,-1 0 0,1 0 0,-1 0 0,1 0 0,-1 0 0,1 1 0,0-1 0,0 0 0,-1 0 0,1 1 0,0-1 0,0 1 0,0-1 0,0 1 0,1 0 0,-1-1 0,0 1 0,1 0 0,-1 1 0,-2 8 0,0 0 0,1-1 0,-1 18 0,3-19 0,-2 11 0,1 0 0,0 0 0,2-1 0,4 26 0,-5-40 0,1 0 0,0 0 0,0 0 0,0 0 0,1 0 0,0 0 0,0-1 0,0 1 0,0-1 0,1 1 0,-1-1 0,1 0 0,1 0 0,-1 0 0,0 0 0,1-1 0,0 1 0,0-1 0,0 0 0,0 0 0,0-1 0,6 4 0,-7-5 0,-1 0 0,1-1 0,0 1 0,0 0 0,-1-1 0,1 0 0,0 1 0,0-1 0,0-1 0,0 1 0,0 0 0,-1 0 0,1-1 0,0 0 0,0 0 0,-1 1 0,1-2 0,5-1 0,-4 0 0,0 0 0,0-1 0,1 1 0,-2-1 0,1 0 0,0 0 0,-1 0 0,0-1 0,5-6 0,-1-3 0,-1 0 0,0 0 0,-1 0 0,0 0 0,-1-1 0,3-23 0,-5 22 0,-1 0 0,-1 1 0,0-1 0,-1 0 0,-1 1 0,0-1 0,-2 1 0,1-1 0,-11-25 0,12 35 0,0 1 0,-1 0 0,1 1 0,-1-1 0,0 0 0,0 1 0,-1 0 0,1 0 0,-1 0 0,0 0 0,0 0 0,0 1 0,0-1 0,-1 1 0,0 0 0,1 1 0,-1-1 0,0 1 0,0 0 0,0 0 0,-1 1 0,1-1 0,0 1 0,-1 0 0,1 1 0,-1-1 0,1 1 0,0 0 0,-1 0 0,1 1 0,-6 1 0,-36 12-1365,8 5-5461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24575,'0'14'0,"13"13"0,5 3-8191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22 24575,'0'-1'0,"0"1"0,0-1 0,0 0 0,-1 0 0,1 0 0,0 1 0,0-1 0,-1 0 0,1 0 0,-1 1 0,1-1 0,-1 0 0,1 1 0,-1-1 0,1 0 0,-1 1 0,0-1 0,1 1 0,-1-1 0,0 1 0,1-1 0,-1 1 0,0 0 0,0-1 0,1 1 0,-1 0 0,0-1 0,-1 1 0,-25-4 0,16 4 0,1 0 0,-1 0 0,1 1 0,-1 0 0,1 1 0,-1 0 0,1 1 0,0 0 0,0 1 0,1 0 0,-1 0 0,-9 7 0,12-7 0,1 1 0,0-1 0,0 2 0,0-1 0,1 1 0,-1 0 0,1 0 0,1 0 0,-1 1 0,1-1 0,0 1 0,1 0 0,-1 0 0,1 1 0,1-1 0,-4 15 0,4-10 0,0 1 0,1-1 0,1 1 0,-1 0 0,2-1 0,0 1 0,1-1 0,0 1 0,0-1 0,1 0 0,7 15 0,-3-10 0,1-1 0,0 0 0,1-1 0,1 0 0,1 0 0,0-1 0,16 15 0,-18-20 0,-1 1 0,0 0 0,0 0 0,0 0 0,-2 1 0,1 1 0,5 12 0,-11-21 0,0 0 0,0 0 0,0 0 0,0 0 0,-1 0 0,1 0 0,-1 0 0,1 1 0,-1-1 0,0 0 0,-1 0 0,1 0 0,0 0 0,-1 0 0,0 0 0,0 0 0,0 0 0,0 0 0,0 0 0,0 0 0,-1 0 0,1-1 0,-1 1 0,0 0 0,0-1 0,0 0 0,0 1 0,0-1 0,-1 0 0,1 0 0,-1 0 0,1 0 0,-1-1 0,-3 3 0,-8 1-151,0 0-1,0 0 0,0-2 0,0 1 1,0-2-1,-1 0 0,1-1 1,-16 0-1,-15 0-6674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24575,'0'5'0,"-4"1"0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0:2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3 958 24575,'-2'-111'0,"5"-130"0,2 208 0,14-50 0,4-24 0,8-66 0,-6 38 0,-25 129 0,1 1 0,0 0 0,0-1 0,1 1 0,-1 0 0,1 0 0,0 0 0,0 0 0,1 0 0,-1 0 0,6-6 0,-7 10 0,0 1 0,0-1 0,0 0 0,0 1 0,0-1 0,0 1 0,0-1 0,0 1 0,0 0 0,0-1 0,0 1 0,0 0 0,0 0 0,0 0 0,1-1 0,-1 1 0,0 0 0,0 1 0,0-1 0,0 0 0,0 0 0,0 0 0,0 1 0,1-1 0,-1 1 0,0-1 0,0 0 0,0 1 0,0 0 0,-1-1 0,1 1 0,0 0 0,0-1 0,0 1 0,0 0 0,-1 0 0,1 0 0,0 0 0,-1 0 0,1 0 0,0 1 0,26 43 0,61 176 0,-56-133 0,-20-49 20,-2 0 1,-1 1-1,4 56 0,9 43-112,-18-120-179,2 1 1,0-2-1,1 1 0,18 34 0,-7-24-6555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24575,'4'0'0,"11"0"0,13-9 0,14-3 0,19 0 0,4 2 0,-10 3-8191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24575,'7'0'0,"-1"0"0,1 1 0,-1 0 0,1 0 0,-1 0 0,0 0 0,0 1 0,1 0 0,-1 1 0,0-1 0,-1 1 0,1 0 0,0 1 0,-1-1 0,8 8 0,-5-3 0,-1 1 0,0-1 0,0 2 0,-1-1 0,0 0 0,-1 1 0,0 0 0,5 14 0,-4-7 0,-4-9 0,1-1 0,0 0 0,0 1 0,0-1 0,0-1 0,1 1 0,1 0 0,-1-1 0,1 0 0,0 0 0,0 0 0,8 6 0,-12-12 0,1 1 0,-1-1 0,0 0 0,1 1 0,-1-1 0,0 0 0,1 0 0,-1 0 0,0 0 0,1 0 0,-1-1 0,0 1 0,1 0 0,-1 0 0,0-1 0,0 1 0,1-1 0,-1 1 0,0-1 0,0 0 0,0 1 0,0-1 0,0 0 0,0 0 0,0 0 0,0 0 0,0 0 0,0 0 0,0 0 0,0 0 0,-1 0 0,2-2 0,23-39 0,-19 24 12,0 0 0,-1 0 0,-1 0 0,0 0 0,0-21 0,5-26-1449,-2 38-5389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44 24575,'0'-2'0,"0"0"0,-1 0 0,1 0 0,-1 0 0,1 0 0,-1 0 0,0 0 0,1 1 0,-1-1 0,0 0 0,0 0 0,0 1 0,-1-1 0,1 1 0,0-1 0,-1 1 0,1 0 0,-1-1 0,1 1 0,-1 0 0,1 0 0,-1 0 0,0 0 0,0 0 0,1 0 0,-1 1 0,0-1 0,0 1 0,0-1 0,0 1 0,0 0 0,0-1 0,-3 1 0,0 0 0,0-1 0,1 1 0,-1 0 0,0 1 0,0-1 0,1 1 0,-1 0 0,0 0 0,1 0 0,-1 1 0,1 0 0,-1 0 0,-4 2 0,5 0 0,0-1 0,1 1 0,0-1 0,-1 1 0,1 0 0,0 1 0,1-1 0,-1 0 0,1 1 0,0-1 0,0 1 0,0 0 0,1 0 0,-1-1 0,1 1 0,0 0 0,1 0 0,-1 0 0,1 0 0,0 1 0,0-1 0,1 0 0,0 0 0,0 0 0,0 0 0,0-1 0,1 1 0,-1 0 0,1 0 0,0-1 0,1 1 0,-1-1 0,1 0 0,0 0 0,0 0 0,0 0 0,5 4 0,63 36 0,-71-44 0,0 0 0,0 0 0,1 0 0,-1 0 0,0 0 0,0 1 0,0-1 0,0 0 0,0 0 0,0 0 0,0 0 0,0 0 0,0 1 0,0-1 0,0 0 0,0 0 0,0 0 0,0 0 0,0 1 0,0-1 0,0 0 0,0 0 0,0 0 0,0 0 0,0 1 0,0-1 0,0 0 0,0 0 0,0 0 0,0 0 0,0 0 0,0 0 0,-1 1 0,1-1 0,0 0 0,0 0 0,0 0 0,0 0 0,0 0 0,0 0 0,0 0 0,-1 1 0,1-1 0,0 0 0,0 0 0,0 0 0,0 0 0,0 0 0,-1 0 0,1 0 0,-11 9 0,1 1 0,0 1 0,1 0 0,0 0 0,0 0 0,-11 23 0,16-27 0,0 0 0,1 0 0,0 1 0,1-1 0,0 1 0,0-1 0,0 1 0,1 0 0,0 0 0,1-1 0,0 1 0,0 0 0,1 0 0,1 11 0,-1-16 0,1 0 0,-1 1 0,1-1 0,0 0 0,0 0 0,0 0 0,0 0 0,0 0 0,0 0 0,1-1 0,0 1 0,-1-1 0,1 0 0,0 0 0,0 0 0,0 0 0,0 0 0,1-1 0,-1 1 0,0-1 0,7 2 0,7 1 0,0 0 0,0-1 0,19 1 0,-34-3 0,32 0-224,1-2 0,-1-1 0,48-9 0,-70 9-245,32-4-6357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24575,'60'-1'0,"-19"0"0,80 8 0,-120-8 0,1 1 0,-1 0 0,1 1 0,-1-1 0,0 0 0,1 0 0,-1 1 0,1-1 0,-1 0 0,0 1 0,1 0 0,-1-1 0,0 1 0,0 0 0,0-1 0,1 1 0,-1 0 0,0 0 0,0 0 0,0 0 0,0 0 0,0 0 0,-1 0 0,1 1 0,0-1 0,0 0 0,-1 0 0,1 1 0,0 1 0,-1 1 0,0 0 0,-1 0 0,0 0 0,1 0 0,-1 0 0,-1 0 0,1 0 0,-3 6 0,-2 4 0,-2 8 0,1 0 0,1 0 0,1 1 0,1 0 0,1-1 0,-1 44 0,4-60 0,0 1 0,1-1 0,0 1 0,0-1 0,1 0 0,0 1 0,0-1 0,0 0 0,1 0 0,0 0 0,0 0 0,0-1 0,1 1 0,0-1 0,0 0 0,0 0 0,1 0 0,-1-1 0,1 1 0,0-1 0,1 0 0,-1-1 0,1 1 0,-1-1 0,1 0 0,0-1 0,0 1 0,11 2 0,-3-1 0,0-1 0,0-1 0,1 0 0,-1 0 0,0-2 0,1 0 0,-1 0 0,20-4 0,-28 3 0,0 0 0,0 0 0,0-1 0,0 0 0,-1 0 0,1-1 0,0 1 0,-1-1 0,0 0 0,1-1 0,-1 1 0,-1-1 0,1 0 0,0-1 0,-1 1 0,0-1 0,0 1 0,0-1 0,-1 0 0,0-1 0,5-9 0,-4 6 0,-1 0 0,-1 0 0,0 1 0,0-2 0,-1 1 0,0 0 0,0 0 0,-1 0 0,0-1 0,-3-16 0,2 20 0,0 1 0,3 6 0,13 13 0,1-5 0,0-1 0,0-1 0,1-1 0,0 0 0,0-1 0,1-1 0,-1-1 0,1 0 0,0-2 0,20 1 0,-33-3 0,0 1 0,0-1 0,0 0 0,-1 0 0,1 0 0,0 0 0,-1-1 0,1 0 0,-1 0 0,1 0 0,-1-1 0,0 0 0,0 1 0,0-1 0,0-1 0,-1 1 0,1 0 0,5-9 0,-7 9 0,0 0 0,0 0 0,-1 0 0,1 0 0,-1 0 0,0-1 0,0 1 0,0-1 0,0 1 0,0 0 0,-1-1 0,0 0 0,0 1 0,0-1 0,0 1 0,0-1 0,-1 1 0,1-1 0,-1 1 0,0-1 0,0 1 0,0 0 0,-1-1 0,1 1 0,-1 0 0,0 0 0,-2-3 0,-2-2 0,-1 0 0,0 0 0,-1 1 0,1 0 0,-1 1 0,-1 0 0,1 0 0,-1 1 0,0 0 0,-18-8 0,20 11 0,1-1 0,-1 1 0,0 0 0,0 0 0,0 1 0,-1-1 0,1 2 0,0-1 0,0 1 0,-1 0 0,1 1 0,0 0 0,0 0 0,0 0 0,0 1 0,-10 3 0,5 2-143,1 0 0,-18 14 0,19-13-793,-17 12-5890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24575,'0'5'0,"10"15"0,2 18 0,9 16 0,1 4 0,-4 1 0,5-10 0,-2-13-8191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24575,'0'-2'0,"0"0"0,1 0 0,-1 1 0,1-1 0,-1 0 0,1 1 0,-1-1 0,1 1 0,0-1 0,0 1 0,0-1 0,0 1 0,0-1 0,0 1 0,0 0 0,0 0 0,1 0 0,-1-1 0,0 1 0,1 0 0,-1 1 0,1-1 0,-1 0 0,1 0 0,-1 1 0,1-1 0,2 0 0,7-2 0,0 0 0,0 0 0,14 0 0,-3 0 0,62-22 0,-67 18 0,1 1 0,0 1 0,0 1 0,1 0 0,18-1 0,-36 5 0,0 0 0,0 1 0,0-1 0,0 0 0,0 0 0,0 0 0,0 1 0,0-1 0,0 0 0,-1 1 0,1-1 0,0 1 0,0-1 0,0 1 0,0-1 0,-1 1 0,1 0 0,0-1 0,-1 1 0,1 0 0,0 0 0,-1 0 0,1-1 0,-1 1 0,1 0 0,-1 0 0,0 0 0,1 0 0,-1 0 0,0 0 0,0 0 0,1 0 0,-1 0 0,0 0 0,0 0 0,0 1 0,-4 42 0,3-30 0,-7 62-273,5 1 0,2-1 0,4 1 0,19 110 0,-14-145-6553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24575,'0'-9'0,"9"-3"0,13 1 0,11 1 0,9 4 0,8 2 0,-2 1 0,-7 3-8191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14 0,0 9 0,0 8 0,0 8 0,0 4 0,0 0 0,0-7 0,0-11-8191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24575,'0'24'0,"0"1"0,2-1 0,1 0 0,1 0 0,13 44 0,-15-61 0,1 1 0,0-1 0,1 0 0,-1 0 0,1-1 0,1 1 0,-1-1 0,1 0 0,0 0 0,0 0 0,1-1 0,0 0 0,0 0 0,0 0 0,1-1 0,-1 0 0,1 0 0,0-1 0,0 1 0,0-2 0,15 5 0,-17-6 0,0 0 0,0 0 0,0-1 0,0 0 0,0 0 0,0 0 0,0 0 0,-1-1 0,1 0 0,0 0 0,0 0 0,0 0 0,-1-1 0,8-3 0,-6 1 0,1 0 0,-1-1 0,0 1 0,0-1 0,0 0 0,-1-1 0,1 0 0,6-9 0,-1-2 0,0-1 0,-2 0 0,0-1 0,-1 0 0,0 0 0,5-24 0,-9 26-195,0 0 0,-1 0 0,-1 0 0,-1 0 0,0 0 0,-2-22 0,-4 5-6631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24575,'9'5'0,"0"1"0,0 0 0,-1 0 0,0 1 0,0 0 0,11 13 0,38 55 0,-34-43 0,4 5 0,-1 1 0,27 55 0,-45-77 0,-1 0 0,-1 1 0,0 0 0,-2 0 0,1 0 0,-2 0 0,0 1 0,-2-1 0,1 22 0,-3-34 0,1 0 0,-1-1 0,0 1 0,0 0 0,-1-1 0,1 1 0,-1-1 0,0 1 0,0-1 0,0 0 0,-1 0 0,0 0 0,0 0 0,0 0 0,0-1 0,0 1 0,-1-1 0,1 0 0,-7 4 0,7-5 0,0 0 0,0 0 0,-1-1 0,1 1 0,0-1 0,-1 0 0,1 0 0,-1 0 0,1 0 0,-1-1 0,0 1 0,1-1 0,-1 0 0,1 0 0,-1 0 0,0-1 0,1 1 0,-1-1 0,1 0 0,-1 0 0,1 0 0,-1 0 0,1-1 0,0 1 0,-1-1 0,-3-3 0,3 2 0,1-1 0,-1 1 0,1-1 0,-1 0 0,1-1 0,1 1 0,-1 0 0,0-1 0,1 1 0,0-1 0,0 0 0,0 0 0,1 0 0,0 0 0,-1-8 0,-1-5 0,1 0 0,1 0 0,2-22 0,2 11 0,1 0 0,2 1 0,0-1 0,2 1 0,22-50 0,74-129 0,-95 190 0,12-16-1365,-1 9-5461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0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24575,'2'25'0,"1"1"0,1-1 0,2 0 0,0 0 0,2-1 0,18 43 0,-24-62 0,1 1 0,0-1 0,0 0 0,0 0 0,1 0 0,0 0 0,0-1 0,0 1 0,0-1 0,1 0 0,0 0 0,0-1 0,0 1 0,0-1 0,7 3 0,-10-5 0,1 0 0,-1-1 0,0 1 0,1-1 0,-1 1 0,0-1 0,1 0 0,-1 0 0,0 0 0,1 0 0,-1 0 0,0-1 0,1 1 0,-1-1 0,0 1 0,4-3 0,-3 2 0,0-1 0,0 0 0,-1 0 0,1 0 0,-1-1 0,1 1 0,-1-1 0,0 1 0,0-1 0,0 0 0,0 1 0,-1-1 0,1 0 0,1-6 0,7-33 0,-10 36 0,1 1 0,0 0 0,0 0 0,0 0 0,1 0 0,-1 0 0,1 1 0,0-1 0,6-8 0,-8 13 0,1-1 0,-1 1 0,1 0 0,-1-1 0,1 1 0,-1 0 0,1-1 0,-1 1 0,1 0 0,-1 0 0,1 0 0,0-1 0,-1 1 0,1 0 0,-1 0 0,1 0 0,0 0 0,-1 0 0,1 0 0,-1 0 0,1 0 0,0 0 0,-1 1 0,1-1 0,-1 0 0,1 0 0,0 0 0,-1 1 0,1-1 0,-1 0 0,1 1 0,-1-1 0,1 0 0,-1 1 0,0-1 0,1 1 0,-1-1 0,1 1 0,-1-1 0,1 1 0,17 24 0,-16-23 0,36 68-1365,-21-32-5461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24575,'2'52'0,"3"-1"0,1 1 0,25 88 0,-13-75 0,-2 1 0,-4 1 0,-2 0 0,2 111 0,-14-48-1365,1-94-5461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24575,'-1'0'0,"1"-1"0,0 0 0,0 1 0,0-1 0,-1 1 0,1-1 0,0 1 0,-1-1 0,1 1 0,-1-1 0,1 1 0,0-1 0,-1 1 0,1-1 0,-1 1 0,1-1 0,-1 1 0,0 0 0,1-1 0,-1 1 0,1 0 0,-1 0 0,0-1 0,1 1 0,-1 0 0,0 0 0,-18-3 0,18 2 0,-1 1 0,0 0 0,1 0 0,-1 0 0,0 0 0,1 0 0,-1 0 0,0 1 0,1-1 0,-1 0 0,0 1 0,1-1 0,-1 1 0,1 0 0,-1 0 0,1-1 0,-1 1 0,1 0 0,0 0 0,-1 0 0,1 1 0,0-1 0,0 0 0,0 0 0,-1 1 0,2-1 0,-1 0 0,0 1 0,0-1 0,0 1 0,1-1 0,-1 1 0,0 0 0,1-1 0,-1 3 0,1-1 0,0 0 0,1 0 0,-1 0 0,0-1 0,1 1 0,0 0 0,-1 0 0,1-1 0,0 1 0,1-1 0,-1 1 0,0-1 0,1 1 0,-1-1 0,1 0 0,0 0 0,0 0 0,0 0 0,0 0 0,0 0 0,3 2 0,30 12 0,-30-14 0,0-1 0,0 1 0,0 1 0,0-1 0,-1 1 0,6 3 0,-10-5 0,1-1 0,-1 1 0,0-1 0,0 1 0,0-1 0,0 1 0,0-1 0,0 0 0,0 1 0,1-1 0,-1 1 0,-1-1 0,1 1 0,0-1 0,0 1 0,0-1 0,0 1 0,0-1 0,0 1 0,0-1 0,-1 1 0,1-1 0,0 0 0,0 1 0,-1-1 0,1 1 0,0-1 0,-1 0 0,1 1 0,0-1 0,-1 0 0,1 1 0,0-1 0,-1 0 0,1 0 0,-1 1 0,1-1 0,-1 0 0,-20 14 0,18-12 0,-2 1 0,1 0 0,0 0 0,0 1 0,0-1 0,0 1 0,1 0 0,-1 0 0,1 0 0,0 1 0,0-1 0,0 1 0,1-1 0,0 1 0,0 0 0,0 0 0,0 0 0,1 0 0,0 0 0,0 1 0,0-1 0,1 8 0,0-9 0,1 0 0,-1 1 0,1-1 0,1 1 0,-1-1 0,0 0 0,1 0 0,0 0 0,0 0 0,0 0 0,1 0 0,-1 0 0,1-1 0,0 1 0,0-1 0,0 0 0,1 0 0,-1 0 0,1 0 0,-1-1 0,1 1 0,0-1 0,0 0 0,0 0 0,0 0 0,5 1 0,10 3-105,0-1 0,0-1 0,0-1 0,1 0 0,-1-1 0,1-2 0,-1 0 0,1 0 0,-1-2 0,1-1 0,-1 0 0,21-7 0,-11-3-6721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24575,'10'5'0,"2"1"-8191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1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24575,'0'9'0,"5"3"0,1 9 0,9 14 0,2 7 0,7-5 0,4-8 0,7-14 0,-3-14 0,3-21 0,-5-21 0,-8-7 0,-7-6 0,-6 7-8191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24575,'4'0'0,"12"5"0,7 15 0,8 22 0,0 14 0,3-3 0,-3-1 0,1-14 0,-4-23 0,-7-24 0,-8-22 0,0-8 0,-3-1 0,-4-3 0,7-3 0,11 6 0,1 10-8191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24575,'1'-1'0,"-1"-1"0,1 1 0,0 0 0,0 0 0,0 0 0,0 0 0,0 0 0,0 1 0,0-1 0,0 0 0,0 0 0,1 1 0,-1-1 0,0 1 0,0-1 0,1 1 0,-1-1 0,0 1 0,1 0 0,-1-1 0,0 1 0,3 0 0,0 0 0,0-2 0,1 2 0,-1-1 0,1 0 0,0 1 0,-1 0 0,1 0 0,0 0 0,-1 1 0,1 0 0,0-1 0,-1 2 0,1-1 0,-1 0 0,0 1 0,1 0 0,-1 0 0,0 0 0,0 1 0,0-1 0,0 1 0,-1 0 0,7 6 0,0 4 0,-1-1 0,0 1 0,0 1 0,-2 0 0,9 19 0,11 21 0,-26-54 0,-1 1 0,0-1 0,0 0 0,0 1 0,0-1 0,0 0 0,1 1 0,-1-1 0,0 0 0,0 0 0,1 1 0,-1-1 0,0 0 0,0 0 0,1 1 0,-1-1 0,0 0 0,1 0 0,-1 0 0,0 1 0,1-1 0,-1 0 0,0 0 0,1 0 0,-1 0 0,0 0 0,1 0 0,-1 0 0,1 0 0,-1 0 0,0 0 0,1 0 0,7-11 0,5-33 0,-9 26 0,0 8 0,0 0 0,1 0 0,0 0 0,1 1 0,0 0 0,0 0 0,1 1 0,0 0 0,1 0 0,0 0 0,8-6 0,-10 9 0,0 1 0,0 0 0,0 0 0,0 0 0,1 1 0,-1 0 0,1 0 0,0 1 0,0 0 0,0 0 0,0 0 0,0 1 0,1 0 0,-1 0 0,0 1 0,0 0 0,12 2 0,-13 0 0,0 0 0,0 1 0,-1-1 0,1 2 0,-1-1 0,1 0 0,-1 1 0,0 0 0,-1 0 0,1 1 0,-1-1 0,1 1 0,-2 0 0,1 0 0,4 8 0,2 2 0,-1 1 0,-1 0 0,-1 0 0,7 21 0,-3 6-1365,-4-5-5461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24575,'0'53'0,"3"87"0,-2-125 0,1-1 0,1 0 0,0 1 0,1-1 0,0 0 0,1-1 0,9 18 0,-12-28 0,-1 0 0,1 0 0,0-1 0,0 1 0,0 0 0,0-1 0,1 1 0,-1-1 0,1 0 0,-1 0 0,1 0 0,0 0 0,0 0 0,0-1 0,0 1 0,0-1 0,0 0 0,0 1 0,1-2 0,-1 1 0,0 0 0,1-1 0,-1 1 0,0-1 0,1 0 0,-1 0 0,0 0 0,1-1 0,-1 1 0,0-1 0,1 0 0,-1 0 0,0 0 0,6-3 0,3-1 0,0-2 0,-1 1 0,1-1 0,-1-1 0,-1 0 0,0-1 0,15-15 0,-15 13 0,-1-1 0,-1 0 0,0-1 0,0 0 0,-1 0 0,-1 0 0,0-1 0,-1 0 0,-1 0 0,0-1 0,-1 1 0,2-21 0,-5 32 0,1 1 0,-1-1 0,0 0 0,1 1 0,0-1 0,-1 1 0,1-1 0,0 1 0,3-5 0,-4 7 0,0-1 0,1 1 0,-1 0 0,0 0 0,1 0 0,-1 0 0,0 0 0,0 0 0,1 0 0,-1-1 0,0 1 0,1 0 0,-1 0 0,0 0 0,1 0 0,-1 0 0,0 0 0,1 0 0,-1 1 0,0-1 0,0 0 0,1 0 0,-1 0 0,0 0 0,1 0 0,-1 0 0,0 0 0,0 1 0,1-1 0,-1 0 0,0 0 0,0 0 0,1 1 0,-1-1 0,0 0 0,0 0 0,0 1 0,1-1 0,-1 0 0,0 0 0,0 1 0,0-1 0,0 1 0,6 8 0,-1 1 0,-1 1 0,5 12 0,-2-3 0,69 120-516,-64-120-333,8 14-5977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24575,'0'5'0,"0"20"0,0 10 0,0 13 0,0 12 0,0 9 0,0 8 0,0 4 0,0-3 0,0-5 0,0-6 0,0-10 0,0-5 0,0-3 0,0 1 0,4-10 0,12-15 0,2-12-8191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24575,'0'1'0,"-1"25"0,1 1 0,2-1 0,1 0 0,7 33 0,-8-51 0,1-1 0,-1 0 0,1 1 0,1-1 0,-1-1 0,1 1 0,1 0 0,-1-1 0,1 0 0,0 0 0,0 0 0,1-1 0,0 1 0,0-1 0,0-1 0,0 1 0,1-1 0,13 6 0,-13-7 0,-1 0 0,1-1 0,-1 1 0,1-2 0,0 1 0,0-1 0,-1 0 0,1 0 0,0-1 0,0 0 0,0 0 0,12-2 0,-15 1 0,0-1 0,0 1 0,0-1 0,0 1 0,0-1 0,0 0 0,-1-1 0,1 1 0,-1-1 0,1 1 0,-1-1 0,0 0 0,0 0 0,0-1 0,-1 1 0,1 0 0,-1-1 0,0 0 0,0 0 0,0 1 0,2-8 0,-1 3 0,-1 1 0,0-1 0,0 0 0,-1 0 0,0-1 0,0 1 0,-1 0 0,0 0 0,-1 0 0,1 0 0,-2 0 0,1 0 0,-1 0 0,0 0 0,-1 0 0,0 1 0,0-1 0,-5-8 0,5 11 0,-1 0 0,1 0 0,-1 0 0,0 0 0,0 0 0,-1 1 0,1 0 0,-1 0 0,0 0 0,0 0 0,-1 1 0,1 0 0,-1 0 0,1 1 0,-1-1 0,0 1 0,0 0 0,0 1 0,0-1 0,0 1 0,0 0 0,0 1 0,-1 0 0,-7 0 0,-13 7-1365,7 3-5461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33 24575,'-1'38'0,"0"-19"0,1 0 0,1 0 0,4 34 0,-4-48 0,0 0 0,1-1 0,-1 1 0,1 0 0,0-1 0,0 0 0,0 1 0,1-1 0,-1 0 0,1 0 0,0-1 0,0 1 0,1 0 0,-1-1 0,1 0 0,0 0 0,-1 0 0,1 0 0,8 4 0,-6-4 0,0-1 0,1 1 0,-1-1 0,0 0 0,1-1 0,-1 1 0,1-1 0,-1 0 0,1-1 0,0 0 0,-1 0 0,1 0 0,0-1 0,-1 0 0,11-3 0,-13 2 0,0 1 0,0-1 0,0 0 0,-1-1 0,1 1 0,0-1 0,-1 0 0,0 0 0,0 0 0,0 0 0,0 0 0,0-1 0,0 1 0,-1-1 0,0 0 0,0 1 0,0-1 0,0 0 0,0-1 0,-1 1 0,0 0 0,0 0 0,0-1 0,0-6 0,0 3 0,0 1 0,-1-1 0,0 0 0,0 1 0,-1-1 0,0 1 0,0-1 0,0 1 0,-1-1 0,-1 1 0,1 0 0,-1 0 0,0 0 0,-1 0 0,-6-9 0,6 11 0,0 0 0,0 1 0,-1-1 0,1 1 0,-1 0 0,0 1 0,0-1 0,-1 1 0,1 0 0,-1 0 0,1 0 0,-1 1 0,0 0 0,0 0 0,0 1 0,0-1 0,-1 1 0,1 1 0,-8-1 0,9 1 0,0 0 0,1 0 0,-1 0 0,0 1 0,0 0 0,0 0 0,1 0 0,-1 0 0,1 1 0,-1 0 0,1 0 0,-1 0 0,1 0 0,0 1 0,0-1 0,-5 5 0,5-2 0,-1 0 0,1 0 0,0 0 0,1 1 0,-1-1 0,1 1 0,0 0 0,0 0 0,1 0 0,-3 11 0,-1 11 0,2 0 0,1 0 0,2 0 0,2 43 0,-1-63 0,1 50 0,3 0 0,20 107 0,13 13-1365,-28-153-5461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24575,'-6'0'0,"0"0"0,0 0 0,0 1 0,0 0 0,0 0 0,0 0 0,1 1 0,-1-1 0,0 2 0,1-1 0,0 0 0,-1 1 0,1 0 0,-7 5 0,8-4 0,0 1 0,0-1 0,1 1 0,-1-1 0,1 1 0,0 0 0,1 0 0,-1 1 0,1-1 0,0 0 0,0 1 0,1 0 0,-1-1 0,0 11 0,-1 2 0,1 1 0,0-1 0,2 1 0,0 0 0,4 26 0,-4-40 0,1 0 0,0 0 0,0-1 0,1 1 0,0-1 0,-1 1 0,1-1 0,1 1 0,-1-1 0,0 0 0,1 0 0,0 0 0,0-1 0,0 1 0,1 0 0,-1-1 0,1 0 0,0 0 0,0 0 0,0-1 0,0 1 0,0-1 0,1 0 0,-1 0 0,1 0 0,5 1 0,8 1 0,1-1 0,0-1 0,0-1 0,0 0 0,-1-1 0,1-1 0,0-1 0,32-8 0,-46 9 0,-1-1 0,0 1 0,1-1 0,-1 0 0,0-1 0,0 1 0,0-1 0,0 0 0,-1 0 0,1 0 0,-1 0 0,0-1 0,0 1 0,0-1 0,0 0 0,0 0 0,-1 0 0,0 0 0,0 0 0,0 0 0,0-1 0,-1 1 0,0-1 0,0 1 0,0-1 0,0 0 0,-1 1 0,1-1 0,-1 0 0,0 1 0,-2-10 0,2 8 0,-1 1 0,0 0 0,0 0 0,0 0 0,-1 0 0,1 0 0,-1 0 0,0 0 0,-1 1 0,1-1 0,-1 1 0,0-1 0,0 1 0,0 0 0,-1 0 0,1 1 0,-1-1 0,0 1 0,0-1 0,0 1 0,0 0 0,-1 1 0,1-1 0,-1 1 0,0 0 0,0 0 0,0 0 0,-8-1 0,10 2 0,0 1 0,0 0 0,0 0 0,0 0 0,0 0 0,0 1 0,0-1 0,0 1 0,0-1 0,0 1 0,0 0 0,0 0 0,0 1 0,0-1 0,1 0 0,-1 1 0,1 0 0,-1 0 0,-2 2 0,1 1 0,0-1 0,1 1 0,-1-1 0,1 1 0,0 0 0,1 0 0,-1 0 0,1 1 0,-3 9 0,1 4 0,1 0 0,0 0 0,1 0 0,1 1 0,3 23 0,-2-34 0,28 313 0,-28-314-97,1 0-1,1-1 1,-1 1-1,1-1 1,0 1-1,1-1 1,0 0-1,0 0 1,1 0-1,-1-1 1,1 1-1,1-1 0,6 8 1,11 3-6729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24575,'0'-2'0,"0"1"0,1-1 0,-1 1 0,0-1 0,1 1 0,-1 0 0,0-1 0,1 1 0,0 0 0,-1-1 0,1 1 0,0 0 0,0 0 0,-1-1 0,1 1 0,0 0 0,0 0 0,0 0 0,1 0 0,-1 0 0,0 0 0,0 1 0,0-1 0,1 0 0,-1 1 0,0-1 0,1 0 0,-1 1 0,0 0 0,1-1 0,-1 1 0,3 0 0,-1-1 0,-1 1 0,1 0 0,0 0 0,-1 0 0,1 0 0,-1 0 0,1 1 0,0-1 0,-1 1 0,1-1 0,-1 1 0,1 0 0,-1 0 0,0 0 0,1 1 0,-1-1 0,3 3 0,1 2 0,-1 0 0,-1 1 0,1 0 0,-1 0 0,0 0 0,-1 1 0,0-1 0,0 1 0,0 0 0,2 16 0,-2-13 0,0 0 0,1 0 0,8 19 0,-11-29 0,-1 0 0,0-1 0,1 1 0,-1 0 0,1 0 0,-1-1 0,1 1 0,0 0 0,-1-1 0,1 1 0,-1-1 0,1 1 0,0 0 0,0-1 0,-1 0 0,1 1 0,0-1 0,0 1 0,0-1 0,0 0 0,-1 0 0,1 1 0,0-1 0,0 0 0,0 0 0,1 0 0,0 0 0,-1-1 0,1 1 0,0-1 0,-1 0 0,1 1 0,-1-1 0,1 0 0,-1 0 0,1 0 0,-1 0 0,0 0 0,3-3 0,4-5 0,0 0 0,-1-1 0,7-13 0,-9 16 0,17-30 0,28-40 0,-44 70 0,-1 0 0,1 1 0,0 0 0,1 0 0,-1 0 0,1 1 0,1 0 0,7-5 0,-13 9 0,-1 1 0,1-1 0,-1 0 0,0 1 0,1-1 0,-1 1 0,1 0 0,-1 0 0,1-1 0,0 1 0,-1 0 0,1 0 0,-1 0 0,1 1 0,-1-1 0,1 0 0,-1 0 0,1 1 0,-1-1 0,1 1 0,1 0 0,-1 1 0,1 0 0,-1 0 0,1 0 0,-1 0 0,0 0 0,0 1 0,0-1 0,0 0 0,0 1 0,1 3 0,4 7 0,-1 0 0,0 0 0,5 23 0,-11-34 0,11 45 0,-2 1 0,-3 0 0,-1 1 0,-3 0 0,-6 79 0,0-91-1365,-3-10-5461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24575,'0'4'0,"0"12"0,9 15 0,3 13 0,8-1 0,2-9-8191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2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 24575,'-61'-1'0,"35"-1"0,1 2 0,0 0 0,0 2 0,-29 5 0,51-6 0,0 0 0,1-1 0,-1 1 0,0 0 0,0 1 0,1-1 0,-1 0 0,1 1 0,0 0 0,-1-1 0,1 1 0,0 0 0,0 0 0,0 0 0,0 0 0,0 1 0,1-1 0,-1 0 0,0 1 0,1 0 0,0-1 0,0 1 0,0-1 0,0 1 0,0 0 0,0 0 0,1 0 0,-1 0 0,1-1 0,0 1 0,0 0 0,0 0 0,0 0 0,1 0 0,-1 0 0,1 0 0,-1-1 0,1 1 0,0 0 0,0-1 0,1 1 0,-1 0 0,0-1 0,1 1 0,-1-1 0,1 0 0,0 1 0,0-1 0,0 0 0,0 0 0,0 0 0,3 1 0,13 5 0,-1 0 0,1-2 0,0 0 0,1-1 0,29 4 0,-44-8 0,-15 0 0,0 1 0,1 0 0,-1 0 0,1 1 0,0 1 0,0-1 0,0 2 0,0-1 0,1 2 0,0-1 0,-16 13 0,20-15 0,1 1 0,-1 0 0,1 0 0,0 1 0,0-1 0,0 1 0,1 0 0,0 0 0,0 0 0,0 0 0,0 0 0,1 1 0,0-1 0,0 1 0,0 0 0,1-1 0,0 1 0,0 0 0,0 0 0,1 0 0,0 0 0,0 0 0,1 6 0,0-9 0,0 0 0,0 0 0,1 0 0,-1 0 0,1 0 0,0 0 0,0-1 0,0 1 0,0 0 0,0-1 0,1 0 0,-1 1 0,1-1 0,-1 0 0,1 0 0,0 0 0,0-1 0,0 1 0,4 1 0,9 4 0,0-1 0,25 6 0,-31-10 0,28 8-682,41 3-1,-26-7-6143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23 24575,'0'-1'0,"-1"0"0,1 0 0,-1-1 0,0 1 0,0 0 0,1 0 0,-1 0 0,0 0 0,0 0 0,0 0 0,0 0 0,0 0 0,-1 1 0,1-1 0,0 0 0,0 1 0,0-1 0,-1 0 0,1 1 0,0 0 0,-1-1 0,1 1 0,0 0 0,-1 0 0,1-1 0,-3 2 0,-40-4 0,37 4 0,-1 0 0,1 0 0,0 1 0,0 1 0,0-1 0,0 1 0,-12 6 0,17-8 0,0 0 0,1 0 0,-1 0 0,0 0 0,0 0 0,1 0 0,-1 1 0,0-1 0,1 1 0,-1-1 0,1 1 0,0-1 0,0 1 0,-1 0 0,1 0 0,0-1 0,0 1 0,1 0 0,-1 0 0,0 0 0,1 0 0,-1 0 0,1 0 0,-1 0 0,1 0 0,0 0 0,0 0 0,0 1 0,0-1 0,0 0 0,1 0 0,0 2 0,0-1 0,1-1 0,0 1 0,-1-1 0,1 1 0,0-1 0,1 0 0,-1 1 0,0-1 0,1-1 0,-1 1 0,1 0 0,-1 0 0,1-1 0,0 0 0,0 1 0,6 1 0,53 12 0,-45-13 0,-17-1 0,0-1 0,1 0 0,-1 0 0,0 0 0,1 0 0,-1 0 0,0 0 0,1 0 0,-1 1 0,0-1 0,0 0 0,1 0 0,-1 1 0,0-1 0,1 0 0,-1 0 0,0 1 0,0-1 0,0 0 0,1 0 0,-1 1 0,0-1 0,0 0 0,0 1 0,0-1 0,0 0 0,1 1 0,-1-1 0,0 1 0,0-1 0,0 0 0,0 1 0,0-1 0,0 0 0,0 1 0,0-1 0,0 0 0,0 1 0,-1-1 0,1 0 0,0 1 0,0-1 0,0 0 0,0 1 0,0-1 0,-1 0 0,1 1 0,-1-1 0,-14 23 0,6-11 0,6-7 0,0 1 0,0-1 0,1 1 0,0 0 0,0-1 0,0 1 0,1 0 0,0 0 0,0 0 0,1 0 0,-1 0 0,1 0 0,1 1 0,-1-1 0,1 0 0,0 0 0,0 0 0,1-1 0,0 1 0,0 0 0,0 0 0,1-1 0,-1 1 0,1-1 0,1 0 0,-1 0 0,1 0 0,0-1 0,0 1 0,0-1 0,1 0 0,-1 0 0,1 0 0,0 0 0,0-1 0,0 0 0,1 0 0,-1-1 0,8 3 0,1 1-85,1-2 0,-1 0-1,1-1 1,0 0 0,0-1-1,0-1 1,0 0 0,0-1-1,1-1 1,-1 0 0,0-1-1,0 0 1,-1-2 0,1 0-1,21-8 1,-13-1-6741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24575,'1'1'0,"1"-1"0,-1 0 0,1 1 0,-1 0 0,1-1 0,-1 1 0,0 0 0,1-1 0,-1 1 0,0 0 0,0 0 0,0 0 0,0 0 0,1 0 0,-1 0 0,-1 1 0,1-1 0,0 0 0,1 3 0,16 31 0,-15-28 0,4 10 0,-1 0 0,5 21 0,5 14 0,-4-13 0,11 27 0,-21-60 0,0-1 0,1 0 0,0 0 0,0 0 0,1 0 0,-1-1 0,1 1 0,0-1 0,5 5 0,-7-8 0,0 0 0,-1 0 0,1 0 0,0 1 0,0-2 0,0 1 0,0 0 0,0 0 0,0-1 0,0 1 0,0-1 0,0 1 0,0-1 0,1 0 0,-1 0 0,0 0 0,0 0 0,0 0 0,0-1 0,2 1 0,0-2 0,0 1 0,0-1 0,0 0 0,0 0 0,-1 0 0,1-1 0,-1 1 0,1-1 0,4-4 0,4-8 0,0 1 0,0-1 0,14-26 0,-21 32 0,6-10-273,-1 0 0,0-1 0,-2 0 0,12-40 0,-12 19-6553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76 136 24575,'-3'0'0,"1"1"0,-1-1 0,0 1 0,0 0 0,0 0 0,1 0 0,-1 1 0,0-1 0,1 1 0,-1-1 0,1 1 0,0 0 0,0 0 0,-1 0 0,1 0 0,1 0 0,-1 1 0,0-1 0,0 1 0,1-1 0,-1 1 0,1-1 0,0 1 0,0 0 0,-1 4 0,-3 6 0,1 0 0,1 0 0,0 0 0,-1 16 0,4-21 0,-1 0 0,1 1 0,0-1 0,1 0 0,0 1 0,1-1 0,-1 0 0,6 13 0,-5-16 0,0-1 0,0 1 0,0-1 0,1 0 0,-1 0 0,1 0 0,0 0 0,0-1 0,1 1 0,-1-1 0,1 0 0,0 0 0,0 0 0,0 0 0,0-1 0,8 4 0,-3-2 0,1-1 0,-1 0 0,1-1 0,-1 0 0,1 0 0,0-1 0,0-1 0,0 1 0,0-2 0,0 1 0,15-4 0,-18 3 0,-1-1 0,1 0 0,-1 0 0,0-1 0,0 1 0,0-1 0,0-1 0,0 1 0,-1-1 0,1 0 0,-1 0 0,0 0 0,0-1 0,-1 0 0,1 0 0,-1 0 0,0-1 0,4-8 0,-2 0 9,0 0 1,-1 0-1,-1 0 0,-1-1 0,0 0 1,-1 1-1,0-1 0,-1 0 0,-1 0 0,0 0 1,-1 0-1,-4-17 0,4 23-29,-1 0 0,-1 0 0,0 0 0,0 0-1,0 1 1,-1-1 0,-1 1 0,0 0 0,-7-10 0,9 14-60,-1-1-1,-1 1 1,1 0 0,0 1 0,-1-1-1,0 1 1,0-1 0,0 1 0,0 1-1,0-1 1,-1 1 0,1 0 0,-1 0-1,0 1 1,-9-2 0,-11 2-6746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2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15 0,0 0-8191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2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73 24575,'0'-2'0,"0"0"0,-1 0 0,0 0 0,1 0 0,-1 0 0,0 0 0,0 1 0,0-1 0,0 0 0,0 1 0,0-1 0,-1 1 0,1-1 0,0 1 0,-1-1 0,1 1 0,-1 0 0,-3-2 0,-32-18 0,28 18 0,1 0 0,0 0 0,-1 0 0,0 1 0,0 0 0,1 1 0,-17 0 0,23 0 0,-1 1 0,1 0 0,-1 1 0,1-1 0,-1 0 0,1 1 0,-1 0 0,1-1 0,0 1 0,-1 0 0,1 0 0,0 0 0,-1 1 0,1-1 0,0 0 0,0 1 0,0 0 0,0-1 0,1 1 0,-1 0 0,0 0 0,1 0 0,-1 0 0,1 0 0,0 0 0,-1 0 0,1 1 0,0-1 0,1 0 0,-1 1 0,0-1 0,0 3 0,1-1 0,0 1 0,0-1 0,1 0 0,-1 0 0,1 0 0,0 0 0,0 0 0,0 0 0,1 0 0,-1 0 0,1 0 0,0-1 0,0 1 0,1-1 0,-1 1 0,1-1 0,-1 0 0,1 0 0,6 5 0,7 7 0,1-1 0,24 16 0,-26-20 0,-1-1 0,1 1 0,-2 1 0,0 0 0,19 20 0,-30-29 0,0 0 0,0 1 0,0-1 0,0 1 0,0 0 0,-1 0 0,1 0 0,-1-1 0,0 1 0,0 1 0,0-1 0,0 0 0,0 0 0,-1 0 0,1 0 0,-1 1 0,0-1 0,0 0 0,0 0 0,-1 0 0,1 1 0,-1-1 0,0 0 0,1 0 0,-1 0 0,-1 0 0,1 0 0,0 0 0,-1 0 0,-3 4 0,2-2-114,-2-1 1,1 1-1,0-1 0,-1 0 0,0 0 1,0 0-1,0-1 0,0 0 0,0 0 1,-1 0-1,-8 2 0,-24 8-6712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24575,'-7'0'0,"1"1"0,-1-1 0,1 1 0,-1 1 0,1-1 0,0 1 0,0 0 0,0 0 0,0 1 0,0 0 0,0 0 0,-6 5 0,4-2 0,0 1 0,0 0 0,1 0 0,0 1 0,0 0 0,-11 17 0,5-1 0,0 0 0,2 1 0,0 0 0,-12 50 0,18-55 0,0 1 0,1-1 0,-1 27 0,5-40 0,0-1 0,1 1 0,-1-1 0,1 1 0,1-1 0,2 11 0,-3-14 0,0 0 0,1-1 0,-1 1 0,1-1 0,-1 1 0,1-1 0,0 1 0,0-1 0,0 0 0,0 0 0,0 0 0,1 0 0,-1 0 0,0 0 0,4 1 0,6 2 0,1 0 0,-1-1 0,1-1 0,-1 0 0,1-1 0,0 0 0,0-1 0,18 0 0,-2-2 0,1-1 0,47-10 0,-60 9 0,-1-2 0,1 0 0,-1-1 0,-1 0 0,1-1 0,16-11 0,-25 14 0,0-1 0,0 0 0,0-1 0,-1 1 0,0-1 0,0 0 0,-1-1 0,1 1 0,-1-1 0,-1 0 0,1-1 0,-1 1 0,6-17 0,-9 21 0,0 0 0,-1-1 0,1 1 0,-1-1 0,0 0 0,0 1 0,0-1 0,0 1 0,0-1 0,-1 1 0,0-1 0,0 1 0,0-1 0,0 1 0,0 0 0,-1 0 0,1-1 0,-1 1 0,0 0 0,0 0 0,0 1 0,0-1 0,0 0 0,-1 1 0,1-1 0,-1 1 0,0 0 0,0 0 0,0 0 0,0 0 0,0 0 0,0 1 0,0-1 0,-1 1 0,1 0 0,-6-2 0,4 2 0,1 0 0,0 0 0,0 0 0,0 0 0,0 0 0,-1 1 0,1 0 0,0 0 0,0 0 0,-1 0 0,1 1 0,0 0 0,0 0 0,0 0 0,-1 0 0,1 1 0,0-1 0,1 1 0,-1 0 0,0 0 0,0 1 0,1-1 0,0 1 0,-1-1 0,1 1 0,0 0 0,0 1 0,1-1 0,-1 0 0,-4 8 0,2 1 0,1 2 0,0-1 0,0 0 0,1 1 0,1-1 0,-1 23 0,5 88 0,0-82 0,12 88 128,-2-44-1621,-9-44-5333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24575,'1'234'0,"-1"-227"0,0 0 0,1 0 0,0 0 0,0 0 0,1 0 0,0-1 0,0 1 0,1 0 0,0-1 0,7 12 0,-8-15 0,0-1 0,0 0 0,0 1 0,0-1 0,0 0 0,1 0 0,-1-1 0,1 1 0,0 0 0,-1-1 0,1 0 0,0 0 0,0 0 0,0 0 0,0 0 0,0 0 0,0-1 0,0 1 0,0-1 0,0 0 0,0 0 0,0 0 0,0 0 0,0-1 0,1 1 0,-1-1 0,3-1 0,-1 1 0,0-1 0,0 0 0,1 0 0,-2 0 0,1-1 0,0 0 0,0 0 0,-1 0 0,0 0 0,1-1 0,-1 1 0,5-8 0,-3 3 0,0 0 0,0 0 0,-1-1 0,0 0 0,-1 0 0,5-13 0,-1-6 0,-1 0 0,-1 0 0,4-53 0,-7 31-1365,-2 7-5461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24575,'-2'0'0,"0"0"0,0 1 0,-1-1 0,1 1 0,0 0 0,0-1 0,0 1 0,0 0 0,0 0 0,0 0 0,0 1 0,0-1 0,0 0 0,1 1 0,-1-1 0,0 1 0,1-1 0,0 1 0,-1 0 0,1 0 0,-2 3 0,-2 4 0,0 1 0,0 0 0,-3 12 0,7-20 0,-8 27 0,0-1 0,-5 38 0,11-51 0,2-1 0,0 0 0,0 0 0,1 1 0,1-1 0,5 26 0,-5-35 0,0 0 0,1-1 0,0 0 0,0 1 0,0-1 0,0 0 0,1 0 0,-1 0 0,1 0 0,0-1 0,0 1 0,0-1 0,1 0 0,-1 1 0,1-1 0,0-1 0,0 1 0,0-1 0,0 1 0,0-1 0,0-1 0,1 1 0,-1 0 0,1-1 0,-1 0 0,1 0 0,0 0 0,-1-1 0,1 0 0,7 0 0,-8 0 0,0 0 0,0-1 0,0 0 0,0 1 0,0-2 0,0 1 0,0 0 0,0-1 0,-1 0 0,1 1 0,0-2 0,-1 1 0,0 0 0,1-1 0,-1 1 0,0-1 0,0 0 0,0 0 0,-1 0 0,1 0 0,-1-1 0,0 1 0,0-1 0,0 1 0,0-1 0,-1 0 0,1 0 0,-1 0 0,0 0 0,0 0 0,0 0 0,-1 0 0,1 0 0,-1-6 0,0 7-4,0 0-1,-1 0 1,1-1-1,-1 1 1,1 0-1,-1 0 1,0 0 0,0 0-1,0 0 1,-1 0-1,1 0 1,-1 1-1,1-1 1,-1 0-1,0 1 1,0-1-1,-4-3 1,1 2 24,1 1 0,-1 0 0,0-1 0,0 2 0,0-1 0,-1 0 0,1 1 0,-1 0 0,-6-1 0,0 0-185,1 1 0,-1 0 0,0 1 0,0 1 0,0 0 0,0 0 0,0 1 0,-24 5 0,5 5-6661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24575,'0'9'0,"-4"3"0,-2 9 0,0 10 0,1 4 0,2 6 0,1 4 0,1 0 0,5 6 0,2 3 0,4-7 0,1-12-8191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24575,'0'9'0,"0"13"0,0 11 0,9 18 0,3 15 0,0 5 0,-3 0 0,-2-12-8191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24575,'-1'10'0,"0"0"0,-1 0 0,0 0 0,-1 0 0,0 0 0,0-1 0,-1 1 0,-8 15 0,-6 6 0,-22 28 0,34-50 0,-28 36 0,32-43 0,0 0 0,1 0 0,-1 0 0,0 0 0,0-1 0,0 1 0,0-1 0,0 1 0,0-1 0,-1 0 0,1 0 0,0 0 0,-1 0 0,1 0 0,-1-1 0,1 1 0,-4 0 0,5-1 0,1 0 0,0 0 0,-1 0 0,1 0 0,0 0 0,-1 0 0,1 0 0,0 0 0,-1 0 0,1 0 0,0 0 0,-1 0 0,1 0 0,0-1 0,0 1 0,-1 0 0,1 0 0,0 0 0,-1 0 0,1 0 0,0-1 0,0 1 0,-1 0 0,1 0 0,0-1 0,0 1 0,0 0 0,-1 0 0,1-1 0,0 1 0,0 0 0,0-1 0,0 1 0,0 0 0,-1-1 0,1 1 0,0 0 0,0 0 0,0-1 0,0 1 0,0 0 0,0-1 0,0 1 0,0 0 0,0-1 0,0 1 0,0 0 0,0-1 0,1 1 0,-1 0 0,0-1 0,0 1 0,0 0 0,0-1 0,0 1 0,1 0 0,-1 0 0,0-1 0,0 1 0,1 0 0,-1 0 0,0 0 0,0-1 0,1 1 0,-1 0 0,18-16 0,-13 14 0,0 0 0,-1 0 0,1 0 0,0 0 0,0 1 0,0 0 0,0 0 0,0 0 0,0 0 0,0 1 0,0 0 0,0 0 0,0 0 0,0 1 0,0 0 0,0 0 0,0 0 0,0 0 0,0 1 0,0 0 0,-1 0 0,1 0 0,0 1 0,6 4 0,-3 0 0,-1-1 0,0 1 0,0 1 0,-1-1 0,0 1 0,0 0 0,0 1 0,-1-1 0,-1 1 0,1 0 0,4 17 0,4 10-1365,-3-6-5461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24575,'-2'1'0,"1"-1"0,-1 1 0,0-1 0,0 1 0,0-1 0,0 1 0,0 0 0,1 0 0,-1 0 0,0 0 0,1 0 0,-1 0 0,1 1 0,-1-1 0,1 0 0,0 1 0,-1-1 0,1 1 0,-1 1 0,-18 34 0,17-30 0,0 1 0,0 0 0,1 0 0,0 0 0,0 0 0,1 0 0,0 1 0,0-1 0,1 0 0,1 11 0,0-15 0,-1-1 0,1 1 0,1 0 0,-1 0 0,1-1 0,-1 1 0,1-1 0,0 1 0,0-1 0,1 0 0,-1 0 0,0 0 0,1 0 0,0 0 0,0 0 0,0-1 0,0 0 0,0 1 0,1-1 0,-1 0 0,0-1 0,1 1 0,5 2 0,5 0 0,-1 0 0,1 0 0,0-2 0,0 1 0,0-2 0,0 0 0,1-1 0,-1 0 0,27-4 0,-34 3 0,0-1 0,0 0 0,-1 0 0,1-1 0,0 0 0,-1 0 0,0 0 0,0-1 0,9-6 0,-11 7 0,-1 0 0,0-1 0,1 1 0,-1-1 0,0 0 0,-1 0 0,1 0 0,-1 0 0,0 0 0,0-1 0,0 1 0,0-1 0,-1 0 0,0 1 0,1-6 0,-2 5 0,1 1 0,-1-1 0,0 1 0,0 0 0,-1-1 0,1 1 0,-1 0 0,0-1 0,0 1 0,0 0 0,-1 0 0,0-1 0,0 1 0,0 1 0,0-1 0,0 0 0,-1 0 0,1 1 0,-1 0 0,0-1 0,0 1 0,-1 0 0,1 0 0,-1 1 0,1-1 0,-1 1 0,0 0 0,0 0 0,-7-3 0,-4-1 0,-2 0 0,1 1 0,0 1 0,-1 0 0,0 1 0,-22-1 0,32 4 0,-1 0 0,1 1 0,-1-1 0,1 2 0,0-1 0,-1 1 0,1 0 0,0 0 0,0 1 0,0 0 0,1 0 0,-1 1 0,1-1 0,-1 1 0,-5 6 0,10-8 0,-1 0 0,1 0 0,0 1 0,-1-1 0,1 1 0,0-1 0,0 1 0,1 0 0,-1 0 0,1 0 0,-1 0 0,1 0 0,0 0 0,0 1 0,0-1 0,1 0 0,-1 0 0,1 1 0,0-1 0,0 0 0,0 1 0,0-1 0,0 0 0,1 1 0,-1-1 0,1 0 0,0 0 0,0 1 0,0-1 0,1 0 0,-1 0 0,1 0 0,0 0 0,3 4 0,1-1 0,-1 0 0,1 0 0,0-1 0,0 0 0,0 0 0,1 0 0,0-1 0,0 0 0,0 0 0,0-1 0,1 0 0,-1 0 0,1-1 0,0 0 0,11 2 0,-4-2 0,0 0 0,0-1 0,0 0 0,1-1 0,-1-1 0,0 0 0,21-6 0,-32 6 0,0 0 0,0-1 0,-1 1 0,1-1 0,0 0 0,0-1 0,-1 1 0,1 0 0,-1-1 0,0 0 0,0 0 0,0 0 0,0 0 0,-1-1 0,1 1 0,-1 0 0,3-6 0,-2 3 0,0 0 0,-1 0 0,0 0 0,0 0 0,0 0 0,0-1 0,0-10 0,-3 31 24,1-1 0,1 1 0,0-1 0,4 23 0,-3-29-148,0-1 0,0 1 1,1-1-1,0 1 0,0-1 0,0 0 1,1 0-1,0 0 0,0-1 0,1 1 1,5 5-1,22 16-6702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24575,'0'9'0,"-1"-1"0,0 0 0,-1 0 0,-3 9 0,-3 18 0,6-20 0,1 0 0,1 1 0,0-1 0,1 0 0,1 1 0,4 20 0,-5-31 0,0-1 0,0 0 0,0 0 0,1-1 0,-1 1 0,1 0 0,0 0 0,0-1 0,0 1 0,1-1 0,-1 0 0,1 1 0,0-1 0,0 0 0,0-1 0,0 1 0,0 0 0,1-1 0,-1 0 0,1 0 0,0 0 0,-1 0 0,1-1 0,0 1 0,0-1 0,0 0 0,0 0 0,8 0 0,-8-1 0,0 0 0,0 0 0,0-1 0,0 0 0,0 1 0,0-2 0,0 1 0,0 0 0,0-1 0,0 0 0,0 1 0,-1-2 0,1 1 0,-1 0 0,0-1 0,0 1 0,0-1 0,0 0 0,0 0 0,0 0 0,-1-1 0,1 1 0,-1 0 0,0-1 0,0 0 0,0 1 0,2-8 0,1-3 0,-1 0 0,0-1 0,-1 1 0,0-1 0,-1 0 0,0-22 0,-1 33 7,-1 0-1,0-1 0,-1 1 0,1-1 1,-1 1-1,0 0 0,0 0 1,0-1-1,-1 1 0,1 0 1,-1 0-1,0 0 0,0 0 0,0 1 1,-1-1-1,0 0 0,1 1 1,-5-4-1,3 3-120,-1 1 0,0 0-1,0 0 1,-1 0 0,1 1 0,0-1-1,-1 1 1,0 1 0,1-1 0,-1 1-1,0 0 1,-11-1 0,-16 0-6712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24575,'0'10'0,"0"11"0,0 17 0,0 11 0,0 1 0,9-7 0,8-11 0,15-12 0,10-8 0,4-16 0,-7-16 0,-9-10 0,-10-9 0,-9-6 0,-6-1 0,-3 8-8191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4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24575,'0'5'0,"0"10"0,4 12 0,3 2-8191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5 112 24575,'-2'55'0,"1"-37"0,0-1 0,1 0 0,0 0 0,2 0 0,0 0 0,0 0 0,7 18 0,-9-32 0,1-1 0,0 1 0,0 0 0,0-1 0,1 0 0,-1 1 0,1-1 0,-1 0 0,1 1 0,0-1 0,-1 0 0,1 0 0,0 0 0,1-1 0,-1 1 0,0 0 0,0-1 0,1 0 0,-1 1 0,1-1 0,-1 0 0,1 0 0,0 0 0,-1-1 0,1 1 0,0-1 0,-1 1 0,1-1 0,0 0 0,0 0 0,-1 0 0,1 0 0,5-2 0,-2 1 0,-1-1 0,0 0 0,1 0 0,-1-1 0,0 0 0,0 0 0,-1 0 0,1 0 0,-1-1 0,1 1 0,-1-1 0,0-1 0,0 1 0,-1 0 0,6-9 0,-1-2 0,0-1 0,-1 0 0,0 0 0,-2-1 0,6-25 0,-9 32 0,0 0 0,0-1 0,-1 1 0,-1-1 0,0 1 0,0-1 0,-1 1 0,0-1 0,-1 1 0,-4-13 0,5 19 6,-1 1 0,0-1 0,0 1 0,0-1 0,0 1 0,0 0 0,-1 0 0,0 0 0,0 0 0,1 1 0,-1-1 0,-1 1 0,1-1 0,0 1 0,-1 0 0,1 1 0,-1-1 0,1 0 0,-7-1 0,5 2-105,-1 0 0,1 0 0,0 0 0,0 0 0,0 1 0,-1 0 0,1 0 0,0 1 0,0-1 0,-1 1 0,1 0 0,0 1 0,0-1 0,-5 3 0,-12 9-6727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24575,'-5'0'0,"-2"9"0,1 17 0,1 13 0,2 9 0,1 11 0,5-6 0,3-6 0,5-12 0,0-12-8191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24575,'-1'0'0,"0"1"0,0-1 0,0 0 0,0 1 0,0-1 0,1 1 0,-1-1 0,0 1 0,0 0 0,0-1 0,0 1 0,1 0 0,-1-1 0,0 1 0,0 0 0,1 0 0,-1 0 0,1 0 0,-1-1 0,1 1 0,-1 0 0,1 0 0,0 0 0,-1 0 0,1 0 0,0 0 0,0 0 0,0 2 0,-5 34 0,4-31 0,-1 13 0,1 0 0,1 0 0,1 0 0,0 0 0,6 27 0,-6-41 0,0-1 0,0 1 0,1-1 0,0 1 0,0-1 0,0 0 0,0 0 0,0 0 0,1 0 0,0 0 0,0 0 0,0-1 0,0 1 0,1-1 0,-1 0 0,1 0 0,0 0 0,0-1 0,0 1 0,0-1 0,0 0 0,0 0 0,1 0 0,-1-1 0,1 1 0,-1-1 0,8 1 0,-7-2 0,-1 1 0,1-1 0,0 0 0,0 0 0,-1 0 0,1-1 0,0 1 0,0-1 0,-1 0 0,1-1 0,-1 1 0,1-1 0,-1 0 0,0 0 0,1 0 0,-1-1 0,0 0 0,0 1 0,-1-1 0,1 0 0,-1-1 0,1 1 0,-1-1 0,0 0 0,0 1 0,-1-1 0,1-1 0,-1 1 0,3-6 0,0-3 0,-1 1 0,0-2 0,0 1 0,-2 0 0,1-1 0,-2 1 0,0-1 0,-1-26 0,-1 33 0,0 1 0,0-1 0,-1 1 0,0-1 0,0 1 0,0 0 0,-1 0 0,0 0 0,0 0 0,0 1 0,-1-1 0,0 1 0,0 0 0,0 0 0,-1 0 0,0 1 0,0-1 0,0 1 0,0 0 0,-1 1 0,1-1 0,-1 1 0,0 0 0,0 0 0,0 1 0,0 0 0,-1 0 0,1 1 0,-1-1 0,1 1 0,-1 1 0,-9-1 0,12 1 0,0 1 0,0-1 0,1 1 0,-1 0 0,0 0 0,1 0 0,-1 0 0,1 1 0,0-1 0,-1 1 0,1 0 0,0 0 0,0 0 0,0 0 0,0 1 0,0-1 0,1 1 0,-1 0 0,1 0 0,0 0 0,-1 0 0,1 0 0,1 0 0,-1 0 0,0 1 0,1-1 0,0 1 0,-2 6 0,-2 10 0,0 0 0,2 0 0,-2 39 0,5-56 0,-1 99 60,17 155 0,1-33-1545,-16-177-5341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14 0,0 5 0,0 10 0,0 10 0,0 0 0,0-10-8191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121 299 24575,'-2'1'0,"0"-1"0,0 0 0,0 1 0,0-1 0,1 1 0,-1-1 0,0 1 0,1 0 0,-1 0 0,0 0 0,1 0 0,-1 0 0,1 0 0,-1 0 0,1 1 0,0-1 0,0 1 0,-1-1 0,1 1 0,0-1 0,0 1 0,0-1 0,1 1 0,-1 0 0,0-1 0,1 1 0,-1 0 0,0 3 0,-2 6 0,1 1 0,0-1 0,0 16 0,2-23 0,-1 8 0,1 0 0,1 0 0,0 1 0,1-1 0,0 0 0,1 0 0,0 0 0,6 15 0,-6-21 0,-1 0 0,1 0 0,0-1 0,1 1 0,0-1 0,-1 0 0,1 0 0,1 0 0,-1 0 0,1-1 0,0 0 0,0 0 0,0 0 0,1 0 0,-1-1 0,1 0 0,8 3 0,-12-5 0,1 0 0,0 0 0,0-1 0,0 1 0,-1-1 0,1 1 0,0-1 0,0 0 0,0 0 0,0-1 0,0 1 0,0 0 0,-1-1 0,1 0 0,0 0 0,0 1 0,4-4 0,-3 2 0,0-1 0,0 0 0,-1 0 0,0 0 0,1 0 0,-1 0 0,0-1 0,-1 1 0,1-1 0,3-6 0,0-3 0,0-1 0,0 0 0,-2 0 0,0 0 0,5-29 0,-4 9 0,-2 0 0,-2 0 0,-4-61 0,1 75 0,-1 0 0,-1 0 0,-1 0 0,-1 0 0,0 1 0,-2 0 0,-14-27 0,19 41 0,0 0 0,0 0 0,0 0 0,-1 1 0,1-1 0,-1 1 0,0 0 0,0 0 0,-1 0 0,1 1 0,-1 0 0,0 0 0,0 0 0,0 0 0,0 1 0,0-1 0,-1 1 0,1 1 0,-1-1 0,1 1 0,-1 0 0,1 0 0,-1 1 0,0-1 0,0 1 0,1 1 0,-1-1 0,0 1 0,1 0 0,-1 0 0,1 0 0,-1 1 0,1 0 0,-1 0 0,1 1 0,0-1 0,0 1 0,0 0 0,1 1 0,-1-1 0,1 1 0,-1 0 0,1 0 0,1 0 0,-1 0 0,0 1 0,1-1 0,-5 9 0,5-7 0,0 0 0,0 0 0,0 1 0,1-1 0,0 0 0,0 1 0,0 0 0,1-1 0,0 1 0,1 0 0,-1 0 0,1 0 0,0 0 0,2 10 0,0-12 0,-1 0 0,1 0 0,0 0 0,0-1 0,0 1 0,1 0 0,0-1 0,0 0 0,0 1 0,0-1 0,1 0 0,-1-1 0,1 1 0,0-1 0,0 1 0,1-1 0,-1 0 0,1-1 0,6 4 0,5 1 13,0-1 1,1-1-1,-1 0 0,1-1 0,0-1 1,0-1-1,0 0 0,21-1 0,20-3-740,60-9-1,-117 10 699,39-4-6797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24575,'-1'61'0,"-1"-26"0,2 1 0,8 56 0,-7-87 0,0-1 0,0 1 0,1-1 0,-1 0 0,1 0 0,0 0 0,0 0 0,0 0 0,1 0 0,0 0 0,-1 0 0,1-1 0,4 4 0,-5-6 0,0 1 0,0-1 0,0 1 0,0-1 0,0 0 0,1 1 0,-1-1 0,0 0 0,1-1 0,-1 1 0,1 0 0,-1-1 0,1 1 0,-1-1 0,1 0 0,-1 0 0,1 0 0,-1 0 0,1 0 0,-1-1 0,1 1 0,-1-1 0,1 0 0,3-1 0,0-1 0,0 0 0,0-1 0,0 0 0,0 0 0,-1 0 0,0-1 0,0 0 0,0 0 0,0 0 0,-1 0 0,0-1 0,0 1 0,-1-1 0,6-10 0,0-6 0,0 0 0,10-42 0,-16 61 0,2 13 0,5 32 0,2 3 0,7-1-1365,1-7-5461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24575,'0'14'0,"0"14"0,0 6 0,0 7 0,0 2 0,0 6 0,0 9 0,0-1 0,0 0 0,0-7 0,0-1 0,0 0 0,0-5 0,0 1 0,0 5 0,0 0 0,0-9-8191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24575,'-2'1'0,"0"-1"0,1 0 0,-1 1 0,1-1 0,0 1 0,-1-1 0,1 1 0,-1 0 0,1-1 0,0 1 0,-1 0 0,1 0 0,0 0 0,0 0 0,0 0 0,0 1 0,0-1 0,0 0 0,0 0 0,0 1 0,0-1 0,1 0 0,-1 1 0,1-1 0,-1 1 0,0 1 0,-9 41 0,10-42 0,-2 7 0,1-1 0,0 1 0,1-1 0,0 1 0,1-1 0,-1 1 0,2-1 0,-1 0 0,1 1 0,0-1 0,1 0 0,0 0 0,5 10 0,-4-12 0,0 0 0,1 0 0,0 0 0,0-1 0,0 0 0,0 0 0,1 0 0,0 0 0,0-1 0,0 0 0,1 0 0,-1-1 0,1 1 0,0-2 0,9 4 0,-3-2 0,1-1 0,-1 0 0,0-1 0,1 0 0,0-1 0,-1-1 0,1 0 0,-1-1 0,1-1 0,-1 0 0,1 0 0,13-5 0,-20 5 0,-1-1 0,1 1 0,-1-1 0,1 0 0,-1-1 0,0 1 0,0-1 0,-1-1 0,1 1 0,-1-1 0,0 0 0,0 0 0,0 0 0,-1-1 0,0 1 0,0-1 0,0 0 0,-1-1 0,0 1 0,0-1 0,0 1 0,-1-1 0,0 0 0,2-12 0,-3 12-85,0 1 0,0 0-1,-1-1 1,0 1 0,0-1-1,0 1 1,-1-1 0,0 1-1,0 0 1,-1-1 0,0 1-1,0 0 1,0 0 0,-1 0-1,-5-9 1,-12-6-6741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2 135 24575,'-1'22'0,"1"-6"0,-1 0 0,2-1 0,0 1 0,6 27 0,-7-40 0,1-1 0,-1 0 0,1 0 0,0 0 0,0 0 0,0 0 0,0 0 0,0 0 0,0 0 0,0 0 0,1-1 0,-1 1 0,1 0 0,-1-1 0,1 1 0,-1-1 0,1 0 0,0 1 0,0-1 0,0 0 0,0 0 0,0 0 0,0 0 0,0-1 0,0 1 0,0 0 0,0-1 0,0 0 0,1 1 0,-1-1 0,0 0 0,0 0 0,0 0 0,1 0 0,-1-1 0,0 1 0,0 0 0,0-1 0,0 0 0,0 1 0,3-2 0,1-1 0,1-1 0,-1 1 0,0-1 0,0 0 0,0 0 0,0-1 0,-1 0 0,0 0 0,0 0 0,8-12 0,-4 6 0,-1-1 0,-1-1 0,1 1 0,7-23 0,-12 29 0,-1 0 0,0 0 0,-1 0 0,1 0 0,-1-1 0,0 1 0,-1 0 0,0-1 0,0 1 0,0-1 0,-1 1 0,-2-11 0,2 13 0,0 0 0,-1 1 0,0-1 0,0 1 0,0-1 0,0 1 0,-1 0 0,1 0 0,-1 0 0,1 0 0,-1 0 0,0 1 0,0-1 0,-1 1 0,1 0 0,0 0 0,-1 0 0,1 0 0,-1 1 0,0-1 0,-6 0 0,6 0-97,-1 1-1,0-1 1,0 2-1,0-1 1,0 0-1,0 1 1,-1 0-1,1 0 1,0 1-1,0-1 1,0 1-1,0 0 0,-9 4 1,-17 11-6729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24575,'-2'68'0,"0"-44"0,1 1 0,1-1 0,1 1 0,2 0 0,8 38 0,-9-58 0,-1-1 0,1 0 0,0 1 0,1-1 0,-1 0 0,1 0 0,0-1 0,0 1 0,0-1 0,0 1 0,1-1 0,-1 0 0,1 0 0,0 0 0,0-1 0,0 1 0,0-1 0,0 0 0,1 0 0,-1-1 0,1 1 0,-1-1 0,1 0 0,-1 0 0,6 0 0,-4 0 0,0-1 0,0 0 0,0 0 0,-1 0 0,1-1 0,0 0 0,-1 0 0,1 0 0,0-1 0,-1 0 0,0 0 0,1 0 0,-1-1 0,0 0 0,0 0 0,0 0 0,-1 0 0,1-1 0,-1 0 0,5-5 0,-1 0-80,0-1 0,0-1-1,-1 0 1,-1 0 0,0 0-1,0 0 1,-1-1 0,-1 0-1,0 0 1,0-1 0,-1 1 0,-1-1-1,0 0 1,-1 1 0,0-1-1,-2-21 1,-4-4-6746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1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17 0,5 7 0,1-3-8191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36 117 24575,'-1'9'0,"0"-1"0,-1 0 0,0 1 0,0-1 0,0 0 0,-6 11 0,-7 26 0,14-39 0,0-1 0,1 1 0,-1-1 0,1 1 0,0 0 0,0-1 0,1 1 0,0-1 0,0 1 0,0-1 0,1 1 0,-1-1 0,1 0 0,1 0 0,-1 0 0,4 5 0,-5-7 0,1-1 0,0 0 0,0 0 0,0 0 0,1 0 0,-1-1 0,0 1 0,1-1 0,-1 1 0,1-1 0,-1 0 0,1 1 0,0-2 0,-1 1 0,1 0 0,0 0 0,0-1 0,0 1 0,0-1 0,-1 0 0,1 0 0,0 0 0,0-1 0,0 1 0,0 0 0,-1-1 0,1 0 0,0 0 0,0 0 0,-1 0 0,1 0 0,4-3 0,-2 0 0,0 1 0,0-1 0,0 0 0,-1 0 0,0 0 0,0-1 0,0 0 0,0 1 0,-1-1 0,1-1 0,-1 1 0,-1 0 0,1-1 0,-1 1 0,0-1 0,0 0 0,0 0 0,-1 0 0,0 0 0,0-7 0,1 0 0,-1-1 0,0-1 0,-2 1 0,1 0 0,-2 0 0,1 0 0,-8-22 0,7 29 0,-1 1 0,0 0 0,0 0 0,0 0 0,-1 0 0,0 0 0,-5-5 0,-10-15 0,19 26 0,-1 0 0,1-1 0,0 1 0,0-1 0,0 1 0,0 0 0,0-1 0,0 1 0,0-1 0,0 1 0,-1-1 0,1 1 0,1-1 0,-1 1 0,0-1 0,0 1 0,0 0 0,0-1 0,0 1 0,0-1 0,0 1 0,1 0 0,-1-1 0,0 1 0,0-1 0,1 1 0,-1 0 0,0-1 0,0 1 0,1 0 0,-1-1 0,0 1 0,1 0 0,-1 0 0,1-1 0,-1 1 0,0 0 0,1 0 0,-1 0 0,1-1 0,-1 1 0,0 0 0,1 0 0,-1 0 0,1 0 0,-1 0 0,1 0 0,-1 0 0,1 0 0,0 0 0,29-2 0,-28 2 0,140 4-1365,-96-3-5461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98 24575,'-1'-4'0,"1"1"0,-1-1 0,0 1 0,0-1 0,0 1 0,-1 0 0,1 0 0,-1-1 0,0 1 0,0 0 0,0 0 0,0 1 0,0-1 0,-1 0 0,1 1 0,-1-1 0,1 1 0,-1 0 0,0 0 0,-4-2 0,-2-1 0,1 0 0,-1 0 0,0 1 0,0 1 0,-19-6 0,23 8 0,1 0 0,-1 0 0,1 1 0,-1 0 0,1 0 0,-1 0 0,1 0 0,-1 0 0,1 1 0,0 0 0,-1 0 0,1 0 0,0 1 0,-1-1 0,1 1 0,0 0 0,0 0 0,1 1 0,-1-1 0,0 1 0,1 0 0,-1 0 0,1 0 0,0 0 0,0 0 0,0 1 0,0-1 0,1 1 0,0 0 0,-1 0 0,1 0 0,1 0 0,-1 0 0,0 1 0,1-1 0,0 0 0,0 1 0,1-1 0,-1 1 0,1-1 0,0 1 0,0-1 0,0 1 0,1-1 0,-1 0 0,1 1 0,2 6 0,-1-7 0,0 1 0,1-1 0,-1-1 0,1 1 0,0 0 0,0-1 0,0 1 0,0-1 0,1 0 0,-1 0 0,1 0 0,0 0 0,0-1 0,0 0 0,0 1 0,0-2 0,1 1 0,6 2 0,-4-2 0,1 0 0,-1 0 0,1-1 0,-1 0 0,1 0 0,0-1 0,0 0 0,-1 0 0,1-1 0,8-1 0,-8-2 0,-14 3 0,-16 2 0,13 1 0,0 1 0,1 0 0,-1 1 0,1 0 0,0 0 0,0 0 0,1 1 0,-1 1 0,1-1 0,0 1 0,1 0 0,-10 11 0,12-12 0,0 0 0,1 0 0,-1 1 0,1-1 0,0 1 0,0 0 0,1-1 0,-1 2 0,1-1 0,1 0 0,-1 0 0,1 0 0,0 1 0,1-1 0,-1 1 0,1-1 0,0 0 0,2 10 0,-1-13 0,0 0 0,0 0 0,0-1 0,0 1 0,1 0 0,-1 0 0,1-1 0,0 1 0,0-1 0,0 1 0,0-1 0,0 0 0,0 0 0,0 0 0,1 0 0,-1 0 0,1-1 0,0 1 0,-1-1 0,1 1 0,0-1 0,0 0 0,5 1 0,6 2 0,0-1 0,1-1 0,23 1 0,-33-3 0,113 2-1365,-67-3-5461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146 559 24575,'0'-1'0,"0"-1"0,0 1 0,0-1 0,0 1 0,0-1 0,0 1 0,-1 0 0,1-1 0,0 1 0,-1 0 0,0-1 0,1 1 0,-1 0 0,0-1 0,1 1 0,-1 0 0,0 0 0,0 0 0,0 0 0,0 0 0,0 0 0,0 0 0,-1 0 0,1 0 0,0 1 0,0-1 0,-1 0 0,1 1 0,0-1 0,-1 1 0,1-1 0,0 1 0,-1 0 0,1-1 0,-1 1 0,1 0 0,0 0 0,-1 0 0,1 0 0,-1 0 0,1 1 0,-1-1 0,-1 1 0,-2 0 0,-1 0 0,1 0 0,-1 1 0,1 0 0,0 0 0,0 0 0,0 0 0,0 1 0,-9 6 0,10-5 0,1-1 0,-1 1 0,1 0 0,-1 0 0,1 1 0,0-1 0,1 0 0,-1 1 0,1 0 0,0 0 0,0 0 0,1 0 0,-1 0 0,1 0 0,0 0 0,0 0 0,1 0 0,-1 0 0,2 11 0,-1-13 0,1 1 0,0 0 0,0 0 0,0-1 0,0 1 0,0-1 0,1 1 0,0-1 0,0 0 0,0 0 0,0 1 0,0-1 0,0-1 0,1 1 0,-1 0 0,1 0 0,0-1 0,0 0 0,0 1 0,0-1 0,0-1 0,1 1 0,-1 0 0,1-1 0,-1 1 0,1-1 0,-1 0 0,7 1 0,-5-1 0,1 0 0,-1-1 0,1 0 0,0 0 0,-1 0 0,1 0 0,-1-1 0,1 0 0,-1 0 0,1 0 0,-1-1 0,0 0 0,0 0 0,1 0 0,-1-1 0,-1 0 0,1 0 0,0 0 0,-1 0 0,1-1 0,6-7 0,-4 3 0,-1 0 0,0-1 0,0 1 0,-1-1 0,0 0 0,-1 0 0,0 0 0,0-1 0,-1 0 0,0 1 0,2-16 0,-1-1 0,-1 0 0,-1-1 0,-2 1 0,-5-51 0,3 60 0,-1 1 0,-1 1 0,-1-1 0,0 0 0,-1 1 0,-1 0 0,0 0 0,-1 1 0,-11-16 0,-66-71 0,85 101 0,-1-1 0,0 1 0,1-1 0,-1 0 0,1 1 0,-1-1 0,1 0 0,-1 0 0,1 1 0,-1-1 0,1 0 0,0 0 0,-1 0 0,1 1 0,0-1 0,0 0 0,0 0 0,0 0 0,0 0 0,-1 0 0,2 0 0,-1 1 0,0-1 0,0 0 0,0 0 0,0 0 0,0 0 0,1 0 0,-1 1 0,0-1 0,1 0 0,-1 0 0,1 1 0,-1-1 0,1 0 0,-1 0 0,1 1 0,-1-1 0,1 0 0,0 1 0,-1-1 0,1 1 0,0-1 0,0 1 0,-1-1 0,1 1 0,0 0 0,0-1 0,0 1 0,0 0 0,9-4 0,0 1 0,0 0 0,18-2 0,-6 1 0,20-6-56,-15 3-381,0 0 1,26-11 0,-15-1-6390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50 24575,'-2'0'0,"1"0"0,-1 0 0,1 1 0,0-1 0,-1 1 0,1-1 0,0 1 0,-1 0 0,1-1 0,0 1 0,-1 0 0,1 0 0,0 0 0,0 0 0,0 0 0,0 0 0,0 0 0,0 0 0,0 0 0,0 0 0,1 1 0,-1-1 0,0 0 0,1 1 0,-1 1 0,-11 40 0,11-38 0,-4 15 0,2 1 0,0 0 0,1 0 0,1 0 0,1 0 0,1 0 0,4 26 0,-4-43 0,0 0 0,0-1 0,1 1 0,-1-1 0,1 0 0,-1 1 0,1-1 0,0 0 0,1 0 0,-1 0 0,0 0 0,1 0 0,0-1 0,-1 1 0,1-1 0,0 0 0,0 0 0,0 0 0,1 0 0,-1 0 0,0-1 0,1 1 0,-1-1 0,1 0 0,0 0 0,-1 0 0,1-1 0,0 1 0,-1-1 0,1 0 0,0 0 0,0 0 0,4-1 0,-2 0 0,0 0 0,1 0 0,-1-1 0,0 1 0,0-2 0,0 1 0,-1 0 0,1-1 0,-1 0 0,1-1 0,-1 1 0,0-1 0,0 0 0,0 0 0,-1-1 0,1 1 0,-1-1 0,7-10 0,-5 2 15,0-1 0,-1 0 0,0 0 0,-1 0 0,-1 0-1,0-1 1,0-17 0,0-105-1467,-3 136 1420,-1-46-6794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6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24575,'2'1'0,"0"0"0,0-1 0,1 1 0,-1 0 0,0 0 0,0 0 0,0 1 0,0-1 0,0 0 0,-1 1 0,1 0 0,0-1 0,-1 1 0,1 0 0,-1 0 0,1-1 0,-1 1 0,0 0 0,0 1 0,1 2 0,20 48 0,1 10 0,22 71 0,-43-121 0,2-1 0,0 0 0,6 12 0,-10-24 0,0 1 0,0-1 0,0 0 0,0 0 0,0 0 0,1 1 0,-1-1 0,0 0 0,0 0 0,0 1 0,0-1 0,1 0 0,-1 0 0,0 0 0,0 0 0,0 1 0,1-1 0,-1 0 0,0 0 0,0 0 0,1 0 0,-1 0 0,0 0 0,0 0 0,1 0 0,-1 0 0,0 0 0,0 0 0,1 0 0,-1 0 0,0 0 0,0 0 0,1 0 0,-1 0 0,0 0 0,0 0 0,1 0 0,-1 0 0,0 0 0,1 0 0,9-12 0,8-21 0,-17 32 0,107-231-1365,-87 191-5461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69 138 24575,'-2'1'0,"0"0"0,0 0 0,0 1 0,0-1 0,1 0 0,-1 1 0,1-1 0,-1 1 0,1-1 0,-1 1 0,0 1 0,-3 3 0,1-2 0,-1 1 0,1 0 0,1 0 0,-1 1 0,1-1 0,0 1 0,0 0 0,0 0 0,1 0 0,0 0 0,0 0 0,1 0 0,0 1 0,0-1 0,0 0 0,1 9 0,0-10 0,1-1 0,-1 1 0,1-1 0,0 0 0,1 0 0,-1 1 0,1-1 0,0 0 0,-1 0 0,2 0 0,-1 0 0,0-1 0,1 1 0,0-1 0,0 1 0,0-1 0,0 0 0,1 0 0,-1 0 0,1-1 0,-1 1 0,1-1 0,0 0 0,6 3 0,0-2 0,0 1 0,1-1 0,-1-1 0,0 0 0,1 0 0,0-1 0,-1 0 0,1-1 0,0-1 0,-1 1 0,1-2 0,-1 1 0,18-6 0,-14 3 0,0-1 0,-1-1 0,1 0 0,-1 0 0,0-2 0,-1 1 0,0-2 0,0 0 0,16-16 0,-22 20 0,-1-1 0,0-1 0,-1 1 0,1-1 0,-1 0 0,-1 0 0,1 0 0,-1 0 0,0-1 0,-1 0 0,1 1 0,-2-1 0,1 0 0,-1 0 0,0 0 0,-1 0 0,0 0 0,0 0 0,-1 0 0,0 0 0,0 0 0,-1 1 0,0-1 0,0 0 0,-1 1 0,0-1 0,0 1 0,-1 0 0,-8-13 0,8 16 0,0 0 0,0 0 0,0 0 0,0 0 0,-1 1 0,0 0 0,0 0 0,0 0 0,0 1 0,0-1 0,0 1 0,-1 1 0,1-1 0,-1 1 0,1 0 0,-1 0 0,1 0 0,-1 1 0,-6 0 0,6 0 0,-1 0 0,1 0 0,0 1 0,0 0 0,0 0 0,0 0 0,0 1 0,0 0 0,0 0 0,0 1 0,1 0 0,-1 0 0,1 0 0,0 0 0,0 1 0,0 0 0,-5 5 0,-1 4-227,0 1-1,2 1 1,-1 0-1,2 0 1,-10 24-1,8-11-6598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24575,'0'14'0,"0"13"0,0 17 0,9 13 0,3 8 0,9-8 0,1-10 0,5-11 0,-1-13-8191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24575,'5'0'0,"5"0"0,16 0 0,7 0 0,13-9 0,7-4 0,-10 2 0,-17 1 0,-22 8 0,-12 9 0,-4 16 0,0 19 0,1 7 0,8 3 0,13-6 0,15-11 0,16-12 0,1-10-8191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3-8191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24575,'0'28'0,"-1"20"0,9 66 0,-6-101 0,0 0 0,1 0 0,0 0 0,1 0 0,1-1 0,0 0 0,0 0 0,1 0 0,16 21 0,-20-30 0,1 0 0,0 0 0,0 0 0,0-1 0,0 0 0,0 1 0,1-1 0,-1 0 0,1 0 0,-1-1 0,1 1 0,0-1 0,0 0 0,0 0 0,-1 0 0,1 0 0,0-1 0,0 0 0,0 1 0,0-1 0,0-1 0,0 1 0,0-1 0,0 1 0,0-1 0,0 0 0,7-3 0,-4 1 0,1 0 0,-1-1 0,0 0 0,0 0 0,0 0 0,-1-1 0,1 0 0,-1 0 0,0-1 0,-1 0 0,1 0 0,-1 0 0,5-8 0,-5 4 0,0 0 0,-1-1 0,0 1 0,4-19 0,2-7 0,14 79 0,-6-10-1365,2 0-5461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24575,'0'9'0,"0"21"0,0 11 0,0 7 0,0 0 0,0 6 0,0 7 0,0 3 0,0 4 0,0 4 0,0 0 0,0-4 0,0-5 0,0-7 0,0 0 0,0-5 0,0-11-8191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24575,'0'-1'0,"0"-1"0,0 1 0,-1-1 0,1 1 0,0-1 0,-1 1 0,1-1 0,-1 1 0,0 0 0,0-1 0,1 1 0,-1 0 0,0-1 0,0 1 0,0 0 0,0 0 0,0 0 0,-1 0 0,1 0 0,0 0 0,0 0 0,-1 0 0,1 1 0,0-1 0,-1 0 0,1 1 0,-1-1 0,1 1 0,-1 0 0,1-1 0,-1 1 0,1 0 0,-1 0 0,1 0 0,-1 0 0,1 0 0,-1 0 0,1 1 0,-1-1 0,1 0 0,-1 1 0,1-1 0,-1 1 0,1-1 0,-1 1 0,1 0 0,0 0 0,-1 0 0,1-1 0,0 1 0,0 0 0,0 1 0,0-1 0,0 0 0,0 0 0,0 0 0,0 1 0,0-1 0,0 0 0,1 1 0,-2 2 0,0 1 0,0 1 0,1-1 0,0 1 0,-1 0 0,2-1 0,-1 1 0,1 0 0,0 0 0,0-1 0,0 1 0,1 0 0,0 0 0,0-1 0,1 1 0,-1-1 0,1 1 0,0-1 0,1 0 0,3 7 0,-4-8 0,0 0 0,-1 1 0,1-1 0,-1 1 0,0-1 0,0 1 0,0-1 0,-1 1 0,0 0 0,0-1 0,0 1 0,-1 6 0,-2 2 0,0 1 0,-10 22 0,-4 23 0,16-55 0,1 0 0,-1 1 0,1-1 0,0 1 0,0-1 0,1 1 0,-1-1 0,1 0 0,0 1 0,0-1 0,3 6 0,-2-6 0,0-1 0,0 0 0,1 1 0,-1-1 0,1 0 0,0 0 0,0-1 0,0 1 0,0-1 0,0 1 0,0-1 0,1 0 0,-1 0 0,1 0 0,0-1 0,-1 0 0,1 1 0,0-1 0,4 1 0,6 0 0,0 1 0,0-2 0,0 0 0,16-1 0,25-6-1365,-7-6-5461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15 0,0 18 0,0 9 0,0 4 0,0 0 0,0-10-8191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24575,'-36'-1'0,"-33"0"0,64 1 0,1 1 0,-1-1 0,1 1 0,-1 0 0,0 0 0,1 1 0,0 0 0,-1-1 0,1 1 0,0 1 0,-5 2 0,8-4 0,-1 1 0,1-1 0,0 0 0,-1 1 0,1-1 0,0 1 0,0-1 0,0 1 0,0-1 0,0 1 0,0 0 0,1 0 0,-1-1 0,1 1 0,-1 0 0,1 0 0,-1 0 0,1 0 0,0-1 0,0 1 0,0 0 0,0 0 0,0 0 0,1 0 0,-1 0 0,1-1 0,-1 1 0,1 0 0,-1 0 0,1 0 0,0-1 0,2 4 0,3 5 0,0 0 0,1-1 0,0 0 0,11 11 0,-6-7 0,19 18 0,14 18 0,-42-45 0,0 0 0,0 0 0,0 0 0,-1 0 0,1 1 0,-1-1 0,-1 1 0,1 0 0,0-1 0,0 7 0,-2-10 3,0 1 0,0 0-1,0-1 1,0 1 0,0-1-1,-1 1 1,1-1 0,-1 1 0,1-1-1,-1 1 1,1-1 0,-1 1-1,0-1 1,1 0 0,-1 1-1,0-1 1,0 0 0,0 0-1,0 0 1,0 0 0,-1 0 0,1 0-1,0 0 1,0 0 0,-1 0-1,1 0 1,-1-1 0,1 1-1,0 0 1,-1-1 0,1 1-1,-3-1 1,-6 3-229,0-1-1,0 0 1,-18 0-1,20-2-321,-32 2-6278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24575,'5'0'0,"10"0"0,12 0 0,11 0 0,8-9 0,0-3 0,2 0 0,-2 2 0,4 4 0,-6-8 0,-11 0-8191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24575,'0'4'0,"0"12"0,0 16 0,0 7 0,0 11 0,0 11 0,4-6 0,2-6 0,0-4 0,3-8 0,1-11-8191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49 131 24575,'-3'3'0,"0"-1"0,0 0 0,0 1 0,1-1 0,-1 1 0,1 0 0,0 0 0,-1 0 0,1 0 0,1 1 0,-1-1 0,0 0 0,1 1 0,0-1 0,-1 1 0,0 5 0,-1 7 0,0 0 0,-1 20 0,3-33 0,1 0 0,0 1 0,0-1 0,0 0 0,0 0 0,0 0 0,1 0 0,-1 0 0,1 0 0,0 0 0,0 0 0,0 0 0,1 0 0,-1 0 0,0 0 0,1-1 0,0 1 0,0 0 0,3 3 0,-2-4 0,0 0 0,0 0 0,1 0 0,-1 0 0,0 0 0,1-1 0,-1 0 0,1 0 0,0 0 0,-1 0 0,1 0 0,0-1 0,0 1 0,4-1 0,2 0 0,1-1 0,-1 0 0,1-1 0,-1 0 0,0-1 0,0 0 0,0 0 0,0-1 0,0 0 0,16-11 0,-19 10 0,1-1 0,-2 0 0,1-1 0,-1 1 0,0-1 0,0 0 0,-1-1 0,0 0 0,0 1 0,-1-2 0,0 1 0,0 0 0,-1-1 0,0 0 0,0 1 0,1-16 0,-3 19 0,0-1 0,-1 0 0,0 1 0,0-1 0,0 0 0,-1 1 0,1-1 0,-2 0 0,1 1 0,0-1 0,-1 1 0,0 0 0,-1 0 0,1-1 0,-1 2 0,0-1 0,0 0 0,0 0 0,-1 1 0,1 0 0,-1 0 0,0 0 0,-1 0 0,1 0 0,-1 1 0,1 0 0,-10-5 0,7 5-124,0 0 0,-1 0 0,1 1 0,0 0 0,-1 0 0,1 1-1,-1 0 1,0 0 0,0 1 0,-13 1 0,-22 6-6702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24575,'-1'57'0,"-1"-38"0,1 0 0,1 0 0,1-1 0,0 1 0,2 0 0,8 34 0,-10-50 0,1 1 0,-1 0 0,1-1 0,0 1 0,0-1 0,0 0 0,1 0 0,-1 0 0,1 0 0,0 0 0,0 0 0,0-1 0,0 1 0,0-1 0,0 0 0,7 3 0,-5-3 0,0 0 0,1 0 0,-1-1 0,1 0 0,-1 0 0,1-1 0,0 1 0,-1-1 0,1 0 0,9-2 0,-2-1 0,0 0 0,0 0 0,-1-1 0,1-1 0,-1 0 0,0-1 0,0-1 0,-1 1 0,15-12 0,-19 11 12,0 0 0,-1 0 0,1-1 0,-2 0 0,1 0 0,-1-1 0,0 1 0,0-1 0,4-15 0,-1 2-507,-1-1 0,8-41 0,-11 26-6331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24 24575,'-2'0'0,"1"1"0,-1-1 0,1 1 0,-1-1 0,1 1 0,-1 0 0,1-1 0,-1 1 0,1 0 0,0 0 0,-1 0 0,1 0 0,0 0 0,0 0 0,0 1 0,-2 1 0,-15 24 0,18-26 0,-2 2 0,0 1 0,0-1 0,0 0 0,1 1 0,0 0 0,-1-1 0,1 1 0,1 0 0,-1 0 0,0-1 0,1 1 0,0 0 0,0 0 0,0 0 0,0 0 0,1-1 0,0 1 0,-1 0 0,3 6 0,0-5 0,-1-1 0,1 1 0,0-1 0,0 1 0,0-1 0,1 0 0,-1 0 0,1 0 0,0 0 0,0-1 0,1 0 0,8 6 0,-6-5 0,1 0 0,-1 0 0,1-1 0,0 0 0,0 0 0,0-1 0,1 0 0,-1-1 0,0 0 0,1 0 0,-1 0 0,1-1 0,-1 0 0,1-1 0,-1 0 0,1-1 0,-1 1 0,10-5 0,-15 5 0,1-1 0,-1 0 0,0 0 0,0 0 0,0 0 0,0-1 0,-1 1 0,1-1 0,-1 0 0,1 1 0,-1-1 0,0-1 0,0 1 0,0 0 0,-1 0 0,1-1 0,-1 1 0,0 0 0,0-1 0,0 0 0,0 1 0,0-7 0,0 5 0,-1 1 0,0-1 0,0 1 0,-1-1 0,1 1 0,-1 0 0,0-1 0,0 1 0,-1 0 0,1-1 0,-1 1 0,0 0 0,0 0 0,0 0 0,-1 0 0,0 1 0,1-1 0,-4-3 0,-2 0 12,-1 1 0,1-1 0,-1 1 0,0 1 0,0 0 0,-1 0 0,1 0 0,-1 2 0,-18-6 0,12 5-224,1 1 0,0 1 0,-1 1-1,0 0 1,1 1 0,-17 1 0,-1 4-6614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15 151 24575,'-12'128'0,"9"-100"0,32-137 0,17-60 0,-36 143 0,-10 26 0,0-1 0,0 1 0,0 0 0,0 0 0,1 0 0,-1 0 0,0 0 0,0 0 0,0 0 0,0-1 0,0 1 0,0 0 0,0 0 0,0 0 0,0 0 0,0 0 0,1 0 0,-1 0 0,0 0 0,0 0 0,0 0 0,0-1 0,0 1 0,0 0 0,0 0 0,1 0 0,-1 0 0,0 0 0,0 0 0,0 0 0,0 0 0,0 0 0,0 0 0,1 0 0,-1 0 0,0 0 0,0 0 0,0 0 0,0 0 0,0 0 0,0 1 0,1-1 0,-1 0 0,0 0 0,0 0 0,0 0 0,0 0 0,0 0 0,0 0 0,0 0 0,0 0 0,1 0 0,-1 1 0,0-1 0,0 0 0,0 0 0,0 0 0,0 0 0,0 0 0,0 0 0,0 1 0,4 13 0,-1 16 0,-4 56 0,-1-58 0,1-1 0,1 0 0,2 1 0,8 44 0,5-15 0,9 74 0,-22-115-341,0 0 0,1-1-1,6 24 1,4-10-6485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24575,'0'-5'0,"4"-1"0,16 0 0,9 1 0,8 1 0,3 2 0,4 1 0,3 0 0,-1 1 0,0 1 0,-3-1 0,-9 0-8191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42 24575,'-4'1'0,"-1"-1"0,1 0 0,0 1 0,-1 0 0,1 0 0,0 1 0,-1-1 0,1 1 0,0 0 0,0 0 0,0 0 0,1 0 0,-7 5 0,3-1 0,1 0 0,-1 1 0,1 0 0,1 0 0,-1 0 0,-5 11 0,1 2 0,0 1 0,1 0 0,1 0 0,-7 32 0,11-39 0,1 0 0,1 0 0,0 0 0,1 0 0,1 1 0,1 16 0,0-25 0,0-1 0,0 0 0,0 1 0,1-1 0,-1 0 0,1 0 0,1 0 0,-1 0 0,1 0 0,-1-1 0,1 1 0,1-1 0,-1 1 0,1-1 0,-1 0 0,1-1 0,0 1 0,1-1 0,6 5 0,-1-3 0,1 0 0,-1-1 0,1 0 0,0-1 0,0 0 0,0 0 0,0-2 0,0 1 0,1-1 0,-1-1 0,0 0 0,1-1 0,-1 0 0,0 0 0,0-1 0,0-1 0,0 0 0,0-1 0,0 0 0,-1 0 0,1-1 0,14-9 0,-16 9 0,-1-1 0,1 0 0,-1 0 0,0-1 0,0 0 0,-1 0 0,0-1 0,0 1 0,-1-2 0,0 1 0,0-1 0,-1 0 0,0 0 0,-1 0 0,0-1 0,0 1 0,-1-1 0,0 0 0,-1 0 0,0 0 0,-1-1 0,0 1 0,0 0 0,-1-1 0,-1-9 0,-2 9 0,1 1 0,-1 0 0,-1 0 0,0 0 0,0 0 0,-1 1 0,0-1 0,-1 1 0,-12-15 0,4 8 0,0 0 0,-1 1 0,0 1 0,-18-12 0,29 23-62,1 0 0,-1 0 0,0 0 0,0 1 0,0 0 0,0 0 0,-1 0 0,1 0 0,-1 1 0,1-1 0,-1 1 0,1 1-1,-1-1 1,0 0 0,1 1 0,-1 0 0,0 0 0,1 0 0,-1 1 0,0 0 0,-8 2 0,-14 11-6764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124 106 24575,'-8'-1'0,"0"1"0,0 1 0,0 0 0,0 0 0,0 0 0,0 1 0,-9 3 0,14-3 0,0-1 0,-1 1 0,2 0 0,-1 0 0,0 0 0,0 1 0,1-1 0,-1 1 0,1-1 0,-1 1 0,1 0 0,0 0 0,0 0 0,1 0 0,-1 0 0,1 0 0,-1 0 0,-1 7 0,2-3 0,-1-1 0,1 1 0,1-1 0,-1 1 0,1-1 0,0 1 0,1 0 0,-1-1 0,1 1 0,0-1 0,1 1 0,0-1 0,0 0 0,0 1 0,1-1 0,0 0 0,0-1 0,1 1 0,-1 0 0,1-1 0,0 0 0,1 0 0,-1 0 0,1 0 0,0-1 0,0 0 0,0 0 0,1 0 0,-1-1 0,1 0 0,0 0 0,0 0 0,0-1 0,1 1 0,-1-1 0,0-1 0,1 0 0,10 2 0,-4-4 0,-1 1 0,1-1 0,-1-1 0,1 0 0,-1-1 0,0 0 0,0-1 0,0 0 0,-1-1 0,1-1 0,-1 1 0,0-2 0,-1 1 0,17-15 0,-21 17 0,-1-1 0,1 0 0,-1 0 0,0-1 0,-1 0 0,1 0 0,-1 0 0,0 0 0,0-1 0,-1 1 0,0-1 0,0 0 0,-1 0 0,0 0 0,0 0 0,-1 0 0,1-1 0,-1 1 0,-1 0 0,0-1 0,0 1 0,0 0 0,-1-1 0,0 1 0,0 0 0,-3-8 0,1 8-50,0 1-1,0-1 1,0 1-1,-1 0 0,1 1 1,-1-1-1,-1 1 1,1-1-1,-1 1 1,0 0-1,0 1 0,-1-1 1,1 1-1,-1 0 1,0 1-1,0-1 1,0 1-1,-1 0 0,1 1 1,-1 0-1,1 0 1,-1 0-1,0 0 1,0 1-1,0 1 1,-8-1-1,-38 0-6775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1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24575,'9'0'0,"3"14"0,9 18 0,0 13 0,2-2 0,-3 7 0,-5 3 0,-5-11 0,4-14 0,1-15 0,-3-25 0,2-9 0,-2-16 0,6-14 0,0-9 0,6 7 0,0 2 0,-6 11-8191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48 24575,'-2'0'0,"0"0"0,0 1 0,0-1 0,0 1 0,1 0 0,-1-1 0,0 1 0,1 0 0,-1 0 0,1 0 0,-1 0 0,1 1 0,-1-1 0,1 0 0,0 0 0,-1 1 0,1-1 0,0 1 0,0-1 0,0 1 0,0 0 0,1-1 0,-1 1 0,0 0 0,1 0 0,-1 0 0,0 1 0,-2 10 0,0-1 0,-2 23 0,4-29 0,0 4 0,0 1 0,0 0 0,1-1 0,1 1 0,0 0 0,0-1 0,1 1 0,4 14 0,-4-20 0,-1-1 0,1 0 0,1 0 0,-1 1 0,0-1 0,1 0 0,0-1 0,0 1 0,0-1 0,1 1 0,-1-1 0,1 0 0,-1 0 0,1 0 0,0-1 0,0 1 0,1-1 0,-1 0 0,0 0 0,1-1 0,4 2 0,0-1 0,0 0 0,-1 0 0,1-1 0,0 0 0,0-1 0,0 0 0,0-1 0,0 0 0,0 0 0,-1 0 0,17-6 0,-20 5 0,0 0 0,0 0 0,0-1 0,-1 1 0,1-1 0,-1 0 0,1 0 0,-1-1 0,0 1 0,-1-1 0,1 0 0,0 0 0,-1 0 0,0 0 0,0-1 0,0 1 0,-1-1 0,0 0 0,0 0 0,0 0 0,2-6 0,-1-5 0,0-1 0,-1 0 0,0 0 0,-2-18 0,0 25 0,0 1 0,-1 0 0,-1 0 0,1-1 0,-2 1 0,1 0 0,-1 1 0,0-1 0,-6-10 0,7 16-32,1 1-1,-1-1 1,0 1-1,0-1 1,0 1-1,0 0 1,0 0-1,-1 0 1,1 0-1,0 0 1,-1 1-1,0-1 1,1 1-1,-1-1 1,0 1-1,0 0 1,0 0-1,0 0 1,0 1-1,0-1 1,0 1-1,0-1 1,0 1-1,0 0 1,0 0-1,0 1 1,0-1-1,0 0 1,0 1-1,0 0 1,0 0-1,0 0 1,1 0-1,-1 0 1,0 0-1,0 1 0,1 0 1,-1-1-1,1 1 1,0 0-1,-4 3 1,-20 24-6794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24575,'0'26'0,"-1"0"0,1 1 0,2-1 0,0 1 0,9 35 0,-10-57 0,1 1 0,-1-1 0,1 0 0,0 0 0,0 0 0,1 0 0,0 0 0,0 0 0,0 0 0,0-1 0,1 0 0,0 1 0,-1-1 0,2-1 0,-1 1 0,0 0 0,1-1 0,-1 0 0,1 0 0,0-1 0,0 1 0,0-1 0,1 0 0,-1 0 0,0-1 0,10 2 0,-10-3 0,-1 0 0,1 0 0,-1 0 0,1-1 0,-1 0 0,0 0 0,1 0 0,-1 0 0,0-1 0,0 0 0,1 0 0,-1 0 0,-1 0 0,1 0 0,0-1 0,-1 0 0,1 0 0,-1 0 0,0 0 0,0 0 0,0-1 0,0 1 0,4-9 0,0 1 0,0-1 0,-1 0 0,0 0 0,-1 0 0,0-1 0,5-24 0,-4-10 0,-4 29 0,3 53 0,-3-20-341,1 1 0,0-1-1,8 24 1,5-2-6485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2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24575,'0'696'0,"0"-671"-136,-1 0-1,-1 0 1,-2 0-1,0-1 1,-2 1-1,0-1 1,-2-1-1,0 1 0,-22 40 1,13-37-6690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64 24575,'-2'0'0,"1"1"0,-1 0 0,1 0 0,0-1 0,-1 1 0,1 0 0,0 0 0,0 1 0,0-1 0,0 0 0,0 0 0,0 0 0,0 1 0,0-1 0,0 1 0,1-1 0,-1 0 0,0 1 0,0 2 0,-12 35 0,13-38 0,-4 11 0,1 1 0,0-1 0,1 1 0,1 0 0,0 0 0,0-1 0,2 16 0,0-25 0,-1 1 0,1-1 0,-1 1 0,1-1 0,0 1 0,1-1 0,-1 0 0,0 1 0,1-1 0,0 0 0,0 0 0,0 0 0,0-1 0,0 1 0,1 0 0,-1-1 0,1 1 0,-1-1 0,1 0 0,0 0 0,0 0 0,0 0 0,0 0 0,1-1 0,-1 0 0,0 1 0,1-1 0,-1 0 0,0-1 0,6 2 0,-2-2 0,0 1 0,0-2 0,0 1 0,0-1 0,0 0 0,0 0 0,0 0 0,-1-1 0,1-1 0,0 1 0,-1-1 0,0 0 0,1 0 0,-1-1 0,0 1 0,-1-2 0,1 1 0,-1 0 0,0-1 0,0 0 0,0 0 0,-1-1 0,1 0 0,2-5 0,-1 3 0,-1 0 0,-1 0 0,0 0 0,0 0 0,0-1 0,-1 1 0,-1-1 0,1 0 0,-1 0 0,-1 0 0,0 0 0,0-1 0,-1 1 0,0 0 0,0 0 0,-1 0 0,0 0 0,-3-10 0,3 16 0,-1-1 0,1 1 0,-1 0 0,1 0 0,-1 0 0,0 1 0,0-1 0,0 0 0,-1 1 0,1-1 0,0 1 0,-1 0 0,0 0 0,0 0 0,-3-2 0,0 0 0,-1 1 0,0 0 0,1 1 0,-1 0 0,0 0 0,-14-2 0,4 3 0,-1 0 0,0 1 0,0 0 0,-35 7 0,48-6-68,-1 0 0,1 0-1,0 1 1,0-1 0,0 1 0,0 0-1,0 1 1,0-1 0,1 1 0,-1 0-1,1 0 1,0 1 0,0-1 0,0 1-1,0 0 1,1 0 0,-1 0 0,1 0-1,-4 8 1,-5 15-6758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24575,'0'9'0,"0"17"0,0 13 0,0 14 0,0 7 0,9-2 0,7-11 0,2-13-8191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24575,'0'5'0,"9"14"0,4 5-8191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24575,'-9'0'0,"-3"4"0,0 12 0,3 6 0,2 10 0,3 3 0,2 5 0,6 6 0,2-6-8191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24575,'50'1'0,"-28"1"0,1-2 0,-1 0 0,1-2 0,-1 0 0,1-2 0,41-11 0,-57 15 0,-11 11 0,-21 23 0,6-9 0,-8 17 0,-37 78 0,57-105 0,1 1 0,1 1 0,0-1 0,1 1 0,0 0 0,2 0 0,0 0 0,1 30 0,4-20 0,1 0 0,2-1 0,0 0 0,13 31 0,-9-29 0,-1-1 0,-2 1 0,4 34 0,-10-59 5,-1 0 0,0 0 0,1 0-1,-1 0 1,-1 0 0,1 0 0,0 1 0,-1-1-1,1 0 1,-1 0 0,0 0 0,0 0 0,0-1-1,-1 1 1,1 0 0,-1 0 0,1-1-1,-1 1 1,0-1 0,0 1 0,0-1 0,0 0-1,-1 0 1,-4 4 0,4-5-76,-1 1 1,1-1-1,-1 0 0,0 1 0,1-2 1,-1 1-1,0 0 0,0-1 1,1 0-1,-1 0 0,0 0 0,0 0 1,1 0-1,-1-1 0,0 0 1,0 0-1,1 0 0,-1 0 0,1 0 1,-4-3-1,-15-7-6755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24575,'-5'0'0,"-9"0"0,0 1 0,0 0 0,-24 4 0,35-4 0,1 0 0,-1 0 0,1 0 0,-1 0 0,1 0 0,-1 0 0,1 0 0,0 1 0,0-1 0,0 1 0,-4 3 0,5-4 0,1 0 0,-1 1 0,0-1 0,1 0 0,-1 1 0,0-1 0,1 0 0,0 1 0,-1-1 0,1 1 0,0-1 0,0 0 0,0 1 0,0-1 0,0 1 0,0-1 0,0 1 0,0-1 0,1 1 0,-1-1 0,0 0 0,1 1 0,0 0 0,0 1 0,1-1 0,-1 0 0,1 1 0,0-1 0,0 0 0,0 0 0,0 0 0,0-1 0,0 1 0,0 0 0,0-1 0,1 0 0,-1 1 0,6 1 0,-6-2 0,0 0 0,0 0 0,0 0 0,1 0 0,-1 0 0,0 1 0,-1-1 0,1 0 0,0 1 0,0 0 0,-1 0 0,1-1 0,-1 1 0,1 0 0,0 2 0,-2-2 0,0 0 0,-1 0 0,1 0 0,-1 0 0,0 0 0,1 0 0,-1 0 0,0 0 0,0 0 0,0-1 0,-1 1 0,1-1 0,0 1 0,-1 0 0,1-1 0,0 0 0,-4 2 0,-4 7 0,2 2 0,0 1 0,1 0 0,0 0 0,1 0 0,1 0 0,0 1 0,0 0 0,2 0 0,0 0 0,0 0 0,1 22 0,1-33-4,0 1-1,0-1 1,0 1-1,1-1 1,0 1-1,-1-1 1,1 1 0,1-1-1,-1 0 1,0 1-1,1-1 1,-1 0-1,1 0 1,0 0-1,0 0 1,0 0-1,6 5 1,-4-5 24,1 1 0,0-1 0,0 0 0,0 0 0,1 0 0,-1-1 0,0 0 0,1 0 0,11 2 0,6-1-317,0 0 0,0-2 0,-1-1 0,34-3 0,2-4-6529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24575,'89'2'0,"105"-5"0,-186 2 0,-1 0 0,1 0 0,-1 0 0,0-1 0,1-1 0,-1 1 0,0-1 0,0 0 0,-1 0 0,1-1 0,11-9 0,-17 13 0,-1 0 0,1-1 0,-1 1 0,1-1 0,-1 1 0,1 0 0,-1-1 0,0 1 0,1-1 0,-1 1 0,0-1 0,1 1 0,-1-1 0,0 0 0,0 1 0,1-1 0,-1 1 0,0-1 0,0 1 0,0-1 0,0 0 0,0 1 0,0-1 0,0 0 0,0 1 0,0-1 0,0 1 0,0-1 0,0 0 0,-1 1 0,1-1 0,0 1 0,0-1 0,-1 1 0,1-1 0,0 1 0,0-1 0,-1 1 0,1-1 0,-1 0 0,0 0 0,0 1 0,0-1 0,0 1 0,0-1 0,0 1 0,0-1 0,0 1 0,-1 0 0,1 0 0,0-1 0,0 1 0,0 0 0,0 0 0,0 0 0,-1 0 0,1 0 0,0 0 0,0 1 0,0-1 0,0 0 0,-2 1 0,-1 1 0,-1 1 0,1-1 0,0 1 0,-1 0 0,1 0 0,0 1 0,1-1 0,-1 1 0,1 0 0,0 0 0,-1 0 0,2 0 0,-1 0 0,0 1 0,1 0 0,0-1 0,0 1 0,-2 10 0,-2 7 0,1 0 0,-4 43 0,3 109-1365,7-126-5461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98 24575,'-1'1'0,"0"-1"0,0 0 0,0 1 0,1-1 0,-1 1 0,0-1 0,0 1 0,0 0 0,1-1 0,-1 1 0,0 0 0,1-1 0,-1 1 0,0 0 0,1 0 0,-1 0 0,1 0 0,-1-1 0,1 1 0,-1 2 0,-10 25 0,7-17 0,-1 0 0,0 0 0,1 0 0,0 0 0,1 1 0,1-1 0,-3 20 0,5-28 0,0 0 0,0 0 0,1 0 0,-1 1 0,1-1 0,-1 0 0,1 0 0,0 0 0,0 0 0,0 0 0,1 0 0,-1 0 0,1-1 0,-1 1 0,1 0 0,0-1 0,0 1 0,0-1 0,0 0 0,1 1 0,-1-1 0,1 0 0,-1-1 0,1 1 0,0 0 0,-1-1 0,1 1 0,0-1 0,5 2 0,1-1 0,1 0 0,-1-1 0,0 1 0,1-2 0,-1 1 0,1-1 0,-1-1 0,1 0 0,-1 0 0,0-1 0,0 0 0,0-1 0,13-4 0,-4 0 0,-1-1 0,-1 0 0,1-1 0,-1-1 0,28-23 0,-39 29 0,0-1 0,0 0 0,0 0 0,-1 0 0,0 0 0,0-1 0,-1 0 0,1 0 0,-1 0 0,-1 0 0,1 0 0,2-10 0,-4 12 0,0 0 0,-1 0 0,0 0 0,1 0 0,-1 0 0,-1 0 0,1 0 0,-1 0 0,1 0 0,-1 0 0,0 0 0,0 0 0,-1 0 0,1 1 0,-1-1 0,0 0 0,0 1 0,0-1 0,-1 1 0,1 0 0,-1 0 0,-3-4 0,-3-1 0,0 1 0,-1 0 0,0 0 0,0 1 0,-1 1 0,1-1 0,-1 2 0,0-1 0,-1 2 0,1-1 0,-1 2 0,1-1 0,-24 0 0,29 2 0,0 1 0,0 0 0,1 0 0,-1 0 0,0 1 0,1 0 0,-1 0 0,0 1 0,1-1 0,0 1 0,-1 0 0,1 1 0,0-1 0,0 1 0,0 0 0,0 0 0,1 1 0,-1 0 0,1-1 0,0 1 0,0 1 0,0-1 0,1 1 0,-1-1 0,1 1 0,0 0 0,1 0 0,-1 0 0,1 1 0,-3 8 0,2-4 20,1 0 0,0-1 0,1 1 0,0 0 0,1 14 0,0-19-126,0-1 0,1 1 0,0-1 0,0 1 0,0-1 0,0 0-1,1 1 1,-1-1 0,1 0 0,0 0 0,1 0 0,-1 0 0,6 6 0,12 8-6720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24575,'-4'5'0,"-2"10"0,-9 12 0,-2 15 0,2 15 0,4 2 0,3-1 0,8-9 0,9-13 0,16-13 0,13-10 0,0-8-8191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13 0,0 11 0,0 11 0,0 6 0,0 1 0,9-9 0,8-14 0,15-14 0,1-11-8191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24575,'5'0'0,"1"-10"0,18-2 0,10 1 0,8 1 0,6 4 0,-1 2 0,2 2 0,-4 1 0,0 1 0,2-5 0,1 0 0,-7-10 0,-10-1-8191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24575,'0'5'0,"-9"1"0,-3 9 0,0 16 0,3 6 0,2 8 0,3 4 0,2 7 0,1 5 0,6-10 0,10-12 0,13-13 0,10-12 0,-1-7-8191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54 119 24575,'-3'2'0,"0"0"0,1 0 0,-1 0 0,0 0 0,1 1 0,0-1 0,-1 1 0,1 0 0,0 0 0,0 0 0,1 0 0,-1 0 0,1 0 0,-1 0 0,1 0 0,-1 6 0,-2 6 0,0 1 0,0 19 0,3-27 0,0-3 0,-1 8 0,1-1 0,1 1 0,1 23 0,-1-33 0,1 0 0,-1 0 0,1 0 0,0 0 0,0 0 0,0-1 0,0 1 0,0 0 0,0 0 0,1-1 0,0 1 0,-1-1 0,1 0 0,0 1 0,0-1 0,0 0 0,0 0 0,1 0 0,-1 0 0,1 0 0,-1-1 0,4 2 0,0 0 0,1-1 0,-1 0 0,1-1 0,0 1 0,-1-1 0,1-1 0,0 1 0,0-1 0,0 0 0,-1-1 0,1 0 0,0 0 0,-1 0 0,1-1 0,0 0 0,-1 0 0,0 0 0,1-1 0,-1 0 0,0 0 0,-1-1 0,1 0 0,8-7 0,-5 3 0,0 0 0,-1 0 0,0-1 0,0 0 0,-1 0 0,0 0 0,-1-1 0,0-1 0,0 1 0,-1-1 0,-1 1 0,0-1 0,3-14 0,-4 14 0,-1-1 0,-1 1 0,0 0 0,0-1 0,-1 1 0,0-1 0,-3-13 0,2 20 0,0 1 0,0 0 0,-1-1 0,1 1 0,-1 0 0,0 0 0,0 0 0,-1 0 0,1 0 0,-1 0 0,0 0 0,0 1 0,0 0 0,0-1 0,0 1 0,-1 0 0,0 1 0,1-1 0,-1 1 0,-7-4 0,1 2-227,0 1-1,0 0 1,0 1-1,-1 0 1,-15-1-1,-9 1-6598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7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24575,'0'14'0,"0"14"0,0 15 0,0 11 0,5 4 0,2-2 0,-1-2 0,-1-6 0,7 3 0,2 3 0,8-9 0,5-12 0,-3-11-8191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24575,'219'0'0,"-219"0"0,1 0 0,0 0 0,0 0 0,0 0 0,0 0 0,0 0 0,-1 0 0,1 0 0,0 1 0,0-1 0,0 0 0,-1 0 0,1 1 0,0-1 0,0 1 0,-1-1 0,1 1 0,0-1 0,0 1 0,-1-1 0,1 1 0,-1 0 0,1-1 0,-1 1 0,1 0 0,-1-1 0,1 1 0,-1 0 0,0 0 0,1-1 0,-1 1 0,0 0 0,1 0 0,-1 0 0,0 1 0,-4 35 0,1-20 0,0 4 0,0-1 0,0 1 0,2-1 0,0 1 0,3 22 0,-2-37 0,2 1 0,-1-1 0,1 0 0,0 1 0,0-1 0,0 0 0,1 0 0,0 0 0,1 0 0,-1-1 0,1 0 0,0 1 0,0-1 0,0 0 0,1-1 0,0 1 0,6 4 0,0-2-273,1 0 0,0 0 0,0-1 0,23 8 0,3-2-6553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108 106 24575,'-1'1'0,"-1"-1"0,1 0 0,-1 1 0,1 0 0,-1-1 0,1 1 0,0 0 0,-1 0 0,1 0 0,0-1 0,-1 2 0,1-1 0,0 0 0,0 0 0,0 0 0,0 0 0,0 1 0,0-1 0,0 0 0,0 1 0,1-1 0,-1 1 0,1-1 0,-1 3 0,-13 41 0,14-41 0,-2 6 0,0-1 0,0 1 0,1 0 0,1 0 0,0 10 0,0-17 0,1 0 0,-1-1 0,1 1 0,-1 0 0,1 0 0,0 0 0,0-1 0,0 1 0,1 0 0,-1-1 0,0 1 0,1-1 0,0 1 0,-1-1 0,1 0 0,0 0 0,0 0 0,1 0 0,-1 0 0,0 0 0,6 2 0,1 0 0,1 0 0,-1-1 0,1 0 0,0-1 0,0 0 0,1 0 0,-1-1 0,0-1 0,1 0 0,-1 0 0,0-1 0,11-2 0,-14 2 0,0 0 0,0 0 0,0-1 0,0 0 0,0-1 0,-1 0 0,1 0 0,-1 0 0,0 0 0,0-1 0,0 0 0,0-1 0,-1 1 0,1-1 0,-1 0 0,-1 0 0,1-1 0,4-7 0,-4 5 0,-1-2 0,0 1 0,-1 0 0,0-1 0,-1 0 0,0 1 0,0-1 0,-1 0 0,0 0 0,-1 0 0,-1-17 0,1 22 0,-1-1 0,0 1 0,0 0 0,0 0 0,-1-1 0,0 1 0,0 0 0,0 1 0,0-1 0,-1 0 0,0 1 0,0-1 0,0 1 0,0 0 0,-1 0 0,0 0 0,0 0 0,0 1 0,0-1 0,0 1 0,-1 0 0,1 1 0,-9-4 0,4 2 0,-1 2 0,1-1 0,-1 1 0,0 1 0,0 0 0,0 0 0,0 1 0,0 0 0,0 1 0,0 0 0,0 1 0,1 0 0,-1 0 0,0 1 0,1 0 0,0 1 0,-1 0 0,1 0 0,1 1 0,-1 0 0,1 1 0,0 0 0,0 0 0,1 1 0,-1 0 0,2 0 0,-1 1 0,1-1 0,0 1 0,0 1 0,1-1 0,1 1 0,-1 0 0,1 0 0,1 1 0,-1-1 0,-1 14 0,0 27-1365,7-9-5461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11 0,0 15 0,0 15 0,9 1 0,13-8 0,2-14-8191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228 237 24575,'-3'-1'0,"1"1"0,-1 0 0,0 0 0,1 0 0,-1 0 0,1 0 0,-1 0 0,0 1 0,1 0 0,-1-1 0,1 1 0,-1 0 0,1 0 0,0 0 0,-1 0 0,1 1 0,0-1 0,0 1 0,0-1 0,0 1 0,0 0 0,0-1 0,0 1 0,1 0 0,-1 1 0,1-1 0,-1 0 0,1 0 0,0 0 0,0 1 0,0-1 0,0 1 0,0-1 0,-1 6 0,-4 24 0,1 0 0,1 1 0,2 0 0,1 0 0,6 54 0,-4-82 0,0 0 0,0 0 0,0 0 0,0 1 0,1-1 0,0-1 0,0 1 0,0 0 0,0 0 0,1-1 0,0 1 0,0-1 0,0 0 0,0 0 0,1 0 0,4 4 0,-6-6 0,1-1 0,0 1 0,0-1 0,0 1 0,0-1 0,0 0 0,0 0 0,0 0 0,0 0 0,0-1 0,0 1 0,1-1 0,-1 0 0,0 0 0,0 0 0,0 0 0,1-1 0,-1 1 0,0-1 0,0 0 0,0 0 0,0 0 0,0 0 0,0 0 0,0-1 0,0 1 0,3-4 0,0 0 0,1 0 0,-1 0 0,-1-1 0,1 0 0,-1 0 0,0-1 0,-1 1 0,1-1 0,-1 0 0,6-15 0,1-5 0,13-46 0,-18 51 0,-2 0 0,0 0 0,-1 0 0,-1 0 0,-1-36 0,-1 49 0,-1-1 0,-1 0 0,1 1 0,-2-1 0,1 1 0,-1-1 0,-1 1 0,0 0 0,0 0 0,0 1 0,-1-1 0,-1 1 0,1 0 0,-14-14 0,6 9 0,0 2 0,-1-1 0,-1 2 0,1 0 0,-2 0 0,1 2 0,-1-1 0,-1 2 0,1 1 0,-1 0 0,0 1 0,0 0 0,-22-2 0,35 7 0,1 0 0,0-1 0,-1 1 0,1 1 0,0-1 0,-1 0 0,1 1 0,0 0 0,0-1 0,-1 1 0,1 1 0,0-1 0,0 0 0,0 1 0,0-1 0,0 1 0,1 0 0,-1 0 0,1 0 0,-1 1 0,1-1 0,-1 0 0,1 1 0,0 0 0,0-1 0,0 1 0,1 0 0,-1 0 0,1 0 0,0 0 0,-1 0 0,1 1 0,1-1 0,-1 0 0,0 0 0,1 1 0,-1 4 0,1 2 0,0 1 0,0-1 0,1 1 0,0-1 0,1 0 0,0 1 0,1-1 0,0 0 0,0 0 0,9 16 0,-6-16 8,0-1-1,1 1 1,0-1-1,0 0 1,1-1-1,0 0 1,1 0-1,0-1 1,0 0-1,0 0 1,1-1-1,0 0 1,1-1-1,-1 0 1,13 3-1,2 0-255,0-2 1,0 0-1,1-2 1,-1-1-1,43-1 1,-19-2-6579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24575,'-2'0'0,"0"0"0,0 0 0,0 1 0,0-1 0,0 1 0,0 0 0,0 0 0,0-1 0,0 1 0,1 0 0,-1 1 0,0-1 0,0 0 0,1 0 0,-1 1 0,1-1 0,0 1 0,-1-1 0,1 1 0,0 0 0,0-1 0,0 1 0,0 0 0,0 0 0,0 0 0,0 0 0,1 0 0,-1 0 0,0 3 0,-2 8 0,1 0 0,0 0 0,0 20 0,1-19 0,0-3 0,1 0 0,0 0 0,1 1 0,0-1 0,5 21 0,-5-27 0,0-1 0,1 0 0,0 0 0,0 0 0,0 0 0,0 0 0,1 0 0,-1-1 0,1 1 0,0-1 0,0 1 0,1-1 0,-1 0 0,0 0 0,1-1 0,0 1 0,0-1 0,5 3 0,0-1 0,1-1 0,0 0 0,0 0 0,0-1 0,1 0 0,-1-1 0,1 0 0,-1 0 0,0-1 0,1-1 0,-1 0 0,1 0 0,10-4 0,-16 4 0,0 0 0,0 0 0,0-1 0,-1 0 0,1 0 0,-1 0 0,1-1 0,-1 1 0,0-1 0,0 0 0,0 0 0,0-1 0,0 1 0,-1-1 0,0 0 0,1 0 0,-1 0 0,-1 0 0,1 0 0,-1-1 0,1 1 0,-1-1 0,-1 0 0,1 1 0,-1-1 0,1 0 0,-2 0 0,2-10 0,-2 8 0,-1-1 0,0 1 0,-1 0 0,1 0 0,-1 0 0,-1 0 0,1 0 0,-1 1 0,0-1 0,-1 1 0,1 0 0,-1 0 0,-1 0 0,1 0 0,-1 0 0,0 1 0,0 0 0,-9-7 0,6 6 0,0 0 0,0 0 0,0 1 0,-1 0 0,0 0 0,0 1 0,0 0 0,-1 0 0,1 1 0,-1 1 0,1 0 0,-1 0 0,-11-1 0,16 3 0,1 0 0,0 0 0,0 1 0,0-1 0,-1 1 0,1 0 0,0 0 0,0 0 0,0 0 0,0 1 0,0 0 0,1 0 0,-1 0 0,0 0 0,1 0 0,-1 1 0,1 0 0,0-1 0,-4 6 0,3-2 0,0 0 0,0 1 0,1-1 0,0 1 0,0 0 0,1 0 0,0 0 0,0 0 0,0 1 0,0 10 0,-3 48 0,3 1 0,7 72 0,-1-4 0,-4-109-111,0 8-516,6 44 0,0-44-6199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24575,'1'0'0,"1"0"0,0 0 0,0 1 0,-1-1 0,1 0 0,0 1 0,-1 0 0,1-1 0,0 1 0,-1 0 0,1 0 0,-1 0 0,1 0 0,-1 0 0,0 0 0,1 0 0,-1 0 0,0 1 0,0-1 0,0 0 0,0 1 0,0-1 0,0 1 0,1 2 0,2 4 0,-1 1 0,1 0 0,2 15 0,3 7 0,-7-24 0,0-1 0,1 0 0,0 0 0,0 0 0,1 0 0,-1 0 0,1-1 0,0 0 0,1 1 0,-1-2 0,1 1 0,0 0 0,0-1 0,1 0 0,-1 0 0,1-1 0,0 1 0,0-1 0,0-1 0,0 1 0,1-1 0,-1 0 0,1 0 0,-1-1 0,12 1 0,-9-1 0,0-1 0,-1-1 0,1 0 0,-1 0 0,1 0 0,-1-1 0,1-1 0,-1 1 0,0-1 0,0-1 0,0 0 0,0 0 0,-1 0 0,0-1 0,0 0 0,0 0 0,0-1 0,-1 0 0,0 0 0,0 0 0,-1-1 0,1 0 0,-1 0 0,-1-1 0,0 1 0,0-1 0,0 0 0,-1 0 0,0 0 0,-1 0 0,1-1 0,-2 1 0,1-1 0,-1 1 0,0-1 0,-1 0 0,0 1 0,-1-1 0,0 1 0,0-1 0,0 0 0,-4-8 0,3 13 0,0 0 0,0 0 0,0 0 0,-1 0 0,1 1 0,-1-1 0,0 1 0,0-1 0,-1 1 0,1 0 0,-1 0 0,1 1 0,-1-1 0,0 1 0,0-1 0,0 1 0,0 1 0,0-1 0,-9-2 0,1 1 0,1 0 0,-1 1 0,-1 1 0,1 0 0,0 0 0,-15 2 0,23-1-50,0 0-1,0 1 1,0 0-1,0 0 0,0 0 1,0 0-1,0 1 1,1-1-1,-1 1 1,0 0-1,1 0 0,-1 1 1,1-1-1,0 1 1,0-1-1,0 1 1,0 0-1,0 0 0,1 0 1,-1 1-1,1-1 1,0 1-1,0-1 1,0 1-1,0 0 1,-1 7-1,-9 30-6775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17 0,0 21 0,0 6 0,0 2 0,0 1 0,0-7 0,9-12 0,4-4 0,8-9 0,0-10-8191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82 24575,'-5'0'0,"0"0"0,0 0 0,0 1 0,0 0 0,0 0 0,1 1 0,-1-1 0,0 1 0,0 0 0,1 0 0,0 1 0,-1-1 0,1 1 0,0 0 0,0 0 0,0 0 0,1 1 0,-1-1 0,1 1 0,0 0 0,0 0 0,0 0 0,0 1 0,1-1 0,0 0 0,-2 6 0,-1 1 0,2 1 0,-1-1 0,1 1 0,1 0 0,0 0 0,1 0 0,0 0 0,1 0 0,3 23 0,-3-31 0,1-1 0,-1 1 0,1-1 0,0 1 0,0-1 0,0 0 0,0 0 0,1 1 0,-1-1 0,1 0 0,0 0 0,0 0 0,0-1 0,0 1 0,1 0 0,-1-1 0,1 1 0,0-1 0,-1 0 0,1 0 0,0 0 0,0 0 0,0-1 0,0 1 0,1-1 0,-1 0 0,0 0 0,1 0 0,-1 0 0,1 0 0,-1-1 0,1 0 0,-1 1 0,1-1 0,-1-1 0,5 0 0,0 1 0,0-1 0,0-1 0,0 0 0,0 0 0,-1 0 0,1-1 0,-1 0 0,0-1 0,0 0 0,0 0 0,0 0 0,-1-1 0,1 0 0,-1 0 0,6-7 0,-7 6 0,-1 1 0,0-1 0,0 0 0,-1 0 0,0 0 0,0-1 0,-1 1 0,1-1 0,-1 0 0,2-12 0,-4 14 0,1 0 0,-1 1 0,0-1 0,0 1 0,-1-1 0,0 1 0,1-1 0,-1 1 0,-1-1 0,1 1 0,-1-1 0,0 1 0,0 0 0,0 0 0,0 0 0,-1 0 0,-4-6 0,-30-21 0,31 27 0,0 0 0,0-1 0,0 0 0,1 0 0,0 0 0,-6-8 0,11 12-2,-1 0-1,0 0 0,1 0 0,-1 0 1,1 0-1,-1 0 0,1 0 1,0 0-1,-1 0 0,1 0 1,0 0-1,0 0 0,0 0 0,0-1 1,0 1-1,0 0 0,0 0 1,0 0-1,0 0 0,0 0 1,0 0-1,1 0 0,-1-1 0,1 1 1,0-1-1,0 0 18,1 0-1,0 0 1,0 0-1,-1 0 1,1 1-1,0-1 1,1 1-1,-1-1 1,0 1 0,0 0-1,3-1 1,7-3-383,0 1 1,0 0-1,18-2 1,18-1-6459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24575,'-1'0'0,"0"0"0,0 0 0,1 0 0,-1 1 0,0-1 0,0 0 0,1 1 0,-1-1 0,0 1 0,1-1 0,-1 1 0,0-1 0,1 1 0,-1-1 0,1 1 0,-1-1 0,1 1 0,-1 0 0,1-1 0,-1 1 0,1 0 0,0 0 0,-1-1 0,1 1 0,0 0 0,0 0 0,-1 1 0,-4 25 0,5-22 0,-1 5 0,1 1 0,0 0 0,0-1 0,1 1 0,1-1 0,0 1 0,0-1 0,1 0 0,0 0 0,1 0 0,0 0 0,1 0 0,10 15 0,-13-21 0,0-1 0,1 1 0,-1-1 0,1 0 0,0 0 0,0 0 0,0 0 0,1 0 0,-1-1 0,0 0 0,1 1 0,0-1 0,-1 0 0,1-1 0,0 1 0,0-1 0,0 0 0,0 1 0,0-2 0,1 1 0,-1 0 0,0-1 0,0 0 0,0 0 0,1 0 0,-1-1 0,0 1 0,0-1 0,0 0 0,0 0 0,0-1 0,0 1 0,0-1 0,0 0 0,0 0 0,4-3 0,1-2 0,0-1 0,-1 0 0,0 0 0,0-1 0,-1 0 0,0 0 0,-1-1 0,0 0 0,0 0 0,-1 0 0,0-1 0,-1 1 0,0-1 0,4-22 0,-8 25 0,-3 19 0,0 26 0,4-21 30,1 1 0,0-1 0,8 29 0,-8-40-117,-1 0-1,1 0 1,0-1 0,1 1-1,-1-1 1,1 1 0,0-1-1,0 0 1,0 0-1,0 0 1,1 0 0,0-1-1,-1 1 1,1-1 0,1 0-1,5 3 1,24 9-6739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24575,'-4'0'0,"-2"14"0,0 14 0,1 6 0,2 12 0,1 2 0,1 7 0,1 4 0,-1-5 0,2-1 0,-1-6 0,0-1 0,0 0 0,1-2 0,-1-10-8191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104 108 24575,'-5'-1'0,"0"1"0,-1 1 0,1-1 0,-1 1 0,1 0 0,0 0 0,0 1 0,-1-1 0,1 1 0,0 0 0,0 1 0,-6 3 0,8-4 0,1 1 0,-1-1 0,1 1 0,0-1 0,0 1 0,0 0 0,0 0 0,0 0 0,1 0 0,-1 0 0,1 0 0,0 0 0,0 0 0,0 1 0,0-1 0,0 0 0,1 1 0,0-1 0,-1 1 0,1-1 0,1 4 0,-1-3 0,1 0 0,-1 0 0,1 0 0,0 0 0,0 0 0,0 0 0,1 0 0,-1-1 0,1 1 0,0 0 0,0-1 0,1 0 0,-1 1 0,0-1 0,1 0 0,0 0 0,0 0 0,0-1 0,0 1 0,0-1 0,1 1 0,-1-1 0,1 0 0,-1-1 0,1 1 0,0 0 0,0-1 0,4 1 0,10 3 0,0-1 0,1-1 0,-1-1 0,34 0 0,-45-2 0,-1 0 0,1 0 0,0-1 0,-1 0 0,1 0 0,-1 0 0,0-1 0,1 0 0,-1 0 0,11-6 0,-14 6 0,1-1 0,-1 1 0,0-1 0,0 0 0,0 0 0,0-1 0,-1 1 0,1 0 0,-1-1 0,0 0 0,0 0 0,0 1 0,-1-1 0,1 0 0,-1 0 0,0 0 0,1-6 0,0 2 0,-1 0 0,0 0 0,0 0 0,0 0 0,-1 0 0,-1 0 0,1 0 0,-1 0 0,-1 0 0,1 0 0,-1 0 0,-1 1 0,0-1 0,0 1 0,-6-12 0,5 13 0,0 1 0,-1-1 0,0 1 0,0-1 0,0 2 0,-1-1 0,1 0 0,-1 1 0,0 0 0,0 1 0,-1-1 0,1 1 0,-1 0 0,0 1 0,0-1 0,0 1 0,-11-1 0,5 1-195,0 1 0,0 0 0,-1 1 0,1 0 0,0 1 0,-16 4 0,-13 5-6631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4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88 24575,'-2'0'0,"0"0"0,0 1 0,0-1 0,0 1 0,0 0 0,0 0 0,0 0 0,0 0 0,0 0 0,0 0 0,1 0 0,-1 0 0,0 1 0,1-1 0,-1 1 0,1-1 0,-1 1 0,1 0 0,0-1 0,0 1 0,0 0 0,0 0 0,0 0 0,0 0 0,0 0 0,0 0 0,1 0 0,-1 0 0,1 4 0,-2 2 0,0 1 0,1 0 0,0 0 0,1 0 0,1 16 0,0-21 0,-1 0 0,1 0 0,0 0 0,0 0 0,1 0 0,-1 0 0,1 0 0,0 0 0,0-1 0,0 1 0,0-1 0,1 1 0,-1-1 0,1 0 0,0 0 0,0 0 0,4 3 0,-2-2 0,0-1 0,1 0 0,-1-1 0,0 1 0,1-1 0,0 0 0,-1-1 0,1 1 0,0-1 0,0 0 0,8 0 0,-6-1 0,-1 0 0,1 0 0,0 0 0,0-1 0,-1-1 0,1 1 0,0-1 0,-1 0 0,0-1 0,1 0 0,-1 0 0,0-1 0,0 1 0,-1-2 0,1 1 0,-1-1 0,0 0 0,0 0 0,5-6 0,-7 6 0,-1 0 0,1 0 0,-1 0 0,0 0 0,-1-1 0,1 1 0,-1-1 0,0 1 0,0-1 0,-1 0 0,0 0 0,0 0 0,0 0 0,-1 0 0,1 0 0,-2 0 0,1 0 0,-1 0 0,1 1 0,-2-1 0,1 0 0,-1 0 0,1 0 0,-2 1 0,1-1 0,-1 1 0,0 0 0,0-1 0,0 1 0,0 1 0,-1-1 0,0 0 0,0 1 0,-1 0 0,1 0 0,-1 0 0,1 0 0,-1 1 0,-1 0 0,1 0 0,0 0 0,-7-1 0,3 0 0,-1 1 0,0 0 0,0 0 0,-1 1 0,1 1 0,0 0 0,-1 0 0,1 1 0,0 0 0,-1 1 0,-14 3 0,19-3 0,0 1 0,0 0 0,0 0 0,1 0 0,-1 1 0,1 0 0,-1 0 0,1 0 0,0 1 0,0-1 0,0 1 0,1 1 0,-1-1 0,1 0 0,0 1 0,0 0 0,1 0 0,0 0 0,0 1 0,-3 6 0,2-4 0,1 1 0,0 0 0,0 0 0,1 0 0,1 1 0,-1-1 0,1 0 0,1 1 0,0-1 0,0 0 0,3 15 0,-2-19 0,0 1 0,1-1 0,-1 0 0,1 0 0,1 0 0,-1 0 0,1 0 0,-1-1 0,1 1 0,1-1 0,-1 0 0,1 1 0,-1-2 0,1 1 0,0 0 0,1-1 0,-1 0 0,0 1 0,1-2 0,0 1 0,7 3 0,-2-3 0,-1 0 0,1-1 0,0 0 0,0 0 0,0-1 0,0 0 0,0-1 0,0 0 0,0 0 0,0-1 0,0-1 0,0 0 0,-1 0 0,1-1 0,14-6 0,-16 6 0,0 0 0,0-1 0,0-1 0,-1 1 0,0-1 0,0 0 0,0-1 0,0 0 0,-1 0 0,0 0 0,-1-1 0,1 0 0,-1 0 0,0 0 0,-1-1 0,0 1 0,0-1 0,4-11 0,-6 9 0,1 1 0,-1 0 0,-1-1 0,1-16 0,-2 26 0,0 0 0,0 0 0,0 0 0,0 0 0,0 0 0,0 0 0,0 0 0,0 0 0,0 0 0,0 0 0,0 0 0,0 0 0,0 0 0,0 0 0,0 0 0,0 1 0,0-1 0,-1 0 0,1 0 0,0 0 0,0 0 0,0 0 0,0 0 0,0 0 0,0 0 0,0 0 0,0 0 0,0 0 0,0 0 0,0 0 0,0 0 0,0 0 0,-1 0 0,1 0 0,0 0 0,0 0 0,0 0 0,0 0 0,0 0 0,0-1 0,0 1 0,0 0 0,0 0 0,0 0 0,0 0 0,0 0 0,0 0 0,0 0 0,0 0 0,0 0 0,-1 0 0,1 0 0,0 0 0,0 0 0,-6 12 0,-4 17 0,5-4 0,2 0 0,-2 52 0,5-66 0,0 0 0,1 0 0,1 1 0,0-1 0,0 0 0,1 0 0,1-1 0,0 1 0,7 14 0,-7-20-76,0 0 1,0-1-1,0 0 0,1 0 0,0 0 0,0 0 0,0 0 0,0-1 1,0 0-1,1 0 0,-1-1 0,1 0 0,0 1 0,0-2 1,0 1-1,0-1 0,6 1 0,30 5-6750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24575,'5'0'0,"11"0"0,11 0 0,11 0 0,3-5 0,4-1 0,4 0 0,2 2 0,2 0 0,-13 2 0,-13 1-8191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24575,'-10'14'0,"-2"13"0,1 8 0,1 5 0,4 3 0,2 1 0,1 8 0,7-5 0,2-6 0,5-10 0,14-10 0,3-9-8191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24575,'-11'34'0,"4"13"0,2 0 0,2 0 0,2 50 0,1-90 0,1-1 0,-1 0 0,1 0 0,0 1 0,0-1 0,1 0 0,-1 0 0,2 0 0,-1 0 0,1-1 0,-1 1 0,6 6 0,-6-9 0,1 0 0,0 0 0,0-1 0,0 1 0,0-1 0,0 0 0,1 0 0,-1 0 0,1 0 0,-1-1 0,1 1 0,0-1 0,-1 0 0,1 0 0,0 0 0,0-1 0,0 1 0,0-1 0,-1 0 0,1 0 0,4-1 0,-2 0 0,0 1 0,0-2 0,-1 1 0,1 0 0,0-1 0,-1 0 0,1-1 0,-1 1 0,0-1 0,0 0 0,0 0 0,0-1 0,-1 1 0,1-1 0,-1 0 0,0 0 0,0-1 0,0 1 0,-1-1 0,0 0 0,3-5 0,-1 1 0,0 0 0,-1 0 0,-1 0 0,1 0 0,-1-1 0,-1 0 0,0 0 0,0 1 0,-1-1 0,0 0 0,-1-13 0,-4 9 0,-1 22 0,-2 25 0,7-24 0,0 1 0,0-1 0,1 1 0,0 0 0,1-1 0,0 0 0,0 1 0,1-1 0,0 0 0,1 0 0,0-1 0,0 1 0,1-1 0,0 0 0,1 0 0,-1 0 0,2-1 0,-1 0 0,1 0 0,0 0 0,0-1 0,1 0 0,0-1 0,0 0 0,0 0 0,1 0 0,-1-1 0,1-1 0,0 1 0,0-1 0,0-1 0,1 0 0,-1 0 0,1-1 0,-1 0 0,1 0 0,18-2 0,-22 0 0,-1 0 0,1 0 0,-1 0 0,1 0 0,-1-1 0,0 0 0,0 0 0,0-1 0,0 1 0,0-1 0,0 0 0,-1 0 0,1-1 0,7-7 0,-7 5 0,0 0 0,0-1 0,-1 0 0,0 0 0,0 0 0,-1 0 0,0 0 0,0-1 0,3-12 0,-3 7 0,-1-1 0,0 1 0,-1-1 0,0 1 0,-1-1 0,-1 0 0,0 1 0,-1 0 0,-1-1 0,0 1 0,0 0 0,-7-14 0,-17-21-1365,-4 12-5461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24575,'10'12'0,"-1"-1"0,-1 1 0,0 1 0,0 0 0,-2 0 0,1 0 0,5 19 0,22 43 0,-30-69 0,0 1 0,0-1 0,1 0 0,-1-1 0,1 1 0,1-1 0,-1 0 0,12 8 0,-15-12 0,0 0 0,0 1 0,1-1 0,-1 0 0,0 0 0,1 0 0,-1-1 0,1 1 0,-1 0 0,1-1 0,-1 0 0,1 1 0,-1-1 0,1 0 0,-1 0 0,1-1 0,-1 1 0,1 0 0,-1-1 0,1 0 0,-1 1 0,0-1 0,1 0 0,-1 0 0,0-1 0,1 1 0,-1 0 0,0-1 0,0 1 0,0-1 0,0 0 0,-1 1 0,4-5 0,2-3 0,0 0 0,-1-1 0,0 0 0,0 0 0,-1 0 0,4-12 0,50-170 124,-25 67-1613,-21 87-5337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24575,'2'19'0,"1"0"0,0 0 0,2 0 0,0-1 0,1 1 0,1-1 0,9 17 0,7 19 0,-13-25 0,-1 0 0,-2 0 0,7 49 0,-12-62 0,-1 1 0,-1 0 0,0 0 0,-1 0 0,-1-1 0,-1 1 0,-8 31 0,10-44 0,-1-1 0,1 1 0,-1 0 0,0-1 0,1 1 0,-2-1 0,1 1 0,0-1 0,-1 0 0,1 0 0,-1 0 0,0-1 0,0 1 0,-4 2 0,6-4 0,-1 0 0,0-1 0,0 1 0,0-1 0,0 1 0,0-1 0,0 1 0,0-1 0,0 0 0,0 0 0,0 0 0,0 0 0,1-1 0,-1 1 0,0 0 0,0-1 0,0 1 0,0-1 0,0 0 0,0 1 0,1-1 0,-1 0 0,0 0 0,0 0 0,1-1 0,-1 1 0,1 0 0,-1-1 0,0-1 0,-5-4 0,2 0 0,-1 0 0,1 0 0,0-1 0,1 0 0,0 0 0,0 0 0,1-1 0,0 1 0,0-1 0,1 0 0,0 0 0,0 0 0,0-10 0,1 6 0,1 0 0,0 0 0,0 0 0,1 0 0,1 0 0,0 0 0,1 1 0,0-1 0,8-17 0,-7 21 0,2-1 0,-1 1 0,1 0 0,0 0 0,1 1 0,0 0 0,0 0 0,1 0 0,13-9 0,5-1 0,53-27 0,-47 28 0,-23 12-227,0 0-1,-1-1 1,0 0-1,0 0 1,14-15-1,-3-3-6598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24575,'0'5'0,"0"6"0,0 15 0,0 12 0,0 4 0,0 5 0,0-2 0,0 1 0,0-7-8191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24575,'11'32'0,"15"85"0,-23-106 0,1 1 0,0-1 0,1 0 0,1 0 0,0 0 0,0-1 0,14 18 0,-19-27 0,0 1 0,0-1 0,0 0 0,1 1 0,-1-1 0,0 0 0,1 0 0,-1 1 0,1-1 0,-1 0 0,1-1 0,-1 1 0,1 0 0,0 0 0,-1-1 0,1 1 0,0-1 0,0 1 0,0-1 0,-1 0 0,1 1 0,0-1 0,0 0 0,0-1 0,0 1 0,-1 0 0,1 0 0,0-1 0,0 1 0,-1-1 0,1 1 0,0-1 0,-1 0 0,1 0 0,0 0 0,-1 0 0,1 0 0,-1 0 0,1 0 0,-1 0 0,0 0 0,0-1 0,1 1 0,-1-1 0,1-1 0,7-10 0,-1 0 0,0-1 0,-1 1 0,8-23 0,-7 18 0,40-104-1365,-35 94-5461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73 24575,'0'0'0,"-1"-1"0,1 1 0,0 0 0,0-1 0,-1 1 0,1 0 0,0-1 0,0 1 0,-1 0 0,1-1 0,0 1 0,-1 0 0,1 0 0,0-1 0,-1 1 0,1 0 0,-1 0 0,1 0 0,0 0 0,-1-1 0,1 1 0,-1 0 0,1 0 0,0 0 0,-1 0 0,1 0 0,-1 0 0,1 0 0,-1 0 0,1 0 0,0 0 0,-1 0 0,1 0 0,-1 1 0,1-1 0,0 0 0,-1 0 0,1 0 0,-1 1 0,1-1 0,0 0 0,-1 0 0,1 1 0,-22 10 0,19-8 0,-1 1 0,0 0 0,1 0 0,0 0 0,0 0 0,0 0 0,0 1 0,1-1 0,-1 1 0,1 0 0,0 0 0,1 0 0,-1 0 0,1 0 0,0 0 0,1 0 0,-1 1 0,1-1 0,0 9 0,0-10 0,0 0 0,1 1 0,-1-1 0,1 1 0,0-1 0,0 0 0,0 0 0,1 1 0,0-1 0,0 0 0,0 0 0,0-1 0,0 1 0,1 0 0,-1-1 0,1 1 0,0-1 0,0 0 0,1 0 0,-1 0 0,1 0 0,-1-1 0,6 4 0,-4-4 0,0 0 0,1 0 0,-1 0 0,0 0 0,1-1 0,-1 0 0,1 0 0,-1-1 0,1 1 0,-1-1 0,1 0 0,-1-1 0,1 1 0,-1-1 0,1 0 0,-1 0 0,0-1 0,1 0 0,-1 0 0,0 0 0,0-1 0,0 1 0,-1-1 0,1 0 0,0 0 0,-1-1 0,0 0 0,0 1 0,0-1 0,0-1 0,-1 1 0,0 0 0,0-1 0,0 0 0,0 0 0,-1 0 0,1 0 0,-1 0 0,-1 0 0,1 0 0,1-10 0,-1 6 0,0 0 0,-1-1 0,0 1 0,0 0 0,-1-1 0,0 1 0,-1 0 0,0-1 0,-3-11 0,3 16 0,-1 1 0,1 0 0,-1 0 0,0 0 0,0 0 0,0 1 0,-1-1 0,1 1 0,-1-1 0,0 1 0,0 0 0,0 0 0,0 0 0,-1 0 0,1 1 0,-1-1 0,1 1 0,-1 0 0,0 0 0,0 0 0,-8-2 0,9 3-72,-1 1 1,1-1-1,-1 1 0,1-1 0,-1 1 0,0 0 0,1 1 0,-1-1 1,1 1-1,-1-1 0,1 1 0,-1 0 0,1 0 0,0 1 0,-1-1 1,1 1-1,0-1 0,-4 4 0,-24 16-6754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24575,'0'46'0,"2"102"0,-2-143 0,1 0 0,-1-1 0,1 1 0,0-1 0,1 1 0,-1-1 0,1 0 0,0 1 0,0-1 0,0 0 0,0 0 0,1 0 0,0-1 0,0 1 0,0 0 0,0-1 0,0 0 0,1 0 0,-1 0 0,1 0 0,0-1 0,6 4 0,-2-2 0,0-2 0,-1 1 0,1-1 0,0 0 0,1-1 0,-1 0 0,0 0 0,0-1 0,0 0 0,1 0 0,14-3 0,-17 2 0,0 0 0,-1-1 0,1 1 0,0-1 0,-1 0 0,1-1 0,-1 1 0,0-1 0,0 0 0,0-1 0,0 1 0,-1-1 0,1 0 0,-1 0 0,0 0 0,0 0 0,0-1 0,4-6 0,-3 1 0,0-1 0,0 1 0,-1-1 0,-1 0 0,1 0 0,-2 0 0,0-1 0,2-14 0,-3-7 0,-1 17 0,0 14 0,1 6 0,2 13-114,0 1 1,1-1-1,0-1 0,2 1 0,0-1 1,1 0-1,0 0 0,1-1 0,1 1 1,1-2-1,21 27 0,1-9-6712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24575,'0'4'0,"1"-1"0,0 1 0,0 0 0,0-1 0,0 1 0,1-1 0,-1 1 0,3 3 0,5 12 0,41 120 0,-47-134 0,0 0 0,0 1 0,0-1 0,1 0 0,0-1 0,0 1 0,1-1 0,-1 1 0,1-1 0,0-1 0,0 1 0,0-1 0,0 1 0,1-2 0,-1 1 0,1-1 0,0 1 0,-1-1 0,1-1 0,0 1 0,1-1 0,6 0 0,5 1 0,-1-1 0,0 0 0,1-1 0,-1-1 0,1-1 0,28-7 0,-39 7 6,-1-1 0,1 1 0,-1-2 0,0 1 0,0-1 0,0 0 0,0 0 0,0 0 0,-1-1 0,0 0 0,0 0 0,0 0 0,-1-1 0,0 0 0,0 0 0,0 0 0,-1 0 0,1 0 0,2-11 0,-4 12-63,0 0 0,0 0 0,0 0 0,-1-1-1,0 1 1,0 0 0,-1-1 0,0 1 0,0 0 0,0-1 0,0 1 0,-1 0-1,0-1 1,0 1 0,0 0 0,0 0 0,-1 0 0,0 0 0,0 0 0,-1 0 0,1 0-1,-1 1 1,0-1 0,0 1 0,-7-7 0,-13-6-6769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24575,'-9'0'0,"-3"9"0,0 8 0,3 10 0,2 10 0,3 8 0,2 9 0,1 10 0,6 3 0,1 0 0,0-3 0,0-7 0,-3-5 0,0-6 0,-2 3 0,-1 1 0,1-6-8191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36 24575,'0'-1'0,"-1"-1"0,1 1 0,0-1 0,-1 0 0,1 1 0,-1-1 0,1 1 0,-1-1 0,1 1 0,-1-1 0,0 1 0,0 0 0,0-1 0,0 1 0,0 0 0,0 0 0,0-1 0,-1 1 0,1 0 0,0 0 0,-1 1 0,1-1 0,0 0 0,-1 0 0,1 0 0,-1 1 0,1-1 0,-1 1 0,0 0 0,1-1 0,-1 1 0,1 0 0,-1 0 0,0 0 0,1 0 0,-3 0 0,0 0 0,1 0 0,-1 0 0,1 0 0,-1 1 0,1 0 0,-1-1 0,1 1 0,-1 0 0,1 1 0,0-1 0,0 1 0,-1-1 0,1 1 0,0 0 0,0 0 0,-3 3 0,4-2 0,-1 0 0,1 0 0,0 1 0,0-1 0,0 0 0,1 1 0,-1-1 0,1 1 0,0 0 0,0 0 0,0-1 0,0 1 0,1 0 0,-1 0 0,1 0 0,0 0 0,0 0 0,1-1 0,-1 1 0,1 0 0,0 0 0,0 0 0,0-1 0,0 1 0,1 0 0,-1-1 0,1 1 0,0-1 0,0 0 0,0 1 0,1-1 0,-1 0 0,1-1 0,-1 1 0,1 0 0,0-1 0,0 1 0,1-1 0,3 3 0,0-2 0,10 7 0,-16-7 0,-10-1 0,5-1 0,-1-1 0,1 1 0,-1 0 0,1 0 0,-1 1 0,1-1 0,0 1 0,0 0 0,0 0 0,0 1 0,0-1 0,0 1 0,1-1 0,-1 1 0,1 0 0,-6 7 0,7-7 0,-1 0 0,1 0 0,0 0 0,0 0 0,1 1 0,-1-1 0,1 1 0,0-1 0,0 1 0,0-1 0,0 1 0,0-1 0,1 1 0,0 0 0,-1-1 0,1 1 0,1 0 0,-1-1 0,1 1 0,-1 0 0,1-1 0,1 5 0,0-5 0,0 1 0,0-1 0,0 0 0,1 1 0,-1-1 0,1 0 0,0-1 0,-1 1 0,1 0 0,1-1 0,-1 1 0,0-1 0,0 0 0,1 0 0,0-1 0,-1 1 0,1-1 0,0 1 0,-1-1 0,6 0 0,10 4 0,1-2 0,33 2 0,-44-5 0,20 2-455,-1-2 0,33-4 0,-18-2-6371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2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24575,'0'5'0,"4"15"0,3 4-8191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0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24575,'9'0'0,"3"5"0,5 1 0,-2 9 0,7 20 0,-1 19 0,-4 13 0,5 4 0,7-13 0,-1-27 0,9-32 0,-3-26 0,-2-16 0,-6-15 0,1 2 0,-3 6 0,-7 11-8191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0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24575,'1'211'0,"-1"-205"0,1 1 0,-1-1 0,2 1 0,-1-1 0,1 1 0,0-1 0,0 0 0,1 0 0,-1 0 0,1 0 0,1 0 0,-1-1 0,1 1 0,7 6 0,-9-10 0,0 1 0,1-2 0,-1 1 0,1 0 0,0 0 0,-1-1 0,1 1 0,0-1 0,0 0 0,0 0 0,0 0 0,0 0 0,0-1 0,0 1 0,0-1 0,1 0 0,-1 0 0,0 0 0,0 0 0,0 0 0,0-1 0,0 0 0,0 1 0,0-1 0,0 0 0,0 0 0,0-1 0,0 1 0,0-1 0,-1 1 0,1-1 0,2-2 0,2-2 0,0 0 0,-1 0 0,1-1 0,-1 0 0,-1 0 0,0-1 0,0 0 0,0 1 0,-1-1 0,4-9 0,0-2 0,-1 0 0,-1 0 0,5-27 0,-11 46 0,0 0 0,0 0 0,0 0 0,0 0 0,0 0 0,0 0 0,0 0 0,0 0 0,0 0 0,0 0 0,-1 0 0,1 0 0,0 0 0,0 0 0,0 0 0,0 0 0,0 0 0,0-1 0,0 1 0,0 0 0,0 0 0,0 0 0,0 0 0,0 0 0,0 0 0,0 0 0,0 0 0,0 0 0,0 0 0,0 0 0,0 0 0,0 0 0,0 0 0,0-1 0,0 1 0,0 0 0,0 0 0,0 0 0,0 0 0,-7 12 0,-5 18 0,10-21 0,0-1 0,1 1 0,0 0 0,0 0 0,1 0 0,0-1 0,1 1 0,1 9 0,-1-14 0,0-1 0,0 1 0,0-1 0,0 1 0,1-1 0,-1 0 0,1 0 0,0 0 0,0 0 0,0 0 0,0 0 0,1-1 0,-1 1 0,1 0 0,0-1 0,0 0 0,0 0 0,0 0 0,0 0 0,0 0 0,7 2 0,2 0 0,0 0 0,1-1 0,0-1 0,0 0 0,0-1 0,25 0 0,-33-1 0,-1 0 0,1 0 0,-1-1 0,1 1 0,-1-1 0,1 0 0,-1 0 0,1-1 0,-1 1 0,0-1 0,0 0 0,0 0 0,0-1 0,0 1 0,0-1 0,0 0 0,-1 0 0,1 0 0,-1 0 0,0 0 0,0-1 0,4-7 0,-3 1 10,0-1 0,-1 0-1,0 0 1,-1 0 0,0-1-1,1-17 1,-5-72-474,0 66-505,0-11-5857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24575,'2'1'0,"-1"-1"0,0 0 0,1 1 0,-1-1 0,1 0 0,-1 1 0,1 0 0,-1-1 0,0 1 0,0 0 0,1 0 0,-1-1 0,0 1 0,0 0 0,0 0 0,0 1 0,0-1 0,0 0 0,0 0 0,0 0 0,0 1 0,-1-1 0,1 0 0,0 1 0,0 1 0,11 39 0,-5 19 0,-6-40 0,9 42 0,-9-58 0,1 0 0,-1 1 0,1-1 0,1 0 0,-1 0 0,1 0 0,-1 0 0,1-1 0,1 1 0,-1-1 0,1 0 0,5 6 0,-8-9 0,1 0 0,0 0 0,-1 0 0,1-1 0,0 1 0,0 0 0,0 0 0,0-1 0,-1 1 0,1-1 0,0 0 0,0 0 0,0 0 0,0 0 0,0 0 0,0 0 0,0 0 0,0 0 0,0-1 0,0 1 0,0-1 0,-1 1 0,1-1 0,0 0 0,0 0 0,-1 0 0,1 0 0,0 0 0,-1 0 0,1 0 0,-1-1 0,3-1 0,4-5 0,0-1 0,0 1 0,-1-1 0,9-13 0,93-161-1365,-92 156-5461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8 0,0 7 0,0 3 0,0 4 0,0 3 0,0-1 0,0 5 0,0 0 0,0-10-8191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24575,'0'8'0,"-1"0"0,-1 0 0,1 0 0,-1 0 0,-1 0 0,1 0 0,-2-1 0,1 1 0,-1-1 0,0 0 0,-8 12 0,-8 7 0,-37 38 0,33-39 0,19-19 0,-7 7 0,0 0 0,0-1 0,-2 0 0,-17 12 0,30-24 0,1 1 0,-1-1 0,0 1 0,1-1 0,-1 1 0,0-1 0,0 1 0,0-1 0,0 0 0,1 1 0,-1-1 0,0 0 0,0 0 0,0 1 0,0-1 0,0 0 0,0 0 0,0 0 0,1 0 0,-1-1 0,0 1 0,0 0 0,0 0 0,0 0 0,0-1 0,0 1 0,1 0 0,-1-1 0,0 1 0,0-1 0,1 1 0,-1-1 0,0 1 0,0-1 0,1 1 0,-1-1 0,1 0 0,-1 0 0,0 1 0,1-1 0,-1 0 0,1 0 0,0 1 0,-1-1 0,1 0 0,0 0 0,-1 0 0,1 0 0,0 0 0,0 1 0,0-1 0,0 0 0,0 0 0,0 0 0,0 0 0,0 0 0,0 0 0,0 0 0,0 0 0,1 1 0,-1-1 0,0 0 0,1 0 0,0-1 0,2-5 0,0 1 0,1 0 0,0 0 0,0 0 0,1 0 0,0 1 0,0-1 0,0 1 0,0 1 0,1-1 0,0 1 0,10-6 0,-13 7 0,1 1 0,-1 0 0,1 0 0,-1 1 0,1-1 0,0 1 0,0-1 0,-1 1 0,1 1 0,0-1 0,0 0 0,0 1 0,0 0 0,0 0 0,0 0 0,0 0 0,0 1 0,0 0 0,0-1 0,0 1 0,0 1 0,-1-1 0,1 1 0,7 3 0,10 14 0,0 1 0,-1 1 0,-2 0 0,0 1 0,27 46 0,-40-61-195,-1 0 0,1-1 0,0 0 0,0 0 0,0 0 0,9 7 0,9 2-6631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60 24575,'-1'1'0,"-1"-1"0,1 0 0,-1 0 0,1 1 0,-1-1 0,1 1 0,0 0 0,-1-1 0,1 1 0,0 0 0,-1 0 0,1-1 0,0 1 0,0 0 0,0 0 0,0 1 0,0-1 0,0 0 0,0 0 0,0 0 0,0 1 0,1-1 0,-1 0 0,0 1 0,0 2 0,-10 41 0,10-39 0,-5 21 0,3 0 0,0 1 0,1-1 0,2 1 0,5 42 0,-5-66 0,1-1 0,-1 1 0,1-1 0,0 0 0,0 0 0,1 1 0,-1-1 0,1 0 0,-1 0 0,1 0 0,0 0 0,0 0 0,0-1 0,1 1 0,-1-1 0,5 5 0,-4-6 0,-1 0 0,1 1 0,-1-1 0,1 0 0,0 0 0,0-1 0,-1 1 0,1-1 0,0 1 0,0-1 0,0 0 0,-1 0 0,1 0 0,0 0 0,0 0 0,4-2 0,-1 0 0,1 0 0,-1 0 0,0-1 0,0 1 0,-1-2 0,1 1 0,0 0 0,-1-1 0,0 0 0,0-1 0,0 1 0,-1-1 0,1 0 0,-1 0 0,0 0 0,4-8 0,0-3 0,-1 1 0,-1-1 0,0-1 0,-2 1 0,0-1 0,0 0 0,-2 0 0,0 0 0,-1 0 0,0-1 0,-2 1 0,0 0 0,-1 0 0,-4-20 0,4 33 4,1 1 0,-1-1 0,1 1 0,-1-1 0,0 1 0,0-1 0,0 1 0,-1 0 0,1 0 0,-1 0 0,0 0 0,0 1 0,0-1 0,0 1 0,0 0 0,0-1 0,-1 2 0,1-1 0,-1 0 0,1 1 0,-1-1 0,0 1 0,1 0 0,-1 0 0,0 1 0,0-1 0,0 1 0,0-1 0,-6 2 0,3-1-103,-1 1 0,1 0 0,-1 0 0,1 1 0,-1 0 0,1 0 0,0 1 0,0 0 0,0 0 0,1 0 0,-1 1 0,1 0 0,0 1 0,-9 6 0,-5 12-6727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24575,'0'13'0,"0"20"0,0 7 0,0 12 0,0 5 0,5-6 0,1-8 0,0-11-8191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24575,'1'2'0,"0"1"0,-1-2 0,1 1 0,0 0 0,1 0 0,-1 0 0,0 0 0,0-1 0,4 4 0,4 7 0,24 40 0,-18-26 0,1-1 0,2 0 0,33 37 0,-46-57 0,1 0 0,-1-1 0,1 0 0,0 0 0,1-1 0,12 6 0,-17-8 0,0 0 0,0 0 0,0 0 0,1-1 0,-1 1 0,0-1 0,0 0 0,1 1 0,-1-1 0,0 0 0,1 0 0,-1 0 0,0-1 0,1 1 0,-1-1 0,0 1 0,0-1 0,0 0 0,0 0 0,1 0 0,-1 0 0,0 0 0,0 0 0,-1 0 0,4-3 0,5-10 0,0 0 0,-1-1 0,-1 0 0,-1 0 0,0-1 0,9-30 0,3-4 0,13-39-1365,-21 51-5461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5-8191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21 267 24575,'0'87'0,"1"103"0,-1-185 0,1 0 0,-1 0 0,1 0 0,0 0 0,0 0 0,1 0 0,-1 0 0,1-1 0,0 1 0,0-1 0,1 1 0,-1-1 0,1 0 0,0 0 0,0 0 0,5 4 0,-6-6 0,1 0 0,-1-1 0,1 1 0,-1-1 0,1 0 0,0 0 0,-1 0 0,1 0 0,0 0 0,0-1 0,0 1 0,0-1 0,-1 0 0,1 0 0,0 0 0,0 0 0,0 0 0,0 0 0,0-1 0,0 0 0,-1 1 0,1-1 0,0 0 0,0-1 0,-1 1 0,1 0 0,-1-1 0,1 1 0,2-3 0,2-2 0,0 0 0,0 0 0,0-1 0,-1 0 0,0 0 0,0-1 0,-1 1 0,1-1 0,-2 0 0,1-1 0,-1 1 0,-1-1 0,0 0 0,4-17 0,0-2 0,-2-1 0,-1 0 0,0-47 0,-3 51 0,-2 0 0,-1 0 0,-1 0 0,-1 0 0,-13-43 0,15 60 0,-1 0 0,0 0 0,0 0 0,-1 1 0,0-1 0,-1 1 0,1 0 0,-1 0 0,-1 0 0,1 1 0,-1 0 0,0 0 0,-1 0 0,1 1 0,-1 0 0,0 0 0,-1 1 0,1 0 0,-1 0 0,-12-4 0,17 7 0,0 0 0,1 0 0,-1 1 0,1-1 0,-1 1 0,0 0 0,1-1 0,-1 1 0,0 1 0,1-1 0,-1 0 0,0 0 0,1 1 0,-1 0 0,0-1 0,1 1 0,-1 0 0,1 1 0,0-1 0,-1 0 0,1 0 0,0 1 0,0 0 0,0-1 0,0 1 0,0 0 0,0 0 0,0 0 0,0 0 0,1 0 0,-1 1 0,1-1 0,0 0 0,0 1 0,0-1 0,0 1 0,-2 4 0,1 2 0,0-1 0,1 1 0,0 0 0,0 0 0,1 0 0,0 0 0,0 0 0,1-1 0,0 1 0,4 13 0,-4-17-5,1 1-1,0-1 0,0 0 0,1 0 1,0 0-1,0 0 0,0-1 0,0 1 1,0-1-1,1 0 0,0 0 0,0 0 1,8 6-1,-4-5 31,0 0 0,0-1 0,0 0 0,0-1 0,0 0 0,1 0 0,16 3 0,3-3-322,0-1 0,-1-1 0,1-1 0,42-6 0,-20 0-6529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32 24575,'-3'-3'0,"1"0"0,-1 1 0,0-1 0,0 1 0,0-1 0,0 1 0,-1 0 0,1 0 0,-1 1 0,1-1 0,-1 1 0,1 0 0,-1 0 0,0 0 0,0 0 0,1 0 0,-1 1 0,0 0 0,0 0 0,0 0 0,0 0 0,1 0 0,-1 1 0,0 0 0,0 0 0,1 0 0,-1 0 0,0 1 0,1-1 0,-1 1 0,-4 3 0,2-1 0,0 1 0,1-1 0,-1 1 0,1 0 0,0 1 0,0-1 0,1 1 0,0 0 0,0 0 0,0 1 0,1-1 0,0 1 0,0 0 0,0-1 0,-1 12 0,3-13 0,0 0 0,0 0 0,1 0 0,0 0 0,0 0 0,0 0 0,1 0 0,0 0 0,0 0 0,0 0 0,0 0 0,1 0 0,0 0 0,0 0 0,0-1 0,0 1 0,1-1 0,5 7 0,-5-8 0,-1 0 0,1-1 0,0 1 0,0-1 0,0 1 0,0-1 0,0 0 0,1 0 0,-1-1 0,1 1 0,-1-1 0,1 1 0,-1-1 0,1 0 0,0 0 0,0-1 0,0 1 0,-1-1 0,1 0 0,0 0 0,0 0 0,0-1 0,0 1 0,-1-1 0,5-1 0,2-2 0,-16 4 0,-17 4 0,16 0 0,1-1 0,0 1 0,0 0 0,0 0 0,0 1 0,0-1 0,1 1 0,0 1 0,0-1 0,0 1 0,1 0 0,-7 11 0,4-5 0,1 0 0,0 0 0,1 1 0,0 0 0,-5 25 0,9-35 0,1 0 0,-1 1 0,1-1 0,-1 0 0,1 1 0,0-1 0,0 0 0,1 1 0,-1-1 0,1 0 0,-1 1 0,1-1 0,0 0 0,1 0 0,-1 0 0,0 0 0,1 0 0,0 0 0,3 5 0,-1-5 0,-1 1 0,1-1 0,0-1 0,0 1 0,1-1 0,-1 1 0,0-1 0,1 0 0,-1-1 0,1 1 0,0-1 0,-1 0 0,8 1 0,20 1-273,0-2 0,0 0 0,1-3 0,32-4 0,-3-2-6553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24575,'0'21'0,"5"118"0,-3-124 0,0 0 0,1 0 0,1-1 0,0 1 0,1-1 0,0 0 0,9 15 0,-10-24 0,0 1 0,1-1 0,-1 0 0,1 0 0,0 0 0,1-1 0,-1 1 0,1-1 0,0 0 0,0-1 0,0 0 0,0 0 0,0 0 0,1-1 0,0 0 0,-1 0 0,1 0 0,0-1 0,0 0 0,0 0 0,9-1 0,-9 0 0,1 0 0,-1 0 0,0 0 0,1-1 0,-1-1 0,0 1 0,0-1 0,0 0 0,0-1 0,0 0 0,0 0 0,-1 0 0,1-1 0,-1 0 0,0 0 0,0 0 0,-1-1 0,1 0 0,-1 0 0,5-6 0,2-8-151,-1 0-1,-1-1 0,-1 0 0,-1 0 1,0-1-1,-2 0 0,0-1 1,5-41-1,-8 29-6674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24575,'-9'0'0,"-4"13"0,-7 15 0,-2 6 0,3 7 0,6 2 0,4 1 0,4 4 0,2 2 0,7 6 0,3 8 0,0-2 0,-2-3 0,9-12 0,1-13-8191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24575,'0'0'0,"0"0"0,0 0 0,0 0 0,0-1 0,0 1 0,0 0 0,0 0 0,-1-1 0,1 1 0,0 0 0,0 0 0,0 0 0,0-1 0,0 1 0,0 0 0,0 0 0,0-1 0,0 1 0,1 0 0,-1 0 0,0-1 0,0 1 0,0 0 0,0 0 0,0 0 0,0-1 0,0 1 0,0 0 0,1 0 0,-1 0 0,0 0 0,0-1 0,0 1 0,0 0 0,1 0 0,-1 0 0,0 0 0,0 0 0,0-1 0,1 1 0,-1 0 0,0 0 0,0 0 0,1 0 0,7 10 0,6 19 0,-9-13 0,-1 0 0,0-1 0,-1 1 0,0 18 0,6 26 0,-9-58 0,0 0 0,1 0 0,-1 0 0,1 0 0,0 0 0,0 0 0,-1 0 0,1 0 0,0-1 0,0 1 0,1 0 0,1 2 0,-3-4 0,0 0 0,1 0 0,-1 0 0,1 1 0,-1-1 0,0 0 0,1 0 0,-1 0 0,1 0 0,-1 0 0,1 0 0,-1 0 0,1 0 0,-1 0 0,0 0 0,1 0 0,-1 0 0,1 0 0,-1 0 0,1 0 0,-1 0 0,1 0 0,-1 0 0,0-1 0,1 1 0,-1 0 0,1 0 0,-1-1 0,0 1 0,1 0 0,-1 0 0,0-1 0,1 0 0,3-3 0,0-1 0,-1 0 0,0 0 0,0-1 0,0 1 0,4-12 0,-3 7 0,5-13 0,1 1 0,0 0 0,21-29 0,-29 46 0,2 0 0,-1 1 0,1-1 0,-1 1 0,1 0 0,0 1 0,1-1 0,-1 0 0,0 1 0,1 0 0,0 0 0,0 1 0,0-1 0,0 1 0,0 0 0,1 0 0,-1 1 0,0 0 0,1 0 0,-1 0 0,8 0 0,-10 1 0,0 1 0,1 0 0,-1 0 0,0 0 0,0 0 0,-1 0 0,1 1 0,0-1 0,0 1 0,-1 0 0,1-1 0,-1 1 0,1 1 0,-1-1 0,0 0 0,0 0 0,0 1 0,0-1 0,0 1 0,-1 0 0,3 5 0,3 4 0,-2 1 0,1 0 0,4 20 0,-5-9-455,0 0 0,1 26 0,-3-4-6371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45 24575,'0'-2'0,"0"0"0,-1 0 0,1 0 0,0 0 0,-1 0 0,1 1 0,-1-1 0,0 0 0,0 0 0,1 1 0,-1-1 0,0 0 0,0 1 0,-1-1 0,1 1 0,0-1 0,-1 1 0,1 0 0,0-1 0,-1 1 0,1 0 0,-1 0 0,0 0 0,1 0 0,-1 0 0,0 1 0,0-1 0,0 0 0,1 1 0,-1-1 0,0 1 0,0 0 0,0 0 0,-3 0 0,1-1 0,-1 1 0,0 0 0,0 0 0,0 1 0,1-1 0,-1 1 0,0 0 0,1 0 0,-1 1 0,0-1 0,1 1 0,0 0 0,-5 3 0,3 1 0,0 0 0,0 0 0,1 0 0,0 0 0,0 1 0,0 0 0,1 0 0,0 0 0,1 1 0,-1-1 0,2 1 0,-1 0 0,1 0 0,-2 9 0,0 7 0,0 0 0,2 0 0,0 36 0,2-50 0,0 0 0,1 0 0,1 0 0,-1 0 0,2 0 0,-1 0 0,1-1 0,1 1 0,0-1 0,6 12 0,-6-15 0,0-1 0,-1 0 0,2 0 0,-1-1 0,1 1 0,-1-1 0,1 0 0,0 0 0,0-1 0,1 0 0,-1 0 0,1 0 0,0 0 0,0-1 0,0 0 0,0 0 0,8 1 0,-5-1 0,-1 0 0,0-1 0,1 0 0,-1-1 0,1 0 0,-1 0 0,1-1 0,-1 0 0,0-1 0,1 0 0,-1 0 0,0 0 0,0-1 0,0 0 0,-1-1 0,1 0 0,-1 0 0,0-1 0,0 0 0,0 0 0,0 0 0,-1-1 0,0 0 0,0 0 0,-1 0 0,0-1 0,0 0 0,0 0 0,-1-1 0,0 1 0,-1-1 0,1 0 0,-2 0 0,1 0 0,2-11 0,-4 12 0,0 0 0,0 0 0,-1 0 0,0 1 0,0-1 0,0 0 0,-1 0 0,0 0 0,0 1 0,-1-1 0,-4-10 0,6 15 0,-1 0 0,0-1 0,0 1 0,-1 0 0,1 0 0,0 0 0,-1 0 0,1 0 0,-1 0 0,1 1 0,-1-1 0,0 0 0,0 1 0,0 0 0,0-1 0,0 1 0,0 0 0,0 0 0,0 0 0,-1 0 0,1 0 0,0 1 0,-1-1 0,1 1 0,0-1 0,-1 1 0,1 0 0,0 0 0,-1 0 0,1 0 0,-1 0 0,1 1 0,0-1 0,-1 1 0,1-1 0,-3 2 0,1 0 0,0 1 0,1-1 0,-1 0 0,0 1 0,1 0 0,0 0 0,0 0 0,0 0 0,0 1 0,0-1 0,1 1 0,-1 0 0,1-1 0,0 1 0,0 0 0,1 0 0,-1 1 0,1-1 0,0 0 0,-1 6 0,-3 11 0,2 1 0,-2 37 0,4 2 0,3 0 0,16 104 0,-5-114-1365,2-12-5461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24575,'0'5'0,"-5"1"0,-1 4 0,1 10 0,0 11 0,2 8 0,0 8 0,2-4-8191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24575,'0'-9'0,"0"2"0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84 24575,'-1'1'0,"1"-1"0,-1 0 0,0 1 0,1-1 0,-1 1 0,1-1 0,-1 1 0,0-1 0,1 1 0,-1-1 0,1 1 0,-1-1 0,1 1 0,-1 0 0,1-1 0,0 1 0,-1 0 0,1 0 0,0-1 0,0 1 0,-1 0 0,1 0 0,0-1 0,0 2 0,-4 25 0,3-22 0,-1 9 0,1-1 0,0 1 0,0 0 0,2-1 0,0 1 0,0-1 0,8 27 0,-8-35 0,1 0 0,0 0 0,0 0 0,0 0 0,1-1 0,0 1 0,0-1 0,0 0 0,0 0 0,1 0 0,-1 0 0,1-1 0,0 1 0,0-1 0,1 0 0,-1 0 0,1-1 0,-1 1 0,1-1 0,0 0 0,0 0 0,0-1 0,9 3 0,-6-2 0,1-1 0,0 0 0,-1 0 0,1-1 0,0 0 0,-1-1 0,1 0 0,0 0 0,-1 0 0,12-4 0,-16 3 0,1 0 0,-1 0 0,0 0 0,1-1 0,-1 1 0,0-1 0,0 0 0,-1 0 0,1 0 0,-1-1 0,1 1 0,-1-1 0,0 0 0,-1 0 0,1 0 0,-1 0 0,1 0 0,-1-1 0,2-8 0,0 2 0,-2-1 0,1 1 0,-1-1 0,-1 0 0,0 0 0,-1 1 0,0-1 0,-1 0 0,-1 0 0,1 0 0,-2 1 0,0-1 0,-6-16 0,7 22 0,-1 1 0,1-1 0,-1 1 0,-1-1 0,1 1 0,-1 0 0,0 0 0,0 0 0,0 1 0,0 0 0,-1-1 0,0 1 0,0 1 0,0-1 0,0 1 0,-1 0 0,1 0 0,-1 1 0,0-1 0,0 1 0,0 1 0,0-1 0,0 1 0,0 0 0,0 0 0,-1 1 0,-7 0 0,10 0-97,0 0-1,0 1 1,0 0-1,0 0 1,0 0-1,0 0 1,0 1-1,0-1 1,0 1-1,1 0 1,-1 0-1,1 0 0,-5 4 1,-11 13-6729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2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24575,'-18'-1'0,"0"1"0,-1 1 0,1 1 0,0 1 0,-28 8 0,41-10 0,0 2 0,-1-1 0,1 0 0,0 1 0,0 0 0,0 0 0,1 1 0,-1-1 0,1 1 0,0 0 0,0 0 0,0 1 0,1-1 0,-1 1 0,1 0 0,0 0 0,0 0 0,1 0 0,-1 0 0,1 1 0,-2 8 0,2-7 0,1 0 0,0 0 0,1 0 0,0 0 0,0 0 0,0 0 0,1 0 0,0 0 0,0 0 0,0-1 0,1 1 0,0 0 0,1-1 0,-1 1 0,1-1 0,1 0 0,-1 0 0,1 0 0,0 0 0,0 0 0,1-1 0,0 0 0,0 0 0,10 8 0,-3-4 0,0 0 0,1 0 0,0-1 0,1-1 0,-1 0 0,1-1 0,1-1 0,-1 0 0,1 0 0,23 2 0,-22-5 0,1-1 0,-1-1 0,0-1 0,1 0 0,-1-1 0,0-1 0,0 0 0,0-1 0,0-1 0,28-13 0,-35 14 0,-1-1 0,0 0 0,0 0 0,-1 0 0,1-1 0,-1-1 0,-1 1 0,13-15 0,-16 15 0,1 1 0,-1-1 0,0 0 0,0 0 0,-1 0 0,1 0 0,-1 0 0,-1-1 0,1 1 0,-1 0 0,-1-1 0,1 1 0,-1-13 0,0 14 0,-1 1 0,0-1 0,0 1 0,0-1 0,-1 1 0,0-1 0,0 1 0,0 0 0,0 0 0,0 0 0,-1 0 0,0 0 0,1 0 0,-2 1 0,1-1 0,0 1 0,-1 0 0,1 0 0,-1 0 0,0 1 0,0-1 0,0 1 0,0 0 0,0 0 0,-1 0 0,1 1 0,-1 0 0,1-1 0,-1 1 0,0 1 0,1-1 0,-1 1 0,0 0 0,1 0 0,-1 0 0,0 1 0,-4 0 0,6 0 0,0 0 0,0 1 0,1-1 0,-1 1 0,0-1 0,1 1 0,-1 0 0,1 0 0,0 0 0,-1 0 0,1 0 0,0 1 0,0-1 0,0 1 0,1-1 0,-1 1 0,1 0 0,-1-1 0,1 1 0,0 0 0,0 0 0,-1 5 0,-2 8 0,1 0 0,-2 33 0,4-42 0,-4 187 0,6-172 0,1 0 0,1 0 0,1 0 0,1 0 0,1-1 0,15 36 0,-19-53-105,0 0 0,0 0 0,1 0 0,-1-1 0,1 1 0,0-1 0,0 1 0,1-1 0,-1 0 0,1 0 0,-1 0 0,9 4 0,16 5-6721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1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24575,'1'1'0,"0"-1"0,-1 0 0,1 0 0,0 1 0,0-1 0,0 0 0,-1 1 0,1-1 0,0 1 0,0-1 0,-1 1 0,1-1 0,0 1 0,-1-1 0,1 1 0,-1 0 0,1-1 0,-1 1 0,1 0 0,-1 0 0,1-1 0,-1 1 0,0 0 0,1 0 0,-1 0 0,0-1 0,0 1 0,0 1 0,5 29 0,-4-25 0,2 35 0,-2-20 0,1 0 0,1 1 0,1-1 0,9 28 0,-11-43 0,0 0 0,0-1 0,1 0 0,0 1 0,0-1 0,0 0 0,1-1 0,0 1 0,0 0 0,0-1 0,0 0 0,1 0 0,0 0 0,0-1 0,0 0 0,0 0 0,0 0 0,0 0 0,1-1 0,9 3 0,-8-3 0,0 0 0,0-1 0,0 0 0,0 0 0,0-1 0,0 0 0,1 0 0,-1 0 0,0-1 0,0 0 0,0-1 0,0 1 0,0-1 0,-1-1 0,1 1 0,-1-1 0,1-1 0,6-4 0,-5 3 0,-1-1 0,0 0 0,-1 0 0,1-1 0,-1 1 0,0-1 0,-1-1 0,0 1 0,0-1 0,-1 0 0,0 0 0,0-1 0,-1 1 0,3-10 0,0-5-455,-1 0 0,2-32 0,-4 10-6371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56 24575,'-10'0'0,"7"0"0,9 0 0,11 0 0,13 0 0,6-9 0,5-3 0,6 0 0,-1 3 0,1 2 0,-3 3 0,-14 2 0,-25 1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2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24575,'0'4'0,"0"7"0,0 14 0,0 18 0,0 10 0,0 5 0,5 3 0,10-10 0,3-14-8191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2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24575,'0'31'0,"-1"-17"0,0-1 0,2 1 0,0-1 0,3 17 0,-4-26 0,1-1 0,0 1 0,1-1 0,-1 0 0,1 0 0,-1 1 0,1-1 0,0 0 0,0 0 0,0-1 0,0 1 0,1 0 0,-1-1 0,1 1 0,0-1 0,-1 0 0,1 0 0,0 0 0,0 0 0,6 2 0,4 1 0,0-1 0,0-1 0,0 0 0,1-1 0,-1 0 0,0-1 0,1-1 0,-1 0 0,1-1 0,-1 0 0,1-1 0,-1 0 0,14-5 0,-18 4 0,-1 0 0,0 0 0,0-1 0,0 0 0,-1 0 0,1-1 0,-1 0 0,0 0 0,8-9 0,-10 9 0,-1 1 0,0-1 0,-1-1 0,1 1 0,-1 0 0,0-1 0,-1 1 0,1-1 0,-1 0 0,0 0 0,-1 0 0,1 0 0,-1 0 0,0-8 0,0 8 5,-2 0 1,1 0-1,-1 0 0,1 0 0,-2 0 0,1 1 1,-1-1-1,0 0 0,0 0 0,0 1 1,-1-1-1,0 1 0,0 0 0,0 0 0,-1 0 1,0 0-1,0 1 0,0-1 0,0 1 0,-1 0 1,1 0-1,-8-3 0,7 3-76,-1 0 1,0 1-1,0 0 0,0 0 0,0 1 1,0 0-1,-1 0 0,1 0 1,-1 1-1,0 0 0,1 0 0,-1 1 1,0-1-1,1 1 0,-1 1 1,0 0-1,1 0 0,-1 0 0,1 0 1,-8 4-1,-10 7-6755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2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2 107 24575,'0'47'0,"-1"-5"0,5 48 0,-3-78 0,1-1 0,0 1 0,1-1 0,0 0 0,1 0 0,0 0 0,1-1 0,0 1 0,6 9 0,-9-17 0,1 1 0,-1-1 0,1 0 0,-1 0 0,1-1 0,0 1 0,0 0 0,0-1 0,1 0 0,-1 0 0,1 0 0,-1 0 0,1 0 0,-1-1 0,1 0 0,0 1 0,0-1 0,5 0 0,-3 0 0,0-1 0,0-1 0,0 1 0,1-1 0,-1 0 0,0 0 0,0-1 0,-1 1 0,1-1 0,10-6 0,-3 1 0,-1 0 0,0-1 0,0 0 0,-1-1 0,0 0 0,-1-1 0,0 0 0,0-1 0,11-17 0,-12 13 0,-1-1 0,-1 0 0,-1-1 0,0 1 0,-1-1 0,-1-1 0,0 1 0,-1 0 0,-1-1 0,-1 0 0,-1-25 0,0 37-105,-1 1 0,1-1 0,-1 1 0,1-1 0,-2 1 0,1 0 0,0 0 0,-1 0 0,0-1 0,0 2 0,-1-1 0,-4-8 0,-13-7-6721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24575,'-5'0'0,"-5"0"0,-11 0 0,-7 0 0,-7 0 0,-7 0 0,-1 0 0,7 9 0,10 8 0,9 10 0,7 10 0,6 2 0,3-4-8191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62 160 24575,'-1'0'0,"0"0"0,-1 1 0,1-1 0,0 1 0,-1-1 0,1 1 0,0-1 0,0 1 0,0 0 0,0 0 0,0-1 0,0 1 0,0 0 0,0 0 0,0 0 0,0 0 0,-1 2 0,-13 22 0,13-22 0,-2 3 0,1 1 0,0-1 0,0 1 0,1 0 0,0 0 0,0 0 0,1 1 0,-1-1 0,2 0 0,-1 11 0,1-14 0,0-1 0,1 1 0,-1-1 0,1 1 0,0-1 0,0 1 0,0-1 0,0 0 0,1 0 0,-1 1 0,1-1 0,0 0 0,0 0 0,0-1 0,0 1 0,1 0 0,-1-1 0,1 1 0,-1-1 0,1 0 0,0 0 0,0 0 0,5 2 0,-1 0 0,-1-1 0,1 0 0,0-1 0,0 1 0,1-2 0,-1 1 0,0-1 0,0 0 0,1 0 0,-1-1 0,1 0 0,-1 0 0,0-1 0,1 0 0,-1 0 0,0-1 0,0 0 0,0 0 0,0 0 0,0-1 0,0 0 0,0-1 0,-1 0 0,0 0 0,0 0 0,0 0 0,0-1 0,-1 0 0,0 0 0,0-1 0,0 0 0,0 0 0,-1 0 0,0 0 0,0 0 0,-1-1 0,5-11 0,-4 5 0,0 0 0,-1-1 0,0 1 0,-1-1 0,0 0 0,-1 1 0,-1-1 0,0 0 0,-3-21 0,2 30 0,0-1 0,0 1 0,-1-1 0,0 1 0,0 0 0,0 0 0,0 0 0,-1 0 0,0 0 0,0 0 0,0 1 0,0-1 0,-1 1 0,0 0 0,0 0 0,0 1 0,0-1 0,0 1 0,-1-1 0,0 2 0,0-1 0,0 0 0,0 1 0,0 0 0,-10-3 0,11 4 5,0 0-1,0 1 1,0-1-1,1 1 0,-1 0 1,0 0-1,0 0 1,0 1-1,0-1 1,0 1-1,1 0 0,-1 0 1,0 0-1,1 1 1,-1-1-1,0 1 1,1 0-1,0 0 1,0 0-1,-1 0 0,1 1 1,0-1-1,1 1 1,-1 0-1,0 0 1,-2 4-1,-1 2-190,0 1 1,0 0-1,1 0 0,0 0 1,1 1-1,1-1 1,-5 21-1,0 8-6640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24575,'0'10'0,"0"11"0,0 7 0,0 8 0,0 3 0,0 3 0,5 5 0,11-7 0,11-4 0,6-10 0,-3-8-8191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72 24575,'-3'3'0,"-1"-1"0,1 1 0,0 0 0,0 1 0,0-1 0,0 0 0,0 1 0,0 0 0,1 0 0,0-1 0,0 1 0,0 1 0,0-1 0,1 0 0,0 0 0,-2 7 0,1-1 0,0 1 0,0 0 0,1 0 0,0 0 0,1 16 0,1-22 0,0 0 0,0-1 0,1 1 0,-1-1 0,1 0 0,0 1 0,0-1 0,1 0 0,-1 0 0,1 0 0,0-1 0,0 1 0,0-1 0,0 1 0,1-1 0,0 0 0,-1 0 0,1-1 0,0 1 0,0-1 0,1 0 0,-1 0 0,0 0 0,1 0 0,-1-1 0,9 2 0,-7-1 0,1-1 0,-1 0 0,0 0 0,0-1 0,0 1 0,1-2 0,-1 1 0,0 0 0,0-1 0,0 0 0,1-1 0,-1 1 0,0-1 0,-1-1 0,1 1 0,0-1 0,-1 0 0,1 0 0,-1 0 0,5-5 0,-4 2 0,-1 0 0,0-1 0,-1 0 0,1 0 0,-1 0 0,0 0 0,-1-1 0,0 1 0,0-1 0,-1 0 0,0 0 0,0 0 0,0-12 0,-1 14 0,0 0 0,-1 1 0,0-1 0,0 0 0,-1 1 0,1-1 0,-1 0 0,-1 1 0,1-1 0,-1 1 0,0-1 0,0 1 0,0 0 0,-1 0 0,0 0 0,0 0 0,0 0 0,0 1 0,-1-1 0,-5-4 0,1 3 0,0 0 0,0 0 0,-1 1 0,0 0 0,0 0 0,0 1 0,0 0 0,-1 1 0,1 0 0,-14-2 0,20 5 0,-1-1 0,1 1 0,0 0 0,-1 0 0,1 0 0,0 0 0,0 1 0,0-1 0,-1 1 0,1 0 0,0 0 0,0 0 0,0 1 0,0-1 0,0 1 0,0-1 0,1 1 0,-1 0 0,0 0 0,1 0 0,0 0 0,-1 1 0,1-1 0,0 1 0,0-1 0,0 1 0,1 0 0,-1 0 0,0-1 0,1 1 0,0 0 0,0 1 0,0-1 0,0 0 0,0 4 0,-5 30 0,1 1 0,2 1 0,2-1 0,3 42 0,-1-32 0,2 16-227,2 0-1,3-1 1,3 0-1,2-1 1,26 72-1,-26-99-6598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13 0,0 14 0,0 3 0,0 0 0,0 0 0,9-8 0,3-10 0,-1-9-8191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24575,'-2'1'0,"0"-1"0,0 0 0,1 1 0,-1 0 0,0 0 0,0-1 0,0 1 0,1 0 0,-1 0 0,0 1 0,1-1 0,-1 0 0,1 0 0,-1 1 0,1-1 0,0 1 0,0-1 0,-2 4 0,-18 33 0,20-35 0,-1 0 0,1 0 0,0 0 0,0 0 0,0 0 0,0 0 0,1 1 0,0-1 0,-1 0 0,1 0 0,0 1 0,0-1 0,1 0 0,-1 1 0,1-1 0,0 0 0,0 0 0,0 0 0,0 0 0,2 5 0,0-5 0,-1 1 0,1-1 0,0 0 0,0 0 0,0 0 0,1 0 0,-1 0 0,1-1 0,-1 1 0,1-1 0,0 0 0,0-1 0,0 1 0,0 0 0,8 1 0,-1-1 0,0 0 0,0-1 0,1 0 0,-1-1 0,0 0 0,0 0 0,0-2 0,0 1 0,0-1 0,16-6 0,-21 7 0,0-1 0,0 0 0,0-1 0,-1 1 0,1-1 0,0-1 0,-1 1 0,0-1 0,0 0 0,0 0 0,0 0 0,-1-1 0,0 1 0,1-1 0,-2 0 0,1 0 0,-1-1 0,1 1 0,2-10 0,-5 12 0,0 0 0,0 0 0,-1 0 0,1 0 0,-1 0 0,0 0 0,0 0 0,0 0 0,-1 0 0,1 0 0,-1 0 0,1 0 0,-1 0 0,0 0 0,0 1 0,0-1 0,-1 0 0,1 0 0,-1 1 0,1-1 0,-1 1 0,0-1 0,0 1 0,0 0 0,0 0 0,0 0 0,-1 0 0,1 0 0,-1 0 0,1 1 0,-5-3 0,2 1 0,-1 1 0,1-1 0,-1 1 0,0 0 0,0 0 0,0 1 0,0 0 0,0 0 0,0 0 0,0 1 0,0 0 0,0 0 0,0 0 0,0 1 0,-6 1 0,6 0-227,1 0-1,-1 0 1,1 1-1,0 0 1,-10 6-1,-19 20-6598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59 412 24575,'-1'54'0,"-1"-26"0,2 1 0,1-1 0,1 0 0,1 0 0,1 0 0,11 37 0,-14-63 0,0 1 0,0 0 0,0 0 0,0 0 0,0-1 0,1 1 0,-1-1 0,1 1 0,0-1 0,0 0 0,0 1 0,0-1 0,0 0 0,0 0 0,0 0 0,1-1 0,-1 1 0,1-1 0,0 1 0,-1-1 0,1 0 0,0 0 0,-1 0 0,1 0 0,0 0 0,0-1 0,0 1 0,0-1 0,0 0 0,0 0 0,0 0 0,0 0 0,0 0 0,0-1 0,0 1 0,3-2 0,0 0 0,1-1 0,0 0 0,-1 0 0,1-1 0,-1 0 0,0 0 0,0 0 0,0-1 0,-1 0 0,0 0 0,0 0 0,0-1 0,8-11 0,-6 3 0,0 0 0,0-1 0,-2 0 0,1 0 0,-2 0 0,0-1 0,-1 0 0,2-24 0,-3-10 0,-4-69 0,1 97 0,-2-1 0,0 1 0,-2 0 0,0 0 0,-1 1 0,-14-32 0,14 40 0,-1 0 0,0 1 0,-1-1 0,0 1 0,-1 1 0,0-1 0,-1 1 0,0 1 0,0 0 0,-1 1 0,-13-9 0,20 15 0,0 1 0,-1-1 0,1 1 0,-1 0 0,0 0 0,0 1 0,0-1 0,0 1 0,0 0 0,0 0 0,0 1 0,0 0 0,-6 0 0,8 0 0,1 1 0,-1-1 0,0 1 0,0 0 0,0 0 0,0 0 0,1 0 0,-1 0 0,1 1 0,-1-1 0,1 1 0,-1 0 0,1 0 0,0 0 0,0 0 0,0 0 0,0 0 0,0 0 0,0 1 0,0-1 0,1 1 0,0-1 0,-1 1 0,0 3 0,-1 2 0,0-1 0,1 1 0,0-1 0,1 1 0,-1 0 0,1 0 0,1 0 0,0 0 0,0-1 0,0 1 0,1 0 0,0 0 0,1 0 0,0 0 0,0-1 0,0 1 0,1-1 0,0 0 0,1 0 0,0 0 0,0 0 0,0 0 0,1-1 0,0 0 0,0 0 0,0 0 0,1 0 0,0-1 0,0 0 0,0 0 0,1-1 0,0 0 0,0 0 0,0 0 0,0-1 0,0 0 0,12 2 0,-1 1-136,1-2-1,0-1 1,0 0-1,0-1 1,0-1-1,0-1 1,0-1-1,0 0 0,25-6 1,-12 0-6690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24575,'0'24'0,"4"89"0,-3-101 0,0 1 0,2-1 0,-1 0 0,2 0 0,-1-1 0,11 21 0,-13-28 0,1-1 0,0 0 0,0 0 0,0 0 0,0 0 0,1 0 0,-1 0 0,1 0 0,0-1 0,0 1 0,0-1 0,0 0 0,0 0 0,1 0 0,-1 0 0,0 0 0,1-1 0,-1 0 0,6 2 0,-4-3 0,0 0 0,0 1 0,0-1 0,0-1 0,0 1 0,-1-1 0,1 0 0,0 0 0,0-1 0,0 1 0,-1-1 0,1 0 0,4-3 0,2-1 0,-1-1 0,1 0 0,-1 0 0,-1-1 0,0-1 0,0 0 0,0 0 0,-1-1 0,-1 1 0,13-23 0,-14 16 0,0 0 0,-2 0 0,0 0 0,3-29 0,-7 57 15,0 1 0,1 0 0,1-1 0,0 1 0,0-1 0,1 0 0,8 20 0,-7-23-139,0 0 0,0-1 1,1 1-1,-1-1 0,2 0 0,-1-1 1,1 1-1,1-1 0,-1 0 0,1-1 1,8 7-1,17 6-6702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3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24575,'-4'0'0,"-3"14"0,2 13 0,0 8 0,2 6 0,1 1 0,1 2 0,0 4 0,1-3 0,0 1 0,1-3 0,-1 5 0,0 3 0,0-2 0,0 0 0,0-9-8191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 24575,'-2'0'0,"0"1"0,0-1 0,0 0 0,0 1 0,0 0 0,0 0 0,0-1 0,0 1 0,0 0 0,1 0 0,-1 1 0,0-1 0,1 0 0,-1 1 0,1-1 0,-1 1 0,1-1 0,0 1 0,-1-1 0,1 1 0,0 0 0,0 0 0,0 0 0,1-1 0,-1 1 0,0 0 0,1 0 0,-1 3 0,-1 2 0,0 1 0,1-1 0,0 0 0,1 0 0,0 1 0,1 14 0,0-17 0,0 0 0,0 0 0,1 0 0,0 0 0,0 0 0,0 0 0,1 0 0,0-1 0,0 1 0,0-1 0,0 0 0,1 1 0,-1-2 0,1 1 0,0 0 0,0-1 0,1 0 0,-1 0 0,1 0 0,-1 0 0,1-1 0,0 0 0,0 0 0,0 0 0,11 2 0,-12-3 0,1 0 0,-1 0 0,1-1 0,0 0 0,-1 1 0,1-2 0,-1 1 0,1 0 0,0-1 0,-1 0 0,1 0 0,-1 0 0,1-1 0,-1 0 0,0 1 0,0-1 0,0-1 0,0 1 0,0-1 0,0 1 0,0-1 0,-1 0 0,0-1 0,1 1 0,-1 0 0,0-1 0,-1 0 0,1 0 0,-1 0 0,3-5 0,-3 5 0,0-1 0,0 1 0,-1-1 0,1 0 0,-1 1 0,0-1 0,0 0 0,-1 0 0,0 0 0,0 0 0,0 0 0,0 0 0,-1 1 0,0-1 0,0 0 0,0 0 0,0 1 0,-1-1 0,0 0 0,0 1 0,0-1 0,0 1 0,-1 0 0,-4-7 0,2 7 0,1-1 0,-1 1 0,0 0 0,0 0 0,0 0 0,-1 1 0,1-1 0,-1 1 0,0 1 0,0-1 0,0 1 0,0 0 0,0 0 0,0 1 0,0 0 0,-1 0 0,1 0 0,-10 1 0,12 0-65,1 0 0,-1 1 0,0 0 0,1 0 0,-1 0 0,1 0 0,-1 0 0,1 1 0,0-1 0,0 1 0,-1 0 0,1 0 0,0 0 0,1 0 0,-1 1 0,0-1 0,1 1 0,-1 0 0,1 0 0,-2 3 0,-18 30-6761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24575,'-2'64'0,"0"-38"0,1 0 0,2-1 0,0 1 0,2 0 0,7 30 0,-9-52 0,1 1 0,0 0 0,0-1 0,0 1 0,0-1 0,1 1 0,0-1 0,0 0 0,0 0 0,0-1 0,1 1 0,-1 0 0,1-1 0,0 0 0,0 0 0,0 0 0,1-1 0,-1 1 0,1-1 0,-1 0 0,1 0 0,0-1 0,-1 1 0,1-1 0,0 0 0,0 0 0,0-1 0,0 1 0,0-1 0,0 0 0,9-2 0,-5 1 0,0 0 0,-1-1 0,0 0 0,1-1 0,-1 1 0,0-2 0,0 1 0,0-1 0,-1 0 0,1-1 0,-1 0 0,0 0 0,0 0 0,-1-1 0,0 0 0,0 0 0,10-13 0,-12 12 12,0 0 0,0-1 0,0 1 0,-1 0 0,0-1 0,-1 0 0,1 0 0,-2 0 0,2-9 0,-2 12-111,-1-1 0,-1 1 0,1-1 0,-1 1 0,0-1 0,0 1 0,0 0 0,-1 0 0,1-1 0,-1 1 0,-1 0 0,1 0 0,-1 1 0,-4-8 0,-11-11-6727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13 0,0 14 0,0-2-8191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24575,'1'0'0,"0"1"0,0-1 0,0 1 0,0-1 0,0 1 0,0 0 0,0 0 0,0-1 0,0 1 0,0 0 0,0 0 0,0 0 0,-1 0 0,1 0 0,0 0 0,-1 0 0,1 0 0,-1 0 0,1 0 0,-1 0 0,1 0 0,-1 0 0,0 1 0,0-1 0,1 0 0,-1 2 0,5 40 0,-5-37 0,2 24 0,-2-18 0,1 0 0,0 0 0,0 0 0,2 0 0,3 14 0,-4-23 0,-1 0 0,0 0 0,1 0 0,0 0 0,0 0 0,0 0 0,0 0 0,0-1 0,0 1 0,1-1 0,-1 0 0,1 1 0,0-1 0,0 0 0,0-1 0,0 1 0,0 0 0,0-1 0,0 0 0,0 1 0,1-2 0,6 3 0,-4-2 0,0 0 0,0-1 0,0 1 0,0-1 0,0 0 0,0-1 0,0 1 0,0-1 0,0 0 0,0-1 0,0 1 0,-1-1 0,1 0 0,-1-1 0,1 0 0,-1 1 0,0-2 0,0 1 0,9-8 0,-5 2 0,-1 1 0,0-1 0,-1-1 0,0 0 0,-1 0 0,0 0 0,-1 0 0,0-1 0,5-13 0,-10 22 0,14-34 0,-6 21 0,-8 15 0,0 0 0,0 0 0,1 0 0,-1 1 0,0-1 0,0 0 0,0 0 0,0 0 0,0 0 0,0 0 0,0 0 0,0 0 0,0 0 0,0 1 0,0-1 0,0 0 0,0 0 0,0 0 0,0 0 0,0 0 0,1 0 0,-1 0 0,0 0 0,0 0 0,0 0 0,0 0 0,0 0 0,0 0 0,0 0 0,0 0 0,1 1 0,-1-1 0,0 0 0,0 0 0,0 0 0,0 0 0,0 0 0,0 0 0,0 0 0,1-1 0,-1 1 0,0 0 0,0 0 0,0 0 0,0 0 0,0 0 0,0 0 0,0 0 0,0 0 0,1 0 0,-1 0 0,0 0 0,0 0 0,0 0 0,0 0 0,0 0 0,0-1 0,0 1 0,0 0 0,0 0 0,0 0 0,0 0 0,0 0 0,0 0 0,0 0 0,0 0 0,0-1 0,1 1 0,-1 0 0,6 27-117,0-1 200,1 0 1,10 26 0,-14-45-199,0-1-1,0 1 1,1-1 0,0 1-1,0-1 1,0-1 0,1 1 0,-1 0-1,1-1 1,1 0 0,-1 0-1,10 6 1,9 1-6711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24575,'-10'0'0,"-2"4"0,0 12 0,3 11 0,2 6 0,3 7 0,1 5 0,2 0 0,1 2 0,5 1 0,2-2 0,-1 0 0,-1-3 0,-1 0 0,-2 6 0,-1 0 0,0 1 0,-1-8-8191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 24575,'0'0'0,"-1"-1"0,1 0 0,0 0 0,0 0 0,0 0 0,-1 0 0,1 1 0,0-1 0,-1 0 0,1 0 0,-1 0 0,1 1 0,-1-1 0,1 0 0,-1 1 0,0-1 0,1 0 0,-1 1 0,0-1 0,1 1 0,-1-1 0,0 1 0,0-1 0,1 1 0,-1 0 0,0-1 0,0 1 0,0 0 0,0 0 0,0-1 0,1 1 0,-1 0 0,0 0 0,0 0 0,0 0 0,-2 0 0,1 0 0,-1 1 0,1-1 0,-1 0 0,1 0 0,-1 1 0,1 0 0,-1-1 0,1 1 0,-1 0 0,1 0 0,0 0 0,-3 2 0,1 2 0,0-1 0,0 0 0,1 1 0,-1 0 0,1 0 0,0 0 0,1 0 0,-1 1 0,1-1 0,0 1 0,0 0 0,1-1 0,0 1 0,-1 8 0,1-10 0,0 0 0,1 0 0,0 1 0,0-1 0,0 0 0,1 0 0,-1 0 0,1 0 0,0 0 0,0 0 0,0 0 0,1 0 0,-1 0 0,1-1 0,0 1 0,0 0 0,1-1 0,-1 1 0,0-1 0,1 0 0,4 4 0,20 8 0,-23-14 0,0 0 0,-1 1 0,0 0 0,1 0 0,-1 0 0,0 0 0,0 1 0,3 2 0,-5-4 0,0 1 0,0-1 0,-1 0 0,1 1 0,-1-1 0,1 1 0,-1-1 0,1 0 0,-1 1 0,0-1 0,0 1 0,1-1 0,-1 1 0,-1-1 0,1 1 0,0-1 0,0 1 0,0-1 0,-1 1 0,1-1 0,-1 1 0,1-1 0,-1 0 0,1 1 0,-1-1 0,-1 2 0,-2 5 0,-1 1 0,2-1 0,0 1 0,0 0 0,0 0 0,1 0 0,0 0 0,1 1 0,-1 10 0,3-15 0,-1-1 0,1 1 0,0-1 0,0 0 0,0 0 0,1 1 0,-1-1 0,1 0 0,0 0 0,0 0 0,1-1 0,-1 1 0,1 0 0,-1-1 0,1 0 0,1 1 0,-1-1 0,0 0 0,1-1 0,-1 1 0,8 3 0,0 0 12,1 0 0,0-1 0,1 0 0,-1-1 0,1-1 0,0 0 0,0 0 0,0-2 0,18 1 0,10-1-755,68-10 1,-55 2-6084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24575,'0'-2'0,"0"0"0,1 0 0,-1 0 0,1 1 0,-1-1 0,1 0 0,0 1 0,0-1 0,0 1 0,-1-1 0,1 1 0,1-1 0,-1 1 0,0-1 0,0 1 0,0 0 0,1 0 0,-1 0 0,1 0 0,-1 0 0,1 0 0,-1 0 0,1 0 0,0 0 0,-1 1 0,1-1 0,3 0 0,6-2 0,0 0 0,1 1 0,12-1 0,-15 2 0,65-3 0,-56 4 0,0 0 0,0-2 0,-1 0 0,29-7 0,-28 1 0,-17 8 0,-1-1 0,1 1 0,-1 0 0,1 0 0,-1-1 0,1 1 0,-1 0 0,0-1 0,1 1 0,-1 0 0,1-1 0,-1 1 0,0-1 0,0 1 0,1-1 0,-1 1 0,0-1 0,0 1 0,1-1 0,-1 1 0,0-1 0,0 1 0,0-1 0,0 1 0,0-1 0,0 1 0,0-1 0,0 0 0,0 1 0,-1-1 0,1 1 0,0 0 0,-1 0 0,1-1 0,0 1 0,-1 0 0,1 0 0,-1 0 0,1 0 0,-1 0 0,1-1 0,0 1 0,-1 0 0,1 0 0,-1 0 0,1 0 0,-1 0 0,1 0 0,0 1 0,-1-1 0,1 0 0,-1 0 0,1 0 0,-1 0 0,1 0 0,0 1 0,-1-1 0,1 0 0,0 0 0,-1 1 0,1-1 0,0 0 0,-1 0 0,1 1 0,0-1 0,-1 1 0,-18 13 0,16-12 0,-2 3 0,0 0 0,0 0 0,0 0 0,0 1 0,1 0 0,0 0 0,0 0 0,1 0 0,-1 0 0,1 1 0,1-1 0,-1 1 0,1 0 0,0 0 0,1 0 0,0 0 0,0 0 0,0 0 0,1 1 0,0-1 0,1 0 0,-1 0 0,1 0 0,3 11 0,-2-9 0,1 0 0,0 0 0,0-1 0,1 1 0,0-1 0,1 0 0,-1 0 0,2 0 0,-1 0 0,1-1 0,0 0 0,0 0 0,1-1 0,0 0 0,0 0 0,1-1 0,-1 1 0,13 5 0,-3-5-195,-1 0 0,1-1 0,0-1 0,0-1 0,0 0 0,30 0 0,-3-2-6631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3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14 141 24575,'-1'0'0,"1"0"0,-1 0 0,1 0 0,-1 1 0,0-1 0,1 0 0,-1 0 0,1 1 0,-1-1 0,1 1 0,-1-1 0,1 0 0,-1 1 0,1-1 0,0 1 0,-1-1 0,1 1 0,-1-1 0,1 1 0,0-1 0,0 1 0,-1 0 0,1-1 0,0 1 0,0-1 0,-1 2 0,-1 18 0,3-17 0,0 1 0,0-1 0,0 1 0,0-1 0,1 0 0,-1 1 0,1-1 0,0 0 0,0 0 0,0 0 0,1 0 0,-1 0 0,1-1 0,-1 1 0,1-1 0,0 0 0,0 0 0,0 0 0,0 0 0,0 0 0,7 2 0,2 2 0,0-2 0,1 1 0,-1-2 0,1 0 0,13 2 0,-17-4 0,0 0 0,0-1 0,1-1 0,-1 1 0,0-1 0,0-1 0,0 0 0,0 0 0,-1 0 0,1-1 0,0-1 0,-1 1 0,0-1 0,9-7 0,-13 9 0,0-1 0,0 0 0,-1 0 0,1 0 0,-1 0 0,0-1 0,0 1 0,0-1 0,-1 0 0,1 0 0,-1 0 0,0 0 0,0-1 0,0 1 0,0 0 0,-1-1 0,0 1 0,0-1 0,0 0 0,-1 1 0,1-1 0,-1 1 0,0-1 0,0 0 0,-1 0 0,0 1 0,1-1 0,-1 1 0,-2-6 0,0 4 0,0 0 0,0 1 0,0-1 0,-1 1 0,0-1 0,0 1 0,0 0 0,-1 0 0,1 1 0,-1 0 0,0-1 0,0 2 0,-1-1 0,1 1 0,-1-1 0,0 1 0,0 1 0,0-1 0,-11-2 0,8 2 0,-1 1 0,0-1 0,0 2 0,0-1 0,0 1 0,-1 1 0,1 0 0,0 0 0,0 1 0,0 0 0,0 1 0,-11 3 0,17-3 0,-1 0 0,1 1 0,0 0 0,-1-1 0,1 1 0,0 1 0,1-1 0,-1 0 0,0 1 0,1 0 0,0 0 0,0 0 0,0 0 0,1 1 0,-1-1 0,1 1 0,0-1 0,0 1 0,0 0 0,1 0 0,-2 7 0,-1 11 0,1 0 0,1 0 0,2 31 0,0-42 0,0 23 0,2 0 0,1 1 0,2-1 0,1 0 0,2-1 0,20 55 0,-20-67-115,-2-5-135,0-1 0,1 1 0,1-1 0,13 19 0,1-6-6576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24575,'0'-3'0,"0"-1"0,0 1 0,1 0 0,-1-1 0,1 1 0,0 0 0,0 0 0,0-1 0,0 1 0,1 0 0,-1 0 0,4-4 0,-4 5 0,0 1 0,1-1 0,-1 1 0,0 0 0,1 0 0,-1-1 0,1 1 0,-1 0 0,1 1 0,0-1 0,-1 0 0,1 0 0,0 1 0,0-1 0,0 1 0,-1-1 0,1 1 0,0 0 0,0 0 0,0-1 0,0 1 0,0 1 0,-1-1 0,4 1 0,-3-1 0,-1 1 0,1-1 0,0 1 0,0 0 0,0 0 0,-1 0 0,1 0 0,0 0 0,-1 1 0,1-1 0,-1 0 0,0 1 0,1-1 0,-1 1 0,0-1 0,1 3 0,17 32 0,-13-24 0,12 37 0,-15-40 0,0 1 0,0-1 0,1 0 0,0 0 0,6 9 0,-10-18 0,1 1 0,-1 0 0,1-1 0,-1 1 0,1-1 0,0 1 0,-1-1 0,1 1 0,-1-1 0,1 0 0,0 1 0,0-1 0,-1 0 0,1 1 0,0-1 0,-1 0 0,1 0 0,0 0 0,0 1 0,-1-1 0,1 0 0,0 0 0,0 0 0,0-1 0,-1 1 0,1 0 0,0 0 0,0 0 0,-1 0 0,1-1 0,0 1 0,-1 0 0,1-1 0,0 1 0,-1 0 0,1-1 0,0 1 0,-1-1 0,1 1 0,-1-1 0,2 0 0,28-34 0,-14 17 0,-8 11 0,0 1 0,1 1 0,0-1 0,1 1 0,-1 1 0,1-1 0,0 2 0,0-1 0,0 1 0,0 1 0,1 0 0,-1 1 0,1 0 0,-1 0 0,13 1 0,-17 0 0,1 1 0,-1-1 0,0 1 0,0 0 0,0 1 0,0 0 0,0 0 0,0 0 0,-1 0 0,1 1 0,-1 0 0,1 0 0,-1 1 0,0-1 0,0 1 0,-1 0 0,1 0 0,-1 1 0,0-1 0,0 1 0,0 0 0,-1 0 0,0 1 0,0-1 0,0 0 0,0 1 0,1 6 0,1 7 14,-1 1 0,2 31 0,-2-11-1421,1-9-5419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24575,'3'-15'0,"-3"15"0,0-1 0,0 1 0,0 0 0,1 0 0,-1 0 0,0 0 0,0 0 0,0 0 0,0 0 0,0-1 0,1 1 0,-1 0 0,0 0 0,0 0 0,0 0 0,0 0 0,1 0 0,-1 0 0,0 0 0,0 0 0,0 0 0,0 0 0,1 0 0,-1 0 0,0 0 0,0 0 0,0 0 0,0 0 0,1 0 0,-1 0 0,0 0 0,0 0 0,0 1 0,0-1 0,0 0 0,1 0 0,-1 0 0,0 0 0,0 0 0,0 0 0,0 1 0,17 25 0,-7-7 0,47 90 0,-50-96 0,2 0 0,0-1 0,1 0 0,0-1 0,0 0 0,14 11 0,-22-20 0,1 0 0,-1 0 0,1-1 0,0 1 0,-1 0 0,1-1 0,0 0 0,0 0 0,0 1 0,0-2 0,0 1 0,0 0 0,1-1 0,-1 1 0,0-1 0,0 0 0,0 0 0,1 0 0,-1-1 0,0 1 0,0-1 0,0 1 0,0-1 0,0 0 0,0 0 0,0-1 0,0 1 0,5-4 0,-2 1 0,-1-1 0,1 0 0,-1 0 0,0 0 0,-1-1 0,1 1 0,-1-1 0,0 0 0,-1-1 0,0 1 0,5-13 0,0-6-341,-1 0 0,-2 0-1,5-47 1,-7 29-6485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24575,'0'4'0,"0"21"0,5 10 0,1 8 0,0 7 0,-2-2 0,0 6 0,-2 7 0,-1-2 0,-1-12-8191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24575,'-5'9'0,"-11"17"0,-11 17 0,-15 7 0,-6-6 0,16-10 0,17-11 0,20-9 0,19-7 0,10-5 0,-2 6 0,5 12 0,-6 6 0,2 9 0,0-3 0,-6-6-8191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92 24575,'-1'0'0,"0"1"0,0-1 0,0 0 0,0 1 0,1-1 0,-1 0 0,0 1 0,0-1 0,0 1 0,1 0 0,-1-1 0,0 1 0,1 0 0,-1-1 0,1 1 0,-1 0 0,1 0 0,-1-1 0,1 1 0,-1 0 0,1 0 0,0 0 0,-1 0 0,1 0 0,0-1 0,0 1 0,-1 2 0,-3 30 0,3-26 0,-1 6 0,1 1 0,1-1 0,0 1 0,1 0 0,0-1 0,4 18 0,-4-26 0,1 0 0,0 0 0,0-1 0,0 1 0,0 0 0,1-1 0,-1 1 0,1-1 0,0 0 0,1 0 0,-1 0 0,1 0 0,-1 0 0,1-1 0,0 0 0,1 0 0,-1 0 0,1 0 0,7 3 0,-2-2 0,0 0 0,0-1 0,0 0 0,1-1 0,-1 0 0,1-1 0,-1 0 0,1 0 0,-1-1 0,14-2 0,-18 2 0,-1-1 0,0-1 0,0 1 0,1-1 0,-1 1 0,0-2 0,0 1 0,-1 0 0,1-1 0,0 0 0,-1 0 0,0 0 0,1-1 0,-1 0 0,-1 1 0,1-1 0,-1-1 0,1 1 0,-1 0 0,0-1 0,4-9 0,-3 4 0,0 0 0,-1-1 0,-1 1 0,1-1 0,-2 1 0,1-1 0,-2 0 0,1 0 0,-1 0 0,-1 0 0,0 1 0,-4-16 0,4 19 0,-1 1 0,0-1 0,0 0 0,0 1 0,-1 0 0,0-1 0,0 1 0,-1 0 0,0 1 0,0-1 0,0 1 0,-1 0 0,0 0 0,0 0 0,0 0 0,0 1 0,-1 0 0,1 0 0,-1 0 0,-11-4 0,4 3 0,0 1 0,0 1 0,0 0 0,0 0 0,-1 1 0,1 1 0,-16 0 0,24 1 0,0 1 0,-1-1 0,1 1 0,0 0 0,-1 0 0,1 0 0,0 1 0,0 0 0,0 0 0,0 0 0,0 0 0,1 1 0,-1 0 0,1 0 0,0 0 0,-1 0 0,1 1 0,1 0 0,-1 0 0,-4 6 0,1 2 0,2-1 0,0 1 0,0 0 0,1 1 0,0-1 0,1 1 0,1-1 0,0 1 0,1 0 0,0 0 0,0 0 0,2 0 0,0 0 0,0 0 0,1 0 0,1 0 0,0-1 0,8 21 0,-8-27-114,1 0 1,-1-1-1,1 0 0,0 1 0,0-2 1,1 1-1,-1 0 0,1-1 0,0 0 1,0 0-1,7 3 0,20 10-6712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14 0,0 12 0,10-1 0,2 4 0,9-3 0,5-10 0,-2-3 0,10-8 0,-2-10-8191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24575,'64'2'0,"-42"0"0,1-1 0,0-1 0,-1-1 0,1-1 0,42-9 0,-43 0 0,-25 16 0,0-1 0,0 1 0,0 0 0,1-1 0,0 1 0,-1 0 0,2 0 0,-1 1 0,1-1 0,-2 9 0,-11 73 0,12-68-136,1 0-1,1 1 1,1-1-1,1 0 1,0 0-1,1 0 1,1 0-1,1 0 0,12 30 1,4-10-6690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84 24575,'-2'0'0,"0"0"0,0 1 0,0 0 0,0-1 0,1 1 0,-1 0 0,0 0 0,1 0 0,-1 0 0,0 0 0,1 0 0,-1 0 0,1 1 0,0-1 0,-1 0 0,1 1 0,0-1 0,0 1 0,0 0 0,0-1 0,0 1 0,0 0 0,0 0 0,1-1 0,-1 1 0,1 0 0,-1 3 0,-1 2 0,0 1 0,1 0 0,0-1 0,0 1 0,1 11 0,0-15 0,0 0 0,1-1 0,0 1 0,-1 0 0,2-1 0,-1 1 0,0-1 0,0 1 0,1-1 0,0 1 0,0-1 0,0 0 0,0 0 0,0 0 0,1 0 0,-1 0 0,6 4 0,-2-3 0,0-1 0,0 1 0,0-1 0,0 0 0,0 0 0,1-1 0,-1 0 0,1 0 0,8 1 0,5-1 0,0 0 0,0-1 0,0-2 0,0 0 0,36-6 0,-46 5 0,0 0 0,0-1 0,-1 0 0,1 0 0,-1-1 0,0 0 0,0-1 0,0 0 0,8-6 0,-13 8 0,-1 0 0,0-1 0,1 1 0,-2 0 0,1-1 0,0 0 0,-1 1 0,1-1 0,-1 0 0,0 0 0,-1-1 0,1 1 0,-1 0 0,1-1 0,-1 1 0,-1-1 0,1 1 0,-1-1 0,1 1 0,-1-1 0,0 1 0,-1-6 0,-1 5 0,1 0 0,0 0 0,-1 0 0,0 0 0,0 1 0,0-1 0,-1 0 0,0 1 0,0 0 0,0-1 0,0 1 0,-1 1 0,1-1 0,-1 0 0,0 1 0,0 0 0,0-1 0,-1 2 0,1-1 0,-9-3 0,-2-2 0,-1 2 0,0 0 0,0 1 0,0 1 0,-20-4 0,28 7 0,0 0 0,0 0 0,0 1 0,0 0 0,1 0 0,-1 1 0,0 0 0,-11 2 0,15-1 0,1-1 0,0 0 0,-1 1 0,1 0 0,0 0 0,0 0 0,0 0 0,0 0 0,0 0 0,1 1 0,-1 0 0,1-1 0,0 1 0,-1 0 0,1 0 0,0 0 0,1 0 0,-1 1 0,1-1 0,-3 7 0,-6 36-1365,5 1-5461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13 0,0 15 0,14 13 0,9-3 0,0-8 0,11-12 0,9-13 0,-4-10-8191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24575,'0'18'0,"0"21"0,0 2-8191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3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21 24575,'-1'-2'0,"0"1"0,1 0 0,-1 0 0,0 0 0,0 0 0,0 0 0,0 0 0,0 0 0,0 1 0,-1-1 0,1 0 0,0 1 0,0-1 0,0 0 0,-1 1 0,1-1 0,0 1 0,-1 0 0,1-1 0,0 1 0,-1 0 0,-2 0 0,1-1 0,0 1 0,0-1 0,0 0 0,0 1 0,0-1 0,0 1 0,0 0 0,0 0 0,0 0 0,0 0 0,0 1 0,0-1 0,0 1 0,0 0 0,0 0 0,0 0 0,0 0 0,1 0 0,-1 0 0,0 1 0,1 0 0,-1-1 0,1 1 0,0 0 0,-1 0 0,1 0 0,0 1 0,0-1 0,0 0 0,1 1 0,-1 0 0,0-1 0,1 1 0,0 0 0,0-1 0,0 1 0,0 0 0,0 0 0,0 0 0,1 0 0,-1 0 0,1 0 0,0 0 0,0 0 0,0 0 0,0 0 0,1 0 0,-1 0 0,1 0 0,0 0 0,0 0 0,0 0 0,0 0 0,2 3 0,0-1 0,0 0 0,0 0 0,0 0 0,1-1 0,0 1 0,0-1 0,0 0 0,1 0 0,-1 0 0,1-1 0,0 1 0,0-1 0,0-1 0,0 1 0,1-1 0,-1 1 0,10 1 0,15 9 0,-55-1 0,18-8 0,0-1 0,0 1 0,1 1 0,0-1 0,0 1 0,0 0 0,0 1 0,1-1 0,0 1 0,0 0 0,0 0 0,1 1 0,0-1 0,-4 9 0,7-12 0,-1 0 0,1 0 0,0 0 0,1 0 0,-1 0 0,0 0 0,1 0 0,0 0 0,0 0 0,-1 1 0,2-1 0,-1 0 0,0 0 0,1 0 0,-1 0 0,1 0 0,0 0 0,0 0 0,0 0 0,1 0 0,-1-1 0,1 1 0,-1 0 0,1-1 0,0 1 0,0-1 0,0 0 0,0 1 0,1-1 0,-1 0 0,0 0 0,1 0 0,0-1 0,-1 1 0,1-1 0,0 1 0,5 1 0,4 1-97,1 0-1,-1 0 1,1-1-1,0 0 1,0-1-1,0-1 1,1 0-1,-1-1 1,0 0-1,0-1 1,0-1-1,0 0 0,23-6 1,-7-6-6729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24575,'0'-15'0,"0"0"0,1 0 0,1 0 0,0 0 0,1 0 0,1 0 0,7-19 0,-9 29 0,0 1 0,1-1 0,-1 1 0,1 0 0,0 0 0,0 0 0,1 0 0,-1 0 0,1 1 0,-1-1 0,1 1 0,0 0 0,1 0 0,-1 0 0,0 1 0,1 0 0,-1 0 0,1 0 0,0 0 0,0 1 0,0-1 0,0 1 0,0 0 0,0 1 0,8-1 0,-10 1 0,0 0 0,0 0 0,0 1 0,-1-1 0,1 0 0,0 1 0,0 0 0,0 0 0,-1 0 0,1 0 0,0 0 0,-1 0 0,1 1 0,-1-1 0,1 1 0,-1 0 0,0-1 0,0 1 0,0 0 0,0 1 0,0-1 0,0 0 0,0 0 0,1 3 0,2 6 0,0-1 0,-1 1 0,-1 0 0,5 20 0,0-1 0,23 105 0,-25-97 0,3 0 0,0-1 0,26 63 0,-34-99 0,-1 1 0,1-1 0,0 1 0,-1-1 0,1 0 0,0 1 0,0-1 0,0 1 0,0-1 0,0 0 0,0 0 0,0 0 0,0 0 0,0 0 0,1 0 0,1 2 0,-2-3 0,0-1 0,-1 1 0,1 0 0,-1 0 0,1-1 0,-1 1 0,1 0 0,-1-1 0,1 1 0,-1-1 0,1 1 0,-1 0 0,0-1 0,1 1 0,-1-1 0,0 1 0,1-1 0,-1 0 0,0 1 0,1-1 0,-1 1 0,0-1 0,0 1 0,0-1 0,0 0 0,0 1 0,0-2 0,6-58 0,-6 58 0,0-15 0,0-1 0,-4-22 0,4 37 0,0-1 0,-1 1 0,0 0 0,1 0 0,-1-1 0,0 1 0,0 0 0,-1 0 0,1 0 0,-1 0 0,1 0 0,-1 0 0,0 1 0,0-1 0,0 0 0,-1 1 0,1 0 0,0-1 0,-1 1 0,-2-2 0,4 4 0,0 0 0,0 0 0,0 0 0,0 0 0,0 0 0,1 0 0,-1 0 0,0 0 0,0 0 0,0 0 0,0 0 0,0 0 0,0 1 0,1-1 0,-1 0 0,0 1 0,0-1 0,0 1 0,1-1 0,-1 1 0,0-1 0,1 1 0,-1-1 0,-1 2 0,-14 18 0,15-19 0,-12 23 0,0 1 0,1 0 0,-12 37 0,-20 45 0,27-76-682,-36 49-1,15-33-6143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3:5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16 151 24575,'0'-9'0,"0"1"0,0 0 0,1-1 0,1 1 0,-1 0 0,2 0 0,-1 0 0,1 0 0,0 0 0,5-8 0,-6 12 0,1 0 0,0 0 0,0 1 0,0-1 0,0 1 0,0 0 0,1 0 0,-1 0 0,1 0 0,0 1 0,0-1 0,0 1 0,0 0 0,0 0 0,1 1 0,-1-1 0,1 1 0,-1 0 0,10-1 0,-10 2 0,0-1 0,1 1 0,-1 1 0,0-1 0,0 1 0,0-1 0,1 1 0,-1 0 0,0 1 0,0-1 0,0 1 0,-1 0 0,7 3 0,-3 0 0,0 0 0,-1 0 0,0 1 0,0 0 0,0 0 0,7 11 0,-2-1 0,-1 1 0,-1 0 0,0 0 0,-2 1 0,9 25 0,-10-17 0,0 0 0,-2 0 0,2 49 0,-10 81 0,3-112 0,1-47 0,0-89 0,0 77 0,-1-1 0,-1 0 0,0 1 0,-2-1 0,-6-21 0,8 33 0,1 1 0,-1-1 0,0 1 0,0 0 0,-1 0 0,1 0 0,-1 0 0,1 1 0,-1-1 0,0 1 0,0-1 0,-7-3 0,9 6 0,0-1 0,-1 0 0,1 1 0,-1-1 0,1 1 0,-1-1 0,1 1 0,-1 0 0,1 0 0,-1-1 0,0 1 0,1 0 0,-1 1 0,1-1 0,-1 0 0,1 0 0,-1 1 0,1-1 0,-1 1 0,1-1 0,-1 1 0,1-1 0,-1 1 0,1 0 0,0 0 0,-1 0 0,1 0 0,0 0 0,0 0 0,0 0 0,0 0 0,0 0 0,-1 2 0,-10 17 0,1 0 0,1 0 0,1 1 0,0 1 0,-8 36 0,-3 4 0,2-18 61,-28 49 0,3-7-1548,29-52-5339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24575,'0'-4'0,"1"0"0,0 1 0,0-1 0,0 1 0,0-1 0,0 1 0,1-1 0,0 1 0,-1 0 0,1 0 0,0 0 0,1 0 0,-1 0 0,1 0 0,-1 1 0,1-1 0,0 1 0,0-1 0,0 1 0,0 0 0,4-2 0,1 0 0,0 0 0,0 0 0,1 0 0,-1 1 0,1 0 0,0 1 0,14-2 0,-20 3 0,0 1 0,0 0 0,0 0 0,0 0 0,0 0 0,0 1 0,0-1 0,0 1 0,-1 0 0,1 0 0,0 0 0,0 0 0,0 0 0,-1 0 0,1 1 0,-1 0 0,1-1 0,3 4 0,-3-1 0,0 0 0,0-1 0,0 1 0,0 1 0,-1-1 0,0 0 0,0 1 0,0-1 0,0 1 0,1 7 0,1 9 0,-2 0 0,0 0 0,-1 0 0,-2 25 0,1-35 0,3 0 0,5-17 0,9-24 0,-15 26 0,7-14 0,2 0 0,0 0 0,1 1 0,1 0 0,26-25 0,-36 39 0,0 1 0,0 0 0,0 0 0,0 0 0,0 0 0,0 0 0,1 1 0,-1-1 0,1 1 0,-1 0 0,1 0 0,-1 0 0,1 1 0,0-1 0,5 1 0,-6 0 0,0 1 0,-1-1 0,1 1 0,-1-1 0,1 1 0,-1 0 0,1 0 0,-1 0 0,1 1 0,-1-1 0,0 1 0,0-1 0,0 1 0,0 0 0,0-1 0,0 1 0,0 0 0,0 0 0,-1 1 0,1-1 0,-1 0 0,2 4 0,3 8 17,0 1 0,-1-1-1,-1 1 1,-1 0 0,0 1-1,1 18 1,10 44-1499,-3-40-5344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 24575,'0'-2'0,"1"0"0,-1 0 0,1 1 0,-1-1 0,1 0 0,0 0 0,0 1 0,-1-1 0,1 1 0,0-1 0,0 0 0,1 1 0,-1 0 0,0-1 0,0 1 0,1 0 0,-1 0 0,1 0 0,-1 0 0,1 0 0,-1 0 0,1 0 0,0 0 0,0 0 0,-1 1 0,1-1 0,2 0 0,1 0 0,1 0 0,-1-1 0,0 2 0,0-1 0,1 1 0,-1-1 0,0 1 0,8 2 0,-8-1 0,1 0 0,0 1 0,-1-1 0,1 2 0,-1-1 0,0 1 0,1-1 0,-1 1 0,0 1 0,-1-1 0,1 1 0,-1 0 0,1 0 0,3 5 0,-2-2 0,-1 1 0,-1-1 0,1 1 0,-1 0 0,0 0 0,-1 1 0,0-1 0,3 13 0,-1 12 0,0 0 0,-3 0 0,-2 65 0,-1-83 0,-2 60 0,0-19 0,6 70 0,-3-123 0,0 1 0,1-1 0,0 1 0,-1-1 0,1 1 0,1-1 0,-1 1 0,0-1 0,1 0 0,0 0 0,3 6 0,-4-9 0,-1 0 0,0 0 0,0 1 0,1-1 0,-1 0 0,0 0 0,1 1 0,-1-1 0,0 0 0,1 0 0,-1 0 0,0 0 0,1 1 0,-1-1 0,0 0 0,1 0 0,-1 0 0,1 0 0,-1 0 0,0 0 0,1 0 0,-1 0 0,1 0 0,-1 0 0,0 0 0,1 0 0,-1 0 0,0 0 0,1-1 0,-1 1 0,0 0 0,1 0 0,-1 0 0,1-1 0,0 0 0,0-1 0,1 0 0,-1 1 0,0-1 0,0 0 0,0 1 0,-1-1 0,1 0 0,0 0 0,-1 0 0,1-3 0,4-15 0,-1 0 0,-1 0 0,0-26 0,-3 41 0,1 0 0,-1-1 0,-1 1 0,1-1 0,-1 1 0,0 0 0,0-1 0,-1 1 0,1 0 0,-1 0 0,0 0 0,-1 0 0,1 1 0,-1-1 0,0 0 0,0 1 0,-4-5 0,5 8 0,1 0 0,-1-1 0,0 1 0,0 0 0,1 0 0,-1 0 0,0 0 0,0 1 0,0-1 0,0 0 0,0 1 0,0 0 0,0-1 0,-1 1 0,1 0 0,0 0 0,0 0 0,0 0 0,0 0 0,0 1 0,0-1 0,0 1 0,0-1 0,0 1 0,0 0 0,0 0 0,0 0 0,0 0 0,1 0 0,-1 0 0,0 0 0,1 1 0,-4 2 0,-4 4 0,0 1 0,1 1 0,0-1 0,-8 15 0,12-18 0,-41 66-498,-37 84-1,76-145 131,-13 29-6458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24575,'0'-3'0,"0"0"0,0 0 0,0 1 0,0-1 0,1 0 0,-1 0 0,1 1 0,0-1 0,0 0 0,0 1 0,0-1 0,0 1 0,0-1 0,1 1 0,-1 0 0,1-1 0,0 1 0,0 0 0,0 0 0,0 0 0,0 0 0,0 1 0,0-1 0,5-2 0,-4 3 0,-1 0 0,1 1 0,0-1 0,-1 1 0,1-1 0,0 1 0,0 0 0,-1 0 0,1 0 0,0 1 0,-1-1 0,1 1 0,0-1 0,-1 1 0,1 0 0,0 0 0,-1 0 0,1 1 0,-1-1 0,0 0 0,0 1 0,1 0 0,-1-1 0,0 1 0,3 4 0,1 1 0,0 0 0,-1 1 0,0 0 0,-1 0 0,0 0 0,0 1 0,0-1 0,-1 1 0,-1 0 0,1 0 0,1 15 0,5 16 0,-9-39 0,0-1 0,0 1 0,0 0 0,0 0 0,0 0 0,1-1 0,-1 1 0,0 0 0,0 0 0,1-1 0,-1 1 0,0 0 0,1-1 0,-1 1 0,1 0 0,-1-1 0,1 1 0,-1 0 0,1-1 0,0 1 0,-1-1 0,1 1 0,-1-1 0,1 1 0,0-1 0,0 0 0,-1 1 0,1-1 0,0 0 0,0 0 0,-1 1 0,1-1 0,0 0 0,0 0 0,-1 0 0,1 0 0,0 0 0,0 0 0,0 0 0,-1 0 0,1 0 0,0-1 0,0 1 0,0 0 0,-1 0 0,1-1 0,0 1 0,-1 0 0,1-1 0,0 1 0,-1-1 0,1 1 0,0-1 0,-1 1 0,1-1 0,0 0 0,8-7 0,-1-1 0,-1 1 0,11-15 0,0 0 0,-10 15 0,0 1 0,1 0 0,-1 1 0,2 0 0,-1 0 0,1 0 0,-1 2 0,2-1 0,-1 1 0,13-3 0,-19 6 0,0 0 0,0 0 0,0 0 0,1 1 0,-1 0 0,0 0 0,0 0 0,0 0 0,1 1 0,-1 0 0,0 0 0,0 0 0,0 0 0,0 0 0,0 1 0,0 0 0,-1 0 0,1 0 0,0 0 0,-1 0 0,0 1 0,1 0 0,-1 0 0,0 0 0,0 0 0,-1 0 0,1 0 0,-1 1 0,3 3 0,2 8 5,0 0 0,-2 1 0,1 0 0,-2 0 0,0 1 0,-1-1 0,1 20 1,7 31-1412,0-20-5420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245 415 24575,'0'-2'0,"-1"0"0,1 0 0,-1 0 0,1 0 0,-1 0 0,0 0 0,0 0 0,0 0 0,0 0 0,0 0 0,-1 1 0,1-1 0,0 0 0,-1 1 0,1-1 0,-1 1 0,0 0 0,1-1 0,-1 1 0,0 0 0,0 0 0,0 0 0,0 0 0,0 0 0,0 1 0,0-1 0,0 0 0,-3 1 0,-6-3 0,0 1 0,-1 0 0,-21-1 0,27 3 0,0 0 0,1 1 0,-1-1 0,0 1 0,1 0 0,-1 1 0,1-1 0,0 1 0,-1 0 0,1 1 0,0-1 0,0 1 0,1 0 0,-1 0 0,0 0 0,1 1 0,0 0 0,0-1 0,0 2 0,0-1 0,1 0 0,-1 1 0,1-1 0,0 1 0,0 0 0,1 0 0,0 0 0,0 1 0,0-1 0,0 1 0,1-1 0,0 1 0,0-1 0,0 1 0,1-1 0,0 1 0,0 0 0,1-1 0,-1 1 0,1-1 0,0 1 0,1-1 0,-1 1 0,4 7 0,-3-9 0,0-1 0,0 1 0,0-1 0,0 1 0,0-1 0,1 0 0,-1 0 0,1 0 0,0-1 0,0 1 0,0 0 0,0-1 0,1 0 0,-1 0 0,1 0 0,-1 0 0,1-1 0,-1 1 0,1-1 0,0 0 0,0 0 0,0 0 0,0 0 0,0-1 0,0 0 0,0 0 0,0 0 0,0 0 0,0-1 0,0 1 0,-1-1 0,1 0 0,0 0 0,0 0 0,0-1 0,-1 1 0,1-1 0,-1 0 0,1 0 0,-1 0 0,0-1 0,0 1 0,0-1 0,0 0 0,0 0 0,-1 0 0,1 0 0,-1 0 0,0 0 0,3-5 0,-1-1 0,0-1 0,-1 0 0,0 0 0,0 0 0,-1-1 0,-1 1 0,0-1 0,0 1 0,-1-1 0,0 1 0,-1-1 0,0 1 0,-1-1 0,-3-11 0,-5-10 0,-1 0 0,-2 2 0,-19-33 0,24 45 0,3 8 0,0 1 0,1-1 0,0-1 0,1 1 0,0-1 0,1 1 0,0-1 0,-1-12 0,3 20 0,0-1 0,0 0 0,1 0 0,-1 1 0,1-1 0,0 1 0,0-1 0,0 1 0,0-1 0,1 1 0,-1-1 0,1 1 0,0 0 0,0 0 0,0 0 0,0 0 0,0 0 0,1 0 0,0 1 0,-1-1 0,1 1 0,0 0 0,0-1 0,0 2 0,0-1 0,7-3 0,6 0-124,0 1 0,1 0 0,-1 1 0,0 1 0,1 1 0,0 0-1,-1 1 1,1 0 0,-1 2 0,25 5 0,-8 0-6702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8 0,0 8 0,0 9 0,10-2 0,6-9 0,11-8 0,14-13 0,1-16 0,-3-8 0,-8-10 0,-9-4 0,-9-8 0,-6 4-8191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14 0,0 9 0,0 3 0,0-6-8191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24575,'0'-1'0,"0"0"0,0 0 0,0 0 0,0 0 0,0 0 0,0 0 0,0 0 0,1 0 0,-1 0 0,0 0 0,1 0 0,-1 0 0,1 0 0,-1 0 0,1 0 0,0-1 0,0 2 0,-1-1 0,1 1 0,-1 0 0,0 0 0,1-1 0,-1 1 0,1 0 0,-1 0 0,1 0 0,-1 0 0,1-1 0,-1 1 0,1 0 0,-1 0 0,1 0 0,-1 0 0,1 0 0,-1 0 0,1 1 0,-1-1 0,1 0 0,-1 0 0,2 1 0,0 0 0,0 0 0,0 0 0,-1 0 0,1 0 0,0 1 0,0-1 0,-1 1 0,1-1 0,-1 1 0,1 0 0,-1 0 0,0-1 0,2 5 0,5 13 0,-1 0 0,7 30 0,-12-36 0,1-1 0,0 0 0,1 0 0,1 0 0,0 0 0,0-1 0,1 0 0,0 0 0,9 11 0,-13-20 0,0 0 0,0 0 0,0 0 0,0 0 0,1 0 0,-1 0 0,0-1 0,1 1 0,-1-1 0,1 0 0,-1 0 0,1 0 0,0 0 0,0 0 0,-1 0 0,1-1 0,0 1 0,0-1 0,0 0 0,3 0 0,-1-1 0,0 0 0,0 0 0,-1 0 0,1-1 0,-1 0 0,1 0 0,-1 0 0,1 0 0,-1-1 0,0 0 0,4-3 0,2-3 0,0 0 0,0-1 0,-1 0 0,0-1 0,-1 0 0,0 0 0,10-20 0,38-94-1365,-42 92-5461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 24575,'0'-1'0,"1"1"0,-1-1 0,0 1 0,0-1 0,0 1 0,0-1 0,0 1 0,0-1 0,0 1 0,0-1 0,0 1 0,-1-1 0,1 1 0,0 0 0,0-1 0,0 1 0,0-1 0,-1 1 0,1-1 0,0 1 0,-1 0 0,1-1 0,0 1 0,0 0 0,-1-1 0,1 1 0,-1 0 0,1-1 0,0 1 0,-1 0 0,1 0 0,-1-1 0,1 1 0,-1 0 0,1 0 0,0 0 0,-1 0 0,1 0 0,-1-1 0,1 1 0,-1 0 0,1 0 0,-1 0 0,1 0 0,-2 1 0,1-1 0,0 1 0,-1-1 0,1 1 0,0-1 0,0 1 0,0 0 0,0 0 0,-1 0 0,1 0 0,0-1 0,0 1 0,1 1 0,-1-1 0,0 0 0,0 0 0,0 0 0,0 2 0,-4 12 0,0 0 0,2 1 0,0 0 0,1-1 0,0 1 0,1 0 0,1 0 0,0 0 0,4 21 0,-4-31 0,1-1 0,0 1 0,0-1 0,0 1 0,1-1 0,0 0 0,0 0 0,0 0 0,1 0 0,-1 0 0,1 0 0,0-1 0,1 1 0,-1-1 0,1 0 0,0 0 0,0 0 0,0 0 0,0-1 0,1 0 0,0 0 0,-1 0 0,1 0 0,0-1 0,0 0 0,1 0 0,-1 0 0,0 0 0,0-1 0,1 0 0,-1 0 0,1-1 0,-1 1 0,1-1 0,0-1 0,-1 1 0,1-1 0,-1 1 0,0-2 0,1 1 0,-1-1 0,8-2 0,-6 0 0,0 0 0,0 0 0,0 0 0,-1-1 0,1 0 0,-1 0 0,0-1 0,-1 0 0,0 0 0,1 0 0,-2-1 0,1 1 0,-1-1 0,6-12 0,-6 9 0,0 1 0,-1-1 0,0 0 0,0 1 0,-1-1 0,0-1 0,-1 1 0,0 0 0,-1 0 0,0 0 0,-1-13 0,0 20 0,0-1 0,1 1 0,-1-1 0,-1 1 0,1-1 0,-1 1 0,1 0 0,-1 0 0,0 0 0,0 0 0,0 0 0,0 0 0,-1 0 0,1 1 0,-1-1 0,0 1 0,1 0 0,-1-1 0,0 1 0,-1 1 0,1-1 0,0 0 0,0 1 0,-1 0 0,1-1 0,-1 1 0,1 1 0,-1-1 0,1 0 0,-1 1 0,0 0 0,-3 0 0,1 0 0,-1 0 0,0 0 0,1 1 0,-1 0 0,1 0 0,-1 1 0,1 0 0,0 0 0,0 0 0,0 1 0,0 0 0,0 0 0,0 0 0,1 1 0,0 0 0,-10 8 0,10-5-151,0-1-1,1 1 0,0 0 0,0 0 1,0 0-1,1 1 0,0-1 1,-2 11-1,-4 21-6674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3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17 0,0 10 0,0 3 0,0-8-8191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24575,'-5'5'0,"-1"15"0,0 17 0,2 9 0,0 4 0,2 12 0,1 1 0,1-1 0,9-12 0,3-14-8191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24575,'-4'9'0,"0"1"0,1 0 0,1 0 0,-1 0 0,1 0 0,0 19 0,3 61 0,-1-81 0,0 1 0,1-1 0,1 0 0,0 0 0,0 0 0,0 0 0,1-1 0,1 1 0,4 9 0,-6-15 0,1 1 0,-1-1 0,1 0 0,0 1 0,0-1 0,1-1 0,-1 1 0,0 0 0,1-1 0,0 1 0,-1-1 0,1 0 0,0-1 0,0 1 0,0-1 0,1 1 0,-1-1 0,0 0 0,0-1 0,1 1 0,5-1 0,-5 1 0,0-1 0,0 0 0,0-1 0,0 1 0,0-1 0,0 0 0,0 0 0,0-1 0,-1 1 0,1-1 0,0 0 0,-1 0 0,0-1 0,1 1 0,-1-1 0,0 0 0,0 0 0,6-7 0,0-3 0,0 0 0,-1 0 0,0-1 0,9-21 0,-9 18 0,1 0 0,12-17 0,-22 34 0,0 0 0,0-1 0,0 1 0,0 0 0,0 0 0,0-1 0,0 1 0,1 0 0,-1 0 0,0-1 0,0 1 0,0 0 0,1 0 0,-1 0 0,0-1 0,0 1 0,0 0 0,1 0 0,-1 0 0,0 0 0,0 0 0,1 0 0,-1-1 0,0 1 0,1 0 0,-1 0 0,0 0 0,0 0 0,1 0 0,-1 0 0,0 0 0,1 0 0,-1 0 0,0 0 0,0 0 0,1 0 0,-1 1 0,0-1 0,0 0 0,1 0 0,-1 0 0,0 0 0,0 0 0,1 0 0,-1 1 0,0-1 0,0 0 0,1 0 0,-1 1 0,6 19 0,-3 28 0,-3-11-110,1 45 347,0-74-424,0 0 1,1 0-1,-1 0 1,2 0-1,-1 0 1,1 0-1,6 12 1,7 3-6640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0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24575,'-1'0'0,"0"1"0,0-1 0,0 0 0,0 1 0,0-1 0,0 0 0,0 1 0,0 0 0,0-1 0,0 1 0,0 0 0,0-1 0,1 1 0,-1 0 0,0 0 0,0 0 0,1-1 0,-1 1 0,0 0 0,1 0 0,-1 0 0,1 0 0,-1 2 0,-10 27 0,10-25 0,-6 26 0,0 0 0,3 0 0,-2 38 0,6 97 0,1-96 0,-1-50 0,1 27 0,-1 0 0,-3 0 0,-14 77 0,13-106-114,1-4-25,0 0 0,0 0 0,-2 0 0,1 0 0,-2-1 0,0 0 0,0 0 0,-12 17 0,-2-11-6687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24575,'0'-3'0,"0"1"0,0-1 0,1 0 0,-1 1 0,1-1 0,-1 0 0,1 1 0,0-1 0,0 1 0,0-1 0,0 1 0,1 0 0,-1-1 0,1 1 0,-1 0 0,1 0 0,0 0 0,0 0 0,0 0 0,0 0 0,0 1 0,0-1 0,0 1 0,1-1 0,-1 1 0,0 0 0,1 0 0,-1 0 0,1 0 0,0 1 0,3-2 0,-1 1 0,0 1 0,0-1 0,0 1 0,0 0 0,0 0 0,0 0 0,0 1 0,0 0 0,0 0 0,0 0 0,0 0 0,0 1 0,-1 0 0,1 0 0,8 5 0,-8-3 0,0 0 0,-1 0 0,1 0 0,-1 0 0,0 1 0,0 0 0,-1 0 0,1 0 0,-1 0 0,0 0 0,0 1 0,-1 0 0,3 6 0,0 7 0,-1 0 0,4 35 0,0 4 0,-8-58 0,0 1 0,0-1 0,1 1 0,-1 0 0,0-1 0,0 1 0,0-1 0,0 1 0,1-1 0,-1 1 0,0 0 0,0-1 0,1 1 0,-1-1 0,0 0 0,1 1 0,-1-1 0,1 1 0,-1-1 0,1 1 0,-1-1 0,1 0 0,-1 1 0,1-1 0,-1 0 0,1 0 0,-1 1 0,1-1 0,-1 0 0,2 0 0,-1 0 0,0 0 0,1 0 0,-1-1 0,0 1 0,1-1 0,-1 1 0,0-1 0,0 1 0,0-1 0,0 0 0,0 1 0,1-1 0,0-1 0,30-34 0,-31 34 0,30-38 0,34-43 0,-57 74 0,1 1 0,0 0 0,0 0 0,0 0 0,1 2 0,16-10 0,-24 15 0,1 0 0,-1-1 0,1 1 0,0 0 0,-1 1 0,1-1 0,0 0 0,0 1 0,-1-1 0,1 1 0,0 0 0,0 0 0,0 0 0,0 0 0,-1 1 0,1-1 0,0 1 0,0 0 0,-1-1 0,1 1 0,0 1 0,-1-1 0,1 0 0,-1 0 0,0 1 0,1 0 0,-1-1 0,0 1 0,0 0 0,0 0 0,0 0 0,0 0 0,0 1 0,-1-1 0,1 0 0,1 5 0,4 6 0,-1 0 0,-1 1 0,0-1 0,-1 1 0,5 26 0,-2 17-228,-2 1-1,-5 105 1,0-133-452,-1 10-6146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24575,'14'0'0,"22"0"0,20 0 0,5 0 0,5 0 0,-4 0 0,-12-9 0,-19-3 0,-15 0-8191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24575,'-5'0'0,"-1"4"0,-9 11 0,-1 13 0,1 9 0,3 14 0,5 6 0,2 8 0,3 1 0,15-9 0,5-15-8191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24575,'-3'3'0,"2"0"0,-1 0 0,0 1 0,1-1 0,-1 1 0,1-1 0,0 1 0,0-1 0,1 1 0,-1 0 0,1-1 0,-1 6 0,0 1 0,-1 9 0,1 0 0,0 1 0,1-1 0,1 0 0,1 0 0,6 26 0,-6-39 0,0 1 0,0-1 0,1 1 0,-1-1 0,1 0 0,1 0 0,-1 0 0,1 0 0,7 7 0,-8-10 0,0 0 0,1 0 0,0-1 0,-1 1 0,1-1 0,0 1 0,0-1 0,0 0 0,0-1 0,0 1 0,1-1 0,-1 0 0,0 0 0,1 0 0,8 0 0,-8-1 0,0 0 0,0-1 0,0 0 0,0 0 0,0 0 0,-1-1 0,1 1 0,0-1 0,-1 0 0,1-1 0,-1 1 0,1-1 0,-1 0 0,0 0 0,0 0 0,-1 0 0,1-1 0,-1 0 0,1 1 0,2-7 0,0 2 0,0 0 0,-1-1 0,0 0 0,0 0 0,-1 0 0,-1 0 0,1-1 0,-1 0 0,1-10 0,-3 15 4,0 1 0,-1-1-1,1 1 1,-1-1-1,0 0 1,-1 1 0,1-1-1,-1 1 1,0-1 0,0 1-1,0-1 1,-1 1-1,1 0 1,-1-1 0,0 1-1,0 0 1,-1 0 0,1 1-1,-1-1 1,0 0-1,0 1 1,0-1 0,0 1-1,-1 0 1,1 0 0,-1 1-1,0-1 1,0 1-1,0-1 1,0 1 0,0 0-1,-5-1 1,-9-3-216,-1 1 0,0 1 0,0 0-1,-1 2 1,1 0 0,-24 1 0,-6 1-6614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24575,'0'52'0,"-2"-25"0,2-1 0,1 1 0,1 0 0,10 44 0,-11-67 0,0 0 0,1 0 0,-1 0 0,1 0 0,0 0 0,0 0 0,1-1 0,-1 1 0,1-1 0,0 0 0,0 0 0,0 0 0,0 0 0,0 0 0,1-1 0,-1 1 0,1-1 0,-1 0 0,1 0 0,0 0 0,0-1 0,0 1 0,0-1 0,0 0 0,1 0 0,-1 0 0,0-1 0,0 1 0,1-1 0,-1 0 0,5-1 0,-1 0 0,0 0 0,0 0 0,-1-1 0,1 0 0,0 0 0,0-1 0,-1 0 0,0 0 0,1 0 0,-1-1 0,-1-1 0,1 1 0,0-1 0,-1 0 0,10-11 0,-6 4 24,-1-1 0,0 0 0,-1-1 0,12-28 0,-17 34-148,0 1 0,0-1 1,-1 1-1,0-1 0,-1 0 0,0 0 1,0 0-1,0 0 0,-1 0 0,0 0 1,-2-12-1,-7-5-6702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51 251 24575,'-5'5'0,"0"0"0,1 1 0,0 0 0,-6 10 0,-4 6 0,8-16 0,4-10 0,6-14 0,60-106 0,14-30 0,-70 139 0,-8 15 0,0 0 0,0 0 0,0 0 0,0 0 0,0 0 0,1 0 0,-1 0 0,0-1 0,0 1 0,0 0 0,0 0 0,0 0 0,0 0 0,0 0 0,0 0 0,1 0 0,-1 0 0,0 0 0,0 0 0,0 0 0,0 0 0,0 0 0,0 0 0,0 0 0,1 0 0,-1 0 0,0 0 0,0 0 0,0 0 0,0 0 0,0 0 0,0 0 0,0 0 0,1 0 0,-1 0 0,0 0 0,0 1 0,0-1 0,0 0 0,0 0 0,0 0 0,0 0 0,0 0 0,0 0 0,0 0 0,0 0 0,1 0 0,-1 1 0,0-1 0,0 0 0,0 0 0,0 0 0,3 28 0,9 163 0,-4-104 0,-7 152 0,-1-232 0,-1-1 0,0 0 0,-1 1 0,1-1 0,-1 0 0,-1 0 0,1 0 0,-1-1 0,-6 11 0,7-13 0,0 0 0,-1 0 0,1 0 0,-1 0 0,1-1 0,-1 1 0,0-1 0,0 0 0,0 0 0,-1 0 0,1 0 0,0-1 0,-1 1 0,1-1 0,-1 0 0,-5 2 0,96-21 0,72 8-1365,-113 9-5461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27 166 24575,'-1'0'0,"0"0"0,0 1 0,0-1 0,0 1 0,0-1 0,0 1 0,0-1 0,1 1 0,-1 0 0,0-1 0,0 1 0,0 0 0,0 0 0,1 0 0,-1-1 0,0 1 0,1 0 0,-1 0 0,1 0 0,-1 0 0,1 0 0,0 0 0,-1 0 0,1 0 0,0 0 0,0 0 0,-1 1 0,1 0 0,-4 38 0,3-34 0,0 10 0,0-1 0,1 1 0,0-1 0,1 1 0,6 26 0,-6-37 0,0-1 0,1 1 0,0-1 0,0 0 0,0 0 0,0 0 0,1 0 0,0 0 0,-1 0 0,1-1 0,1 1 0,-1-1 0,0 0 0,1 0 0,0 0 0,0 0 0,0 0 0,0-1 0,0 0 0,0 0 0,0 0 0,1-1 0,6 3 0,0-2 0,0 0 0,0 0 0,1-1 0,-1-1 0,0 1 0,0-2 0,1 0 0,-1 0 0,0-1 0,0 0 0,0-1 0,0 0 0,-1-1 0,1 0 0,-1-1 0,0 0 0,0-1 0,0 0 0,-1 0 0,0-1 0,0 0 0,-1-1 0,0 0 0,0 0 0,-1-1 0,0 1 0,0-2 0,-1 1 0,-1-1 0,1 0 0,-1 0 0,-1 0 0,0-1 0,-1 0 0,0 0 0,0 0 0,-1 0 0,0 0 0,-1-22 0,-1 25 0,-1 0 0,0 0 0,0 0 0,-1 0 0,0 1 0,0-1 0,-1 0 0,0 1 0,0 0 0,-1-1 0,0 1 0,0 1 0,-1-1 0,1 1 0,-1-1 0,-1 2 0,0-1 0,1 0 0,-2 1 0,1 0 0,0 1 0,-1-1 0,0 1 0,0 0 0,0 1 0,-1 0 0,1 0 0,-1 1 0,0-1 0,0 2 0,1-1 0,-1 1 0,0 0 0,0 1 0,0 0 0,0 0 0,0 1 0,0 0 0,0 0 0,0 1 0,0 0 0,0 0 0,1 1 0,-1 0 0,-10 6 0,14-7-91,1 1 0,-1 0 0,1 0 0,-1 0 0,1 0 0,0 0 0,0 0 0,0 1 0,1 0 0,-1-1 0,1 1 0,0 0 0,0 0 0,-2 7 0,-7 26-6735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 24575,'-24'-8'0,"5"0"0,17 7 0,-1 1 0,0-1 0,1 1 0,-1-1 0,0 1 0,1 0 0,-1 0 0,0 0 0,0 0 0,1 1 0,-1-1 0,0 1 0,1 0 0,-1-1 0,1 1 0,-1 0 0,1 1 0,-1-1 0,1 0 0,-1 1 0,1-1 0,0 1 0,0 0 0,0 0 0,0 0 0,0 0 0,1 0 0,-1 0 0,0 0 0,1 1 0,-1-1 0,1 0 0,0 1 0,0-1 0,0 1 0,0 0 0,1-1 0,-1 1 0,1 0 0,-1-1 0,1 1 0,0 0 0,0-1 0,0 1 0,0 0 0,1 0 0,1 4 0,1 3 0,1-1 0,0 0 0,0 0 0,1 0 0,1 0 0,-1-1 0,1 0 0,12 12 0,-12-14 0,1 1 0,-2 0 0,1 1 0,-1-1 0,0 1 0,0 0 0,-1 0 0,0 1 0,-1-1 0,4 16 0,-6-22 5,-1 0-1,0 1 1,0-1-1,0 0 1,0 0-1,0 1 1,0-1 0,-1 0-1,1 0 1,-1 0-1,0 0 1,1 1-1,-1-1 1,0 0-1,0 0 1,0 0-1,-1 0 1,1-1-1,0 1 1,-1 0-1,1-1 1,-1 1 0,1 0-1,-1-1 1,-3 2-1,0 1-189,-1-1-1,0-1 1,0 1 0,0-1-1,0 0 1,0 0-1,-11 1 1,-18 2-6641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24575,'0'5'0,"0"5"0,0 11 0,0 6 0,0 8 0,0 7 0,-10-3 0,-2-5 0,-5-7 0,2-8-8191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24575,'-1'19'0,"-1"0"0,-1-1 0,0 0 0,-2 1 0,0-1 0,0-1 0,-10 20 0,-2-2 0,-1 0 0,-30 42 0,42-68 0,-1 0 0,0-1 0,-1 0 0,0-1 0,0 0 0,0 0 0,-1 0 0,0-1 0,0-1 0,-1 1 0,-9 3 0,13-7 0,1 0 0,0 0 0,0 0 0,0-1 0,-1 0 0,1 0 0,-1 0 0,1-1 0,-1 0 0,1 0 0,-1 0 0,1-1 0,-1 0 0,1 0 0,-1 0 0,1 0 0,0-1 0,0 0 0,0 0 0,0-1 0,0 1 0,0-1 0,-5-5 0,6 5 0,-1-1 0,2 0 0,-1 0 0,0-1 0,1 1 0,0-1 0,0 0 0,0 0 0,1 0 0,-1 0 0,1 0 0,0 0 0,1-1 0,0 1 0,-2-11 0,2 8 0,1 0 0,0 0 0,0 0 0,1 0 0,0 0 0,1 0 0,0 0 0,0 0 0,0 1 0,7-14 0,-6 15 0,0 0 0,1 0 0,-1 0 0,2 1 0,-1-1 0,0 1 0,1 0 0,0 0 0,0 0 0,1 1 0,-1 0 0,9-5 0,-9 7 0,0 0 0,-1 0 0,1 0 0,0 0 0,0 1 0,0 0 0,1 0 0,-1 1 0,0-1 0,0 1 0,0 0 0,1 0 0,-1 1 0,0 0 0,0 0 0,0 0 0,9 3 0,2 4-91,0 1 0,0 0 0,-1 1 0,0 1 0,-1 0 0,0 1 0,-1 0 0,0 1 0,-1 1 0,-1 0 0,0 1 0,-1 0 0,0 0 0,14 32 0,-14-18-6735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24575,'2'1'0,"0"0"0,0-1 0,0 1 0,0 0 0,0 0 0,0 0 0,0 0 0,0 0 0,-1 1 0,1-1 0,0 1 0,-1-1 0,1 1 0,-1-1 0,1 1 0,1 3 0,3 2 0,8 7 0,-2 0 0,0 1 0,0 1 0,-2 0 0,0 0 0,0 1 0,-2 0 0,0 0 0,-1 1 0,5 21 0,-11-35 0,1 4 0,-1-1 0,1 0 0,1 0 0,0 0 0,-1 0 0,7 9 0,-9-15 0,1 0 0,0 0 0,0 0 0,0 0 0,-1 0 0,1 0 0,0-1 0,0 1 0,0 0 0,1 0 0,-1-1 0,0 1 0,0-1 0,0 1 0,0-1 0,1 0 0,-1 1 0,2-1 0,-1 0 0,0 0 0,0 0 0,0-1 0,0 1 0,0-1 0,0 1 0,0-1 0,0 0 0,0 0 0,0 0 0,-1 0 0,1 0 0,0 0 0,-1 0 0,3-2 0,6-8 0,0 1 0,-1-2 0,-1 1 0,1-1 0,-2 0 0,0-1 0,7-17 0,23-37 0,5-2-1365,-28 38-5461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24575,'-1'21'0,"-2"0"0,0 0 0,-1 0 0,-1-1 0,-1 0 0,-1 0 0,-1 0 0,0-1 0,-2 0 0,-16 25 0,23-38 0,-1-1 0,-1 1 0,1-1 0,-1 0 0,1 0 0,-1 0 0,-1-1 0,1 0 0,-1 0 0,0 0 0,1 0 0,-2-1 0,1 0 0,0-1 0,-1 1 0,1-1 0,-11 2 0,13-3 0,0-1 0,1 0 0,-1 1 0,0-1 0,0-1 0,1 1 0,-1 0 0,0-1 0,0 0 0,1 0 0,-1 0 0,1 0 0,-1-1 0,1 1 0,-1-1 0,1 0 0,0 0 0,0 0 0,0-1 0,0 1 0,0 0 0,0-1 0,1 0 0,-1 0 0,1 0 0,0 0 0,0 0 0,0 0 0,0-1 0,1 1 0,-1-1 0,-1-6 0,1 2 0,0 1 0,1-1 0,0 0 0,1 0 0,-1 0 0,2 0 0,-1 0 0,1 0 0,0 0 0,0 0 0,1 1 0,0-1 0,1 0 0,0 1 0,0 0 0,0 0 0,6-8 0,-7 11 0,0 1 0,0-1 0,1 1 0,-1-1 0,1 1 0,0 0 0,0 0 0,0 0 0,1 0 0,-1 1 0,1-1 0,-1 1 0,1 0 0,0 0 0,0 0 0,0 0 0,0 1 0,0 0 0,0 0 0,1 0 0,-1 0 0,0 1 0,0-1 0,1 1 0,-1 0 0,0 0 0,1 1 0,-1-1 0,0 1 0,0 0 0,1 0 0,4 3 0,-2-1 0,-1 0 0,0 1 0,-1 0 0,1 0 0,-1 0 0,0 1 0,0-1 0,0 1 0,0 0 0,-1 1 0,0-1 0,0 1 0,6 12 0,1 6 0,0 1 0,8 31 0,-12-33 0,31 75-1365,-22-63-5461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24575,'0'9'0,"0"13"0,5 11 0,1 0-8191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24575,'2'-3'0,"0"0"0,1 0 0,0 0 0,-1 0 0,1 0 0,0 0 0,0 1 0,1 0 0,-1 0 0,1 0 0,-1 0 0,1 0 0,-1 1 0,1-1 0,0 1 0,0 0 0,4-1 0,-2 1 0,0 0 0,0 0 0,1 0 0,-1 1 0,0 0 0,0 0 0,0 0 0,1 1 0,-1 0 0,8 2 0,-9-1 0,-1 1 0,1 0 0,-1-1 0,1 2 0,-1-1 0,0 0 0,0 1 0,-1 0 0,1-1 0,-1 2 0,0-1 0,0 0 0,0 1 0,0-1 0,-1 1 0,3 5 0,3 12 0,0 1 0,6 30 0,-8-29 0,98 351 0,-100-366 0,-5-29 0,-8-35 0,-39-109 0,45 157 0,1-1 0,-1 1 0,-1 0 0,-7-12 0,10 18 0,1 0 0,-1 0 0,1 1 0,-1-1 0,1 0 0,-1 1 0,0-1 0,1 0 0,-1 1 0,0-1 0,1 1 0,-1-1 0,0 1 0,0 0 0,0-1 0,1 1 0,-1 0 0,0-1 0,0 1 0,0 0 0,0 0 0,0 0 0,0 0 0,0 0 0,0 0 0,1 0 0,-1 0 0,0 0 0,0 0 0,0 0 0,0 1 0,0-1 0,0 0 0,1 1 0,-1-1 0,0 0 0,0 1 0,0-1 0,1 1 0,-1-1 0,0 1 0,1 0 0,-1-1 0,0 1 0,1 0 0,-1-1 0,1 1 0,-1 0 0,1 0 0,-1 1 0,-5 8 0,1 1 0,-1-1 0,2 1 0,0 0 0,0 1 0,-4 20 0,-1 5 0,-22 76 0,-25 75 0,29-109-1365,18-46-5461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4 113 24575,'-2'38'0,"1"-22"0,1 1 0,0-1 0,1 0 0,3 19 0,-3-32 0,0 1 0,0 0 0,0-1 0,0 1 0,1 0 0,-1-1 0,1 0 0,0 1 0,0-1 0,0 0 0,1 0 0,-1 0 0,1 0 0,-1-1 0,1 1 0,0-1 0,0 1 0,0-1 0,1 0 0,-1 0 0,0 0 0,7 2 0,-4-2 0,1 0 0,-1-1 0,0 0 0,1 0 0,0 0 0,-1 0 0,1-1 0,0 0 0,-1-1 0,1 1 0,-1-1 0,1-1 0,-1 1 0,1-1 0,-1 0 0,0-1 0,0 1 0,0-1 0,0 0 0,0-1 0,-1 0 0,1 1 0,-1-2 0,0 1 0,0-1 0,-1 1 0,1-1 0,-1-1 0,0 1 0,-1 0 0,1-1 0,-1 0 0,0 0 0,0 0 0,1-7 0,0 3 0,0-1 0,-1 0 0,-1 0 0,1 1 0,-2-2 0,0 1 0,0 0 0,-2-17 0,1 23 0,-1 0 0,0 1 0,0-1 0,0 1 0,0-1 0,-1 1 0,0 0 0,0 0 0,0 0 0,0 0 0,-1 0 0,1 0 0,-1 0 0,0 1 0,0-1 0,0 1 0,-1 0 0,1 0 0,-1 0 0,0 0 0,0 1 0,-8-4 0,5 3-65,1 0 0,-1 1 0,0 0 0,0 0 0,0 0 0,0 1 0,0 0 0,0 1 0,0 0 0,0 0 0,0 0 0,0 1 0,0 0 0,0 0 0,0 1 0,0 0 0,0 0 0,0 1 0,1-1 0,-7 5 0,-9 12-6761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 24575,'1'11'0,"0"1"0,1-1 0,0 0 0,1 0 0,0 0 0,5 13 0,32 61 0,-33-71 0,56 125 0,-55-117 0,-1 0 0,-1 0 0,-1 1 0,3 36 0,-7-49 0,0 8 0,0 0 0,0 0 0,-5 29 0,4-43 0,-1 0 0,0 0 0,0 0 0,0 0 0,0-1 0,0 1 0,-1-1 0,0 1 0,0-1 0,0 1 0,0-1 0,0 0 0,-1 0 0,1 0 0,-1 0 0,0 0 0,0-1 0,0 1 0,0-1 0,0 0 0,0 0 0,-7 3 0,7-4 0,0-1 0,0 1 0,0-1 0,0 0 0,0 0 0,0 0 0,0 0 0,0-1 0,0 1 0,0-1 0,0 0 0,0 1 0,1-1 0,-1-1 0,0 1 0,1 0 0,-1-1 0,0 1 0,1-1 0,0 0 0,-1 0 0,1 0 0,0 0 0,-2-3 0,-3-2 0,1 0 0,0 0 0,0-1 0,1 0 0,0 0 0,-6-15 0,7 12 0,1-1 0,0 1 0,1-1 0,0 1 0,1-1 0,0 0 0,1 0 0,0 0 0,1 0 0,1 1 0,-1-1 0,8-21 0,5-11 0,38-83 0,-30 79 0,-1-4 0,12-29 0,-29 73 0,0 0 0,1 0 0,0 1 0,0 0 0,1 0 0,-1 0 0,9-7 0,7 1-1365,-3 7-5461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24575,'-12'31'0,"-1"-1"0,-2-1 0,-1 0 0,-2 0 0,0-2 0,-2 0 0,-24 24 0,36-42 0,0-1 0,-1 0 0,0 0 0,0-1 0,-1-1 0,-19 11 0,27-16 0,-1 1 0,1-1 0,-1 0 0,1 0 0,-1 0 0,1 0 0,-1-1 0,0 1 0,1-1 0,-1 1 0,0-1 0,0 0 0,1 0 0,-1 0 0,0 0 0,0-1 0,1 1 0,-1-1 0,0 0 0,1 0 0,-1 0 0,1 0 0,-1 0 0,1 0 0,-1-1 0,1 1 0,0-1 0,0 0 0,-1 1 0,1-1 0,1 0 0,-1 0 0,-3-5 0,0-2 0,1 0 0,0 0 0,1-1 0,0 0 0,0 0 0,1 1 0,0-1 0,1-1 0,0 1 0,1 0 0,1-20 0,0 22 0,0 1 0,0 0 0,1-1 0,0 1 0,0 0 0,1 0 0,5-11 0,-6 14 0,0 1 0,0 0 0,1 0 0,-1 0 0,1 0 0,-1 0 0,1 1 0,0-1 0,0 1 0,0 0 0,1 0 0,-1 0 0,0 0 0,1 0 0,4-1 0,-4 2 0,0 0 0,1 0 0,-1 1 0,0 0 0,0-1 0,0 1 0,1 1 0,-1-1 0,0 0 0,0 1 0,0 0 0,0 0 0,0 0 0,0 1 0,0 0 0,0-1 0,0 1 0,-1 0 0,1 1 0,-1-1 0,1 1 0,-1-1 0,4 5 0,5 6 0,1 1 0,-2 0 0,19 32 0,-20-31 0,11 18-1365,-4-5-5461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24575,'0'40'0,"2"1"0,1-1 0,14 60 0,-5-39 0,-2 0 0,3 87 0,-12-126 0,21 166-1365,-20-173-5461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24575,'-23'0'0,"1"1"0,-1 1 0,0 0 0,-37 11 0,54-11 0,0 0 0,0 1 0,1-1 0,-1 1 0,1 0 0,-1 0 0,1 1 0,0 0 0,-8 7 0,11-8 0,0 0 0,0-1 0,0 1 0,0 0 0,0 0 0,1 1 0,-1-1 0,1 0 0,0 0 0,0 1 0,0-1 0,0 1 0,1-1 0,-1 1 0,1-1 0,0 1 0,0-1 0,1 6 0,0-4 0,1-1 0,-1 1 0,1-1 0,-1 0 0,1 0 0,1 0 0,-1 0 0,0 0 0,1 0 0,0 0 0,0-1 0,0 0 0,0 1 0,1-1 0,-1 0 0,1-1 0,7 5 0,9 5 0,0-2 0,29 12 0,-25-12 0,-8-3 0,1 0 0,-1 2 0,-1 0 0,28 21 0,-39-27 0,-1 0 0,1 1 0,-1-1 0,1 1 0,-1 0 0,-1 0 0,1 0 0,0 0 0,-1 1 0,0-1 0,0 1 0,0-1 0,-1 1 0,1 0 0,-1 0 0,0-1 0,0 1 0,-1 0 0,0 0 0,0 0 0,0 0 0,-1 7 0,0-6 6,0 0 0,-1-1-1,1 0 1,-1 1 0,-1-1-1,1 0 1,-1 0 0,1 0 0,-2 0-1,1 0 1,0-1 0,-1 0-1,0 1 1,0-1 0,0-1-1,0 1 1,-1-1 0,1 1 0,-1-1-1,-7 3 1,-1 0-218,0-1 0,-1 0 0,1-1-1,-1-1 1,0 0 0,-27 1 0,-2-1-6614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24575,'-9'9'0,"-4"16"0,1 15 0,3 3 0,2 5 0,3 3 0,1 2 0,3 1 0,4-9 0,8-11 0,0-13-8191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24575,'0'14'0,"0"1"0,1 0 0,1-1 0,0 1 0,1-1 0,0 0 0,8 19 0,-9-29 0,0 1 0,1 0 0,0-1 0,0 1 0,0-1 0,0 0 0,1 0 0,-1 0 0,1 0 0,0-1 0,0 1 0,1-1 0,-1 0 0,1-1 0,-1 1 0,1-1 0,0 0 0,0 0 0,0 0 0,0-1 0,0 1 0,0-1 0,8 0 0,-9 0 0,0-1 0,0 1 0,0-1 0,0 0 0,0 0 0,0-1 0,0 1 0,0-1 0,0 0 0,0 0 0,0 0 0,0-1 0,-1 1 0,1-1 0,0 0 0,-1 0 0,0 0 0,1-1 0,-1 1 0,0-1 0,0 0 0,0 0 0,0 0 0,-1 0 0,1 0 0,-1 0 0,0-1 0,2-3 0,1-4 0,-1 1 0,-1-1 0,1-1 0,-2 1 0,1 0 0,-2-1 0,1 1 0,-2-18 0,5 54-195,1 0 0,2-1 0,0 0 0,1 0 0,1 0 0,23 36 0,-13-31-6631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23 24575,'-1'-1'0,"0"0"0,0-1 0,1 1 0,-1 0 0,0 0 0,0 0 0,0 0 0,0 0 0,-1 0 0,1 1 0,0-1 0,0 0 0,0 1 0,-1-1 0,1 0 0,0 1 0,-1 0 0,1-1 0,0 1 0,-1 0 0,1 0 0,-1-1 0,-1 1 0,0 0 0,-9-2 0,-1 0 0,0 1 0,1 1 0,-1 0 0,0 0 0,-17 4 0,26-3 0,0 0 0,-1 0 0,1 0 0,0 1 0,0-1 0,1 1 0,-1 0 0,0 0 0,0 1 0,-3 3 0,5-5 0,0 1 0,1 0 0,-1 0 0,1 0 0,0 0 0,0 0 0,-1 0 0,1 0 0,1 0 0,-1 0 0,0 0 0,0 1 0,1-1 0,-1 0 0,1 1 0,0-1 0,0 0 0,0 1 0,0-1 0,0 3 0,1-1 0,0 1 0,1-1 0,-1 1 0,1-1 0,0 0 0,0 0 0,0 0 0,0 0 0,1 0 0,0 0 0,0-1 0,0 1 0,0-1 0,0 0 0,1 0 0,-1 0 0,1 0 0,0 0 0,6 2 0,-5-1 0,2-1 0,-1 0 0,0 0 0,1-1 0,-1 1 0,1-1 0,9 1 0,-20-2 0,1-1 0,-1 1 0,1 0 0,-1 1 0,1-1 0,0 0 0,0 1 0,0 0 0,-1 0 0,2 0 0,-1 0 0,0 0 0,0 0 0,1 1 0,-1 0 0,1-1 0,0 1 0,0 0 0,-3 4 0,4-4 0,0-1 0,-1 1 0,1-1 0,0 1 0,1 0 0,-1-1 0,0 1 0,1 0 0,0 0 0,-1-1 0,1 1 0,0 0 0,1 0 0,-1 0 0,0-1 0,1 1 0,0 0 0,-1 0 0,1-1 0,0 1 0,0 0 0,1-1 0,-1 1 0,0-1 0,4 5 0,0-2 0,0-1 0,0 1 0,1-1 0,-1 0 0,1 0 0,0-1 0,0 1 0,0-1 0,1-1 0,-1 1 0,1-1 0,10 2 0,10 1 0,48 4 0,80-7-1365,-106-3-5461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2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24575,'77'1'0,"-22"0"0,89-8 0,-123 2 0,-1 3 0,-20 3 0,0-1 0,1 1 0,-1 0 0,0-1 0,0 1 0,0 0 0,0 0 0,0-1 0,0 1 0,0 0 0,0 0 0,0-1 0,0 1 0,-1 0 0,1-1 0,0 1 0,0 0 0,-1-1 0,1 1 0,0 0 0,-1-1 0,1 1 0,-1 0 0,1-1 0,-1 1 0,1-1 0,-1 1 0,0 0 0,-6 11 0,0 0 0,1 1 0,1 0 0,0 0 0,0 0 0,2 0 0,0 1 0,0 0 0,1 0 0,1-1 0,0 1 0,1 0 0,0 0 0,1 0 0,1 0 0,0 0 0,5 13 0,-5-21 9,0-1-1,1 0 0,0 0 1,0 0-1,0-1 1,1 1-1,0-1 0,-1 1 1,2-1-1,-1-1 1,0 1-1,1 0 1,7 3-1,0 0-305,0-1 1,0 0-1,1-1 1,18 5-1,16 2-6529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24575,'4'3'0,"-1"0"0,1 0 0,-1 0 0,0 0 0,0 0 0,0 1 0,0-1 0,-1 1 0,1 0 0,-1 0 0,3 6 0,-1-3 0,4 11 0,0 0 0,8 27 0,-11-27 0,1 0 0,12 22 0,-18-40 0,1 0 0,-1 0 0,0 0 0,0 0 0,0 0 0,1 0 0,-1 0 0,0 0 0,0 0 0,1 0 0,-1 0 0,0-1 0,0 1 0,0 0 0,1 0 0,-1 0 0,0 0 0,0 0 0,0-1 0,1 1 0,-1 0 0,0 0 0,0 0 0,0-1 0,0 1 0,0 0 0,0 0 0,1 0 0,-1-1 0,0 1 0,0 0 0,0 0 0,0-1 0,0 1 0,0 0 0,0 0 0,0 0 0,0-1 0,0 1 0,0 0 0,0 0 0,0-1 0,0 1 0,0 0 0,0 0 0,0-1 0,-1 1 0,4-18 0,-1 1 0,0-3 0,0 0 0,11-38 0,-12 54 0,1-1 0,-1 0 0,1 0 0,0 1 0,1 0 0,-1-1 0,1 1 0,0 0 0,0 0 0,0 0 0,1 0 0,-1 1 0,1 0 0,0-1 0,0 1 0,0 1 0,6-4 0,-8 5 0,0 0 0,0 1 0,1-1 0,-1 1 0,0-1 0,1 1 0,-1 0 0,1 0 0,-1 0 0,0 0 0,1 1 0,-1-1 0,0 1 0,1-1 0,-1 1 0,0 0 0,0 0 0,1 0 0,-1 0 0,0 0 0,0 0 0,0 1 0,0-1 0,0 1 0,-1-1 0,1 1 0,1 2 0,7 6 0,-1 1 0,0 1 0,10 16 0,-9-12 0,1 0-195,-2 0 0,0 0 0,-1 0 0,0 1 0,-1 1 0,4 17 0,-2 7-6631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24575,'4'0'0,"12"0"0,2 4 0,3 7 0,-2 14 0,-5 13 0,6 0 0,-2-2 0,5-8 0,4-7 0,7-18 0,-3-17 0,2-12 0,-4-11 0,-7-7 0,-7-2 0,-7 8-8191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24575,'92'1'0,"109"-3"0,-192 1 0,-1 0 0,0 0 0,0-1 0,0 0 0,0-1 0,-1 1 0,11-6 0,-17 8 0,-1 0 0,1 0 0,-1-1 0,1 1 0,-1 0 0,1 0 0,-1 0 0,1-1 0,-1 1 0,0 0 0,1-1 0,-1 1 0,1 0 0,-1-1 0,0 1 0,1-1 0,-1 1 0,0-1 0,1 1 0,-1-1 0,0 1 0,0-1 0,1 1 0,-1-1 0,0 1 0,0-1 0,0 1 0,0-1 0,0 1 0,0-1 0,0 1 0,0-1 0,0 0 0,0 0 0,-1 0 0,0 1 0,0-1 0,0 0 0,0 1 0,0-1 0,0 1 0,0-1 0,0 1 0,0-1 0,0 1 0,0 0 0,0-1 0,-2 1 0,-42-4 0,42 5 0,0-1 0,0 1 0,0 0 0,0 0 0,0 0 0,0 0 0,1 0 0,-1 1 0,0-1 0,1 1 0,-1 0 0,1 0 0,0 0 0,-1 0 0,1 0 0,0 0 0,-3 5 0,2-3 0,1 1 0,0 0 0,-1 0 0,2 0 0,-1 0 0,0 0 0,1 1 0,0-1 0,0 8 0,0 2 0,1 0 0,1 0 0,0 0 0,1 0 0,1 0 0,6 21 0,-4-22-85,0 1 0,1-1-1,0 1 1,1-2 0,1 1-1,0-1 1,1 0 0,1-1-1,-1 0 1,2 0 0,0-1-1,0-1 1,1 0 0,0 0-1,17 9 1,5-2-6741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24575,'-1'4'0,"1"-1"0,-1 0 0,0 0 0,0 1 0,-1-1 0,1 0 0,-1 0 0,1 0 0,-1 0 0,-2 2 0,-3 6 0,-138 206 0,78-122 0,63-89 0,-1-1 0,1 1 0,-1-1 0,0 0 0,0 0 0,0-1 0,-1 1 0,0-1 0,0 0 0,0-1 0,-9 5 0,12-7 0,1-1 0,0 1 0,-1 0 0,1-1 0,-1 1 0,1-1 0,-1 0 0,1 0 0,-1 0 0,1 0 0,-1-1 0,1 1 0,-1-1 0,1 1 0,-1-1 0,1 0 0,-1 0 0,1 0 0,0 0 0,0 0 0,-1 0 0,1-1 0,0 1 0,0-1 0,0 0 0,1 1 0,-1-1 0,0 0 0,1 0 0,-1 0 0,1 0 0,0-1 0,-1 1 0,0-4 0,-2-1 0,1-1 0,-1 0 0,2 0 0,-1 0 0,1 0 0,1-1 0,-1 1 0,1-1 0,1 1 0,0 0 0,0-1 0,2-11 0,-2 15 0,1 0 0,0 0 0,1 0 0,-1 0 0,1 1 0,0-1 0,0 0 0,0 1 0,1 0 0,-1-1 0,1 1 0,0 0 0,1 0 0,-1 0 0,1 1 0,-1-1 0,1 1 0,0 0 0,0 0 0,1 0 0,7-3 0,-9 5 0,-1 0 0,1 0 0,0 0 0,-1 1 0,1-1 0,0 1 0,-1 0 0,1-1 0,0 1 0,0 1 0,0-1 0,-1 0 0,1 1 0,0-1 0,-1 1 0,1 0 0,3 1 0,-1 0 0,0 1 0,0 0 0,0 0 0,-1 1 0,1-1 0,-1 1 0,7 8 0,3 5 0,-2 1 0,0 0 0,13 26 0,-24-42 0,14 28-682,14 41-1,-14-26-6143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15 0,0 1-8191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24575,'0'-2'0,"1"0"0,-1 0 0,1 1 0,-1-1 0,1 0 0,0 0 0,0 1 0,0-1 0,0 1 0,0-1 0,0 1 0,0-1 0,0 1 0,0-1 0,1 1 0,-1 0 0,1 0 0,-1 0 0,1 0 0,-1 0 0,1 0 0,0 0 0,-1 0 0,1 1 0,3-2 0,48-10 0,-26 9 0,40 2 0,18-2 0,-77 2 0,0 0 0,1-1 0,-1 0 0,0 0 0,0 0 0,0-1 0,10-5 0,-18 8 0,0 0 0,1-1 0,-1 1 0,1 0 0,-1 0 0,1 0 0,-1 0 0,1-1 0,-1 1 0,0 0 0,1 0 0,-1-1 0,1 1 0,-1 0 0,0 0 0,1-1 0,-1 1 0,0 0 0,0-1 0,1 1 0,-1-1 0,0 1 0,0-1 0,1 1 0,-1 0 0,0-1 0,0 1 0,0-1 0,0 1 0,0-1 0,0 1 0,0-1 0,0 1 0,0-1 0,0 1 0,0 0 0,0-1 0,0 1 0,0-1 0,0 1 0,0-1 0,-1 0 0,1 1 0,-1-1 0,0 1 0,0 0 0,0-1 0,1 1 0,-1 0 0,0 0 0,0 0 0,0 0 0,0 0 0,1 0 0,-1 0 0,0 0 0,0 0 0,0 0 0,0 0 0,1 0 0,-1 1 0,0-1 0,0 0 0,0 0 0,1 1 0,-1-1 0,-1 2 0,-4 2 0,0 0 0,1 1 0,0 0 0,0 0 0,0 0 0,1 1 0,0-1 0,0 1 0,0 0 0,0 0 0,1 1 0,0-1 0,-4 14 0,2-2 0,0 0 0,0 1 0,2 0 0,-1 22 0,3-31 0,1 0 0,0 0 0,1 0 0,0 0 0,0 0 0,1 0 0,1 0 0,-1 0 0,2-1 0,-1 1 0,1-1 0,1 0 0,0 0 0,0-1 0,0 1 0,1-1 0,1 0 0,-1-1 0,1 1 0,0-1 0,1-1 0,0 1 0,0-1 0,0-1 0,1 1 0,0-2 0,0 1 0,17 5 0,-9-4 0,1 3 0,-18-8 0,0 0 0,1 0 0,-1 0 0,0 0 0,-1 0 0,1-1 0,0 1 0,0 0 0,0 0 0,0 0 0,-1 0 0,1 0 0,-1 0 0,1 0 0,0 0 0,-1 0 0,0 0 0,1-1 0,-1 1 0,-1 1 0,-5 11 0,1 0 0,0 0 0,1 0 0,0 1 0,1 0 0,0-1 0,1 2 0,1-1 0,-1 16 0,1-1 0,2 0 0,1-1 0,8 49 0,0-38 0,23 63 0,-21-72 0,-1 1 0,-2 0 0,7 45 0,-14-73 0,-1 1 0,0 0 0,0 0 0,0 0 0,0 0 0,-1 0 0,1-1 0,-1 1 0,0 0 0,0 0 0,-1-1 0,1 1 0,-1 0 0,0-1 0,-2 5 0,2-7 0,1 1 0,-1-1 0,0 1 0,0-1 0,1 0 0,-1 1 0,0-1 0,0 0 0,0 0 0,0-1 0,0 1 0,0 0 0,0-1 0,-1 1 0,1-1 0,0 0 0,0 1 0,0-1 0,-1 0 0,1 0 0,0-1 0,0 1 0,0 0 0,-1-1 0,1 1 0,0-1 0,-4-1 0,0-1-114,0 0 1,0 0-1,0 0 0,0-1 0,0 1 1,1-1-1,0-1 0,0 1 0,0-1 1,0 0-1,-7-10 0,-11-23-6712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24575,'4'-34'0,"-4"33"0,0 1 0,1-1 0,-1 0 0,0 1 0,1-1 0,-1 1 0,1-1 0,-1 1 0,1-1 0,-1 1 0,1-1 0,-1 1 0,1 0 0,-1-1 0,1 1 0,0 0 0,-1-1 0,1 1 0,-1 0 0,1 0 0,0 0 0,-1 0 0,1-1 0,0 1 0,-1 0 0,1 0 0,0 0 0,0 0 0,-1 0 0,1 1 0,0-1 0,-1 0 0,1 0 0,-1 0 0,1 1 0,0-1 0,-1 0 0,1 1 0,0-1 0,-1 0 0,1 1 0,-1-1 0,1 1 0,-1-1 0,1 1 0,9 7 0,-1-1 0,0 2 0,0-1 0,-1 1 0,0 0 0,0 1 0,-1 0 0,-1 0 0,0 0 0,0 1 0,-1 0 0,0 0 0,4 14 0,-1 0 0,-1 1 0,-1 0 0,-2 0 0,3 45 0,-8-92 0,1 0 0,0 0 0,2 1 0,0-1 0,9-31 0,-10 46 0,1 0 0,0 1 0,1-1 0,-1 1 0,1 0 0,0-1 0,0 1 0,1 0 0,-1 1 0,1-1 0,0 1 0,1 0 0,-1 0 0,1 0 0,0 0 0,0 1 0,0-1 0,0 2 0,0-1 0,1 0 0,-1 1 0,1 0 0,0 0 0,8-1 0,-10 2 0,-1 0 0,1 0 0,-1 1 0,1-1 0,-1 1 0,1 0 0,-1 0 0,1 0 0,-1 1 0,1-1 0,-1 1 0,1 0 0,-1 0 0,1 0 0,-1 0 0,0 1 0,0-1 0,1 1 0,-1 0 0,0 0 0,-1 0 0,1 0 0,0 0 0,-1 1 0,1-1 0,-1 1 0,0 0 0,1 0 0,-1 0 0,-1 0 0,1 0 0,0 0 0,-1 0 0,0 1 0,1-1 0,-1 0 0,1 7 0,4 27-279,-1-1 1,-2 1-1,-3 72 0,0-102 29,-2 43-6576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24575,'-36'36'0,"-2"-2"0,-1-1 0,-1-2 0,-49 28 0,73-52 0,16-9 0,26-13 0,-6 9 0,-1 1 0,1 1 0,0 1 0,1 0 0,-1 2 0,0 0 0,1 1 0,-1 1 0,0 1 0,21 5 0,-33-4 11,-1 0 0,1 0 0,-1 1 0,1 0 0,-1 0 0,0 0-1,-1 1 1,1 0 0,-1 1 0,6 6 0,-1 0-308,-1 0 0,-1 1 0,0 0 0,9 18 0,1 8-6529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24575,'87'1'0,"105"-4"0,-185 3 0,0 0 0,0-1 0,0 0 0,0-1 0,0 1 0,-1-1 0,1-1 0,-1 1 0,1-1 0,-1 0 0,11-8 0,-20 16 0,-1 0 0,0 0 0,1 0 0,0 1 0,0 0 0,1-1 0,-1 1 0,1 0 0,1 0 0,-2 8 0,-8 66 0,10-72 0,0 3-69,-3 26 168,2 44 0,3-71-248,-1-1-1,1 1 1,1-1-1,0 1 1,0-1 0,0 1-1,2-1 1,-1 0-1,9 16 1,5-2-6677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24575,'0'8'0,"-1"1"0,0 0 0,-5 14 0,-1 19 0,6-34 0,1 0 0,1 0 0,-1-1 0,1 1 0,0 0 0,1 0 0,0 0 0,0-1 0,1 1 0,0-1 0,0 0 0,1 1 0,0-2 0,0 1 0,1 0 0,-1-1 0,2 0 0,-1 0 0,0 0 0,1-1 0,0 0 0,10 7 0,-5-5 0,0-1 0,0 0 0,1-1 0,0 0 0,0 0 0,0-2 0,1 1 0,-1-2 0,1 1 0,0-2 0,0 0 0,0 0 0,18-2 0,-26 0 0,1 0 0,0 0 0,0 0 0,-1-1 0,1 0 0,-1 0 0,1 0 0,-1-1 0,0 1 0,0-1 0,0-1 0,0 1 0,-1-1 0,1 1 0,-1-1 0,0-1 0,0 1 0,0 0 0,-1-1 0,1 0 0,-1 0 0,-1 0 0,4-7 0,-3 5 0,0-1 0,-1 1 0,0 0 0,-1 0 0,1-1 0,-1 1 0,-1-1 0,1 1 0,-2-1 0,1 0 0,-1 1 0,0-1 0,0 1 0,-1 0 0,0-1 0,0 1 0,-6-13 0,5 15 8,-1 0-1,1 0 1,0 0-1,-1 1 1,0 0-1,0-1 1,0 2-1,-1-1 1,0 0-1,1 1 1,-1 0-1,0 0 1,0 0-1,-1 1 1,-8-4-1,-1 2-304,-1 0 0,1 0 0,-1 2 0,-23-2 0,-3 3-6529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24575,'0'13'0,"0"1"0,1-1 0,1 0 0,0 0 0,5 16 0,-4-22 0,0 0 0,0 1 0,0-1 0,1-1 0,0 1 0,1 0 0,-1-1 0,1 0 0,0 0 0,9 7 0,-5-6 0,1 0 0,0 0 0,0-1 0,1 0 0,0-1 0,0 0 0,0-1 0,1 0 0,-1-1 0,1 0 0,0-1 0,20 2 0,-26-3 0,0-1 0,-1 0 0,1 0 0,0 0 0,-1-1 0,1 0 0,0 0 0,-1 0 0,1-1 0,-1 0 0,1 0 0,-1 0 0,0-1 0,0 1 0,0-1 0,0 0 0,-1-1 0,1 1 0,-1-1 0,0 0 0,0 0 0,0-1 0,0 1 0,-1-1 0,0 1 0,0-1 0,0 0 0,3-8 0,-1-4-170,-1 0-1,0 0 0,-1-1 1,-1 1-1,0-1 0,-2 0 1,-2-33-1,-5-1-6655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51 24575,'-2'0'0,"1"0"0,-1 1 0,0-1 0,1 0 0,-1 1 0,0 0 0,1-1 0,-1 1 0,0 0 0,1 0 0,-1-1 0,1 1 0,0 1 0,-1-1 0,1 0 0,0 0 0,0 0 0,-1 1 0,1-1 0,0 0 0,0 1 0,1-1 0,-1 1 0,0 0 0,0-1 0,1 1 0,-2 2 0,-1 6 0,1 0 0,0 1 0,-1 14 0,2-15 0,-1 3 0,1 1 0,0-1 0,1 1 0,0-1 0,1 1 0,5 22 0,-5-31 0,1-1 0,-1 0 0,1 1 0,0-1 0,0 0 0,0 0 0,1 0 0,0 0 0,-1-1 0,1 1 0,0-1 0,1 1 0,-1-1 0,1 0 0,-1 0 0,1-1 0,0 1 0,0-1 0,0 0 0,0 0 0,0 0 0,1 0 0,6 1 0,3 0 0,0-1 0,0 0 0,0-1 0,0-1 0,1 0 0,-1-1 0,0 0 0,0-1 0,20-6 0,-25 6 0,0-1 0,-1 1 0,0-2 0,0 1 0,0-1 0,0 0 0,0-1 0,-1 0 0,0 0 0,0 0 0,0-1 0,0 0 0,-1-1 0,0 1 0,-1-1 0,8-11 0,-7 3-114,0 0 1,-1 0-1,0 0 0,-2 0 0,1-1 1,-2 1-1,0-1 0,-1 0 0,-1 0 1,0 0-1,-4-25 0,-3 4-6712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11 0,0 3 0,0 4 0,0-1 0,0 1 0,0 2 0,0 3 0,0 1 0,9-8 0,13-10 0,2-12-8191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24575,'0'0'0,"0"-1"0,-1 1 0,1-1 0,0 1 0,0-1 0,0 1 0,0-1 0,0 1 0,0-1 0,0 1 0,0-1 0,0 1 0,0-1 0,0 1 0,0-1 0,0 1 0,1-1 0,-1 1 0,0-1 0,0 1 0,1-1 0,-1 1 0,0-1 0,0 1 0,1 0 0,-1-1 0,0 1 0,1 0 0,-1-1 0,1 1 0,0-1 0,9 14 0,8 29 0,3 37 0,-21-78 0,1 0 0,-1-1 0,0 1 0,1 0 0,-1 0 0,0 0 0,1 0 0,-1-1 0,1 1 0,-1 0 0,1 0 0,-1-1 0,1 1 0,0 0 0,-1-1 0,1 1 0,0-1 0,0 1 0,-1-1 0,3 2 0,-3-3 0,1 1 0,0 0 0,-1 0 0,1 0 0,0 0 0,-1 0 0,1 0 0,0-1 0,-1 1 0,1 0 0,-1 0 0,1-1 0,0 1 0,-1-1 0,1 1 0,-1 0 0,1-1 0,-1 1 0,1-1 0,-1 1 0,1-2 0,18-33 0,-14 23 0,1-6 0,1 1 0,0 1 0,1-1 0,20-27 0,-26 41 0,0 0 0,1 0 0,-1 0 0,1 0 0,0 1 0,0-1 0,0 1 0,0 0 0,0 0 0,0 0 0,0 0 0,1 0 0,-1 1 0,1 0 0,-1 0 0,1 0 0,-1 0 0,1 0 0,0 1 0,0-1 0,-1 1 0,1 0 0,0 0 0,0 0 0,-1 1 0,1-1 0,0 1 0,-1 0 0,1 0 0,5 3 0,-5-2 0,1 0 0,-1 1 0,1-1 0,-1 1 0,0 0 0,0 1 0,0-1 0,0 1 0,-1 0 0,1-1 0,-1 2 0,0-1 0,0 0 0,-1 0 0,1 1 0,3 8 0,0 5 0,-1 1 0,0 0 0,2 23 0,7 23 0,-4-30-1365,1-4-5461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24575,'-6'0'0,"-1"0"0,1 1 0,-1 0 0,1 0 0,-1 1 0,1-1 0,0 1 0,0 1 0,0-1 0,0 1 0,0 0 0,0 1 0,1-1 0,-8 8 0,5-5 0,1 1 0,1 1 0,0-1 0,0 1 0,0 0 0,1 1 0,0-1 0,1 1 0,-5 11 0,5-7 0,-1 1 0,1 0 0,1 0 0,1 0 0,0 0 0,1 1 0,0-1 0,1 0 0,0 1 0,2-1 0,-1 0 0,2 0 0,6 23 0,-6-31 0,-1 1 0,1-1 0,0 0 0,1 0 0,0 0 0,0 0 0,0 0 0,0-1 0,1 0 0,0 0 0,0 0 0,1-1 0,11 8 0,-8-6 0,1-2 0,1 1 0,-1-2 0,1 1 0,-1-1 0,1-1 0,0 0 0,15 1 0,-9-2 0,1 0 0,0 0 0,0-2 0,0 0 0,0-1 0,31-9 0,-42 10 0,-1-1 0,0-1 0,0 1 0,0-1 0,-1 0 0,1 0 0,-1-1 0,1 0 0,-1 0 0,-1 0 0,1 0 0,0-1 0,-1 0 0,0 0 0,0 0 0,0 0 0,-1-1 0,0 1 0,0-1 0,0 0 0,-1 0 0,3-8 0,-4 7 0,0 1 0,0-1 0,0 0 0,-1 0 0,0 0 0,0 0 0,0 0 0,-1 1 0,0-1 0,-4-11 0,4 16 0,1-1 0,-1 1 0,0 0 0,0 0 0,0 1 0,0-1 0,0 0 0,0 0 0,0 0 0,-1 1 0,1-1 0,-1 0 0,1 1 0,-1 0 0,0-1 0,0 1 0,1 0 0,-1 0 0,0 0 0,0 0 0,0 0 0,0 0 0,0 1 0,0-1 0,-1 1 0,1-1 0,0 1 0,0 0 0,0 0 0,0 0 0,0 0 0,-1 0 0,1 0 0,0 1 0,0-1 0,0 1 0,-4 1 0,1 0 0,0 0 0,1 0 0,-1 1 0,0 0 0,1 0 0,0 0 0,0 1 0,0-1 0,0 1 0,0 0 0,1 0 0,-1 1 0,1-1 0,0 1 0,1-1 0,-1 1 0,1 0 0,0 0 0,0 0 0,1 0 0,-1 0 0,-1 10 0,-1 10 0,1-1 0,2 0 0,1 38 0,2-25 0,3 1 0,1-1 0,2 0 0,1 0 0,2-1 0,2 0 0,18 38 0,-28-69-114,-1 0 1,1-1-1,0 1 0,0 0 0,0-1 1,1 0-1,-1 0 0,1 0 0,0 0 1,0 0-1,6 3 0,17 8-6712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3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24575,'0'-9'0,"0"2"0,0 6 0,-4 3 0,-3 16 0,2 18 0,5 12 0,2 3 0,7-8 0,1-10-8191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3-8191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4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75 24575,'-2'0'0,"-1"1"0,1 0 0,0-1 0,0 1 0,0 0 0,0 0 0,0 0 0,0 1 0,0-1 0,1 0 0,-1 1 0,0-1 0,1 1 0,-1-1 0,1 1 0,-1 0 0,1 0 0,0 0 0,0 0 0,0 0 0,0 0 0,0 0 0,0 0 0,0 0 0,1 0 0,-1 0 0,1 4 0,-2-2 0,1 1 0,0 0 0,0 0 0,1 0 0,0 0 0,0 0 0,0 0 0,0 0 0,1 0 0,-1 0 0,1-1 0,2 6 0,1-3 0,1 0 0,0-1 0,0 1 0,0-1 0,1 0 0,0-1 0,0 0 0,0 0 0,1 0 0,0 0 0,-1-1 0,2 0 0,-1-1 0,0 0 0,1 0 0,0 0 0,-1-1 0,1 0 0,0 0 0,9 0 0,-11-2 0,0 1 0,-1-1 0,1 0 0,0-1 0,0 1 0,0-1 0,0 0 0,0-1 0,-1 1 0,1-1 0,0-1 0,7-3 0,-9 3 0,0 1 0,0-1 0,-1 0 0,1 0 0,-1-1 0,0 1 0,0-1 0,0 0 0,0 1 0,-1-1 0,0 0 0,0-1 0,0 1 0,0 0 0,0-1 0,-1 1 0,2-8 0,-1 2 0,-1 0 0,0 0 0,0 1 0,-1-1 0,-1 0 0,1 0 0,-1 0 0,-1 0 0,0 0 0,-1 1 0,-4-13 0,6 18 0,-1 1 0,1-1 0,-1 1 0,0-1 0,0 1 0,-1 0 0,1 0 0,-1 0 0,1 0 0,-1 0 0,0 0 0,0 1 0,0 0 0,-1-1 0,1 1 0,-1 0 0,1 1 0,-1-1 0,1 0 0,-1 1 0,0 0 0,0 0 0,0 0 0,1 1 0,-1-1 0,0 1 0,0 0 0,0 0 0,0 0 0,-7 1 0,6 1-85,0-1 0,-1 0-1,1 1 1,0 0 0,0 0-1,0 1 1,0 0 0,1-1-1,-1 1 1,1 1 0,0-1-1,-1 1 1,1 0 0,1 0-1,-6 6 1,-18 30-6741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 24575,'-1'2'0,"0"0"0,0 0 0,-1 0 0,1-1 0,0 1 0,-1 0 0,1-1 0,-1 1 0,1-1 0,-4 3 0,0 1 0,-3 2 0,2-1 0,-1 2 0,1-1 0,0 1 0,0 0 0,1 0 0,0 0 0,1 1 0,0 0 0,0 0 0,1 0 0,0 0 0,0 0 0,1 1 0,0-1 0,1 1 0,0 15 0,1-22 0,0 1 0,1-1 0,0 0 0,-1 1 0,1-1 0,1 0 0,-1 1 0,0-1 0,1 0 0,-1 0 0,1 0 0,0 0 0,0 0 0,0-1 0,1 1 0,-1-1 0,1 1 0,-1-1 0,1 0 0,0 0 0,0 0 0,0 0 0,0 0 0,0-1 0,0 1 0,0-1 0,0 0 0,1 0 0,-1 0 0,6 0 0,5 2 0,1-1 0,-1-1 0,1 0 0,0-1 0,-1 0 0,15-3 0,-15 0 0,-1 0 0,1-1 0,-1 0 0,0-1 0,0 0 0,-1-1 0,0 0 0,0-1 0,0-1 0,12-10 0,-19 14 0,0-1 0,0 0 0,-1 0 0,1 0 0,-1 0 0,0-1 0,-1 0 0,1 0 0,-1 0 0,3-7 0,-5 9 0,0-1 0,0 1 0,0 0 0,-1-1 0,1 1 0,-1-1 0,0 1 0,0-1 0,-1 1 0,1 0 0,-1-1 0,0 1 0,0-1 0,-1 1 0,1 0 0,-4-7 0,2 6 0,-1-1 0,0 1 0,0-1 0,0 1 0,0 0 0,-1 1 0,0-1 0,0 1 0,0 0 0,-1 0 0,1 1 0,-1-1 0,0 1 0,0 0 0,0 1 0,0 0 0,0-1 0,-1 2 0,1-1 0,-1 1 0,-7 0 0,5 0 0,1 0 0,0 1 0,-1 0 0,1 1 0,0 0 0,0 0 0,-1 1 0,1 0 0,0 1 0,0-1 0,1 1 0,-1 1 0,1 0 0,-1 0 0,1 0 0,-9 8 0,9-5 0,0 1 0,1-1 0,0 1 0,0 0 0,1 1 0,0-1 0,1 1 0,-1 0 0,-4 18 0,6-20 0,2-1 0,-1 0 0,1 1 0,0-1 0,0 1 0,0-1 0,1 1 0,0-1 0,1 1 0,-1-1 0,1 1 0,1-1 0,-1 1 0,1-1 0,0 0 0,3 7 0,-2-10 0,-1 0 0,1 0 0,0 0 0,0 0 0,0 0 0,0-1 0,1 1 0,-1-1 0,1 0 0,-1 0 0,1 0 0,0 0 0,0-1 0,-1 1 0,1-1 0,0 0 0,1 0 0,3 0 0,7 1 0,0-1 0,0 0 0,23-3 0,-29 1 0,0 0 0,0 0 0,0-1 0,0 0 0,-1 0 0,1-1 0,-1-1 0,0 1 0,0-1 0,0-1 0,0 1 0,-1-1 0,0-1 0,8-6 0,-7 3 0,0 0 0,-1 0 0,0-1 0,0 0 0,-1 0 0,0-1 0,-1 0 0,0 0 0,5-19 0,1-7 0,-7 33 0,-1 16 0,-1 32 0,-1-26 0,-1-8 0,1 1 0,1-1 0,0 1 0,0-1 0,1 0 0,0 1 0,9 17 0,-10-24 0,1 0 0,0 0 0,0 0 0,0 0 0,1 0 0,-1 0 0,1-1 0,0 0 0,0 1 0,0-2 0,1 1 0,-1 0 0,1-1 0,-1 0 0,1 0 0,0 0 0,0-1 0,6 2 0,5 0 0,1-1 0,0 0 0,0-1 0,-1-1 0,1-1 0,0 0 0,0-2 0,-1 1 0,1-2 0,-1 0 0,0-1 0,0-1 0,-1 0 0,1-2 0,-1 1 0,16-12 0,-9 4 0,0-1 0,-1-2 0,-1 0 0,0 0 0,-2-2 0,0-1 0,-1 0 0,-1-1 0,16-30 0,-31 75 0,-6 44 0,2-36 0,1 0 0,5 46 0,-3-68 0,1 1 0,1 0 0,0-1 0,0 1 0,1-1 0,1 1 0,-1-1 0,1 0 0,1-1 0,0 1 0,0-1 0,8 11 0,-9-15-105,1-1 0,-1 1 0,1-1 0,0 1 0,0-1 0,0-1 0,0 1 0,1-1 0,-1 0 0,1 0 0,-1 0 0,7 0 0,28 5-6721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4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24575,'0'3'0,"3"71"0,-3-64 0,2-1 0,-1 1 0,1 0 0,1-1 0,0 0 0,0 1 0,1-1 0,6 11 0,-5-14 0,-1 0 0,1-1 0,0 1 0,0-1 0,1 0 0,0 0 0,0-1 0,0 0 0,0 0 0,1 0 0,-1-1 0,1 0 0,0 0 0,0-1 0,0 0 0,0 0 0,8 1 0,-10-3 0,1 1 0,-1-1 0,0 0 0,0 0 0,0 0 0,0-1 0,1 0 0,-1 0 0,0 0 0,0-1 0,-1 0 0,1 0 0,0 0 0,0 0 0,-1-1 0,0 0 0,1 1 0,-1-2 0,0 1 0,0 0 0,-1-1 0,1 0 0,-1 0 0,0 0 0,3-5 0,3-8-195,-1-1 0,0 0 0,-2 0 0,0-1 0,-1 0 0,5-32 0,-3 2-6631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54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211 398 24575,'-7'0'0,"-1"0"0,1 1 0,-1 0 0,1 1 0,0 0 0,0 0 0,0 0 0,0 1 0,0 0 0,1 1 0,-1-1 0,1 1 0,0 0 0,0 1 0,0-1 0,0 1 0,1 1 0,-6 6 0,6-6 0,-1 2 0,2-1 0,-1 1 0,1-1 0,0 1 0,0 0 0,1 1 0,0-1 0,1 1 0,-1-1 0,2 1 0,-1 0 0,1-1 0,1 18 0,0-20 0,1-1 0,0 0 0,0 0 0,0 1 0,1-1 0,0 0 0,0 0 0,0 0 0,1 0 0,-1-1 0,1 1 0,0-1 0,1 1 0,-1-1 0,1 0 0,0-1 0,0 1 0,0 0 0,0-1 0,0 0 0,1 0 0,0 0 0,-1-1 0,1 0 0,0 0 0,0 0 0,0 0 0,1-1 0,-1 1 0,0-2 0,7 2 0,-6-1 0,0-1 0,0 1 0,0-1 0,1 0 0,-1-1 0,0 1 0,0-1 0,0 0 0,0-1 0,0 0 0,0 0 0,0 0 0,-1 0 0,1-1 0,-1 0 0,1 0 0,-1-1 0,0 1 0,-1-1 0,1 0 0,0-1 0,-1 1 0,0-1 0,0 0 0,-1 0 0,1 0 0,3-7 0,-3 2 0,0 0 0,-1 0 0,0-1 0,0 1 0,-1-1 0,0 0 0,-1 1 0,-1-1 0,1 0 0,-2 0 0,1 0 0,-2 0 0,-2-13 0,1 12 0,-2 0 0,1-1 0,-1 1 0,-1 1 0,0-1 0,0 1 0,-2 0 0,1 1 0,-1-1 0,-1 2 0,-9-11 0,-186-160 0,201 178 0,1 1 0,0-2 0,0 1 0,0 0 0,0 0 0,0-1 0,0 1 0,1 0 0,-1-1 0,1 0 0,-1 1 0,1-1 0,0 0 0,-1-5 0,2 6 0,1 0 0,-1 1 0,0-1 0,1 0 0,-1 1 0,1-1 0,-1 0 0,1 1 0,0-1 0,0 1 0,0-1 0,0 1 0,0-1 0,0 1 0,0-1 0,0 1 0,1 0 0,-1 0 0,0 0 0,1 0 0,-1 0 0,1 0 0,-1 0 0,4-1 0,9-4 0,0 0 0,0 1 0,1 1 0,-1 0 0,1 1 0,0 1 0,28-1 0,-15 0 0,33-7 0,-36 5-120,1-2-191,1 1 0,0 1-1,46-2 1,-32 9-6515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24575,'0'5'0,"-5"15"0,-1 13 0,0 15 0,2 4 0,10-7 0,18-1 0,23-10 0,13-9 0,10-9 0,7-8 0,-10-5-8191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24575,'0'-25'0,"0"22"0,0 16 0,0-9 0,1 0 0,-1 0 0,1 0 0,-1 0 0,1 0 0,0 0 0,1 0 0,-1 0 0,1-1 0,-1 1 0,1 0 0,0-1 0,0 1 0,1-1 0,-1 0 0,5 5 0,-2-4 0,1 1 0,0-1 0,0 0 0,0 0 0,0 0 0,1-1 0,-1 0 0,13 4 0,-4-3 0,1-1 0,-1 0 0,0-1 0,1 0 0,-1-1 0,1-1 0,0-1 0,19-3 0,-30 3 0,0 0 0,1-1 0,-1 1 0,0-1 0,0-1 0,0 1 0,0-1 0,0 0 0,-1 0 0,1 0 0,-1 0 0,0-1 0,0 0 0,0 0 0,0 0 0,-1 0 0,0-1 0,0 1 0,0-1 0,0 0 0,3-9 0,-5 10 0,1 0 0,-1 0 0,-1 0 0,1 0 0,0 0 0,-1 0 0,0 0 0,0 0 0,0 0 0,-1 0 0,1 0 0,-1 0 0,0 0 0,0 0 0,0 0 0,-1 0 0,1 0 0,-1 1 0,0-1 0,0 1 0,0-1 0,-1 1 0,1 0 0,-1 0 0,0 0 0,0 0 0,0 0 0,0 0 0,-6-3 0,-2 0 0,1 0 0,-1 1 0,0 1 0,0-1 0,0 2 0,-1 0 0,1 0 0,-1 1 0,-20-2 0,25 4 0,0 0 0,0 0 0,0 1 0,0 0 0,1 0 0,-1 1 0,0 0 0,-7 3 0,10-4 0,1 1 0,-1 0 0,1 0 0,0 0 0,0 0 0,0 0 0,0 1 0,0 0 0,1-1 0,-1 1 0,1 0 0,-1 0 0,1 1 0,0-1 0,-2 5 0,3-5 0,0 0 0,0 0 0,0 0 0,1-1 0,-1 1 0,1 0 0,-1 0 0,1 0 0,0 0 0,0 0 0,1 0 0,-1 0 0,0 0 0,1 0 0,0 0 0,0 0 0,0-1 0,0 1 0,0 0 0,0-1 0,1 1 0,-1-1 0,1 1 0,0-1 0,0 1 0,0-1 0,0 0 0,0 0 0,0 0 0,1 0 0,-1-1 0,1 1 0,-1-1 0,4 2 0,3 2 0,0 0 0,0-1 0,1 0 0,-1-1 0,1 0 0,0-1 0,0 0 0,20 2 0,-22-4 0,0 0 0,0 0 0,0 0 0,0-1 0,0 0 0,0-1 0,0 0 0,-1 0 0,1-1 0,0 0 0,-1 0 0,0 0 0,0-1 0,0 0 0,0-1 0,0 0 0,-1 0 0,0 0 0,0-1 0,-1 1 0,1-1 0,-1-1 0,0 1 0,-1-1 0,0 0 0,0 0 0,0 0 0,-1-1 0,0 1 0,2-9 0,3-14 0,-4 104 0,-2-63 9,0 0 1,0-1-1,0 1 0,2-1 0,-1 0 1,1 0-1,1 0 0,0 0 0,0-1 0,0 0 1,2 0-1,9 11 0,-2-4-257,1-1 1,0-1-1,1-1 1,0 0-1,26 15 1,12 2-6579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24575,'9'4'0,"3"7"0,0 10 0,-3 6 0,7 8 0,0 7 0,-2 1 0,5 2 0,0 3 0,-3 3 0,0-8 0,-3-2 0,-3-12 0,-4-12-8191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24575,'1'-1'0,"-1"0"0,0 1 0,1-1 0,-1 1 0,0-1 0,1 0 0,-1 1 0,1-1 0,-1 1 0,1-1 0,-1 1 0,1-1 0,-1 1 0,1-1 0,0 1 0,-1 0 0,1-1 0,0 1 0,-1 0 0,1 0 0,0-1 0,-1 1 0,1 0 0,1 0 0,22-5 0,-20 5 0,11-3 0,-1 1 0,1 1 0,-1 1 0,29 2 0,-38-2 0,-1 1 0,1 0 0,0 0 0,-1 1 0,1-1 0,-1 1 0,0 0 0,1 0 0,-1 1 0,0-1 0,0 1 0,-1 0 0,1 0 0,0 0 0,-1 0 0,0 1 0,0-1 0,5 9 0,-6-10 0,-1 0 0,0 1 0,0-1 0,0 1 0,0-1 0,0 1 0,-1-1 0,1 1 0,-1-1 0,1 1 0,-1 0 0,0-1 0,0 1 0,0 0 0,-1-1 0,1 1 0,-1 0 0,1-1 0,-1 1 0,0-1 0,0 1 0,0-1 0,0 0 0,0 1 0,-1-1 0,1 0 0,-1 0 0,0 0 0,1 0 0,-1 0 0,0 0 0,0 0 0,0-1 0,0 1 0,-1-1 0,-3 3 0,-1 1 0,-1-1 0,0 0 0,0 0 0,0-1 0,-1 0 0,1 0 0,-1-1 0,1 0 0,-14 1 0,57-4 0,0 1 0,-1 2 0,49 8 0,-70-7 0,0 0 0,-1 1 0,1 0 0,-1 1 0,19 11 0,-26-13 0,1 0 0,-1 1 0,0 0 0,0 0 0,0 1 0,0 0 0,-1-1 0,0 1 0,0 1 0,0-1 0,-1 0 0,4 9 0,-6-12 0,0 0 0,0 0 0,0 0 0,-1-1 0,1 1 0,-1 0 0,1 0 0,-1 0 0,0 0 0,0 0 0,0 0 0,0 0 0,0 0 0,0 0 0,0 0 0,-1 0 0,1 0 0,-1 0 0,1 0 0,-1-1 0,0 1 0,0 0 0,0 0 0,-1 2 0,-1-1 0,0-1 0,0 1 0,0 0 0,-1-1 0,1 0 0,0 0 0,-1 0 0,1 0 0,-1-1 0,0 1 0,-5 0 0,-11 3 0,1-2 0,-1 0 0,-33 0 0,-4-5-1365,9-3-5461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24575,'-2'0'0,"0"0"0,0 1 0,1-1 0,-1 1 0,0-1 0,1 1 0,-1 0 0,0 0 0,1 0 0,-1 0 0,1 0 0,-1 0 0,1 0 0,0 0 0,-1 0 0,1 1 0,0-1 0,0 1 0,0-1 0,0 1 0,0-1 0,0 1 0,0 0 0,1-1 0,-2 4 0,1-3 0,0 1 0,0 0 0,0 0 0,1 0 0,-1 0 0,1-1 0,0 1 0,0 0 0,0 0 0,0 0 0,0 0 0,0 0 0,1 0 0,0 0 0,0 3 0,2-3 0,0 1 0,0 0 0,0-1 0,0 0 0,0 0 0,1 0 0,-1 0 0,1-1 0,0 1 0,0-1 0,0 0 0,0 0 0,0 0 0,0 0 0,0-1 0,1 0 0,6 1 0,9 2 0,0-1 0,29 1 0,-40-4 0,-1 0 0,1 0 0,-1-1 0,1 0 0,-1 0 0,15-5 0,-21 5 0,1 0 0,-1 0 0,1 0 0,-1 0 0,1-1 0,-1 1 0,0-1 0,0 1 0,0-1 0,0 0 0,0 0 0,0 0 0,0 0 0,-1 0 0,1 0 0,-1 0 0,1 0 0,-1-1 0,0 1 0,0-1 0,0 1 0,0-1 0,0 1 0,0-6 0,-1 7 0,0-1 0,0 0 0,0 1 0,0-1 0,0 0 0,0 0 0,-1 1 0,1-1 0,-1 0 0,1 1 0,-1-1 0,0 1 0,0-1 0,1 1 0,-1-1 0,0 1 0,0-1 0,-3-1 0,1 0 0,0 0 0,-1 0 0,1 1 0,-1 0 0,0-1 0,0 1 0,-5-2 0,-6-1 0,1 1 0,-1 0 0,-22-2 0,35 6 0,-21-4 0,0 2 0,-1 1 0,-23 1 0,41 1 0,-1 0 0,0 0 0,1 0 0,-1 1 0,1 0 0,-12 5 0,16-5 0,-1-1 0,0 1 0,1-1 0,0 1 0,-1 0 0,1 0 0,0 0 0,0 0 0,0 1 0,0-1 0,1 0 0,-1 1 0,1-1 0,-1 1 0,1 0 0,-1 3 0,1-4 0,0 0 0,1 0 0,0 1 0,-1-1 0,1 0 0,0 0 0,0 1 0,0-1 0,0 0 0,1 1 0,-1-1 0,1 0 0,-1 0 0,1 0 0,0 1 0,0-1 0,0 0 0,0 0 0,0 0 0,0 0 0,1-1 0,-1 1 0,1 0 0,-1 0 0,1-1 0,-1 1 0,1-1 0,0 1 0,0-1 0,0 0 0,0 0 0,0 0 0,0 0 0,4 1 0,5 3 0,1-1 0,-1-1 0,1 0 0,-1-1 0,18 2 0,-18-2 0,1-1 0,-1-1 0,1 0 0,-1 0 0,1-1 0,-1 0 0,1-1 0,-1-1 0,0 0 0,0 0 0,0-1 0,0 0 0,0-1 0,-1 0 0,0-1 0,16-12 0,-25 17 0,-1 1 0,1 0 0,-1-1 0,1 1 0,-1 0 0,1-1 0,0 1 0,-1 0 0,1-1 0,-1 1 0,1 0 0,0 0 0,-1 0 0,1 0 0,0 0 0,-1-1 0,1 1 0,0 0 0,-1 1 0,1-1 0,0 0 0,-1 0 0,1 0 0,-1 0 0,1 0 0,0 1 0,-1-1 0,1 0 0,-1 0 0,1 1 0,-1-1 0,1 0 0,0 1 0,-1-1 0,1 1 0,-1-1 0,0 1 0,1-1 0,-1 1 0,1-1 0,-1 1 0,0-1 0,1 1 0,-1 0 0,0-1 0,0 1 0,14 39 0,-9-24 0,8 18-1365,1-5-5461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24575,'-5'0'0,"-1"9"0,0 8 0,1 10 0,1 9 0,2 9 0,1 5 0,15 3 0,4-2 0,0-11-8191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2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24575,'-10'0'0,"1"0"0,-1 0 0,1 1 0,-1 0 0,-16 5 0,23-5 0,-1 1 0,1-1 0,0 1 0,0 0 0,0 0 0,0 0 0,0 1 0,1-1 0,-1 1 0,1-1 0,-1 1 0,1 0 0,0 0 0,0 0 0,0 0 0,1 0 0,-1 0 0,-1 6 0,0-1 0,0-1 0,1 1 0,-1 0 0,2 0 0,-1 0 0,1 0 0,1 0 0,-1 0 0,1 0 0,1 0 0,-1 0 0,1 0 0,1 0 0,0 0 0,0 0 0,0 0 0,1-1 0,0 1 0,1-1 0,-1 0 0,1 0 0,1 0 0,0 0 0,-1-1 0,2 1 0,-1-2 0,1 1 0,0 0 0,0-1 0,1 0 0,-1-1 0,1 1 0,0-1 0,0-1 0,1 1 0,14 4 0,-3-3 0,0-2 0,1 0 0,-1 0 0,1-2 0,0-1 0,0 0 0,0-1 0,-1-2 0,1 0 0,-1 0 0,0-2 0,28-10 0,-42 12 0,0 1 0,0-1 0,0-1 0,-1 1 0,1 0 0,-1-1 0,1 0 0,-1 0 0,-1 0 0,1-1 0,-1 1 0,1-1 0,-1 0 0,0 0 0,-1 0 0,1 0 0,-1-1 0,0 1 0,-1-1 0,1 1 0,0-11 0,-1 12 0,-1 1 0,1-1 0,-1 0 0,0 0 0,0 0 0,-1 0 0,1 0 0,-1 0 0,0 0 0,0 0 0,0 0 0,-1 1 0,1-1 0,-1 1 0,0-1 0,0 1 0,0-1 0,0 1 0,-1 0 0,1 0 0,-1 0 0,0 0 0,0 1 0,0-1 0,0 1 0,0 0 0,-1-1 0,1 2 0,-1-1 0,1 0 0,-7-1 0,8 2 0,0 0 0,0 1 0,0-1 0,0 1 0,0-1 0,0 1 0,0 0 0,-1 0 0,1 0 0,0 0 0,0 0 0,0 1 0,0-1 0,-1 1 0,1-1 0,0 1 0,0 0 0,0-1 0,0 1 0,0 0 0,1 1 0,-1-1 0,0 0 0,0 0 0,1 1 0,-1-1 0,1 1 0,-1 0 0,1-1 0,-1 1 0,1 0 0,0 0 0,0 0 0,0 0 0,0 0 0,0 0 0,1 0 0,-1 0 0,1 0 0,-1 3 0,-3 10 0,2 1 0,-1 0 0,2 0 0,0 22 0,1-27 0,0 6 0,6 310 0,-4-308-170,0 1-1,2-1 0,0 0 1,1 0-1,1-1 0,1 1 1,10 18-1,-4-16-6655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24575,'9'0'0,"1"0"0,-1 0 0,0-1 0,0 0 0,0 0 0,0-1 0,0-1 0,0 1 0,0-1 0,-1-1 0,0 0 0,1 0 0,-1 0 0,0-1 0,-1 0 0,10-9 0,-4 3 0,-6 12 0,-5 25 0,-1 169 0,1-165 0,2 0 0,1 0 0,2-1 0,15 44 0,-6-36 0,1 0 0,25 36 0,8 16 0,-48-84 0,1 0 0,-1 0 0,0 0 0,-1 0 0,1 0 0,-1 0 0,0 0 0,0 1 0,-1-1 0,1 0 0,-2 10 0,1-13 0,-1 0 0,0 0 0,1 1 0,-1-1 0,0 0 0,0 0 0,0 0 0,0 0 0,-1 0 0,1 0 0,-1 0 0,1-1 0,-1 1 0,1 0 0,-1-1 0,0 1 0,0-1 0,0 0 0,0 0 0,0 0 0,0 1 0,0-2 0,0 1 0,0 0 0,-1 0 0,1-1 0,0 1 0,-1-1 0,-1 0 0,-5 1 11,1 0 0,-1-1 0,1-1-1,-1 1 1,1-1 0,0-1 0,-1 1-1,1-2 1,0 1 0,-8-4 0,-1-1-382,1-1 0,0-1 0,-23-16 0,-3-8-6455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24575,'-13'-1'0,"-1"2"0,1-1 0,0 2 0,0 0 0,0 0 0,-18 7 0,28-8 0,0 0 0,0 1 0,0-1 0,0 1 0,0 0 0,0-1 0,1 2 0,-1-1 0,0 0 0,1 0 0,0 1 0,0-1 0,-1 1 0,2 0 0,-1 0 0,0 0 0,0 0 0,1 0 0,0 0 0,0 0 0,-1 0 0,2 1 0,-1-1 0,0 0 0,1 0 0,-1 1 0,1-1 0,0 1 0,0-1 0,1 4 0,0-4 0,-1 0 0,1 0 0,0 0 0,-1 0 0,1 0 0,1-1 0,-1 1 0,0 0 0,1-1 0,-1 1 0,1-1 0,0 1 0,0-1 0,-1 0 0,2 0 0,-1 0 0,0 0 0,5 3 0,3 1 0,0 0 0,0-1 0,17 6 0,-8-4 0,-19-7 0,0 1 0,1-1 0,-1 0 0,0 0 0,0 1 0,0-1 0,1 0 0,-1 1 0,0-1 0,0 0 0,0 0 0,0 1 0,0-1 0,0 0 0,0 1 0,0-1 0,1 0 0,-1 1 0,0-1 0,0 0 0,0 1 0,-1-1 0,1 0 0,0 1 0,0-1 0,0 0 0,0 1 0,0-1 0,0 0 0,0 0 0,0 1 0,-1-1 0,1 0 0,0 1 0,0-1 0,0 0 0,-1 0 0,1 1 0,-15 19 0,-3 9 0,16-25 0,0 0 0,1 0 0,0 1 0,0-1 0,0 0 0,0 1 0,1-1 0,-1 1 0,1-1 0,1 7 0,-1-9 0,1 0 0,0 0 0,-1 0 0,1 0 0,0 0 0,0 0 0,0 0 0,0 0 0,1 0 0,-1 0 0,0 0 0,1 0 0,0-1 0,-1 1 0,1-1 0,0 1 0,0-1 0,-1 0 0,1 0 0,0 0 0,0 0 0,3 1 0,24 10 0,-1-1 0,2-1 0,-1-2 0,1-1 0,0-1 0,47 2 0,-42-13-1365,-8-5-5461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24575,'128'2'0,"149"-6"0,-270 3 0,1 0 0,0 0 0,-1-1 0,1 0 0,10-4 0,-15 5 0,-1 0 0,1 0 0,-1-1 0,0 1 0,0-1 0,0 1 0,1-1 0,-2 0 0,1 0 0,0 1 0,0-1 0,0-1 0,-1 1 0,0 0 0,1 0 0,-1-1 0,0 1 0,2-5 0,-3 7 0,0-1 0,1 1 0,-1 0 0,0-1 0,0 1 0,1 0 0,-1-1 0,0 1 0,0-1 0,0 1 0,0-1 0,0 1 0,0 0 0,0-1 0,0 1 0,0-1 0,0 1 0,0-1 0,0 1 0,0-1 0,0 1 0,0 0 0,0-1 0,0 1 0,0-1 0,-1 1 0,1 0 0,0-1 0,0 1 0,0-1 0,-1 1 0,1 0 0,0-1 0,-1 1 0,1 0 0,0-1 0,-1 1 0,1 0 0,-1-1 0,0 2 0,0-1 0,0 1 0,1-1 0,-1 1 0,0 0 0,0-1 0,1 1 0,-1 0 0,0-1 0,1 1 0,-1 0 0,0 0 0,1 0 0,-1 0 0,1-1 0,0 1 0,-1 0 0,1 0 0,-1 2 0,-4 16 20,0 0 0,1 0 0,1 0 0,0 1 0,1 35 0,2-43-155,1 1 0,0-1 0,1 0 0,0 0 0,1 0 0,0 0 0,1 0 0,0-1 0,1 1 0,9 14 0,14 12-6691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58 24575,'-3'0'0,"0"0"0,1 0 0,-1 0 0,0 1 0,0-1 0,1 1 0,-1 0 0,0 0 0,1 0 0,-1 0 0,1 0 0,-1 0 0,1 1 0,0-1 0,-1 1 0,1 0 0,0-1 0,0 1 0,0 0 0,0 0 0,0 1 0,1-1 0,-1 0 0,1 1 0,-1-1 0,1 0 0,0 1 0,0 0 0,0-1 0,0 1 0,1 0 0,-1-1 0,1 1 0,-1 5 0,1-3 0,-1-1 0,1 1 0,1 0 0,-1 0 0,1 0 0,0-1 0,0 1 0,0 0 0,1-1 0,-1 1 0,1-1 0,0 0 0,0 0 0,1 1 0,-1-1 0,1 0 0,0-1 0,0 1 0,6 5 0,-3-5 0,1 0 0,-1 0 0,1-1 0,-1 0 0,1 0 0,0-1 0,0 0 0,0 0 0,1-1 0,-1 0 0,0 0 0,1 0 0,-1-1 0,0 0 0,14-2 0,-16 1 0,-1 1 0,0-1 0,0 0 0,0 0 0,0-1 0,1 1 0,-2-1 0,1 0 0,0 0 0,0 0 0,-1 0 0,1-1 0,-1 0 0,0 1 0,0-1 0,0 0 0,0-1 0,0 1 0,0 0 0,-1-1 0,0 0 0,0 1 0,0-1 0,0 0 0,0 0 0,-1 0 0,0 0 0,1-6 0,-1 6 0,-1 1 0,0-1 0,0 1 0,0-1 0,0 0 0,-1 1 0,1-1 0,-1 1 0,0-1 0,0 1 0,0 0 0,-1-1 0,1 1 0,-1 0 0,-2-4 0,0 1 0,-1 1 0,1 0 0,-1 0 0,0 1 0,0-1 0,0 1 0,-10-6 0,1 2 0,-1 1 0,0 0 0,0 1 0,0 1 0,-1 0 0,-16-2 0,24 5 0,0 1 0,0 0 0,0 0 0,0 1 0,0 0 0,0 1 0,0-1 0,0 1 0,0 1 0,0 0 0,-14 5 0,18-5 0,0 0 0,1 0 0,-1 1 0,1 0 0,-1-1 0,1 1 0,0 0 0,0 0 0,0 1 0,1-1 0,-1 1 0,1-1 0,0 1 0,0 0 0,0 0 0,0 0 0,1 0 0,0 0 0,-1 0 0,1 0 0,1 0 0,-1 1 0,1 3 0,-1-4 0,1 0 0,0 0 0,0 0 0,1 0 0,-1 0 0,1 0 0,0 0 0,0-1 0,0 1 0,0 0 0,1-1 0,-1 1 0,1-1 0,0 1 0,4 4 0,-2-3 0,1 0 0,0 0 0,0 0 0,0-1 0,0 0 0,1 0 0,0-1 0,9 6 0,-3-4 0,-1-1 0,1 0 0,0 0 0,0-1 0,0-1 0,0 0 0,1-1 0,-1 0 0,21-1 0,-22-1 0,0-1 0,-1 0 0,1-1 0,0 0 0,-1-1 0,1 0 0,-1-1 0,17-10 0,-21 11 0,1-1 0,-1 0 0,0 0 0,0 0 0,-1-1 0,0 0 0,0 0 0,0 0 0,-1 0 0,0-1 0,0 0 0,0 0 0,3-10 0,9-48 0,-17 71 0,1 1 0,0-1 0,1 0 0,-1 0 0,1 1 0,0-1 0,1 0 0,0 0 0,0 0 0,0 0 0,0 0 0,1-1 0,0 1 0,0-1 0,1 0 0,-1 0 0,1 0 0,0 0 0,1 0 0,-1-1 0,1 0 0,0 0 0,0 0 0,0-1 0,0 1 0,1-1 0,0 0 0,10 3 0,-5-2 0,1 0 0,-1-1 0,1 0 0,0-1 0,0 0 0,0-1 0,0 0 0,0-1 0,1 0 0,-1-1 0,0-1 0,0 0 0,0 0 0,14-6 0,-12 3 0,-1-1 0,1 0 0,-1-1 0,-1 0 0,1-1 0,-1 0 0,-1-1 0,0 0 0,0-1 0,0 0 0,-2-1 0,1 0 0,-1-1 0,-1 0 0,12-22 0,-17 28 0,14-23 0,-16 29 0,-1 0 0,0 0 0,0 0 0,0 0 0,0 0 0,0 0 0,1 0 0,-1 0 0,0 0 0,0 0 0,0-1 0,0 1 0,0 0 0,1 0 0,-1 0 0,0 0 0,0 0 0,0 1 0,0-1 0,1 0 0,-1 0 0,0 0 0,0 0 0,0 0 0,0 0 0,0 0 0,1 0 0,-1 0 0,0 0 0,0 0 0,0 0 0,0 1 0,0-1 0,0 0 0,0 0 0,0 0 0,1 0 0,-1 0 0,0 0 0,0 1 0,0-1 0,0 0 0,0 0 0,0 0 0,0 0 0,0 0 0,0 1 0,0-1 0,0 0 0,0 0 0,3 24 0,-5 46 0,0-38 0,4 49 0,-1-75 7,0 0 0,1 0 0,0 0 0,0-1 0,0 1 1,0 0-1,1-1 0,0 1 0,0-1 0,1 0 0,-1 0 0,1 0 0,0 0 0,1-1 0,-1 0 0,9 7 0,-3-4-193,-1-1 1,1 0-1,1-1 0,-1 0 1,1-1-1,0 0 1,22 5-1,8-1-6640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24575,'-1'2'0,"1"0"0,0 1 0,-1-1 0,0 0 0,0 0 0,1 0 0,-1 0 0,0 0 0,-1 0 0,1 0 0,0 0 0,-1 0 0,1 0 0,-1 0 0,-2 1 0,-32 27 0,16-14 0,-150 151 0,137-132 0,27-29 0,3-3 0,-1 1 0,1-1 0,-1 1 0,1 0 0,-4 8 0,7-12 0,-1 1 0,1 0 0,0 0 0,0-1 0,-1 1 0,1 0 0,0 0 0,0 0 0,0-1 0,0 1 0,0 0 0,0 0 0,0 0 0,0-1 0,0 1 0,1 0 0,-1 0 0,0 0 0,0-1 0,1 1 0,-1 0 0,0-1 0,1 1 0,-1 0 0,1 0 0,-1-1 0,1 1 0,-1-1 0,1 1 0,-1-1 0,1 1 0,0-1 0,-1 1 0,1-1 0,0 1 0,-1-1 0,1 0 0,0 1 0,0-1 0,0 0 0,-1 1 0,2-1 0,33 11 0,1-1 0,65 9 0,-5-1 0,2 2-1365,-57-14-5461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24575,'-6'0'0,"0"1"0,0 0 0,1 0 0,-1 1 0,1-1 0,-1 1 0,1 1 0,-1-1 0,-8 6 0,-47 35 0,39-26 0,14-11 0,0 0 0,0 0 0,0 1 0,1 1 0,0-1 0,-10 15 0,16-20 0,0-1 0,0 1 0,0 0 0,0 0 0,0 0 0,1 0 0,-1-1 0,1 1 0,-1 0 0,1 0 0,0 0 0,0 0 0,0 0 0,0 0 0,0 0 0,1 4 0,0-4 0,0 0 0,0 1 0,1-1 0,-1 0 0,0 0 0,1 0 0,0 0 0,-1 0 0,1 0 0,0-1 0,0 1 0,0 0 0,0-1 0,0 0 0,0 1 0,5 1 0,11 4 15,1-1-1,0 0 0,0-2 0,0 0 1,1-1-1,-1-1 0,33 0 0,-19-1-753,48 9-1,-35 1-6086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79 24575,'-4'1'0,"-1"-1"0,1 1 0,0 0 0,0 0 0,1 1 0,-1-1 0,0 1 0,0 0 0,1-1 0,-1 2 0,1-1 0,-1 0 0,1 1 0,0 0 0,0-1 0,0 1 0,0 0 0,1 1 0,-1-1 0,1 0 0,0 1 0,0-1 0,0 1 0,0 0 0,-1 4 0,-1 4 0,0-1 0,0 0 0,1 1 0,1 0 0,0-1 0,1 1 0,-1 18 0,2-26 0,0 0 0,1-1 0,-1 1 0,1 0 0,-1-1 0,1 1 0,0-1 0,1 1 0,-1-1 0,0 1 0,1-1 0,0 0 0,0 0 0,0 0 0,0 0 0,0 0 0,5 4 0,-3-4 0,1 1 0,0-1 0,0 0 0,0-1 0,1 1 0,-1-1 0,0 0 0,1-1 0,0 1 0,8 0 0,5 1 0,0 0 0,0-2 0,0 0 0,-1-1 0,1-1 0,35-7 0,-48 7 0,0 0 0,0-1 0,0 0 0,0 0 0,0 0 0,0-1 0,-1 0 0,1 0 0,-1 0 0,0-1 0,0 1 0,0-1 0,-1 0 0,1-1 0,-1 1 0,0-1 0,0 0 0,-1 0 0,1 0 0,-1-1 0,0 1 0,0-1 0,-1 0 0,3-9 0,-3 4 0,0 0 0,0-1 0,-1 1 0,-1-1 0,0 1 0,0-1 0,-1 1 0,-1-1 0,-3-13 0,4 19 0,-1 0 0,0 0 0,0 1 0,-1-1 0,1 1 0,-1-1 0,-1 1 0,1 0 0,-1 0 0,0 0 0,0 1 0,0-1 0,0 1 0,-1 0 0,0 0 0,0 0 0,0 1 0,0 0 0,-6-3 0,0 2 0,0 1 0,0 0 0,-1 0 0,1 1 0,0 1 0,-1 0 0,1 0 0,-1 1 0,0 1 0,-19 3 0,24-3 0,0 0 0,1 0 0,0 1 0,-1 0 0,1 0 0,0 1 0,0 0 0,0 0 0,1 0 0,-1 1 0,1-1 0,-1 1 0,1 1 0,1-1 0,-1 1 0,0 0 0,1 0 0,0 0 0,0 0 0,-5 11 0,6-8 0,0 1 0,0 0 0,0 0 0,1 0 0,1 1 0,-1-1 0,2 0 0,-1 1 0,2 16 0,0-21 0,-1-1 0,1 1 0,0 0 0,1-1 0,-1 1 0,1-1 0,0 1 0,0-1 0,0 0 0,1 0 0,-1 0 0,1 0 0,0 0 0,0-1 0,0 1 0,1-1 0,-1 0 0,1 0 0,0 0 0,0 0 0,5 3 0,28 7-1365,0-6-5461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24575,'0'4'0,"-5"2"0,-1 14 0,0 12 0,2 15 0,0 13 0,2 0 0,6-8 0,1-6 0,6-10 0,18-10 0,14-11 0,0-12 0,-8-7-8191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2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24575,'1'183'0,"-1"-180"0,0 1 0,0 0 0,1 0 0,0-1 0,-1 1 0,1 0 0,1-1 0,-1 1 0,0-1 0,1 1 0,0-1 0,0 0 0,0 0 0,0 1 0,0-1 0,1-1 0,-1 1 0,1 0 0,0-1 0,0 1 0,6 3 0,-2-3 0,0 0 0,0 0 0,1-1 0,-1 1 0,1-2 0,0 1 0,-1-1 0,1 0 0,14-1 0,-13 0 0,0 0 0,1-1 0,-1 0 0,0-1 0,0 0 0,0 0 0,0-1 0,0 0 0,0-1 0,-1 0 0,1 0 0,12-10 0,-15 10 0,0-1 0,-1 0 0,0 0 0,0-1 0,0 1 0,-1-1 0,0 0 0,0 0 0,0-1 0,-1 1 0,0-1 0,0 0 0,-1 0 0,0 0 0,0 0 0,0 0 0,0-8 0,1-65-1365,-4 42-5461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3:5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24575,'0'5'0,"0"10"0,4 17 0,11 12 0,8-1 0,0-9-8191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24575,'0'-14'0,"1"0"0,0 0 0,0 1 0,2-1 0,0 1 0,6-20 0,-6 27 0,-1 1 0,1-1 0,0 1 0,0 0 0,0 0 0,1 0 0,0 0 0,0 0 0,0 1 0,0-1 0,1 1 0,0 1 0,0-1 0,0 0 0,0 1 0,0 0 0,6-2 0,-7 4 0,-1 0 0,1 0 0,-1 0 0,1 0 0,-1 0 0,1 1 0,-1 0 0,1 0 0,-1 0 0,1 0 0,0 0 0,-1 1 0,1-1 0,-1 1 0,7 2 0,-4 0 0,0 0 0,0 1 0,0-1 0,0 1 0,-1 0 0,1 1 0,7 8 0,1 2 0,0 2 0,-2 0 0,0 0 0,14 30 0,-9-11 0,-2 1 0,-1 1 0,-2 1 0,-2 0 0,-1 0 0,-2 1 0,2 63 0,-7-85 0,6 37 0,-6-49 0,0-7 0,2-13 0,-1-24 0,-1 6 0,0 5 0,-1 1 0,-5-50 0,4 71 0,-1-1 0,0 1 0,0 0 0,0 0 0,0 0 0,-1 0 0,0 0 0,0 1 0,-1-1 0,1 0 0,-1 1 0,0 0 0,0 0 0,0-1 0,-1 2 0,1-1 0,-1 0 0,0 1 0,0 0 0,-8-5 0,10 7 0,1 0 0,-1 0 0,-1 1 0,1-1 0,0 0 0,0 1 0,0 0 0,0-1 0,0 1 0,0 0 0,-1 0 0,1 0 0,0 1 0,0-1 0,0 0 0,0 1 0,0 0 0,-3 0 0,1 1 0,0 1 0,0-1 0,0 0 0,1 1 0,0 0 0,-1 0 0,1 0 0,-5 6 0,-2 5 0,0 1 0,1 0 0,-11 24 0,16-32 0,-25 63 0,-32 109 0,47-135 0,12-36-170,-1-1-1,1 1 0,1 0 1,-1 0-1,1 0 0,1 0 1,0 11-1,5 6-6655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24575,'-3'0'0,"-1"0"0,0 1 0,0 0 0,1 0 0,-1 0 0,0 0 0,1 0 0,-1 1 0,1 0 0,0-1 0,-1 1 0,1 0 0,0 1 0,0-1 0,0 1 0,1-1 0,-1 1 0,1 0 0,-1 0 0,1 0 0,0 0 0,0 0 0,0 1 0,0-1 0,1 1 0,-3 6 0,-1 7 0,0 1 0,0 0 0,2 0 0,-2 21 0,3-26 0,1 1 0,0-1 0,1 0 0,1 1 0,0-1 0,1 0 0,0 0 0,5 14 0,-5-21 0,0 0 0,1-1 0,0 1 0,0-1 0,0 0 0,1 1 0,0-1 0,0-1 0,0 1 0,0-1 0,1 1 0,0-1 0,0 0 0,0-1 0,0 0 0,1 1 0,-1-2 0,1 1 0,9 3 0,3-1 0,0 0 0,1-1 0,0-1 0,0-1 0,0 0 0,0-1 0,0-2 0,0 0 0,0 0 0,0-2 0,0-1 0,0 0 0,-1-1 0,23-9 0,-35 10 0,-1 1 0,1-1 0,-1 0 0,0-1 0,0 1 0,-1-1 0,1 0 0,-1 0 0,0 0 0,0-1 0,-1 1 0,0-1 0,0 0 0,0 0 0,0 0 0,-1-1 0,0 1 0,-1 0 0,1-1 0,0-10 0,-2 14 0,1-1 0,-1 0 0,0 1 0,0-1 0,0 0 0,0 0 0,-1 1 0,0-1 0,0 0 0,0 1 0,0-1 0,0 1 0,-1-1 0,1 1 0,-1 0 0,0-1 0,0 1 0,0 0 0,-1 0 0,1 0 0,-1 1 0,1-1 0,-1 1 0,0-1 0,0 1 0,0 0 0,0 0 0,-1 0 0,1 1 0,0-1 0,-1 1 0,1-1 0,-1 1 0,0 0 0,1 1 0,-6-1 0,6 0 0,1 1 0,-1 0 0,1 0 0,-1 0 0,1 0 0,0 0 0,-1 1 0,1-1 0,-1 1 0,1 0 0,0-1 0,0 1 0,-1 0 0,1 0 0,0 1 0,0-1 0,0 0 0,-2 2 0,1 1 0,0-1 0,0 0 0,1 0 0,-1 1 0,1-1 0,0 1 0,0 0 0,0 0 0,-2 6 0,0 7 0,0 0 0,0 0 0,0 35 0,3-50 0,-2 51 0,2 0 0,7 62 0,-5-110-85,-1 0 0,1 0-1,0 0 1,1 0 0,-1-1-1,1 1 1,0 0 0,0-1-1,0 1 1,1-1 0,0 0-1,-1 0 1,1 0 0,1 0-1,4 4 1,22 14-6741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 24575,'-1'0'0,"0"0"0,0 1 0,1-1 0,-1 0 0,0 1 0,0-1 0,1 0 0,-1 1 0,0-1 0,1 1 0,-1-1 0,0 1 0,1-1 0,-1 1 0,1-1 0,-1 1 0,1 0 0,-1-1 0,1 1 0,-1 0 0,1-1 0,0 1 0,-1 0 0,1 0 0,0-1 0,0 1 0,-1 1 0,-4 26 0,5-23 0,-2 5 0,1 0 0,0 0 0,1 1 0,0-1 0,1 0 0,0 0 0,3 13 0,-3-19 0,1 0 0,-1 0 0,1-1 0,0 1 0,0-1 0,0 1 0,1-1 0,-1 0 0,1 0 0,0 0 0,0 0 0,0 0 0,0-1 0,0 1 0,1-1 0,-1 0 0,1 0 0,-1 0 0,1-1 0,0 1 0,6 1 0,-1-1 0,1 0 0,0 0 0,0-1 0,0 0 0,0-1 0,0 0 0,0-1 0,0 0 0,0 0 0,-1-1 0,1-1 0,17-5 0,-22 5 0,0 1 0,1-1 0,-1 1 0,0-1 0,-1-1 0,1 1 0,-1-1 0,1 0 0,-1 0 0,6-6 0,-8 6 0,0 1 0,0 0 0,0-1 0,-1 0 0,1 1 0,-1-1 0,0 0 0,0 1 0,0-1 0,0 0 0,-1 0 0,1 0 0,-1 0 0,0 0 0,0 0 0,-2-6 0,1 6 0,0-1 0,-1 1 0,0 0 0,0 0 0,0 0 0,-1 0 0,1 0 0,-1 1 0,0-1 0,0 1 0,0-1 0,0 1 0,-1 0 0,1 1 0,-1-1 0,0 0 0,1 1 0,-1 0 0,-1 0 0,1 0 0,0 1 0,-7-3 0,2 1 0,-1 0 0,1 1 0,-1 0 0,0 1 0,0 0 0,0 0 0,0 1 0,1 0 0,-17 2 0,21 0 0,-1 0 0,0 1 0,1-1 0,0 1 0,-1 0 0,1 1 0,0-1 0,1 1 0,-1 0 0,1 0 0,-1 0 0,1 1 0,0-1 0,1 1 0,-1 0 0,1 0 0,0 1 0,0-1 0,1 0 0,0 1 0,0 0 0,0 0 0,-1 9 0,1-10 0,1 0 0,0 0 0,0 0 0,0 1 0,1-1 0,0 0 0,0 0 0,1 1 0,-1-1 0,1 0 0,0 0 0,0 0 0,1 0 0,0 0 0,-1 0 0,2 0 0,-1 0 0,0-1 0,1 1 0,0-1 0,0 1 0,1-1 0,-1 0 0,1-1 0,0 1 0,0-1 0,5 4 0,29 10-1365,-2-6-5461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21 0,0 24 0,14 14 0,18-5 0,4-10 0,4-14 0,10-16 0,-3-12-8191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24575,'-11'0'0,"1"1"0,-1 0 0,1 1 0,0 1 0,0-1 0,0 2 0,0-1 0,0 1 0,1 1 0,-1 0 0,1 0 0,0 1 0,1 0 0,-8 7 0,4-3 0,1 1 0,0 0 0,1 1 0,0 0 0,1 0 0,1 1 0,0 1 0,-11 24 0,16-31 0,0 0 0,0 1 0,1-1 0,0 1 0,0 0 0,1 0 0,0 0 0,0 0 0,1 0 0,0-1 0,0 1 0,1 0 0,0 0 0,0 0 0,1 0 0,0 0 0,1-1 0,-1 1 0,1-1 0,1 0 0,-1 0 0,2 0 0,-1 0 0,0-1 0,1 0 0,0 1 0,1-2 0,-1 1 0,1-1 0,1 0 0,-1 0 0,0 0 0,1-1 0,0 0 0,0 0 0,0-1 0,1 0 0,8 2 0,-7-2 0,0 0 0,0 0 0,0-1 0,0-1 0,0 1 0,0-2 0,0 1 0,1-1 0,-1-1 0,0 1 0,11-3 0,-16 1 0,0 1 0,0 0 0,0-1 0,0 0 0,-1 0 0,1 0 0,-1 0 0,1 0 0,-1-1 0,0 1 0,0-1 0,0 0 0,0 0 0,-1 0 0,1-1 0,-1 1 0,0 0 0,0-1 0,0 0 0,0 1 0,-1-1 0,1 0 0,-1 0 0,0 0 0,0 0 0,0-7 0,0 7 0,0 1 0,-1 0 0,0-1 0,0 1 0,0-1 0,0 1 0,0 0 0,-1-1 0,1 1 0,-1 0 0,0 0 0,0-1 0,0 1 0,0 0 0,-1 0 0,0 0 0,1 0 0,-1 0 0,0 1 0,0-1 0,0 0 0,-1 1 0,1-1 0,-1 1 0,1 0 0,-6-3 0,0 1 0,0 0 0,0 1 0,-1 0 0,1 0 0,-1 1 0,1 0 0,-1 1 0,-18-1 0,22 1-114,-1 1 1,0 0-1,0 1 0,0-1 0,0 1 1,0 0-1,1 0 0,-1 1 0,0 0 1,1 0-1,-10 5 0,-11 12-6712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24575,'300'0'0,"-299"-1"0,1 1 0,-1 0 0,0 0 0,1 0 0,-1-1 0,0 1 0,1 1 0,-1-1 0,0 0 0,1 0 0,-1 0 0,0 1 0,1-1 0,-1 1 0,0-1 0,0 1 0,1-1 0,-1 1 0,0 0 0,0 0 0,1 1 0,-2-1 0,0 0 0,0 1 0,-1-1 0,1 0 0,-1 0 0,1 1 0,-1-1 0,1 0 0,-1 0 0,1 0 0,-1 0 0,0 1 0,0-1 0,0 0 0,-1 1 0,-13 21 0,11-13 0,0 0 0,0 0 0,1 1 0,0-1 0,1 1 0,0 0 0,1 0 0,0 0 0,1 0 0,0 0 0,1-1 0,0 1 0,0 0 0,5 13 0,-4-16 0,0-1 0,0 0 0,1 0 0,0-1 0,0 1 0,1 0 0,0-1 0,0 0 0,1 0 0,-1 0 0,1-1 0,1 1 0,-1-1 0,1 0 0,0-1 0,0 1 0,0-1 0,0 0 0,1-1 0,0 0 0,12 5 0,22 1-1365,-3-5-5461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24575,'0'0'0,"-1"1"0,0-1 0,1 0 0,-1 0 0,1 1 0,-1-1 0,0 0 0,1 1 0,-1-1 0,1 1 0,-1-1 0,1 1 0,-1-1 0,1 1 0,-1-1 0,1 1 0,0-1 0,-1 1 0,1-1 0,0 1 0,0 0 0,-1-1 0,1 1 0,0 0 0,0-1 0,0 2 0,-4 20 0,4-21 0,-1 11 0,0 1 0,1-1 0,3 22 0,-2-30 0,-1 1 0,1-1 0,0 0 0,1 1 0,-1-1 0,1 0 0,0 0 0,0 0 0,0 0 0,1 0 0,-1 0 0,1-1 0,5 6 0,-7-8 0,0 0 0,0 0 0,1 0 0,-1 0 0,0-1 0,1 1 0,-1-1 0,1 1 0,-1-1 0,1 1 0,-1-1 0,1 0 0,-1 1 0,1-1 0,-1 0 0,1 0 0,-1 0 0,1 0 0,-1-1 0,1 1 0,-1 0 0,1-1 0,-1 1 0,1-1 0,-1 1 0,0-1 0,1 0 0,-1 1 0,0-1 0,3-2 0,3-2 0,-1-1 0,1 0 0,-1 0 0,7-8 0,-9 8 0,43-54 0,-30 37 0,26-29 0,-41 50 0,-1 0 0,1 0 0,0 0 0,0 0 0,0 1 0,0-1 0,0 1 0,1-1 0,-1 1 0,0 0 0,1-1 0,-1 1 0,1 0 0,-1 1 0,1-1 0,0 0 0,-1 1 0,1 0 0,-1-1 0,1 1 0,0 0 0,-1 0 0,1 0 0,0 1 0,-1-1 0,6 2 0,-4 0 0,-1 1 0,1-1 0,-1 0 0,0 1 0,0 0 0,0 0 0,0 0 0,-1 0 0,1 0 0,-1 1 0,1-1 0,-1 1 0,0 0 0,-1-1 0,1 1 0,1 4 0,58 197-1365,-51-162-5461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24575,'0'-1'0,"0"0"0,0-1 0,0 1 0,-1 0 0,1 0 0,1 0 0,-1 0 0,0 0 0,0 0 0,0 0 0,0 0 0,1-1 0,-1 1 0,1 0 0,-1 0 0,1 0 0,-1 0 0,1 1 0,-1-1 0,1 0 0,0 0 0,0 0 0,-1 0 0,1 1 0,0-1 0,0 0 0,0 0 0,0 1 0,0-1 0,0 1 0,0-1 0,0 1 0,0 0 0,0-1 0,0 1 0,0 0 0,0 0 0,0-1 0,2 1 0,0 1 0,0-1 0,0 1 0,0 0 0,1 0 0,-2 0 0,1 0 0,0 0 0,0 1 0,0-1 0,0 1 0,-1 0 0,1-1 0,3 5 0,12 14 0,0 1 0,-1 1 0,-1 1 0,-1 0 0,-1 1 0,13 29 0,8 14 0,-33-64 0,0 1 0,0-1 0,0 0 0,1 0 0,0 0 0,-1 0 0,1 0 0,0-1 0,0 1 0,1-1 0,-1 0 0,0 0 0,1 0 0,-1 0 0,1-1 0,4 2 0,-5-2 0,0-1 0,0 1 0,0-1 0,-1 0 0,1 0 0,0 0 0,0 0 0,-1 0 0,1-1 0,0 1 0,0-1 0,-1 0 0,1 0 0,0 0 0,-1 0 0,1 0 0,-1-1 0,1 1 0,-1-1 0,0 1 0,0-1 0,0 0 0,4-4 0,3-4 14,-1-1 0,0 0 0,-1 0 0,0-1 0,-1 1 0,9-24 0,17-77-923,-27 94 355,2-12-6272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24575,'9'0'0,"3"4"0,0 16 0,-2 13 0,6 2 0,0 7 0,-2 7 0,0-5 0,-1-6 0,6-9 0,-1-9-8191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31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24575,'14'0'0,"18"-10"0,13-2 0,13 1 0,5 1 0,-3 4 0,2 2 0,-10-3 0,-9 0 0,-11 1-8191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3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0 24575,'-13'6'0,"-1"0"0,1 0 0,1 1 0,-1 1 0,1 0 0,1 1 0,0 0 0,0 1 0,0 0 0,2 0 0,-1 1 0,-11 18 0,17-21 0,0 0 0,0 0 0,1 1 0,0 0 0,1 0 0,0-1 0,0 1 0,1 1 0,0-1 0,1 0 0,0 0 0,0 0 0,3 13 0,-2-16 0,0-1 0,0 0 0,1 1 0,-1-1 0,1 0 0,1 0 0,-1 0 0,1 0 0,0 0 0,0 0 0,0-1 0,1 1 0,-1-1 0,1 0 0,0 0 0,1 0 0,-1-1 0,0 0 0,1 0 0,0 0 0,0 0 0,0 0 0,7 1 0,1 0 0,1-1 0,0 0 0,-1-1 0,1-1 0,0 0 0,24-2 0,-30 1 0,1-1 0,-1 0 0,0 0 0,0-1 0,0 0 0,0 0 0,0-1 0,-1 0 0,1-1 0,-1 0 0,0 0 0,12-8 0,-17 10 0,-1 1 0,1-1 0,-1 1 0,1-1 0,-1 0 0,1 1 0,-1-1 0,0 0 0,0 0 0,0 0 0,0 0 0,0 0 0,0 0 0,-1 0 0,1 0 0,0-1 0,-1 1 0,0 0 0,0 0 0,1 0 0,-2-1 0,1 1 0,0-3 0,-1 2 0,0 1 0,0-1 0,-1 1 0,1 0 0,-1 0 0,1 0 0,-1 0 0,1 0 0,-1 0 0,0 0 0,0 0 0,0 1 0,0-1 0,-1 1 0,1-1 0,0 1 0,0 0 0,-1 0 0,1 0 0,-4-1 0,-7-2-341,0 1 0,-1 0-1,-22-1 1,-1 2-6485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64 24575,'-2'0'0,"0"0"0,-1 1 0,1-1 0,0 1 0,0 0 0,1-1 0,-1 1 0,0 0 0,0 0 0,0 0 0,0 1 0,1-1 0,-1 0 0,1 1 0,-1-1 0,1 1 0,-1-1 0,1 1 0,0 0 0,0-1 0,0 1 0,0 0 0,0 0 0,0 0 0,0 0 0,1 0 0,-1 0 0,1 0 0,-1 2 0,-1 5 0,0 1 0,1-1 0,0 0 0,0 1 0,2 12 0,-1-18 0,1 1 0,0 0 0,0-1 0,0 1 0,0 0 0,1-1 0,0 1 0,0-1 0,0 0 0,0 0 0,1 0 0,0 0 0,0 0 0,0 0 0,0-1 0,0 1 0,1-1 0,0 0 0,-1 0 0,1 0 0,0-1 0,0 1 0,7 2 0,-5-3 0,0 0 0,0 0 0,0 0 0,1 0 0,-1-1 0,0 0 0,1-1 0,-1 1 0,1-1 0,-1-1 0,1 1 0,-1-1 0,1 0 0,-1 0 0,0-1 0,0 0 0,8-3 0,-8 2 0,-1-1 0,0 1 0,0-1 0,0 0 0,-1 0 0,0 0 0,1-1 0,-1 0 0,-1 0 0,1 0 0,-1 0 0,0 0 0,0-1 0,0 1 0,-1-1 0,0 0 0,0 0 0,0 0 0,1-8 0,-2 9 0,0-1 0,0 1 0,-1-1 0,0 1 0,1-1 0,-2 1 0,1-1 0,-1 0 0,0 1 0,0-1 0,0 1 0,-1 0 0,0-1 0,0 1 0,0 0 0,-1 0 0,1 0 0,-1 1 0,0-1 0,-1 1 0,-4-6 0,1 5 11,1 0 0,-1 1 0,0 0 0,-1 0 0,1 0 0,-1 1-1,0 0 1,1 0 0,-1 1 0,-10-2 0,13 4-85,1-1-1,0 0 1,-1 1 0,1 0 0,-1 0-1,1 0 1,-1 0 0,1 1 0,0-1-1,-1 1 1,1 1 0,0-1 0,-1 0-1,1 1 1,0 0 0,0 0 0,0 0-1,1 1 1,-8 4 0,-8 19-6752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24575,'-6'0'0,"0"0"0,0 1 0,0-1 0,0 1 0,0 1 0,0-1 0,0 1 0,0 0 0,1 0 0,-1 1 0,1-1 0,-1 1 0,1 0 0,0 1 0,0-1 0,-5 6 0,5-3 0,-1 0 0,1 1 0,0 0 0,1 0 0,0 0 0,0 0 0,0 1 0,1-1 0,0 1 0,1 0 0,-3 11 0,0 8 0,0 1 0,-1 45 0,5-63 0,1-1 0,1 1 0,-1 0 0,2-1 0,-1 0 0,1 1 0,1-1 0,0 0 0,0 0 0,0 0 0,8 12 0,-7-16 0,0-1 0,0 0 0,1 0 0,0 0 0,-1 0 0,1 0 0,1-1 0,-1 0 0,0 0 0,1-1 0,0 1 0,-1-1 0,1-1 0,0 1 0,0-1 0,8 1 0,-1 0 0,1-1 0,-1 0 0,1-1 0,-1 0 0,1-1 0,17-4 0,-28 4 0,0 1 0,0-1 0,-1 0 0,1 1 0,0-1 0,0-1 0,0 1 0,-1 0 0,1-1 0,0 1 0,-1-1 0,1 0 0,-1 0 0,0 0 0,0 0 0,0 0 0,0 0 0,0-1 0,0 1 0,0-1 0,-1 1 0,1-1 0,-1 0 0,0 1 0,0-1 0,0 0 0,0 0 0,0 0 0,-1 0 0,1-4 0,-1 2 0,-1 0 0,1 0 0,-1 1 0,0-1 0,0 0 0,-1 1 0,1-1 0,-1 0 0,0 1 0,-1 0 0,1-1 0,-1 1 0,1 0 0,-1 0 0,0 1 0,-1-1 0,-6-6 0,-1 2 14,-1 0-1,1 0 0,-2 1 0,1 1 1,-1 0-1,1 1 0,-1 0 1,-17-3-1,21 5-127,-1 1 0,1 0-1,0 1 1,-1 0 0,0 1 0,1-1-1,-1 2 1,1 0 0,-1 0 0,1 0-1,0 1 1,-16 6 0,-5 9-6712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0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24575,'270'0'0,"-269"-1"0,0 1 0,1 0 0,-1 0 0,0 0 0,0 0 0,0 0 0,0 0 0,0 0 0,0 0 0,0 0 0,0 0 0,0 1 0,0-1 0,0 0 0,0 1 0,0-1 0,0 1 0,0-1 0,0 1 0,0-1 0,0 1 0,0 0 0,0-1 0,0 1 0,-1 0 0,2 2 0,-2-1 0,0 0 0,0 0 0,0 0 0,-1 0 0,1 0 0,-1 0 0,1 0 0,-1 0 0,0 0 0,0 0 0,-1 3 0,-6 13 0,0 7 0,0 0 0,-7 46 0,14-60 0,-1 0 0,2 0 0,-1 0 0,2 0 0,-1 0 0,1 0 0,1 0 0,0 0 0,5 14 0,-5-20 7,1 0-1,0 0 0,0 0 0,1-1 1,-1 1-1,1-1 0,0 0 1,0 0-1,0 0 0,1-1 1,-1 1-1,1-1 0,0 0 0,0 0 1,0-1-1,0 0 0,1 1 1,8 1-1,-1-1-218,0 0 0,0 0 0,0-2-1,1 1 1,-1-2 0,25-1 0,0-5-6614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24575,'2'1'0,"0"0"0,-1-1 0,1 1 0,0 0 0,-1 0 0,1 0 0,0 0 0,-1 0 0,0 1 0,1-1 0,-1 0 0,0 1 0,1-1 0,-1 1 0,0-1 0,0 1 0,0-1 0,0 1 0,0 0 0,-1 0 0,1-1 0,-1 1 0,1 0 0,0 3 0,3 5 0,64 133 0,-67-141 0,0 0 0,0 1 0,0-1 0,1 0 0,-1 0 0,1 0 0,-1 0 0,1 0 0,0 0 0,0-1 0,0 1 0,0-1 0,0 1 0,0-1 0,1 1 0,-1-1 0,0 0 0,5 1 0,-5-2 0,0 0 0,1 1 0,-1-2 0,0 1 0,1 0 0,-1 0 0,0-1 0,0 1 0,1-1 0,-1 0 0,0 0 0,0 0 0,0 0 0,0 0 0,0 0 0,3-2 0,4-5 0,0-1 0,0 1 0,-1-1 0,0-1 0,-1 1 0,7-13 0,-11 18 0,0-1 0,1 1 0,-1 0 0,0 1 0,1-1 0,0 1 0,0-1 0,0 1 0,0 0 0,1 1 0,-1-1 0,1 1 0,8-4 0,-10 6 0,-1-1 0,1 1 0,-1-1 0,1 1 0,-1 0 0,0 0 0,1 0 0,-1 0 0,1 1 0,-1-1 0,1 1 0,-1-1 0,1 1 0,-1 0 0,0 0 0,0 0 0,1 0 0,-1 0 0,0 0 0,0 1 0,0-1 0,0 1 0,0 0 0,-1-1 0,1 1 0,0 0 0,-1 0 0,1 0 0,-1 0 0,0 0 0,2 4 0,2 4 17,-1 0 0,1 1 1,-2 0-1,0 0 0,0 0 0,2 18 0,1 70-1502,-5-57-5341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24575,'0'4'0,"0"7"0,9 1 0,3 8 0,9 14 0,0 6 0,-2-4-8191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24575,'0'9'0,"14"3"0,4 5 0,18-2 0,12 7 0,2-1 0,6-4 0,-6 5 0,-16-2 0,-14 0 0,-19-3 0,-11 5 0,-11-1 0,-4 0 0,-6 5 0,3 9 0,5-3-8191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24575,'7'1'0,"-1"1"0,0 0 0,0 1 0,0 0 0,0 0 0,0 0 0,8 6 0,-4-3 0,41 25 0,101 43 0,-146-72 0,1 1 0,-1 0 0,0 0 0,0 0 0,0 1 0,-1 0 0,1 0 0,-1 0 0,5 6 0,-8-8 0,0 0 0,-1 1 0,1 0 0,-1-1 0,0 1 0,0 0 0,0 0 0,0-1 0,0 1 0,0 0 0,-1 0 0,1 0 0,-1 0 0,0 0 0,0 0 0,0 0 0,-1 0 0,1 0 0,0 0 0,-1 0 0,0 0 0,-1 4 0,-9 21-341,-1-1 0,-2 0-1,-17 28 1,10-23-6485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24575,'0'-11'0,"1"1"0,0-1 0,1 1 0,0 0 0,1 0 0,5-14 0,-7 20 0,1-1 0,0 0 0,1 0 0,-1 1 0,1-1 0,0 1 0,0 0 0,1 0 0,-1 0 0,1 1 0,-1-1 0,1 1 0,1-1 0,5-2 0,-9 5 0,1 0 0,0 0 0,-1 1 0,1-1 0,-1 1 0,1-1 0,0 1 0,0 0 0,-1 0 0,1 0 0,0 0 0,-1 0 0,1 0 0,0 0 0,-1 0 0,1 1 0,0-1 0,-1 1 0,1-1 0,0 1 0,-1-1 0,1 1 0,2 2 0,1 1 0,0 0 0,0 1 0,0 0 0,7 10 0,-8-10 0,-1-1 0,0 0 0,1 0 0,0 0 0,0 0 0,0-1 0,1 1 0,5 2 0,-7-4 0,1 0 0,0-1 0,-1 0 0,1 0 0,0 0 0,0-1 0,0 1 0,0-1 0,0 0 0,-1 0 0,1 0 0,0 0 0,0-1 0,0 0 0,0 0 0,0 0 0,-1 0 0,1 0 0,4-3 0,3-3 0,1 0 0,-1-1 0,0-1 0,12-12 0,29-21 0,-48 39 0,0 1 0,1-1 0,-1 1 0,1 0 0,-1 0 0,1 1 0,0-1 0,0 1 0,-1 0 0,9-1 0,-11 2 0,1 1 0,0-1 0,0 1 0,0-1 0,-1 1 0,1 0 0,0 0 0,-1 0 0,1 0 0,-1 0 0,1 1 0,-1-1 0,1 1 0,-1 0 0,0-1 0,0 1 0,0 0 0,0 0 0,0 1 0,0-1 0,-1 0 0,1 1 0,-1-1 0,1 0 0,-1 1 0,0 0 0,0-1 0,0 1 0,-1 0 0,2 3 0,2 10 0,-1 0 0,-1 1 0,2 29 0,-5 127-1365,0-123-5461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24575,'0'4'0,"0"12"0,0 11 0,0 6 0,0 7 0,9-4 0,3-7-8191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24575,'0'5'0,"-9"6"0,-13 14 0,-11 18 0,-10 10 0,-1-4 0,15-10 0,22-12 0,17-11 0,16 2 0,12 2 0,1 7 0,-3-1 0,2 4 0,4-3 0,-5-6-8191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4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24575,'0'5'0,"0"15"0,0 13 0,4 1 0,2 5 0,0 8 0,4-3 0,-1 0 0,-1-3 0,8-9 0,0 0 0,2-5 0,-2-8-8191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24575,'-4'9'0,"-16"13"0,-18 2 0,-2 6 0,9-2 0,21-5 0,20-8 0,22 0 0,20 5 0,10 9 0,3 0 0,-8 3 0,-6-3 0,-11-6-8191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24575,'9'0'0,"8"0"0,10 0 0,1 4 0,4 17 0,-3 12 0,-2 1 0,-5 5 0,-7-1 0,3-6 0,9-9 0,-2-17 0,6-19 0,-4-12 0,-6-11 0,-7-4 0,-5-4 0,-4 5-8191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24575,'0'-9'0,"0"6"0,0 13 0,0 18 0,0 14 0,0 4 0,9 4 0,3 2 0,9-3 0,10-1 0,4-8 0,-4-11-8191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75 24575,'-3'0'0,"-1"1"0,1 0 0,-1 0 0,1 0 0,0 0 0,-1 1 0,1-1 0,0 1 0,0 0 0,0 0 0,0 0 0,0 0 0,0 0 0,1 1 0,-1-1 0,1 1 0,0 0 0,-1 0 0,1 0 0,1 0 0,-1 0 0,0 0 0,1 1 0,-1-1 0,1 0 0,0 1 0,0 3 0,-1-3 0,1-1 0,0 1 0,0 0 0,1-1 0,-1 1 0,1-1 0,0 1 0,0 0 0,0-1 0,0 1 0,0 0 0,1-1 0,0 1 0,0-1 0,0 1 0,0-1 0,0 1 0,1-1 0,0 0 0,-1 1 0,1-1 0,1 0 0,-1 0 0,0-1 0,1 1 0,3 4 0,1-4 0,0 1 0,0-1 0,0 0 0,1-1 0,-1 1 0,1-2 0,-1 1 0,1-1 0,0 0 0,0-1 0,-1 1 0,1-1 0,0-1 0,0 0 0,-1 0 0,1 0 0,-1-1 0,1 0 0,12-6 0,-14 6 0,0-1 0,-1 0 0,1 0 0,-1 0 0,0-1 0,0 0 0,0 0 0,0 0 0,0 0 0,-1-1 0,0 0 0,0 0 0,0 0 0,-1 0 0,0-1 0,0 1 0,0-1 0,0 0 0,-1 0 0,0 0 0,0 0 0,-1 0 0,0 0 0,1-12 0,-2 14 6,0 0 0,-1 0 0,1 0 0,-1 0 0,0 0 0,0 0 0,0 0 0,0 0 0,-1 0 0,0 0 0,0 1 0,0-1 0,0 1 0,0-1 0,-1 1 0,1 0 0,-1 0 0,0 0 0,-4-3 0,1 1-155,0 1 1,-1 0-1,1 0 1,0 1-1,-1 0 1,0 0-1,0 1 1,0-1-1,-14-1 1,-24-1-6678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24575,'-6'0'0,"-4"0"0,-1 0 0,0 1 0,0 0 0,-14 3 0,21-3 0,0 1 0,1-1 0,-1 1 0,1 0 0,-1 0 0,1 0 0,0 0 0,0 0 0,0 1 0,0 0 0,1-1 0,-1 1 0,0 0 0,1 0 0,-3 5 0,-1 4 0,0 1 0,0-1 0,1 1 0,1 0 0,0 0 0,1 0 0,1 0 0,0 1 0,0-1 0,2 1 0,-1 0 0,2-1 0,0 1 0,0-1 0,7 26 0,-6-35 0,1 1 0,-1-1 0,1 1 0,0-1 0,0 0 0,0 0 0,0 0 0,1-1 0,-1 1 0,1-1 0,0 0 0,0 0 0,1 0 0,-1-1 0,1 1 0,-1-1 0,1 0 0,-1 0 0,1-1 0,0 1 0,8 0 0,4 1 0,-1 0 0,1-1 0,1-1 0,-1-1 0,17-2 0,-27 2 0,-1-1 0,0-1 0,0 1 0,0-1 0,0 0 0,0-1 0,-1 1 0,1-1 0,-1 0 0,8-6 0,-12 8 0,0 1 0,1-1 0,-1 0 0,0-1 0,0 1 0,0 0 0,1 0 0,-1 0 0,-1-1 0,1 1 0,0-1 0,0 1 0,0 0 0,-1-1 0,1 1 0,-1-1 0,1 0 0,-1 1 0,0-1 0,1 1 0,-1-1 0,0 0 0,0 1 0,0-1 0,0 1 0,0-1 0,-1 0 0,1 1 0,-1-1 0,1 1 0,-1-1 0,1 1 0,-1-1 0,0 1 0,1-1 0,-1 1 0,0-1 0,0 1 0,0 0 0,0 0 0,0 0 0,-1-1 0,-1 0 0,-4-3-136,0 0-1,0 0 1,-1 1-1,0 0 1,0 0-1,0 1 1,-1 0-1,1 0 0,-10-1 1,-35-7-6690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24575,'9'0'0,"13"0"0,6 0 0,9 0 0,2 0 0,3 0 0,5 0 0,-12 0 0,-19 0 0,-19 9 0,-7 17 0,-3 9 0,1 7 0,3 6 0,11-5 0,16-1 0,3-8-8191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24575,'1'12'0,"0"1"0,1-1 0,0 0 0,1 0 0,0 0 0,1 0 0,1 0 0,-1-1 0,2 1 0,0-1 0,12 17 0,-15-23 0,1-1 0,0 1 0,0-1 0,0 0 0,0 0 0,1-1 0,0 1 0,0-1 0,0 0 0,0 0 0,9 3 0,-10-4 0,1-1 0,-1-1 0,0 1 0,1 0 0,-1-1 0,1 0 0,-1 0 0,1-1 0,-1 1 0,0-1 0,1 0 0,-1 0 0,0 0 0,0 0 0,0-1 0,1 0 0,3-2 0,6-6 0,0-1 0,0-1 0,-1 0 0,-1-1 0,0 0 0,0 0 0,10-19 0,-5 10 0,-16 21 0,-1 0 0,1 0 0,-1 0 0,1 0 0,0 1 0,-1-1 0,1 0 0,0 0 0,0 1 0,-1-1 0,1 1 0,0-1 0,0 1 0,0-1 0,0 1 0,0-1 0,0 1 0,0 0 0,0-1 0,0 1 0,0 0 0,-1 0 0,1 0 0,0 0 0,0 0 0,0 0 0,0 0 0,0 0 0,2 1 0,-2 0 0,1 0 0,0 0 0,-1 0 0,1 0 0,0 1 0,-1-1 0,0 1 0,1-1 0,-1 1 0,0-1 0,0 1 0,0 0 0,1 2 0,3 6 0,0 1 0,-2-1 0,1 1 0,2 12 0,-1 20-455,-1 1 0,-2 57 0,-3-56-6371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24575,'0'5'0,"-10"14"0,-2 10 0,0 9 0,2 7 0,4 0 0,1-7-8191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187 302 24575,'-4'1'0,"1"-1"0,0 1 0,0 0 0,0 0 0,-1 0 0,1 0 0,0 1 0,0-1 0,1 1 0,-1 0 0,0 0 0,0 0 0,1 0 0,-1 0 0,1 0 0,0 1 0,0-1 0,0 1 0,0 0 0,-3 5 0,-2 3 0,2 0 0,-1 1 0,1-1 0,-3 15 0,5-17 0,1-1 0,0 1 0,0 0 0,1 0 0,0-1 0,1 1 0,0 10 0,1-16 0,-1 1 0,1-1 0,0 0 0,0 1 0,0-1 0,0 0 0,0 0 0,1 1 0,0-1 0,-1 0 0,1 0 0,0-1 0,1 1 0,-1 0 0,0-1 0,1 1 0,-1-1 0,1 0 0,0 0 0,0 0 0,4 2 0,-4-2 0,0 0 0,1 0 0,-1-1 0,1 1 0,-1-1 0,1 0 0,0 0 0,0 0 0,0 0 0,-1-1 0,1 0 0,0 1 0,0-1 0,0-1 0,0 1 0,0-1 0,0 1 0,-1-1 0,1 0 0,0 0 0,-1-1 0,1 1 0,-1-1 0,1 0 0,-1 0 0,1 0 0,-1 0 0,0 0 0,0-1 0,0 0 0,-1 1 0,1-1 0,-1 0 0,1 0 0,-1-1 0,0 1 0,0 0 0,0-1 0,-1 1 0,1-1 0,-1 0 0,0 1 0,0-1 0,0 0 0,0 0 0,-1 0 0,0 1 0,0-1 0,0 0 0,0 0 0,0 0 0,-2-7 0,0 4 0,1 0 0,-2 0 0,1 0 0,-1 1 0,0-1 0,0 1 0,0-1 0,-1 1 0,0 0 0,-1 1 0,1-1 0,-10-9 0,-5-1 0,-1 0 0,-31-18 0,33 22 0,0 0 0,0-2 0,-21-20 0,36 31 0,0 0 0,1 0 0,-1 0 0,1 0 0,0 0 0,-1-1 0,2 1 0,-1-1 0,0 1 0,1-1 0,0 0 0,0 0 0,0 0 0,0 0 0,0 0 0,1 1 0,0-1 0,0 0 0,0 0 0,1-7 0,0 6 0,1 0 0,0 0 0,0 0 0,0 0 0,1 1 0,0-1 0,-1 1 0,2 0 0,-1 0 0,0 0 0,1 0 0,0 1 0,-1-1 0,2 1 0,4-3 0,9-6-91,1 2 0,1 0 0,-1 1 0,2 1 0,-1 1 0,1 0 0,0 2 0,0 1 0,1 0 0,-1 2 0,1 0 0,0 1 0,0 2 0,29 3 0,-16 2-6735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6 0,0 10 0,0 3 0,10-4 0,7-7 0,10-8 0,5-6 0,6-15 0,-3-15 0,-8-9 0,-8-9 0,-7-2 0,-6 5-8191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4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24575,'0'5'0,"9"15"0,4 17 0,8 13 0,0 6 0,-2 3 0,-1-8 0,-3-13-8191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7 0,0-1-8191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24575,'5'1'0,"0"1"0,0 0 0,-1 1 0,1-1 0,-1 1 0,0-1 0,0 1 0,0 0 0,0 1 0,0-1 0,-1 1 0,1 0 0,3 5 0,35 49 0,-30-38 0,2-2 0,0 0 0,29 29 0,-41-45 0,0 0 0,0 0 0,0-1 0,0 1 0,1-1 0,-1 1 0,1-1 0,-1 0 0,1 1 0,0-1 0,-1-1 0,1 1 0,0 0 0,0-1 0,0 1 0,0-1 0,4 0 0,-5-1 0,1 1 0,-1-1 0,1 0 0,-1 0 0,1 0 0,-1 0 0,0 0 0,0-1 0,1 1 0,-1-1 0,0 0 0,0 1 0,-1-1 0,1 0 0,2-3 0,4-8 0,0 1 0,-1-1 0,-1 0 0,0 0 0,5-20 0,-9 25 0,35-129-1365,-25 75-5461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24575,'0'18'0,"0"1"0,2-1 0,0 0 0,1 0 0,0 0 0,2-1 0,0 1 0,10 22 0,-11-32 0,1 0 0,-1-1 0,1 1 0,1-1 0,-1 0 0,1-1 0,1 1 0,-1-1 0,1 0 0,0-1 0,0 1 0,1-1 0,0-1 0,0 0 0,0 0 0,0 0 0,0-1 0,16 4 0,-14-5 0,0 0 0,0 0 0,0-1 0,0 0 0,19-1 0,-26 0 0,0 0 0,0-1 0,0 1 0,0-1 0,0 0 0,0 0 0,0 0 0,0 0 0,0-1 0,-1 1 0,1-1 0,0 1 0,-1-1 0,1 0 0,-1 0 0,0 0 0,0-1 0,0 1 0,0 0 0,0-1 0,0 1 0,0-1 0,1-3 0,-1-1 0,0 0 0,0-1 0,0 1 0,-1 0 0,0-1 0,0 1 0,-1-1 0,0 1 0,0-1 0,-1 1 0,0 0 0,-1-1 0,1 1 0,-1 0 0,0 0 0,-1 0 0,0 0 0,0 0 0,-1 0 0,1 1 0,-2-1 0,1 1 0,0 0 0,-1 1 0,0-1 0,-1 1 0,1 0 0,-1 0 0,0 1 0,0-1 0,-1 1 0,1 1 0,-1-1 0,1 1 0,-1 0 0,0 1 0,-1 0 0,1 0 0,0 0 0,-1 1 0,1 0 0,0 0 0,-15 1 0,15 2 0,1-1 0,0 1 0,0 0 0,0 1 0,1 0 0,-1-1 0,1 2 0,-1-1 0,1 1 0,0-1 0,0 2 0,1-1 0,-1 0 0,1 1 0,0 0 0,0 0 0,0 0 0,1 0 0,0 1 0,0-1 0,-3 9 0,4-10 0,0 0 0,1 0 0,-1 0 0,1 0 0,0 0 0,0 0 0,1 0 0,-1 0 0,1 0 0,0 0 0,0 0 0,0 0 0,0 0 0,1 1 0,0-1 0,0 0 0,0 0 0,0-1 0,1 1 0,-1 0 0,1 0 0,0-1 0,0 1 0,1-1 0,-1 1 0,0-1 0,1 0 0,0 0 0,0 0 0,0 0 0,0-1 0,1 1 0,4 2 0,2 0-195,0-1 0,-1-1 0,1 0 0,1 0 0,-1-1 0,12 1 0,22 2-6631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24575,'0'-5'0,"0"-15"0,9-4 0,3-7 0,-1-3 0,-1-6 0,-8 5 0,-4 13 0,-2 19 0,1 24 0,-1 18 0,6 6 0,12 6 0,17-7 0,3-1 0,-4-9-8191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24575,'-1'18'0,"2"1"0,0-1 0,2 1 0,0-1 0,10 36 0,-10-46 0,1 0 0,0 0 0,0 0 0,0 0 0,1-1 0,1 0 0,-1 0 0,1 0 0,0 0 0,0-1 0,1 0 0,0-1 0,0 1 0,11 5 0,-8-5 0,-1-1 0,1-1 0,0 1 0,1-2 0,-1 0 0,1 0 0,-1-1 0,1 0 0,0 0 0,13-1 0,-19-1 0,-1 0 0,1-1 0,-1 1 0,1-1 0,0 0 0,-1 0 0,0 0 0,1-1 0,-1 0 0,0 0 0,0 0 0,0 0 0,0-1 0,0 1 0,0-1 0,-1 0 0,1 0 0,-1 0 0,0-1 0,0 1 0,0-1 0,-1 0 0,1 0 0,-1 0 0,0 0 0,3-6 0,0-5 0,0-1 0,-1 0 0,2-22 0,-5 33 0,0 21 0,2 43 0,-1-49-68,0 1 0,1-1-1,0 0 1,1 1 0,0-2 0,1 1-1,0 0 1,0-1 0,1 0 0,0 0-1,1-1 1,0 0 0,0 0 0,1 0-1,0-1 1,0 0 0,0-1-1,1 0 1,10 6 0,19 4-6758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24575,'0'10'0,"0"11"0,0 17 0,0 10 0,0 12 0,0 8 0,0 3 0,0-2 0,0-8 0,0-5 0,0-3 0,0-6 0,-10-11 0,-2 2 0,0 4 0,7 0 0,4-8-8191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73 24575,'-37'-5'0,"36"5"0,1 0 0,-1 0 0,1 0 0,-1 0 0,0-1 0,1 1 0,-1 0 0,1-1 0,-1 1 0,1 0 0,-1-1 0,1 1 0,-1-1 0,1 1 0,-1-1 0,1 1 0,-1-1 0,1 1 0,-1-2 0,1 2 0,0-1 0,0 0 0,1 1 0,-1-1 0,0 0 0,0 1 0,0-1 0,1 0 0,-1 1 0,0-1 0,1 0 0,-1 1 0,1-1 0,-1 1 0,0-1 0,1 1 0,-1-1 0,1 1 0,-1-1 0,1 1 0,0 0 0,-1-1 0,2 0 0,1-1 0,-1 0 0,1 1 0,0-1 0,0 0 0,0 1 0,0 0 0,0 0 0,0 0 0,0 0 0,1 0 0,-1 0 0,0 1 0,0 0 0,1-1 0,-1 1 0,0 1 0,1-1 0,-1 0 0,0 1 0,0 0 0,1-1 0,3 3 0,-3-1 0,-1 0 0,1 0 0,0 0 0,-1 1 0,1 0 0,-1 0 0,0 0 0,0 0 0,0 0 0,0 0 0,-1 1 0,1 0 0,-1-1 0,0 1 0,0 0 0,2 7 0,4 13 0,-5-15 0,0 0 0,0-1 0,1 1 0,5 9 0,-8-17 0,0 0 0,0 0 0,0 0 0,0 0 0,0 0 0,1 0 0,-1 0 0,0-1 0,0 1 0,1 0 0,-1-1 0,1 1 0,-1-1 0,0 1 0,1-1 0,-1 0 0,1 0 0,-1 0 0,1 1 0,-1-1 0,1-1 0,-1 1 0,1 0 0,-1 0 0,1 0 0,-1-1 0,0 1 0,1-1 0,-1 1 0,1-1 0,-1 0 0,0 1 0,0-1 0,1 0 0,-1 0 0,2-2 0,5-3 0,0 0 0,-1 0 0,14-16 0,2-5 0,-8 9 0,31-30 0,-41 43 0,0 1 0,0 0 0,1 1 0,-1-1 0,1 1 0,0 0 0,0 0 0,0 1 0,0 0 0,0 0 0,9-2 0,-12 4 0,-1 0 0,1 0 0,-1 0 0,1 0 0,0 0 0,-1 1 0,1-1 0,0 1 0,-1 0 0,1 0 0,-1 0 0,1 0 0,-1 0 0,0 0 0,0 0 0,5 4 0,-3-1 0,1 0 0,-1 1 0,0 0 0,0 0 0,0 0 0,6 10 0,-2 2 0,0 1 0,-1 0 0,8 31 0,2 45 113,-8-38-1591,-2-22-5348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24575,'34'0'0,"66"1"0,149-19 0,-246 18 0,3-1 0,-1 1 0,1-1 0,0 0 0,-1-1 0,1 1 0,-1-1 0,0 0 0,9-5 0,-14 7 0,0 0 0,0 0 0,0 0 0,0 0 0,-1 0 0,1-1 0,0 1 0,0 0 0,0 0 0,0 0 0,0 0 0,0 0 0,0 0 0,0 0 0,0 0 0,0 0 0,0 0 0,0 0 0,0 0 0,0 0 0,0 0 0,0 0 0,0 0 0,-1-1 0,1 1 0,0 0 0,0 0 0,0 0 0,0 0 0,0 0 0,0 0 0,0 0 0,0 0 0,0 0 0,0 0 0,0 0 0,0 0 0,0-1 0,0 1 0,0 0 0,1 0 0,-1 0 0,0 0 0,0 0 0,0 0 0,0 0 0,0 0 0,0 0 0,0 0 0,0 0 0,0 0 0,0 0 0,0 0 0,0-1 0,0 1 0,0 0 0,0 0 0,0 0 0,0 0 0,1 0 0,-1 0 0,0 0 0,0 0 0,-11 2 0,-13 5 0,19-4 0,-1 1 0,1 0 0,1 0 0,-1 0 0,0 0 0,1 1 0,0 0 0,0 0 0,0 0 0,1 0 0,-1 1 0,2 0 0,-1-1 0,0 1 0,1 0 0,0 0 0,0 0 0,1 0 0,0 1 0,0-1 0,0 0 0,1 1 0,0-1 0,0 0 0,1 1 0,-1-1 0,1 0 0,1 0 0,-1 1 0,1-1 0,0 0 0,1-1 0,-1 1 0,1 0 0,0-1 0,1 1 0,4 6 0,-1-6-273,-1 0 0,1 0 0,1 0 0,7 4 0,34 18-6553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24575,'-1'3'0,"1"0"0,-1-1 0,0 1 0,0-1 0,0 1 0,0-1 0,0 1 0,-1-1 0,-2 4 0,-5 9 0,7-11 0,1 0 0,-1 1 0,1-1 0,-1 0 0,1 0 0,0 1 0,1-1 0,-1 0 0,1 1 0,0-1 0,0 1 0,0-1 0,1 1 0,0 5 0,1-7 0,-1 0 0,1 0 0,-1-1 0,1 1 0,0-1 0,0 1 0,0-1 0,0 0 0,0 0 0,0 1 0,1-2 0,-1 1 0,1 0 0,-1 0 0,1-1 0,0 1 0,0-1 0,0 0 0,0 0 0,0 0 0,0 0 0,4 0 0,6 1 0,0 0 0,-1-1 0,1 0 0,0-1 0,0 0 0,0-2 0,0 1 0,18-5 0,-25 4 0,-1 1 0,0-1 0,0 0 0,0-1 0,0 1 0,0-1 0,0 0 0,-1 0 0,1-1 0,3-3 0,-6 5 0,0-1 0,0 0 0,0 1 0,0-1 0,0 0 0,-1 0 0,1 0 0,-1 0 0,0 0 0,0 0 0,0 0 0,-1 0 0,1 0 0,-1-1 0,1 1 0,-1 0 0,0 0 0,-1-4 0,1 3 5,0 0-1,-1 1 0,0-1 0,0 1 1,0 0-1,0-1 0,-1 1 0,1 0 1,-1 0-1,0-1 0,0 1 1,0 1-1,0-1 0,-1 0 0,1 0 1,-1 1-1,1 0 0,-1-1 1,0 1-1,0 0 0,0 0 0,0 1 1,0-1-1,-1 1 0,1-1 0,0 1 1,-6-1-1,-1-1-190,-1 1 1,1 1-1,-1-1 0,0 2 1,0 0-1,0 0 1,-18 3-1,-14 6-6640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24575,'0'9'0,"0"7"0,0 11 0,0 10 0,5-2 0,1-2 0,9-6 0,7-9 0,8-6 0,9-6 0,-3-13 0,-2-5 0,-8-10 0,-7-6 0,-8-7 0,-5-2 0,-4-5 0,-2 6-8191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1 24575,'-190'184'0,"189"-183"0,0 0 0,0 0 0,0 0 0,0 0 0,0 1 0,0-1 0,0 0 0,0 0 0,0 1 0,1-1 0,-1 0 0,1 1 0,-1-1 0,1 1 0,-1-1 0,1 1 0,0-1 0,0 2 0,0-2 0,0 0 0,0 0 0,1-1 0,-1 1 0,1 0 0,-1-1 0,1 1 0,-1 0 0,1-1 0,-1 1 0,1-1 0,0 1 0,-1-1 0,1 1 0,0-1 0,-1 1 0,1-1 0,0 0 0,-1 1 0,1-1 0,0 0 0,0 0 0,1 1 0,9 0 0,-1 1 0,1-2 0,-1 1 0,13-2 0,-5 0 0,-8 1-54,0 1-1,0 0 0,0 0 1,0 1-1,0 1 1,0-1-1,0 2 0,-1-1 1,1 1-1,-1 1 1,0 0-1,0 0 0,-1 0 1,1 1-1,-1 1 0,-1-1 1,1 1-1,-1 1 1,0-1-1,-1 1 0,0 1 1,0-1-1,-1 1 1,5 10-1,5 9-6771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29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59 24575,'-12'0'0,"0"1"0,1 0 0,-1 1 0,0 0 0,1 0 0,0 1 0,0 1 0,0 0 0,-13 7 0,17-8 0,2 1 0,-1-1 0,0 1 0,1 1 0,0-1 0,0 1 0,0 0 0,0 0 0,1 0 0,0 1 0,0 0 0,1-1 0,-1 1 0,1 1 0,1-1 0,-1 0 0,-1 8 0,3-12 0,0 1 0,0-1 0,1 1 0,-1 0 0,1-1 0,0 1 0,0 0 0,0-1 0,0 1 0,0 0 0,0-1 0,1 1 0,0 0 0,-1-1 0,1 1 0,0-1 0,0 1 0,0-1 0,0 1 0,1-1 0,-1 0 0,1 0 0,-1 0 0,1 0 0,0 0 0,0 0 0,0 0 0,0 0 0,0-1 0,0 1 0,1-1 0,-1 1 0,0-1 0,1 0 0,-1 0 0,1 0 0,-1 0 0,5 0 0,7 2 0,0 0 0,0-1 0,0-1 0,0-1 0,0 0 0,18-2 0,-17 1 0,-1-1 0,0 0 0,0-1 0,0-1 0,0 0 0,13-7 0,-22 9 0,-1 0 0,1-1 0,-1 0 0,1 0 0,-1 0 0,0 0 0,-1-1 0,1 0 0,0 0 0,-1 0 0,0 0 0,0 0 0,0 0 0,-1-1 0,1 0 0,-1 1 0,0-1 0,-1 0 0,1 0 0,0-5 0,0 1 0,0-1 0,-1 1 0,0 0 0,-1 0 0,0-1 0,0 1 0,-3-14 0,2 20 0,0-1 0,0 1 0,0-1 0,0 1 0,-1 0 0,1-1 0,-1 1 0,0 0 0,0 0 0,0 0 0,0 0 0,-1 0 0,1 1 0,-1-1 0,0 1 0,0 0 0,0 0 0,0 0 0,0 0 0,0 0 0,0 0 0,-5-1 0,1 1 0,0 0 0,0 0 0,-1 0 0,1 1 0,-1 0 0,1 0 0,-1 1 0,1 0 0,-1 0 0,0 1 0,1 0 0,-1 0 0,1 1 0,0 0 0,-1 0 0,-6 4 0,8-3 0,1 0 0,0 0 0,0 0 0,0 1 0,0 0 0,0 0 0,1 0 0,-1 1 0,1-1 0,1 1 0,-1 0 0,1 0 0,-1 0 0,1 1 0,1-1 0,-1 1 0,1-1 0,0 1 0,0 0 0,-1 9 0,1-5 12,1 0 0,0 0 0,1 1 0,0-1 0,1 0 0,-1 0 0,2 1 0,0-1 0,4 13 0,-5-18-90,1 0 0,1 0 0,-1 0-1,1 0 1,0 0 0,0 0 0,0-1 0,0 1 0,1-1-1,0 0 1,0 0 0,0 0 0,1-1 0,-1 1 0,1-1-1,0 0 1,-1 0 0,8 2 0,31 9-6748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3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24575,'0'-9'0,"-4"2"0,-2 6 0,-5 17 0,1 20 0,0 18 0,4 3 0,10 3 0,15-11 0,18-3 0,2-10-8191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3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24575,'9'5'0,"17"1"0,13 4 0,5 1 0,8 7 0,-5 11 0,-14-1 0,-13 0 0,-15-5 0,-8 4 0,-13-4 0,-3 4 0,1 1 0,4-3-8191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3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24575,'0'5'0,"4"10"0,16 12 0,23 2 0,17 5 0,4-4 0,-10-2 0,-18-6 0,-15 3 0,-20-3 0,-11 4 0,-13 11 0,-2 9 0,3 1 0,5-8-8191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3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24575,'0'5'0,"0"5"0,-4 11 0,-2 11 0,-9 0 0,-6-5 0,0-3 0,-10-6 0,-9-5 0,2-6-8191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3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24575,'0'5'0,"0"5"0,0 11 0,0 11 0,0 5 0,-9 4 0,-3 6 0,-4-6 0,1-5 0,2-9-8191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4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106 526 24575,'-4'1'0,"0"1"0,0 0 0,0-1 0,1 1 0,-1 0 0,0 1 0,1-1 0,0 1 0,-6 5 0,0-1 0,4-2 0,0-1 0,1 1 0,-1 1 0,1-1 0,0 0 0,1 1 0,-1 0 0,1 0 0,0 0 0,1 0 0,-1 1 0,1-1 0,0 0 0,1 1 0,-1 8 0,1-11 0,1-1 0,-1 1 0,1 0 0,0 0 0,0 0 0,0 0 0,1-1 0,-1 1 0,1 0 0,0 0 0,0-1 0,1 1 0,-1 0 0,1-1 0,-1 1 0,1-1 0,0 0 0,0 0 0,1 1 0,-1-2 0,1 1 0,-1 0 0,1 0 0,0-1 0,0 1 0,0-1 0,6 3 0,-5-3 0,0 0 0,0 0 0,0 0 0,0-1 0,1 0 0,-1 0 0,0 0 0,1 0 0,-1-1 0,0 0 0,1 1 0,-1-2 0,1 1 0,-1 0 0,0-1 0,1 0 0,-1 0 0,0 0 0,0-1 0,0 1 0,1-1 0,-2 0 0,1 0 0,6-4 0,-5 1 0,0 0 0,0 0 0,-1-1 0,1 1 0,-1-1 0,0 0 0,-1 0 0,1-1 0,-1 1 0,-1-1 0,1 1 0,-1-1 0,0 0 0,2-13 0,0-12 0,0-1 0,-2 1 0,-2-1 0,-1 1 0,-1 0 0,-2 0 0,-1 0 0,-1 0 0,-2 0 0,-2 1 0,0 1 0,-17-34 0,22 55 0,0 1 0,0 0 0,-1 0 0,0 1 0,-1 0 0,1 0 0,-1 0 0,-1 1 0,1 0 0,-1 0 0,0 1 0,0 0 0,-11-4 0,18 9 0,1-1 0,-1 1 0,0 0 0,1 0 0,-1-1 0,0 1 0,1 0 0,-1-1 0,1 1 0,-1 0 0,0-1 0,1 1 0,-1-1 0,1 1 0,-1-1 0,1 0 0,0 1 0,-1-1 0,1 1 0,-1-2 0,13-2 0,36 6 0,-35-2 0,21-1 0,-1-2 0,0-1 0,55-15 0,-36 8 0,-38 8-273,0-1 0,-1 0 0,1-1 0,18-10 0,4-5-6553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4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24575,'0'-3'0,"0"0"0,1 0 0,-1 0 0,1-1 0,0 1 0,-1 0 0,1 0 0,1 0 0,-1 0 0,0 0 0,1 0 0,-1 1 0,1-1 0,0 0 0,0 1 0,0-1 0,5-3 0,-6 5 0,0 0 0,0 0 0,0 1 0,0-1 0,0 1 0,1-1 0,-1 1 0,0-1 0,0 1 0,1 0 0,-1 0 0,0-1 0,0 1 0,1 0 0,-1 0 0,0 0 0,1 0 0,1 1 0,-1 0 0,0-1 0,0 1 0,0 0 0,-1 0 0,1 0 0,0 0 0,-1 1 0,1-1 0,0 0 0,-1 1 0,1-1 0,-1 1 0,0 0 0,0-1 0,2 3 0,7 14 0,-1 0 0,-1 1 0,0 0 0,7 30 0,13 31 0,-28-79 0,0 0 0,0-1 0,0 1 0,1 0 0,-1-1 0,0 1 0,0-1 0,1 1 0,-1 0 0,0-1 0,1 1 0,-1-1 0,0 1 0,1-1 0,-1 1 0,1-1 0,-1 0 0,1 1 0,-1-1 0,1 1 0,-1-1 0,1 0 0,-1 1 0,1-1 0,0 0 0,-1 0 0,1 0 0,0 1 0,-1-1 0,1 0 0,-1 0 0,1 0 0,0 0 0,-1 0 0,1 0 0,0 0 0,-1 0 0,1 0 0,0-1 0,-1 1 0,1 0 0,-1 0 0,1 0 0,0-1 0,-1 1 0,1 0 0,-1-1 0,1 1 0,-1-1 0,1 1 0,-1 0 0,1-1 0,-1 1 0,0-1 0,1 0 0,22-34 0,-21 32 0,10-21 0,-3 6 0,1 0 0,20-27 0,-26 40 0,-1 1 0,1 0 0,0 0 0,0 0 0,1 1 0,-1-1 0,1 1 0,-1 0 0,1 0 0,0 1 0,0-1 0,1 1 0,-1 0 0,9-1 0,-11 2 0,0 1 0,0 0 0,0-1 0,0 1 0,0 0 0,0 1 0,0-1 0,0 1 0,0-1 0,0 1 0,0 0 0,0 0 0,0 0 0,-1 0 0,1 1 0,3 1 0,-2 0 0,0 1 0,1 0 0,-1 0 0,-1 0 0,1 0 0,0 0 0,-1 1 0,3 5 0,4 9 0,-1-1 0,-2 2 0,10 32 0,-15-46 0,5 16-455,1 1 0,14 28 0,-3-18-6371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4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24575,'-1'-2'0,"1"-1"0,0 1 0,0-1 0,0 1 0,1-1 0,-1 1 0,1 0 0,-1-1 0,1 1 0,0 0 0,0-1 0,0 1 0,0 0 0,0 0 0,0 0 0,1 0 0,-1 0 0,1 0 0,-1 0 0,1 0 0,0 1 0,0-1 0,0 1 0,0-1 0,0 1 0,0 0 0,0-1 0,0 1 0,0 0 0,1 1 0,-1-1 0,0 0 0,1 1 0,-1-1 0,0 1 0,1-1 0,-1 1 0,1 0 0,-1 0 0,4 1 0,0 0 0,0 1 0,1 0 0,-1 0 0,0 1 0,0-1 0,-1 1 0,1 0 0,-1 1 0,1 0 0,-1-1 0,0 2 0,0-1 0,-1 0 0,1 1 0,-1 0 0,6 9 0,1 1 0,0 2 0,-1 0 0,-1 0 0,10 25 0,2 17 0,-2 2 0,18 103 0,-37-161 0,1 3 0,0 1 0,0 0 0,1-1 0,-1 0 0,1 1 0,1-1 0,-1 0 0,1 0 0,4 7 0,-7-13 0,1 0 0,-1 1 0,0-1 0,0 0 0,0 0 0,0 0 0,0 0 0,1 1 0,-1-1 0,0 0 0,0 0 0,0 0 0,1 0 0,-1 0 0,0 0 0,0 1 0,0-1 0,1 0 0,-1 0 0,0 0 0,0 0 0,0 0 0,1 0 0,-1 0 0,0 0 0,0 0 0,1 0 0,-1 0 0,0 0 0,0 0 0,1 0 0,-1 0 0,0 0 0,0 0 0,0 0 0,1-1 0,-1 1 0,0 0 0,0 0 0,0 0 0,1 0 0,-1 0 0,0-1 0,0 1 0,0 0 0,1 0 0,3-15 0,-3-16 0,-2 20 0,-1 1 0,0-1 0,-1 1 0,0 0 0,-1 0 0,-6-13 0,9 20 0,-1-1 0,0 1 0,0-1 0,0 1 0,-1 0 0,1 0 0,-1 0 0,0 1 0,0-1 0,0 0 0,0 1 0,0 0 0,0 0 0,-1 0 0,1 0 0,-1 0 0,1 1 0,-1 0 0,0 0 0,-3-1 0,4 2 0,1 0 0,-1 0 0,1 0 0,0 0 0,-1 1 0,1-1 0,0 1 0,0 0 0,-1 0 0,1 0 0,0 0 0,0 0 0,0 0 0,0 0 0,0 1 0,0-1 0,1 1 0,-1 0 0,0-1 0,1 1 0,-1 0 0,1 0 0,0 0 0,-1 0 0,1 0 0,0 0 0,-1 2 0,-3 7 0,1 0 0,0 0 0,0 0 0,-2 13 0,-10 63 0,11-55 0,-1 0 0,-1-1 0,-2 0 0,-24 58 0,7-49-1365,1-9-5461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24575,'-1'7'0,"0"1"0,0-1 0,-1 0 0,-3 13 0,3-17 0,1 1 0,-1-1 0,1 1 0,0 0 0,0-1 0,0 1 0,1 0 0,0 0 0,-1 0 0,1-1 0,0 1 0,1 0 0,-1 0 0,1 0 0,0-1 0,0 1 0,0 0 0,0-1 0,0 1 0,4 5 0,-3-6 0,1 0 0,-1 0 0,1 0 0,0 0 0,0 0 0,0-1 0,0 0 0,0 1 0,1-1 0,-1 0 0,1-1 0,-1 1 0,1-1 0,0 1 0,-1-1 0,1 0 0,0-1 0,0 1 0,4 0 0,-1-1 0,-1 0 0,0-1 0,0 0 0,1 0 0,-1 0 0,0 0 0,0-1 0,0 0 0,-1-1 0,1 1 0,9-6 0,-10 4 0,1 1 0,-1-1 0,0-1 0,0 1 0,0-1 0,-1 1 0,1-1 0,-1-1 0,0 1 0,-1-1 0,4-6 0,-5 8 0,0 0 0,-1 0 0,0 0 0,1 0 0,-1 0 0,-1 0 0,1 0 0,-1-1 0,0 1 0,1 0 0,-2 0 0,1-1 0,0 1 0,-1 0 0,0 0 0,0 0 0,-3-8 0,2 8 0,0 1 0,1 0 0,-1 0 0,0 0 0,-1 0 0,1 0 0,0 1 0,-1-1 0,0 0 0,0 1 0,1 0 0,-1 0 0,-1 0 0,1 0 0,0 0 0,0 1 0,-1-1 0,1 1 0,-1 0 0,1 0 0,-1 0 0,1 0 0,-1 1 0,0 0 0,1-1 0,-1 1 0,0 1 0,1-1 0,-1 0 0,1 1 0,-1 0 0,0 0 0,1 0 0,-1 0 0,1 1 0,0-1 0,-1 1 0,1 0 0,0 0 0,0 0 0,0 0 0,0 0 0,1 1 0,-1-1 0,1 1 0,-1 0 0,-2 5 0,1-1 0,0 1 0,0 0 0,1-1 0,0 1 0,1 1 0,0-1 0,0 0 0,1 1 0,0-1 0,1 0 0,-1 1 0,2 8 0,0-12 0,-1 0 0,1 0 0,1 0 0,-1-1 0,1 1 0,-1 0 0,1-1 0,1 1 0,-1-1 0,1 1 0,-1-1 0,1 0 0,0 0 0,1-1 0,-1 1 0,1-1 0,-1 1 0,1-1 0,0 0 0,0 0 0,1-1 0,4 3 0,-2-1 0,1-1 0,-1 0 0,1-1 0,0 1 0,0-1 0,0-1 0,0 0 0,0 0 0,0 0 0,0-1 0,0 0 0,0-1 0,0 1 0,0-2 0,0 1 0,0-1 0,-1 0 0,1-1 0,0 0 0,-1 0 0,0-1 0,0 0 0,0 0 0,0 0 0,-1-1 0,1 0 0,-1 0 0,0-1 0,-1 0 0,1 0 0,-1 0 0,-1-1 0,1 1 0,-1-1 0,0 0 0,5-13 0,0-4 0,-1-1 0,6-34 0,-14 79-114,1 0 1,1 0-1,1-1 0,1 1 0,1-1 1,0 0-1,2 0 0,0 0 0,1-1 1,1 0-1,17 27 0,-6-18-6712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5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22 162 24575,'-1'1'0,"-1"0"0,1 0 0,0 0 0,0 0 0,0 0 0,0 0 0,0 0 0,0 0 0,1 0 0,-1 0 0,0 0 0,1 0 0,-1 1 0,0-1 0,1 0 0,-1 1 0,1-1 0,0 0 0,0 1 0,-1-1 0,1 0 0,0 3 0,0-1 0,-2 7 0,0 0 0,1 0 0,1 0 0,0 0 0,0 0 0,1 0 0,0 0 0,1 0 0,0 0 0,1 0 0,7 18 0,-9-24 0,1 0 0,0 0 0,1 0 0,-1 0 0,1-1 0,-1 1 0,1-1 0,1 1 0,-1-1 0,0 0 0,1 0 0,-1-1 0,1 1 0,0-1 0,0 0 0,0 1 0,0-2 0,0 1 0,0 0 0,1-1 0,-1 0 0,0 0 0,1 0 0,-1-1 0,1 1 0,-1-1 0,1 0 0,-1-1 0,6 0 0,-6 1 0,1-1 0,-1-1 0,0 1 0,0 0 0,1-1 0,-1 0 0,0 0 0,0 0 0,-1-1 0,1 1 0,0-1 0,-1 0 0,0 0 0,0 0 0,1 0 0,-2-1 0,1 1 0,0-1 0,-1 0 0,0 0 0,4-7 0,0-5 0,0-1 0,0 1 0,5-35 0,-11 48 0,0 4 0,0 0 0,0 0 0,0 0 0,0 0 0,0 0 0,1 0 0,-1 0 0,0 0 0,0 0 0,1 0 0,-1 0 0,1-1 0,-1 1 0,0 0 0,1 0 0,0 0 0,-1 0 0,1 0 0,-1-1 0,1 1 0,1 1 0,27 15 0,-15-11 0,0-2 0,0 0 0,17 3 0,-20-5 0,0-1 0,0 0 0,0 0 0,0-1 0,1-1 0,13-2 0,-20 2 0,-1 0 0,0 0 0,0 0 0,0-1 0,1 0 0,-1 0 0,-1 0 0,1 0 0,0 0 0,0-1 0,-1 0 0,0 0 0,1 0 0,-1 0 0,0 0 0,-1-1 0,1 1 0,0-1 0,2-5 0,-1-2-91,0-1 0,-1 0 0,0 0 0,0-1 0,-2 1 0,1 0 0,-2-1 0,0 1 0,0-1 0,-1 1 0,0 0 0,-1-1 0,-1 1 0,-5-17 0,-5-6-6735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202 417 24575,'-5'0'0,"0"1"0,0 0 0,1 0 0,-1 0 0,0 0 0,1 1 0,-1-1 0,1 1 0,-1 0 0,1 1 0,0-1 0,0 1 0,0 0 0,0 0 0,1 0 0,-1 0 0,1 1 0,-1 0 0,1-1 0,1 1 0,-1 0 0,0 0 0,1 1 0,-3 7 0,-1 2 0,0 0 0,2 0 0,-1 1 0,2-1 0,0 1 0,-1 27 0,3-37 0,1 0 0,0 0 0,1 0 0,-1 0 0,1-1 0,0 1 0,0 0 0,0 0 0,1-1 0,-1 1 0,1-1 0,1 1 0,-1-1 0,0 0 0,1 0 0,0 0 0,0 0 0,0 0 0,0-1 0,7 6 0,-5-6 0,0 0 0,-1 0 0,2 0 0,-1-1 0,0 0 0,0 0 0,1 0 0,-1-1 0,1 1 0,0-1 0,-1-1 0,1 1 0,0-1 0,-1 0 0,1 0 0,0-1 0,7-1 0,-7 1 0,0-1 0,0 0 0,0 0 0,-1 0 0,1-1 0,-1 1 0,1-1 0,-1-1 0,0 1 0,0-1 0,-1 0 0,1 0 0,-1 0 0,0-1 0,0 1 0,0-1 0,0 0 0,-1 0 0,0-1 0,0 1 0,-1-1 0,5-11 0,-5 9 0,1-1 0,-1 0 0,-1 0 0,0 0 0,0 0 0,0 0 0,-1-1 0,-1 1 0,0 0 0,0 0 0,-1 0 0,0 0 0,0 0 0,-7-16 0,1 10 0,0 1 0,0 0 0,-2 0 0,0 1 0,-14-15 0,-64-55 0,65 65 0,2-2 0,0-1 0,1 0 0,1-1 0,-18-29 0,34 46 0,0 1 0,1-1 0,-1 0 0,1 0 0,0 0 0,1 0 0,-1 0 0,1 0 0,0 0 0,1-1 0,-1 1 0,1 0 0,0-9 0,1 11 0,0 0 0,0 0 0,0 0 0,0 0 0,0 0 0,1 0 0,-1 0 0,1 1 0,0-1 0,0 1 0,0-1 0,0 1 0,0 0 0,0 0 0,1 0 0,-1 0 0,1 0 0,-1 0 0,1 1 0,0-1 0,0 1 0,0 0 0,5-2 0,15-2-74,0 0-1,1 1 1,0 2 0,-1 0-1,1 2 1,42 4-1,-37-3-769,15 1-5982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4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18 102 24575,'-1'0'0,"0"0"0,0 0 0,1-1 0,-1 1 0,0 0 0,0-1 0,0 1 0,0-1 0,1 1 0,-1-1 0,0 1 0,0-1 0,1 0 0,-1 1 0,1-1 0,-1 0 0,0 0 0,1 1 0,0-1 0,-1 0 0,1 0 0,-1 0 0,1 0 0,0 1 0,-1-1 0,1 0 0,0 0 0,0 0 0,0 0 0,0 0 0,0 0 0,0 0 0,0 0 0,0 0 0,0 0 0,1-1 0,-1-1 0,0-1 0,1 1 0,-1 0 0,1-1 0,0 1 0,0 0 0,0 0 0,0 0 0,2-4 0,-2 6 0,-1 1 0,1-1 0,-1 0 0,1 0 0,0 0 0,0 1 0,-1-1 0,1 1 0,0-1 0,0 0 0,0 1 0,0-1 0,0 1 0,0 0 0,0-1 0,0 1 0,0 0 0,0-1 0,0 1 0,0 0 0,0 0 0,0 0 0,0 0 0,0 0 0,0 0 0,1 1 0,0-1 0,1 1 0,-1 0 0,1 0 0,-1 1 0,1-1 0,-1 0 0,0 1 0,0-1 0,0 1 0,2 2 0,3 3 0,0 1 0,0 0 0,-1 0 0,9 15 0,-7-5 0,11 34 0,-14-36 0,1-1 0,12 24 0,-18-37 0,1-1 0,0 0 0,-1 0 0,1 1 0,0-1 0,0 0 0,-1 0 0,1 0 0,0 0 0,0 0 0,0 0 0,0-1 0,0 1 0,1 0 0,-1 0 0,0-1 0,0 1 0,0 0 0,1-1 0,-1 0 0,2 1 0,-2-1 0,0 0 0,0 0 0,1-1 0,-1 1 0,0-1 0,0 1 0,0-1 0,0 1 0,0-1 0,0 0 0,0 1 0,0-1 0,0 0 0,-1 0 0,1 1 0,0-1 0,0 0 0,-1 0 0,2-2 0,4-7 0,-1-1 0,0 1 0,7-23 0,-8 21 0,9-22 0,1 1 0,24-40 0,-37 70 0,1 1 0,0-1 0,-1 1 0,1 0 0,0-1 0,0 1 0,0 0 0,0 0 0,1 0 0,-1 1 0,4-3 0,-5 4 0,0-1 0,0 1 0,0 0 0,0 0 0,0 0 0,0 0 0,1 0 0,-1 0 0,0 0 0,0 1 0,0-1 0,0 0 0,0 0 0,0 1 0,0-1 0,0 1 0,0-1 0,0 1 0,0-1 0,0 1 0,0 0 0,0-1 0,-1 1 0,1 0 0,0 0 0,0 0 0,-1-1 0,1 1 0,-1 0 0,1 0 0,0 0 0,0 2 0,9 14 11,-1 1 0,-1 1 0,-1-1 0,0 1 0,-1 0 0,-1 0 0,-1 1 0,3 31 0,-2 21-470,-5 73 0,-1-111-87,0 5-6280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4:4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24575,'0'5'0,"0"15"0,0 8 0,0 15 0,0-2-8191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0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104 115 24575,'-4'2'0,"0"1"0,0-1 0,1 1 0,0 0 0,-1 0 0,1 0 0,0 1 0,1-1 0,-1 1 0,-3 6 0,-19 42 0,17-29 0,0 1 0,1 0 0,-6 45 0,11-55 0,1 0 0,0 0 0,1 0 0,1 0 0,0 0 0,1 0 0,0-1 0,6 20 0,-5-29 0,-1 0 0,0 1 0,1-1 0,0-1 0,0 1 0,0 0 0,1-1 0,-1 1 0,1-1 0,0 0 0,0 0 0,0-1 0,0 1 0,0-1 0,1 0 0,-1 0 0,1 0 0,-1-1 0,1 0 0,0 1 0,-1-2 0,8 2 0,12 0 0,-1 0 0,0-1 0,29-3 0,-32 1 0,-1-1 0,-1-1 0,1 0 0,0-1 0,-1-1 0,20-9 0,-29 10 0,0 0 0,0-1 0,0-1 0,-1 1 0,0-2 0,0 1 0,-1-1 0,1 0 0,-1 0 0,-1-1 0,1 0 0,9-17 0,-8 11 0,-2 0 0,1-1 0,-2 0 0,0 1 0,0-2 0,-2 1 0,0 0 0,0-1 0,-2 0 0,0 1 0,-1-1 0,0 0 0,-4-19 0,3 26 0,-1 0 0,0 1 0,0-1 0,-1 0 0,0 1 0,-1 0 0,0 0 0,0 0 0,0 0 0,-1 1 0,0 0 0,-1 0 0,0 0 0,0 0 0,0 1 0,-1 0 0,0 1 0,0-1 0,-1 1 0,1 0 0,-1 1 0,0 0 0,0 0 0,-12-3 0,1 1 0,0 2 0,-1-1 0,1 2 0,-1 1 0,-27 0 0,37 2 0,0 0 0,0 1 0,0 1 0,1 0 0,-1 0 0,1 1 0,-1 0 0,1 0 0,0 1 0,0 0 0,0 1 0,-13 10 0,14-9-76,0 0 1,1 0-1,0 1 0,0 0 0,1 1 0,0 0 0,0 0 0,1 0 1,0 0-1,0 1 0,1 0 0,0 0 0,1 0 0,0 0 1,0 0-1,1 1 0,-2 15 0,1 13-6750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0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24575,'0'-5'0,"0"9"0,0 7 0,0 16 0,0 17 0,0 6 0,0 3 0,0 2 0,0-3 0,5-3 0,10-8 0,7-12 0,10-10 0,8-10 0,-3-5-8191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24575,'4'0'0,"0"1"0,-1-1 0,1 1 0,-1 0 0,1 0 0,-1 0 0,1 1 0,-1-1 0,0 1 0,0 0 0,1 0 0,2 2 0,35 33 0,-24-22 0,-8-5 0,0 0 0,-1 0 0,0 0 0,0 1 0,-1 0 0,0 1 0,7 17 0,5 8 0,-19-35 0,1 0 0,0 0 0,0 0 0,0 0 0,0-1 0,1 1 0,-1 0 0,0-1 0,1 1 0,-1-1 0,1 1 0,-1-1 0,1 0 0,0 1 0,-1-1 0,1 0 0,0 0 0,0 0 0,0-1 0,0 1 0,0 0 0,3 0 0,-3-2 0,0 1 0,0-1 0,0 0 0,1 0 0,-1 0 0,0 0 0,0 0 0,0 0 0,-1 0 0,1-1 0,0 1 0,0-1 0,-1 1 0,1-1 0,-1 0 0,1 0 0,-1 0 0,0 0 0,0 1 0,2-5 0,7-15 0,-1 0 0,-1 0 0,-1-1 0,-1 0 0,-1 0 0,3-33 0,-7 51 0,-1-2-114,1 0 1,1 0-1,-1 0 0,1 0 0,0 0 1,0 0-1,0 1 0,1-1 0,0 1 1,0 0-1,5-6 0,16-12-6712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0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24575,'5'0'0,"15"-9"0,13-3 0,11 0 0,7 3 0,3 2 0,-7 3-8191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0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24575,'14'0'0,"13"0"0,16 0 0,15 0 0,-2 0-8191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2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72 139 24575,'-3'5'0,"0"-1"0,0 1 0,0-1 0,1 1 0,0 0 0,0 0 0,0 0 0,-1 8 0,-5 12 0,0-7 0,1 1 0,1-1 0,0 1 0,2 0 0,0 1 0,-2 28 0,6-43 0,0 1 0,0-1 0,1 1 0,-1 0 0,1-1 0,1 0 0,-1 1 0,1-1 0,-1 0 0,2 1 0,-1-1 0,0 0 0,1-1 0,0 1 0,0 0 0,1-1 0,-1 0 0,1 1 0,0-1 0,0-1 0,0 1 0,0-1 0,1 1 0,0-1 0,-1-1 0,1 1 0,8 3 0,0-2 0,0 0 0,0 0 0,0-2 0,0 1 0,1-2 0,-1 1 0,1-2 0,-1 0 0,0-1 0,22-3 0,-24 2 0,0 0 0,0-1 0,0 0 0,-1-1 0,1 0 0,-1-1 0,0 0 0,0 0 0,-1-1 0,0-1 0,0 1 0,16-16 0,-11 6 0,0 0 0,-2-1 0,0 0 0,0-1 0,16-36 0,-25 47 0,0-1 0,-1 0 0,1 0 0,-1 0 0,-1 0 0,0-1 0,0 1 0,-1 0 0,1 0 0,-2-1 0,1 1 0,-1 0 0,-1 0 0,1-1 0,-2 1 0,1 0 0,-6-12 0,3 9 0,0 1 0,-1-1 0,-1 1 0,0 1 0,0-1 0,-1 1 0,0 0 0,0 1 0,-1 0 0,0 0 0,0 1 0,-12-6 0,13 9 0,0 0 0,0 0 0,-1 1 0,0 0 0,1 1 0,-1 0 0,0 0 0,0 1 0,0 0 0,0 1 0,0 0 0,0 0 0,-1 1 0,1 0 0,0 1 0,-10 2 0,11-1 9,0 0-1,0 0 1,0 1-1,1 0 1,-1 0 0,1 0-1,0 1 1,0 1-1,1-1 1,-1 1-1,1 0 1,1 0-1,-9 11 1,6-5-221,0 1 0,0 0 0,2 1-1,0-1 1,0 1 0,-6 26 0,3-2-6614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 24575,'0'-1'0,"0"-1"0,0 1 0,0 0 0,-1 0 0,1 0 0,0 0 0,-1-1 0,1 1 0,-1 0 0,1 0 0,-1 0 0,1 0 0,-1 0 0,0 0 0,0 0 0,1 0 0,-1 0 0,0 1 0,0-1 0,0 0 0,0 0 0,0 1 0,0-1 0,0 1 0,-1-1 0,1 0 0,0 1 0,1 0 0,-1 0 0,0 0 0,0-1 0,1 1 0,-1 0 0,0 0 0,0 0 0,1 0 0,-1 0 0,0 1 0,0-1 0,1 0 0,-1 0 0,0 0 0,0 1 0,1-1 0,-1 0 0,0 1 0,1-1 0,-1 1 0,1-1 0,-1 1 0,0-1 0,1 1 0,-1-1 0,1 1 0,-1-1 0,1 1 0,0 0 0,-1-1 0,1 1 0,-1 0 0,1-1 0,0 1 0,0 0 0,-1-1 0,1 2 0,-2 13 0,0 0 0,2 0 0,-1 0 0,2 0 0,0 0 0,5 26 0,-2-18 0,0 8 0,14 52 0,-15-73 0,0 0 0,1 0 0,0 0 0,1-1 0,0 0 0,1 0 0,0 0 0,12 14 0,-4-9 0,-1 0 0,2-1 0,0-1 0,27 18 0,-37-27 0,1 0 0,1 0 0,-1 0 0,0-1 0,0 0 0,1 0 0,0-1 0,-1 0 0,1 0 0,-1 0 0,1-1 0,0 0 0,0 0 0,-1-1 0,1 0 0,0 0 0,6-3 0,19-7-1365,-5-2-5461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6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24575,'0'10'0,"9"2"0,3 13 0,14 8 0,2-3-8191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85 24575,'9'-9'0,"4"-12"0,-11-3 0,-5 8 0,-11 6 0,-3 9 0,5 6 0,15 1 0,6-9 0,-2-5 0,-4 5 0,-1 6 0,3 3 0,6 1 0,1-1-8191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29 226 24575,'-1'0'0,"0"1"0,0-1 0,1 1 0,-1-1 0,0 1 0,0-1 0,0 1 0,1-1 0,-1 1 0,0 0 0,1-1 0,-1 1 0,0 0 0,1-1 0,-1 1 0,1 0 0,-1 0 0,1 0 0,0 0 0,-1 0 0,1-1 0,0 1 0,-1 0 0,1 0 0,0 2 0,-5 28 0,4-28 0,-2 20 0,0 0 0,2 0 0,0 0 0,6 44 0,-4-60 0,1-1 0,-1 1 0,1-1 0,0 1 0,1-1 0,0 0 0,0 0 0,0 0 0,1 0 0,-1-1 0,1 1 0,1-1 0,-1 0 0,1 0 0,0-1 0,0 1 0,0-1 0,1 0 0,-1-1 0,1 1 0,9 3 0,-6-3 0,0 0 0,-1-1 0,2 0 0,-1 0 0,0-1 0,0 0 0,1-1 0,-1 0 0,1 0 0,-1-1 0,1 0 0,-1-1 0,0 0 0,1-1 0,-1 0 0,0 0 0,0-1 0,0 0 0,0-1 0,0 0 0,-1 0 0,1 0 0,11-10 0,-8 4 0,0-1 0,0 0 0,-2-1 0,1 0 0,-2-1 0,1 0 0,-2 0 0,0-1 0,0 0 0,-1-1 0,-1 1 0,-1-1 0,0-1 0,-1 1 0,0-1 0,-1 1 0,-1-1 0,-1 0 0,0 0 0,-1 0 0,0 0 0,-2 0 0,0 0 0,-5-21 0,4 28 0,-1 0 0,0 0 0,0 0 0,-1 0 0,0 1 0,-1 0 0,0 0 0,0 0 0,0 1 0,-1 0 0,0 0 0,-1 0 0,0 1 0,0 0 0,0 1 0,-11-6 0,11 7 0,0 0 0,0 0 0,-1 1 0,1 0 0,-1 1 0,0 0 0,0 0 0,0 0 0,0 1 0,-1 1 0,1 0 0,0 0 0,0 1 0,0 0 0,0 0 0,0 1 0,-15 5 0,19-5 6,0 1 0,0-1 0,0 1 0,0 1 0,0-1 0,0 1 0,1 0 0,0 0 0,0 0 0,0 0 0,0 1 0,1 0 0,-1-1 0,1 1 0,0 1 0,1-1 0,-1 0 0,1 1 0,-2 8 0,0 4-303,0 0 0,2 1 0,0-1 0,1 35 0,2-11-6529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24575,'-1'80'0,"-2"-44"0,3 0 0,1 0 0,1 0 0,2 0 0,11 46 0,-13-74 0,1 0 0,0 0 0,0 0 0,1-1 0,0 1 0,0-1 0,1 0 0,-1 0 0,2 0 0,-1 0 0,1-1 0,0 0 0,0-1 0,1 1 0,-1-1 0,1 0 0,0-1 0,1 1 0,-1-1 0,1-1 0,0 0 0,0 0 0,0 0 0,0-1 0,0 0 0,1-1 0,15 1 0,19 0-1365,-1-2-5461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24575,'-4'0'0,"-12"0"0,-2 10 0,6 2 0,5-5 0,0-4 0,0 3 0,6-1 0,9 0 0,2-6 0,-10-3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25 166 24575,'-1'74'0,"-1"-20"0,9 87 0,-6-135 0,0 1 0,1-1 0,0 0 0,0 0 0,0 0 0,0 0 0,1 0 0,0 0 0,0-1 0,1 1 0,0-1 0,0 0 0,6 7 0,-6-9 0,-1-1 0,0 1 0,1-1 0,-1 1 0,1-1 0,0 0 0,0-1 0,-1 1 0,1-1 0,0 1 0,1-1 0,-1-1 0,0 1 0,0 0 0,0-1 0,0 0 0,1 0 0,-1 0 0,0-1 0,0 1 0,8-3 0,-3 0 0,-2 0 0,1 0 0,0-1 0,-1 0 0,1-1 0,-1 1 0,0-1 0,-1-1 0,1 1 0,-1-1 0,8-10 0,-7 8 0,0-2 0,0 1 0,-1-1 0,0 0 0,-1 0 0,0 0 0,-1-1 0,4-12 0,-3 1 0,0-1 0,-2 0 0,-1 0 0,0 0 0,-2 0 0,-1 0 0,0 0 0,-2 0 0,-1 0 0,0 0 0,-14-37 0,16 55 0,0 1 0,0 0 0,-1 0 0,0 0 0,0 0 0,0 0 0,0 1 0,0-1 0,-1 1 0,1 0 0,-1 0 0,0 0 0,0 0 0,0 1 0,-1 0 0,1-1 0,0 2 0,-1-1 0,0 0 0,1 1 0,-1 0 0,0 0 0,0 0 0,1 1 0,-1 0 0,0 0 0,-8 0 0,5 1 0,-1 0 0,0 1 0,1 0 0,-1 0 0,1 1 0,0 0 0,0 0 0,0 1 0,0 0 0,0 1 0,1-1 0,0 1 0,0 1 0,-8 7 0,9-7-80,1 0 0,-1 0-1,1 0 1,1 0 0,-1 1-1,1 0 1,1 0 0,-1 0-1,1 1 1,0-1 0,1 1 0,0-1-1,0 1 1,1 0 0,0 0-1,-1 11 1,5 14-6746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24575,'0'34'0,"-1"-6"0,1 0 0,1-1 0,1 1 0,2-1 0,11 43 0,-2-29 0,2 0 0,2 0 0,34 59 0,-48-96 7,0 0-1,1 0 0,-1 0 0,1 0 1,0-1-1,0 0 0,1 1 1,-1-1-1,1-1 0,-1 1 1,1-1-1,0 0 0,0 0 0,0 0 1,0-1-1,1 1 0,-1-1 1,6 0-1,6 1-303,1-1 0,-1-1 0,1-1 0,19-3 0,8-2-6529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34 24575,'-10'0'0,"3"0"0,1-9 0,-2-4 0,-1 6 0,-2 4 0,0 2-8191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4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40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4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24575,'9'0'0,"3"0"-8191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6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24575,'6'1'0,"0"0"0,0 0 0,0 0 0,-1 1 0,1 0 0,0 0 0,-1 0 0,0 1 0,1 0 0,-1 0 0,0 0 0,-1 1 0,1-1 0,0 1 0,-1 0 0,0 1 0,0-1 0,0 1 0,-1 0 0,6 8 0,5 11 0,-1 1 0,20 51 0,-32-74 0,11 32 0,-9-24 0,0 0 0,1 0 0,-1 0 0,2-1 0,0 1 0,0-1 0,0 0 0,1-1 0,10 12 0,-15-19 0,1 0 0,-1 0 0,0 0 0,0 0 0,1-1 0,-1 1 0,1 0 0,-1-1 0,1 1 0,-1 0 0,1-1 0,-1 0 0,1 1 0,-1-1 0,1 0 0,-1 0 0,1 0 0,0 0 0,-1 0 0,1 0 0,-1 0 0,1-1 0,-1 1 0,1-1 0,-1 1 0,1-1 0,-1 1 0,1-1 0,-1 0 0,1 0 0,-1 1 0,0-1 0,0 0 0,1 0 0,-1-1 0,0 1 0,2-2 0,2-3 0,0 0 0,-1-1 0,0 1 0,0-1 0,0 0 0,3-10 0,0-3-273,-1 0 0,-1 0 0,-2 0 0,4-35 0,-5 17-6553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24575,'9'0'0,"3"0"-8191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24575,'9'0'0,"13"0"0,2 0-8191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5:4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24575,'-9'0'0,"-3"5"0,5 1 0,-1-1 0,1 5 0,7 0 0,-2-2 0,-6-2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0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24575,'-2'105'0,"0"-30"0,11 109 0,-9-180 0,1 1 0,-1-1 0,1 1 0,0-1 0,0 1 0,1-1 0,-1 1 0,1-1 0,0 0 0,0 0 0,1 0 0,-1 0 0,1 0 0,0-1 0,0 1 0,0-1 0,0 1 0,0-1 0,1 0 0,0-1 0,0 1 0,-1 0 0,1-1 0,1 0 0,-1 0 0,0 0 0,0-1 0,1 1 0,-1-1 0,1 0 0,-1 0 0,1-1 0,-1 0 0,1 1 0,0-1 0,5-1 0,0 0 0,0-1 0,0 0 0,0 0 0,0-1 0,-1 0 0,1-1 0,-1 0 0,1-1 0,-1 0 0,-1 0 0,1-1 0,-1 0 0,0 0 0,0-1 0,12-14 0,-12 12 0,0-1 0,0 0 0,-1 0 0,0 0 0,-1-1 0,0 0 0,-1-1 0,0 1 0,-1-1 0,0 0 0,-1 0 0,3-22 0,-4 7 0,0 1 0,-2-1 0,-1 1 0,-6-38 0,6 57 0,0 1 0,-1 0 0,0-1 0,0 1 0,0 0 0,-1 0 0,0 0 0,0 0 0,0 1 0,-1-1 0,0 1 0,0 0 0,0 0 0,-1 0 0,0 0 0,0 1 0,0 0 0,0 0 0,0 0 0,-1 1 0,0 0 0,0 0 0,-8-3 0,7 4-59,-1-1 0,0 1-1,0 0 1,0 1-1,0-1 1,-1 2 0,1-1-1,0 1 1,0 1 0,-1-1-1,1 1 1,0 1 0,0 0-1,0 0 1,0 0 0,1 1-1,-1 0 1,0 1-1,1-1 1,0 1 0,0 1-1,-7 5 1,-9 14-6767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24575,'0'458'0,"-1"-448"0,2-1 0,-1 1 0,1 0 0,1 0 0,-1-1 0,2 1 0,4 13 0,-6-20 0,1 0 0,-1-1 0,1 1 0,-1-1 0,1 0 0,0 0 0,0 1 0,0-1 0,0 0 0,0 0 0,0-1 0,1 1 0,-1 0 0,1-1 0,-1 0 0,1 1 0,-1-1 0,1 0 0,0 0 0,0 0 0,-1-1 0,1 1 0,0-1 0,0 1 0,0-1 0,0 0 0,0 0 0,-1-1 0,6 0 0,0 0-114,0-1 1,-1 0-1,1-1 0,-1 0 0,1 0 1,-1 0-1,0-1 0,-1 0 0,1-1 1,-1 1-1,9-9 0,5-7-6712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1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24575,'1'42'0,"-1"-25"0,2 0 0,5 29 0,44 95 0,-42-121 0,2 1 0,0-2 0,1 1 0,22 26 0,-25-36 0,1-1 0,-1-1 0,2 0 0,-1 0 0,1-1 0,0 0 0,1-1 0,0 0 0,0-1 0,0 0 0,0-1 0,1 0 0,-1-1 0,17 2 0,19 0 0,0-2 0,74-4 0,-62-1 0,605 0 0,-495-12 0,-26 1 0,-93 12 0,185-15 0,-66 6 0,-2-1 0,-101 1 0,34-6 0,166-4 0,-234 21 0,1-2 0,0-1 0,-1-2 0,44-9 0,-28 1 0,1 3 0,97-5 0,103 14 0,-117 2 0,-98-1 0,0 0 0,-1 2 0,1 2 0,-1 1 0,0 2 0,-1 1 0,0 2 0,0 1 0,-1 1 0,-1 2 0,0 1 0,-1 1 0,49 39 0,-66-45 0,5 3 0,0 1 0,-1 1 0,23 26 0,-38-39 0,0 1 0,0-1 0,1 0 0,0 0 0,0 0 0,-1-1 0,1 1 0,1-1 0,-1 1 0,0-1 0,1 0 0,-1 0 0,5 1 0,-6-3 0,0 0 0,1 0 0,-1 0 0,0 0 0,1 0 0,-1-1 0,0 1 0,1-1 0,-1 1 0,0-1 0,0 0 0,1 0 0,-1 0 0,0 0 0,0-1 0,0 1 0,0 0 0,-1-1 0,1 0 0,0 1 0,-1-1 0,4-3 0,4-7 0,0 0 0,-1 0 0,0-1 0,-1 0 0,6-15 0,24-40 0,-34 62 0,2 1 0,-1-1 0,1 1 0,-1 0 0,1 0 0,1 0 0,-1 1 0,12-7 0,7 0 0,1 1 0,0 1 0,1 1 0,38-7 0,15-4 0,-42 10 0,0 2 0,43-3 0,-13 2 0,-45 4 0,-1-1 0,23-9 0,-24 8 0,0 0 0,34-6 0,57 4 0,155 8 0,-115 4 0,1991-3 0,-1095-2 0,-1027 1 0,1 0 0,0-2 0,-1 0 0,22-6 0,-37 7 0,0 0 0,0-1 0,0 0 0,0 0 0,-1 0 0,1 0 0,-1-1 0,1 1 0,-1-1 0,0-1 0,0 1 0,0 0 0,-1-1 0,1 0 0,-1 0 0,0 0 0,0 0 0,0 0 0,0-1 0,-1 1 0,0-1 0,2-5 0,0-10-124,0 1 0,-1-1 0,-2 0 0,0 1 0,-1-1 0,0 0-1,-2 0 1,-1 0 0,0 1 0,-9-27 0,0 5-6702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24575,'4'0'0,"0"0"0,0 1 0,0 0 0,-1-1 0,1 2 0,0-1 0,-1 0 0,1 1 0,-1-1 0,1 1 0,-1 0 0,0 0 0,0 1 0,0-1 0,3 4 0,5 5 0,0 0 0,12 19 0,-4-6 0,-7-8 0,-1 1 0,14 27 0,-16-28 0,0 0 0,21 27 0,-29-41 0,1 0 0,-1 0 0,1-1 0,-1 1 0,1 0 0,0-1 0,0 1 0,0-1 0,0 0 0,0 0 0,0 0 0,0 0 0,0 0 0,0 0 0,0 0 0,3 0 0,-4-1 0,1 0 0,-1-1 0,0 1 0,0 0 0,0 0 0,1-1 0,-1 1 0,0-1 0,0 1 0,0-1 0,0 1 0,0-1 0,0 0 0,0 1 0,0-1 0,0 0 0,0 0 0,0 0 0,0 0 0,-1 0 0,2-1 0,2-5 0,-1 1 0,0-1 0,-1 1 0,0-1 0,0 0 0,0 0 0,-1 0 0,2-12 0,-1-45-87,-1 34 188,6-45 1,-5 66-250,0 0-1,0 0 1,1 0 0,0 1 0,1 0 0,-1-1 0,2 1 0,-1 0 0,9-10 0,5-2-6678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1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24575,'0'-10'0,"0"2"0,0 12 0,5 5 0,1 5 0,0 14 0,-2 17 0,9 0 0,1-3 0,-1 0 0,-3-1 0,1-9 0,-1-13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24575,'27'-9'0,"-5"1"0,48 0 0,-51 7 0,0-1 0,33-8 0,-22 1 0,-20 5 0,1 1 0,-1 0 0,1 0 0,-1 1 0,14 0 0,-22 2 0,-1 0 0,1 0 0,0 1 0,0-1 0,-1 1 0,1 0 0,0-1 0,-1 1 0,1 0 0,0 0 0,-1 0 0,0 0 0,1 0 0,-1 0 0,1 0 0,-1 1 0,0-1 0,0 0 0,0 1 0,0-1 0,0 1 0,0-1 0,0 1 0,0 0 0,-1-1 0,1 1 0,0 2 0,3 8 0,-1 1 0,3 24 0,-2-13 0,2 7 0,2-2 0,0 1 0,2-1 0,2 0 0,0-1 0,2 0 0,17 25 0,-27-47-136,0-1-1,0 1 1,1-1-1,0-1 1,-1 1-1,2-1 1,-1 1-1,0-1 0,11 5 1,17 6-6690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1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31 24575,'-1'3'0,"1"0"0,-1 0 0,0 0 0,0 0 0,0 0 0,0 0 0,-1 0 0,-2 4 0,-5 11 0,3-3 0,2 1 0,0 0 0,0 0 0,-1 24 0,4-33 0,1 1 0,0 0 0,1 0 0,0-1 0,0 1 0,0 0 0,1-1 0,0 1 0,0-1 0,1 1 0,6 11 0,-6-16 0,0 1 0,0 0 0,0-1 0,0 0 0,1 0 0,-1 0 0,1 0 0,0-1 0,0 1 0,0-1 0,0 0 0,0 0 0,0 0 0,0-1 0,1 1 0,-1-1 0,1 0 0,-1 0 0,1-1 0,0 0 0,-1 1 0,6-2 0,-1 1 0,1-1 0,-1 0 0,0 0 0,0-1 0,0 0 0,0-1 0,0 0 0,-1 0 0,17-9 0,-17 6 0,0 1 0,-1-1 0,0 0 0,0-1 0,0 0 0,-1 0 0,0 0 0,0-1 0,0 0 0,-1 0 0,-1 0 0,6-13 0,-7 14 0,-1-1 0,0 1 0,0 0 0,0-1 0,-1 1 0,0-1 0,-1 0 0,1 1 0,-1-1 0,-1 0 0,0 1 0,0-1 0,0 1 0,-1-1 0,-5-13 0,5 17 5,-1 0 1,1 0-1,-1 0 0,0 0 0,0 0 0,0 0 1,-1 1-1,1-1 0,-1 1 0,0 0 1,0 0-1,0 1 0,0-1 0,0 1 0,-1 0 1,1 0-1,-1 0 0,1 0 0,-1 1 0,0 0 1,0 0-1,-7 0 0,7 0-70,0 1 1,1-1-1,-1 1 1,0 1-1,0-1 1,0 1-1,1 0 0,-1 0 1,0 0-1,1 0 1,-1 1-1,1 0 1,0 0-1,-1 0 0,1 1 1,0-1-1,0 1 1,0 0-1,1 0 1,-1 0-1,1 1 1,-5 6-1,-5 13-6761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1 24575,'-27'71'0,"11"-26"0,16-45 0,-18 45 0,-30 54 0,40-86 0,0 1 0,-1-2 0,-1 0 0,0 0 0,0 0 0,-1-1 0,-1-1 0,-14 11 0,23-19 0,1 0 0,-1 0 0,0-1 0,0 1 0,0-1 0,0 0 0,-1 1 0,1-1 0,0-1 0,-1 1 0,1 0 0,0-1 0,-5 1 0,6-2 0,0 1 0,0 0 0,0-1 0,0 0 0,0 1 0,0-1 0,0 0 0,0 0 0,0 0 0,0 0 0,0-1 0,1 1 0,-1 0 0,0-1 0,1 1 0,-1-1 0,1 0 0,0 1 0,-1-1 0,1 0 0,-1-3 0,-3-3 0,2 0 0,-1-1 0,1 1 0,1-1 0,-1 0 0,1 0 0,1 0 0,0 0 0,0 0 0,1 0 0,1-18 0,0 21 0,-1 0 0,1 0 0,1 0 0,-1 1 0,1-1 0,0 0 0,0 1 0,1-1 0,0 1 0,-1 0 0,2-1 0,-1 2 0,1-1 0,0 0 0,0 1 0,0-1 0,0 1 0,1 0 0,5-3 0,-7 5 0,-1 1 0,1-1 0,-1 1 0,1 0 0,0 0 0,0 0 0,0 0 0,0 1 0,0-1 0,-1 1 0,1 0 0,0-1 0,0 1 0,0 1 0,0-1 0,0 0 0,0 1 0,4 0 0,-2 1 0,-1 0 0,1 1 0,-1-1 0,1 1 0,-1 0 0,0 0 0,0 0 0,0 0 0,6 8 0,2 5 0,0 0 0,-1 1 0,-1 0 0,11 25 0,-14-27-273,1 1 0,0-2 0,1 1 0,15 17 0,-2-9-6553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1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8 0,0 7 0,5-2 0,1-2 0,9-7 0,11 2 0,15-4 0,10-5 0,5-7 0,-7-4-8191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87 24575,'0'21'0,"0"1"0,2-1 0,0 1 0,9 36 0,-10-53 0,1-1 0,-1 1 0,1-1 0,0 0 0,0 1 0,0-1 0,0 0 0,1 0 0,0 0 0,-1-1 0,2 1 0,-1-1 0,0 1 0,1-1 0,-1 0 0,1-1 0,0 1 0,0 0 0,0-1 0,0 0 0,0 0 0,1 0 0,-1-1 0,1 0 0,-1 1 0,1-1 0,0-1 0,6 1 0,-7-1 0,0 0 0,0 0 0,0 0 0,-1-1 0,1 1 0,0-1 0,0 0 0,-1 0 0,1-1 0,0 1 0,-1-1 0,1 0 0,-1 0 0,0 0 0,0 0 0,0-1 0,0 1 0,0-1 0,0 1 0,-1-1 0,1 0 0,-1 0 0,0-1 0,0 1 0,0 0 0,0-1 0,0 1 0,-1-1 0,1 0 0,0-4 0,2-6 0,-1 0 0,-1-1 0,0 1 0,-1-1 0,0 1 0,-2-26 0,0 34 0,1 1 0,-1 0 0,0 0 0,0-1 0,0 1 0,0 0 0,-1 0 0,0 0 0,0 1 0,-1-1 0,1 0 0,-1 1 0,0-1 0,0 1 0,-1 0 0,1 0 0,-1 0 0,0 1 0,0-1 0,0 1 0,0 0 0,-1 0 0,1 0 0,-1 1 0,1 0 0,-1-1 0,0 2 0,0-1 0,0 1 0,-1-1 0,1 1 0,0 1 0,0-1 0,0 1 0,-1 0 0,1 0 0,0 0 0,-1 1 0,1 0 0,0 0 0,-7 2 0,9-1 0,-1-1 0,1 1 0,0-1 0,-1 1 0,1 0 0,0 0 0,0 0 0,0 1 0,1-1 0,-1 1 0,1-1 0,-1 1 0,1 0 0,0 0 0,-2 4 0,1 0 0,-1-1 0,2 1 0,-1 0 0,1 0 0,0 1 0,1-1 0,-1 9 0,0 0 0,2 1 0,0 0 0,1-1 0,1 1 0,0-1 0,5 18 0,3-7 0,0-1 0,1 0 0,2-1 0,17 27 0,-11-21 0,26 62 0,-25-25 0,-16-51 0,0 0 0,1-1 0,1 0 0,11 20 0,-16-33-59,0-1 0,0 0-1,1 0 1,-1 0-1,1 0 1,0 0 0,0 0-1,-1 0 1,1 0 0,0-1-1,0 1 1,1-1 0,-1 0-1,0 1 1,0-1 0,1 0-1,-1 0 1,1 0-1,-1-1 1,1 1 0,-1-1-1,5 1 1,15-5-6767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24575,'0'0'0,"-1"0"0,0 0 0,0 0 0,0 1 0,1-1 0,-1 1 0,0-1 0,0 0 0,1 1 0,-1-1 0,0 1 0,1 0 0,-1-1 0,0 1 0,1 0 0,-1-1 0,1 1 0,-1 0 0,1-1 0,0 1 0,-1 0 0,1 0 0,0 0 0,-1-1 0,1 1 0,0 0 0,0 1 0,-5 28 0,5-24 0,-4 25 0,2 38 0,2-59 0,1 0 0,0 0 0,0 0 0,1-1 0,0 1 0,1-1 0,0 1 0,5 10 0,-7-18 0,1 1 0,0-1 0,-1 1 0,1-1 0,0 0 0,0 1 0,0-1 0,0 0 0,1 0 0,-1 0 0,1-1 0,-1 1 0,1-1 0,-1 1 0,1-1 0,0 0 0,4 2 0,-2-2 0,0-1 0,0 1 0,-1-1 0,1 0 0,0 0 0,0 0 0,0 0 0,0-1 0,-1 0 0,7-2 0,-3 1 0,-1-1 0,0 0 0,0 0 0,-1-1 0,1 1 0,-1-1 0,1-1 0,-1 1 0,-1-1 0,1 0 0,-1-1 0,0 1 0,0-1 0,5-8 0,-5 4 0,-1 0 0,0 0 0,0-1 0,-1 1 0,-1-1 0,0 0 0,0 0 0,-1 0 0,-1 0 0,0 0 0,0 0 0,-1 0 0,0 0 0,-1 0 0,-4-15 0,4 22 4,0 0 1,0 0-1,0 1 0,-1-1 0,1 0 0,-1 1 0,0 0 0,0 0 0,0-1 1,0 2-1,-1-1 0,1 0 0,-1 1 0,0 0 0,0-1 0,1 1 0,-1 1 1,-1-1-1,1 1 0,0-1 0,0 1 0,0 1 0,-1-1 0,1 0 0,0 1 1,-1 0-1,1 0 0,-8 1 0,6-1-78,0 1-1,0-1 1,-1 1 0,1 1 0,0-1-1,0 1 1,0 0 0,0 0 0,1 1-1,-1-1 1,0 1 0,1 1 0,0-1-1,0 1 1,0 0 0,0 0 0,1 0-1,-1 1 1,-4 6 0,-5 18-6752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24575,'-4'0'0,"-3"9"0,1 8 0,1 15 0,2 15 0,6 0 0,2-3 0,9 0 0,8-8 0,8-10 0,9-18 0,-2-16 0,-8-5-8191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24575,'5'14'0,"10"4"0,12 9 0,2-1-8191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24575,'56'103'0,"94"130"0,-107-169 0,-39-58 0,0 1 0,0 0 0,0 0 0,-1 0 0,0 1 0,-1-1 0,1 1 0,-1-1 0,-1 1 0,2 10 0,-3-15 0,0 0 0,0 0 0,-1 0 0,1 0 0,0-1 0,-1 1 0,0 0 0,0 0 0,0 0 0,0-1 0,0 1 0,0 0 0,-1-1 0,1 1 0,-1-1 0,0 0 0,0 0 0,1 1 0,-2-1 0,1 0 0,0 0 0,0-1 0,-1 1 0,1 0 0,0-1 0,-1 0 0,0 1 0,1-1 0,-1 0 0,-5 1 0,4-1 0,0 0 0,0 0 0,0 0 0,0-1 0,-1 0 0,1 1 0,0-2 0,0 1 0,0 0 0,0-1 0,0 0 0,0 1 0,0-2 0,0 1 0,0 0 0,1-1 0,-1 0 0,0 0 0,1 0 0,-1 0 0,1 0 0,0-1 0,0 0 0,0 1 0,0-1 0,0 0 0,1-1 0,-1 1 0,1 0 0,-3-7 0,-1 0 0,1 0 0,0-1 0,1 0 0,0 0 0,1 0 0,1 0 0,-1-1 0,2 1 0,-1-23 0,2 19 11,2 0-1,0 0 1,1 0 0,0 1-1,1-1 1,1 1-1,0 0 1,1 1-1,1-1 1,12-18 0,9-11-696,58-64 1,-82 103 571,16-20-6713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24575,'-3'0'0,"0"1"0,1 0 0,-1-1 0,0 1 0,1 0 0,-1 0 0,1 1 0,-1-1 0,1 0 0,-1 1 0,1 0 0,0-1 0,0 1 0,0 0 0,0 0 0,0 0 0,0 1 0,0-1 0,1 0 0,-1 1 0,1-1 0,0 1 0,-1-1 0,1 1 0,-1 4 0,-3 8 0,0 0 0,1 0 0,-2 18 0,5-26 0,0 0 0,0 1 0,1-1 0,0 0 0,0 1 0,1-1 0,0 0 0,3 12 0,-3-16 0,0 1 0,1-1 0,-1 0 0,1 0 0,0 1 0,-1-1 0,1-1 0,1 1 0,-1 0 0,0 0 0,1-1 0,0 0 0,-1 1 0,1-1 0,0 0 0,0 0 0,0 0 0,0-1 0,1 1 0,3 0 0,1 1 0,0-1 0,0 0 0,0 0 0,0-1 0,0 0 0,1-1 0,-1 0 0,0 0 0,1-1 0,-1 0 0,0 0 0,0-1 0,9-3 0,-11 4 0,-1-1 0,0-1 0,0 1 0,0-1 0,-1 1 0,1-1 0,-1-1 0,1 1 0,-1-1 0,0 0 0,-1 1 0,1-2 0,0 1 0,-1 0 0,0-1 0,0 0 0,-1 1 0,1-1 0,-1 0 0,3-10 0,-3 8 0,-1 1 0,0-1 0,0 1 0,-1-1 0,0 1 0,0-1 0,0 0 0,-1 1 0,0-1 0,0 1 0,-1 0 0,1-1 0,-2 1 0,1 0 0,-1 0 0,-3-7 0,3 9 0,0-1 0,0 1 0,0 1 0,0-1 0,-1 0 0,1 1 0,-1-1 0,0 1 0,0 0 0,0 0 0,-1 1 0,1-1 0,-1 1 0,1 0 0,-1 0 0,0 1 0,1-1 0,-1 1 0,0 0 0,0 0 0,-10 1 0,-13 4-1365,5 7-5461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24575,'9'13'0,"3"15"0,9 1 0,1 1 0,5 5 0,4-8 0,-4-14 0,-7-18 0,-6-13 0,3-12 0,-1-11 0,-3-2 0,-5-4 0,-2-2 0,6 1 0,10 10 0,7 11 0,-3 10-8191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24575,'54'1'0,"-19"0"0,0-1 0,0-2 0,49-8 0,-68 5 0,-24 5 0,3 0 0,1 1 0,0 0 0,-1 0 0,1 0 0,-1 1 0,-5 2 0,6 0 0,-1 0 0,1 1 0,0-1 0,0 1 0,1-1 0,0 1 0,-1 0 0,2 1 0,-1-1 0,0 0 0,1 1 0,0-1 0,1 1 0,-1 0 0,1 0 0,-1 6 0,1-4 0,0 1 0,0-1 0,1 1 0,0 0 0,1-1 0,0 1 0,0-1 0,1 1 0,0-1 0,4 12 0,-3-15 8,0 0-1,0 0 1,0 0-1,0-1 1,1 0-1,0 0 1,0 0-1,0 0 1,0 0-1,0-1 1,1 0-1,0 0 1,0 0-1,0 0 1,9 2-1,-5-1-172,0-2 0,0 1 0,0-1 0,0 0 0,1-1 0,-1 0 0,0-1 0,15-1 0,6-3-6661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24575,'-1'-2'0,"0"1"0,1 0 0,-1 0 0,0 0 0,0 0 0,0 0 0,0 0 0,0 1 0,-1-1 0,1 0 0,0 0 0,0 1 0,0-1 0,-1 1 0,1-1 0,0 1 0,-1 0 0,1-1 0,0 1 0,-1 0 0,1 0 0,0 0 0,-1 0 0,-1 0 0,0 0 0,0 1 0,1-1 0,-1 1 0,0-1 0,0 1 0,1 0 0,-1 0 0,0 1 0,1-1 0,-1 0 0,1 1 0,0-1 0,-1 1 0,1 0 0,0 0 0,0 0 0,0 0 0,0 0 0,0 1 0,1-1 0,-1 0 0,1 1 0,0-1 0,-3 6 0,4-7 0,-1 1 0,0 0 0,0 0 0,1 0 0,-1 0 0,1 1 0,-1-1 0,1 0 0,0 0 0,0 0 0,0 0 0,0 0 0,0 0 0,1 0 0,-1 1 0,1-1 0,-1 0 0,1 0 0,0 0 0,0 0 0,-1-1 0,1 1 0,1 0 0,-1 0 0,0 0 0,0-1 0,1 1 0,-1-1 0,1 1 0,-1-1 0,1 1 0,0-1 0,-1 0 0,4 2 0,1-1 0,-1 0 0,1 0 0,0 0 0,0-1 0,-1 0 0,9 1 0,24 5 0,-37-6 0,-1-1 0,1 1 0,0-1 0,0 1 0,0-1 0,-1 1 0,1-1 0,0 1 0,-1 0 0,1-1 0,-1 1 0,1 0 0,0 0 0,-1 0 0,0-1 0,1 1 0,-1 0 0,1 0 0,-1 0 0,0 0 0,0 0 0,1 0 0,-1 0 0,0 0 0,0-1 0,0 1 0,0 0 0,0 0 0,0 0 0,-1 2 0,-8 37 0,2-15 0,7-21-4,0-1-1,0 0 1,0 1-1,0-1 1,1 0-1,-1 0 1,1 1 0,0-1-1,0 0 1,0 0-1,0 0 1,1 0-1,-1 0 1,1 0-1,0 0 1,0 0-1,3 3 1,-2-3 22,1 0 0,0 0 0,0 0 1,0 0-1,0-1 0,0 1 0,1-1 0,-1 0 1,1-1-1,8 3 0,2-1-230,1-1 0,0 0 0,0-1-1,0-1 1,0 0 0,19-4 0,7-2-6614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116 187 24575,'-2'1'0,"1"-1"0,-1 0 0,0 1 0,1-1 0,-1 1 0,0-1 0,1 1 0,-1 0 0,1 0 0,-1 0 0,1-1 0,-1 2 0,1-1 0,0 0 0,0 0 0,-1 0 0,1 0 0,0 1 0,0-1 0,0 1 0,0-1 0,1 1 0,-1-1 0,0 1 0,1-1 0,-1 1 0,1 0 0,-1-1 0,1 1 0,0 0 0,-1 2 0,1-2 0,0 0 0,-1 0 0,1 0 0,0 0 0,0 0 0,0 1 0,1-1 0,-1 0 0,0 0 0,1 0 0,-1 0 0,1 0 0,0 0 0,0 0 0,0 0 0,0 0 0,0 0 0,0 0 0,0-1 0,1 1 0,-1 0 0,1-1 0,-1 1 0,1-1 0,2 2 0,2 0 0,-1-1 0,0 0 0,1 0 0,-1 0 0,1-1 0,0 0 0,0 0 0,-1 0 0,1-1 0,0 0 0,0 0 0,0-1 0,-1 1 0,1-1 0,0 0 0,0-1 0,-1 0 0,9-3 0,-10 3 0,0 0 0,0 0 0,0 0 0,-1-1 0,1 0 0,-1 0 0,1 0 0,-1 0 0,0 0 0,0-1 0,0 1 0,-1-1 0,1 0 0,-1 0 0,0 0 0,0 0 0,0 0 0,0 0 0,-1-1 0,0 1 0,0-1 0,0 1 0,0-1 0,-1-6 0,0 3 0,-1 0 0,0 1 0,-1-1 0,0 0 0,0 1 0,-1 0 0,0-1 0,0 1 0,-1 0 0,1 1 0,-1-1 0,-1 0 0,-8-8 0,8 8 0,-1 0 0,0 1 0,-1-1 0,0 2 0,0-1 0,0 1 0,0 0 0,-1 0 0,0 1 0,0 0 0,-15-5 0,19 8 0,1 0 0,0 0 0,0 1 0,-1-1 0,1 1 0,-1 0 0,1 0 0,0 0 0,-1 1 0,1-1 0,0 1 0,-1-1 0,1 1 0,0 0 0,0 1 0,0-1 0,0 0 0,0 1 0,-5 3 0,4-1 0,0 0 0,0 0 0,0 0 0,1 1 0,0-1 0,0 1 0,0 0 0,0 0 0,1 0 0,-4 10 0,0 10 0,0-1 0,2 1 0,0 0 0,1 29 0,2-10 0,2 1 0,2-1 0,16 83 0,53 125 0,-70-244-170,1-1-1,0 1 0,1-1 1,0 0-1,0 0 0,0-1 1,9 11-1,9 3-6655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2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24575,'-28'-1'0,"12"0"0,-1 1 0,-29 4 0,43-4 0,-1 1 0,1-1 0,-1 1 0,1 0 0,-1 1 0,1-1 0,0 0 0,0 1 0,0 0 0,-1 0 0,2 0 0,-1 0 0,0 0 0,0 0 0,1 1 0,-1-1 0,1 1 0,-3 4 0,4-5 0,0 0 0,1 0 0,-1 0 0,1 0 0,-1 0 0,1 1 0,0-1 0,0 0 0,0 0 0,0 0 0,0 0 0,0 1 0,0-1 0,1 0 0,-1 0 0,1 0 0,0 0 0,0 0 0,-1 0 0,1 0 0,0 0 0,1 0 0,-1-1 0,0 1 0,0 0 0,1-1 0,-1 1 0,1-1 0,3 3 0,5 5 0,1 0 0,1 0 0,14 8 0,-22-15 0,13 9 0,1-1 0,-1 1 0,29 24 0,-42-31 0,-1-1 0,1 1 0,-1-1 0,0 1 0,0 0 0,0 1 0,-1-1 0,1 0 0,-1 1 0,0-1 0,0 1 0,-1 0 0,1-1 0,-1 1 0,0 0 0,1 10 0,-3-12-65,1 0 0,0 0 0,-1 0 0,0 0 0,0-1 0,0 1 0,0 0 0,0 0 0,0-1 0,-1 1 0,1-1 0,-1 1 0,0-1 0,0 1 0,0-1 0,0 0 0,0 0 0,0 0 0,-1 0 0,-2 1 0,-24 15-6761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39.90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24575,'0'29'0,"1"1"0,2 0 0,1 0 0,9 31 0,8 30 0,13 45 0,-24-96 0,-1 1 0,-2-1 0,2 69 0,-10 127 0,-2-95 0,3 46 0,0-257 0,1-60 0,-5 1 0,-22-137 0,13 159 0,1-200 0,12 242 0,0 1005 0,0-930-227,0 0-1,1-1 1,0 1-1,0 0 1,6 17-1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45.8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17 75 24575,'0'-4'0,"0"-1"0,-1 1 0,1 0 0,-1 0 0,0-1 0,-1 1 0,-2-7 0,-2-6 0,5 17 0,1-1 0,0 1 0,0-1 0,0 1 0,0 0 0,-1-1 0,1 1 0,0-1 0,0 1 0,0-1 0,0 1 0,0-1 0,0 1 0,0-1 0,0 1 0,0-1 0,1 1 0,-1-1 0,0 1 0,0-1 0,0 1 0,0-1 0,1 1 0,-1-1 0,0 1 0,1 0 0,-1-1 0,0 1 0,1 0 0,-1-1 0,0 1 0,1 0 0,-1-1 0,0 1 0,1 0 0,-1 0 0,1-1 0,-1 1 0,1 0 0,-1 0 0,1 0 0,-1 0 0,1-1 0,-1 1 0,1 0 0,-1 0 0,1 0 0,0 0 0,28 3 0,-26-2 0,68 13 0,84 30 0,76 11 0,-170-43 0,-21-1 0,0 1 0,73 34 0,2 1 0,-80-33 0,0 2 0,32 20 0,-43-22 0,-1-1 0,2-1 0,-1-1 0,1-2 0,51 13 0,-35-13 0,-1 2 0,0 2 0,0 1 0,-2 2 0,56 32 0,-82-42 0,-8-5 0,-1 0 0,0 1 0,-1 0 0,1-1 0,0 1 0,0 0 0,-1 0 0,5 4 0,-7-5 0,1-1 0,-1 1 0,0-1 0,0 1 0,1 0 0,-1-1 0,0 1 0,0-1 0,0 1 0,0-1 0,0 1 0,0-1 0,0 1 0,0 0 0,0-1 0,0 1 0,0-1 0,0 1 0,0-1 0,0 1 0,-1 0 0,-14 16 0,-8 0 0,-1-2 0,-1-1 0,-49 20 0,-29 17 0,-112 85 0,192-119 0,-4 2 0,1-1 0,-2-1 0,-48 21 0,45-23 0,0 0 0,-40 29 0,-21 11 0,54-33 0,-44 33 0,49-31 0,-58 31 0,-93 47 0,133-66 0,50-35 0,1-1 0,-1 1 0,1-1 0,-1 0 0,1 1 0,-1-1 0,1 1 0,-1-1 0,0 0 0,1 0 0,-1 1 0,1-1 0,-1 0 0,0 0 0,1 0 0,-1 0 0,0 0 0,1 0 0,-1 0 0,0 0 0,1 0 0,-2 0 0,2-1 0,0 1 0,-1-1 0,1 0 0,0 1 0,0-1 0,0 0 0,0 1 0,0-1 0,0 0 0,0 1 0,0-1 0,0 0 0,0 1 0,0-1 0,0 0 0,0 1 0,1-1 0,-1 1 0,0-1 0,0 0 0,1 1 0,-1-1 0,0 1 0,1-2 0,4-6 0,-1 1 0,1-1 0,1 1 0,-1 0 0,1 0 0,0 0 0,8-5 0,54-41 0,-49 39 0,582-384 0,-589 390 0,15-8 0,0-2 0,-1 0 0,0-2 0,30-31 0,-55 50 0,0 0 0,0 0 0,0 0 0,-1 0 0,1 0 0,0 0 0,-1 0 0,1 0 0,-1 0 0,1 0 0,-1 0 0,1 0 0,-1-1 0,0-1 0,0 3 0,0-1 0,0 1 0,0 0 0,0-1 0,0 1 0,-1-1 0,1 1 0,0 0 0,0-1 0,0 1 0,-1 0 0,1 0 0,0-1 0,0 1 0,-1 0 0,1 0 0,0-1 0,-1 1 0,1 0 0,0 0 0,-1 0 0,1-1 0,-1 1 0,1 0 0,0 0 0,-1 0 0,1 0 0,-1 0 0,-3 0 0,0-1 0,0 1 0,1 1 0,-1-1 0,0 1 0,0-1 0,-6 3 0,-28 12 0,0 2 0,1 2 0,-60 40 0,46-27 0,-66 37 0,-176 118 0,270-168 0,22-14 0,7-6 0,13-8 0,52-37 0,-2-3 0,106-98 0,-95 76 0,-56 51 0,7-5 0,-2-2 0,0-1 0,26-34 0,-43 40 0,-12 22 0,0 0 0,0 0 0,0-1 0,0 1 0,-1 0 0,1 0 0,0 0 0,0 0 0,0-1 0,-1 1 0,1 0 0,0 0 0,0 0 0,0 0 0,-1 0 0,1 0 0,0-1 0,0 1 0,-1 0 0,1 0 0,0 0 0,0 0 0,-1 0 0,1 0 0,0 0 0,0 0 0,-1 0 0,1 0 0,0 0 0,0 0 0,-1 1 0,1-1 0,0 0 0,0 0 0,-1 0 0,1 0 0,0 0 0,0 0 0,0 1 0,-1-1 0,1 0 0,0 0 0,-42 25 0,-101 81 0,-152 98 0,266-187 0,-13 6 0,-75 56 0,110-70 0,21-12 0,26-14 0,475-276 0,-276 148 0,-220 134 0,174-111 0,-177 108 0,-25 13 0,-30 16 0,-67 45 0,-134 100 0,190-125 0,16-12 0,-38 28 0,65-45 0,0 0 0,1 1 0,-1 0 0,1 0 0,0 0 0,-8 14 0,14-20 0,-1-1 0,1 0 0,0 1 0,-1-1 0,1 1 0,0-1 0,0 1 0,-1-1 0,1 0 0,0 1 0,0-1 0,0 1 0,-1-1 0,1 1 0,0-1 0,0 1 0,0-1 0,0 1 0,0-1 0,0 1 0,0-1 0,0 1 0,0 0 0,0-1 0,0 1 0,1-1 0,-1 0 0,0 1 0,0-1 0,0 1 0,1-1 0,-1 1 0,0-1 0,1 1 0,-1-1 0,0 0 0,1 1 0,-1-1 0,0 0 0,1 1 0,-1-1 0,1 0 0,0 1 0,22-1 0,-5-6 0,0 0 0,0-2 0,0 0 0,-1-1 0,-1 0 0,1-1 0,14-13 0,-7 6 0,8-5 0,12-5 0,-2-3 0,-2-1 0,57-56 0,-96 85 0,1 1 0,0-1 0,-1 0 0,0 0 0,1 0 0,-1 0 0,0-1 0,0 1 0,1-4 0,-2 6 0,0-1 0,0 1 0,1-1 0,-1 1 0,0-1 0,0 1 0,0-1 0,-1 1 0,1-1 0,0 1 0,0-1 0,0 1 0,0-1 0,0 1 0,0-1 0,-1 1 0,1 0 0,0-1 0,0 1 0,-1-1 0,1 1 0,0 0 0,-1-1 0,1 1 0,0-1 0,-1 1 0,1 0 0,-1-1 0,-2 0 0,0 1 0,0-1 0,1 0 0,-1 1 0,0 0 0,0 0 0,0-1 0,0 2 0,0-1 0,0 0 0,1 1 0,-1-1 0,0 1 0,-3 1 0,-31 11 0,0 1 0,1 2 0,-37 23 0,7-4 0,-436 190 0,303-147 0,168-69 0,31-9 0,0 0 0,0 0 0,1 0 0,-1 0 0,0 0 0,0 0 0,0 0 0,0 0 0,0 0 0,0 0 0,0 0 0,0 0 0,0 0 0,0-1 0,0 1 0,0 0 0,0 0 0,0 0 0,0 0 0,0 0 0,0 0 0,0 0 0,0 0 0,0 0 0,0 0 0,0 0 0,0 0 0,0 0 0,0-1 0,0 1 0,0 0 0,0 0 0,0 0 0,0 0 0,0 0 0,0 0 0,-1 0 0,1 0 0,0 0 0,0 0 0,0 0 0,0 0 0,0 0 0,0 0 0,0 0 0,0 0 0,0 0 0,0 0 0,0 0 0,0 0 0,0 0 0,0 0 0,0 0 0,-1 0 0,1 0 0,0 0 0,0 0 0,0 0 0,0 0 0,0 0 0,0 0 0,0 0 0,0 0 0,13-11 0,146-87 0,-82 52 0,108-83 0,-177 122 0,29-27 0,-35 32 0,0 1 0,0-1 0,-1 0 0,1-1 0,-1 1 0,1 0 0,-1 0 0,0-1 0,0 1 0,0 0 0,0-1 0,-1 1 0,1-1 0,0-4 0,-1 6 0,0 0 0,0 1 0,0-1 0,-1 0 0,1 1 0,0-1 0,0 0 0,-1 1 0,1-1 0,0 0 0,-1 1 0,1-1 0,-1 1 0,1-1 0,0 0 0,-1 1 0,0-1 0,1 1 0,-1-1 0,1 1 0,-1 0 0,1-1 0,-1 1 0,0 0 0,1-1 0,-1 1 0,0 0 0,1 0 0,-1-1 0,0 1 0,0 0 0,1 0 0,-2 0 0,-26 2 0,10 4 0,1 0 0,0 2 0,0-1 0,1 2 0,0 0 0,-24 19 0,-83 77 0,51-36 0,65-56 0,17-16 0,22-18 0,58-45 0,157-127 0,-243 189 0,1-1 0,-1 0 0,1 0 0,-1 0 0,-1-1 0,1 1 0,2-7 0,-5 11 0,-1 0 0,0 1 0,0-1 0,1 0 0,-1 1 0,0-1 0,0 0 0,0 0 0,0 1 0,0-1 0,0 0 0,0 1 0,0-1 0,0 0 0,0 0 0,0 1 0,0-1 0,0 0 0,-1 0 0,1 1 0,0-1 0,0 0 0,-1 1 0,1-1 0,-1 0 0,-1 0 0,1 0 0,0 0 0,-1 1 0,1-1 0,-1 1 0,1-1 0,-1 1 0,1 0 0,-1 0 0,0-1 0,1 1 0,-1 0 0,1 0 0,-1 0 0,0 1 0,1-1 0,-3 1 0,-12 2 0,-1 1 0,1 1 0,1 1 0,-1 0 0,-20 11 0,3 2 0,-40 28 0,65-41 0,3-3 0,1 0 0,0 0 0,0 0 0,0 0 0,0 1 0,0-1 0,1 1 0,-1 0 0,-4 8 0,8-11 0,0-1 0,0 0 0,0 1 0,0-1 0,0 1 0,0-1 0,0 1 0,0-1 0,0 1 0,0-1 0,0 0 0,0 1 0,0-1 0,0 1 0,1-1 0,-1 1 0,0-1 0,0 0 0,1 1 0,-1-1 0,0 0 0,1 1 0,-1-1 0,0 0 0,1 1 0,-1-1 0,0 0 0,1 0 0,-1 1 0,0-1 0,1 0 0,-1 0 0,1 0 0,-1 0 0,1 1 0,-1-1 0,0 0 0,1 0 0,-1 0 0,1 0 0,-1 0 0,1 0 0,23 0 0,-9-3 0,1-1 0,-1 0 0,1-1 0,-1-1 0,-1-1 0,28-15 0,-8 3 0,103-56 0,-116 62 0,-2-1 0,1 0 0,-2-2 0,23-23 0,-39 37 0,0 0 0,-1 0 0,1 0 0,-1 0 0,1 0 0,-1 0 0,1-1 0,-1 1 0,0 0 0,0-1 0,0 1 0,-1-1 0,1 1 0,-1-1 0,1 0 0,-1-2 0,0 4 0,0-1 0,-1 1 0,1 0 0,-1 0 0,0-1 0,1 1 0,-1 0 0,0 0 0,0 0 0,0 0 0,0 0 0,0 0 0,0 0 0,0 0 0,0 0 0,0 0 0,0 1 0,0-1 0,-1 0 0,1 1 0,0-1 0,0 1 0,-1 0 0,1-1 0,0 1 0,-1 0 0,1-1 0,-1 1 0,1 0 0,-2 0 0,-6 0 0,0 0 0,0 0 0,0 1 0,0 0 0,0 1 0,0 0 0,0 0 0,0 1 0,-14 6 0,-76 42 0,89-45 0,-25 13 0,1-1 0,2 1 0,0 2 0,-35 30 0,65-50 0,1 0 0,-1 0 0,1 0 0,0 0 0,0 1 0,-1-1 0,1 0 0,0 1 0,0-1 0,0 1 0,0-1 0,1 1 0,-1-1 0,0 1 0,1-1 0,-1 1 0,1 0 0,-1-1 0,1 1 0,0 0 0,0-1 0,-1 1 0,1 0 0,1 0 0,-1 3 0,1-4 0,1 1 0,-1 0 0,1-1 0,-1 1 0,1-1 0,-1 0 0,1 1 0,0-1 0,0 0 0,-1 0 0,1 0 0,0 0 0,0 0 0,0-1 0,0 1 0,0 0 0,1-1 0,-1 0 0,0 1 0,2-1 0,11 1 0,1 0 0,-1 0 0,0-2 0,0 0 0,0-1 0,0 0 0,0-1 0,26-9 0,-5-2 0,0-1 0,41-25 0,-64 34 0,-1-2 0,0 1 0,0-1 0,-1-1 0,0 0 0,0-1 0,-1 0 0,-1-1 0,0 0 0,12-17 0,-20 26 0,0 0 0,0 1 0,0-1 0,0 0 0,0 1 0,-1-1 0,1 0 0,-1 0 0,1 0 0,-1 0 0,1 0 0,-1 1 0,0-1 0,0 0 0,0 0 0,0 0 0,-1 0 0,1 0 0,0 0 0,-1 0 0,1 0 0,-2-3 0,0 3 0,1 0 0,-1 1 0,0-1 0,0 0 0,0 1 0,0-1 0,0 1 0,0-1 0,0 1 0,-1 0 0,1 0 0,0 0 0,-1 0 0,1 0 0,-3 0 0,-12-2 0,1 1 0,-1 0 0,0 1 0,-18 1 0,31 0 0,-51 3 0,1 2 0,-1 3 0,2 1 0,-1 3 0,1 3 0,1 2 0,1 2 0,-72 37 0,119-54 0,-18 10 0,-34 24 0,51-33 0,0 1 0,0 0 0,0 0 0,1 1 0,0-1 0,0 1 0,0 0 0,1 0 0,0 1 0,0-1 0,0 1 0,-2 5 0,4-9 0,1 0 0,0 0 0,-1 0 0,1 0 0,0 0 0,0 0 0,0 0 0,0 0 0,0 1 0,1-1 0,-1 0 0,1 0 0,-1 0 0,1-1 0,0 1 0,0 0 0,0 0 0,0 0 0,0 0 0,0-1 0,0 1 0,0 0 0,1-1 0,-1 1 0,1-1 0,-1 0 0,1 1 0,0-1 0,-1 0 0,1 0 0,0 0 0,0 0 0,0 0 0,0-1 0,0 1 0,3 0 0,5 2 0,-1 0 0,1-1 0,0 0 0,0-1 0,0 0 0,13 0 0,-10-2 0,0-1 0,0 0 0,-1-1 0,1 0 0,-1-1 0,1 0 0,17-10 0,-23 11 0,0-1 0,0 0 0,-1 0 0,1 0 0,-1-1 0,0 0 0,0-1 0,-1 1 0,1-1 0,-1 0 0,-1 0 0,1-1 0,4-8 0,-7 11 0,-1 1 0,0-1 0,-1 1 0,1-1 0,0 0 0,-1 1 0,0-1 0,0 0 0,0 1 0,0-1 0,-1 0 0,1 1 0,-1-1 0,0 0 0,0 1 0,0-1 0,-1 1 0,1-1 0,-1 1 0,0 0 0,1 0 0,-2 0 0,1 0 0,0 0 0,-1 0 0,1 1 0,-1-1 0,0 1 0,-5-4 0,0-1 0,-1 1 0,-1 0 0,1 1 0,-1 0 0,0 0 0,0 1 0,0 0 0,-17-3 0,15 5 0,1 0 0,0 1 0,-15 1 0,22 0 0,0 0 0,0 1 0,0-1 0,0 1 0,0 0 0,1 0 0,-1 0 0,0 0 0,1 1 0,-1-1 0,1 1 0,-6 4 0,8-6 0,1 0 0,0 1 0,0-1 0,-1 0 0,1 0 0,0 0 0,0 1 0,-1-1 0,1 0 0,0 0 0,0 1 0,0-1 0,-1 0 0,1 0 0,0 1 0,0-1 0,0 0 0,0 1 0,0-1 0,0 0 0,0 1 0,0-1 0,0 0 0,0 0 0,0 1 0,0-1 0,0 0 0,0 1 0,0-1 0,0 0 0,0 1 0,0-1 0,0 0 0,0 1 0,0-1 0,0 0 0,1 0 0,-1 1 0,0-1 0,15 9 0,19-2 0,-29-8 0,0 1 0,0-1 0,0 0 0,0 0 0,-1-1 0,1 1 0,0-1 0,0 0 0,-1-1 0,0 1 0,1-1 0,-1 1 0,0-2 0,6-5 0,-8 8 0,-1 0 0,0 0 0,1 0 0,-1-1 0,0 1 0,0 0 0,0-1 0,0 1 0,0-1 0,0 0 0,0 1 0,-1-1 0,1 0 0,0 1 0,-1-1 0,0 0 0,1 0 0,-1 0 0,0 1 0,0-1 0,0 0 0,0 0 0,0 0 0,0 1 0,-1-1 0,1 0 0,0 0 0,-1 1 0,0-1 0,1 0 0,-1 1 0,0-1 0,0 0 0,0 1 0,0-1 0,0 1 0,0 0 0,0-1 0,0 1 0,-1 0 0,1 0 0,-1-1 0,-1 0 0,-21-11 0,14 7 0,29 8 0,0 1 0,57 6 0,-70-9 0,0 0 0,0 0 0,0-1 0,0 0 0,0 0 0,0 0 0,-1 0 0,1-1 0,0 0 0,7-4 0,-12 6 0,-1-1 0,1 1 0,0-1 0,0 1 0,0-1 0,0 0 0,0 1 0,-1-1 0,1 0 0,0 1 0,-1-1 0,1 0 0,0 0 0,-1 0 0,1 1 0,-1-1 0,1 0 0,-1 0 0,0 0 0,1 0 0,-1 0 0,0 0 0,0 0 0,1 0 0,-1 0 0,0 0 0,0-2 0,-1 1 0,0 0 0,1 0 0,-1 1 0,0-1 0,0 0 0,0 0 0,0 1 0,-1-1 0,1 0 0,0 1 0,-1-1 0,-2-2 0,-5-3 0,-1 0 0,0 0 0,-16-7 0,26 14 0,-20-10 0,0 0 0,35 15 0,-12-4 0,-1 0 0,0 0 0,0 0 0,0 0 0,0 1 0,0-1 0,0 1 0,-1-1 0,1 1 0,0 0 0,-1-1 0,1 1 0,-1 0 0,0 0 0,1 0 0,-1 0 0,0 0 0,0 1 0,0-1 0,-1 0 0,1 0 0,-1 1 0,1-1 0,-1 0 0,0 1 0,1-1 0,-1 1 0,0-1 0,-1 3 0,-1 8 0,0 0 0,-1 0 0,0 0 0,-8 16 0,-1 12 0,6-16 0,3 0 0,0 0 0,1 0 0,1 1 0,2-1 0,3 28 0,2-16 0,1 1 0,3-1 0,18 50 0,-20-66 0,-1 0 0,-1 0 0,-1 0 0,5 45 0,-9-56 0,-1 0 0,-1 0 0,0-1 0,0 1 0,0 0 0,-2 0 0,1-1 0,-1 1 0,0-1 0,-1 0 0,0 0 0,-1 0 0,-8 12 0,3-6 0,-2 3 0,-2 0 0,-25 28 0,35-42 0,-1 0 0,1 0 0,-1 0 0,0-1 0,0 0 0,0 0 0,-1 0 0,1 0 0,-1-1 0,1 0 0,-1 0 0,0 0 0,0-1 0,0 0 0,-7 1 0,-5-2-120,10-1 171,0 2-1,0-1 1,0 1-1,-11 2 1,16-2-139,1 0 0,-1 0 0,1 0-1,-1 0 1,1 1 0,-1-1 0,1 1 0,0 0 0,0-1 0,0 1 0,0 0 0,0 0-1,0 1 1,0-1 0,0 0 0,-1 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 24575,'-3'4'0,"1"0"0,-1 0 0,1 1 0,0-1 0,1 1 0,-1-1 0,1 1 0,0 0 0,0-1 0,0 1 0,1 0 0,-1 8 0,0 1 0,-7 107 0,10 186 0,0-287 0,0 0 0,1 0 0,1 0 0,1-1 0,0 1 0,2-1 0,0 0 0,1-1 0,1 0 0,13 20 0,-16-29 0,1 1 0,0-1 0,1 0 0,0-1 0,0 1 0,1-2 0,0 1 0,0-1 0,1-1 0,0 1 0,0-2 0,1 1 0,-1-2 0,1 1 0,0-1 0,0-1 0,1 0 0,21 2 0,-26-4 0,0-1 0,-1 0 0,1 0 0,0-1 0,0 1 0,-1-2 0,1 1 0,-1-1 0,1 0 0,-1 0 0,0-1 0,0 0 0,11-6 0,-9 3 0,0 0 0,-1-1 0,0 0 0,0 0 0,0 0 0,-1-1 0,-1 0 0,9-15 0,-2-1 0,-1-1 0,-2 0 0,0 0 0,-2-1 0,-1 0 0,4-33 0,-4-4 0,-2 0 0,-3 0 0,-11-100 0,7 137 0,-1 1 0,-15-49 0,16 65 0,0 0 0,-1 0 0,0 1 0,-1-1 0,0 1 0,0 0 0,0 1 0,-1-1 0,0 1 0,-1 0 0,-10-9 0,9 10 0,0 0 0,-1 1 0,1-1 0,-1 2 0,0-1 0,-1 1 0,1 1 0,-1-1 0,1 2 0,-1-1 0,-20-1 0,22 4 0,0 0 0,-1 1 0,1 0 0,0 0 0,-1 1 0,1 0 0,0 1 0,0-1 0,0 2 0,1-1 0,-1 1 0,1 0 0,0 1 0,-12 9 0,9-5-91,1 0 0,0 0 0,0 1 0,1 0 0,1 1 0,-1 0 0,2 0 0,0 1 0,0 0 0,1 0 0,0 0 0,1 0 0,1 1 0,-5 24 0,2 12-6735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 24575,'-1'1'0,"0"0"0,0 0 0,0 0 0,0 0 0,0 0 0,0 0 0,0 0 0,0 0 0,0 0 0,0 0 0,0 1 0,1-1 0,-1 0 0,1 1 0,-1-1 0,1 0 0,-1 1 0,1-1 0,0 1 0,0-1 0,-1 0 0,1 1 0,0 1 0,0-1 0,-5 32 0,1 0 0,2 0 0,3 49 0,0-78 0,0 1 0,0-1 0,0 1 0,1-1 0,0 1 0,0-1 0,0 0 0,0 0 0,1 0 0,0 0 0,0 0 0,0-1 0,1 1 0,0-1 0,0 0 0,5 5 0,-6-7 0,0 0 0,0 0 0,-1 0 0,1-1 0,1 1 0,-1-1 0,0 0 0,0 1 0,1-1 0,-1-1 0,0 1 0,1 0 0,-1-1 0,1 0 0,-1 0 0,0 0 0,1 0 0,-1 0 0,1-1 0,-1 0 0,1 1 0,-1-1 0,0 0 0,0-1 0,1 1 0,-1-1 0,5-2 0,-5 1 0,1 0 0,0-1 0,-1 1 0,1-1 0,-1 0 0,0 0 0,0 0 0,-1 0 0,1 0 0,-1-1 0,0 1 0,0-1 0,0 0 0,-1 1 0,1-1 0,0-7 0,1-5 0,-2 0 0,1 1 0,-3-26 0,1 35 0,-1 0 0,-1 0 0,1 0 0,-1 1 0,0-1 0,-1 1 0,1-1 0,-1 1 0,-1 0 0,1 0 0,-1 0 0,0 1 0,0-1 0,-1 1 0,1 0 0,-1 0 0,-1 1 0,1-1 0,0 1 0,-1 0 0,0 1 0,0-1 0,0 1 0,0 0 0,-1 1 0,1 0 0,-1 0 0,0 0 0,1 1 0,-1-1 0,0 2 0,0-1 0,0 1 0,0 0 0,0 0 0,-13 3 0,17-2 0,0 1 0,0-1 0,0 1 0,0-1 0,1 1 0,-1 0 0,0 0 0,1 1 0,-1-1 0,1 0 0,0 1 0,-1-1 0,1 1 0,1 0 0,-1 0 0,0 0 0,1 0 0,-1 0 0,1 0 0,0 0 0,0 0 0,0 0 0,0 1 0,1-1 0,-1 4 0,-1 12 0,0 0 0,1 0 0,3 22 0,-2-26 0,5 33 0,2 0 0,3 0 0,1 0 0,29 76 0,-1-4 0,-35-101 0,0-1 0,0 21 0,-3-25 0,1 0 0,0 0 0,1 0 0,6 17 0,9-2-1365,6-9-5461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24575,'0'18'0,"0"15"0,0 7 0,0 6 0,0 9 0,0-1 0,0 0 0,0-9-8191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24575,'0'-4'0,"0"2"0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26 106 24575,'-5'-8'0,"4"8"0,1 0 0,0 0 0,0 0 0,-1 0 0,1 0 0,0 0 0,0-1 0,-1 1 0,1 0 0,0 0 0,0 0 0,-1-1 0,1 1 0,0 0 0,0 0 0,0-1 0,-1 1 0,1 0 0,0 0 0,0-1 0,0 1 0,0 0 0,0-1 0,0 1 0,-1 0 0,1 0 0,0-1 0,0 1 0,0 0 0,0-1 0,0 1 0,0 0 0,0-1 0,0 1 0,1 0 0,-1 0 0,0-1 0,0 1 0,0 0 0,0-1 0,0 1 0,0 0 0,1 0 0,-1-1 0,0 1 0,0 0 0,0 0 0,1-1 0,-1 1 0,0 0 0,0 0 0,0 0 0,1-1 0,-1 1 0,0 0 0,1 0 0,-1 0 0,0 0 0,1 0 0,81-17 0,86-42 0,-163 57 0,-1 1 0,1-1 0,0 1 0,-1 0 0,1 0 0,0 1 0,0-1 0,7 2 0,-11-1 0,0 0 0,0 0 0,0 0 0,1 0 0,-1 1 0,0-1 0,0 0 0,0 1 0,0-1 0,0 1 0,0-1 0,0 1 0,0 0 0,-1-1 0,1 1 0,0 0 0,0 0 0,0-1 0,-1 1 0,1 0 0,0 0 0,-1 0 0,1 0 0,-1 0 0,1 0 0,-1 0 0,0 0 0,1 0 0,-1 0 0,0 0 0,1 1 0,-1-1 0,0 0 0,0 0 0,0 0 0,0 0 0,0 0 0,-1 0 0,1 0 0,0 0 0,0 1 0,-1 0 0,-14 62 0,6-31 0,-5 40 0,9-14 0,2 0 0,3 0 0,3 0 0,2 0 0,2 0 0,20 71 0,-25-119 0,8 21 0,-3 1 0,0 1 0,-3-1 0,2 40 0,-6-69 0,-1-1 0,1 1 0,-1 0 0,1 0 0,-1 0 0,0-1 0,0 1 0,-1 0 0,1-1 0,-1 1 0,0-1 0,0 0 0,0 1 0,0-1 0,-1 0 0,1 0 0,-4 3 0,1-2 0,0-1 0,0 1 0,0-1 0,-1 0 0,1-1 0,-1 1 0,0-1 0,0 0 0,-11 2 0,-6 0 0,0-2 0,0-1 0,0-1 0,-38-4 0,54 4-85,0 0 0,0-1-1,0 0 1,0 0 0,0-1-1,1 0 1,-1 0 0,0-1-1,1 0 1,0 0 0,-1 0-1,1-1 1,1 0 0,-1 0-1,-5-5 1,-7-15-6741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24575,'-1'2'0,"1"-1"0,-1 1 0,1-1 0,-1 0 0,0 0 0,0 1 0,1-1 0,-1 0 0,0 0 0,0 0 0,0 0 0,-2 1 0,-6 10 0,3-2 0,2 1 0,-1 0 0,2 0 0,-1 1 0,2-1 0,-1 1 0,0 17 0,2-4 0,0 0 0,4 36 0,-2-53 0,0 0 0,1 0 0,0-1 0,0 1 0,0 0 0,1-1 0,0 0 0,1 0 0,-1 0 0,10 13 0,-10-17 0,-1 0 0,1 0 0,0-1 0,0 1 0,0-1 0,0 0 0,0 0 0,0 0 0,1 0 0,-1 0 0,1-1 0,0 1 0,-1-1 0,1 0 0,0 0 0,0-1 0,-1 1 0,1-1 0,0 1 0,0-1 0,0-1 0,0 1 0,0 0 0,4-2 0,-3 1 0,1-1 0,-1 1 0,0-1 0,0 0 0,0 0 0,-1-1 0,1 1 0,0-1 0,-1 0 0,0 0 0,0-1 0,0 1 0,0-1 0,0 0 0,-1 0 0,1 0 0,-1-1 0,4-6 0,-3 3 0,-1 0 0,0-1 0,0 1 0,0-1 0,-1 0 0,0 0 0,-1 0 0,0 1 0,0-1 0,-2-16 0,1 15 0,-2-1 0,1 1 0,-1-1 0,-1 1 0,0 0 0,0 0 0,-1 0 0,0 1 0,-7-11 0,8 14 0,0 1 0,-1 0 0,1 1 0,-1-1 0,-1 1 0,1-1 0,0 1 0,-1 0 0,0 1 0,0-1 0,0 1 0,0 0 0,-1 0 0,1 1 0,-11-4 0,12 5-59,1 1 0,-1-1-1,1 1 1,-1-1-1,1 1 1,-1 0 0,1 0-1,-1 1 1,1-1 0,-1 1-1,1 0 1,0 0 0,-1 0-1,1 0 1,0 0-1,0 1 1,0 0 0,0-1-1,0 1 1,0 0 0,0 1-1,-3 2 1,-21 27-6767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24575,'0'50'0,"-2"-6"0,6 43 0,-3-75 0,1 0 0,0-1 0,1 1 0,0-1 0,0 0 0,2 0 0,-1 0 0,11 17 0,-11-23 0,0 0 0,0-1 0,0 1 0,1-1 0,0 0 0,0 0 0,0-1 0,0 0 0,1 0 0,-1 0 0,1 0 0,0-1 0,0 0 0,0 0 0,0-1 0,0 1 0,0-1 0,0-1 0,7 1 0,2 0 0,1-1 0,-1-1 0,0 0 0,0-1 0,0-1 0,23-7 0,-20 5 0,-1-2 0,1 0 0,-1-1 0,-1 0 0,1-1 0,17-14 0,-28 17 0,1 1 0,-1-1 0,0 0 0,0-1 0,-1 1 0,0-1 0,0 0 0,-1 0 0,0-1 0,0 1 0,0-1 0,-1 0 0,-1 0 0,1 0 0,2-15 0,-3 3-455,-1-1 0,-1-21 0,-1 4-6371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8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24575,'0'5'0,"0"6"0,0 15 0,0 16 0,9 12 0,4 4 0,-2 2 0,3-9 0,-1-13-8191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6:5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24575,'0'22'0,"1"-1"0,0 1 0,2-1 0,1 0 0,0 0 0,11 28 0,-13-43 0,1 0 0,0 1 0,0-1 0,1-1 0,0 1 0,0 0 0,0-1 0,1 0 0,-1 0 0,8 6 0,-7-8 0,-1-1 0,0 1 0,1-1 0,-1 0 0,1 0 0,0 0 0,-1-1 0,1 1 0,0-1 0,0-1 0,0 1 0,0 0 0,0-1 0,0 0 0,9-2 0,-8 2 0,0-2 0,0 1 0,0-1 0,0 0 0,0 0 0,-1-1 0,1 1 0,-1-1 0,1-1 0,-1 1 0,0-1 0,0 0 0,-1 0 0,1 0 0,-1 0 0,0-1 0,0 0 0,0 0 0,-1 0 0,0 0 0,0-1 0,0 1 0,0-1 0,2-10 0,2-4 0,-2-1 0,0 0 0,-2-1 0,0 1 0,0-34 0,-3 42 0,2 17 0,2 17 0,-2-15-51,32 85 229,-30-81-392,2 0 1,-1 0 0,1-1 0,1 0 0,-1 0 0,15 14 0,8 2-6613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24575,'0'9'0,"0"8"0,0 14 0,0 17 0,0 8 0,0 14 0,4 13 0,2 6 0,0 6 0,8 6 0,1-5 0,-1-6 0,-4-4 0,7-12 0,-1-9 0,-2-2 0,6-12 0,-2-15-8191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24575,'-5'0'0,"-1"0"0,0 1 0,0 0 0,1 0 0,-1 1 0,1-1 0,-1 1 0,1 0 0,0 1 0,0-1 0,0 1 0,0 0 0,0 1 0,0-1 0,1 1 0,0-1 0,0 2 0,-8 8 0,6-5 0,1 0 0,-1 1 0,1 0 0,1 0 0,0 0 0,0 1 0,1-1 0,0 1 0,-3 18 0,5-25 0,1 1 0,-1-1 0,1 0 0,0 1 0,0-1 0,0 1 0,1-1 0,-1 0 0,1 1 0,0-1 0,0 0 0,0 0 0,0 0 0,0 0 0,1 0 0,-1 0 0,1 0 0,0 0 0,0 0 0,0-1 0,0 1 0,1-1 0,-1 1 0,1-1 0,5 4 0,-2-2 0,1-1 0,0 0 0,0 0 0,0-1 0,0 0 0,0 0 0,0 0 0,0-1 0,1 0 0,11-1 0,-19 0 0,1 0 0,0 0 0,-1 0 0,1 0 0,-1 0 0,1-1 0,0 1 0,-1 0 0,1 0 0,0 1 0,-1-1 0,1 0 0,-1 0 0,1 0 0,0 0 0,-1 0 0,1 1 0,-1-1 0,1 0 0,-1 1 0,1-1 0,0 0 0,-1 1 0,1-1 0,-1 0 0,0 1 0,1-1 0,0 2 0,-11 10 0,-2 0 0,9-7 0,-1-1 0,1 1 0,1-1 0,-1 1 0,0 0 0,1 0 0,0 0 0,0 0 0,1 1 0,-1-1 0,1 0 0,0 1 0,1-1 0,-1 1 0,1-1 0,0 1 0,2 7 0,-1-9 0,0 0 0,0 1 0,1-1 0,0 0 0,0 0 0,0 0 0,0 0 0,1 0 0,-1-1 0,1 1 0,0-1 0,0 1 0,0-1 0,1 0 0,-1 0 0,1-1 0,0 1 0,-1-1 0,1 0 0,0 0 0,8 3 0,2 0 7,1 0 1,1-1-1,-1-1 0,0-1 0,1 0 1,0-1-1,19-1 0,111-14-363,-86 6-711,-5 2-5759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24575,'0'-9'0,"0"2"0,4 20 0,2 8-8191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45 24575,'0'-1'0,"0"-1"0,-1 0 0,1 0 0,-1 1 0,0-1 0,1 0 0,-1 0 0,0 1 0,0-1 0,0 1 0,0-1 0,0 1 0,0-1 0,0 1 0,-1 0 0,1 0 0,0-1 0,-1 1 0,1 0 0,-1 0 0,1 0 0,-1 1 0,0-1 0,1 0 0,-1 0 0,0 1 0,0-1 0,-1 1 0,-5-3 0,-1 2 0,1-1 0,-1 1 0,-14 0 0,16 1 0,-1 0 0,1 0 0,-1 1 0,0 0 0,1 1 0,-1-1 0,1 2 0,0-1 0,0 1 0,0 0 0,-13 7 0,16-7 0,1 0 0,-1 1 0,0-1 0,1 1 0,0-1 0,0 1 0,0 0 0,0 0 0,0 1 0,1-1 0,0 0 0,0 1 0,0-1 0,1 1 0,-1 0 0,1 0 0,0-1 0,1 1 0,-1 7 0,1-9 0,0 0 0,0 0 0,0 0 0,0 0 0,1 1 0,0-1 0,0 0 0,0 0 0,0 0 0,0 0 0,0 0 0,1-1 0,-1 1 0,1 0 0,0-1 0,0 1 0,0-1 0,0 1 0,0-1 0,1 0 0,-1 0 0,1 0 0,-1 0 0,1-1 0,0 1 0,0 0 0,-1-1 0,6 2 0,6 2 0,1-1 0,0 0 0,0 0 0,20 1 0,-32-5 0,-3 0 0,0 0 0,0 0 0,1 0 0,-1 0 0,0 0 0,0 0 0,0 0 0,1 0 0,-1 0 0,0 0 0,0 0 0,0 0 0,0 0 0,1 0 0,-1 0 0,0 0 0,0 1 0,0-1 0,0 0 0,0 0 0,1 0 0,-1 0 0,0 0 0,0 0 0,0 0 0,0 1 0,0-1 0,0 0 0,0 0 0,0 0 0,1 0 0,-1 1 0,0-1 0,0 0 0,0 0 0,0 0 0,0 0 0,0 1 0,0-1 0,0 0 0,0 0 0,0 0 0,0 0 0,0 1 0,0-1 0,0 0 0,0 0 0,0 0 0,0 0 0,-1 1 0,1-1 0,-10 12 0,-30 19 0,21-18 0,4-1 0,0 0 0,1 1 0,1 1 0,0 0 0,-12 18 0,20-25 0,0 1 0,0 1 0,1-1 0,0 1 0,1-1 0,0 1 0,1 0 0,-1 0 0,1 0 0,1 0 0,0 1 0,0 13 0,1-19 0,1 1 0,-1-1 0,1 0 0,0 1 0,0-1 0,0 0 0,0 0 0,1 0 0,-1 0 0,1 0 0,0 0 0,1-1 0,-1 1 0,1-1 0,3 5 0,-1-3 0,0-1 0,0 0 0,1 0 0,-1 0 0,1-1 0,0 1 0,0-1 0,0-1 0,8 3 0,2 0 0,1-2 0,0 0 0,-1-1 0,1 0 0,0-1 0,0-1 0,20-3 0,-21 1-136,0-1-1,-1 0 1,1-1-1,-1-1 1,1-1-1,-2 0 1,1-1-1,-1 0 0,27-19 1,-10 0-6690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8 0,0 10 0,0 6 0,0 6 0,0 3 0,0-7-8191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24575,'0'-1'0,"1"0"0,-1 0 0,1 0 0,-1 0 0,1 0 0,-1 1 0,1-1 0,-1 0 0,1 0 0,0 1 0,-1-1 0,1 1 0,0-1 0,0 0 0,0 1 0,-1-1 0,1 1 0,0 0 0,0-1 0,0 1 0,0 0 0,0-1 0,0 1 0,0 0 0,1 0 0,29-6 0,-27 6 0,68-6 0,-42 4 0,-1 0 0,38-10 0,-32 2 0,-1-2 0,0-2 0,-1-1 0,0-1 0,-1-2 0,44-33 0,-76 51 0,0-1 0,0 1 0,1 0 0,-1 0 0,0 0 0,0 0 0,0 0 0,0 0 0,0 0 0,0 0 0,0 0 0,1-1 0,-1 1 0,0 0 0,0 0 0,0 0 0,0 0 0,0 0 0,1 0 0,-1 0 0,0 0 0,0 0 0,0 0 0,0 0 0,0 0 0,1 0 0,-1 0 0,0 0 0,0 0 0,0 0 0,0 0 0,0 1 0,1-1 0,-1 0 0,0 0 0,0 0 0,0 0 0,0 0 0,0 0 0,0 0 0,0 0 0,1 0 0,-1 1 0,0-1 0,0 0 0,0 0 0,0 0 0,0 0 0,0 0 0,0 0 0,0 1 0,0-1 0,0 0 0,0 0 0,0 0 0,0 0 0,0 0 0,0 1 0,0-1 0,0 0 0,0 0 0,-1 13 0,1-10 0,-20 257 120,19-220-417,2 0 0,2-1 0,2 1 0,15 61 0,-12-74-6529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0,0 11 0,0 3 0,0 9 0,0 9 0,0-1 0,0 0 0,0-11-8191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54 235 24575,'0'-1'0,"0"1"0,0 0 0,0-1 0,0 1 0,1 0 0,-1-1 0,0 1 0,0 0 0,0-1 0,0 1 0,0 0 0,-1 0 0,1-1 0,0 1 0,0 0 0,0-1 0,0 1 0,0 0 0,0-1 0,0 1 0,-1 0 0,1 0 0,0-1 0,0 1 0,0 0 0,-1 0 0,1-1 0,0 1 0,0 0 0,-1 0 0,1 0 0,0-1 0,0 1 0,-1 0 0,1 0 0,-11 7 0,-6 19 0,11-9 0,2 0 0,0 1 0,1-1 0,1 1 0,-1 24 0,3-30 0,0-1 0,1 1 0,1 0 0,0 0 0,0 0 0,1-1 0,0 1 0,10 20 0,-11-27 0,1-1 0,-1 1 0,1-1 0,0 0 0,0 0 0,1-1 0,-1 1 0,1 0 0,0-1 0,0 0 0,0 0 0,0 0 0,0-1 0,1 1 0,-1-1 0,1 0 0,0 0 0,-1-1 0,1 1 0,0-1 0,0 0 0,0 0 0,0-1 0,0 0 0,0 0 0,0 0 0,0 0 0,0-1 0,0 1 0,10-4 0,-9 2 0,0 0 0,0 0 0,-1-1 0,1 0 0,-1 0 0,1 0 0,-1-1 0,0 0 0,0 0 0,-1 0 0,1 0 0,-1-1 0,0 0 0,0 1 0,0-2 0,-1 1 0,0 0 0,0-1 0,0 1 0,-1-1 0,0 0 0,0 0 0,0 0 0,1-10 0,-2 10 0,-1 0 0,0-1 0,0 1 0,0-1 0,-1 1 0,0-1 0,0 1 0,-1 0 0,0 0 0,0 0 0,0 0 0,-7-11 0,-1 1 0,-1 0 0,0 2 0,-14-15 0,9 11 0,14 15 0,-1 0 0,0 0 0,1-1 0,-1 1 0,1-1 0,0 1 0,0-1 0,0 0 0,1 0 0,0 0 0,-1 0 0,1 0 0,1 0 0,-1-1 0,1 1 0,-1 0 0,1 0 0,0 0 0,1-1 0,-1 1 0,1 0 0,-1 0 0,1 0 0,2-5 0,1 2 0,-1 0 0,1 1 0,0-1 0,1 1 0,-1 0 0,1 0 0,1 1 0,-1 0 0,1-1 0,0 2 0,0-1 0,0 1 0,8-4 0,8-5-170,0 1-1,1 0 0,1 2 1,-1 1-1,2 1 0,-1 1 1,50-7-1,-32 13-6655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24575,'9'34'0,"-1"-8"0,-1 22 0,-3-17 0,1 1 0,2-1 0,14 40 0,-21-70 0,0 0 0,0-1 0,1 1 0,-1 0 0,0 0 0,1-1 0,-1 1 0,0 0 0,1 0 0,-1-1 0,1 1 0,0 0 0,-1-1 0,1 1 0,-1-1 0,1 1 0,0-1 0,-1 1 0,1-1 0,0 1 0,1 0 0,-2-2 0,1 1 0,0 0 0,-1 0 0,1 0 0,-1 0 0,1-1 0,-1 1 0,1 0 0,0-1 0,-1 1 0,1 0 0,-1-1 0,1 1 0,-1 0 0,0-1 0,1 1 0,-1-1 0,1 1 0,-1-1 0,0 1 0,1-2 0,17-40 0,-16 35 0,14-40 0,22-58 0,-32 92 0,0-1 0,1 1 0,0 1 0,1 0 0,13-15 0,-20 25 0,0 1 0,0-1 0,1 1 0,-1-1 0,0 1 0,1 0 0,0 0 0,-1 0 0,1 0 0,0 0 0,-1 0 0,1 0 0,0 0 0,0 1 0,0-1 0,0 1 0,0-1 0,-1 1 0,1 0 0,0-1 0,0 1 0,4 1 0,-4 0 0,1-1 0,0 2 0,-1-1 0,1 0 0,-1 0 0,1 1 0,-1-1 0,0 1 0,0 0 0,0 0 0,1 0 0,-2 0 0,4 4 0,4 6 0,-1 1 0,-1 0 0,-1 0 0,10 25 0,-4 1-29,-2 1 0,9 70-1,-9-48-1247,-3-20-5549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37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09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111 383 24575,'0'1'0,"0"18"0,0 0 0,1 0 0,1 1 0,1-1 0,6 22 0,-8-37 0,1 1 0,-1-1 0,1 0 0,0 0 0,1 1 0,-1-1 0,1-1 0,0 1 0,0 0 0,0-1 0,0 1 0,0-1 0,1 0 0,0 0 0,0 0 0,-1-1 0,2 0 0,-1 1 0,0-1 0,0 0 0,1-1 0,-1 1 0,1-1 0,-1 0 0,1 0 0,8 0 0,-8-1 0,0 0 0,0 0 0,0 0 0,0-1 0,0 0 0,0 0 0,0 0 0,0-1 0,0 1 0,0-1 0,0 0 0,-1-1 0,1 1 0,-1-1 0,0 0 0,0 0 0,0 0 0,0-1 0,0 1 0,-1-1 0,0 0 0,1 0 0,-1 0 0,-1-1 0,1 1 0,3-9 0,2-3 0,-1-2 0,-1 1 0,-1-1 0,0 1 0,-1-2 0,2-20 0,-4 15 0,0 1 0,-1-1 0,-2 0 0,0 0 0,-6-30 0,4 41 0,0 1 0,-1-1 0,0 1 0,-1 0 0,0 0 0,-1 1 0,0 0 0,-1 0 0,0 0 0,-1 1 0,-13-14 0,14 18 0,0 0 0,0 1 0,-1 0 0,0 0 0,0 1 0,0 0 0,-1 1 0,1 0 0,-1 0 0,0 0 0,-14-1 0,9 2 0,-1 0 0,1 1 0,-1 1 0,0 0 0,0 1 0,-20 3 0,32-3 0,-1 0 0,1 0 0,0 0 0,0 0 0,-1 1 0,1-1 0,0 1 0,0 0 0,0 0 0,0 0 0,1 0 0,-1 1 0,1-1 0,-1 1 0,1-1 0,0 1 0,0 0 0,0 0 0,0 0 0,0 0 0,1 0 0,0 0 0,-1 0 0,1 1 0,0-1 0,0 1 0,1-1 0,-1 7 0,1-6 0,0 0 0,0 0 0,0 0 0,0 0 0,1 0 0,0 0 0,0 0 0,0 0 0,1 0 0,-1 0 0,1-1 0,0 1 0,0-1 0,0 1 0,0-1 0,0 1 0,1-1 0,0 0 0,0 0 0,0-1 0,0 1 0,0 0 0,0-1 0,6 3 0,2 0 15,0 0 0,0-1 0,1-1 0,-1 0 0,1 0 0,23 1 1,73-2-1082,-96-2 661,26-1-6421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43 24575,'0'-2'0,"0"0"0,-1 0 0,1 0 0,0 1 0,-1-1 0,1 0 0,-1 0 0,0 0 0,0 1 0,1-1 0,-1 0 0,0 1 0,0-1 0,-1 1 0,1-1 0,0 1 0,0 0 0,-1-1 0,1 1 0,-1 0 0,1 0 0,-1 0 0,1 0 0,-1 0 0,0 0 0,0 0 0,1 1 0,-1-1 0,0 1 0,0-1 0,0 1 0,0 0 0,1 0 0,-1-1 0,-2 2 0,-3-2 0,0 1 0,1 0 0,-1 1 0,1-1 0,-1 2 0,1-1 0,-1 0 0,-10 5 0,14-4 0,-1-1 0,0 1 0,1 0 0,0 0 0,-1 0 0,1 0 0,0 0 0,0 1 0,0-1 0,0 1 0,1 0 0,-1 0 0,1 0 0,0 0 0,-1 1 0,1-1 0,1 1 0,-1-1 0,1 1 0,-1 0 0,1-1 0,0 1 0,0 0 0,1 0 0,-1 0 0,1 0 0,0-1 0,0 1 0,0 0 0,0 0 0,2 6 0,0-1 0,1 0 0,0 0 0,1 0 0,0-1 0,0 1 0,1-1 0,0 0 0,0 0 0,1-1 0,0 1 0,0-1 0,8 6 0,10 7 0,-16-14 0,0 0 0,0 1 0,-1 0 0,0 1 0,7 9 0,-13-15 0,1 0 0,-1 0 0,0 1 0,0-1 0,0 1 0,0-1 0,0 1 0,-1 0 0,1-1 0,-1 1 0,1 0 0,-1-1 0,0 1 0,0 0 0,0-1 0,-1 1 0,1 0 0,-1-1 0,1 1 0,-1 0 0,0-1 0,0 1 0,0-1 0,-2 4 0,1-3-91,0 0 0,0 0 0,0 0 0,-1-1 0,1 1 0,-1 0 0,1-1 0,-1 0 0,0 0 0,0 0 0,0 0 0,-1 0 0,1 0 0,-5 1 0,-16 3-6735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24575,'-2'2'0,"-1"0"0,1 1 0,0-1 0,0 1 0,0-1 0,1 1 0,-1 0 0,1 0 0,-1 0 0,1 0 0,0 0 0,-1 6 0,-1-2 0,0 3 0,0-1 0,0 1 0,0 0 0,1 0 0,1-1 0,0 2 0,0-1 0,1 0 0,0 0 0,1 0 0,0 0 0,4 16 0,-2-18 0,0 0 0,0 0 0,0 0 0,1 0 0,1-1 0,-1 0 0,1 0 0,0 0 0,0 0 0,1-1 0,0 0 0,0 0 0,1-1 0,-1 1 0,14 6 0,-9-5 0,1-1 0,0 0 0,1-1 0,0 0 0,-1-1 0,1-1 0,1 0 0,20 2 0,-29-5 0,1 1 0,-1-1 0,0 0 0,0-1 0,1 1 0,-1-1 0,0 0 0,0 0 0,0 0 0,0-1 0,0 0 0,0 0 0,0 0 0,0-1 0,-1 0 0,0 1 0,1-2 0,-1 1 0,0 0 0,0-1 0,-1 0 0,1 0 0,-1 0 0,5-7 0,-4 3 0,0-1 0,0 0 0,-1 0 0,-1 0 0,1 0 0,-1 0 0,-1 0 0,0-1 0,0 1 0,-1 0 0,0-1 0,-1 1 0,0-1 0,0 1 0,-1 0 0,-3-10 0,2 7 0,-2 0 0,1 0 0,-1 0 0,-1 1 0,0-1 0,-1 1 0,0 1 0,-1-1 0,0 1 0,-1 1 0,-12-12 0,17 17 7,0 1 0,0 0 0,0 0 0,0 1 0,0 0 1,-1-1-1,1 1 0,-1 0 0,0 1 0,1-1 0,-1 1 0,0 0 0,0 1 0,0-1 0,0 1 0,-7 0 0,5 1-121,1 0 0,0 0-1,-1 1 1,1 0 0,0 0 0,0 1-1,1-1 1,-1 1 0,0 1 0,1-1-1,0 1 1,-7 5 0,-10 12-6712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24575,'0'-9'0,"0"6"0,0 8 0,5 13 0,1 12 0,13 10 0,4-1-8191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24575,'140'1'0,"151"-3"0,-283 3 0,1-1 0,0-1 0,-1 0 0,1 0 0,-1 0 0,1-1 0,-1 0 0,0-1 0,1 0 0,-1 0 0,-1 0 0,1-1 0,12-9 0,-12 3 0,-12 5 0,3 5 0,-1 0 0,0 0 0,1 0 0,-1 0 0,1 0 0,-1 0 0,0 0 0,1 1 0,-1-1 0,1 0 0,-3 2 0,-3 2 0,1 0 0,0 0 0,0 0 0,1 1 0,-1 0 0,1 0 0,0 1 0,0-1 0,1 1 0,0 0 0,0 0 0,-6 12 0,-1 6 0,0 1 0,-7 28 0,14-42 0,1 0 0,0 0 0,0 0 0,2 1 0,-1 0 0,1-1 0,1 1 0,2 21 0,-1-27 0,1-1 0,-1 0 0,1 1 0,0-1 0,0 0 0,0 0 0,1 0 0,0 0 0,0-1 0,0 1 0,1-1 0,-1 0 0,1 0 0,0 0 0,0 0 0,1 0 0,-1-1 0,1 0 0,0 0 0,6 3 0,41 14-1365,-2-8-5461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0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24575,'-9'10'0,"-3"20"0,0 11 0,2 7 0,3 9 0,3 4 0,2 1 0,6-10 0,2-9 0,5-13 0,0-10-8191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24575,'-9'0'0,"-3"0"-8191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24575,'9'0'0,"3"0"-8191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12 0,0 10 0,0 1 0,0 4 0,0 1 0,0 3 0,0-8-8191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24575,'-2'8'0,"0"-1"0,0 0 0,-1 0 0,0 0 0,-1 0 0,0 0 0,0-1 0,0 1 0,-7 6 0,6-5 0,-3 4 0,-1 1 0,0-2 0,-1 1 0,0-1 0,0-1 0,-1 0 0,-1 0 0,-14 9 0,25-19 0,0 1 0,1 0 0,-1-1 0,0 0 0,0 1 0,0-1 0,0 0 0,0 1 0,0-1 0,0 0 0,0 0 0,0 0 0,0 0 0,0 0 0,0 0 0,0 0 0,0 0 0,0 0 0,0 0 0,0 0 0,0-1 0,0 1 0,0 0 0,0-1 0,0 1 0,-1-2 0,2 2 0,-1-1 0,1 0 0,0 0 0,0 1 0,-1-1 0,1 0 0,0 0 0,0 0 0,0 1 0,0-1 0,0 0 0,0 0 0,0 0 0,0 0 0,0 1 0,0-1 0,0 0 0,0 0 0,1 0 0,-1 1 0,0-1 0,0 0 0,1 0 0,-1 1 0,1-1 0,-1 0 0,1 1 0,-1-1 0,1 0 0,-1 1 0,2-2 0,1-1 0,1-1 0,0 1 0,0 0 0,0 0 0,1 0 0,-1 0 0,1 1 0,-1-1 0,1 1 0,0 1 0,0-1 0,0 1 0,0-1 0,0 1 0,0 1 0,0-1 0,0 1 0,0 0 0,0 0 0,0 0 0,1 1 0,8 2 0,-6-2 0,1 1 0,-1 1 0,1 0 0,-1 0 0,0 0 0,0 1 0,-1 0 0,1 1 0,-1 0 0,0 0 0,0 0 0,11 12 0,2 9-1365,-4-4-5461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 24575,'0'0'0,"-1"0"0,0 0 0,0 0 0,1 1 0,-1-1 0,0 0 0,0 1 0,1-1 0,-1 0 0,0 1 0,1-1 0,-1 1 0,1-1 0,-1 0 0,1 1 0,-1 0 0,0-1 0,1 1 0,0-1 0,-1 1 0,1 0 0,-1-1 0,1 1 0,0 0 0,-1-1 0,1 1 0,0 1 0,-5 23 0,5-21 0,-2 6 0,1 1 0,0-1 0,1 1 0,1 0 0,-1-1 0,2 1 0,4 17 0,-5-24 0,0 0 0,1 0 0,0 0 0,0 0 0,0-1 0,0 1 0,1-1 0,-1 1 0,1-1 0,0 0 0,0 0 0,0 0 0,0 0 0,1-1 0,-1 1 0,1-1 0,-1 0 0,1 0 0,0 0 0,0-1 0,0 1 0,7 1 0,0-1 0,1 0 0,-1 0 0,1-1 0,-1-1 0,1 0 0,0 0 0,-1-1 0,1-1 0,-1 0 0,1 0 0,-1-1 0,20-9 0,-26 11 0,-1-2 0,1 1 0,-1 0 0,0-1 0,0 0 0,0 0 0,0 0 0,-1 0 0,1-1 0,-1 1 0,0-1 0,0 0 0,0 0 0,0 0 0,-1 0 0,0-1 0,0 1 0,0-1 0,0 1 0,-1-1 0,1 0 0,-1 1 0,0-1 0,-1 0 0,1 0 0,-1 0 0,0 0 0,0 0 0,-1 1 0,1-1 0,-1 0 0,-3-9 0,2 8 0,0 0 0,-1-1 0,1 1 0,-1 0 0,-1 1 0,1-1 0,-1 0 0,0 1 0,0 0 0,-1 0 0,1 0 0,-1 1 0,0-1 0,0 1 0,-1 1 0,1-1 0,-1 1 0,0-1 0,0 2 0,0-1 0,-9-2 0,9 3 0,0 0 0,0 1 0,0 0 0,0 0 0,0 1 0,0 0 0,0 0 0,0 0 0,0 0 0,0 1 0,0 0 0,0 1 0,0-1 0,0 1 0,1 0 0,-1 1 0,1-1 0,-1 1 0,1 0 0,0 0 0,0 1 0,0 0 0,-6 5 0,4 0 0,0-1 0,0 1 0,1 1 0,0-1 0,1 1 0,0 0 0,0 1 0,-5 17 0,8-23 0,1 1 0,-1 0 0,1-1 0,0 1 0,1 0 0,-1 0 0,1 0 0,0 0 0,1 0 0,-1 0 0,1 0 0,0-1 0,1 1 0,-1 0 0,1-1 0,0 1 0,1-1 0,2 6 0,-1-7 0,0 0 0,0 0 0,0 0 0,1-1 0,-1 1 0,1-1 0,0 0 0,0-1 0,0 1 0,0-1 0,0 0 0,1 0 0,-1-1 0,1 0 0,-1 0 0,11 1 0,-2-1 0,0 0 0,0-1 0,0 0 0,0-2 0,23-3 0,-23 0 0,0 0 0,-1 0 0,0-1 0,0-1 0,-1 0 0,1-1 0,-2 0 0,1-1 0,-1-1 0,0 1 0,-1-2 0,0 1 0,-1-1 0,0-1 0,-1 0 0,0 0 0,11-26 0,-18 37 0,-1 0 0,0 0 0,0 0 0,1 0 0,-1 0 0,0 0 0,1 0 0,-1 1 0,1-1 0,-1 0 0,1 0 0,0 0 0,-1 0 0,1 1 0,0-1 0,-1 0 0,1 0 0,0 1 0,0-1 0,1 0 0,-2 26 0,-1-17 0,1 1 0,-1 0 0,2 0 0,-1 0 0,1 0 0,1 0 0,-1-1 0,1 1 0,1 0 0,0-1 0,0 0 0,1 0 0,0 0 0,0 0 0,1 0 0,0-1 0,0 0 0,1 0 0,-1 0 0,2-1 0,-1 1 0,1-2 0,0 1 0,13 8 0,-12-10 0,-1 0 0,1-1 0,0 0 0,0 0 0,0 0 0,0-1 0,0-1 0,1 1 0,14 0 0,-18-2 0,-1-1 0,1 1 0,-1-1 0,1 0 0,-1 0 0,1 0 0,-1 0 0,0-1 0,1 1 0,-1-1 0,0-1 0,0 1 0,-1 0 0,1-1 0,0 0 0,-1 0 0,1 0 0,-1 0 0,0 0 0,3-5 0,3-9 0,0-1 0,-1 0 0,-1-1 0,-1 0 0,-1 0 0,5-27 0,-8 37 0,-8 36-273,1 1 0,1 0 0,1 1 0,2 30 0,4-24-6553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10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24575,'21'436'0,"45"26"0,-56-396 0,3 125 0,-16-302 0,0 34 0,11-145 0,-8 218 0,0 1 0,1 0 0,-1 0 0,1 0 0,0 0 0,0 0 0,0 0 0,0 0 0,1 0 0,1-3 0,-2 5 0,0 1 0,0-1 0,0 1 0,0-1 0,0 1 0,0 0 0,0 0 0,0-1 0,0 1 0,0 0 0,0 0 0,0 0 0,1 0 0,-1 0 0,0 1 0,0-1 0,0 0 0,0 0 0,0 1 0,0-1 0,0 0 0,0 1 0,-1-1 0,1 1 0,0-1 0,0 1 0,0 0 0,0-1 0,0 1 0,-1 0 0,1 0 0,0 0 0,10 7 0,0-1 0,0 0 0,0-1 0,1-1 0,0 0 0,0 0 0,1-1 0,24 4 0,-32-7 0,-1 0 0,1 0 0,0-1 0,-1 0 0,1 0 0,0-1 0,-1 1 0,1-1 0,-1 0 0,1 0 0,-1 0 0,1-1 0,-1 0 0,0 1 0,0-2 0,1 1 0,-2 0 0,1-1 0,0 0 0,0 0 0,-1 0 0,1 0 0,-1 0 0,0-1 0,0 0 0,-1 1 0,6-9 0,-2-2 0,-1-1 0,0 0 0,0 0 0,-2 0 0,3-17 0,-6 52-195,1 1 0,0-1 0,2 1 0,1-1 0,0 0 0,14 37 0,5-19-6631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138 191 24575,'-4'1'0,"0"0"0,0 0 0,0 0 0,1 0 0,-1 1 0,0-1 0,1 1 0,-1 0 0,1 0 0,0 0 0,-5 5 0,-32 31 0,34-30 0,1 0 0,-1 1 0,2-1 0,-1 1 0,2 1 0,-1-1 0,1 0 0,0 1 0,1 0 0,-2 15 0,2 0 0,0 0 0,1 0 0,4 26 0,-2-40 0,0-1 0,0 1 0,1-1 0,1 0 0,4 14 0,-5-20 0,0-1 0,0 0 0,-1 1 0,2-1 0,-1 0 0,0 0 0,1 0 0,-1 0 0,1-1 0,0 1 0,0-1 0,0 1 0,0-1 0,1 0 0,-1 0 0,0 0 0,1-1 0,3 2 0,9 1 0,0-1 0,-1-1 0,1 0 0,0-1 0,0-1 0,0 0 0,0-1 0,0-1 0,0 0 0,-1-1 0,1-1 0,-1-1 0,0 0 0,0 0 0,0-2 0,-1 0 0,0-1 0,0 0 0,-1-1 0,17-14 0,-21 13 0,0 0 0,0 0 0,-1-1 0,-1 0 0,0-1 0,0 0 0,-1 0 0,-1 0 0,0-1 0,4-15 0,-1-1 0,-2-1 0,-1 1 0,2-43 0,-6 63 0,0 0 0,-1 1 0,0-1 0,-1 1 0,0-1 0,0 0 0,-1 1 0,0 0 0,0-1 0,-1 1 0,0 0 0,-1 0 0,0 0 0,0 1 0,0-1 0,-1 1 0,0 0 0,-1 0 0,1 1 0,-1 0 0,-1 0 0,1 0 0,-1 1 0,0 0 0,0 0 0,-1 0 0,1 1 0,-11-4 0,5 2 0,-1 1 0,0 0 0,0 1 0,0 0 0,-1 1 0,-26-2 0,35 5 0,1 0 0,-1 0 0,0 1 0,0-1 0,0 1 0,1 0 0,-1 1 0,0-1 0,1 1 0,0 1 0,-1-1 0,1 1 0,0-1 0,0 1 0,0 1 0,0-1 0,1 1 0,0 0 0,-7 7 0,1 3-136,2 0-1,0 1 1,0 0-1,2 1 1,-1-1-1,2 1 1,0 0-1,2 0 0,-4 21 1,-2 26-6690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24575,'0'31'0,"1"20"0,-2-1 0,-2 1 0,-15 76 0,7-86 0,3-1 0,1 1 0,2 0 0,1 58 0,4-96 6,0 1 0,0-1-1,1 0 1,-1 1 0,1-1-1,0 0 1,0 1 0,0-1 0,0 0-1,0 0 1,1 0 0,-1 0-1,1 0 1,0 0 0,0 0-1,0-1 1,1 1 0,-1 0 0,0-1-1,5 3 1,-2-2-141,1 0 0,-1-1 0,1 0 0,0 0 0,0 0 0,0-1 0,0 1 0,0-2 0,0 1 0,8-1 0,26 1-6691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 24575,'-1'0'0,"0"1"0,0-1 0,0 1 0,0-1 0,0 1 0,0-1 0,1 1 0,-1-1 0,0 1 0,0 0 0,1-1 0,-1 1 0,0 0 0,1 0 0,-1-1 0,1 1 0,-1 0 0,1 0 0,0 0 0,-1 0 0,1 0 0,0 0 0,-1 0 0,1-1 0,0 3 0,-6 29 0,6-29 0,-1 3 0,1 0 0,-1 0 0,1-1 0,1 1 0,-1 0 0,1 0 0,0 0 0,0-1 0,1 1 0,0 0 0,0-1 0,5 10 0,-5-12 0,0 0 0,0 0 0,0 0 0,0-1 0,1 1 0,-1 0 0,1-1 0,0 0 0,0 0 0,0 0 0,0 0 0,0 0 0,0-1 0,0 1 0,1-1 0,-1 0 0,0 0 0,1 0 0,-1 0 0,1-1 0,-1 1 0,1-1 0,3 0 0,0-1 0,1 0 0,-1 0 0,0-1 0,-1 0 0,1 0 0,0-1 0,0 0 0,-1 0 0,0 0 0,0-1 0,0 0 0,0 0 0,0-1 0,-1 0 0,7-6 0,-9 8 0,0 0 0,0 0 0,-1 0 0,1-1 0,-1 1 0,1-1 0,-1 1 0,0-1 0,-1 0 0,1 0 0,-1 1 0,1-1 0,-1 0 0,0-1 0,-1 1 0,1 0 0,-1 0 0,1 0 0,-1 0 0,-1 0 0,1-1 0,0 1 0,-1 0 0,0 0 0,0 0 0,0 0 0,-3-6 0,2 7 7,-1 0 0,1 0 0,0 0 0,-1 0 0,1 1 1,-1-1-1,0 1 0,0 0 0,0 0 0,0 0 0,0 0 0,0 0 0,-1 1 0,1-1 0,0 1 0,-6-1 0,2 0-219,0 1 0,0 0 0,-1 0-1,1 0 1,-1 1 0,-14 2 0,-4 3-6614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24575,'0'-10'0,"5"-2"0,10 1 0,12 1 0,7 4 0,10 2 0,3 2 0,-7 5 0,-10 3-8191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24575,'4'0'0,"11"0"0,17 0 0,16 0 0,5 0 0,3 0 0,-4 0 0,-1 0 0,-10 0-8191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122 178 24575,'-1'10'0,"0"0"0,0-1 0,-1 0 0,0 1 0,0-1 0,-1 0 0,-1 0 0,-5 11 0,-44 68 0,25-43 0,13-22 0,16-30 0,22-42 0,49-100 0,27-46 0,-97 192 0,-1 0 0,1 1 0,-1-1 0,1 1 0,0 0 0,0 0 0,0 0 0,0 0 0,0 0 0,5-3 0,-7 5 0,0 0 0,0 0 0,1-1 0,-1 1 0,0 0 0,0 0 0,1 0 0,-1 0 0,0 0 0,0 1 0,1-1 0,-1 0 0,0 0 0,0 0 0,0 0 0,1 0 0,-1 0 0,0 0 0,0 0 0,0 0 0,1 1 0,-1-1 0,0 0 0,0 0 0,0 0 0,1 0 0,-1 1 0,0-1 0,0 0 0,0 0 0,0 0 0,0 1 0,0-1 0,0 0 0,1 0 0,-1 0 0,0 1 0,0-1 0,0 0 0,0 23 0,-25 402 0,26-347 0,1-28 0,-6 70 0,4-117 0,-1 1 0,0-1 0,1 1 0,-1-1 0,0 0 0,-1 1 0,1-1 0,-1 0 0,1 0 0,-1 1 0,0-1 0,0-1 0,0 1 0,-1 0 0,1 0 0,-1-1 0,0 0 0,1 1 0,-1-1 0,0 0 0,0 0 0,0 0 0,0-1 0,-1 1 0,-3 0 0,-3 1 0,0 0 0,0-1 0,-1-1 0,1 0 0,0 0 0,-1-1 0,-11-1 0,133-7 0,122 7-1365,-184 1-5461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24575,'20'24'0,"0"0"0,-3 2 0,0 0 0,-1 0 0,13 32 0,-2-5 0,-13-27 0,-2 0 0,-1 1 0,-2 0 0,8 34 0,-13-44 0,0 1 0,-2 0 0,0 0 0,-1 0 0,-1 1 0,-1-1 0,-5 30 0,5-42 0,-1-1 0,0 1 0,-1-1 0,1 0 0,-1 0 0,0 0 0,0 0 0,-8 8 0,11-12 0,-1 0 0,0 0 0,1 0 0,-1 0 0,0 0 0,0 0 0,0 0 0,0 0 0,0 0 0,0 0 0,0-1 0,-1 1 0,1 0 0,0-1 0,0 1 0,0-1 0,-1 0 0,1 1 0,0-1 0,-1 0 0,1 0 0,0 1 0,-1-1 0,1 0 0,0-1 0,-1 1 0,1 0 0,0 0 0,0 0 0,-1-1 0,1 1 0,0-1 0,0 1 0,-1-1 0,1 1 0,0-1 0,0 0 0,0 1 0,0-1 0,0 0 0,0 0 0,0 0 0,-1-1 0,-1-3 0,-1-1 0,1 0 0,0 0 0,0 1 0,1-2 0,0 1 0,0 0 0,0 0 0,1-1 0,-1-8 0,-2-73 0,3 66 0,1 10 0,0 0 0,1 0 0,0 0 0,0 0 0,2 0 0,-1 0 0,1 1 0,1-1 0,0 1 0,1 0 0,0 0 0,1 0 0,0 1 0,0 0 0,1 0 0,1 0 0,-1 1 0,2 0 0,13-12 0,5 1 0,53-32 0,-51 34 0,49-38 0,-74 52-136,0 0-1,-1 1 1,0-1-1,1-1 1,-2 1-1,1 0 1,0-1-1,-1 1 0,3-9 1,4-15-6690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24575,'-1'1'0,"-1"0"0,1 0 0,-1 0 0,1 0 0,0 0 0,-1 0 0,1 0 0,0 0 0,0 0 0,0 1 0,0-1 0,0 0 0,0 1 0,0-1 0,0 1 0,1-1 0,-1 1 0,0-1 0,1 1 0,-1 2 0,-11 38 0,5-10 0,2 1 0,-2 34 0,6-52 0,1 1 0,1 0 0,0-1 0,1 1 0,1-1 0,6 23 0,-7-33 0,0-1 0,0 1 0,0-1 0,1 1 0,0-1 0,0 0 0,0 0 0,0 0 0,1 0 0,-1 0 0,1-1 0,0 0 0,0 0 0,6 4 0,-7-6 0,0 1 0,-1-1 0,1 0 0,0 0 0,0 0 0,-1-1 0,1 1 0,0 0 0,0-1 0,0 0 0,0 0 0,0 0 0,0 0 0,0 0 0,0-1 0,0 1 0,0-1 0,-1 0 0,1 0 0,0 0 0,0 0 0,-1 0 0,1-1 0,-1 1 0,5-4 0,1-1 0,0-1 0,0 0 0,-1 0 0,0-1 0,-1 0 0,0 0 0,0 0 0,-1-1 0,0 0 0,0 0 0,-1-1 0,0 1 0,4-16 0,-7 18 0,0 11 0,-1 0 0,0 0 0,1 0 0,-1-1 0,1 1 0,0 0 0,0-1 0,1 5 0,1-4 0,0 0 0,0-1 0,0 1 0,0-1 0,1 0 0,-1 0 0,1 0 0,0 0 0,0-1 0,0 0 0,0 1 0,0-1 0,0-1 0,1 1 0,8 1 0,7 2 0,0-1 0,25 1 0,-42-5 0,9 2 0,1-1 0,0-1 0,0-1 0,0 1 0,-1-2 0,1 0 0,17-5 0,-25 6 0,0-1 0,0 0 0,0-1 0,0 1 0,-1-1 0,1 0 0,-1 0 0,0 0 0,0-1 0,0 1 0,0-1 0,-1 0 0,1 0 0,-1-1 0,0 1 0,0 0 0,-1-1 0,1 0 0,-1 0 0,3-9 0,-4 9 0,1 0 0,-1 0 0,0 0 0,0 0 0,0 0 0,-1-1 0,0 1 0,0 0 0,0 0 0,-1-1 0,0 1 0,0 0 0,0 0 0,-1 0 0,1 0 0,-1 0 0,0 0 0,-1 1 0,1-1 0,-1 1 0,0-1 0,0 1 0,0 0 0,0 0 0,-1 0 0,0 1 0,0-1 0,-7-4 0,3 3 0,0 0 0,-1 0 0,0 1 0,0 0 0,0 1 0,0 0 0,-1 0 0,1 1 0,-1 1 0,0-1 0,1 1 0,-1 1 0,0 0 0,-15 2 0,20-1 0,0 0 0,0 0 0,1 1 0,-1-1 0,0 1 0,1 0 0,-1 1 0,1-1 0,0 1 0,0 0 0,0 0 0,0 0 0,1 1 0,-1-1 0,1 1 0,0 0 0,0 0 0,0 0 0,0 0 0,1 0 0,0 1 0,0-1 0,-3 8 0,2-2 0,0 0 0,0 0 0,1 0 0,1 1 0,0-1 0,0 0 0,1 1 0,0-1 0,1 0 0,2 15 0,-2-21 0,0 0 0,0-1 0,1 1 0,-1-1 0,1 1 0,0-1 0,0 1 0,0-1 0,1 0 0,-1 0 0,1 0 0,-1 0 0,1-1 0,0 1 0,0-1 0,0 1 0,1-1 0,-1 0 0,0 0 0,1-1 0,0 1 0,-1-1 0,1 0 0,7 2 0,-6-2 0,1 0 0,0 0 0,-1-1 0,1 1 0,0-1 0,-1-1 0,1 1 0,0-1 0,-1 0 0,1 0 0,-1-1 0,1 1 0,-1-1 0,0-1 0,1 1 0,6-5 0,-1-1 0,-2-1 0,1 0 0,-1-1 0,0 0 0,-1 0 0,0-1 0,-1 0 0,11-21 0,-6 6 0,-1-1 0,-1 1 0,7-31 0,-2-22 0,-16 66 0,-3 17 0,-3 23 0,3 3 30,1 1 0,1-1 0,4 32 0,-1-46-195,1-1 0,0 0 0,1-1 0,1 1 0,1-1 0,0 1 0,0-1 0,11 17 0,11 12-6661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37 24575,'-2'0'0,"1"0"0,-1 1 0,1-1 0,-1 1 0,1 0 0,-1-1 0,1 1 0,0 0 0,-1 0 0,1 0 0,0 0 0,0 0 0,-1 0 0,1 0 0,0 1 0,0-1 0,-1 2 0,-15 24 0,9-8 0,2-1 0,0 1 0,1 0 0,1 0 0,0 0 0,2 1 0,0-1 0,2 33 0,0-44 0,1 0 0,0 0 0,1-1 0,0 1 0,0 0 0,1-1 0,-1 1 0,2-1 0,-1 0 0,1 0 0,0 0 0,0-1 0,1 1 0,0-1 0,0 0 0,1 0 0,-1-1 0,1 1 0,0-1 0,14 8 0,-12-9 0,-1 1 0,1-1 0,1-1 0,-1 1 0,0-1 0,1-1 0,0 0 0,0 0 0,-1-1 0,1 0 0,0 0 0,0-1 0,0 0 0,0-1 0,0 0 0,0 0 0,0-1 0,12-4 0,-16 4 0,0-1 0,0 1 0,0-1 0,-1-1 0,1 1 0,-1-1 0,0 1 0,0-1 0,0 0 0,0-1 0,-1 1 0,1-1 0,-1 0 0,-1 1 0,1-1 0,0 0 0,-1-1 0,0 1 0,-1 0 0,3-9 0,1-10 0,-1-1 0,-1 1 0,0-31 0,-3 52 0,0-8 0,2-9 0,-2 1 0,0 0 0,-2 0 0,-6-37 0,7 51 0,0 1 0,-1-1 0,1 1 0,-1 0 0,0 0 0,-1 0 0,1 0 0,-1 0 0,0 0 0,1 0 0,-2 1 0,1-1 0,0 1 0,-1 0 0,1 0 0,-1 1 0,0-1 0,0 1 0,0-1 0,0 1 0,-1 0 0,1 1 0,0-1 0,-1 1 0,-7-2 0,6 2 0,1 1 0,-1-1 0,0 1 0,0 0 0,0 0 0,0 1 0,1-1 0,-1 1 0,0 1 0,0-1 0,1 1 0,-1 0 0,1 0 0,-6 4 0,3-2 0,0 1 0,1 1 0,0 0 0,0 0 0,1 0 0,-1 1 0,1-1 0,-7 12 0,2-1 0,1 1 0,1 0 0,1 0 0,0 1 0,1 0 0,1 0 0,-6 35 0,9-39 0,2-1 0,-1 1 0,2 0 0,1 22 0,-1-33 0,1 0 0,-1-1 0,1 1 0,0 0 0,0-1 0,0 1 0,0-1 0,1 1 0,-1-1 0,1 0 0,0 0 0,0 0 0,0 0 0,1 0 0,-1 0 0,1 0 0,-1 0 0,1-1 0,0 0 0,0 1 0,0-1 0,0 0 0,7 2 0,3 0-273,0-1 0,1 0 0,-1-1 0,24 1 0,12-2-6553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24575,'-5'0'0,"-1"9"0,0 17 0,-8 4 0,-2 6 0,2 11 0,4 11 0,3 0 0,3 0 0,6-11 0,4-7 0,9-12 0,12-10 0,14-9 0,1-5-8191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11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29 24575,'-3'4'0,"1"0"0,-1 0 0,1 1 0,0-1 0,1 1 0,-1 0 0,1 0 0,0 0 0,0-1 0,0 1 0,0 0 0,1 0 0,0 5 0,-1 5 0,0-5 0,1-1 0,-1 1 0,1-1 0,1 1 0,0 0 0,1-1 0,3 16 0,-4-23 0,0 0 0,0 0 0,-1-1 0,1 1 0,0 0 0,1 0 0,-1-1 0,0 1 0,0 0 0,1-1 0,-1 1 0,1-1 0,-1 0 0,1 0 0,0 1 0,0-1 0,1 1 0,0-2 0,-1 1 0,1-1 0,0 1 0,-1-1 0,1 0 0,-1 0 0,1 0 0,0 0 0,-1 0 0,1-1 0,-1 1 0,1-1 0,-1 0 0,1 0 0,-1 0 0,1 0 0,2-1 0,0-2 0,0 1 0,-1 0 0,1-1 0,0 0 0,-1 0 0,0-1 0,0 1 0,0-1 0,-1 1 0,0-1 0,1-1 0,-2 1 0,1 0 0,-1-1 0,1 1 0,1-11 0,11-18 0,-16 39 0,2-1 0,-1 1 0,1 0 0,-1-1 0,1 1 0,0-1 0,1 1 0,-1-1 0,1 1 0,0-1 0,0 0 0,0 0 0,5 6 0,-5-7 0,0-1 0,0 1 0,1 0 0,-1-1 0,1 1 0,0-1 0,0 0 0,0 0 0,0 0 0,0 0 0,0-1 0,0 1 0,1-1 0,-1 0 0,0 0 0,1 0 0,-1 0 0,1-1 0,-1 1 0,1-1 0,0 0 0,-1 0 0,1 0 0,-1 0 0,1-1 0,-1 0 0,1 1 0,-1-1 0,1-1 0,-1 1 0,6-3 0,-3 1 0,0-1 0,-1 0 0,1 0 0,-1-1 0,0 1 0,0-1 0,-1 0 0,1 0 0,-1-1 0,0 1 0,0-1 0,-1 0 0,0 0 0,0 0 0,4-13 0,-5 10-195,1-1 0,-2 1 0,1-1 0,-1 1 0,-1-1 0,0-10 0,-4-9-6631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24575,'10'0'0,"7"0"0,10 0 0,14 0 0,9 0 0,6 0 0,-2 0 0,-2 0 0,0 0 0,-4 0 0,-15 0 0,-13 0-8191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24575,'5'0'0,"10"0"0,8 0 0,9 0 0,3 0 0,6 0 0,4 0 0,-1 0 0,2 0 0,-3 0 0,1 0 0,-7 0-8191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24575,'-4'0'0,"-3"4"0,1 21 0,1 10 0,2 8 0,-8 6 0,-3 4 0,2 3 0,3 4 0,-7 7 0,0-4 0,3-3 0,3-3 0,3-2 0,4-1 0,6-9 0,3-13-8191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 24575,'-2'0'0,"1"0"0,-1 0 0,1 1 0,0-1 0,-1 1 0,1-1 0,-1 1 0,1 0 0,0-1 0,0 1 0,-1 0 0,1 0 0,0 0 0,0 0 0,0 0 0,0 0 0,0 0 0,0 0 0,0 0 0,0 0 0,1 1 0,-1-1 0,0 0 0,1 1 0,-1-1 0,0 2 0,-10 42 0,10-39 0,-1 7 0,0 1 0,1-1 0,0 0 0,1 1 0,0-1 0,1 0 0,1 0 0,0 1 0,5 15 0,-4-22 0,-1-1 0,1-1 0,0 1 0,0 0 0,0-1 0,1 1 0,0-1 0,0 0 0,0 0 0,1 0 0,-1-1 0,1 0 0,1 0 0,-1 0 0,0 0 0,1-1 0,0 0 0,-1 0 0,1-1 0,0 1 0,9 1 0,-2 0 0,1-1 0,-1-1 0,1 0 0,0-1 0,0 0 0,0-1 0,0 0 0,14-3 0,-21 2 0,0-1 0,0 0 0,0 0 0,0 0 0,0-1 0,-1 0 0,1 0 0,-1-1 0,0 0 0,0 0 0,0 0 0,0-1 0,-1 0 0,0 0 0,0 0 0,0-1 0,4-6 0,-1 0 0,-1-1 0,0 0 0,-1 0 0,-1 0 0,0-1 0,-1 0 0,0 0 0,-1 0 0,-1 0 0,1-16 0,-3 24 0,1 0 0,-1 1 0,-1-1 0,1 1 0,-1-1 0,0 0 0,0 1 0,-1 0 0,1-1 0,-1 1 0,0 0 0,-1 0 0,1 0 0,-1 0 0,0 0 0,0 0 0,-1 1 0,1 0 0,-1 0 0,0 0 0,0 0 0,-1 0 0,1 1 0,-1 0 0,0 0 0,1 0 0,-1 0 0,-9-3 0,-1 2-227,1 0-1,-1 1 1,1 1-1,-1 0 1,-26 0-1,-11 5-6598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3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24575,'-1'-7'0,"-2"8"0,-7 19 0,-8 36 0,9-6 0,2 0 0,2 1 0,2-1 0,6 66 0,-6 87 0,-1-173 0,-2 0 0,-2 0 0,-20 54 0,-5 21 0,14-11 0,-13 183 0,28-37 0,5-183 0,-1-48 0,0-1 0,0 1 0,1-1 0,1 1 0,0-1 0,0 1 0,0-1 0,8 16 0,-8-19 0,1-1 0,0 1 0,1-1 0,-1 0 0,1 0 0,0 0 0,0 0 0,0-1 0,0 1 0,1-1 0,0 0 0,-1 0 0,1-1 0,0 0 0,7 3 0,10 1 0,1 0 0,-1-2 0,1-1 0,0 0 0,29-2 0,45 6 0,251 52 0,-88-3 0,-46-25 0,-23-5 0,-113-13 0,144 6 0,81-19 0,-119-3 0,-66 2 0,147 4 0,-92 20 0,2 0 0,437-14 0,-344-12 0,2026 3 0,-2112 13 0,-14 1 0,583-13 0,-357-3 0,-375 1 0,0-1 0,0-1 0,0-1 0,31-10 0,-26 6 0,52-8 0,187 9-524,-225 7-317,1 1-5985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1 488 24575,'0'-10'0,"2"0"0,-1-1 0,1 1 0,1 1 0,0-1 0,8-18 0,9-30 0,-12 1 0,-6 44 0,-1-1 0,1 1 0,1 0 0,9-26 0,-10 35 0,0 0 0,-1 1 0,2-1 0,-1 1 0,0 0 0,1-1 0,0 1 0,0 0 0,0 1 0,0-1 0,0 0 0,0 1 0,1 0 0,-1 0 0,1 0 0,-1 0 0,1 0 0,0 1 0,0 0 0,0 0 0,4-1 0,29-6 0,42-9 0,152-13 0,-197 28 0,29 0 0,103-16 0,-61 3 0,0 5 0,151 5 0,-49 2 0,-45-10 0,40-1 0,1326 15 0,-1441 3 0,106 19 0,43 3 0,14 1 0,5 0 0,129-25 0,-221-3 0,-129 3 0,0 1 0,0 2 0,43 12 0,-36-7 0,64 6 0,270-12 0,-197-7 0,1905 4 0,-2065-1 0,-1 2 0,1 0 0,-1 1 0,1 1 0,-1 0 0,25 11 0,-32-11 0,0 0 0,0 1 0,0 0 0,0 1 0,-1 0 0,0 1 0,0 0 0,-1 0 0,0 1 0,0 0 0,10 14 0,-13-14 0,-2-1 0,1 1 0,-1 0 0,0 0 0,0 0 0,-1 1 0,-1-1 0,1 1 0,0 8 0,-2 83 0,-1-67 0,-3 567 0,4-492 0,-2-66 0,-2-1 0,-17 73 0,10-64 0,-5 60 0,14-61 0,1-26 0,0 1 0,-2 0 0,0-1 0,-10 35 0,3-26 8,2 1 0,2 0 0,1 0-1,-1 39 1,7 138-198,1-91-1024,-1-85-5612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142 326 24575,'0'655'0,"-2"-602"0,-10 56 0,-3 43 0,15-83 0,1-31 0,-2 0 0,-1 1 0,-2-1 0,-10 44 0,4-37 0,2 1 0,-2 58 0,2-12 0,4-70 0,-1 0 0,-9 27 0,7-26 0,-8 44 0,4 35 0,11-89 0,0 0 0,0 1 0,1-1 0,1 0 0,5 21 0,-6-31 0,1 0 0,-1 1 0,1-1 0,0 0 0,0-1 0,0 1 0,0 0 0,0 0 0,0-1 0,1 0 0,-1 1 0,1-1 0,0 0 0,0 0 0,0 0 0,0-1 0,0 1 0,0-1 0,0 1 0,0-1 0,5 1 0,6 1 0,0 0 0,1-1 0,23 0 0,-30-2 0,73 2 0,-43-2 0,-1 1 0,74 13 0,-35 0 0,79 4 0,27 4 0,-85-7 0,-1-5 0,129-2 0,-21 4 0,-29 1 0,769-11 0,-459-4 0,-7 2 0,-467 0 0,0-1 0,0 1 0,-1-2 0,1 0 0,-1 0 0,1 0 0,-1-2 0,16-6 0,-19 7 0,-1-1 0,0 0 0,1 0 0,-2-1 0,1 0 0,0 0 0,-1-1 0,0 1 0,0-1 0,-1 0 0,1 0 0,-1-1 0,4-8 0,9-18 0,-1-1 0,-2-1 0,17-64 0,-18 25 0,7-132 0,-19-76 0,-1 191 0,-14-99 0,1 22 0,-1-86 0,-1-57 0,16-98 0,0 402 0,-1 1 0,-1 0 0,1-1 0,-1 1 0,0 0 0,0 0 0,-1-1 0,0 1 0,0 0 0,0 1 0,-5-8 0,5 9 0,-1 1 0,0 0 0,0 0 0,0 0 0,0 1 0,0-1 0,-1 1 0,1 0 0,-1 0 0,0 0 0,1 0 0,-1 0 0,0 1 0,0 0 0,0 0 0,0 0 0,0 0 0,-7 0 0,-58-4 0,-127 8 0,85 2 0,62-2 0,1 2 0,-61 16 0,60-11 0,-98 9 0,53-19 0,-161-19 0,157 10 0,44 4 0,-71-14 0,70 8 0,1 2 0,-62-1 0,-110 8 0,186 2 0,-147-13 0,23-1 0,-504 13 0,321 3 0,327-1 0,0 1 0,-1 0 0,1 2 0,1 0 0,-1 2 0,1 0 0,0 1 0,0 1 0,1 0 0,0 2 0,0 0 0,-18 14 0,30-19 7,1 0 0,0 0 0,0 0 0,1 1 0,-1 0 1,1 0-1,0 0 0,1 1 0,-1-1 0,1 1 0,1 0 0,-1-1 0,1 1 0,0 1 0,1-1 0,-1 9 0,0-1-219,2 1 0,0-1 0,0 1-1,1 0 1,1-1 0,6 24 0,0-10-6614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33 24575,'-6'1'0,"-1"0"0,1 0 0,-1 0 0,1 0 0,0 1 0,0 0 0,0 1 0,0 0 0,0-1 0,0 2 0,1-1 0,-1 1 0,1 0 0,0 0 0,0 0 0,1 0 0,-1 1 0,1 0 0,0 0 0,0 0 0,1 1 0,-6 9 0,0 4 0,0-1 0,1 1 0,1 0 0,1 1 0,-7 40 0,9-38 0,0 0 0,2 0 0,1 1 0,0-1 0,4 33 0,-2-50 0,0 1 0,0-1 0,1 1 0,-1-1 0,1 0 0,0 1 0,1-1 0,-1 0 0,1 0 0,0-1 0,0 1 0,0-1 0,1 1 0,0-1 0,0 0 0,0 0 0,0-1 0,0 1 0,1-1 0,0 0 0,-1 0 0,1-1 0,0 1 0,1-1 0,-1 0 0,0 0 0,6 0 0,5 2 0,0-1 0,0-1 0,1-1 0,-1 0 0,0-1 0,0-1 0,1 0 0,-1-1 0,20-6 0,-25 5 0,0 0 0,-1-1 0,1 0 0,-1-1 0,0 0 0,-1-1 0,1 0 0,-1 0 0,0-1 0,-1 0 0,0-1 0,0 1 0,0-2 0,9-12 0,-6 2 0,0 0 0,0-1 0,-2 0 0,-1-1 0,0 1 0,9-44 0,-14 48 0,-1 1 0,0 0 0,-1 0 0,-1-1 0,0 1 0,-1-1 0,-1 1 0,0 0 0,-1 0 0,-9-28 0,9 38 0,1 1 0,-1-1 0,1 1 0,-1 0 0,-1 0 0,1 0 0,-1 1 0,1-1 0,-1 1 0,0 0 0,0 0 0,0 0 0,-1 0 0,1 1 0,-1 0 0,1 0 0,-1 0 0,0 0 0,0 1 0,0 0 0,0 0 0,-9-1 0,-10 0 0,0 1 0,0 1 0,-35 5 0,56-5 0,-7 1-151,0 0-1,0 1 0,0 0 0,0 0 1,1 1-1,-1 1 0,1 0 1,-11 5-1,-14 15-6674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2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24575,'-9'0'0,"-3"5"0,0 15 0,-2 4 0,2 3 0,2 10 0,3 13 0,3 7 0,2 3 0,1 1 0,1-6 0,10-12 0,11-13 0,8-13 0,13-8 0,12-10 0,-3-6-8191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12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24575,'0'4'0,"4"16"0,2 9 0,9 8 0,2-1-8191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24575,'9'0'0,"21"0"0,11 0 0,12 0 0,6 0 0,-8 0-8191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3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24575,'10'0'0,"16"0"0,13 0 0,9 0 0,2 0 0,5 0 0,3 0 0,-4 0 0,-11 0-8191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214 182 24575,'-8'0'0,"1"1"0,0 0 0,0 0 0,0 1 0,0 0 0,0 1 0,0-1 0,0 1 0,1 0 0,-1 1 0,1 0 0,0 0 0,0 0 0,1 1 0,-1-1 0,1 2 0,0-1 0,-6 8 0,0 1 0,1 0 0,1 1 0,0 0 0,1 0 0,1 1 0,-10 30 0,13-33 0,1 0 0,0 0 0,1 0 0,0 1 0,1-1 0,1 0 0,0 14 0,1-23 0,-1 0 0,1 0 0,-1 0 0,1 0 0,0-1 0,0 1 0,1 0 0,-1-1 0,1 1 0,0-1 0,-1 1 0,2-1 0,-1 0 0,0 0 0,1 0 0,-1 0 0,1 0 0,0-1 0,0 1 0,0-1 0,0 0 0,0 0 0,1 0 0,-1 0 0,1 0 0,-1-1 0,1 0 0,6 2 0,10 1 0,1-1 0,-1-1 0,1-1 0,0-1 0,-1 0 0,39-7 0,-44 4 0,0 0 0,0-1 0,-1-1 0,0 0 0,0-1 0,0 0 0,0-1 0,-1-1 0,24-18 0,-29 19 0,-1-1 0,0 0 0,-1-1 0,0 0 0,0 0 0,0 0 0,-1-1 0,-1 1 0,0-1 0,0 0 0,-1-1 0,0 1 0,-1 0 0,2-18 0,-2 6 0,0 0 0,-2 0 0,-1 0 0,0 0 0,-2 0 0,-6-24 0,7 35 0,-2 0 0,1 0 0,-2 0 0,1 0 0,-2 1 0,1 0 0,-1 0 0,-1 0 0,0 1 0,0 0 0,-1 0 0,-15-13 0,17 17 0,1 1 0,-1 0 0,0 0 0,-1 1 0,1 0 0,-1 0 0,1 0 0,-1 1 0,0 0 0,0 0 0,0 1 0,0 0 0,0 0 0,0 0 0,0 1 0,-1 0 0,1 1 0,0-1 0,0 1 0,0 1 0,-12 3 0,9-1-85,1 0 0,0 0-1,1 1 1,-1 0 0,1 0-1,0 1 1,0 0 0,0 1-1,1 0 1,0 0 0,0 0-1,1 1 1,0 0 0,1 0-1,-7 13 1,-12 30-6741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3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24575,'-16'308'0,"14"-292"0,0 0 0,1 1 0,1-1 0,1 1 0,4 26 0,-3-38 0,-1 1 0,1-1 0,0 0 0,0 0 0,1 0 0,-1 0 0,1 0 0,0 0 0,0-1 0,1 0 0,0 1 0,-1-1 0,1-1 0,1 1 0,-1 0 0,0-1 0,1 0 0,0 0 0,0 0 0,6 2 0,1 0 20,0-1 0,1 0 0,0 0 0,-1-2 0,20 3 0,-26-4-134,1-1 0,0 0-1,-1 0 1,1 0 0,-1-1 0,1 0-1,0 0 1,-1-1 0,1 1 0,-1-1-1,0-1 1,8-3 0,3-8-6712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7:5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24575,'2'-1'0,"0"0"0,0-1 0,0 1 0,0 0 0,0-1 0,-1 1 0,1-1 0,-1 0 0,1 1 0,-1-1 0,0 0 0,1 0 0,0-3 0,7-8 0,11-8 0,-2-1 0,0-1 0,-2 0 0,0-1 0,14-33 0,-30 57 0,0 0 0,0-1 0,0 1 0,1-1 0,-1 1 0,0 0 0,0-1 0,0 1 0,0 0 0,0-1 0,0 1 0,0-1 0,1 1 0,-1 0 0,0-1 0,0 1 0,1 0 0,-1-1 0,0 1 0,0 0 0,1 0 0,-1-1 0,0 1 0,1 0 0,-1 0 0,0-1 0,1 1 0,-1 0 0,0 0 0,1 0 0,-1 0 0,1 0 0,-1-1 0,0 1 0,1 0 0,-1 0 0,1 0 0,-1 0 0,1 0 0,4 19 0,-5 41 0,0-52 0,-16 150 0,3-39 0,13-111 0,-1 0 0,0-1 0,0 1 0,-1 0 0,0-1 0,0 0 0,-1 1 0,-4 7 0,4-11 0,1 1 0,-1-2 0,0 1 0,-1 0 0,1-1 0,-1 1 0,1-1 0,-1 0 0,0 0 0,0-1 0,-1 1 0,1-1 0,-9 4 0,13-6 0,0 0 0,0 0 0,1 0 0,-1 0 0,0 0 0,0 0 0,0 0 0,0 0 0,0 0 0,0 0 0,0 0 0,0 1 0,0-1 0,0 0 0,0 0 0,0 0 0,0 0 0,0 0 0,0 0 0,0 0 0,0 0 0,0 0 0,0 1 0,0-1 0,0 0 0,0 0 0,0 0 0,0 0 0,0 0 0,0 0 0,0 0 0,24-2 0,34-7 0,-14 2-1365,-1 1-5461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8:5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272 437 24575,'-7'1'0,"1"0"0,-1 0 0,1 0 0,0 1 0,-1 0 0,1 0 0,0 1 0,0 0 0,0 0 0,0 0 0,1 0 0,-1 1 0,1 0 0,0 1 0,0-1 0,1 1 0,-1 0 0,1 0 0,0 0 0,-5 8 0,-2 5 0,0 0 0,1 1 0,1 1 0,1-1 0,-6 24 0,-19 115 0,9-33 0,14-81 0,2-1 0,2 2 0,2-1 0,1 53 0,4-65 0,2 0 0,1 1 0,1-1 0,2-1 0,1 0 0,18 44 0,-22-66 0,0 1 0,1-2 0,0 1 0,0 0 0,1-1 0,0 0 0,1-1 0,0 1 0,0-1 0,0 0 0,1-1 0,0 0 0,0 0 0,1-1 0,-1 0 0,16 6 0,-3-3 0,0-2 0,0-1 0,1-1 0,0 0 0,-1-2 0,34 0 0,114-6 0,-147 2 0,-1-2 0,0 0 0,0-1 0,0-1 0,37-16 0,-12-1 0,-1-3 0,-1-1 0,-2-2 0,0-2 0,-2-2 0,-2-1 0,-1-3 0,-2 0 0,-1-2 0,50-78 0,-65 86 0,-2-1 0,-1-1 0,-1 0 0,-2-1 0,-2 0 0,14-71 0,-21 76 0,-1 0 0,-1-1 0,-2 0 0,-1 1 0,-1-1 0,-1 1 0,-2 0 0,-1 0 0,-13-35 0,5 27 0,-2 1 0,-2 1 0,-1 1 0,-2 0 0,-1 2 0,-2 0 0,-1 2 0,-1 0 0,-1 2 0,-2 1 0,-1 1 0,-53-35 0,65 50 0,0 1 0,0 0 0,-1 2 0,0 0 0,0 1 0,-1 1 0,0 1 0,0 0 0,-1 2 0,-27-2 0,32 5 0,0 0 0,0 1 0,0 0 0,0 2 0,0 0 0,1 1 0,-1 0 0,1 1 0,0 1 0,0 0 0,1 1 0,0 1 0,-25 17 0,23-12 0,1 1 0,1 0 0,0 1 0,1 0 0,-16 24 0,-47 91 0,32-51 0,24-41-1365,3-3-5461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8:5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24575,'0'532'0,"-2"-500"0,-1 0 0,-2 0 0,-11 43 0,-7 42 0,14-9 0,7-60 0,-15 80 0,13-112 0,-1 3 0,1 0 0,1 0 0,1 1 0,0 31 0,2-47 0,0 1 0,0-1 0,1 0 0,0 1 0,0-1 0,0 0 0,1 0 0,-1 0 0,1 0 0,0 0 0,0 0 0,0-1 0,0 1 0,1 0 0,0-1 0,-1 0 0,1 0 0,1 0 0,-1 0 0,0 0 0,1 0 0,-1-1 0,1 0 0,0 0 0,0 0 0,7 3 0,8 0 0,0 0 0,0-1 0,1-1 0,-1-1 0,1-1 0,33-2 0,-9-3 0,84-17 0,56-36 0,-167 50-170,0 0-1,-1-1 0,0-1 1,0-1-1,-1 0 0,0-1 1,16-15-1,-12 6-6655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8:5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24575,'2'0'0,"1"0"0,0 1 0,-1 0 0,1 0 0,-1-1 0,0 2 0,1-1 0,-1 0 0,0 0 0,1 1 0,-1-1 0,0 1 0,0 0 0,0-1 0,-1 1 0,1 0 0,0 0 0,-1 0 0,1 0 0,1 5 0,6 7 0,-2 1 0,8 19 0,-6-12 0,95 204 0,-85-181 0,10 21 0,-27-63 0,0 1 0,0 0 0,1-1 0,-1 0 0,1 1 0,0-1 0,0 0 0,0-1 0,0 1 0,1 0 0,-1-1 0,1 0 0,5 3 0,-6-4 0,0 0 0,0-1 0,0 1 0,0-1 0,0 0 0,0 1 0,0-1 0,1-1 0,-1 1 0,0 0 0,0-1 0,0 1 0,0-1 0,0 0 0,0 0 0,0 0 0,-1-1 0,1 1 0,0-1 0,0 0 0,-1 1 0,1-1 0,-1 0 0,3-3 0,5-5 0,1-1 0,-1-1 0,13-20 0,-17 23 0,50-80 0,-41 62 0,1 1 0,1 0 0,26-28 0,-13 18 0,-1-1 0,34-59 0,-41 62 0,39-46-1365,-43 55-5461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08.44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1221 59 24575,'-92'-2'0,"-112"5"0,183 0 0,0 1 0,1 0 0,0 2 0,0 0 0,1 2 0,-1 0 0,1 1 0,1 1 0,-18 12 0,-16 14 0,-78 71 0,81-65 0,2 3 0,2 2 0,2 1 0,2 3 0,-59 96 0,87-119 0,1 0 0,1 1 0,-10 42 0,-9 27 0,-63 229 0,91-319 0,-7 41 0,3 0 0,1 1 0,3-1 0,2 1 0,2 0 0,2 0 0,18 78 0,-18-109 0,2 0 0,0-1 0,1 0 0,17 31 0,47 66 0,-38-64 0,18 30 0,70 84 0,-96-134 0,1-2 0,1 0 0,2-1 0,61 44 0,179 87 0,-224-136 0,2-2 0,1-3 0,0-1 0,57 11 0,248 42 0,-249-49 0,-57-10 0,75 8 0,369-13 0,-267-9 0,-164 1 0,0-3 0,-1-3 0,1-3 0,-2-2 0,95-34 0,-106 28 0,0-2 0,-2-3 0,0-1 0,77-60 0,-79 50 0,-1-2 0,-2-2 0,-2-1 0,48-67 0,-65 75 0,19-36 0,17-27 0,-49 81 0,1 0 0,-2 0 0,0-1 0,0-1 0,-2 1 0,0-1 0,6-31 0,6-118 0,-16 146 0,2-33 0,-7-101 0,2 133 0,-1-1 0,-2 1 0,0 0 0,0 1 0,-2-1 0,-1 1 0,-19-34 0,-72-91 0,29 47 0,33 50 0,-122-145 0,113 135 0,-30-42 0,55 71 0,-2 2 0,0 0 0,-34-28 0,-36-41 0,63 64 0,-1 2 0,-1 0 0,-64-42 0,19 14 0,3 1 0,-142-83 0,182 123 0,-1 2 0,-70-19 0,37 13 0,32 10 0,0 2 0,0 1 0,-72-3 0,-115 11 0,91 2 0,79-3-86,-113 5-1193,124 1-5547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10.656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1239 24575,'4'0'0,"0"-1"0,0 0 0,0 1 0,0-1 0,0-1 0,0 1 0,-1-1 0,1 1 0,0-1 0,-1 0 0,5-4 0,39-33 0,-21 17 0,7-7 0,-2-2 0,35-41 0,-1 0 0,-44 46 0,-2 0 0,0-1 0,-2-1 0,-1-1 0,23-55 0,-11 22 0,-11 27 0,-2-1 0,-2-1 0,-1 0 0,-1 0 0,-3-2 0,6-49 0,-8 41 0,13-47 0,-10 51 0,7-66 0,-15 106 0,-1 0 0,0 0 0,0 0 0,0 0 0,0-1 0,-1 1 0,1 0 0,-1 0 0,0 0 0,0 0 0,0 0 0,0 0 0,0 0 0,-1 0 0,1 0 0,-1 1 0,0-1 0,-4-4 0,4 5 0,0 1 0,0 0 0,0 0 0,0 0 0,0 0 0,-1 1 0,1-1 0,0 1 0,0-1 0,-1 1 0,1 0 0,0-1 0,-1 1 0,1 1 0,0-1 0,0 0 0,-1 0 0,1 1 0,0-1 0,0 1 0,-1 0 0,1 0 0,0 0 0,0 0 0,0 0 0,-3 2 0,0 0 0,-1 1 0,1 0 0,-1 0 0,1 1 0,1-1 0,-1 1 0,1 0 0,0 1 0,0-1 0,0 1 0,-4 8 0,-3 9 0,-14 43 0,9-21 0,2-5 0,-16 85 0,5-16 0,14-65 0,2 1 0,2 0 0,-1 67 0,13 137 0,-5-234 0,2 0 0,0 0 0,0-1 0,2 1 0,0-1 0,0 0 0,1 0 0,10 19 0,-10-25 0,0-1 0,0 0 0,0 0 0,1 0 0,0 0 0,0-1 0,0 0 0,1-1 0,0 1 0,0-1 0,1 0 0,0-1 0,-1 0 0,1 0 0,14 4 0,2-3 0,0 0 0,0-1 0,0-1 0,1-2 0,-1 0 0,0-2 0,1 0 0,-1-2 0,0-1 0,1 0 0,-2-2 0,1-1 0,41-18 0,-55 20 0,0 0 0,-1-1 0,0 0 0,0-1 0,0 0 0,-1 0 0,0-1 0,0 1 0,-1-2 0,0 1 0,0-1 0,-1 0 0,0-1 0,-1 0 0,0 1 0,0-2 0,-1 1 0,-1 0 0,1-1 0,1-15 0,6-18 0,-6 24 0,0 1 0,-1-1 0,-1-1 0,0-21 0,-4 35 0,1-1 0,-1 1 0,0-1 0,-1 1 0,0 0 0,0-1 0,0 1 0,-1 0 0,0 1 0,-1-1 0,0 0 0,0 1 0,0 0 0,-10-11 0,5 8 0,0 1 0,-1 0 0,0 1 0,0 0 0,-1 0 0,0 1 0,0 1 0,0 0 0,-1 0 0,0 1 0,0 1 0,0 0 0,0 0 0,-1 2 0,1-1 0,-17 1 0,3 1 0,1 1 0,0 0 0,0 2 0,0 1 0,0 2 0,1 0 0,-28 11 0,36-10 24,1 0 0,0 1 0,0 0 0,-17 14 0,25-16-173,-1 0 1,1 0-1,0 1 1,1 0-1,0 0 1,0 0-1,1 1 1,-1 0-1,-3 9 1,-3 12-6678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12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24575,'4'1'0,"0"-1"0,1 1 0,-1 0 0,0 0 0,0 1 0,0-1 0,0 1 0,0 0 0,-1 0 0,1 0 0,-1 0 0,1 1 0,-1-1 0,0 1 0,0 0 0,0 0 0,4 5 0,6 8 0,-1 1 0,14 24 0,-10-14 0,-13-23 0,0 0 0,0 1 0,0-1 0,0-1 0,1 1 0,0 0 0,-1-1 0,1 0 0,1 0 0,-1 0 0,0 0 0,6 2 0,-8-5 0,0 1 0,1 0 0,-1-1 0,1 0 0,-1 0 0,0 1 0,1-2 0,-1 1 0,1 0 0,-1 0 0,0-1 0,1 1 0,-1-1 0,1 0 0,-1 0 0,0 1 0,0-2 0,0 1 0,0 0 0,1 0 0,-2-1 0,1 1 0,0-1 0,0 1 0,0-1 0,-1 0 0,3-3 0,7-9 0,0-1 0,-1 0 0,-1-1 0,8-18 0,14-23 0,6-8-1365,-29 44-5461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11.570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163 31 24575,'-5'0'0,"0"1"0,0 0 0,0 0 0,1 0 0,-1 1 0,0-1 0,1 1 0,0 0 0,-1 1 0,1-1 0,0 1 0,0 0 0,0 0 0,1 0 0,-1 0 0,1 1 0,-1 0 0,1-1 0,-4 8 0,-2 2 0,1 1 0,0 0 0,1 0 0,-9 27 0,10-22 0,0 0 0,1 1 0,1 0 0,1 0 0,1 0 0,1 1 0,1-1 0,0 0 0,5 25 0,-4-36 0,0-1 0,1 0 0,1 1 0,-1-1 0,2 0 0,-1-1 0,1 1 0,0 0 0,0-1 0,1 0 0,0 0 0,0 0 0,1-1 0,0 0 0,0 0 0,0 0 0,1-1 0,0 0 0,0 0 0,0 0 0,0-1 0,1 0 0,0-1 0,10 3 0,-6-2 0,0 0 0,1-2 0,0 0 0,-1 0 0,1-1 0,0 0 0,0-1 0,0-1 0,-1 0 0,1-1 0,13-3 0,-18 3 0,-1-1 0,1 0 0,-1 0 0,0 0 0,0-1 0,0 0 0,0 0 0,-1-1 0,1 0 0,-1 0 0,0 0 0,-1-1 0,1 0 0,-1 0 0,0 0 0,-1-1 0,0 0 0,6-11 0,-2-5 0,0 0 0,-2 0 0,-1 0 0,0 0 0,-2-1 0,-1 0 0,-1 0 0,0 0 0,-2 0 0,-1 0 0,-1 1 0,-1-1 0,-13-40 0,16 58 0,-2 0 0,1 0 0,0 1 0,-1 0 0,0-1 0,-1 1 0,1 0 0,-1 0 0,0 1 0,0-1 0,0 1 0,-1 0 0,1 0 0,-1 0 0,-7-4 0,5 5 0,1 0 0,-1 0 0,0 1 0,0 0 0,0 0 0,0 1 0,-1 0 0,1 0 0,0 0 0,0 1 0,-1 0 0,-10 2 0,11-1-47,1-1 0,0 1 0,0 1 0,0-1 0,0 1 0,0 0 0,0 1 0,0-1 0,1 1-1,-1 0 1,1 0 0,0 1 0,0 0 0,0 0 0,0 0 0,1 0 0,-1 1 0,1 0 0,0 0 0,1 0 0,-1 0 0,1 1-1,0-1 1,0 1 0,1 0 0,0-1 0,0 1 0,-2 9 0,-3 21-6779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12.202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 1 24575,'0'9'0,"0"8"0,0 14 0,0 17 0,0 4 0,0 2 0,0 2 0,0-5 0,0-1 0,9-1 0,3-3 0,9-10 0,5-11 0,8-10 0,-2-7-8191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12.588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5 24575,'0'-5'0,"0"13"0,0 13 0,0 9 0,0 7 0,0 3 0,0 4 0,0-6-8191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13.58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113 92 24575,'-4'0'0,"0"1"0,0-1 0,1 1 0,-1 0 0,0 0 0,1 1 0,-1-1 0,0 1 0,1-1 0,0 1 0,-1 0 0,1 1 0,0-1 0,0 1 0,0-1 0,0 1 0,1 0 0,-1 0 0,1 0 0,0 0 0,0 0 0,0 1 0,0-1 0,0 1 0,1-1 0,-3 7 0,-2 9 0,1-1 0,1 1 0,0 0 0,-1 22 0,0 15 0,2 0 0,6 74 0,-3-125 0,1 1 0,0 0 0,0 0 0,0 0 0,1-1 0,0 1 0,0 0 0,0-1 0,1 0 0,0 0 0,0 0 0,0 0 0,1 0 0,-1 0 0,7 5 0,-5-6 0,1 0 0,-1 0 0,1-1 0,0 1 0,0-1 0,0-1 0,0 1 0,0-1 0,1 0 0,-1-1 0,1 0 0,-1 0 0,11 1 0,-10-1 0,0-1 0,1 0 0,-1 0 0,0 0 0,0-1 0,0 0 0,0 0 0,0-1 0,0 0 0,0 0 0,0 0 0,0-1 0,-1 0 0,0-1 0,1 1 0,-1-1 0,0 0 0,-1-1 0,1 1 0,-1-1 0,0 0 0,0-1 0,-1 1 0,1-1 0,-1 0 0,0 0 0,-1 0 0,0-1 0,0 1 0,0-1 0,3-12 0,-3 7 0,-1 1 0,-1-1 0,0 0 0,0 0 0,-1 0 0,-1 0 0,0 1 0,-1-1 0,0 0 0,0 1 0,-1-1 0,-7-15 0,-6-10 0,-2 1 0,-27-44 0,25 47 0,16 26 0,0 0 0,0 1 0,1-2 0,0 1 0,1 0 0,0 0 0,0-1 0,0 1 0,0-12 0,2 16 0,0 0 0,0 0 0,1 0 0,-1 1 0,1-1 0,-1 0 0,1 1 0,0-1 0,0 1 0,0-1 0,0 1 0,1-1 0,-1 1 0,1-1 0,0 1 0,-1 0 0,1 0 0,0 0 0,0 0 0,0 0 0,0 1 0,1-1 0,-1 1 0,0-1 0,1 1 0,-1 0 0,1 0 0,5-2 0,6-1 0,1 0 0,1 0 0,-1 2 0,0 0 0,22 0 0,82 7 0,-46-1 0,-31-3-1365,-6 0-5461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14.909"/>
    </inkml:context>
    <inkml:brush xml:id="br0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0 116 24575,'4'0'0,"0"1"0,1-1 0,-1 1 0,0 0 0,0 0 0,0 1 0,0-1 0,-1 1 0,1 0 0,0 0 0,-1 0 0,1 0 0,-1 1 0,0-1 0,1 1 0,-1 0 0,0 0 0,-1 0 0,1 0 0,-1 1 0,4 5 0,4 9 0,0 0 0,-1 1 0,7 25 0,1-1 0,-6-15 0,-2-1 0,-1 1 0,-1 0 0,-1 1 0,3 54 0,-8-90 0,0 0 0,0 0 0,0 0 0,1 0 0,4-9 0,2-13 0,0-6 0,11-57 0,41-116 0,-56 200 0,-1 0 0,1 0 0,0 1 0,0 0 0,1 0 0,0 0 0,0 0 0,1 1 0,0 0 0,0 0 0,0 1 0,10-7 0,-11 9 0,-1 0 0,1 1 0,0-1 0,0 1 0,0 0 0,0 1 0,0-1 0,0 1 0,0 0 0,0 0 0,1 1 0,-1-1 0,0 1 0,1 0 0,-1 1 0,0-1 0,1 1 0,-1 0 0,0 1 0,8 2 0,-10-2 0,1 0 0,-1 0 0,0 0 0,1 0 0,-1 1 0,0-1 0,0 1 0,-1 0 0,1 0 0,-1 0 0,1 0 0,-1 0 0,0 1 0,0-1 0,0 1 0,-1 0 0,1-1 0,-1 1 0,0 0 0,1 7 0,1 7 0,0 0 0,-2 1 0,-1 21 0,1-23 0,-1 1 0,-1 9 0,2-1 0,1 0 0,1 0 0,9 36 0,45 110 0,-22-75 0,-23-53-97,-7-27 169,0 0 1,11 25 0,-14-37-180,0-1 1,1 0 0,-1 0 0,1 0 0,0 0 0,0 0 0,1-1 0,-1 1 0,1-1-1,-1 0 1,1 0 0,0 0 0,8 4 0,12 2-6720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24.9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1520 195 24575,'0'-5'0,"0"0"0,-1 1 0,0-1 0,0 0 0,0 1 0,-1-1 0,0 1 0,0-1 0,0 1 0,0 0 0,0 0 0,-1 0 0,0 0 0,0 0 0,0 0 0,0 1 0,-1 0 0,1-1 0,-1 1 0,0 1 0,0-1 0,-5-2 0,-9-6 0,-2 2 0,1 1 0,-35-11 0,46 17 0,-38-12 0,-1 3 0,0 2 0,-86-5 0,-150 12 0,186 4 0,-116 6 0,169-4 0,-1 2 0,-75 21 0,112-24 0,-1 1 0,1-1 0,0 1 0,0 1 0,0-1 0,1 2 0,-1-1 0,1 1 0,1 0 0,-1 0 0,1 1 0,0 0 0,0 0 0,1 0 0,0 1 0,-6 11 0,-3 12 0,1 0 0,2 1 0,-9 38 0,-8 21 0,15-55 0,2 2 0,1-1 0,2 2 0,-5 48 0,11-61 0,2-1 0,0 0 0,2 1 0,1-1 0,0 0 0,2 0 0,13 39 0,-14-54 0,1-1 0,-1 0 0,2 0 0,-1 0 0,1-1 0,0 0 0,1 0 0,0-1 0,13 13 0,10 3 0,43 27 0,-13-9 0,-5-2 0,1-1 0,1-4 0,2-2 0,123 48 0,161 25 0,-278-88 0,-12-3 0,-1-2 0,96 9 0,-116-19 0,-1-3 0,0 0 0,0-2 0,0-1 0,0-2 0,0-1 0,46-17 0,-57 16 0,-1 0 0,0-2 0,0-1 0,-1 0 0,0-1 0,-1-1 0,-1 0 0,0-1 0,-1-1 0,0-1 0,24-34 0,-22 25 0,-2-1 0,0 0 0,14-37 0,-15 27 0,-1-1 0,-1-1 0,-2 0 0,9-75 0,-11-94 0,-9 176 0,-2 0 0,0 0 0,-2 0 0,-14-46 0,12 57 0,-2 0 0,0 1 0,-1 0 0,-1 1 0,-1 0 0,-27-32 0,11 19 0,-2 1 0,-49-37 0,48 45 0,-38-21 0,6 6 0,46 27-97,-1 1-1,0 1 1,0 1-1,-1 0 1,0 1-1,0 1 1,-1 1-1,1 1 1,-1 1-1,0 0 1,0 2-1,0 0 0,-38 6 1,26 0-6729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26.5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383 85 24575,'-1'-3'0,"1"-1"0,-1 1 0,1 0 0,-1-1 0,0 1 0,0 0 0,0 0 0,-1-1 0,1 1 0,-1 0 0,0 1 0,0-1 0,0 0 0,0 0 0,0 1 0,-1-1 0,1 1 0,-1 0 0,1 0 0,-1 0 0,0 0 0,0 0 0,0 0 0,0 1 0,0-1 0,0 1 0,-1 0 0,1 0 0,-4 0 0,-6-3 0,0 2 0,0 0 0,-1 0 0,1 1 0,-1 1 0,-17 1 0,27 0 0,0-1 0,0 1 0,-1 0 0,1 0 0,0 1 0,0-1 0,0 1 0,0 0 0,0 0 0,0 0 0,1 0 0,-1 1 0,1 0 0,0-1 0,-1 1 0,1 0 0,-3 5 0,2-2 0,0-1 0,1 1 0,0 0 0,0 0 0,1 0 0,-1 0 0,1 0 0,1 0 0,-1 1 0,1-1 0,0 7 0,0-5 0,1-1 0,0 1 0,0-1 0,1 1 0,0-1 0,1 0 0,-1 1 0,2-1 0,4 12 0,-5-15 0,0 0 0,0 1 0,1-1 0,-1 0 0,1 0 0,0-1 0,1 1 0,-1-1 0,1 1 0,-1-1 0,1 0 0,0 0 0,0-1 0,0 1 0,6 2 0,14 2 0,3 1 0,-24-6 0,-15-1 0,2-2 0,0 2 0,1-1 0,-1 2 0,0-1 0,0 1 0,1 0 0,-1 1 0,1 0 0,0 1 0,-13 7 0,15-8 0,1 1 0,-1 1 0,1-1 0,0 1 0,1 0 0,-1 0 0,1 1 0,0-1 0,0 1 0,1 0 0,0 1 0,0-1 0,0 1 0,-4 12 0,3-6 0,2-1 0,-1 1 0,2 0 0,0 0 0,0 1 0,1-1 0,1 0 0,0 1 0,1-1 0,5 23 0,-5-30 0,1 0 0,-1 0 0,1 0 0,1 0 0,-1-1 0,1 1 0,0-1 0,1 0 0,-1 0 0,1 0 0,0 0 0,0-1 0,0 0 0,1 1 0,-1-2 0,1 1 0,0 0 0,1-1 0,-1 0 0,0 0 0,1-1 0,-1 1 0,1-1 0,0 0 0,10 1 0,22 2 0,0-1 0,0-3 0,-1-1 0,70-9 0,-55-1-1365,-4-3-5461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27.0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13 24575,'0'-9'0,"0"6"0,0 8 0,0 12 0,0 13 0,0 6 0,0 6 0,0 0 0,0 7 0,0 4 0,0-2 0,0-1 0,10-8 0,2-12-8191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27.6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276 0 24575,'-2'1'0,"0"0"0,-1 0 0,1 0 0,-1 0 0,1 0 0,0 0 0,0 1 0,0-1 0,0 1 0,0 0 0,0-1 0,0 1 0,0 0 0,1 0 0,-1 0 0,-1 3 0,-5 4 0,-25 26 0,-1-2 0,-2-2 0,-2-1 0,-49 30 0,87-60 0,0 0 0,0 0 0,0 0 0,0 0 0,0 0 0,-1 0 0,1 0 0,0 0 0,0 0 0,0 0 0,0 0 0,0 0 0,-1 0 0,1 0 0,0 1 0,0-1 0,0 0 0,0 0 0,0 0 0,0 0 0,-1 0 0,1 0 0,0 0 0,0 1 0,0-1 0,0 0 0,0 0 0,0 0 0,0 0 0,0 0 0,0 1 0,0-1 0,0 0 0,0 0 0,0 0 0,0 0 0,0 0 0,0 1 0,0-1 0,0 0 0,0 0 0,0 0 0,0 0 0,0 0 0,0 1 0,0-1 0,0 0 0,0 0 0,0 0 0,0 1 0,12 0 0,36-5 0,-10 1 0,-29 4 0,0-1 0,0 2 0,0-1 0,0 1 0,-1 0 0,1 1 0,0 0 0,-1 0 0,0 1 0,0 0 0,0 1 0,0-1 0,12 11 0,-8-4 0,0 0 0,-1 1 0,0 0 0,-1 1 0,-1 0 0,15 27 0,-16-27-273,0 0 0,1 0 0,0-1 0,11 12 0,-4-9-6553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28.6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221 312 24575,'-8'9'0,"1"0"0,0 1 0,1-1 0,0 1 0,0 1 0,1-1 0,0 1 0,1 0 0,1 0 0,0 0 0,-2 12 0,-2 19 0,-3 66 0,10-105 0,-2 28 0,-1 58 0,3-82 0,0 0 0,1 1 0,0-1 0,1 0 0,-1 0 0,1 0 0,1 0 0,-1 0 0,6 8 0,-7-13 0,0 0 0,0 0 0,1 0 0,-1-1 0,1 1 0,-1 0 0,1 0 0,0-1 0,0 1 0,0-1 0,0 0 0,0 0 0,0 1 0,0-1 0,0 0 0,0-1 0,0 1 0,1 0 0,-1-1 0,3 1 0,-1-1 0,-1 0 0,1 0 0,0-1 0,0 1 0,-1-1 0,1 0 0,0 0 0,-1 0 0,1 0 0,-1-1 0,6-2 0,1-3 0,0 0 0,0 0 0,-1-1 0,1 0 0,-2-1 0,14-16 0,-7 4 0,0 0 0,-2 0 0,0-2 0,-2 1 0,-1-2 0,0 1 0,9-37 0,-15 43 0,-1 0 0,-1-1 0,0 1 0,-1 0 0,-1-1 0,0 1 0,-2 0 0,0-1 0,-1 1 0,0 0 0,-13-33 0,4 19 0,-2 0 0,-1 1 0,-29-43 0,37 63 0,-1-1 0,0 1 0,0 0 0,-1 1 0,-1 0 0,1 0 0,-1 1 0,-1 0 0,0 1 0,0 1 0,0-1 0,-16-5 0,22 10 0,0 1 0,-1 0 0,1 0 0,-1 0 0,1 0 0,-1 1 0,1 0 0,-1 0 0,0 1 0,1-1 0,-1 1 0,1 0 0,0 1 0,-1-1 0,1 1 0,0 0 0,0 1 0,0-1 0,-8 6 0,7-4 0,1 1 0,0 0 0,-1-1 0,2 2 0,-1-1 0,0 1 0,1-1 0,0 1 0,1 0 0,-1 1 0,1-1 0,0 0 0,1 1 0,0 0 0,-2 7 0,1 0 0,0-1 0,2 1 0,-1-1 0,2 1 0,0-1 0,0 1 0,1 0 0,1-1 0,1 1 0,6 21 0,-7-28 0,1 0 0,0 0 0,1 0 0,0 0 0,0-1 0,1 1 0,-1-1 0,1 0 0,1-1 0,-1 1 0,1-1 0,0 0 0,0 0 0,0-1 0,1 0 0,0 0 0,-1 0 0,1-1 0,1 0 0,8 2 0,15 2-67,2-1 0,-1-2-1,0-2 1,1-1 0,47-4 0,-38 2-895,1 0-5864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47 24575,'-3'3'0,"1"0"0,0 0 0,0 0 0,0 0 0,1 0 0,-1 1 0,1-1 0,0 0 0,-1 1 0,2-1 0,-2 8 0,-2 45 0,3-37 0,-1 386 0,9-318 0,-6-78 0,1 1 0,0-1 0,1 1 0,0-1 0,0 0 0,9 15 0,-10-20 0,1-1 0,0 0 0,0 0 0,1 0 0,-1 0 0,1 0 0,-1-1 0,1 1 0,0-1 0,0 0 0,0 0 0,0-1 0,0 1 0,0-1 0,1 0 0,-1 0 0,1 0 0,-1 0 0,5-1 0,0 1 0,0-1 0,-1 0 0,1 0 0,0-1 0,-1 0 0,1-1 0,-1 0 0,16-5 0,-15 2 0,0-1 0,-1 1 0,1-1 0,-1-1 0,0 0 0,-1 0 0,0 0 0,0-1 0,0 0 0,-1 0 0,10-17 0,2-8 0,25-66 0,-33 71 0,-1 0 0,-2-1 0,0 0 0,-2 0 0,-1 0 0,-2 0 0,-1-1 0,-1 0 0,-1 1 0,-2-1 0,-10-48 0,10 69 0,0 0 0,-1 0 0,0 0 0,0 1 0,-1 0 0,0 0 0,-1 0 0,0 0 0,0 1 0,-13-12 0,15 15 0,-1 0 0,0 0 0,1 1 0,-1 0 0,-1 0 0,1 0 0,0 1 0,0 0 0,-1 0 0,0 0 0,1 0 0,-1 1 0,0 0 0,0 0 0,1 1 0,-1 0 0,0 0 0,-9 1 0,12 0-68,1-1 0,-1 1-1,0 0 1,1 0 0,-1 0 0,1 1-1,-1-1 1,1 1 0,0-1 0,0 1-1,0 0 1,0 0 0,0 0 0,0 0-1,0 0 1,0 0 0,1 0 0,-1 1-1,-1 3 1,-9 21-6758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29.5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192 45 24575,'0'-2'0,"0"0"0,0 0 0,0 0 0,-1 0 0,1 0 0,-1 0 0,1 1 0,-1-1 0,0 0 0,1 0 0,-1 1 0,0-1 0,0 0 0,0 1 0,-1-1 0,1 1 0,0-1 0,-1 1 0,1 0 0,0 0 0,-1 0 0,0-1 0,1 1 0,-1 0 0,1 1 0,-1-1 0,0 0 0,0 0 0,0 1 0,1-1 0,-1 1 0,0 0 0,0-1 0,0 1 0,0 0 0,0 0 0,0 0 0,-2 1 0,0-1 0,1 0 0,-1 1 0,1-1 0,-1 1 0,1 0 0,-1 0 0,1 0 0,-1 0 0,1 1 0,0-1 0,0 1 0,0 0 0,0 0 0,0 0 0,0 0 0,1 0 0,-1 1 0,1-1 0,-1 1 0,-2 4 0,3-4 0,1 1 0,-1-1 0,1 0 0,0 1 0,0-1 0,0 0 0,1 1 0,-1-1 0,1 1 0,0-1 0,0 1 0,0-1 0,0 1 0,1-1 0,-1 1 0,1-1 0,0 1 0,0-1 0,1 4 0,3 3 0,1-1 0,0 0 0,0 1 0,12 12 0,0 0 0,-17-21 0,0 0 0,-1 1 0,1-1 0,-1 0 0,1 0 0,-1 0 0,1 0 0,-1 0 0,1 0 0,-1 1 0,0-1 0,0 0 0,0 0 0,0 1 0,0-1 0,0 0 0,0 0 0,0 0 0,0 1 0,-1-1 0,1 0 0,0 0 0,-1 0 0,1 0 0,-1 1 0,1-1 0,-1 0 0,0 0 0,1 0 0,-1 0 0,-1 1 0,-4 4 0,0 0 0,0-1 0,-14 10 0,1 1 0,11-9 0,1 0 0,0 1 0,0 0 0,1 0 0,0 0 0,0 1 0,1 0 0,-4 10 0,8-17 0,0 0 0,0 1 0,0-1 0,0 0 0,0 1 0,1-1 0,0 1 0,-1-1 0,1 1 0,0-1 0,0 1 0,0-1 0,0 1 0,1-1 0,-1 0 0,1 1 0,-1-1 0,1 1 0,0-1 0,0 0 0,0 0 0,0 1 0,0-1 0,1 0 0,-1 0 0,1 0 0,-1 0 0,1 0 0,0-1 0,-1 1 0,1 0 0,0-1 0,0 0 0,0 1 0,1-1 0,-1 0 0,0 0 0,5 2 0,4 1-91,1-1 0,-1 0 0,1 0 0,0-1 0,0 0 0,0-1 0,0-1 0,0 0 0,0-1 0,0 0 0,0 0 0,0-1 0,0-1 0,22-8 0,-3-8-6735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29.91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24575,'0'9'0,"0"8"0,0 15 0,0 11 0,0 3 0,5 2 0,1-6-8191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30.6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28 24575,'0'-1'0,"1"0"0,-1 1 0,1-1 0,-1 0 0,1 0 0,-1 1 0,1-1 0,-1 1 0,1-1 0,0 1 0,-1-1 0,1 1 0,0-1 0,-1 1 0,1-1 0,0 1 0,0 0 0,-1-1 0,1 1 0,0 0 0,0 0 0,0 0 0,0-1 0,1 1 0,27-4 0,-24 4 0,129-11 0,172 10 0,-302 1 0,-14 17 0,-1 1 0,0 0 0,1 1 0,0 0 0,2 1 0,0 0 0,-7 33 0,13-48 0,1 1 0,0-1 0,1 0 0,-1 0 0,1 1 0,0-1 0,1 0 0,-1 1 0,1-1 0,0 0 0,0 0 0,0 1 0,1-1 0,0 0 0,0-1 0,0 1 0,1 0 0,0-1 0,0 1 0,0-1 0,0 0 0,0 0 0,1 0 0,0 0 0,0 0 0,0-1 0,0 0 0,1 0 0,-1 0 0,1 0 0,0-1 0,5 2 0,4 2-273,1-2 0,0 0 0,0 0 0,22 1 0,10-1-6553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31.5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19 24575,'1'-2'0,"0"1"0,0 0 0,0 0 0,0 0 0,0 0 0,0 0 0,0 0 0,0 0 0,0 0 0,0 1 0,0-1 0,0 0 0,1 1 0,-1-1 0,0 1 0,1-1 0,-1 1 0,0 0 0,1-1 0,-1 1 0,1 0 0,1 0 0,0-1 0,0 1 0,0-1 0,0 1 0,0-1 0,-1 1 0,1 0 0,0 0 0,0 0 0,0 1 0,0-1 0,-1 1 0,1-1 0,0 1 0,0 0 0,-1 0 0,1 0 0,-1 0 0,1 1 0,3 2 0,-3-1 0,1 0 0,-1 0 0,0 1 0,-1-1 0,1 1 0,-1 0 0,1-1 0,-1 1 0,0 0 0,2 8 0,2 7 0,-2 0 0,0 0 0,-2 1 0,2 24 0,-4-44 0,4 89 0,-4-89 0,0 1 0,0-1 0,0 0 0,0 0 0,0 1 0,0-1 0,0 0 0,0 0 0,0 1 0,0-1 0,0 0 0,0 1 0,0-1 0,1 0 0,-1 0 0,0 0 0,0 1 0,0-1 0,0 0 0,1 0 0,-1 0 0,0 1 0,0-1 0,0 0 0,1 0 0,-1 0 0,0 0 0,0 0 0,1 1 0,-1-1 0,0 0 0,0 0 0,1 0 0,-1 0 0,1 0 0,9-6 0,9-17 0,-17 20 0,23-31 0,-8 9 0,25-27 0,-37 47 0,0 0 0,0 0 0,1 0 0,-1 1 0,1-1 0,0 1 0,0 1 0,1-1 0,-1 1 0,12-4 0,-16 7 0,1-1 0,0 1 0,-1 0 0,1 0 0,0 0 0,-1 1 0,1-1 0,0 0 0,0 1 0,-1 0 0,1 0 0,-1 0 0,1 0 0,-1 0 0,1 0 0,-1 0 0,0 1 0,1-1 0,-1 1 0,0 0 0,0 0 0,0 0 0,-1 0 0,1 0 0,0 0 0,-1 0 0,2 3 0,4 5 0,-2 0 0,1 0 0,-1 1 0,-1-1 0,4 14 0,-1 6 26,0-1 0,-3 1-1,3 46 1,-7 91-1035,-1-145 550,0 23-6367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9:32.4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28 24575,'-3'-3'0,"-1"1"0,1-1 0,-1 1 0,0 0 0,1 0 0,-1 0 0,0 1 0,0 0 0,-1-1 0,1 1 0,0 1 0,-5-1 0,-56-3 0,45 3 0,12 1 0,1 0 0,-1 0 0,1 1 0,0 0 0,-1 0 0,1 0 0,0 1 0,0 0 0,0 1 0,-7 2 0,11-3 0,0 0 0,0 0 0,0 0 0,0 1 0,1-1 0,-1 1 0,1-1 0,-1 1 0,1 0 0,0 0 0,0 0 0,0 0 0,1 0 0,-1 0 0,1 1 0,-1-1 0,1 1 0,0-1 0,1 1 0,-1-1 0,0 1 0,1 4 0,0-3 0,0-1 0,0 1 0,1-1 0,-1 1 0,1-1 0,0 1 0,1-1 0,-1 0 0,1 0 0,-1 1 0,1-1 0,1 0 0,-1-1 0,0 1 0,7 6 0,3 4 0,1-1 0,27 19 0,-29-24 0,-1 1 0,0-1 0,0 2 0,-1-1 0,14 18 0,-21-23 0,0 0 0,0-1 0,0 1 0,0 0 0,-1 0 0,1 0 0,-1 0 0,0 0 0,0 1 0,-1-1 0,1 0 0,-1 1 0,0-1 0,0 0 0,0 0 0,-2 7 0,1-8 0,0 0 0,-1 0 0,1 0 0,-1 0 0,1 0 0,-1 0 0,0 0 0,0 0 0,-1-1 0,1 1 0,0-1 0,-1 1 0,0-1 0,1 0 0,-1 0 0,0 0 0,0-1 0,0 1 0,0-1 0,-7 3 0,-3 0-341,0-1 0,0 0-1,-27 2 1,1-2-6485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3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0 24575,'-16'578'0,"11"-465"0,-4 32 0,9-141 0,-1 0 0,0 0 0,0 0 0,0 0 0,0 0 0,-1 0 0,1 0 0,-1-1 0,0 1 0,0-1 0,0 1 0,-1-1 0,1 0 0,-1 0 0,0 0 0,0 0 0,0-1 0,0 1 0,0-1 0,-1 0 0,1 0 0,-1 0 0,1 0 0,-1 0 0,0-1 0,0 0 0,-4 2 0,-10 0 0,0 0 0,0-1 0,-1 0 0,-30-3 0,31 1 0,-121-6 0,75 2 0,1 2 0,-89 10 0,128-3-1365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24575,'-17'422'0,"-16"-135"0,28-261-108,-3 9-143,1 1-1,2 0 1,2-1-1,2 65 1,6-68-6575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3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24575,'4'0'0,"12"0"0,16-14 0,16-4 0,33-9 0,34 1 0,30-14 0,32 0 0,27-12 0,6 3 0,4 1-600,-10 9 600,-23 1 0,-37 7 0,-34 9 0,-35 9-7591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3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99 24575,'-3'3'0,"1"0"0,-1 1 0,1-1 0,0 1 0,0 0 0,-2 6 0,-4 9 0,2-8 0,1 0 0,0 0 0,1 1 0,0 0 0,1 0 0,0 0 0,1 0 0,0 0 0,1 1 0,1-1 0,0 0 0,0 1 0,1-1 0,4 14 0,-5-20 0,2-1 0,-1 1 0,1-1 0,0 0 0,0 0 0,0 0 0,1 0 0,0 0 0,0-1 0,0 1 0,0-1 0,1 0 0,0 0 0,-1 0 0,2 0 0,-1 0 0,0-1 0,1 0 0,-1 0 0,1 0 0,0-1 0,0 1 0,0-1 0,0 0 0,1-1 0,-1 1 0,0-1 0,1 0 0,-1-1 0,1 1 0,-1-1 0,1 0 0,9-1 0,-9 0 0,1 0 0,-1 0 0,0-1 0,1 1 0,-1-2 0,0 1 0,0 0 0,-1-1 0,1 0 0,0-1 0,8-6 0,-5 3 0,-1-1 0,-1 0 0,1 0 0,-1-1 0,0 0 0,7-13 0,-4 5 0,-1-2 0,-1 1 0,-1-1 0,0 0 0,-2 0 0,0-1 0,2-22 0,-6 34 0,0 1 0,-1 0 0,0 0 0,0 0 0,-1 0 0,0 0 0,0 0 0,-1 0 0,0 0 0,0 0 0,-1 1 0,1-1 0,-1 1 0,-1 0 0,1-1 0,-8-7 0,8 10 0,-1 0 0,0 0 0,-1 0 0,1 0 0,-1 1 0,1 0 0,-1 0 0,0 0 0,0 1 0,0 0 0,-1 0 0,1 0 0,0 0 0,-1 1 0,1 0 0,-1 0 0,0 0 0,1 1 0,-1 0 0,0 0 0,-5 1 0,0 1 0,1 1 0,0 0 0,0 0 0,0 1 0,0 0 0,1 0 0,0 1 0,-1 1 0,2 0 0,-1 0 0,1 0 0,0 1 0,0 1 0,1-1 0,0 1 0,0 0 0,1 1 0,0-1 0,-5 11 0,5-9 0,1 0 0,-1 0 0,2 0 0,-1 1 0,2 0 0,-1 0 0,2 0 0,-1 1 0,1-1 0,1 0 0,0 1 0,1-1 0,0 1 0,1-1 0,0 1 0,1-1 0,3 15 0,-2-19 0,0-1 0,1 1 0,-1-1 0,1 1 0,1-1 0,-1 0 0,1-1 0,0 1 0,0-1 0,1 0 0,0 0 0,-1 0 0,2-1 0,-1 0 0,0 0 0,1-1 0,0 0 0,0 0 0,0 0 0,0-1 0,7 1 0,3 1 0,1-1 0,-1 0 0,0-2 0,1 0 0,-1-1 0,1-1 0,33-5 0,-43 4 0,1 0 0,-1 0 0,1-1 0,-1 0 0,0 0 0,0-1 0,0 0 0,0-1 0,-1 1 0,0-1 0,0-1 0,0 0 0,0 0 0,-1 0 0,7-10 0,-6 6 0,0-1 0,-1 0 0,-1 0 0,0 0 0,0-1 0,-1 1 0,-1-1 0,0 0 0,0 0 0,0-19 0,-2-64 0,-7 150 0,4 0 0,6 84 0,-4-132-45,1 0-1,0 0 1,0 0-1,1 0 1,0-1-1,1 1 1,-1-1-1,1 1 1,0-1-1,1 0 1,-1 0-1,1 0 1,0-1-1,1 1 1,-1-1-1,1 0 1,0 0-1,1-1 1,-1 1-1,1-1 1,0-1-1,0 1 1,0-1-1,0 0 0,1 0 1,-1 0-1,1-1 1,0 0-1,10 1 1,23 3-6781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114 359 24575,'-2'0'0,"0"0"0,0 1 0,0-1 0,0 1 0,0-1 0,0 1 0,0 0 0,0 0 0,0 0 0,0 0 0,1 0 0,-1 0 0,0 0 0,1 1 0,-1-1 0,1 1 0,0-1 0,-1 1 0,1-1 0,0 1 0,0 0 0,0 0 0,0-1 0,0 1 0,0 0 0,0 0 0,1 0 0,-1 0 0,1 0 0,0 0 0,-1 0 0,1 0 0,0 0 0,0 0 0,1 4 0,-2-1 0,1-1 0,1 0 0,-1 0 0,1 1 0,-1-1 0,1 0 0,0 0 0,1 0 0,-1 0 0,1 0 0,0 0 0,0 0 0,0 0 0,0-1 0,0 1 0,1-1 0,3 4 0,-1-4 0,0 1 0,0-1 0,1 0 0,-1-1 0,1 0 0,0 0 0,0 0 0,0 0 0,0-1 0,0 0 0,0 0 0,0-1 0,0 1 0,0-1 0,0-1 0,0 1 0,0-1 0,0 0 0,0-1 0,0 1 0,0-1 0,0 0 0,7-4 0,-2 1 0,-1 0 0,0-1 0,-1 0 0,1-1 0,-1 0 0,-1 0 0,1-1 0,-1 0 0,-1 0 0,1-1 0,11-18 0,-14 17 0,0 0 0,0-1 0,-1 0 0,0 0 0,-1 0 0,0 0 0,-1 0 0,0 0 0,-1-1 0,0 1 0,-1-1 0,0 1 0,-1-1 0,0 1 0,-1 0 0,0-1 0,-1 1 0,0 0 0,-1 0 0,0 1 0,-1-1 0,0 1 0,0 0 0,-1 0 0,-1 0 0,0 1 0,0 0 0,0 0 0,-1 1 0,-1 0 0,1 1 0,-1-1 0,-1 2 0,1-1 0,-1 1 0,0 1 0,0 0 0,-1 0 0,0 1 0,1 0 0,-1 1 0,-22-3 0,28 5 0,1 0 0,-1 0 0,1 1 0,-1 0 0,0 0 0,1 0 0,-1 1 0,1-1 0,-1 1 0,1 0 0,-1 1 0,1-1 0,0 1 0,-1 0 0,1 0 0,0 0 0,0 0 0,1 1 0,-6 3 0,3 0 0,1 1 0,0-1 0,0 1 0,1-1 0,-1 1 0,2 1 0,-1-1 0,1 0 0,0 1 0,-2 10 0,-4 15 0,2 1 0,1 0 0,-1 55 0,8 108 0,1-108 0,-5 327-1070,3-400 775,0 20-6531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77 24575,'-3'0'0,"0"1"0,0-1 0,0 1 0,0-1 0,0 1 0,0 0 0,1 0 0,-1 0 0,0 0 0,0 0 0,1 1 0,-1-1 0,1 1 0,-1 0 0,1 0 0,0 0 0,0 0 0,0 0 0,-3 4 0,2-1 0,0-1 0,0 1 0,0 0 0,1 1 0,0-1 0,0 0 0,0 1 0,0-1 0,1 1 0,-1 7 0,2-8 0,-1 1 0,1 0 0,0 0 0,1 0 0,-1 0 0,1 0 0,0 0 0,1 0 0,3 10 0,-4-13 0,1 0 0,-1 0 0,1-1 0,0 1 0,-1 0 0,1-1 0,0 1 0,1-1 0,-1 0 0,0 0 0,1 1 0,-1-2 0,1 1 0,-1 0 0,1 0 0,0-1 0,0 0 0,4 2 0,-5-2 0,0-1 0,0 1 0,0-1 0,0 1 0,0-1 0,0 0 0,0 0 0,1 0 0,-1 0 0,0 0 0,0 0 0,0-1 0,0 1 0,0-1 0,0 1 0,0-1 0,0 0 0,-1 0 0,1 0 0,0 0 0,0 0 0,1-2 0,0 0 0,0 0 0,0 0 0,-1 0 0,0-1 0,1 1 0,-1-1 0,-1 0 0,1 1 0,0-1 0,1-7 0,0-4 0,0-1 0,0 0 0,-2 0 0,0-27 0,-1 34 0,-1-1 0,-1 1 0,0 0 0,0 0 0,-1 0 0,0 0 0,-6-13 0,8 20 0,1 0 0,-1-1 0,0 1 0,-1 0 0,1 0 0,0 0 0,-1 0 0,1 0 0,-1 1 0,1-1 0,-1 0 0,0 1 0,0-1 0,0 1 0,0 0 0,0-1 0,0 1 0,0 0 0,0 0 0,-1 0 0,1 1 0,0-1 0,0 0 0,-1 1 0,1 0 0,-1-1 0,1 1 0,0 0 0,-1 0 0,1 0 0,0 1 0,-1-1 0,1 0 0,-4 2 0,4-1 0,-1 1 0,1-1 0,0 1 0,0-1 0,0 1 0,-1 0 0,2 0 0,-1 0 0,0 0 0,0 0 0,1 0 0,-1 0 0,1 1 0,-1-1 0,1 0 0,0 1 0,0-1 0,-1 5 0,-9 51 0,10-50 0,-6 96 0,8 177 0,4-102 0,-6-148-118,0-9 243,4 38-1,-2-54-249,0 0 1,0 0-1,1 0 0,-1-1 1,1 1-1,1 0 0,-1-1 1,1 0-1,0 1 0,0-1 1,5 5-1,15 13-6701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89 299 24575,'1'6'0,"0"1"0,0-1 0,1 1 0,0-1 0,0 0 0,0 1 0,1-1 0,0 0 0,0-1 0,0 1 0,1 0 0,0-1 0,0 0 0,1 0 0,7 8 0,-2-4 0,1 1 0,0-1 0,1-1 0,0 0 0,0-1 0,18 8 0,-26-13 0,0 0 0,0-1 0,0 1 0,1-1 0,-1 0 0,1 0 0,-1-1 0,1 1 0,-1-1 0,1 0 0,0 0 0,-1-1 0,1 1 0,-1-1 0,1 0 0,-1 0 0,0 0 0,1-1 0,-1 0 0,0 1 0,0-1 0,0-1 0,0 1 0,3-4 0,0 1 0,-1-1 0,0-1 0,-1 1 0,0-1 0,0 0 0,0 0 0,-1 0 0,0-1 0,0 0 0,-1 1 0,4-15 0,2-9 0,-1 0 0,5-51 0,-11 70 0,-2 0 0,1 0 0,-2 0 0,1 0 0,-2 0 0,0 0 0,0 0 0,-1 1 0,0-1 0,-7-13 0,8 20 0,-1 0 0,0 0 0,-1 1 0,1 0 0,-1-1 0,0 1 0,0 0 0,0 1 0,-1-1 0,1 1 0,-1 0 0,0 0 0,1 0 0,-2 1 0,1-1 0,0 1 0,0 0 0,-1 1 0,1 0 0,-1-1 0,1 2 0,-1-1 0,1 1 0,-1-1 0,0 2 0,-7 0 0,0 0 0,-1 1 0,0 1 0,1 0 0,0 0 0,-1 2 0,1-1 0,1 2 0,-1 0 0,-17 11 0,19-9 0,0 1 0,0 0 0,1 1 0,0 0 0,1 1 0,0-1 0,1 2 0,0-1 0,0 1 0,1 1 0,1-1 0,0 1 0,1 0 0,1 0 0,0 1 0,0-1 0,1 1 0,1 0 0,0 0 0,1 0 0,2 24 0,-1-33 0,1-1 0,0 1 0,0-1 0,0 1 0,1-1 0,0 0 0,-1 1 0,1-1 0,1 0 0,-1 0 0,1 0 0,0 0 0,-1-1 0,2 1 0,-1-1 0,0 0 0,1 1 0,-1-2 0,1 1 0,0 0 0,0-1 0,0 0 0,0 1 0,0-2 0,1 1 0,-1 0 0,1-1 0,7 1 0,1 1 0,0-1 0,0-1 0,0 0 0,-1 0 0,1-2 0,0 0 0,0 0 0,0-1 0,18-5 0,-19 2 0,1 0 0,-1 0 0,0-1 0,-1-1 0,0 0 0,0 0 0,0-2 0,-1 1 0,0-1 0,0 0 0,-1-1 0,-1 0 0,0-1 0,9-13 0,-6 6 0,-2 0 0,1 0 0,-2-1 0,-1 0 0,0 0 0,-1 0 0,-2-1 0,5-31 0,-7 9 0,-2 38 0,-1 5 0,-1 22 0,-3 203 0,5-219 0,1 0 0,-1-1 0,1 1 0,1 0 0,-1 0 0,1-1 0,0 1 0,1-1 0,0 0 0,0 0 0,0 0 0,1 0 0,-1 0 0,9 9 0,-6-9 0,1-1 0,-1 0 0,1 0 0,-1-1 0,1 0 0,0 0 0,1 0 0,-1-1 0,1 0 0,0-1 0,-1 0 0,10 2 0,37 4-1365,-3-5-5461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24575,'376'17'0,"-338"-14"0,-8 1 0,1-1 0,-1-2 0,1-1 0,34-4 0,-45-3 0,-20 7 0,0 0 0,0 0 0,0 0 0,0 0 0,0 0 0,0 0 0,1 0 0,-1-1 0,0 1 0,0 0 0,0 0 0,0 0 0,0 0 0,0 0 0,0 0 0,0-1 0,0 1 0,1 0 0,-1 0 0,0 0 0,0 0 0,0 0 0,0 0 0,0-1 0,0 1 0,0 0 0,0 0 0,0 0 0,0 0 0,0 0 0,0-1 0,0 1 0,0 0 0,0 0 0,0 0 0,-1 0 0,1 0 0,0-1 0,0 1 0,0 0 0,0 0 0,0 0 0,0 0 0,0 0 0,0 0 0,0 0 0,0-1 0,-1 1 0,1 0 0,0 0 0,0 0 0,-2-1 0,0 1 0,0-1 0,0 1 0,0-1 0,0 1 0,0 0 0,1 0 0,-1 0 0,0 0 0,0 0 0,0 0 0,0 1 0,0-1 0,-4 2 0,-1 0 0,1 1 0,-1 0 0,0 0 0,1 1 0,0 0 0,0 0 0,0 1 0,0-1 0,1 1 0,-1 1 0,1-1 0,0 1 0,1-1 0,0 1 0,0 1 0,0-1 0,1 1 0,-1-1 0,1 1 0,-2 11 0,-2 6 0,1 1 0,2 0 0,0 0 0,0 41 0,4-60 0,-1-1 0,1 0 0,0 1 0,0-1 0,1 0 0,0 0 0,-1 1 0,2-1 0,-1 0 0,1 0 0,0 0 0,0 0 0,0 0 0,0-1 0,1 1 0,0-1 0,0 1 0,0-1 0,1 0 0,-1 0 0,1 0 0,0-1 0,0 1 0,0-1 0,1 0 0,-1 0 0,1-1 0,0 1 0,-1-1 0,1 0 0,0 0 0,0-1 0,9 2 0,11 2-455,0-2 0,47 1 0,-10-3-6371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24575,'2'0'0,"1"0"0,-1 1 0,1-1 0,-1 1 0,1 0 0,-1 0 0,0 0 0,1 0 0,-1 0 0,0 1 0,0-1 0,0 1 0,0-1 0,0 1 0,0 0 0,0 0 0,2 3 0,26 39 0,-26-37 0,6 13 0,-1-1 0,0 1 0,-2 1 0,0 0 0,-2 0 0,0 0 0,-1 0 0,1 32 0,-2-32 0,-3-21 0,0 0 0,0 0 0,0 0 0,0 0 0,0 1 0,0-1 0,1 0 0,-1 0 0,0 0 0,0 0 0,0 0 0,0 1 0,0-1 0,0 0 0,0 0 0,0 0 0,0 0 0,0 0 0,0 0 0,1 1 0,-1-1 0,0 0 0,0 0 0,0 0 0,0 0 0,0 0 0,0 0 0,1 0 0,-1 0 0,0 0 0,0 0 0,0 0 0,0 0 0,1 0 0,-1 0 0,0 0 0,0 0 0,0 0 0,0 0 0,1 0 0,-1 0 0,0 0 0,0 0 0,0 0 0,1 0 0,15-28 0,13-39 0,-9 19 0,2 1 0,32-50 0,-51 92 0,0 1 0,0 0 0,0 1 0,1-1 0,-1 0 0,1 1 0,0 0 0,0 0 0,0 0 0,0 0 0,0 1 0,1-1 0,-1 1 0,1 0 0,8-2 0,-10 4 0,0-1 0,1 1 0,-1 0 0,0 0 0,1 0 0,-1 1 0,0-1 0,0 1 0,1-1 0,-1 1 0,0 0 0,0 1 0,0-1 0,0 0 0,0 1 0,0 0 0,0-1 0,-1 1 0,1 0 0,-1 1 0,1-1 0,-1 0 0,4 6 0,1 0 0,-2 1 0,1 0-1,-1 0 1,0 1 0,-1-1-1,0 1 1,-1 0 0,0 0 0,2 14-1,1 13 27,1 49 0,-6-49-733,8 35 0,2-21-6119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58 192 24575,'-2'1'0,"-1"-1"0,0 0 0,1 1 0,-1 0 0,0-1 0,1 1 0,-1 0 0,1 1 0,-1-1 0,1 0 0,-1 1 0,1-1 0,0 1 0,0 0 0,0-1 0,0 1 0,0 0 0,0 0 0,0 1 0,-2 3 0,3-5 0,1 0 0,-1 1 0,0-1 0,0 1 0,1-1 0,-1 1 0,1-1 0,0 1 0,-1-1 0,1 1 0,0-1 0,0 1 0,0-1 0,0 1 0,0 0 0,0-1 0,0 1 0,0-1 0,1 1 0,-1-1 0,1 1 0,-1-1 0,1 1 0,-1-1 0,1 0 0,0 1 0,0-1 0,0 0 0,0 1 0,0-1 0,0 0 0,0 0 0,0 0 0,0 0 0,1 0 0,0 1 0,6 2 0,1 0 0,-1 0 0,1-1 0,0 0 0,0-1 0,0 0 0,0 0 0,14 1 0,3-2 0,45-2 0,-62 1 0,1-1 0,-1 0 0,0-1 0,1 0 0,-1 0 0,0-1 0,0 0 0,-1-1 0,1 0 0,-1 0 0,1-1 0,7-6 0,-11 7 0,0-1 0,0 0 0,-1 0 0,0 0 0,0-1 0,0 1 0,0-1 0,-1 0 0,0 0 0,0 0 0,-1 0 0,0-1 0,0 1 0,0-1 0,-1 1 0,0-1 0,1-8 0,-2 9 0,0 1 0,-1 0 0,1-1 0,-1 1 0,0-1 0,0 1 0,-1 0 0,0 0 0,0 0 0,0 0 0,0 0 0,-1 0 0,1 0 0,-2 1 0,1-1 0,0 1 0,-1 0 0,1 0 0,-1 0 0,0 0 0,-1 1 0,1 0 0,-1 0 0,1 0 0,-7-3 0,2 2 0,0-1 0,0 2 0,0-1 0,-1 1 0,1 1 0,-1 0 0,0 0 0,0 1 0,1 0 0,-1 0 0,0 1 0,0 1 0,-13 2 0,18-2 0,0 0 0,0 0 0,0 1 0,0 0 0,1 0 0,-1 1 0,1-1 0,-1 1 0,1 0 0,0 0 0,0 0 0,0 1 0,0-1 0,-4 7 0,3-3 0,0 1 0,0-1 0,1 1 0,1 0 0,-1 0 0,1 0 0,-3 17 0,1 6 0,1 0 0,2 0 0,3 54 0,-1-78 0,7 357-1365,-7-325-5461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24575,'1'-1'0,"-1"-1"0,1 0 0,0 1 0,0-1 0,0 1 0,1-1 0,-1 1 0,0-1 0,1 1 0,-1 0 0,1-1 0,-1 1 0,1 0 0,-1 0 0,1 0 0,0 1 0,-1-1 0,1 0 0,0 0 0,0 1 0,0 0 0,-1-1 0,1 1 0,0 0 0,0 0 0,0-1 0,0 2 0,0-1 0,0 0 0,0 0 0,-1 1 0,1-1 0,0 0 0,0 1 0,0 0 0,-1 0 0,4 1 0,1 1 0,-1 0 0,1 1 0,-1-1 0,0 1 0,0 0 0,0 1 0,0-1 0,-1 1 0,0 0 0,5 7 0,-3-1 0,-1 0 0,0 0 0,0 1 0,-1 0 0,0 0 0,-2 0 0,4 21 0,1 87 0,-7-113 0,0-6 0,0 0 0,0 0 0,0 1 0,0-1 0,0 0 0,0 0 0,1 0 0,-1 1 0,0-1 0,0 0 0,1 0 0,-1 0 0,1 0 0,1 2 0,-2-3 0,0 0 0,1 0 0,-1 0 0,0 0 0,1 0 0,-1 0 0,1 0 0,-1 0 0,0 0 0,1 0 0,-1 0 0,0-1 0,1 1 0,-1 0 0,0 0 0,1 0 0,-1-1 0,0 1 0,0 0 0,1 0 0,-1-1 0,0 1 0,0 0 0,1-1 0,-1 1 0,0 0 0,0-1 0,0 1 0,1-1 0,20-43 0,-16 33 0,16-33 0,2 1 0,2 1 0,57-74 0,-80 113 0,1 1 0,-1-1 0,1 0 0,0 0 0,-1 1 0,1 0 0,0-1 0,0 1 0,1 0 0,-1 1 0,0-1 0,1 1 0,-1-1 0,1 1 0,-1 0 0,1 0 0,4 0 0,-5 1 0,0 0 0,0 1 0,0 0 0,0-1 0,0 1 0,0 0 0,-1 1 0,1-1 0,0 0 0,-1 1 0,1-1 0,-1 1 0,1 0 0,-1 0 0,0 0 0,1 0 0,-1 1 0,-1-1 0,1 0 0,0 1 0,2 4 0,3 6 0,0 0 0,-1 0 0,-1 1 0,0 0 0,-1 0 0,0 1 0,-1-1 0,-1 1 0,1 24 0,-2 17 0,-6 62 0,0-70-1365,-2-8-5461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24575,'0'14'0,"0"23"0,4 9 0,2 7 0,14 3 0,3-8-8191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77 116 24575,'-1'1'0,"-1"-1"0,1 1 0,-1-1 0,1 1 0,-1 0 0,1 0 0,0 0 0,-1 0 0,1 0 0,0 0 0,0 0 0,0 0 0,0 0 0,0 0 0,0 0 0,0 1 0,0-1 0,0 1 0,-1 2 0,-14 31 0,15-32 0,-6 17 0,0 0 0,2 0 0,0 0 0,1 1 0,1 0 0,1 0 0,1 0 0,0 0 0,2 0 0,4 30 0,-4-48 0,0 1 0,0-1 0,1 0 0,-1 0 0,1 1 0,-1-1 0,1 0 0,0 0 0,0-1 0,0 1 0,1 0 0,-1-1 0,1 1 0,-1-1 0,1 0 0,0 1 0,0-2 0,0 1 0,0 0 0,0 0 0,0-1 0,1 0 0,-1 0 0,0 0 0,1 0 0,-1 0 0,1 0 0,-1-1 0,1 0 0,-1 0 0,1 0 0,-1 0 0,1 0 0,-1-1 0,1 0 0,-1 1 0,1-1 0,-1-1 0,0 1 0,1 0 0,-1-1 0,0 0 0,0 1 0,0-1 0,0 0 0,-1-1 0,1 1 0,0 0 0,-1-1 0,0 0 0,1 1 0,1-5 0,1-1 0,0-1 0,-1 0 0,0 0 0,-1 0 0,0-1 0,-1 1 0,1-1 0,-2 0 0,2-18 0,-2 5 0,-1 0 0,-1 0 0,-5-25 0,2 30 0,-1-1 0,0 1 0,-12-25 0,-9-29 0,25 71 0,1-1 0,0 0 0,-1 1 0,1-1 0,0 0 0,0 0 0,0 1 0,0-1 0,0 0 0,0 1 0,1-1 0,-1 0 0,0 1 0,1-1 0,-1 0 0,1 1 0,0-1 0,0 1 0,0-1 0,-1 1 0,3-3 0,-1 2 0,0 1 0,0-1 0,1 0 0,-1 1 0,1-1 0,-1 1 0,1 0 0,-1-1 0,1 1 0,0 0 0,5 0 0,8-2 0,0 2 0,-1 0 0,31 2 0,-30-1 0,119 5-1365,-93-4-5461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49 24575,'-1'-2'0,"1"1"0,0-1 0,0 0 0,0 1 0,-1-1 0,1 1 0,-1-1 0,1 1 0,-1-1 0,1 1 0,-1-1 0,0 1 0,0 0 0,0-1 0,0 1 0,0 0 0,0 0 0,0 0 0,0-1 0,-3 0 0,1 0 0,0 0 0,-1 0 0,0 0 0,1 1 0,-1-1 0,0 1 0,0 0 0,-5 0 0,0-1 0,-1 1 0,1 1 0,-1 0 0,0 0 0,1 1 0,-14 2 0,20-1 0,0-1 0,-1 0 0,1 1 0,0 0 0,0 0 0,0 0 0,0 0 0,0 0 0,1 0 0,-1 1 0,1 0 0,-1-1 0,1 1 0,0 0 0,0 0 0,0 0 0,1 0 0,-1 0 0,1 1 0,-1-1 0,1 0 0,0 1 0,-1 6 0,1-7 0,1 1 0,-1-1 0,1 1 0,0-1 0,0 1 0,0-1 0,0 1 0,1 0 0,-1-1 0,1 0 0,0 1 0,0-1 0,0 1 0,0-1 0,1 0 0,-1 0 0,1 0 0,0 0 0,0 0 0,0 0 0,0 0 0,1-1 0,-1 1 0,4 2 0,3 0 0,1-1 0,-1 0 0,1 0 0,0-1 0,0 0 0,19 2 0,28 2 0,-62-6 0,1 1 0,-1-1 0,0 1 0,1 0 0,-1 0 0,1 1 0,0-1 0,-1 1 0,1 0 0,1 0 0,-1 1 0,0-1 0,1 1 0,0 0 0,-4 5 0,1-1 0,1 0 0,0 0 0,0 1 0,1 0 0,0 0 0,-5 18 0,9-24-4,-1-1 0,0 0 0,1 1-1,0-1 1,0 1 0,0-1 0,0 1-1,0-1 1,0 1 0,0-1 0,1 1-1,-1-1 1,1 1 0,0-1 0,0 0-1,0 1 1,0-1 0,0 0 0,0 0-1,2 2 1,0-1 20,0 0 1,0-1-1,0 1 0,0-1 0,0 0 1,0 0-1,1 0 0,-1 0 0,1 0 1,-1-1-1,7 2 0,9 1-231,0-1-1,0-1 1,0 0 0,23-2-1,-32 0-178,34 0-6432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13 0,5 0 0,1 3 0,0 3 0,-1-2 0,7-7 0,3-1 0,-3-3 0,-2-5-8191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26 24575,'0'-1'0,"-1"0"0,1 0 0,0 0 0,-1 0 0,1 0 0,-1 0 0,1 0 0,-1 0 0,1 0 0,-1 1 0,0-1 0,0 0 0,1 0 0,-1 1 0,0-1 0,0 0 0,0 1 0,1-1 0,-1 1 0,0-1 0,0 1 0,0-1 0,0 1 0,0 0 0,0 0 0,0-1 0,-2 1 0,-34-5 0,31 5 0,1-1 0,-1 1 0,1 0 0,0 0 0,0 0 0,0 1 0,0 0 0,-1 0 0,1 0 0,0 1 0,1 0 0,-1 0 0,0 0 0,-8 5 0,11-5 0,0 0 0,0 0 0,0 0 0,0 0 0,0 0 0,0 0 0,1 0 0,-1 1 0,1-1 0,-1 1 0,1-1 0,0 1 0,0-1 0,0 1 0,1 0 0,-1 0 0,1-1 0,-1 1 0,1 0 0,0 0 0,0-1 0,0 1 0,0 0 0,1 0 0,-1 0 0,1-1 0,-1 1 0,2 2 0,1 4 0,1-1 0,0 0 0,0 0 0,1 0 0,0 0 0,0-1 0,1 0 0,0 0 0,0-1 0,1 1 0,8 5 0,14 11 0,44 25 0,-57-38 0,27 15 0,-26-16 0,-2 0 0,1 1 0,-1 0 0,0 1 0,-1 1 0,21 22 0,-34-33-3,0 0 0,1 1-1,-1-1 1,0 1-1,0-1 1,0 1 0,0 0-1,0-1 1,-1 1 0,1 0-1,0 0 1,-1-1 0,0 1-1,1 0 1,-1 0 0,0 0-1,0 0 1,0 0 0,0-1-1,0 1 1,0 0 0,0 0-1,-1 2 1,0-2 14,-1 0 0,1-1 0,0 1 0,-1 0 0,1-1 1,-1 0-1,0 1 0,1-1 0,-1 0 0,0 0 0,0 0 0,0 0 0,0 0 1,0-1-1,0 1 0,0 0 0,-2 0 0,-9 1-259,0 0 1,0-1-1,1-1 1,-1 0-1,-18-2 1,-9-4-6579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24575,'0'4'0,"0"7"0,0 14 0,0 18 0,0 10 0,0 5 0,9-6 0,3-14-8191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24575,'5'0'0,"5"0"0,-7 0 0,0 0 0,4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4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24575,'9'0'0,"8"0"0,0 0-8191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1:50.43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 44 24575,'-10'0'0,"3"9"0,10 3 0,11 0 0,10-8 0,12-8 0,-1-13 0,-10-3 0,-20 1 0,-19 4 0,-7 9 0,-1 11 0,9 4 0,1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0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24575,'4'0'0,"7"0"0,10 0 0,15-5 0,12-1 0,10 1 0,10 0 0,2-8 0,-2-1 0,-3 1 0,-7 3 0,-1-6 0,0 0 0,-15 2 0,-15 4-8191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0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24575,'0'58'0,"-3"-1"0,-15 92 0,-7-6 0,6 1 0,1 239 0,18-373-227,0 0-1,1 0 1,0 1-1,1-1 1,4 18-1,6-2-6598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29 24575,'-1'2'0,"0"0"0,0 0 0,0 0 0,0-1 0,0 1 0,-1 0 0,1 0 0,-1-1 0,-2 3 0,-14 18 0,14-11 0,0 0 0,1 0 0,0 0 0,0 0 0,1 1 0,1-1 0,0 1 0,1 17 0,0-25 0,0 0 0,1 1 0,0-1 0,-1 1 0,1-1 0,1 0 0,-1 0 0,1 0 0,0 0 0,-1 0 0,2 0 0,-1 0 0,0 0 0,1-1 0,0 1 0,0-1 0,0 0 0,0 0 0,0 0 0,1 0 0,-1-1 0,1 1 0,0-1 0,0 0 0,4 2 0,8 1 0,0 0 0,0-2 0,0 0 0,1 0 0,-1-2 0,1 0 0,0-1 0,-1 0 0,1-2 0,0 0 0,22-5 0,-29 4 0,-1 0 0,0 0 0,0-1 0,0 0 0,-1 0 0,1-1 0,-1 0 0,0-1 0,10-8 0,-13 9 0,-1 0 0,0 0 0,0 0 0,0 0 0,0 0 0,-1-1 0,0 0 0,0 0 0,-1 1 0,1-2 0,-1 1 0,-1 0 0,1 0 0,-1-1 0,0-6 0,0 7 5,-1 1-1,0 0 1,-1 0-1,1 0 0,-1 0 1,0 0-1,0 0 1,-1 0-1,1 0 1,-1 0-1,0 0 0,0 1 1,-1-1-1,0 1 1,1-1-1,-2 1 1,1 0-1,0 0 1,-1 1-1,1-1 0,-1 1 1,0-1-1,-1 1 1,1 0-1,0 1 1,-5-3-1,-1 0-118,1 1 0,0 1-1,-1 0 1,1 0 0,-1 1 0,0 0-1,0 0 1,0 1 0,0 0 0,0 1-1,0 1 1,-16 1 0,-14 8-6712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39 24575,'-5'2'0,"-1"0"0,1 0 0,0 1 0,1-1 0,-1 1 0,0 0 0,1 0 0,-1 1 0,1 0 0,0-1 0,0 1 0,1 0 0,-4 6 0,1 0 0,0 0 0,1 1 0,0 0 0,0 0 0,2 0 0,-1 0 0,1 1 0,1 0 0,0-1 0,1 1 0,0 0 0,1 0 0,0 0 0,1 0 0,0-1 0,1 1 0,0 0 0,1-1 0,0 1 0,1-1 0,1 0 0,-1 0 0,8 11 0,-7-15 0,0-1 0,1 0 0,0 0 0,0 0 0,0-1 0,1 0 0,-1 0 0,1 0 0,0-1 0,1 0 0,-1-1 0,1 0 0,0 0 0,-1 0 0,1-1 0,0 0 0,1-1 0,-1 1 0,0-2 0,0 1 0,1-1 0,13-2 0,-14 2 0,-1-1 0,1 0 0,-1-1 0,1 1 0,-1-1 0,0-1 0,0 0 0,0 1 0,0-2 0,0 1 0,-1-1 0,0 0 0,0-1 0,0 1 0,0-1 0,0-1 0,-1 1 0,0-1 0,0 1 0,-1-1 0,0-1 0,0 1 0,0-1 0,-1 1 0,4-9 0,-2-8 0,-1 1 0,0-1 0,-2-1 0,0 1 0,-2 0 0,-1 0 0,-6-43 0,6 61 0,0 0 0,-1 1 0,1-1 0,-1 1 0,0-1 0,0 1 0,-1 0 0,1 0 0,-1 0 0,0 0 0,0 0 0,0 1 0,0 0 0,-7-6 0,4 5 0,-1-1 0,0 1 0,0 0 0,0 1 0,0 0 0,-1 0 0,1 0 0,-11-2 0,7 3 0,-1 0 0,1 1 0,-1 0 0,1 1 0,0 0 0,-1 0 0,1 1 0,-1 1 0,1 0 0,0 1 0,0 0 0,-16 7 0,22-8-170,-1 1-1,0 1 0,1-1 1,0 1-1,0 0 0,0 0 1,-5 7-1,-7 10-6655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0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15 0,0 20 0,0 7 0,0 6 0,0 0 0,0-9 0,0-6 0,9-13 0,13-15 0,11-12 0,10-11 0,1-6 0,-6-3-8191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49 165 24575,'-3'0'0,"1"-1"0,0 0 0,0 0 0,0 1 0,0-1 0,0 0 0,0-1 0,0 1 0,0 0 0,0-1 0,1 1 0,-1-1 0,1 1 0,-1-1 0,1 0 0,-1 0 0,1 1 0,0-1 0,0 0 0,0 0 0,0 0 0,0-1 0,0 1 0,0 0 0,1 0 0,-1 0 0,1-3 0,-2-2 0,0-1 0,1 1 0,0-1 0,0 0 0,1 1 0,1-15 0,-1 19 0,1 1 0,0-1 0,0 1 0,1-1 0,-1 1 0,0 0 0,1 0 0,-1 0 0,1-1 0,0 1 0,0 1 0,-1-1 0,1 0 0,1 0 0,-1 1 0,0-1 0,0 1 0,1 0 0,-1-1 0,0 1 0,1 0 0,-1 1 0,1-1 0,4-1 0,4 0 0,0 0 0,0 1 0,0 0 0,17 0 0,-23 2 0,0-1 0,0 1 0,0 0 0,0 1 0,0-1 0,0 1 0,-1 0 0,1 0 0,-1 0 0,1 1 0,-1-1 0,0 1 0,0 0 0,0 0 0,0 1 0,-1-1 0,1 1 0,-1 0 0,0 0 0,0 0 0,0 0 0,0 1 0,-1-1 0,0 1 0,0-1 0,0 1 0,1 6 0,0-1 0,0 1 0,-1-1 0,0 0 0,-1 1 0,0-1 0,-1 1 0,0-1 0,-1 1 0,0-1 0,0 1 0,-1-1 0,-5 15 0,2-14 0,-1 0 0,0 0 0,-1-1 0,0 0 0,0 0 0,-1 0 0,0-1 0,-1-1 0,-12 11 0,-31 35 0,51-54 0,1 1 0,0-1 0,-1 1 0,1-1 0,0 1 0,0-1 0,-1 1 0,1-1 0,0 1 0,0-1 0,0 1 0,0-1 0,0 1 0,0-1 0,0 1 0,0-1 0,0 1 0,0 0 0,0-1 0,0 1 0,0-1 0,0 1 0,1-1 0,-1 1 0,0-1 0,0 1 0,1-1 0,-1 1 0,0-1 0,0 1 0,1-1 0,-1 0 0,1 1 0,-1-1 0,0 1 0,1-1 0,-1 0 0,1 0 0,-1 1 0,1-1 0,-1 0 0,1 0 0,-1 1 0,1-1 0,-1 0 0,1 0 0,-1 0 0,1 0 0,0 0 0,0 0 0,36 8 0,-31-7 0,22 3-227,0 1-1,-1 2 1,0 1-1,0 1 1,33 16-1,-13 2-6598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0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217 566 24575,'-13'0'0,"-1"1"0,0 1 0,1 0 0,-1 1 0,1 0 0,-14 6 0,21-7 0,0 0 0,0 1 0,0 0 0,0 0 0,1 1 0,-1-1 0,1 1 0,0 0 0,0 1 0,0-1 0,0 1 0,1 0 0,0 0 0,-5 8 0,4-3 0,1-1 0,1 1 0,0 0 0,0 0 0,1 0 0,0 1 0,0-1 0,1 0 0,1 1 0,0-1 0,0 1 0,3 11 0,-3-17 0,1 1 0,1-1 0,-1 0 0,1 0 0,0 0 0,0 0 0,0 0 0,0 0 0,1 0 0,0-1 0,0 1 0,1-1 0,-1 0 0,1 0 0,0 0 0,0-1 0,0 1 0,0-1 0,1 0 0,-1 0 0,1 0 0,0-1 0,0 0 0,0 0 0,5 2 0,-4-2 0,-1-1 0,1 1 0,0-1 0,-1 0 0,1-1 0,0 1 0,0-1 0,0 0 0,0-1 0,0 1 0,-1-1 0,1 0 0,0-1 0,-1 1 0,1-1 0,0 0 0,-1-1 0,0 1 0,0-1 0,0 0 0,0 0 0,0-1 0,0 1 0,-1-1 0,0 0 0,0-1 0,0 1 0,0-1 0,-1 1 0,1-1 0,-1 0 0,-1 0 0,1-1 0,-1 1 0,1-1 0,0-5 0,2-11 0,-1 0 0,-2 0 0,0 1 0,-1-2 0,-1 1 0,-1 0 0,-1 0 0,-1 1 0,-1-1 0,-1 0 0,-1 1 0,-1 0 0,0 0 0,-2 1 0,0 0 0,-16-23 0,8 14 0,1-1 0,-21-58 0,31 71 0,0 0 0,2-1 0,0 0 0,1 0 0,1 0 0,0-34 0,2 48 0,1 0 0,-1 0 0,1 0 0,0 0 0,-1 1 0,2-1 0,-1 0 0,0 0 0,1 1 0,0-1 0,-1 1 0,1 0 0,1 0 0,-1-1 0,0 1 0,1 0 0,0 1 0,0-1 0,-1 0 0,1 1 0,1 0 0,-1 0 0,0 0 0,1 0 0,-1 0 0,1 0 0,5-1 0,8-1 0,0 0 0,1 1 0,-1 1 0,35 0 0,-2 0 0,62-9-1365,-77 9-5461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24575,'-3'4'0,"1"0"0,-1 1 0,1-1 0,0 1 0,0 0 0,1 0 0,-1-1 0,1 1 0,0 0 0,1 0 0,-1 0 0,1 1 0,0 7 0,-1 3 0,0 2 0,-2 8 0,1 0 0,2 1 0,5 46 0,-4-67 0,0 1 0,1-1 0,0 1 0,0-1 0,1 0 0,-1 1 0,1-1 0,7 9 0,-8-12 0,1 0 0,0 0 0,-1 0 0,1-1 0,0 1 0,1-1 0,-1 0 0,0 1 0,1-2 0,-1 1 0,1 0 0,-1-1 0,1 1 0,0-1 0,7 1 0,-4-1 0,0-1 0,-1 1 0,1-2 0,0 1 0,0-1 0,-1 0 0,1 0 0,-1-1 0,1 1 0,-1-2 0,0 1 0,1-1 0,-1 0 0,0 0 0,-1 0 0,1-1 0,-1 0 0,8-7 0,-9 8 0,0-1 0,-1 0 0,1 0 0,-1 0 0,0 0 0,0-1 0,0 1 0,-1-1 0,1 0 0,-1 0 0,0 0 0,-1 0 0,1 0 0,-1 0 0,0 0 0,0-1 0,-1 1 0,1 0 0,-1-1 0,0 1 0,-1 0 0,1 0 0,-3-10 0,-1 4 0,-1 1 0,1-1 0,-2 1 0,1 1 0,-1-1 0,-1 1 0,0 0 0,0 0 0,-11-9 0,-17-21 0,35 38 0,-1 0 0,0 0 0,1 1 0,-1-1 0,0 0 0,1 0 0,-1 0 0,1 0 0,-1 1 0,1-1 0,0 0 0,-1 0 0,1 0 0,0 0 0,0 0 0,0 0 0,-1 0 0,1 0 0,0 0 0,0 0 0,0 0 0,1 0 0,-1 0 0,0 0 0,0 0 0,1 0 0,-1 0 0,0 0 0,1 0 0,-1 0 0,1 0 0,-1 0 0,1 0 0,-1 0 0,1 1 0,0-1 0,-1 0 0,1 0 0,0 1 0,0-1 0,0 1 0,-1-1 0,1 0 0,0 1 0,0 0 0,0-1 0,0 1 0,0 0 0,0-1 0,2 1 0,6-3 0,0 0 0,0 1 0,0 0 0,13 0 0,145-2-1364,-167 4 1363,52 1-6825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7 0,0 13 0,0 5 0,0 6 0,9 3 0,8-7 0,1-6 0,7-9 0,8-10 0,-2-8-8191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122 109 24575,'-1'0'0,"0"1"0,0 0 0,-1 0 0,1 0 0,0 0 0,0 0 0,0 0 0,1 0 0,-1 1 0,0-1 0,0 0 0,1 0 0,-1 1 0,0-1 0,1 0 0,0 1 0,-1-1 0,1 1 0,0-1 0,-1 0 0,1 1 0,0-1 0,0 3 0,0-2 0,-4 23 0,1-1 0,0 28 0,3-43 0,1 0 0,-1 1 0,1-1 0,1 0 0,0 0 0,0 0 0,0 0 0,2 0 0,3 8 0,-5-14 0,0 0 0,0 0 0,0 0 0,0 0 0,1-1 0,-1 1 0,1-1 0,-1 1 0,1-1 0,0 0 0,0 0 0,0-1 0,1 1 0,-1 0 0,0-1 0,1 0 0,-1 0 0,0 0 0,1 0 0,0 0 0,-1-1 0,1 0 0,-1 0 0,1 0 0,-1 0 0,1 0 0,0 0 0,-1-1 0,4-1 0,-1 1 0,0-1 0,0 0 0,0 0 0,0-1 0,0 0 0,-1 0 0,1 0 0,-1-1 0,0 1 0,0-1 0,0-1 0,0 1 0,-1 0 0,0-1 0,7-9 0,-6 3 0,0 0 0,0-1 0,-1 1 0,0-1 0,-1 0 0,-1 0 0,0-1 0,0 1 0,-1 0 0,-1-1 0,0 1 0,0 0 0,-3-14 0,1 18 0,1 0 0,-2-1 0,1 1 0,-1 0 0,0 0 0,0 1 0,-1-1 0,0 1 0,-6-8 0,7 11 0,-1 0 0,0-1 0,0 1 0,0 1 0,0-1 0,-1 1 0,0-1 0,1 1 0,-1 0 0,0 1 0,-1 0 0,1-1 0,0 1 0,-8-1 0,7 2 0,0 0 0,0 1 0,0 0 0,0 0 0,0 0 0,-1 1 0,1 0 0,0 0 0,1 0 0,-1 1 0,0 0 0,0 0 0,1 0 0,-1 1 0,1 0 0,-1 0 0,1 0 0,0 1 0,1 0 0,-1 0 0,1 0 0,-1 0 0,1 1 0,-4 6 0,-3 3 0,2 0 0,0 0 0,0 1 0,1 0 0,1 1 0,1-1 0,-8 27 0,12-33 0,0 0 0,0 0 0,1 0 0,0 0 0,1 0 0,0 1 0,0-1 0,1 0 0,4 17 0,-4-21 0,1 0 0,0 0 0,0-1 0,0 1 0,1-1 0,-1 1 0,1-1 0,0 0 0,0 0 0,1 0 0,-1 0 0,1 0 0,0-1 0,0 0 0,0 0 0,0 0 0,0 0 0,1-1 0,6 4 0,42 9-1365,2-7-5461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24575,'0'-9'0,"0"-8"0,9-9 0,3-11 0,0-3 0,-2 19 0,-3 27 0,-3 17 0,-2 18 0,-1 7 0,4-4 0,0-2 0,14-6 0,22-2 0,4-6-8191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24575,'0'4'0,"9"7"0,3 11 0,0 14 0,-3 12 0,7 10 0,0 9 0,-2 3 0,-4-1 0,-3-4 0,6-7 0,1-6 0,-2 3 0,-3-3 0,-3-11-8191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24575,'0'-6'0,"4"-49"0,-3 51 0,0 0 0,0 0 0,1 0 0,0 0 0,0 0 0,0 0 0,0 0 0,1 1 0,-1-1 0,7-5 0,0 1 0,1 0 0,0 0 0,0 0 0,1 2 0,0-1 0,1 1 0,-1 1 0,1 0 0,0 0 0,0 2 0,1-1 0,-1 2 0,1-1 0,0 2 0,-1 0 0,1 0 0,0 1 0,0 1 0,0 0 0,-1 0 0,1 2 0,-1-1 0,19 8 0,-28-9 0,0 0 0,0 1 0,1 0 0,-2 0 0,1-1 0,0 2 0,0-1 0,-1 0 0,1 1 0,-1-1 0,0 1 0,1 0 0,-1-1 0,-1 1 0,3 4 0,-3-5 0,0 0 0,-1 1 0,1-1 0,-1 1 0,1-1 0,-1 1 0,0-1 0,0 1 0,0-1 0,-1 1 0,1 0 0,0-1 0,-1 1 0,0-1 0,1 0 0,-1 1 0,0-1 0,0 0 0,0 1 0,-1-1 0,-1 2 0,-3 4 0,0 0 0,0-1 0,-1 0 0,-1-1 0,1 1 0,-1-1 0,0-1 0,0 1 0,-14 5 0,-2 1 0,0-2 0,-35 10 0,50-17 0,0 0 0,-1-1 0,1 0 0,0-1 0,-1 0 0,1-1 0,-19-1 0,28 1 0,-1 0 0,0 0 0,1 0 0,-1 0 0,0 0 0,0 0 0,1 0 0,-1-1 0,0 1 0,1 0 0,-1 0 0,0-1 0,1 1 0,-1 0 0,0-1 0,1 1 0,-1-1 0,1 1 0,-1-1 0,1 1 0,-1-1 0,0 0 0,10-8 0,25-3 0,-20 10 0,-1 0 0,1 1 0,-1 1 0,1 0 0,-1 1 0,0 0 0,1 1 0,-1 1 0,0 0 0,0 1 0,0 0 0,0 1 0,-1 0 0,0 1 0,0 0 0,0 1 0,-1 1 0,0 0 0,-1 0 0,1 1 0,-1 0 0,-1 1 0,0 0 0,-1 0 0,1 1 0,-2 0 0,11 21 0,-16-29-4,0 1 0,-1 0 0,1 0-1,-1 0 1,0-1 0,0 1 0,0 0-1,-1 0 1,1 0 0,-1 1 0,0-1-1,0 0 1,-1 0 0,1 0 0,-1 0 0,0 0-1,0 0 1,-3 6 0,2-5 18,-1-1 0,0 0 1,0 0-1,0 0 0,0-1 1,-1 1-1,1-1 0,-1 0 0,0 0 1,0 0-1,0 0 0,-1-1 1,-5 4-1,-5-1-179,0 1 0,0-2 0,-1 0 0,1 0 0,-1-2 0,0 0 0,0-1 0,-24-1 0,-2-4-6661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81 119 24575,'-2'0'0,"-1"1"0,1-1 0,-1 0 0,1 1 0,-1-1 0,1 1 0,-1 0 0,1 0 0,-1 0 0,1 0 0,0 0 0,-1 1 0,1-1 0,0 1 0,0-1 0,0 1 0,-3 3 0,2-1 0,0 1 0,-1-1 0,1 1 0,1 0 0,-1 0 0,1 0 0,0 0 0,-2 6 0,1 0 0,1-1 0,0 1 0,1 0 0,0 0 0,0 0 0,1 0 0,1-1 0,2 17 0,-2-21 0,1 0 0,0 0 0,0-1 0,1 1 0,-1 0 0,1-1 0,1 0 0,-1 0 0,1 0 0,-1 0 0,1 0 0,1-1 0,-1 0 0,1 0 0,0 0 0,0 0 0,0-1 0,0 0 0,0 0 0,1 0 0,-1 0 0,1-1 0,0 0 0,0-1 0,0 1 0,0-1 0,0 0 0,0 0 0,7-1 0,-6 1 0,1-1 0,0 0 0,0-1 0,0 0 0,-1 0 0,1-1 0,0 0 0,-1 0 0,1 0 0,-1-1 0,0-1 0,0 1 0,0-1 0,0 0 0,-1 0 0,1-1 0,-1 0 0,-1 0 0,1-1 0,0 0 0,-1 1 0,7-12 0,-6 6 0,-1 0 0,0 0 0,0-1 0,-1 0 0,0 0 0,-1 0 0,-1 0 0,0 0 0,0-1 0,-1 1 0,-1-1 0,0 1 0,-3-23 0,2 29 0,-1-1 0,1 0 0,-1 0 0,-1 1 0,1-1 0,-1 1 0,0 0 0,-1 0 0,1 0 0,-1 0 0,0 0 0,-1 1 0,1 0 0,-1 0 0,0 0 0,-1 0 0,1 1 0,-1 0 0,1 0 0,-1 0 0,-1 1 0,1 0 0,0 0 0,-1 1 0,1 0 0,-8-2 0,5 2 0,1 0 0,-1 1 0,1 0 0,-1 1 0,0-1 0,0 2 0,1-1 0,-14 3 0,18-1 0,-1-1 0,1 0 0,-1 1 0,1 0 0,0 0 0,-1 0 0,1 1 0,0-1 0,1 1 0,-1 0 0,0 0 0,1 0 0,0 0 0,-1 1 0,1 0 0,1-1 0,-4 7 0,0 1-76,1 0 1,0 1-1,1 0 0,1 0 0,0 0 0,0 1 0,1-1 0,1 1 1,0-1-1,1 1 0,0 0 0,1-1 0,0 1 0,1-1 1,0 1-1,1-1 0,5 12 0,5 4-6750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24575,'0'14'0,"0"13"0,0 8 0,0 6 0,9 10 0,4 6 0,3-7 0,0-3 0,-4-9-8191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24575,'-9'0'0,"-3"5"0,0 10 0,3 7 0,2 10 0,7-1 0,4 12 0,1-1-8191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24575,'249'0'0,"-246"0"0,-1-1 0,0 1 0,1 1 0,-1-1 0,1 0 0,-1 0 0,1 1 0,-1-1 0,0 1 0,4 1 0,-5-1 0,0 0 0,0 0 0,0 1 0,-1-1 0,1 0 0,0 0 0,-1 0 0,1 1 0,-1-1 0,1 0 0,-1 0 0,0 1 0,1-1 0,-1 0 0,0 1 0,0-1 0,0 0 0,0 1 0,-1 1 0,-2 108 0,0-61 0,7 91 0,41 88 0,-5-44 0,-35-152 0,-1 0 0,-2 0 0,-3 55 0,0-84 0,1 1 0,-1-1 0,1 1 0,-1-1 0,-1 1 0,1-1 0,-1 0 0,1 1 0,-1-1 0,0 0 0,-1 0 0,1 0 0,-1-1 0,0 1 0,0-1 0,0 1 0,0-1 0,-5 4 0,3-4 0,0 0 0,0-1 0,0 0 0,0 0 0,0 0 0,0-1 0,-1 1 0,1-1 0,0 0 0,-1-1 0,1 1 0,-1-1 0,1 0 0,-1-1 0,-6-1 0,-1 0-85,0-1 0,1 0-1,-1-1 1,1 0 0,0-1-1,0-1 1,1 0 0,0 0-1,0-1 1,0-1 0,1 0-1,0 0 1,0-1 0,1 0-1,-14-19 1,10 4-6741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 24575,'-3'-1'0,"0"1"0,0 0 0,0 0 0,0 0 0,0 0 0,0 1 0,1-1 0,-1 1 0,0-1 0,0 1 0,1 0 0,-1 0 0,0 1 0,1-1 0,-1 0 0,1 1 0,-1 0 0,1-1 0,0 1 0,0 0 0,0 0 0,0 0 0,0 1 0,0-1 0,0 0 0,1 1 0,-1-1 0,1 1 0,0-1 0,0 1 0,0 0 0,0 0 0,0-1 0,0 1 0,1 0 0,0 0 0,-1 0 0,1 4 0,0-3 0,0 0 0,1-1 0,-1 1 0,1-1 0,0 1 0,0-1 0,0 0 0,0 1 0,0-1 0,1 0 0,0 0 0,-1 1 0,1-2 0,0 1 0,3 3 0,4 4 0,0-2 0,18 15 0,-23-20 0,-3-2 0,-1-1 0,1 0 0,0 1 0,-1-1 0,1 1 0,0 0 0,-1-1 0,1 1 0,-1-1 0,1 1 0,-1 0 0,0-1 0,1 1 0,-1 0 0,1 0 0,-1-1 0,0 1 0,0 0 0,1 0 0,-1-1 0,0 1 0,0 0 0,0 0 0,0 0 0,0-1 0,0 1 0,0 0 0,0 0 0,0 0 0,-1-1 0,1 1 0,0 0 0,0 0 0,-1-1 0,1 2 0,-24 22 0,2-4 0,18-14 0,1 1 0,-1-1 0,1 0 0,0 1 0,0 0 0,1 0 0,0 0 0,0 0 0,1 0 0,0 0 0,0 0 0,1 1 0,0-1 0,1 14 0,0-16 0,0-1 0,0 1 0,0 0 0,1-1 0,-1 1 0,1-1 0,0 0 0,0 0 0,1 0 0,0 0 0,-1 0 0,1 0 0,0 0 0,1-1 0,-1 0 0,1 1 0,-1-1 0,1-1 0,0 1 0,0 0 0,0-1 0,1 0 0,6 2 0,9 2-136,0-1-1,0-1 1,1-1-1,-1-1 1,1-1-1,0-1 1,-1-1-1,1 0 0,21-5 1,5-1-6690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24575,'-1'26'0,"-8"43"0,-1 12 0,9-71 0,1 1 0,1 0 0,2 18 0,-2-26 0,-1 0 0,1-1 0,0 1 0,0 0 0,1 0 0,-1 0 0,0-1 0,1 1 0,0-1 0,-1 1 0,1-1 0,0 0 0,0 1 0,1-1 0,-1 0 0,0 0 0,6 3 0,-1-2 0,0 0 0,0 0 0,1 0 0,-1-1 0,1 0 0,0-1 0,0 1 0,0-2 0,-1 1 0,1-1 0,0 0 0,0-1 0,0 1 0,0-2 0,0 1 0,12-5 0,-13 4 0,-1 0 0,1-1 0,-1 0 0,0 0 0,0-1 0,0 1 0,0-1 0,0-1 0,-1 1 0,0-1 0,0 0 0,0 0 0,-1 0 0,0-1 0,0 0 0,0 1 0,0-1 0,-1-1 0,3-8 0,-3 7 0,0 1 0,-1-1 0,0 0 0,-1-1 0,0 1 0,0 0 0,0 0 0,-1 0 0,-1-1 0,1 1 0,-1 0 0,-1 0 0,1 0 0,-6-16 0,6 24 0,1-1 0,0 1 0,0-1 0,0 1 0,0-1 0,0 1 0,-1-1 0,1 1 0,0-1 0,0 1 0,-1-1 0,1 1 0,0-1 0,-1 1 0,1 0 0,-1-1 0,1 1 0,0 0 0,-1-1 0,1 1 0,-1 0 0,1 0 0,-1-1 0,1 1 0,-1 0 0,1 0 0,-1 0 0,1-1 0,-1 1 0,1 0 0,-1 0 0,0 0 0,1 0 0,-1 0 0,1 0 0,-1 0 0,1 0 0,-1 1 0,1-1 0,-1 0 0,1 0 0,-1 0 0,1 1 0,-1-1 0,1 0 0,-1 0 0,0 1 0,-1 1 0,1 0 0,-1 0 0,1 0 0,0 1 0,-1-1 0,1 0 0,0 0 0,0 1 0,-1 4 0,-1 6 0,1-1 0,0 1 0,0 0 0,1 0 0,1 0 0,0 0 0,1-1 0,0 1 0,1 0 0,4 15 0,-4-20 0,1-1 0,0 1 0,0-1 0,1 0 0,-1 0 0,2 0 0,-1-1 0,1 1 0,0-1 0,0 0 0,1-1 0,-1 1 0,2-1 0,-1 0 0,0 0 0,1-1 0,0 0 0,8 4 0,42 11-1365,-1-7-5461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24575,'100'1'0,"-19"1"0,92-10 0,-163 7 0,-7 1 0,0 0 0,1-1 0,-1 1 0,0-1 0,0 1 0,1-1 0,-1 0 0,0 0 0,0 0 0,0-1 0,3-1 0,-6 3 0,0-1 0,0 1 0,0 0 0,0 0 0,0 0 0,0 0 0,0 0 0,0-1 0,0 1 0,0 0 0,0 0 0,0 0 0,0 0 0,0 0 0,0-1 0,0 1 0,-1 0 0,1 0 0,0 0 0,0 0 0,0 0 0,0 0 0,0 0 0,0 0 0,-1-1 0,1 1 0,0 0 0,0 0 0,0 0 0,0 0 0,0 0 0,-1 0 0,1 0 0,0 0 0,0 0 0,0 0 0,0 0 0,0 0 0,-1 0 0,1 0 0,0 0 0,0 0 0,0 0 0,0 0 0,-1 0 0,1 0 0,0 1 0,0-1 0,0 0 0,0 0 0,0 0 0,0 0 0,-1 0 0,1 0 0,0 0 0,0 0 0,0 1 0,0-1 0,-15 4 0,8 1 0,-1 0 0,1 0 0,0 1 0,0 0 0,1 0 0,0 0 0,0 1 0,1 0 0,-1 0 0,2 1 0,-1-1 0,1 1 0,0 0 0,0 1 0,1-1 0,0 0 0,-3 18 0,3-12 0,0 1 0,1 1 0,0-1 0,1 0 0,1 0 0,0 1 0,1-1 0,1 0 0,6 27 0,-6-35-136,1 0-1,-1-1 1,2 1-1,-1 0 1,0-1-1,1 0 1,0 0-1,1 0 0,8 9 1,13 6-6690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43 240 24575,'-2'0'0,"1"0"0,-1 1 0,1-1 0,-1 1 0,1-1 0,-1 1 0,1-1 0,-1 1 0,1 0 0,0 0 0,0 0 0,-1 0 0,1 0 0,0 0 0,0 0 0,0 0 0,0 0 0,0 1 0,0-1 0,0 0 0,1 1 0,-1-1 0,0 0 0,1 1 0,-1 2 0,-10 38 0,11-42 0,-1 5 0,1 0 0,-1 0 0,1 0 0,1 0 0,-1-1 0,1 1 0,-1 0 0,2 0 0,-1-1 0,0 1 0,1 0 0,0-1 0,0 0 0,0 1 0,0-1 0,1 0 0,0 0 0,0 0 0,0 0 0,0-1 0,0 1 0,1-1 0,0 0 0,-1 0 0,1 0 0,0-1 0,1 1 0,-1-1 0,7 3 0,0 0 0,1-1 0,0 0 0,1 0 0,-1-1 0,1 0 0,-1-2 0,1 1 0,-1-1 0,1-1 0,16-1 0,-24 0 0,-1 0 0,1 0 0,0 0 0,-1 0 0,1-1 0,-1 0 0,1 0 0,-1 0 0,0 0 0,0-1 0,0 1 0,0-1 0,0 0 0,4-6 0,-3 4 0,0-1 0,-1 0 0,0-1 0,0 1 0,-1-1 0,0 1 0,0-1 0,3-12 0,-1 1 0,-2-1 0,0 0 0,-1-1 0,-1 1 0,-1 0 0,-2-27 0,0 32 0,0 0 0,0 0 0,-2 0 0,0 0 0,0 1 0,-1-1 0,-13-23 0,16 32 0,-1 1 0,1 0 0,-1 1 0,0-1 0,0 0 0,-1 1 0,1 0 0,0 0 0,-1 0 0,0 0 0,0 0 0,0 1 0,0-1 0,0 1 0,-1 0 0,1 1 0,-1-1 0,1 1 0,-1 0 0,0 0 0,1 0 0,-1 0 0,0 1 0,1 0 0,-1 0 0,0 0 0,-5 2 0,5-1 0,0 0 0,-1 1 0,1 0 0,0 0 0,-1 0 0,1 1 0,1 0 0,-1 0 0,0 0 0,1 0 0,-1 1 0,1 0 0,0 0 0,0 0 0,1 0 0,-1 1 0,1-1 0,0 1 0,0 0 0,0 0 0,1 0 0,0 0 0,-2 8 0,-2 4 0,2 0 0,0 0 0,1 1 0,1 0 0,0-1 0,2 21 0,-1-32-47,2 1 0,-1 0 0,1 0 0,0-1 0,0 1 0,0 0 0,1-1 0,0 0 0,1 1-1,-1-1 1,1 0 0,1 0 0,-1 0 0,1 0 0,0-1 0,0 0 0,0 1 0,1-2 0,0 1 0,0 0 0,0-1 0,1 0-1,-1 0 1,1-1 0,0 1 0,0-1 0,0 0 0,7 1 0,36 11-6779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24575,'9'-14'0,"3"-8"0,-1-11 0,-6 1 0,-13 15 0,-6 19 0,0 19 0,2 19 0,3 13 0,8-3 0,4-2 0,11 2 0,7-9 0,9-10 0,1-12-8191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1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24575,'0'9'0,"0"7"0,0 11 0,10 10 0,2 2 0,-1 5 0,-1 4 0,6 7 0,0 4 0,-2-4 0,-3-11-8191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 24575,'0'-9'0,"-4"-3"0,-7 0 0,-1 7 0,11 5 0,5-3 0,-2-1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24575,'9'-9'0,"3"-12"0,0-8 0,-8 2 0,-3 5-8191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24575,'-1'5'0,"0"-1"0,0 1 0,-1-1 0,1 0 0,-1 1 0,0-1 0,0 0 0,-1 0 0,0 0 0,-4 5 0,-1 4 0,-14 20 0,-48 55 0,59-75 0,-2 0 0,0-1 0,0-1 0,-1 0 0,0-1 0,-27 14 0,6-8 0,28-10 0,17-2 0,32-3 0,-26-1 0,-2 1 0,1 1 0,-1 0 0,1 1 0,-1 1 0,25 10 0,-31-10 0,0-1 0,0 2 0,0-1 0,-1 1 0,0 0 0,0 0 0,0 1 0,-1 0 0,0 0 0,10 14 0,2 8-1365,-3-3-5461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24575,'-44'58'0,"-86"73"0,130-131 0,-1 0 0,1 0 0,0 0 0,0 1 0,0-1 0,0 0 0,-1 0 0,1 0 0,0 1 0,0-1 0,0 0 0,0 0 0,0 1 0,0-1 0,0 0 0,0 1 0,0-1 0,0 0 0,0 0 0,0 1 0,0-1 0,0 0 0,0 0 0,0 1 0,0-1 0,0 0 0,0 0 0,0 1 0,0-1 0,0 0 0,1 0 0,-1 1 0,0-1 0,0 0 0,0 0 0,0 0 0,1 1 0,-1-1 0,0 0 0,0 0 0,0 0 0,1 0 0,-1 1 0,0-1 0,0 0 0,1 0 0,-1 0 0,0 0 0,0 0 0,1 0 0,-1 0 0,0 0 0,0 0 0,1 0 0,-1 0 0,0 0 0,0 0 0,1 0 0,-1 0 0,0 0 0,0 0 0,1 0 0,-1 0 0,0 0 0,24 0 0,-22 0 0,23-2 30,-1 2 0,1 1 0,31 4 0,-48-3-136,0 0 0,0 0 0,0 1 0,0 0 0,0 0 0,-1 0-1,1 1 1,-1 1 0,0-1 0,0 1 0,-1 0 0,1 1 0,7 7 0,10 18-6720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7 173 24575,'-1'44'0,"0"-21"0,1-1 0,4 38 0,-3-56 0,0 0 0,0 0 0,1 0 0,-1 0 0,1-1 0,0 1 0,0 0 0,0-1 0,0 0 0,1 1 0,-1-1 0,1 0 0,0 0 0,6 5 0,-3-4 0,0 0 0,1 0 0,-1 0 0,1-1 0,0 0 0,0-1 0,14 4 0,-11-3 0,1-2 0,-1 1 0,1-1 0,0-1 0,-1 0 0,1 0 0,0-1 0,-1 0 0,1-1 0,-1-1 0,18-5 0,-21 4 0,0-1 0,0 0 0,0 0 0,-1 0 0,1-1 0,-1 0 0,-1 0 0,1 0 0,-1-1 0,0 0 0,-1 0 0,0 0 0,0 0 0,0-1 0,-1 0 0,0 1 0,3-17 0,-2 9 0,-1 0 0,0 0 0,-1 0 0,-1 0 0,-1 0 0,0-1 0,-1 1 0,-5-30 0,5 39 0,0 1 0,-1 0 0,0-1 0,0 1 0,0 0 0,0 0 0,-1 0 0,0 1 0,0-1 0,0 0 0,-1 1 0,0 0 0,1 0 0,-8-5 0,5 5 0,0 0 0,0 1 0,0 0 0,0 1 0,-1 0 0,1-1 0,-1 2 0,0-1 0,1 1 0,-1 0 0,-10 0 0,2 0 15,1 1 0,-1 0 0,0 1 0,1 1 0,-1 0 0,0 1 0,-16 5 0,26-6-83,0 0 1,0 0-1,0 1 1,0 0-1,0 0 1,0 0-1,1 0 1,0 1-1,0-1 1,0 1-1,0 0 1,0 1-1,1-1 1,0 1-1,-1-1 1,2 1-1,-1 0 1,1 0-1,-1 0 1,2 0-1,-4 11 1,-1 17-6759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24575,'0'9'0,"0"17"0,0 14 0,0 8 0,0 6 0,9-7 0,3-2 0,9 1 0,5-8 0,-1-10-8191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3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75 554 24575,'0'-418'0,"0"401"0,1 1 0,4-22 0,-4 32 0,0 1 0,0-1 0,1 1 0,0-1 0,0 1 0,1 0 0,-1-1 0,1 1 0,6-8 0,-9 13 0,0 0 0,0 0 0,1 0 0,-1-1 0,0 1 0,0 0 0,0 0 0,0 0 0,1-1 0,-1 1 0,0 0 0,0 0 0,1 0 0,-1 0 0,0 0 0,0 0 0,1 0 0,-1 0 0,0-1 0,0 1 0,1 0 0,-1 0 0,0 0 0,0 0 0,1 0 0,-1 0 0,0 0 0,0 1 0,1-1 0,-1 0 0,0 0 0,0 0 0,1 0 0,-1 0 0,0 0 0,0 0 0,1 0 0,-1 1 0,0-1 0,0 0 0,0 0 0,1 0 0,-1 1 0,0-1 0,0 0 0,0 0 0,0 0 0,0 1 0,1-1 0,-1 0 0,0 0 0,0 1 0,0-1 0,0 0 0,0 0 0,0 1 0,5 17 0,0 21 0,-1 0 0,-3 70 0,-17 83 0,1-2 0,13 84 0,3-158 0,-1-107 0,0 0 0,-1 0 0,0 1 0,0-1 0,-1 0 0,0 0 0,-1 0 0,-7 16 0,7-20 0,0 0 0,0 0 0,-1 0 0,1-1 0,-1 1 0,0-1 0,0 0 0,0-1 0,-1 1 0,1 0 0,-1-1 0,0 0 0,0 0 0,0-1 0,-8 3 0,7-1 0,7-2 0,20 0 0,46-3 0,-50 0 0,253-1-1365,-234 2-5461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24575,'0'4'0,"-9"11"0,-4 17 0,-3 12 0,0 7 0,4 1 0,3 4 0,3 2 0,3 1 0,2-1 0,1-6 0,1-2 0,0 4 0,-1-2 0,1-11-8191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8 0,0 8 0,9 6 0,3-5-8191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24575,'0'-3'0,"1"0"0,-1 0 0,1 0 0,-1 1 0,1-1 0,0 0 0,0 0 0,0 0 0,0 0 0,1 1 0,-1-1 0,1 1 0,0-1 0,-1 1 0,1-1 0,0 1 0,1 0 0,-1 0 0,0 0 0,0 0 0,1 1 0,0-1 0,-1 1 0,1-1 0,0 1 0,-1 0 0,6-2 0,5-1 0,1 1 0,0 0 0,0 0 0,20 0 0,-29 3 0,0-1 0,0 1 0,0 0 0,0 0 0,0 0 0,0 1 0,-1-1 0,1 1 0,0 1 0,0-1 0,-1 1 0,1-1 0,-1 1 0,1 1 0,-1-1 0,0 1 0,0-1 0,0 1 0,0 0 0,0 1 0,-1-1 0,1 1 0,-1-1 0,0 1 0,0 0 0,0 0 0,-1 1 0,0-1 0,3 5 0,8 25 0,0 0 0,-3 1 0,-1 0 0,7 54 0,33 134 0,-47-215 0,-1-11 0,1-25 0,-2-45 0,1 17 0,0 36 0,0 0 0,-2-1 0,0 1 0,-1 0 0,-5-21 0,7 39 0,0 1 0,-1 0 0,1 0 0,0-1 0,-1 1 0,1 0 0,-1 0 0,1 0 0,-1 0 0,0-1 0,0 1 0,1 0 0,-1 0 0,0 0 0,0 1 0,0-1 0,0 0 0,0 0 0,0 0 0,0 1 0,0-1 0,0 0 0,0 1 0,-1-1 0,1 1 0,0-1 0,-3 1 0,2 0 0,0 0 0,-1 1 0,1-1 0,-1 1 0,1-1 0,0 1 0,0 0 0,-1 0 0,1 0 0,0 1 0,0-1 0,0 0 0,-3 3 0,-5 6 0,0-1 0,0 1 0,-16 23 0,4 1-227,1 1-1,2 1 1,1 1-1,2 0 1,-19 71-1,22-57-6598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24575,'-3'1'0,"0"-1"0,-1 1 0,1-1 0,-1 1 0,1 0 0,0 1 0,0-1 0,0 0 0,0 1 0,0 0 0,0-1 0,0 1 0,0 1 0,0-1 0,1 0 0,-1 1 0,1-1 0,0 1 0,0 0 0,0-1 0,0 1 0,-3 6 0,0 2 0,0 0 0,1 0 0,0 0 0,0 1 0,-2 14 0,3-9 0,1 0 0,0 0 0,1-1 0,1 1 0,1 0 0,4 30 0,-4-39 0,1-1 0,0 1 0,1 0 0,0-1 0,0 0 0,0 0 0,1 0 0,0 0 0,0 0 0,1-1 0,0 1 0,0-1 0,1-1 0,-1 1 0,1-1 0,11 8 0,-7-7 0,1 0 0,0-1 0,0 0 0,1-1 0,-1 0 0,1-1 0,18 3 0,-22-5 0,-1 0 0,1 0 0,-1-1 0,1 0 0,0 0 0,-1-1 0,1 0 0,-1 0 0,0-1 0,1 0 0,-1-1 0,0 1 0,10-6 0,-13 5 0,0-1 0,0 1 0,-1-1 0,1 0 0,-1 0 0,0 0 0,0 0 0,0 0 0,-1-1 0,1 1 0,-1-1 0,0 0 0,0 0 0,-1 1 0,0-1 0,0 0 0,0 0 0,0-1 0,-1 1 0,1 0 0,-2 0 0,0-10 0,1 10 0,0 0 0,-1 1 0,0-1 0,0 0 0,0 0 0,0 0 0,-1 1 0,0-1 0,0 1 0,0-1 0,-1 1 0,1 0 0,-1 0 0,0 0 0,0 0 0,0 1 0,-1-1 0,1 1 0,-1-1 0,0 1 0,0 1 0,0-1 0,-7-3 0,10 5 0,0 1 0,0 0 0,0 0 0,-1-1 0,1 1 0,0 0 0,0 0 0,0 0 0,0 0 0,0 0 0,0 1 0,0-1 0,0 0 0,0 0 0,0 1 0,-1-1 0,1 1 0,0-1 0,1 1 0,-1-1 0,0 1 0,0-1 0,0 1 0,0 0 0,0 0 0,1-1 0,-1 1 0,0 0 0,0 0 0,1 0 0,-1 0 0,1 0 0,-1 0 0,1 0 0,-1 0 0,1 1 0,-12 42 0,12-40 0,-7 64-9,3 1 0,7 105 0,0-59-1329,-2-66-5488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24575,'-3'0'0,"1"1"0,-1-1 0,1 1 0,0 0 0,-1 0 0,1 0 0,0 0 0,0 0 0,-1 1 0,1-1 0,0 1 0,0-1 0,1 1 0,-1 0 0,0-1 0,0 1 0,1 0 0,-1 0 0,1 1 0,0-1 0,0 0 0,0 0 0,-2 4 0,-1 5 0,-1 0 0,2 0 0,-4 18 0,5-20 0,0 1 0,1 0 0,0-1 0,1 1 0,0 0 0,0-1 0,4 20 0,-3-25 0,0-1 0,0 1 0,1 0 0,-1-1 0,1 1 0,0-1 0,0 0 0,0 1 0,0-1 0,1 0 0,-1 0 0,1-1 0,-1 1 0,1 0 0,0-1 0,0 0 0,1 1 0,-1-1 0,0-1 0,1 1 0,-1 0 0,6 1 0,0 0 0,0-1 0,0 0 0,0-1 0,0 0 0,0 0 0,0-1 0,0 0 0,0-1 0,0 1 0,0-2 0,0 0 0,0 0 0,0 0 0,0-1 0,-1 0 0,1-1 0,13-8 0,-16 8 0,0 0 0,0 0 0,-1-1 0,1 0 0,-1 0 0,0 0 0,-1 0 0,1-1 0,-1 0 0,0 0 0,0 0 0,-1-1 0,0 1 0,0-1 0,-1 1 0,0-1 0,0 0 0,0 0 0,-1 0 0,0-1 0,0 1 0,-1 0 0,0-9 0,-1 12 0,1 0 0,-1-1 0,0 1 0,0 0 0,0 0 0,-1 0 0,1 0 0,-1 1 0,0-1 0,0 0 0,-1 1 0,1-1 0,-1 1 0,1 0 0,-1 0 0,0 0 0,0 0 0,-1 0 0,1 1 0,0-1 0,-1 1 0,0 0 0,1 0 0,-1 0 0,0 1 0,0-1 0,0 1 0,-6-1 0,4 0 0,0 1 0,0 0 0,0 0 0,0 1 0,0 0 0,0 0 0,-1 0 0,1 1 0,0 0 0,0 0 0,0 1 0,0 0 0,0 0 0,1 0 0,-1 0 0,1 1 0,-1 0 0,1 0 0,-5 4 0,3 0-76,1-1 1,1 1-1,-1-1 0,1 2 0,0-1 0,1 0 0,0 1 0,0 0 1,0 0-1,1 0 0,1 1 0,-1-1 0,1 1 0,1-1 1,-1 1-1,1 0 0,1 14 0,2 8-6750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11 0,0 3 0,10 9 0,11 4 0,8-6 0,-2-7 0,4-10 0,6-11 0,-4-8-8191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24575,'-9'0'0,"1"0"0,-1 1 0,0 0 0,1 0 0,-1 1 0,1 0 0,0 0 0,-1 1 0,-7 4 0,10-4 0,1 0 0,0 1 0,0-1 0,1 1 0,-1 1 0,1-1 0,0 1 0,0-1 0,0 1 0,1 0 0,-1 0 0,1 1 0,-3 8 0,-2 3 0,2 0 0,0 0 0,1 1 0,1-1 0,1 1 0,0 1 0,1-1 0,1 0 0,1 0 0,1 1 0,3 25 0,-3-35 0,1 0 0,0 0 0,1 0 0,0 0 0,0 0 0,1 0 0,0-1 0,0 1 0,1-1 0,0 0 0,1-1 0,0 1 0,0-1 0,0 0 0,1-1 0,0 1 0,0-1 0,1-1 0,-1 1 0,1-1 0,1-1 0,-1 1 0,15 4 0,-19-7 0,0-1 0,1 0 0,-1 0 0,1 0 0,0 0 0,-1-1 0,1 0 0,-1 0 0,1 0 0,0 0 0,-1-1 0,1 0 0,-1 0 0,1 0 0,-1 0 0,1-1 0,5-2 0,-5 1 0,-1 0 0,0 0 0,0-1 0,0 1 0,-1-1 0,1 0 0,-1 0 0,0 0 0,0 0 0,0-1 0,0 1 0,-1-1 0,0 0 0,0 1 0,2-9 0,-2 6 0,0-1 0,0-1 0,0 1 0,-1 0 0,-1 0 0,1-1 0,-1 1 0,-1 0 0,0 0 0,-3-16 0,3 19 0,-1 1 0,1-1 0,-1 1 0,0 0 0,0 0 0,0 0 0,-1 0 0,0 0 0,1 1 0,-1-1 0,-1 1 0,1-1 0,0 1 0,-1 0 0,0 1 0,1-1 0,-1 0 0,0 1 0,0 0 0,-9-3 0,0 1-151,-1 1-1,0 0 0,1 1 0,-1 0 1,0 1-1,0 0 0,-1 2 1,-18 2-1,-5 3-6674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24575,'201'11'0,"-53"-2"0,-134-8 0,0-1 0,1-1 0,17-3 0,-22 0 0,-17 2 0,-19 2 0,21 2 0,1-1 0,-1 1 0,1-1 0,0 1 0,-1 1 0,1-1 0,0 0 0,0 1 0,1 0 0,-1 0 0,1 0 0,-1 1 0,1-1 0,-3 5 0,1-1 0,0 1 0,1 0 0,0 0 0,0 0 0,1 0 0,0 0 0,-2 10 0,-1 13 0,2 1 0,1-1 0,1 41 0,2-65 0,0 18 24,0-1 0,2 1 0,0-1 0,7 25 0,-7-42-98,-1 0-1,2-1 1,-1 1 0,1-1 0,0 0-1,0 1 1,0-1 0,1-1 0,0 1-1,0 0 1,1-1 0,-1 0 0,1 0-1,1 0 1,-1-1 0,0 0 0,1 0-1,0 0 1,7 3 0,12 3-6752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 24575,'-1'1'0,"0"-1"0,0 0 0,0 1 0,-1-1 0,1 1 0,0-1 0,0 1 0,0-1 0,0 1 0,1 0 0,-1-1 0,0 1 0,0 0 0,0 0 0,0 0 0,1 0 0,-1-1 0,0 1 0,1 0 0,-1 0 0,1 1 0,-1 0 0,-10 28 0,11-28 0,-6 17 0,1 0 0,2 1 0,0-1 0,1 1 0,0 29 0,2-44 0,0 1 0,1-1 0,-1 1 0,1-1 0,0 0 0,1 0 0,-1 1 0,1-1 0,0 0 0,0 0 0,1 0 0,-1-1 0,1 1 0,0-1 0,0 1 0,1-1 0,-1 0 0,1 0 0,0 0 0,0-1 0,0 0 0,1 1 0,-1-1 0,1-1 0,5 3 0,0-1 0,0 0 0,0-1 0,1 0 0,-1-1 0,1 0 0,0-1 0,-1 0 0,1-1 0,0 0 0,14-2 0,-19 1 0,-1 0 0,1 0 0,-1-1 0,1 0 0,-1 0 0,0 0 0,0-1 0,0 1 0,0-1 0,0 0 0,-1-1 0,1 1 0,-1-1 0,0 0 0,0 0 0,0 0 0,0-1 0,-1 1 0,0-1 0,0 0 0,3-6 0,0-3 0,-2 1 0,1-1 0,-2 0 0,0 0 0,0 0 0,-2-1 0,1 1 0,-2 0 0,0-1 0,-1 1 0,0-1 0,-1 1 0,-5-17 0,6 27 5,-1 0-1,1 0 1,-1 0-1,0 0 0,0 1 1,-1-1-1,1 1 1,-1-1-1,0 1 1,1 0-1,-1 0 0,-1 0 1,1 1-1,0-1 1,-1 1-1,0-1 1,1 1-1,-1 0 1,0 1-1,0-1 0,0 1 1,0 0-1,0-1 1,0 2-1,0-1 1,-7 0-1,1 0-139,0 1 0,0 0 0,0 1 0,0 0 0,0 1 0,0 0 0,1 0 0,-1 1 0,1 0 0,-11 5 0,-23 17-6691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24575,'5'0'0,"10"0"0,12 0 0,11 0 0,3 0 0,4 0 0,8 0 0,-9 0 0,-13 0-8191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24575,'0'13'0,"0"24"0,0 23 0,0 11 0,0 8 0,5-11 0,1-11 0,0-7 0,3-12 0,10-3 0,10-7 0,1-9-8191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24575,'0'3'0,"-1"-1"0,0 1 0,1 0 0,-1-1 0,0 1 0,-1-1 0,1 1 0,0-1 0,-3 4 0,-5 9 0,6-9 0,1-1 0,0 1 0,0-1 0,0 1 0,1 0 0,0 0 0,0-1 0,0 1 0,1 0 0,0 0 0,1 11 0,0-14 0,0 1 0,0-1 0,1 0 0,-1 0 0,1 0 0,-1 0 0,1-1 0,0 1 0,0 0 0,0-1 0,1 1 0,-1-1 0,1 0 0,-1 0 0,1 0 0,0 0 0,0 0 0,-1 0 0,1-1 0,1 1 0,-1-1 0,6 2 0,2 0 0,1 1 0,0-1 0,0-1 0,0 0 0,0-1 0,1 0 0,-1-1 0,0 0 0,17-3 0,-24 2 0,-1 0 0,0 1 0,0-1 0,0-1 0,0 1 0,-1-1 0,1 1 0,0-1 0,-1 0 0,1 0 0,-1-1 0,1 1 0,-1-1 0,0 0 0,0 1 0,0-1 0,-1-1 0,1 1 0,-1 0 0,1-1 0,-1 1 0,0-1 0,-1 0 0,1 1 0,-1-1 0,1 0 0,-1 0 0,0 0 0,0 0 0,0-8 0,-1 8 6,0-1-1,-1 1 1,1-1-1,-1 1 0,0-1 1,0 1-1,-1 0 1,1-1-1,-1 1 1,0 0-1,0 0 1,0 0-1,0 0 0,-1 1 1,0-1-1,0 1 1,0-1-1,0 1 1,0 0-1,0 0 1,-6-3-1,1 0-170,0 1 0,-1 0 0,0 1 0,0-1 0,0 2 0,-1-1 0,1 1 0,-16-2 0,-6 0-6661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24575,'-10'0'0,"0"0"0,-1 1 0,1 0 0,0 1 0,0 0 0,0 0 0,-15 6 0,22-6 0,-1 0 0,0 0 0,1 0 0,0 0 0,-1 1 0,1-1 0,0 1 0,0 0 0,0-1 0,1 2 0,-1-1 0,1 0 0,-1 0 0,1 1 0,0-1 0,1 1 0,-1 0 0,1-1 0,-1 1 0,1 0 0,0 0 0,0 4 0,0-5 0,1-1 0,0 1 0,-1-1 0,1 1 0,0 0 0,1-1 0,-1 1 0,0-1 0,1 1 0,-1-1 0,1 1 0,0-1 0,0 1 0,0-1 0,0 1 0,1-1 0,-1 0 0,0 0 0,1 0 0,0 0 0,-1 0 0,1 0 0,0 0 0,0 0 0,0-1 0,3 3 0,5 1 0,0 0 0,-1-1 0,2 0 0,-1 0 0,12 2 0,14 5 0,-67 11 0,26-18 0,0 1 0,0-1 0,1 0 0,0 1 0,0 0 0,0 0 0,0 0 0,1 1 0,0-1 0,0 1 0,0 0 0,1 0 0,0 0 0,0 0 0,0 0 0,1 0 0,-1 9 0,1-11 0,1 1 0,0 0 0,0-1 0,0 1 0,0 0 0,1-1 0,-1 1 0,1 0 0,0-1 0,1 1 0,-1-1 0,1 0 0,0 1 0,0-1 0,0 0 0,1 0 0,-1 0 0,1 0 0,0-1 0,0 1 0,1-1 0,-1 0 0,6 5 0,1-3-72,0 1 1,0-2-1,0 0 0,1 0 0,0-1 0,-1 0 0,1 0 0,0-2 1,1 1-1,-1-1 0,0-1 0,0 0 0,0-1 0,0 0 0,0 0 1,0-1-1,0-1 0,13-4 0,0-5-6754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24575,'58'1'0,"-34"1"0,0-2 0,1 0 0,-1-2 0,47-9 0,-46 0 0,-30 13 0,1 1 0,-1-1 0,1 1 0,-1 0 0,1 0 0,0 0 0,0 1 0,-6 6 0,4 0 0,1 1 0,-1-1 0,1 1 0,1 1 0,0-1 0,1 0 0,0 1 0,1 0 0,-1 15 0,0-2 0,2 1 0,1 0 0,5 31 0,-4-42-97,2 0-1,0-1 1,0 1-1,2-1 1,0 0-1,0 0 1,1 0-1,1-1 1,0 0-1,1-1 1,1 1-1,-1-1 0,13 12 1,12 2-6729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70 24575,'-2'0'0,"0"0"0,1 0 0,-1 0 0,0 1 0,0-1 0,0 1 0,1-1 0,-1 1 0,0-1 0,1 1 0,-1 0 0,1 0 0,-1 0 0,1 0 0,-1 0 0,1 0 0,-1 0 0,1 1 0,0-1 0,0 0 0,-2 3 0,1-1 0,1 0 0,-1 1 0,1-1 0,-1 0 0,1 1 0,0 0 0,0-1 0,1 1 0,-1 0 0,1 4 0,-1-3 0,1-1 0,0 0 0,0 1 0,1-1 0,-1 0 0,1 0 0,0 1 0,0-1 0,0 0 0,1 0 0,-1 0 0,1 0 0,0 0 0,0-1 0,1 1 0,-1 0 0,1-1 0,-1 0 0,5 4 0,-2-4 0,1 1 0,0-1 0,0-1 0,1 1 0,-1-1 0,1 0 0,-1 0 0,1-1 0,-1 0 0,1 0 0,0 0 0,0-1 0,-1 0 0,1-1 0,0 1 0,-1-1 0,1 0 0,0-1 0,6-2 0,-8 2 0,-1 0 0,1 0 0,-1 0 0,0 0 0,0-1 0,0 1 0,0-1 0,-1 0 0,1 0 0,-1-1 0,0 1 0,0-1 0,0 1 0,0-1 0,0 0 0,-1 0 0,0-1 0,0 1 0,0 0 0,0-1 0,-1 1 0,0-1 0,0 1 0,0-1 0,0 0 0,-1 1 0,1-7 0,-2 6 0,1 1 0,-1 0 0,0-1 0,0 1 0,0 0 0,-1-1 0,1 1 0,-1 0 0,0 0 0,0 0 0,-1 0 0,1 1 0,-5-6 0,2 3 0,0 1 0,-1-1 0,0 1 0,0 0 0,0 1 0,-1-1 0,-12-5 0,14 7 0,-1 1 0,1 0 0,-1 0 0,0 0 0,0 0 0,0 1 0,0 0 0,0 1 0,-12 0 0,15 0 0,-1 0 0,1 1 0,0-1 0,0 1 0,0 0 0,-1 0 0,1 0 0,0 1 0,0-1 0,0 1 0,1 0 0,-1 0 0,0 0 0,1 0 0,-1 0 0,1 0 0,0 1 0,-4 3 0,1 3 0,-1 1 0,1 0 0,0 0 0,1 1 0,0-1 0,1 1 0,0 0 0,1 0 0,0 0 0,1 0 0,0 0 0,1 13 0,1 19 0,14 76 0,-11-94 0,3 41 66,-2 79-1,4 36-1561,-4-145-5330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 24575,'-2'-8'0,"-3"10"0,-4 17 0,6-7 0,1 0 0,1 1 0,0-1 0,1 0 0,0 1 0,1-1 0,0 1 0,1-1 0,0 0 0,7 18 0,-7-22 0,2 0 0,-1-1 0,1 1 0,1-1 0,-1 0 0,1 0 0,0-1 0,1 1 0,-1-1 0,1 0 0,1-1 0,-1 1 0,1-1 0,0-1 0,0 1 0,13 5 0,-7-4 0,-1-2 0,1 0 0,0 0 0,0-1 0,0-1 0,1 0 0,-1-1 0,1-1 0,-1 0 0,1 0 0,-1-1 0,14-3 0,-22 3 0,0 0 0,0 0 0,-1-1 0,1 0 0,0 1 0,-1-2 0,1 1 0,-1 0 0,0-1 0,0 0 0,0 0 0,0 0 0,0 0 0,0-1 0,-1 1 0,0-1 0,0 0 0,0 0 0,0 0 0,0-1 0,-1 1 0,0-1 0,0 1 0,0-1 0,0 0 0,-1 1 0,0-1 0,0 0 0,0 0 0,-1 0 0,0 0 0,1 0 0,-2 0 0,0-8 0,-1 3 0,0 1 0,-1-1 0,0 0 0,0 1 0,-1 0 0,0 0 0,-1 0 0,0 0 0,0 1 0,-1-1 0,0 2 0,-1-1 0,1 0 0,-16-11 0,16 13 0,-1 1 0,1 0 0,-1 0 0,0 1 0,0-1 0,0 2 0,-1-1 0,0 1 0,1 0 0,-1 1 0,0 0 0,0 0 0,0 0 0,-1 1 0,1 1 0,0-1 0,0 1 0,-13 2 0,15 0-62,1 0 0,-1 0 0,0 1 0,0 0 0,1 0 0,0 1 0,0 0 0,0-1 0,0 2 0,0-1 0,1 0 0,0 1 0,0 0-1,0 0 1,0 0 0,1 1 0,0-1 0,0 1 0,0 0 0,1-1 0,-2 8 0,-8 22-6764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0,0 11 0,0 3 0,0 9 0,0 4 0,9-6 0,3-11-8191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22 0,0 8 0,5 6 0,1 4 0,-1-8-8191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24575,'9'5'0,"-1"0"0,1 0 0,-1 0 0,1 1 0,-2 1 0,1-1 0,-1 1 0,0 0 0,8 11 0,3 1 0,18 24 0,-1 2 0,-3 1 0,-1 1 0,-2 2 0,37 88 0,-58-117 0,0 0 0,-1 1 0,-1-1 0,0 2 0,-2-1 0,2 26 0,-6-41 0,0-1 0,0 1 0,0 0 0,-1-1 0,0 1 0,0 0 0,0-1 0,-1 0 0,0 1 0,0-1 0,0 0 0,-4 7 0,3-9 0,1 0 0,-1 0 0,0 0 0,0 0 0,0-1 0,-1 1 0,1-1 0,0 0 0,-1 0 0,0 0 0,1 0 0,-1-1 0,0 1 0,0-1 0,0 0 0,0 0 0,0 0 0,-8 0 0,6-1 0,0 0 0,0 0 0,0 0 0,0-1 0,0 0 0,0 0 0,0 0 0,0-1 0,1 0 0,-1 0 0,1 0 0,-1-1 0,1 0 0,0 0 0,0 0 0,0-1 0,0 1 0,1-1 0,-1 0 0,1-1 0,0 1 0,0-1 0,1 0 0,-1 0 0,-3-8 0,2 3 0,0 1 0,1-1 0,1 0 0,0 0 0,0 0 0,1 0 0,0-1 0,1 1 0,0 0 0,0-1 0,1 1 0,1-1 0,3-20 0,1 13 0,1-1 0,0 1 0,2 0 0,0 1 0,15-24 0,58-77 0,-12 34-1365,-44 52-5461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24575,'-2'1'0,"0"1"0,-1 0 0,1 0 0,0 0 0,0 0 0,1 0 0,-1 1 0,0-1 0,1 0 0,-3 5 0,0 0 0,-4 8 0,1 0 0,0 0 0,1 1 0,1 0 0,0 0 0,1 0 0,1 1 0,0 0 0,2-1 0,0 1 0,0 0 0,4 25 0,-2-37 0,0 1 0,0-1 0,1 1 0,0-1 0,0 0 0,0 1 0,1-1 0,0-1 0,0 1 0,0 0 0,1-1 0,-1 1 0,1-1 0,0 0 0,0 0 0,1-1 0,-1 1 0,1-1 0,-1 0 0,1 0 0,0 0 0,0-1 0,1 0 0,-1 0 0,0 0 0,1-1 0,10 2 0,-11-2 0,1 0 0,-1-1 0,1 0 0,-1 0 0,1 0 0,-1 0 0,0-1 0,1 0 0,-1 0 0,0-1 0,0 1 0,1-1 0,-1 0 0,0-1 0,-1 1 0,1-1 0,0 0 0,-1 0 0,0 0 0,0-1 0,0 0 0,0 0 0,0 0 0,-1 0 0,1 0 0,-1-1 0,0 1 0,-1-1 0,3-5 0,14-46 0,4-10 0,-20 89 0,-4-16 0,1 0 0,0 1 0,0-1 0,1 1 0,0-1 0,1 0 0,-1 0 0,1 0 0,0 1 0,1-2 0,0 1 0,0 0 0,1-1 0,-1 1 0,1-1 0,1 0 0,-1 0 0,1 0 0,0-1 0,0 0 0,1 0 0,0 0 0,-1-1 0,2 1 0,-1-2 0,10 6 0,-8-5 0,1-1 0,-1 1 0,1-1 0,0-1 0,-1 0 0,1 0 0,16 0 0,-21-1 0,-1-1 0,1-1 0,0 1 0,0 0 0,0-1 0,0 0 0,-1 0 0,1 0 0,0 0 0,-1-1 0,1 0 0,-1 1 0,1-1 0,-1 0 0,0-1 0,0 1 0,0-1 0,0 1 0,0-1 0,4-6 0,-2 1 0,0 0 0,-1-1 0,0 0 0,0 0 0,-1 0 0,0 0 0,0 0 0,-1-1 0,1-11 0,0-16 0,-1-39 0,-2 55 0,-1-43-1365,0 10-5461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24575,'3'3'0,"-1"1"0,1 0 0,-1 0 0,0 0 0,0 0 0,0 1 0,1 7 0,4 6 0,9 25 0,12 47 0,-16-47 0,20 46 0,-28-81 0,0 0 0,0 0 0,1 0 0,0-1 0,7 9 0,-10-15 0,-1 1 0,0 0 0,1-1 0,-1 1 0,1-1 0,0 0 0,-1 1 0,1-1 0,0 0 0,0 0 0,0 0 0,0 0 0,0-1 0,0 1 0,0 0 0,0-1 0,0 1 0,0-1 0,0 0 0,0 0 0,1 0 0,-1 0 0,0 0 0,0 0 0,0 0 0,0-1 0,3 0 0,0-2 0,-1 0 0,1 1 0,-1-1 0,0-1 0,0 1 0,0-1 0,-1 1 0,1-1 0,-1 0 0,0 0 0,0-1 0,3-5 0,27-62 0,-24 51 0,4-10 60,14-50 0,-23 67-308,-1 0 1,-1 0-1,0-1 1,-1 1-1,-2-30 1,-3 15-6579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3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24575,'-5'7'0,"0"0"0,1 0 0,-1 0 0,1 1 0,1 0 0,0-1 0,-3 10 0,-1 1 0,2-4 0,0 1 0,1-1 0,0 1 0,2-1 0,-1 1 0,2 0 0,0 0 0,1 0 0,0 0 0,1 0 0,5 25 0,-3-30 0,-1 0 0,2-1 0,-1 1 0,1-1 0,0 0 0,1 0 0,0-1 0,1 1 0,0-1 0,0 0 0,0 0 0,1-1 0,0 0 0,1 0 0,0-1 0,0 0 0,0 0 0,13 6 0,-16-9 0,0-1 0,1 0 0,-1 0 0,0 0 0,1 0 0,-1-1 0,1 0 0,-1 0 0,1 0 0,0-1 0,-1 0 0,1 0 0,10-2 0,-13 1 0,1 0 0,-1 0 0,0-1 0,1 1 0,-1-1 0,0 0 0,0 0 0,0 0 0,0 0 0,-1 0 0,1-1 0,-1 1 0,1-1 0,-1 0 0,0 0 0,0 0 0,0 0 0,0 0 0,-1 0 0,1 0 0,-1-1 0,2-5 0,1-1 0,-1 0 0,-1 0 0,0 0 0,0 0 0,-1 0 0,0 0 0,-1 0 0,0-1 0,0 1 0,-1 0 0,-1 0 0,0 0 0,0 0 0,-1 0 0,0 0 0,-1 0 0,0 1 0,0 0 0,-1 0 0,0 0 0,-1 0 0,0 1 0,0 0 0,-1 0 0,0 0 0,0 1 0,-1 0 0,0 1 0,0 0 0,-1 0 0,-8-5 0,-33-10-1365,7 8-5461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24575,'0'10'0,"0"15"0,0 10 0,9 7 0,3 6 0,0-5-8191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24575,'10'0'0,"11"5"0,12 10 0,5 12 0,5 11 0,-4 3 0,-14 4 0,-16 4 0,-18-3 0,-17 1 0,-14-8 0,1-1 0,7-7-8191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24575,'10'0'0,"16"9"0,13 3 0,0 9 0,7 1 0,10-4 0,-1-5 0,-9 5 0,-22 9 0,-14 13 0,-19 0 0,-8 7 0,-1 9 0,3 0 0,4-1 0,3-4 0,4-12-8191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24575,'0'-2'0,"0"-1"0,1 1 0,-1-1 0,1 1 0,0-1 0,-1 1 0,1 0 0,0 0 0,1-1 0,-1 1 0,0 0 0,1 0 0,-1 0 0,1 0 0,-1 0 0,1 0 0,0 1 0,0-1 0,0 0 0,0 1 0,0 0 0,0-1 0,1 1 0,3-1 0,-5 1 0,1 0 0,-1 1 0,1-1 0,0 1 0,-1-1 0,1 1 0,0 0 0,0 0 0,-1 0 0,1 0 0,0 0 0,-1 0 0,1 0 0,0 1 0,-1-1 0,1 0 0,0 1 0,-1 0 0,1-1 0,-1 1 0,1 0 0,-1 0 0,1 0 0,-1 0 0,0 0 0,1 0 0,-1 0 0,0 0 0,0 0 0,0 1 0,0-1 0,0 0 0,0 1 0,0-1 0,0 1 0,1 2 0,2 9 0,-1 1 0,0-1 0,0 1 0,-2 0 0,1 0 0,-2 18 0,0-18 0,0 0 0,1 1 0,1-1 0,0 0 0,7 22 0,-9-34 0,1 0 0,0 0 0,0 1 0,0-1 0,0 0 0,0 0 0,1 0 0,-1 0 0,1 0 0,-1 0 0,1-1 0,0 1 0,-1 0 0,1-1 0,0 1 0,0-1 0,0 0 0,0 0 0,0 0 0,1 0 0,1 1 0,0-1 0,-1-1 0,0 0 0,1 0 0,-1 0 0,1 0 0,-1 0 0,0-1 0,1 0 0,-1 1 0,0-1 0,1 0 0,-1-1 0,4-1 0,9-6 0,0-1 0,0 0 0,-1-2 0,17-16 0,-25 23 0,10-11 0,49-37 0,-59 48 0,0 1 0,0 0 0,0 0 0,1 1 0,-1 0 0,1 0 0,0 1 0,10-2 0,-16 3 0,1 1 0,-1 0 0,1 0 0,0 0 0,-1 0 0,1 0 0,-1 1 0,1-1 0,0 1 0,-1-1 0,1 1 0,-1 0 0,1 0 0,-1 0 0,0 0 0,0 1 0,1-1 0,-1 1 0,0-1 0,0 1 0,0 0 0,0 0 0,-1 0 0,1 0 0,0 0 0,-1 0 0,1 0 0,-1 0 0,0 1 0,0-1 0,0 1 0,0-1 0,0 1 0,0 4 0,3 9 0,-2 0 0,0-1 0,0 1 0,-2 24 0,0-32 0,-11 380-1365,10-350-5461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24575,'0'14'0,"0"18"0,-5 8 0,-1 7 0,0 4 0,1 3 0,1 6 0,2 7 0,1-9-8191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24575,'-3'-1'0,"-7"8"0,-21 22 0,-16 14 0,22-26 0,-1-1 0,0-1 0,-1-2 0,0 0 0,-1-2 0,-1-1 0,-43 9 0,86-16 0,0 1 0,-1 0 0,21 9 0,-13-2 0,-1 2 0,-1 0 0,0 0 0,-1 2 0,-1 0 0,31 36 0,25 21 0,-46-53-1365,-1-5-5461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24575,'-13'9'0,"-15"13"0,-15 11 0,-5 0 0,5-10 0,19-9 0,23-7 0,17 0 0,18 8 0,18 11 0,10 10 0,-3-1 0,0-2 0,-2-7 0,-11-7-8191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24575,'127'3'0,"144"-7"0,-265 4 0,-1-1 0,0 1 0,0-1 0,0 0 0,0 0 0,0-1 0,0 0 0,0 0 0,0 0 0,-1 0 0,5-4 0,-8 6 0,-1 0 0,0 0 0,0 0 0,1-1 0,-1 1 0,0 0 0,0 0 0,1 0 0,-1-1 0,0 1 0,0 0 0,1 0 0,-1-1 0,0 1 0,0 0 0,0-1 0,0 1 0,0 0 0,0-1 0,1 1 0,-1 0 0,0-1 0,0 1 0,0 0 0,0-1 0,0 1 0,0 0 0,0-1 0,0 1 0,0 0 0,0-1 0,-1 1 0,1 0 0,0 0 0,0-1 0,0 1 0,0 0 0,0-1 0,-1 1 0,1 0 0,0 0 0,0-1 0,0 1 0,-1 0 0,1 0 0,0-1 0,0 1 0,-1 0 0,1 0 0,0 0 0,-1-1 0,1 1 0,0 0 0,-1 0 0,1 0 0,0 0 0,-1 0 0,1 0 0,0 0 0,0 0 0,-1 0 0,1 0 0,0 0 0,-1 0 0,0 0 0,-22-1 0,19 3 0,0-1 0,0 1 0,0-1 0,1 1 0,-1 0 0,1 1 0,-1-1 0,1 1 0,0-1 0,0 1 0,0 0 0,0 0 0,1 0 0,-1 1 0,1-1 0,0 1 0,0-1 0,0 1 0,0 0 0,0 0 0,1 0 0,0 0 0,-1 5 0,-2 8 0,1-1 0,0 1 0,1 0 0,1 23 0,1-18 40,1 1 0,8 44 0,-7-59-154,0 0 0,0-1-1,1 1 1,0-1 0,0 1 0,1-1-1,0 0 1,0-1 0,0 1 0,1-1-1,0 0 1,6 6 0,13 7-6712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24575,'-9'0'0,"0"0"0,0 1 0,1 0 0,-1 1 0,0 0 0,1 0 0,-1 1 0,1 0 0,0 0 0,0 1 0,-8 5 0,13-7 0,1-1 0,-1 1 0,1 1 0,-1-1 0,1 0 0,0 1 0,0-1 0,0 1 0,0-1 0,0 1 0,1 0 0,-1 0 0,1 0 0,0 0 0,0 0 0,0 0 0,0 0 0,0 0 0,1 1 0,-1-1 0,1 0 0,0 0 0,0 0 0,0 1 0,1-1 0,-1 0 0,1 0 0,0 1 0,-1-1 0,1 0 0,1 0 0,1 5 0,1-2 0,-1 1 0,2 0 0,-1-1 0,0 1 0,1-1 0,0-1 0,1 1 0,-1-1 0,1 0 0,0 0 0,1 0 0,-1-1 0,1 0 0,-1 0 0,9 3 0,-5-3 0,0 0 0,0-1 0,0 0 0,0-1 0,1 0 0,-1 0 0,0-1 0,1-1 0,-1 1 0,18-3 0,-21 1 0,-3 0 0,-6 2 0,-22 7 0,17-5 0,1 2 0,0-1 0,0 0 0,0 1 0,1 0 0,0 1 0,0-1 0,0 1 0,0 0 0,1 0 0,0 1 0,0-1 0,1 1 0,0 0 0,0-1 0,-3 14 0,5-16 0,0 1 0,0-1 0,1 1 0,0 0 0,0-1 0,0 1 0,0 0 0,1-1 0,-1 1 0,1 0 0,0-1 0,1 1 0,-1-1 0,1 0 0,0 1 0,0-1 0,0 0 0,1 0 0,-1 0 0,1 0 0,0-1 0,0 1 0,0-1 0,1 0 0,-1 0 0,1 0 0,0 0 0,4 2 0,5 2-114,1-1 1,0 0-1,1-1 0,-1 0 0,1-2 1,0 1-1,0-2 0,0 0 0,0-1 1,1 0-1,20-3 0,11-2-6712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24575,'339'0'0,"-349"1"0,1 0 0,-1 0 0,1 1 0,0 0 0,-1 1 0,1 0 0,0 1 0,1 0 0,-1 0 0,1 0 0,-1 1 0,1 1 0,1-1 0,-1 1 0,1 1 0,0-1 0,0 1 0,1 1 0,0-1 0,0 1 0,1 0 0,0 0 0,0 0 0,1 1 0,-5 14 0,6-16 0,0 1 0,1-1 0,0 1 0,1-1 0,-1 1 0,1 0 0,1-1 0,0 1 0,0 0 0,0 0 0,1-1 0,0 1 0,0 0 0,1-1 0,0 1 0,0-1 0,1 0 0,0 0 0,0 0 0,1 0 0,0 0 0,0-1 0,1 1 0,0-1 0,0 0 0,0-1 0,0 1 0,1-1 0,0 0 0,0 0 0,1-1 0,7 5 0,10 2-42,1-2 0,0 0 0,51 10 0,-36-9-1155,4 1-5629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61 116 24575,'-1'0'0,"1"0"0,-1 1 0,0-1 0,0 0 0,1 1 0,-1-1 0,0 0 0,1 1 0,-1-1 0,0 1 0,1-1 0,-1 1 0,0-1 0,1 1 0,-1 0 0,1-1 0,-1 1 0,1 0 0,0-1 0,-1 1 0,1 0 0,0-1 0,-1 1 0,1 0 0,0 0 0,0-1 0,0 1 0,-1 0 0,1 0 0,0 0 0,0-1 0,0 1 0,0 0 0,1 1 0,4 29 0,-2-26 0,1-1 0,-1 1 0,1-1 0,0 0 0,0 0 0,0 0 0,1 0 0,-1-1 0,1 0 0,0 0 0,0 0 0,0 0 0,0-1 0,7 2 0,1 1 0,1-1 0,0 0 0,0-1 0,21 2 0,-30-5 0,0 1 0,0-1 0,-1-1 0,1 1 0,0-1 0,0 1 0,-1-1 0,1-1 0,-1 1 0,1-1 0,-1 1 0,1-1 0,-1-1 0,0 1 0,0-1 0,0 1 0,0-1 0,4-4 0,-6 4 0,1 0 0,-1 0 0,0 0 0,0 0 0,0 0 0,-1-1 0,1 1 0,-1-1 0,0 1 0,0-1 0,0 1 0,0-1 0,0 1 0,-1-1 0,0 0 0,0 1 0,0-1 0,0 0 0,0 1 0,-1-1 0,1 0 0,-1 1 0,0-1 0,-2-3 0,0-1 0,0 1 0,-1-1 0,1 1 0,-2 0 0,1 1 0,-1-1 0,0 1 0,0-1 0,-1 1 0,0 1 0,0-1 0,0 1 0,-1 0 0,1 1 0,-1 0 0,0 0 0,-1 0 0,1 1 0,-1 0 0,1 0 0,-1 1 0,0 0 0,0 0 0,0 1 0,0 0 0,0 0 0,0 1 0,0 0 0,-1 0 0,1 1 0,-15 4 0,18-3 0,0 0 0,0 0 0,0 0 0,0 1 0,1 0 0,-1 0 0,1 0 0,0 1 0,0-1 0,0 1 0,0 0 0,1 0 0,-1 0 0,1 1 0,0-1 0,1 1 0,-1 0 0,1-1 0,0 1 0,0 1 0,0-1 0,1 0 0,-2 7 0,-2 14 0,2 0 0,0 0 0,1 38 0,2-58 0,7 310 0,-7-304 24,0 0 0,1 0 0,1 0 0,4 20 0,-5-28-107,1 0 1,-1-1-1,1 1 1,0 0-1,0-1 1,0 0-1,0 1 1,1-1-1,-1 0 1,1 0-1,0 0 1,0 0-1,0-1 1,0 1-1,0-1 1,1 0-1,5 3 1,18 6-6744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 24575,'-21'0'0,"10"-1"0,0 1 0,0 0 0,1 1 0,-22 4 0,29-4 0,-1 1 0,1-1 0,0 0 0,0 1 0,0 0 0,0 0 0,0 0 0,0 0 0,0 0 0,1 0 0,-1 1 0,1-1 0,0 1 0,0 0 0,0 0 0,0 0 0,0 0 0,0 0 0,-1 5 0,1-3 0,0 1 0,0-1 0,1 1 0,-1 0 0,2 0 0,-1-1 0,0 1 0,1 0 0,0 0 0,1 0 0,-1 0 0,1 0 0,0-1 0,0 1 0,1 0 0,0-1 0,3 8 0,5 6 0,0-1 0,1 0 0,21 25 0,-19-25 0,0 0 0,13 25 0,-25-41 0,0 0 0,0 0 0,0 0 0,-1 0 0,1 0 0,-1 0 0,1 1 0,-1-1 0,0 0 0,0 0 0,0 0 0,0 1 0,0-1 0,0 0 0,-1 0 0,1 1 0,-1-1 0,0 0 0,1 0 0,-1 0 0,0 0 0,0 0 0,0 0 0,-1 0 0,1 0 0,0-1 0,-1 1 0,1 0 0,-1-1 0,1 1 0,-1-1 0,-3 3 0,-3 1 0,0 0 0,0-1 0,-1 0 0,1 0 0,-1 0 0,-14 3 0,-7-1-682,-56 6-1,36-8-6143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 24575,'-2'0'0,"-1"0"0,0 1 0,0-1 0,0 1 0,1 0 0,-1 0 0,0 0 0,1 0 0,-1 0 0,0 0 0,1 1 0,0-1 0,-1 1 0,1 0 0,0 0 0,0 0 0,0 0 0,0 0 0,0 0 0,0 0 0,1 1 0,-1-1 0,-1 6 0,0-4 0,2 1 0,-1-1 0,0 1 0,1-1 0,0 1 0,0 0 0,0-1 0,1 1 0,0 0 0,-1 0 0,2 0 0,-1-1 0,1 7 0,2-2 0,1 0 0,0-1 0,0 1 0,0-1 0,1 0 0,0 0 0,1-1 0,-1 1 0,2-1 0,-1-1 0,1 1 0,0-1 0,0 0 0,0 0 0,1-1 0,0 0 0,0-1 0,11 5 0,-12-6 0,-1 0 0,1 0 0,0-1 0,0 0 0,0 0 0,0-1 0,0 1 0,1-2 0,-1 1 0,0-1 0,1 0 0,-1 0 0,0-1 0,0 0 0,1-1 0,-1 1 0,0-1 0,0-1 0,-1 1 0,1-1 0,0-1 0,-1 1 0,10-7 0,-13 7 0,1 0 0,-1 0 0,0-1 0,0 1 0,0-1 0,0 0 0,-1 1 0,0-1 0,1 0 0,-2 0 0,1-1 0,0 1 0,-1 0 0,0-1 0,0 1 0,0-1 0,0 1 0,-1-1 0,1 1 0,-1-1 0,-1 1 0,1-1 0,0 1 0,-1-1 0,0 1 0,0-1 0,-1 1 0,1-1 0,-5-7 0,3 5 0,-1 1 0,0-1 0,0 1 0,-1 0 0,1 0 0,-1 0 0,-1 0 0,1 1 0,-1 0 0,0 0 0,0 1 0,0-1 0,-1 1 0,0 1 0,0-1 0,0 1 0,-10-3 0,3 3 17,-1 0 0,1 0 1,-1 2-1,1 0 0,-1 0 0,-27 3 0,36-1-95,0 0 0,0 0 0,0 1-1,0-1 1,0 1 0,0 1 0,0-1 0,1 1 0,-1 0-1,1 0 1,0 1 0,0-1 0,0 1 0,0 0 0,1 1-1,0-1 1,-1 1 0,-4 8 0,-1 8-6748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24575,'-5'5'0,"-1"6"0,1 15 0,0 12 0,6 0 0,3 2 0,10-5 0,2 0 0,4-10 0,-3-9-8191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24575,'4'5'0,"2"10"0,0 8 0,-6 9 0,-2-2-8191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4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 24575,'2'1'0,"-1"-1"0,1 0 0,0 1 0,0-1 0,0 1 0,-1-1 0,1 1 0,0 0 0,-1 0 0,1 0 0,-1 0 0,1 0 0,-1 0 0,1 1 0,1 1 0,20 26 0,-15-18 0,14 19 0,-1 1 0,-2 0 0,31 68 0,-41-76 0,-1 0 0,0 1 0,-2-1 0,0 2 0,-2-1 0,2 49 0,-6-69 0,0-1 0,0 0 0,-1 1 0,1-1 0,-1 0 0,0 0 0,0 1 0,0-1 0,0 0 0,0 0 0,-1 0 0,0 0 0,1 0 0,-1-1 0,0 1 0,0 0 0,-1-1 0,1 1 0,-4 2 0,2-2 0,-1 0 0,0 0 0,1-1 0,-1 0 0,0 0 0,0 0 0,-1 0 0,1-1 0,0 0 0,-1 0 0,-6 1 0,4-2 0,0 1 0,0-1 0,0-1 0,0 1 0,1-1 0,-1-1 0,0 1 0,0-1 0,1-1 0,-1 0 0,1 0 0,0 0 0,0-1 0,0 0 0,0 0 0,-9-8 0,12 8 0,1 0 0,0 0 0,-1 0 0,1-1 0,1 0 0,-1 1 0,1-1 0,0 0 0,0 0 0,0 0 0,1-1 0,0 1 0,0 0 0,-1-8 0,2 3 0,0 1 0,1 0 0,0 0 0,1 0 0,-1 0 0,2 0 0,5-16 0,3 1 0,1 1 0,1 1 0,1-1 0,33-39 0,-21 35-156,2 0 0,0 2 0,2 1 0,1 2 0,35-21 0,-52 35-273,14-10-6397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24575,'-1'64'0,"3"76"0,-1-134 0,0 1 0,0 0 0,1 0 0,0-1 0,0 1 0,1-1 0,-1 1 0,1-1 0,1 0 0,-1 0 0,1-1 0,0 1 0,1-1 0,-1 0 0,8 7 0,-8-9 0,-1 0 0,1 0 0,0-1 0,-1 0 0,1 0 0,0 0 0,1 0 0,-1 0 0,0-1 0,0 0 0,1 0 0,-1 0 0,0 0 0,1-1 0,-1 0 0,1 0 0,-1 0 0,1 0 0,-1-1 0,1 1 0,-1-1 0,0 0 0,1-1 0,7-3 0,-5 2 0,-1-1 0,0 0 0,0-1 0,0 0 0,0 0 0,-1 0 0,0 0 0,0-1 0,0 0 0,-1 0 0,0-1 0,0 1 0,0-1 0,4-11 0,16-26 0,-21 50 0,-1 7 0,-3-8 0,1-1 0,1 1 0,-1-1 0,1 1 0,-1-1 0,1 1 0,0-1 0,1 0 0,-1 1 0,1-1 0,0 0 0,0 0 0,0 0 0,0 0 0,1-1 0,0 1 0,0-1 0,0 1 0,0-1 0,0 0 0,1 0 0,-1 0 0,1-1 0,0 1 0,0-1 0,-1 0 0,2 0 0,-1 0 0,0 0 0,0-1 0,1 0 0,-1 0 0,0 0 0,1 0 0,5-1 0,-3 1 0,0 0 0,1-1 0,-1 0 0,0-1 0,0 0 0,0 0 0,0 0 0,1-1 0,-2 0 0,1 0 0,0-1 0,0 0 0,-1 0 0,1 0 0,-1-1 0,0 0 0,0 0 0,-1-1 0,1 0 0,-1 0 0,0 0 0,0 0 0,-1-1 0,1 0 0,-1 0 0,-1 0 0,1 0 0,5-14 0,-4 1 24,0 0 0,-1 0 0,-1 0 0,1-29 0,-3 41-117,-1 0 0,0 0 1,-1 0-1,1 0 0,-1 0 0,-1 0 0,1 0 0,-1 0 1,-1 0-1,1 1 0,-1-1 0,0 1 0,0 0 1,-1 0-1,-6-9 0,-16-6-6733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24575,'1'2'0,"0"1"0,-1-1 0,1 1 0,0-1 0,0 0 0,0 1 0,1-1 0,2 4 0,5 12 0,12 35 0,0 2 0,15 57 0,-26-61 0,-6-29 0,1-1 0,1 0 0,13 34 0,-19-54 0,1 1 0,-1-1 0,1 0 0,-1 0 0,1 1 0,-1-1 0,1 0 0,0 0 0,0 0 0,0 0 0,0 0 0,0 0 0,0 0 0,0 0 0,0 0 0,0 0 0,0 0 0,0-1 0,0 1 0,1 0 0,-1-1 0,0 1 0,0-1 0,1 0 0,-1 1 0,0-1 0,1 0 0,-1 0 0,0 0 0,1 0 0,-1 0 0,1 0 0,-1 0 0,0 0 0,1 0 0,-1-1 0,0 1 0,1-1 0,-1 1 0,0-1 0,0 1 0,1-1 0,-1 0 0,0 1 0,0-1 0,0 0 0,0 0 0,0 0 0,0 0 0,0 0 0,1-1 0,4-5 0,0 1 0,-1-1 0,0 0 0,0-1 0,0 0 0,6-13 0,6-19-227,-2 0-1,-2-2 1,-1 1-1,-3-2 1,5-43-1,-10 38-6598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24575,'-1'1'0,"0"-1"0,0 0 0,1 1 0,-1-1 0,0 1 0,1-1 0,-1 1 0,1-1 0,-1 1 0,1-1 0,-1 1 0,1 0 0,-1-1 0,1 1 0,-1 0 0,1-1 0,0 1 0,-1 0 0,1 0 0,0-1 0,0 1 0,0 0 0,-1 0 0,1 1 0,-4 25 0,3-22 0,-10 133 0,10-119 0,2 0 0,0 0 0,1 0 0,1-1 0,8 25 0,-9-37 0,0 0 0,1-1 0,0 1 0,0-1 0,1 0 0,-1 0 0,1 0 0,0 0 0,1-1 0,-1 0 0,1 0 0,9 7 0,-12-10 0,1 1 0,-1-1 0,0 1 0,1-1 0,-1 0 0,1 0 0,0 0 0,-1 0 0,1 0 0,0-1 0,-1 1 0,1-1 0,0 0 0,0 0 0,0 0 0,-1 0 0,1 0 0,0-1 0,0 1 0,-1-1 0,1 0 0,0 0 0,-1 0 0,1 0 0,-1 0 0,1 0 0,-1-1 0,1 1 0,-1-1 0,3-2 0,3-4 0,-1-1 0,0 0 0,0 0 0,-1-1 0,0 0 0,0 0 0,-2 0 0,1-1 0,5-18 0,-8 21 0,1 0 0,-2-1 0,1 1 0,-1-1 0,0 1 0,-1-1 0,0 1 0,0-1 0,-1 0 0,0 1 0,0-1 0,-1 1 0,-3-10 0,2 13 5,0 0 0,0 0 1,-1 0-1,1 1 0,-1 0 0,0-1 0,0 1 0,0 1 0,-1-1 0,1 1 0,-1 0 0,0 0 1,0 0-1,0 0 0,0 1 0,-1 0 0,1 0 0,0 0 0,-1 1 0,0 0 0,-5-1 0,-15-1-315,0 1 0,-1 1 0,-29 3 0,49-2 73,-31 2-6589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24575,'16'1'0,"0"1"0,-1 0 0,17 5 0,24 3 0,193-3 0,-254-6 0,1 0 0,-1 0 0,1 0 0,0 0 0,-1 1 0,1-1 0,0 1 0,0 1 0,0-1 0,0 0 0,0 1 0,1 0 0,-1 0 0,1 0 0,0 0 0,0 0 0,0 1 0,0-1 0,1 1 0,-1 0 0,-1 4 0,-4 6 0,1 1 0,0-1 0,1 1 0,-7 28 0,5-3 0,0-1 0,-1 46 0,8-63 0,1 0 0,0 1 0,2-1 0,1 0 0,7 31 0,-8-47-91,-1 1 0,2-1 0,-1 0 0,1 0 0,0 0 0,0 0 0,0 0 0,1-1 0,0 0 0,0 1 0,1-1 0,-1-1 0,1 1 0,10 7 0,10 2-6735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 24575,'-1'1'0,"0"-1"0,0 0 0,1 1 0,-1-1 0,0 1 0,1-1 0,-1 1 0,1-1 0,-1 1 0,1-1 0,-1 1 0,1-1 0,-1 1 0,1 0 0,-1-1 0,1 1 0,0 0 0,-1 0 0,1-1 0,0 1 0,0 0 0,0 0 0,0-1 0,-1 2 0,-3 25 0,3-22 0,-2 22 0,1 1 0,2 43 0,0-59 0,2-1 0,-1 1 0,1-1 0,1 0 0,0 0 0,1 1 0,0-2 0,11 21 0,-11-25 0,1-1 0,-1 0 0,1 0 0,0 0 0,1-1 0,-1 1 0,1-1 0,0-1 0,0 1 0,0-1 0,1 0 0,-1 0 0,1-1 0,-1 0 0,1 0 0,0 0 0,0-1 0,0 0 0,12 0 0,-11-1 0,-1 1 0,0-1 0,0-1 0,1 0 0,-1 0 0,0 0 0,0-1 0,0 0 0,0 0 0,0-1 0,0 0 0,-1 0 0,1 0 0,-1-1 0,0 0 0,0 0 0,-1-1 0,11-9 0,-11 6 0,1 0 0,-1-1 0,0 1 0,-1-1 0,0 0 0,0 0 0,-1 0 0,0-1 0,-1 1 0,0-1 0,-1 0 0,0 1 0,0-1 0,-1 0 0,0 0 0,-2-13 0,1 16 0,0 1 0,0-1 0,-1 1 0,0-1 0,0 1 0,-1 0 0,0 0 0,0 0 0,0 0 0,-1 0 0,0 1 0,0 0 0,0 0 0,-1 0 0,1 0 0,-1 0 0,0 1 0,-1 0 0,1 0 0,-1 1 0,0-1 0,1 1 0,-2 0 0,-9-3 0,-7 1-273,1 0 0,-1 2 0,0 1 0,-36 0 0,11 3-6553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24575,'-8'31'0,"-1"-3"0,5-1 0,2 0 0,1 0 0,4 46 0,-2-60 0,1-1 0,0 1 0,1-1 0,1 1 0,0-1 0,0 0 0,1-1 0,1 1 0,0-1 0,9 13 0,-12-20 0,0 0 0,0 0 0,1-1 0,-1 0 0,1 1 0,0-1 0,-1-1 0,1 1 0,1 0 0,-1-1 0,0 0 0,0 0 0,1 0 0,0-1 0,-1 1 0,1-1 0,0 0 0,-1-1 0,1 1 0,0-1 0,0 0 0,0 0 0,-1 0 0,1-1 0,0 1 0,6-3 0,-4 1 0,-1 0 0,1-1 0,-1 0 0,0 0 0,0 0 0,0-1 0,0 0 0,-1 0 0,0-1 0,1 1 0,-2-1 0,1 0 0,0 0 0,-1-1 0,0 0 0,0 1 0,-1-1 0,4-8 0,2-8 30,-1-2 0,0 1 0,5-37 0,-10 46-216,-1 0 1,-1 1-1,0-1 0,-1 0 1,-1 0-1,0 0 1,-5-23-1,-5 6-6640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81 24575,'-5'1'0,"-1"0"0,1 0 0,-1 0 0,0 0 0,1 1 0,0 0 0,-1 0 0,1 0 0,0 1 0,0-1 0,0 1 0,1 1 0,-1-1 0,1 1 0,0-1 0,0 1 0,0 1 0,0-1 0,0 0 0,1 1 0,0 0 0,-4 7 0,5-8 0,0-1 0,1 1 0,-1 0 0,1-1 0,0 1 0,0 0 0,0 0 0,0 0 0,1 0 0,-1 0 0,1 0 0,0 0 0,0 1 0,1-1 0,-1 0 0,1 0 0,0 0 0,0-1 0,0 1 0,1 0 0,-1 0 0,1 0 0,0-1 0,0 1 0,0-1 0,0 0 0,1 1 0,-1-1 0,1 0 0,0 0 0,6 4 0,4 1 0,0-1 0,1 0 0,0-1 0,0-1 0,1 0 0,-1-1 0,1 0 0,0-1 0,0-1 0,1 0 0,-1-1 0,0-1 0,1 0 0,-1-1 0,19-4 0,-28 3 0,0 0 0,0 0 0,0-1 0,0 1 0,-1-1 0,1-1 0,-1 1 0,0-1 0,1 0 0,-2 0 0,1 0 0,0-1 0,-1 0 0,0 0 0,0 0 0,-1 0 0,1-1 0,-1 1 0,0-1 0,-1 0 0,1 0 0,-1 0 0,0 0 0,-1 0 0,1 0 0,-1-1 0,-1 1 0,1-10 0,0 9 0,-1 1 0,0-1 0,0 0 0,-1 0 0,0 0 0,0 0 0,0 0 0,-1 0 0,0 1 0,0-1 0,-1 1 0,0 0 0,0-1 0,-1 1 0,1 0 0,-1 1 0,0-1 0,-1 1 0,0 0 0,1 0 0,-2 0 0,1 1 0,0-1 0,-1 1 0,0 0 0,-7-3 0,2 3 0,-1 0 0,1 1 0,-1 0 0,0 1 0,0 0 0,0 1 0,-13 0 0,20 1 0,1 0 0,-1 0 0,1 0 0,-1 1 0,1 0 0,-1 0 0,1 0 0,0 0 0,0 1 0,-1-1 0,1 1 0,0 0 0,0 1 0,1-1 0,-1 1 0,0-1 0,1 1 0,0 0 0,-1 0 0,1 1 0,1-1 0,-5 7 0,3 0-195,0 0 0,0 0 0,1 1 0,1-1 0,0 1 0,-1 18 0,0 20-6631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24575,'-4'0'0,"-2"4"0,-9 12 0,-2 15 0,1 13 0,5 8 0,3 4 0,3 2 0,3 0 0,6-10 0,2-8 0,14-11 0,9-11 0,-1-8-8191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24575,'0'5'0,"9"10"0,17 12 0,13 1 0,9-3 0,6-7 0,-11-2 0,-27-3 0,-16 6 0,-21-2 0,-8 7 0,-8-2 0,3 1 0,-3-4 0,6 4 0,-2 7 0,5-1-8191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24575,'5'0'0,"14"4"0,19 7 0,7 1 0,15 7 0,10 2 0,-2-4 0,-22 5 0,-27 7 0,-27 14 0,-11 12 0,-8 2 0,1 0 0,5-9-8191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2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03.16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125 85 24575,'-1'3'0,"0"-1"0,0 0 0,-1 0 0,1 0 0,-1 0 0,1 0 0,-1 0 0,0-1 0,-1 3 0,-14 16 0,17-19 0,-1 0 0,0 0 0,1 1 0,-1-1 0,1 1 0,-1-1 0,1 0 0,-1 1 0,1-1 0,0 1 0,0-1 0,0 1 0,0-1 0,0 1 0,0-1 0,0 1 0,1-1 0,-1 1 0,0-1 0,1 0 0,-1 1 0,1-1 0,-1 0 0,1 1 0,0-1 0,0 0 0,0 1 0,-1-1 0,1 0 0,0 0 0,0 0 0,1 0 0,-1 0 0,0 0 0,0 0 0,0-1 0,1 1 0,-1 0 0,0-1 0,1 1 0,1 0 0,2 0 0,0 0 0,0 0 0,0 0 0,0-1 0,0 0 0,0 0 0,0 0 0,0-1 0,0 1 0,0-1 0,5-2 0,-4 0 0,1 1 0,-2-2 0,1 1 0,0-1 0,-1 1 0,1-2 0,-1 1 0,0 0 0,0-1 0,-1 0 0,0 0 0,7-10 0,-10 13 0,1 0 0,-1-1 0,1 1 0,-1 0 0,0 0 0,0 0 0,0-1 0,0 1 0,0-1 0,-1 1 0,1-1 0,-1 1 0,1-1 0,-1 1 0,0-1 0,0 1 0,0-1 0,-1 1 0,1-1 0,0 1 0,-1-1 0,0 1 0,1-1 0,-1 1 0,0 0 0,0-1 0,-1 1 0,1 0 0,0 0 0,-1 0 0,1 0 0,-1 0 0,0 0 0,0 0 0,1 1 0,-4-3 0,-2 0 0,0 0 0,-1 0 0,0 1 0,1 0 0,-1 1 0,0-1 0,0 2 0,-1-1 0,1 1 0,0 0 0,0 1 0,-10 0 0,12 0 0,-1 0 0,0 1 0,0 0 0,0 0 0,1 1 0,-1 0 0,0 0 0,1 0 0,0 1 0,0 0 0,-1 0 0,2 0 0,-1 1 0,-9 8 0,13-10 0,0 0 0,1 1 0,-1-1 0,1 1 0,0-1 0,0 1 0,0 0 0,0-1 0,-1 5 0,2-6 0,0-1 0,0 1 0,-1-1 0,1 1 0,0-1 0,0 1 0,0-1 0,0 1 0,0-1 0,0 1 0,0-1 0,0 1 0,0-1 0,0 1 0,0-1 0,0 1 0,0-1 0,0 1 0,0-1 0,0 1 0,1-1 0,-1 1 0,0-1 0,0 1 0,1-1 0,-1 1 0,0-1 0,1 0 0,-1 1 0,0-1 0,1 0 0,-1 1 0,0-1 0,1 0 0,-1 1 0,1-1 0,-1 0 0,1 0 0,-1 1 0,1-1 0,-1 0 0,1 0 0,-1 0 0,1 0 0,-1 0 0,1 0 0,-1 0 0,1 0 0,-1 0 0,1 0 0,-1 0 0,2 0 0,-1 0 0,-1 0 0,1-1 0,0 1 0,0 0 0,-1 0 0,1-1 0,0 1 0,0-1 0,-1 1 0,1-1 0,0 1 0,-1-1 0,1 1 0,-1-1 0,1 1 0,-1-1 0,1 0 0,-1 1 0,1-1 0,-1 0 0,1 1 0,-1-1 0,0 0 0,0 0 0,1 1 0,-1-1 0,0 0 0,0 0 0,0 0 0,0 1 0,0-1 0,0 0 0,0 0 0,0 0 0,0 1 0,0-1 0,0 0 0,0 0 0,-1 0 0,1 1 0,0-1 0,-1 0 0,1 0 0,0 1 0,-1-1 0,1 0 0,-2 0 0,2 0 0,0 0 0,-1 0 0,1 1 0,-1-1 0,1 0 0,-1 1 0,1-1 0,-1 1 0,1-1 0,-1 1 0,0-1 0,1 1 0,-1-1 0,0 1 0,1-1 0,-1 1 0,0 0 0,1-1 0,-1 1 0,0 0 0,0 0 0,0 0 0,1-1 0,-1 1 0,0 0 0,0 0 0,0 0 0,1 0 0,-1 0 0,0 1 0,0-1 0,0 0 0,1 0 0,-1 0 0,0 1 0,0-1 0,1 0 0,-1 1 0,0-1 0,1 1 0,-1-1 0,0 1 0,1-1 0,-1 1 0,1-1 0,-1 1 0,0 0 0,1 0 7,0-1-1,-1 0 1,1 0 0,0 1-1,0-1 1,0 0-1,0 0 1,0 1-1,0-1 1,0 0-1,0 0 1,0 1 0,0-1-1,0 0 1,0 0-1,0 1 1,0-1-1,0 0 1,0 1 0,0-1-1,0 0 1,0 0-1,0 1 1,0-1-1,0 0 1,0 0-1,0 1 1,1-1 0,-1 0-1,0 0 1,0 0-1,0 1 1,0-1-1,1 0 1,-1 0 0,0 0-1,0 1 1,1-1-1,-1 0 1,0 0-1,0 0 1,1 0 0,-1 0-1,0 0 1,0 0-1,1 0 1,-1 1-1,0-1 1,0 0-1,1 0 1,-1 0 0,1 0-64,-1 0 0,1 0 0,0 0 0,-1 0 0,1 0 0,-1 0 0,1 0 0,0 0 1,-1-1-1,1 1 0,-1 0 0,1 0 0,-1 0 0,1 0 0,-1-1 0,1 1 0,-1 0 1,1-1-1,-1 1 0,4-5-512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01.68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61 156 24575,'-4'0'0,"-1"1"0,1 0 0,0 0 0,0 0 0,0 0 0,-1 1 0,1-1 0,1 1 0,-8 4 0,11-6 0,-1 0 0,0 1 0,0-1 0,0 1 0,1-1 0,-1 1 0,0-1 0,1 1 0,-1 0 0,1-1 0,-1 1 0,0 0 0,1-1 0,-1 1 0,1 0 0,0 0 0,-1-1 0,1 1 0,0 0 0,-1 0 0,1 0 0,0 0 0,0-1 0,0 1 0,0 0 0,0 0 0,0 0 0,0 0 0,0 0 0,0 0 0,0-1 0,0 1 0,0 0 0,1 0 0,-1 0 0,0 0 0,1-1 0,-1 1 0,0 0 0,1 0 0,-1-1 0,1 1 0,-1 0 0,1-1 0,0 1 0,-1 0 0,1-1 0,0 1 0,-1-1 0,1 1 0,0-1 0,1 1 0,3 2 0,0 0 0,0-1 0,1 0 0,-1 0 0,1 0 0,-1 0 0,1-1 0,-1 0 0,1 0 0,0-1 0,-1 1 0,1-1 0,0-1 0,0 1 0,7-2 0,-2 0 0,0 0 0,-1-1 0,1 0 0,-1-1 0,0 0 0,0-1 0,12-7 0,-16 8 0,-1 0 0,1-1 0,-1 1 0,0-1 0,-1-1 0,1 1 0,-1-1 0,0 1 0,0-1 0,-1-1 0,0 1 0,0 0 0,4-14 0,-6 18 0,-1-1 0,1 1 0,0-1 0,-1 1 0,0-1 0,0 1 0,0-1 0,0 1 0,0-1 0,0 1 0,-1-1 0,1 0 0,-1 1 0,0 0 0,1-1 0,-1 1 0,-1-1 0,1 1 0,0 0 0,0 0 0,-1 0 0,1 0 0,-1 0 0,0 0 0,1 0 0,-1 0 0,0 0 0,0 1 0,0-1 0,0 1 0,-1 0 0,1-1 0,0 1 0,-1 0 0,1 0 0,0 1 0,-1-1 0,1 0 0,-5 0 0,3 1 0,0 0 0,-1 0 0,1 0 0,-1 0 0,1 1 0,0-1 0,0 1 0,-1 0 0,1 1 0,0-1 0,0 1 0,0 0 0,0 0 0,-5 3 0,8-4 0,-1-1 0,1 1 0,-1 0 0,1 0 0,0 0 0,-1 0 0,1 0 0,0 0 0,0 1 0,0-1 0,0 0 0,0 0 0,0 1 0,0-1 0,0 1 0,1-1 0,-1 1 0,0-1 0,1 1 0,-1-1 0,1 1 0,0 0 0,0-1 0,-1 1 0,1 0 0,0-1 0,0 1 0,0 0 0,1-1 0,-1 1 0,0-1 0,1 1 0,-1 0 0,1-1 0,-1 1 0,1-1 0,0 1 0,0-1 0,1 3 0,-1-3 0,-1 0 0,1 0 0,0 0 0,0 0 0,-1 0 0,1 0 0,0 0 0,0 0 0,0 0 0,0 0 0,0-1 0,0 1 0,0 0 0,1-1 0,-1 1 0,0-1 0,0 1 0,0-1 0,1 0 0,-1 1 0,0-1 0,0 0 0,1 0 0,-1 0 0,0 0 0,1 0 0,-1 0 0,0 0 0,0 0 0,1-1 0,-1 1 0,0 0 0,0-1 0,1 1 0,-1-1 0,0 0 0,0 1 0,0-1 0,0 0 0,0 1 0,0-1 0,0 0 0,0 0 0,0 0 0,0 0 0,-1 0 0,1 0 0,0 0 0,0-1 0,0 0 0,0 1 0,-1 0 0,1 0 0,0 0 0,-1 0 0,1-1 0,-1 1 0,1 0 0,-1 0 0,0-1 0,1 1 0,-1 0 0,0-1 0,0 1 0,0-1 0,0 1 0,0 0 0,0-1 0,-1 1 0,1 0 0,0-1 0,-1 1 0,1 0 0,-1 0 0,1-1 0,-1 1 0,1 0 0,-1 0 0,0 0 0,0 0 0,0 0 0,0 0 0,1 0 0,-1 0 0,0 0 0,-1 0 0,1 0 0,0 1 0,0-1 0,0 0 0,0 1 0,-1-1 0,1 1 0,0-1 0,-3 0 0,4 1 0,0 0 0,-1 0 0,1-1 0,-1 1 0,1 0 0,-1 0 0,1 0 0,-1-1 0,1 1 0,0 0 0,-1 0 0,1 0 0,-1 0 0,1 0 0,-1 0 0,1 0 0,-1 0 0,1 0 0,-1 0 0,1 0 0,-1 0 0,1 1 0,-1-1 0,1 0 0,-1 0 0,1 0 0,-1 1 0,1-1 0,0 0 0,-1 0 0,1 1 0,0-1 0,-1 0 0,1 1 0,0-1 0,-1 1 0,1-1 0,0 0 0,-1 1 0,1-1 0,0 1 0,0-1 0,0 1 0,-1-1 0,1 1 0,0-1 0,0 1 0,0-1 0,0 1 0,0-1 0,0 0 0,0 1 0,0-1 0,0 2 0,1-1 0,-1 0 0,1 0 0,-1 0 0,1 0 0,0 0 0,-1 0 0,1-1 0,0 1 0,0 0 0,-1 0 0,1 0 0,0-1 0,0 1 0,0 0 0,0-1 0,0 1 0,0-1 0,0 1 0,0-1 0,0 0 0,0 1 0,1-1 0,-1 0 0,0 0 0,0 0 0,0 0 0,1 0 0,0 0 0,0 0 0,0 0 0,0 0 0,0-1 0,0 1 0,0-1 0,0 1 0,0-1 0,0 0 0,0 0 0,0 1 0,-1-1 0,1-1 0,0 1 0,-1 0 0,1 0 0,-1-1 0,1 1 0,-1-1 0,0 1 0,1-1 0,-1 1 0,0-1 0,1-3 0,-1 4 0,-1 0 0,0-1 0,1 1 0,-1 0 0,0-1 0,0 1 0,0-1 0,0 1 0,0 0 0,0-1 0,0 1 0,-1 0 0,1-1 0,0 1 0,-1 0 0,1 0 0,-1-1 0,0 1 0,1 0 0,-1 0 0,0 0 0,1-1 0,-1 1 0,0 0 0,0 0 0,0 0 0,0 1 0,0-1 0,0 0 0,0 0 0,-1 0 0,1 1 0,0-1 0,0 1 0,-1-1 0,1 1 0,-2-1 0,-3-1 0,1 1 0,0-1 0,-1 1 0,1 1 0,0-1 0,-1 1 0,-9 0 0,13 0 0,-1 0 0,0 1 0,0-1 0,0 1 0,0-1 0,1 1 0,-1 0 0,0 0 0,1 0 0,-1 1 0,1-1 0,-1 0 0,1 1 0,0 0 0,0 0 0,-4 3 0,3-1 342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04.43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105 45 24575,'0'-9'0,"-5"-4"0,-6 2 0,-10 2 0,-2 6 0,-1 5 0,3 7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24575,'5'0'0,"10"0"0,17-10 0,11-2 0,14 1 0,9 1 0,4 4 0,3 2 0,-1 2 0,-9-8 0,-6-3 0,-12-2 0,-23 0 0,-29 3 0,-14 4-8191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1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24575,'-1'104'0,"0"62"0,25 208 0,-15-327-42,2-1 0,2 0 0,22 50 0,-11-32-1155,-12-28-5629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24575,'9'0'0,"4"0"-8191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1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35 24575,'-1'17'0,"-2"-1"0,1 1 0,-10 28 0,7-28 0,0 1 0,1 1 0,-2 33 0,6-47 0,0-1 0,0 1 0,0-1 0,1 1 0,0-1 0,0 1 0,0-1 0,1 1 0,-1-1 0,1 0 0,0 0 0,0 0 0,1 0 0,-1 0 0,1 0 0,0 0 0,0-1 0,0 0 0,0 1 0,4 2 0,1-1 0,0 0 0,1 0 0,0-1 0,0 0 0,0 0 0,0-1 0,0 0 0,18 3 0,-10-4 0,0 0 0,0-1 0,0 0 0,20-3 0,-30 1 0,0 0 0,1-1 0,-1 0 0,0-1 0,0 1 0,-1-1 0,1 0 0,0-1 0,-1 0 0,0 0 0,0 0 0,0-1 0,-1 0 0,1 0 0,-1 0 0,0-1 0,-1 0 0,1 0 0,-1 0 0,-1 0 0,1-1 0,-1 1 0,0-1 0,0 0 0,2-8 0,-2 5 0,-1 1 0,0 0 0,0-1 0,0 0 0,-1 1 0,-1-1 0,0 0 0,0 0 0,-1 1 0,0-1 0,-1 0 0,0 1 0,0-1 0,-1 1 0,0 0 0,-1 0 0,0 0 0,-9-14 0,9 18 0,0 1 0,0 0 0,0 1 0,0-1 0,-1 1 0,0 0 0,0 0 0,0 0 0,0 1 0,0 0 0,0 0 0,-1 0 0,1 0 0,-1 1 0,1 0 0,-8-1 0,-4 1 0,-1 0 0,1 1 0,-1 0 0,-16 3 0,29-2-105,0 0 0,0 0 0,0 1 0,0-1 0,0 1 0,0 0 0,0 0 0,1 1 0,-1-1 0,1 1 0,0 0 0,-7 6 0,-11 16-6721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1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93 24575,'-1'0'0,"1"0"0,-1 0 0,0 1 0,0-1 0,1 0 0,-1 0 0,0 1 0,0-1 0,1 0 0,-1 1 0,1-1 0,-1 1 0,0-1 0,1 1 0,-1-1 0,1 1 0,-1-1 0,1 1 0,-1 0 0,1-1 0,-1 1 0,1-1 0,0 1 0,-1 0 0,1 0 0,0-1 0,-1 2 0,-3 24 0,3-22 0,-4 47 0,2 0 0,5 78 0,0-105 0,1 0 0,1 0 0,1-1 0,1 0 0,1 0 0,1 0 0,18 36 0,-22-54 0,-1 1 0,1-1 0,0 0 0,1 0 0,-1 0 0,1-1 0,0 1 0,0-1 0,0 0 0,0-1 0,1 1 0,0-1 0,0 0 0,0 0 0,0-1 0,0 0 0,0 0 0,1-1 0,-1 1 0,0-1 0,1 0 0,-1-1 0,1 0 0,0 0 0,-1 0 0,1-1 0,-1 0 0,0 0 0,1-1 0,-1 0 0,0 0 0,0 0 0,0-1 0,0 0 0,0 0 0,0 0 0,-1-1 0,0 1 0,1-2 0,-2 1 0,1 0 0,0-1 0,-1 0 0,5-7 0,1-3 0,-2-1 0,1 0 0,-2 0 0,0-1 0,-1 0 0,-1 0 0,-1-1 0,0 1 0,-1-1 0,-1 0 0,0 0 0,-2 0 0,-2-32 0,0 30 0,-1 1 0,-1-1 0,0 1 0,-2 0 0,0 0 0,-1 0 0,-1 1 0,-1 0 0,0 0 0,-2 1 0,1 0 0,-17-17 0,20 26 8,0 2 0,0-1 0,-1 1 0,0 1 0,0-1 0,-1 1 0,1 0 0,-1 1 0,0 0 0,0 1 0,0 0 0,-1 0 0,1 1 0,-13-2 0,17 3-59,0 1 0,0-1-1,0 1 1,0 0 0,0 1 0,0-1 0,0 1-1,0 0 1,0 0 0,0 0 0,1 1 0,-1-1-1,0 1 1,1 1 0,-1-1 0,1 1-1,0-1 1,-1 1 0,1 0 0,1 1 0,-1-1-1,0 1 1,1 0 0,0-1 0,0 1 0,0 1-1,0-1 1,-2 6 0,-6 19-6775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2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24575,'0'384'0,"0"-371"0,0-1 0,1 0 0,0 0 0,1 0 0,1-1 0,0 1 0,0 0 0,1-1 0,9 17 0,-9-21 0,0 0 0,1-1 0,0 1 0,0-1 0,1 0 0,-1 0 0,1-1 0,1 0 0,-1 0 0,1 0 0,0-1 0,0 0 0,0 0 0,0-1 0,9 3 0,0-1-341,0-1 0,0 0-1,17 1 1,3-2-6485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24575,'0'-1'0,"0"1"0,1-1 0,-1 0 0,0 1 0,0-1 0,1 1 0,-1-1 0,0 1 0,1-1 0,-1 1 0,0-1 0,1 1 0,-1-1 0,1 1 0,-1-1 0,1 1 0,-1 0 0,1-1 0,-1 1 0,1 0 0,-1 0 0,1-1 0,-1 1 0,1 0 0,0 0 0,0-1 0,20-3 0,-17 3 0,37-4 0,0 1 0,-1 2 0,44 4 0,-77-2 0,0 1 0,0 1 0,0-1 0,0 1 0,-1 0 0,1 1 0,-1 0 0,9 4 0,-14-6 0,1-1 0,-1 1 0,1 0 0,-1 0 0,0 0 0,0 0 0,0 0 0,1 0 0,-1 0 0,0 0 0,0 1 0,0-1 0,-1 0 0,1 1 0,0-1 0,0 0 0,-1 1 0,1-1 0,-1 1 0,1-1 0,-1 1 0,0-1 0,0 1 0,1 0 0,-1-1 0,0 1 0,0-1 0,0 1 0,-1-1 0,1 1 0,0-1 0,-1 1 0,1-1 0,-1 1 0,1-1 0,-1 1 0,0-1 0,1 1 0,-1-1 0,0 0 0,-1 2 0,-3 3 0,0-1 0,0 1 0,0-1 0,-1 0 0,1 0 0,-1-1 0,0 0 0,-9 5 0,-55 22 0,42-20 0,70-11 0,-29 1 0,0 0 0,0 0 0,0 1 0,0 1 0,-1 0 0,1 1 0,-1 0 0,0 1 0,0 0 0,17 11 0,-24-13 0,0 0 0,-1 0 0,1 0 0,-1 1 0,0 0 0,0 0 0,0 0 0,0 0 0,-1 1 0,1-1 0,-1 1 0,-1 0 0,1 0 0,-1 0 0,1 0 0,-1 1 0,-1-1 0,1 0 0,-1 1 0,0 0 0,0-1 0,-1 1 0,1-1 0,-1 1 0,-1 0 0,0 6 0,0-9 0,0 0 0,0 0 0,0 0 0,-1 0 0,1 0 0,-1 0 0,1 0 0,-1 0 0,0-1 0,0 1 0,-1-1 0,1 0 0,0 1 0,-1-1 0,0 0 0,1 0 0,-1-1 0,0 1 0,0 0 0,0-1 0,0 0 0,0 0 0,0 0 0,0 0 0,0 0 0,-7 0 0,-9 2 0,0-1 0,0-1 0,-27-1 0,29-1 0,-3 1-455,0-2 0,-21-3 0,11-3-6371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81 803 24575,'3'-3'0,"-1"0"0,1 1 0,-1-1 0,0 0 0,0 0 0,0 0 0,0 0 0,-1-1 0,1 1 0,-1 0 0,0-1 0,0 1 0,0-1 0,0 0 0,0-6 0,-1 8 0,0 0 0,-1 1 0,1-1 0,0 0 0,-1 0 0,1 0 0,-1 0 0,0 0 0,1 1 0,-1-1 0,0 0 0,0 0 0,0 1 0,0-1 0,0 1 0,-1-1 0,1 1 0,0 0 0,-1-1 0,1 1 0,-1 0 0,0 0 0,1 0 0,-1 0 0,0 0 0,1 0 0,-1 0 0,0 1 0,0-1 0,-2 0 0,2 1 0,1-1 0,-1 1 0,0 0 0,0-1 0,0 1 0,1 0 0,-1 0 0,0 0 0,0 0 0,0 1 0,1-1 0,-1 0 0,0 1 0,0-1 0,1 1 0,-1 0 0,0-1 0,1 1 0,-1 0 0,-2 2 0,1-1 0,1 1 0,0-1 0,0 1 0,0 0 0,0-1 0,0 1 0,1 0 0,-1 0 0,1 0 0,-2 6 0,0 1 0,1 0 0,0-1 0,1 1 0,0 0 0,1 0 0,1 20 0,-1-25 0,1 0 0,0 0 0,1 0 0,-1 0 0,1 0 0,0-1 0,0 1 0,0 0 0,1-1 0,0 0 0,0 0 0,0 1 0,0-2 0,1 1 0,-1 0 0,1-1 0,0 1 0,6 3 0,-7-6 0,-1 1 0,1-1 0,0 0 0,0 0 0,0 0 0,0-1 0,0 1 0,0-1 0,0 1 0,0-1 0,0 0 0,0 0 0,0 0 0,0-1 0,0 1 0,0-1 0,0 0 0,0 1 0,0-1 0,0-1 0,-1 1 0,1 0 0,0-1 0,-1 1 0,1-1 0,-1 0 0,1 0 0,-1 0 0,0 0 0,0 0 0,0 0 0,3-5 0,9-11 0,-1 1 0,0-2 0,-2 0 0,0-1 0,-1 1 0,-1-2 0,-1 0 0,0 0 0,7-42 0,-12 49 0,-1-1 0,-1 1 0,0-1 0,-1 0 0,-1 1 0,0-1 0,-1 1 0,-1 0 0,0-1 0,-1 1 0,0 0 0,-1 1 0,-1-1 0,0 1 0,-1 0 0,-11-16 0,9 16 0,-13-19 0,-2 0 0,-2 1 0,-33-32 0,53 58 0,1-1 0,-1 1 0,1-1 0,0 0 0,1 0 0,0-1 0,0 1 0,0-1 0,1 0 0,-5-14 0,7 19 0,1-1 0,-1 1 0,1 0 0,0-1 0,0 1 0,0-1 0,0 1 0,0 0 0,0-1 0,1 1 0,-1 0 0,1-1 0,0 1 0,0 0 0,2-4 0,-2 3 0,1 1 0,0-1 0,0 1 0,1 0 0,-1 0 0,0 0 0,1 0 0,-1 1 0,1-1 0,0 1 0,-1-1 0,1 1 0,0 0 0,0 0 0,4-1 0,14-3 0,41-4 0,7 0 0,143-40-1365,-184 42-5461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24575,'0'9'0,"0"17"0,9 8 0,3 8 0,9-3 0,1 1 0,1-7 0,6-8 0,7-9 0,2-7 0,4-5 0,-5-3-8191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63 24575,'0'22'0,"-1"5"0,1-1 0,2 1 0,0-1 0,9 36 0,-9-55 0,0 0 0,0 0 0,0 0 0,1 0 0,0-1 0,0 1 0,1-1 0,0 0 0,0 0 0,1 0 0,-1 0 0,1-1 0,0 0 0,1 0 0,-1 0 0,1 0 0,0-1 0,0 0 0,1-1 0,-1 1 0,1-1 0,13 4 0,-11-4 0,-1-1 0,2-1 0,-1 1 0,0-2 0,0 1 0,0-1 0,0 0 0,1-1 0,-1 0 0,0-1 0,0 0 0,0 0 0,15-7 0,-17 6 0,0-1 0,-1 0 0,0 0 0,1 0 0,-2 0 0,1-1 0,0 0 0,-1-1 0,0 1 0,0-1 0,-1 0 0,0 0 0,0 0 0,0-1 0,0 1 0,-1-1 0,3-10 0,-3 8 0,0 0 0,-1 0 0,0 0 0,0-1 0,-1 1 0,0-1 0,-1 0 0,0 1 0,0-1 0,-1 1 0,-3-16 0,1 18 0,1 1 0,-1-1 0,0 1 0,0 0 0,-1 0 0,0 0 0,0 1 0,0-1 0,-1 1 0,1 0 0,-1 0 0,-1 1 0,1-1 0,0 1 0,-1 0 0,-11-5 0,0 1 0,-1 1 0,1 0 0,-1 2 0,0 0 0,0 1 0,0 1 0,-1 1 0,0 0 0,1 1 0,-1 1 0,-24 4 0,40-4 0,-1 0 0,0 1 0,1 0 0,-1 0 0,1 0 0,-1 1 0,1-1 0,0 1 0,0-1 0,-1 1 0,1 0 0,0 0 0,0 1 0,1-1 0,-1 1 0,1-1 0,-1 1 0,-1 3 0,1-1 0,0-1 0,1 1 0,0 0 0,0 0 0,1 0 0,-1 0 0,1 0 0,0 0 0,0 0 0,1 0 0,0 9 0,0-4 0,1 0 0,0 0 0,1 0 0,0 0 0,0 0 0,1 0 0,1-1 0,-1 1 0,2-1 0,-1 0 0,1 0 0,10 12 0,-8-13 0,0-1 0,0 0 0,1 0 0,0-1 0,1 0 0,0 0 0,-1-1 0,2 0 0,-1-1 0,0 0 0,1 0 0,0-1 0,0 0 0,0-1 0,0 0 0,18 1 0,-14-3 0,0 0 0,0-1 0,0 0 0,0-1 0,0-1 0,-1 0 0,1-1 0,-1 0 0,0-1 0,0-1 0,23-13 0,-29 14 0,0 0 0,-1 0 0,0 0 0,0-1 0,-1 0 0,1 0 0,-1-1 0,-1 0 0,1 0 0,-1 0 0,0 0 0,-1 0 0,5-13 0,-3 3 0,0 0 0,-2-1 0,0 1 0,-1-1 0,0-18 0,-2 24 0,-2 31 0,-2 36 0,4-42 10,1 0 0,1 0 0,0 0 0,1 0 0,0 0 0,1-1 0,0 1 0,1-1 0,0 0 0,1 0 0,13 19 0,-9-18-175,1 1 0,0-1 0,1-1 0,0 0 0,1 0 0,1-1 0,0-1 0,22 12 0,8 1-6661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24575,'2'17'0,"1"-1"0,0 1 0,10 27 0,8 39 0,42 201 0,-63-284 0,1 0 0,-1 0 0,0 0 0,0 0 0,0 0 0,0 0 0,0 0 0,0 0 0,0 0 0,0 0 0,0 0 0,0 0 0,0 0 0,0 0 0,1 0 0,-1 0 0,0 0 0,0 0 0,0 0 0,0 0 0,0 0 0,0 0 0,0 0 0,0 0 0,0 0 0,0 0 0,0 0 0,0 1 0,1-1 0,-1 0 0,0 0 0,0 0 0,0 0 0,0 0 0,0 0 0,0 0 0,0 0 0,0 0 0,0 0 0,0 0 0,0 0 0,0 0 0,0 0 0,0 1 0,0-1 0,0 0 0,0 0 0,0 0 0,0 0 0,0 0 0,0 0 0,0 0 0,2-11 0,0-20 0,-22-474 0,18 491 0,0 0 0,2-1 0,0 1 0,0-1 0,1 1 0,5-20 0,-5 30 0,0 0 0,0 0 0,1 0 0,0 0 0,0 0 0,0 1 0,0-1 0,1 1 0,-1 0 0,1-1 0,0 1 0,0 0 0,0 0 0,0 1 0,0-1 0,1 1 0,-1 0 0,1 0 0,0 0 0,0 0 0,-1 0 0,1 1 0,0 0 0,0-1 0,1 2 0,5-2 0,-4 1 0,0 1 0,-1-1 0,1 1 0,0 0 0,0 1 0,0-1 0,-1 1 0,1 0 0,0 0 0,-1 1 0,1 0 0,-1 0 0,1 0 0,-1 1 0,0 0 0,0 0 0,6 5 0,-8-6 0,0 1 0,-1 0 0,1 0 0,-1 0 0,0 0 0,0 0 0,0 0 0,0 1 0,0-1 0,-1 1 0,1-1 0,-1 1 0,0 0 0,0-1 0,0 1 0,-1 0 0,0 0 0,1 0 0,-1-1 0,0 1 0,-1 0 0,1 0 0,-1 0 0,0 0 0,0-1 0,0 1 0,-2 4 0,1-2 0,-1 0 0,0 0 0,0 1 0,-1-2 0,1 1 0,-2 0 0,1-1 0,0 0 0,-1 0 0,0 0 0,0 0 0,-1-1 0,1 0 0,-1 0 0,0 0 0,0-1 0,-6 3 0,12-6 0,-1 0 0,1 0 0,0 0 0,0 0 0,0 0 0,0 0 0,0 0 0,0 0 0,0 0 0,0 0 0,-1 0 0,1 0 0,0 0 0,0 0 0,0 0 0,0 0 0,0 0 0,0 0 0,0 0 0,0 0 0,0 1 0,0-1 0,0 0 0,-1 0 0,1 0 0,0 0 0,0 0 0,0 0 0,0 0 0,0 0 0,0 0 0,0 0 0,0 1 0,0-1 0,0 0 0,0 0 0,0 0 0,0 0 0,0 0 0,0 0 0,0 0 0,0 1 0,0-1 0,0 0 0,0 0 0,0 0 0,0 0 0,0 0 0,0 0 0,0 0 0,0 0 0,0 0 0,0 1 0,1-1 0,-1 0 0,0 0 0,0 0 0,0 0 0,0 0 0,0 0 0,0 0 0,0 0 0,0 0 0,1 0 0,11 4 0,32 2 0,-20-3 0,-3 1 0,-1 1 0,1 0 0,-1 1 0,-1 1 0,1 1 0,26 16 0,-40-20 0,0 0 0,0 0 0,0 1 0,0 0 0,-1 0 0,0 1 0,0-1 0,0 1 0,5 9 0,-7-10 0,-1-1 0,0 1 0,-1-1 0,1 1 0,-1 0 0,0 0 0,0-1 0,0 1 0,-1 0 0,0 0 0,0 0 0,0 0 0,0 0 0,-1 0 0,-2 8 0,2-8 0,-1-1 0,0 1 0,0-1 0,-1 1 0,1-1 0,-1 0 0,0 0 0,0 0 0,0 0 0,-1-1 0,1 1 0,-1-1 0,0 0 0,0 0 0,0 0 0,0-1 0,0 1 0,-1-1 0,-7 3 0,-5 1 0,0 0 0,-1-1 0,-33 4 0,40-7-114,0 0 1,0-1-1,0 0 0,0-1 0,0 0 1,0 0-1,0-1 0,1-1 0,-1 0 1,0 0-1,-17-8 0,10-2-6712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81 24575,'-6'0'0,"0"0"0,0 1 0,0 0 0,-1 0 0,1 0 0,0 1 0,0 0 0,0 0 0,1 1 0,-1-1 0,0 1 0,1 0 0,0 1 0,0-1 0,0 1 0,-5 5 0,7-5 0,0-1 0,0 0 0,1 1 0,-1-1 0,1 1 0,0 0 0,0 0 0,1 0 0,-1 0 0,1 0 0,0 0 0,0 1 0,0-1 0,0 0 0,1 0 0,-1 1 0,1-1 0,1 0 0,-1 1 0,0-1 0,1 0 0,0 1 0,0-1 0,2 4 0,-1-2 0,1-1 0,-1 0 0,1-1 0,0 1 0,1 0 0,-1-1 0,1 0 0,0 0 0,0 0 0,0 0 0,1 0 0,-1-1 0,1 0 0,0 0 0,0 0 0,0-1 0,0 0 0,0 1 0,0-2 0,11 3 0,-4-1 0,1-1 0,-1 0 0,0-1 0,1 0 0,0-1 0,-1 0 0,1-1 0,18-4 0,-25 3 0,0 0 0,0 0 0,0 0 0,0-1 0,0 0 0,-1 0 0,1 0 0,-1-1 0,0 0 0,0 0 0,0 0 0,-1-1 0,1 0 0,-1 0 0,0 0 0,0 0 0,-1 0 0,0-1 0,0 0 0,0 0 0,0 1 0,-1-1 0,0-1 0,0 1 0,0-8 0,-1 8 0,0 0 0,0 0 0,-1-1 0,0 1 0,0 0 0,0-1 0,-1 1 0,0 0 0,-1 0 0,1 0 0,-1 0 0,0 0 0,-1 0 0,1 0 0,-1 0 0,0 1 0,-1 0 0,1-1 0,-1 1 0,0 1 0,0-1 0,-1 0 0,1 1 0,-1 0 0,-8-6 0,5 5 0,-1 1 0,1 0 0,-1 0 0,0 0 0,0 1 0,0 0 0,-1 1 0,1 0 0,-1 1 0,1 0 0,-1 0 0,1 1 0,-1 0 0,-12 2 0,16-1 0,1 0 0,0 1 0,0-1 0,0 1 0,0 0 0,0 1 0,0-1 0,0 1 0,1 0 0,-1 0 0,1 0 0,0 1 0,0-1 0,0 1 0,0 0 0,1 0 0,-1 1 0,1-1 0,0 1 0,1 0 0,-1-1 0,1 1 0,0 0 0,0 0 0,0 1 0,-1 8 0,2-10 0,0 0 0,1 0 0,-1 0 0,1 0 0,0 0 0,0 1 0,0-1 0,1 0 0,-1 0 0,1 0 0,0 0 0,0 0 0,0 0 0,1 0 0,-1 0 0,1-1 0,5 8 0,-4-6 0,1-1 0,0 0 0,1 0 0,-1 0 0,1-1 0,-1 1 0,1-1 0,0 0 0,1 0 0,-1-1 0,9 3 0,3 0 0,0 0 0,0-2 0,0 0 0,1-1 0,-1-1 0,1 0 0,27-4 0,-39 3 0,-1 0 0,1-1 0,-1 0 0,1 0 0,-1 0 0,0-1 0,0 1 0,0-1 0,0-1 0,0 1 0,0-1 0,0 0 0,-1 0 0,1 0 0,-1 0 0,0-1 0,0 0 0,0 0 0,-1 0 0,1 0 0,-1 0 0,0-1 0,0 0 0,4-9 0,1-6 0,-6 14 0,0 0 0,1 1 0,0-1 0,0 1 0,5-9 0,-7 14 0,-1 0 0,0 0 0,0 0 0,0 0 0,1-1 0,-1 1 0,0 0 0,0 0 0,1 0 0,-1 0 0,0 0 0,0 0 0,1 0 0,-1 0 0,0 0 0,0 0 0,1 0 0,-1 0 0,0 0 0,1 0 0,-1 0 0,0 0 0,0 0 0,1 0 0,-1 1 0,0-1 0,0 0 0,0 0 0,1 0 0,-1 0 0,0 0 0,0 1 0,0-1 0,1 0 0,-1 0 0,0 0 0,0 1 0,0-1 0,0 0 0,1 0 0,-1 1 0,0-1 0,0 0 0,0 0 0,0 1 0,0-1 0,0 0 0,0 0 0,0 1 0,0-1 0,0 0 0,0 0 0,0 1 0,0-1 0,0 0 0,0 1 0,3 19 0,0 78-1365,-4-44-5461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24575,'-9'0'0,"-3"9"0,0 12 0,3 13 0,7 8 0,13 3 0,9 2 0,2-7-8191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5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24575,'-2'45'0,"-1"-1"0,-14 68 0,-32 85 0,-6-25 0,27-87 0,-24 114 0,45-165 0,4-22 56,1-23-1477,1-12-5405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24575,'0'-1'0,"1"-1"0,-1 0 0,0 0 0,1 0 0,-1 1 0,1-1 0,0 0 0,0 1 0,0-1 0,-1 0 0,1 1 0,1-1 0,-1 1 0,0 0 0,0-1 0,0 1 0,1 0 0,-1 0 0,1 0 0,-1 0 0,1 0 0,-1 0 0,1 0 0,0 0 0,-1 1 0,1-1 0,0 0 0,3 0 0,7-1 0,0-1 0,0 1 0,15 0 0,-14 1 0,10-2 0,-11 1 0,-1 1 0,0 0 0,1 1 0,-1 0 0,1 0 0,19 4 0,-31-3 0,1-1 0,-1 0 0,0 0 0,1 0 0,-1 1 0,0-1 0,1 0 0,-1 1 0,0-1 0,0 0 0,1 1 0,-1-1 0,0 0 0,0 1 0,0-1 0,1 0 0,-1 1 0,0-1 0,0 0 0,0 1 0,0-1 0,0 1 0,0-1 0,0 0 0,0 1 0,0-1 0,0 1 0,0-1 0,0 0 0,0 1 0,0-1 0,0 1 0,-1-1 0,1 0 0,0 1 0,-9 20 0,4-10 0,-2 15 0,1-1 0,1 1 0,1 0 0,-1 48 0,14 108 0,-4-99 0,-4-72 0,-1 0 0,0 0 0,0 0 0,-2-1 0,1 1 0,-1 0 0,-1-1 0,-6 18 0,8-25 0,-1 0 0,1 0 0,-1 0 0,0 0 0,0 0 0,0-1 0,-1 1 0,1-1 0,0 1 0,-1-1 0,0 0 0,1 0 0,-1 0 0,0 0 0,0-1 0,0 1 0,0-1 0,0 0 0,-1 0 0,1 0 0,0 0 0,-1 0 0,1-1 0,0 1 0,-1-1 0,1 0 0,0 0 0,-1 0 0,1-1 0,-1 1 0,-5-3 0,-19-6-1365,5-3-5461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24575,'-9'0'0,"1"0"0,-1 1 0,1 0 0,-1 0 0,0 1 0,1 0 0,0 0 0,0 1 0,0 0 0,-13 7 0,17-7 0,0-1 0,0 2 0,1-1 0,-1 0 0,1 1 0,-1-1 0,1 1 0,0 0 0,1 0 0,-1 1 0,1-1 0,-1 0 0,1 1 0,1 0 0,-1-1 0,1 1 0,-1 0 0,1 0 0,0 8 0,1-8 0,0 1 0,0-1 0,0 0 0,1 0 0,0 0 0,0 1 0,0-1 0,1 0 0,0 0 0,0-1 0,0 1 0,0 0 0,1-1 0,0 1 0,0-1 0,0 0 0,0 0 0,1 0 0,0 0 0,-1 0 0,1-1 0,1 0 0,3 3 0,1 0 0,0-1 0,0 0 0,0 0 0,1-1 0,0 0 0,-1-1 0,1 0 0,1 0 0,-1-1 0,15 1 0,-8-4 0,-17 1 0,-1 0 0,1 0 0,0 0 0,0 0 0,0 0 0,0 0 0,0 0 0,0 0 0,0 0 0,0 0 0,0 0 0,0 0 0,0 0 0,0 0 0,0 0 0,0 0 0,0 0 0,-1 0 0,1 0 0,0 0 0,0 0 0,0 0 0,0-1 0,0 1 0,0 0 0,0 0 0,0 0 0,0 0 0,0 0 0,0 0 0,0 0 0,0 0 0,0 0 0,0 0 0,0 0 0,0 0 0,0 0 0,0 0 0,0-1 0,0 1 0,0 0 0,0 0 0,0 0 0,0 0 0,0 0 0,0 0 0,0 0 0,0 0 0,0 0 0,0 0 0,0 0 0,0 0 0,0 0 0,0 0 0,1 0 0,-1 0 0,0 0 0,0-1 0,-3 1 0,1-1 0,-1 1 0,1 0 0,-1-1 0,1 1 0,-1 0 0,1 1 0,-1-1 0,-4 1 0,-2 2 0,-1 0 0,0 1 0,1 0 0,0 0 0,0 1 0,0 0 0,1 1 0,-1 0 0,1 0 0,1 1 0,-1 0 0,1 0 0,0 1 0,1 0 0,0 0 0,0 0 0,1 1 0,0 0 0,-7 17 0,11-23 0,0 0 0,0 0 0,1 0 0,-1 1 0,1-1 0,0 0 0,0 0 0,0 1 0,0-1 0,0 0 0,1 0 0,0 1 0,-1-1 0,1 0 0,0 0 0,1 0 0,-1 0 0,3 4 0,-1-3 0,0 0 0,0 0 0,1-1 0,-1 1 0,1-1 0,0 0 0,0 0 0,0 0 0,1 0 0,8 3 0,4 1 0,1-1 0,0-1 0,0-1 0,1 0 0,25 1 0,3-3-455,0-2 0,65-9 0,-53 2-6371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24575,'65'2'0,"48"-1"0,-101-2 0,-1 0 0,0 0 0,1-1 0,-1-1 0,0 0 0,0-1 0,11-5 0,-7 1 0,-18 9 0,-1 0 0,1 1 0,0 0 0,0 0 0,1 0 0,-1 0 0,0 1 0,1-1 0,-3 4 0,-1 3-50,1 0-1,1 0 1,-1 1-1,1-1 0,1 1 1,0 0-1,1 0 1,-1 0-1,2 0 1,0 0-1,0 0 0,1 0 1,0 1-1,0-1 1,1 0-1,1 0 1,0 0-1,0 0 0,1 0 1,0 0-1,0-1 1,2 1-1,-1-1 1,1 0-1,0 0 1,12 15-1,16 8-6775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33 24575,'0'1'0,"-1"1"0,1-1 0,-1 0 0,1 1 0,-1-1 0,0 0 0,0 0 0,0 0 0,0 0 0,1 0 0,-2 0 0,0 2 0,-8 8 0,7-4 0,-1-1 0,1 1 0,1 0 0,-1 0 0,1 0 0,0 0 0,1 1 0,-1-1 0,2 1 0,-1-1 0,1 0 0,0 1 0,1 8 0,0-12 0,0 0 0,0 0 0,0 0 0,0 0 0,1-1 0,-1 1 0,1-1 0,0 1 0,0-1 0,0 1 0,1-1 0,-1 0 0,1 0 0,-1 0 0,1-1 0,0 1 0,0-1 0,1 1 0,-1-1 0,0 0 0,1 0 0,-1 0 0,1-1 0,0 1 0,-1-1 0,7 1 0,3 1 0,0-1 0,0 0 0,1-1 0,-1 0 0,0-1 0,1-1 0,16-3 0,-22 3 0,-1-1 0,1 0 0,-1 0 0,0-1 0,0 1 0,0-2 0,0 1 0,0-1 0,-1 0 0,1 0 0,-1-1 0,0 0 0,-1 0 0,6-7 0,-8 10 0,-2 0 0,1-1 0,0 1 0,0-1 0,-1 0 0,0 0 0,1 1 0,-1-1 0,0 0 0,-1 0 0,1 0 0,0 0 0,-1 0 0,1 0 0,-1 0 0,0 0 0,0 0 0,-1-1 0,1 1 0,0 0 0,-1 0 0,0 0 0,0 0 0,0 0 0,0 1 0,0-1 0,0 0 0,-1 0 0,1 1 0,-1-1 0,0 1 0,0-1 0,0 1 0,-4-3 0,-2-3 0,0 0 0,-1 1 0,0 0 0,-1 1 0,0 0 0,0 0 0,0 1 0,-14-5 0,5 3 0,-2 1 0,1 1 0,-32-4 0,45 8 0,0 0 0,-1 1 0,1 0 0,-1 0 0,1 1 0,0-1 0,-1 2 0,1-1 0,0 1 0,0 0 0,0 0 0,0 1 0,-11 6 0,14-6 0,0 1 0,1-1 0,-1 1 0,1 0 0,0-1 0,0 1 0,0 1 0,1-1 0,0 0 0,-1 1 0,1-1 0,1 1 0,-1 0 0,1-1 0,0 1 0,0 0 0,0 0 0,1 0 0,-1 0 0,2 8 0,-1-7 0,0-1 0,1 1 0,0-1 0,0 1 0,0-1 0,1 1 0,0-1 0,0 0 0,0 0 0,0 0 0,1 0 0,0 0 0,0-1 0,0 1 0,1-1 0,0 0 0,-1 0 0,8 5 0,0-2-195,0-1 0,1 0 0,0-1 0,0 0 0,0-1 0,17 4 0,27 4-6631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24575,'0'-63'0,"0"29"0,0 76 0,0-30 0,0 0 0,2 0 0,-1 0 0,1-1 0,1 1 0,0 0 0,0-1 0,2 1 0,-1-1 0,1 0 0,7 11 0,-8-16 0,0-1 0,1 0 0,-1 1 0,1-2 0,0 1 0,0 0 0,0-1 0,1 0 0,-1 0 0,1-1 0,0 0 0,0 0 0,0 0 0,1 0 0,-1-1 0,1 0 0,-1-1 0,1 1 0,0-1 0,-1-1 0,12 1 0,-11-1 0,0-1 0,0 0 0,0 0 0,1 0 0,-1-1 0,-1 0 0,1-1 0,0 1 0,0-1 0,-1-1 0,0 1 0,0-1 0,0 0 0,0 0 0,0-1 0,-1 0 0,0 0 0,0 0 0,0-1 0,6-9 0,-2 2 0,-1-1 0,-1 0 0,0 0 0,-1 0 0,-1-1 0,0 0 0,-1 0 0,4-21 0,-7 32 0,-1-1 0,1 1 0,0 0 0,-1-1 0,0 1 0,0-1 0,-1 1 0,1-1 0,-1 1 0,0-1 0,0 1 0,0 0 0,-1 0 0,-3-8 0,5 11 0,-1 1 0,1-1 0,0 1 0,-1-1 0,1 1 0,0-1 0,-1 1 0,1 0 0,-1-1 0,1 1 0,-1-1 0,1 1 0,-1 0 0,1 0 0,-1-1 0,1 1 0,-1 0 0,1 0 0,-1 0 0,1 0 0,-1-1 0,0 1 0,1 0 0,-1 0 0,1 0 0,-1 0 0,0 0 0,1 0 0,-2 1 0,-12 13 0,-3 26 0,12-21 0,1 0 0,0 0 0,2 1 0,0-1 0,1 1 0,1-1 0,1 1 0,1-1 0,0 1 0,2-1 0,0 0 0,13 35 0,-15-50 7,0 0-1,0 0 1,1 0-1,0 0 0,0 0 1,0-1-1,0 1 1,0-1-1,1 0 1,0 0-1,-1 0 1,1-1-1,0 1 0,0-1 1,1 0-1,-1 0 1,7 2-1,4 0-376,1 0 0,0-1-1,26 2 1,11-2-6456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24575,'9'9'0,"3"4"-8191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3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24575,'-225'125'0,"217"-120"0,3-3 0,0 0 0,1 0 0,-1 1 0,1 0 0,0 0 0,-1 0 0,1 0 0,0 1 0,1 0 0,-1-1 0,-5 9 0,9-11 0,0 0 0,0 0 0,0 0 0,0 1 0,0-1 0,0 0 0,0 0 0,0 0 0,0 0 0,0 0 0,1 0 0,-1 0 0,0 0 0,1 0 0,-1 0 0,1 0 0,-1-1 0,1 1 0,0 0 0,-1 0 0,1 0 0,0 0 0,-1-1 0,1 1 0,0 0 0,0-1 0,0 1 0,0-1 0,0 1 0,-1-1 0,1 1 0,0-1 0,0 0 0,0 1 0,0-1 0,2 0 0,44 12 0,-40-11 0,19 3 0,-15-3 0,0 1 0,-1-1 0,1 2 0,-1 0 0,1 0 0,-1 0 0,0 2 0,0-1 0,-1 1 0,0 0 0,17 13 0,25 41 63,-41-46-348,0 0-1,1-1 0,0 0 1,22 16-1,-9-12-6540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24575,'-4'0'0,"-16"9"0,-13 3 0,-2 9 0,-3 1 0,-5-3 0,10-6 0,19-4 0,17-4 0,17-2 0,19 6 0,12 3 0,-2 3 0,3-1 0,3 7 0,-3 0 0,-11 5 0,-13-2-8191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24575,'0'5'0,"-4"1"0,-2 4 0,-5 1 0,-9 7 0,-10 11 0,-10-1 0,2 5 0,4-4 0,-3-2 0,6-5-8191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8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24575,'7'4'0,"-1"1"0,1-1 0,-1 1 0,0 0 0,0 1 0,-1-1 0,1 1 0,8 13 0,31 58 0,-31-52 0,35 65 0,-4 3 0,58 171 0,-81-195 0,-6-28 0,-3 2 0,-2 0 0,-1 0 0,6 66 0,-14-87 0,1-1 0,0 0 0,11 31 0,-14-50 0,1 0 0,0 0 0,-1-1 0,1 1 0,-1 0 0,1 0 0,-1 0 0,0 0 0,0 0 0,0 0 0,0 0 0,0 0 0,-1 0 0,1 0 0,0 0 0,-1-1 0,0 1 0,1 0 0,-1 0 0,0 0 0,0-1 0,0 1 0,0 0 0,0-1 0,-3 3 0,1-2 0,-1 1 0,1-1 0,-1-1 0,0 1 0,0 0 0,0-1 0,0 0 0,0 0 0,0 0 0,0-1 0,-6 1 0,-24 0 0,1-1 0,0-1 0,-62-12 0,27 3 0,50 8-136,0 2-1,0 0 1,0 0-1,0 2 1,0 0-1,1 1 1,-1 1-1,1 1 0,-20 7 1,16-4-6690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24575,'-6'16'0,"1"0"0,0 0 0,2 1 0,0 0 0,0 0 0,2 0 0,0 26 0,0-24 0,1-13 0,0 1 0,0 0 0,1 0 0,0 0 0,0 0 0,0-1 0,1 1 0,0 0 0,0-1 0,5 10 0,-4-12 0,-1 0 0,1 0 0,0-1 0,0 1 0,0-1 0,1 1 0,-1-1 0,1 0 0,0-1 0,-1 1 0,2-1 0,-1 1 0,0-1 0,0 0 0,0-1 0,9 3 0,-2-1 0,1-1 0,-1 0 0,0 0 0,1-1 0,-1-1 0,1 0 0,-1 0 0,0-1 0,1-1 0,-1 0 0,0 0 0,15-6 0,-19 5 0,0 0 0,-1 0 0,1-1 0,-1 1 0,0-2 0,0 1 0,0-1 0,-1 0 0,1 0 0,-1 0 0,-1-1 0,1 0 0,-1 0 0,0 0 0,0 0 0,0-1 0,-1 1 0,0-1 0,-1 0 0,3-8 0,-3 7 0,0-1 0,0 1 0,-1-1 0,-1 1 0,1-1 0,-1 1 0,0-1 0,-1 0 0,0 1 0,-1-1 0,-2-8 0,3 12 0,-1 1 0,0-1 0,0 1 0,0 0 0,-1 0 0,1-1 0,-1 1 0,0 1 0,0-1 0,0 0 0,-1 1 0,1 0 0,-1 0 0,0 0 0,0 0 0,0 0 0,0 1 0,-1 0 0,1 0 0,-9-3 0,2 2 0,0 1 0,0 1 0,-1-1 0,1 2 0,0 0 0,0 0 0,0 1 0,-1 0 0,1 1 0,0 0 0,0 1 0,1 0 0,-1 1 0,1 0 0,-13 7 0,18-9 0,0 1 0,0 0 0,0 0 0,1 0 0,-1 0 0,1 1 0,-1 0 0,1 0 0,1 0 0,-1 1 0,0-1 0,1 1 0,0 0 0,0 0 0,1 0 0,-1 0 0,1 0 0,0 1 0,0-1 0,1 1 0,0-1 0,0 1 0,0-1 0,0 1 0,1 0 0,0 0 0,0-1 0,1 1 0,0 0 0,0-1 0,2 7 0,-2-5-50,2-1-1,-1 1 1,1-1-1,0 0 0,0 0 1,1 0-1,0-1 1,0 1-1,0-1 1,0 0-1,1 0 0,0 0 1,0 0-1,0-1 1,1 0-1,0 0 1,-1-1-1,1 1 0,1-1 1,-1-1-1,0 1 1,1-1-1,-1 0 1,1 0-1,0-1 1,8 1-1,21 2-6775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24575,'5'0'0,"1"9"0,0 8 0,8 15 0,1 15 0,9 0 0,-2 2 0,2-9 0,-5-1 0,5-7 0,-2 0 0,4-6 0,3-7 0,-5-6-8191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24575,'0'14'0,"0"4"-8191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36 140 24575,'-2'0'0,"1"-1"0,-1 1 0,1 0 0,-1 0 0,0-1 0,1 1 0,-1-1 0,1 0 0,0 1 0,-1-1 0,1 0 0,-1 0 0,1 0 0,0 0 0,0 0 0,-1 0 0,1 0 0,0 0 0,0 0 0,0-1 0,0 1 0,0 0 0,1-1 0,-1 1 0,0-1 0,1 1 0,-1-1 0,1 1 0,-1-1 0,1 1 0,0-1 0,-1 1 0,1-1 0,0 0 0,0 1 0,1-4 0,-1 2 0,0-1 0,0 0 0,0 0 0,1 1 0,0-1 0,0 0 0,0 1 0,0-1 0,0 0 0,1 1 0,-1 0 0,1-1 0,0 1 0,5-6 0,-1 5 0,0-1 0,0 1 0,0 1 0,1-1 0,0 1 0,0 0 0,0 0 0,0 1 0,0 0 0,1 1 0,-1-1 0,0 1 0,1 1 0,9-1 0,-6 1 0,1 1 0,-1 0 0,0 0 0,1 1 0,-1 0 0,0 1 0,0 0 0,17 8 0,-19-5 0,0 0 0,0 0 0,-1 0 0,0 1 0,-1 0 0,0 1 0,0 0 0,0 0 0,-1 0 0,0 1 0,-1 0 0,8 16 0,3 12 0,21 74 0,-31-92 0,41 211 0,-39-184 0,-5-172 0,-3 94 0,1-1 0,-7-48 0,6 73 0,-2 0 0,1 0 0,-1 0 0,-1 0 0,1 0 0,-2 0 0,1 1 0,-1-1 0,0 1 0,0 0 0,-6-7 0,9 13 0,0-1 0,0 1 0,0 0 0,-1 0 0,1 0 0,0 0 0,0 1 0,-1-1 0,1 0 0,-1 1 0,1-1 0,0 0 0,-1 1 0,1 0 0,-1-1 0,0 1 0,1 0 0,-1 0 0,1 0 0,-1 0 0,1 0 0,-1 0 0,1 0 0,-1 0 0,1 1 0,-1-1 0,1 1 0,-1-1 0,1 1 0,-1-1 0,1 1 0,0 0 0,-1 0 0,1 0 0,0 0 0,0 0 0,0 0 0,-1 0 0,1 0 0,-1 2 0,-7 7 0,1 0 0,0 0 0,-12 21 0,16-23 0,-32 49-96,-80 140-1173,102-168-5557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4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24575,'-4'2'0,"1"-1"0,-1 1 0,1 0 0,0 0 0,-1 0 0,1 0 0,0 0 0,0 1 0,0-1 0,1 1 0,-1 0 0,1 0 0,-1 0 0,-1 4 0,-12 15 0,0 0 0,2 1 0,1 1 0,-12 28 0,22-43 0,-1 0 0,1 0 0,1 0 0,0 0 0,0 0 0,1 0 0,0 0 0,1 1 0,-1-1 0,2 1 0,0-1 0,0 0 0,0 0 0,1 0 0,6 17 0,-5-22 0,0 1 0,0 0 0,0-1 0,1 0 0,0 0 0,0 0 0,0 0 0,0 0 0,0-1 0,1 0 0,0 0 0,-1 0 0,1 0 0,0-1 0,0 0 0,1 0 0,-1 0 0,0-1 0,1 0 0,9 1 0,5 1 0,0-1 0,0-1 0,-1-1 0,33-4 0,-39 2 0,0-1 0,0 0 0,-1-1 0,1 0 0,-1-1 0,0 0 0,0-1 0,-1-1 0,0 0 0,0 0 0,-1-1 0,19-17 0,-24 19 0,1 1 0,-1-2 0,0 1 0,0 0 0,0-1 0,-1 0 0,0 0 0,-1-1 0,0 1 0,0 0 0,0-1 0,-1 0 0,0 0 0,-1 0 0,1 0 0,-1 0 0,-1 0 0,0 0 0,0 0 0,-1 0 0,0 0 0,-2-9 0,2 13 0,0 1 0,-1-1 0,0 0 0,0 0 0,0 1 0,-1-1 0,1 1 0,-1 0 0,0 0 0,0 0 0,0 0 0,0 0 0,0 0 0,0 1 0,-1 0 0,0 0 0,1 0 0,-1 0 0,0 0 0,-6-1 0,7 2 0,1 0 0,-1 0 0,1 1 0,-1-1 0,0 1 0,1 0 0,-1-1 0,0 1 0,1 1 0,-1-1 0,0 0 0,1 1 0,-1-1 0,0 1 0,1 0 0,-1 0 0,1 0 0,-1 0 0,1 0 0,0 0 0,0 1 0,-1-1 0,1 1 0,0 0 0,0-1 0,0 1 0,0 0 0,1 0 0,-1 1 0,1-1 0,-1 0 0,1 0 0,-2 3 0,-2 9 0,0 0 0,1 0 0,1 0 0,0 1 0,1 0 0,-1 25 0,3-7 0,1 0 0,5 33 0,0-36-425,1-1 0,21 53 0,-28-80 335,17 41-6736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21 24575,'-17'34'0,"3"1"0,-13 41 0,25-70 0,0 0 0,0 0 0,1 1 0,0-1 0,0 1 0,1-1 0,0 1 0,1 12 0,0-16 0,-1 0 0,1-1 0,0 1 0,0-1 0,0 1 0,1-1 0,-1 1 0,1-1 0,-1 0 0,1 1 0,0-1 0,0 0 0,0 0 0,0 0 0,0-1 0,0 1 0,0 0 0,1-1 0,-1 1 0,1-1 0,-1 0 0,1 0 0,5 2 0,3 0 0,1 0 0,0-1 0,0 0 0,0-1 0,0 0 0,0-1 0,0 0 0,1-1 0,-1-1 0,0 0 0,-1 0 0,19-6 0,-24 6 0,-1 0 0,0 0 0,0 0 0,0-1 0,0 0 0,0 0 0,-1 0 0,1 0 0,-1-1 0,0 0 0,0 0 0,0 0 0,-1 0 0,1 0 0,-1-1 0,0 0 0,0 1 0,-1-1 0,1 0 0,-1 0 0,0-1 0,0 1 0,-1 0 0,0-1 0,0 1 0,0-1 0,0 1 0,-1-1 0,0-8 0,-2 6 5,1 1-1,-1 0 1,1 1 0,-2-1-1,1 0 1,-1 0-1,0 1 1,-1 0 0,1 0-1,-1 0 1,0 0 0,-1 0-1,0 1 1,1-1-1,-2 1 1,1 1 0,-1-1-1,1 1 1,-1 0-1,0 0 1,-1 1 0,1-1-1,0 1 1,-1 1-1,-11-4 1,12 4-51,1 1-1,-1-1 1,0 1-1,0 0 1,0 0 0,0 1-1,0 0 1,0 0-1,0 0 1,0 1 0,0 0-1,0 0 1,1 0-1,-1 1 1,0 0-1,1 0 1,-1 0 0,1 1-1,0 0 1,-1 0-1,1 0 1,1 1 0,-1-1-1,0 1 1,1 0-1,0 1 1,0-1 0,0 1-1,1 0 1,-1 0-1,-2 5 1,-6 19-6780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24575,'0'5'0,"0"10"0,-4 3 0,-2 7 0,0 10 0,1 2 0,6 5 0,8-6 0,2 2 0,13-7 0,16-8 0,6-8 0,-5-7-8191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24575,'-8'0'0,"1"1"0,0-1 0,0 1 0,-1 1 0,1-1 0,0 1 0,0 1 0,1-1 0,-1 1 0,0 0 0,1 1 0,0-1 0,0 1 0,0 0 0,0 1 0,0 0 0,1 0 0,0 0 0,0 0 0,1 1 0,-1-1 0,1 1 0,-6 11 0,3-2 0,1-1 0,0 1 0,1 0 0,1 0 0,0 1 0,1-1 0,1 1 0,0 0 0,2 31 0,0-41 0,0 1 0,1-1 0,0 1 0,0-1 0,0 0 0,1 1 0,0-1 0,0 0 0,1 0 0,0 0 0,0-1 0,0 1 0,1-1 0,0 1 0,0-1 0,0 0 0,0-1 0,1 1 0,0-1 0,9 7 0,-4-5 0,1-1 0,-1 1 0,2-2 0,-1 0 0,0 0 0,1-1 0,0 0 0,-1-1 0,1 0 0,17 0 0,-13-1 0,1-1 0,-1-1 0,0 0 0,0-1 0,16-4 0,-28 5 0,0 0 0,0-1 0,0 1 0,0-1 0,-1 0 0,1 0 0,-1 0 0,1 0 0,-1-1 0,0 0 0,4-3 0,-6 4 0,1 0 0,-1 0 0,1 0 0,-1-1 0,0 1 0,0 0 0,0-1 0,0 1 0,-1-1 0,1 0 0,0 1 0,-1-1 0,0 1 0,0-1 0,0 0 0,0 1 0,0-1 0,0 0 0,-1-2 0,0 2 0,-1 0 0,1 0 0,0 1 0,-1-1 0,0 0 0,0 1 0,1-1 0,-1 1 0,-1 0 0,1-1 0,0 1 0,-1 0 0,1 0 0,-1 1 0,1-1 0,-1 0 0,0 1 0,0 0 0,0 0 0,1 0 0,-1 0 0,0 0 0,-1 0 0,-2 0 0,-12-2 0,0 0 0,-30-1 0,-6 6-1365,8 3-5461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24575,'0'-5'0,"4"-1"0,16 0 0,23 2 0,8 0 0,5 2 0,2 1 0,0 1 0,-9 0-8191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24575,'-9'0'0,"-4"14"0,2 18 0,2 8 0,2 16 0,3 12 0,2 0 0,1-4 0,5-12 0,16-5 0,5-12-8191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24575,'-1'36'0,"0"-5"0,1 1 0,1-1 0,11 62 0,-10-83 0,1 0 0,0-1 0,1 1 0,0-1 0,0 0 0,1 0 0,9 12 0,-10-16 0,0 0 0,1 0 0,0 0 0,0-1 0,0 0 0,0 0 0,0 0 0,1-1 0,0 1 0,0-1 0,0-1 0,11 5 0,-12-6 0,-1 0 0,1-1 0,0 1 0,-1-1 0,1 0 0,-1 0 0,1 0 0,0-1 0,-1 1 0,1-1 0,-1 0 0,0 0 0,1-1 0,-1 1 0,0-1 0,1 0 0,-1-1 0,0 1 0,-1 0 0,1-1 0,0 0 0,-1 0 0,1 0 0,-1 0 0,0-1 0,0 1 0,4-8 0,3-4 0,-1-1 0,0 0 0,-2 0 0,0 0 0,10-34 0,-10 21-273,-2 0 0,0 0 0,-2-1 0,-1-34 0,-2 26-6553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24575,'-4'1'0,"1"-1"0,0 1 0,0 0 0,0 0 0,0 0 0,0 0 0,0 0 0,0 0 0,0 1 0,0 0 0,1-1 0,-1 1 0,0 0 0,1 0 0,0 1 0,-1-1 0,1 0 0,0 1 0,0-1 0,0 1 0,1 0 0,-4 5 0,-1 5 0,1-1 0,0 1 0,1 0 0,-3 13 0,4-15 0,0 0 0,1 0 0,1 1 0,0-1 0,1 0 0,0 1 0,0-1 0,4 20 0,-2-26 0,-1 0 0,1 1 0,0-1 0,0 0 0,1 0 0,0 0 0,0 0 0,0-1 0,0 1 0,1-1 0,0 0 0,0 0 0,0 0 0,0 0 0,0-1 0,1 0 0,0 0 0,-1 0 0,11 4 0,-5-3 0,0 0 0,0-1 0,1 0 0,-1 0 0,1-1 0,0-1 0,-1 0 0,1-1 0,0 0 0,16-2 0,-21 2 0,0-1 0,0 0 0,-1-1 0,1 1 0,-1-1 0,1 0 0,-1 0 0,0-1 0,0 0 0,0 0 0,0 0 0,0 0 0,-1-1 0,1 0 0,-1 0 0,0 0 0,0 0 0,-1-1 0,1 0 0,-1 1 0,4-8 0,-3 3 0,-1 1 0,1-1 0,-2 0 0,1 0 0,-1-1 0,0 1 0,-1-1 0,0 1 0,-1-1 0,0 1 0,-2-15 0,1 17 0,0 1 0,-1-1 0,0 1 0,0 0 0,-1-1 0,0 1 0,0 0 0,0 1 0,-1-1 0,1 0 0,-1 1 0,-1 0 0,1 0 0,-1 0 0,0 1 0,0 0 0,-8-6 0,2 4-124,0-1 0,-1 1 0,0 1 0,0 0 0,0 1 0,-1 0-1,0 1 1,1 0 0,-1 1 0,-21-1 0,-5 5-6702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24575,'5'4'0,"1"11"0,9 17 0,2 17 0,7 8 0,0 0 0,5-10 0,-3-3 0,-1-10 0,4-11 0,-2-13 0,3-22 0,-4-15 0,-5-15 0,-8-10 0,-5-2 0,-4 1 0,-3 8-8191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24575,'0'14'0,"0"13"0,0 8 0,0 6 0,0 5 0,0 1 0,0 4 0,0 0 0,0-10-8191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24575,'-116'99'0,"27"-27"0,89-72 0,-25 27 0,25-26 0,0-1 0,-1 1 0,1-1 0,0 1 0,-1-1 0,1 1 0,0-1 0,0 1 0,-1-1 0,1 1 0,0 0 0,0-1 0,0 1 0,0-1 0,0 1 0,0 0 0,0-1 0,0 1 0,0-1 0,0 1 0,0 0 0,0-1 0,1 1 0,-1-1 0,0 1 0,0-1 0,1 1 0,-1 0 0,0-1 0,1 1 0,-1-1 0,0 0 0,1 1 0,-1-1 0,1 1 0,-1-1 0,1 1 0,-1-1 0,1 0 0,-1 0 0,1 1 0,-1-1 0,1 0 0,-1 0 0,1 1 0,-1-1 0,1 0 0,0 0 0,-1 0 0,1 0 0,0 0 0,15 3 0,0-1 0,-1 0 0,1-1 0,16-2 0,-22 0 0,1 0 0,-1 1 0,0 1 0,0-1 0,0 2 0,0-1 0,0 1 0,0 1 0,0 0 0,-1 0 0,1 1 0,-1 0 0,11 7 0,-11-5-151,-1 1-1,0 0 0,0 1 0,0 0 1,-1 0-1,-1 0 0,1 1 1,5 10-1,6 14-6674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24575,'0'42'0,"2"151"0,-2-187 0,1 0 0,0 0 0,0 0 0,1 0 0,-1 0 0,1 0 0,0-1 0,1 1 0,0-1 0,-1 1 0,2-1 0,-1 0 0,1 0 0,-1-1 0,1 1 0,9 7 0,-9-9 0,0-1 0,0 0 0,0 0 0,0 0 0,0 0 0,0-1 0,0 1 0,1-1 0,-1 0 0,0-1 0,1 1 0,-1-1 0,0 0 0,1 0 0,-1 0 0,1-1 0,-1 1 0,0-1 0,1 0 0,-1 0 0,0-1 0,0 1 0,7-4 0,1-1 9,-1-1 1,-1 0-1,1 0 0,-1-1 0,0-1 1,-1 0-1,0 0 0,0 0 0,-1-1 0,0-1 1,-1 1-1,11-22 0,-13 23-96,-1 0-1,0-1 1,0 1 0,-1-1-1,0 0 1,-1 0 0,0 0-1,-1 0 1,0 0-1,0 0 1,-1 0 0,-1 0-1,1 0 1,-2 0 0,1 0-1,-6-18 1,-10-8-6739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24575,'0'4'0,"0"12"0,0 11 0,0 2-8191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95 24575,'-1'24'0,"-2"0"0,-8 36 0,4-22 0,-16 72 0,-9 58 0,29-143 0,-16 88 0,17-108 0,0-8 0,-1-15 0,0-32 0,5-351 0,-3 386 0,1 0 0,1 0 0,1 1 0,0-1 0,7-24 0,-7 35 0,-1 0 0,1 0 0,0 0 0,0 0 0,1 0 0,-1 0 0,1 0 0,0 1 0,0 0 0,0-1 0,0 1 0,1 0 0,-1 0 0,1 1 0,0-1 0,0 1 0,0 0 0,0 0 0,0 0 0,0 0 0,1 1 0,-1 0 0,5-1 0,-1 0 0,1 0 0,-1 1 0,1 0 0,-1 1 0,1 0 0,0 0 0,-1 1 0,1 0 0,-1 0 0,1 1 0,9 3 0,-14-3 0,0 0 0,0 0 0,-1 0 0,1 1 0,0-1 0,-1 1 0,0 0 0,1 0 0,-1 0 0,-1 0 0,1 1 0,0-1 0,-1 1 0,1 0 0,-1-1 0,0 1 0,-1 0 0,1 0 0,0 0 0,-1 1 0,0-1 0,0 0 0,0 7 0,0-6 0,0-1 0,-1 1 0,0 0 0,0 0 0,0 0 0,0 0 0,-1 0 0,0-1 0,0 1 0,0 0 0,-1-1 0,1 1 0,-1 0 0,0-1 0,0 0 0,-5 7 0,3-6 0,-1 0 0,0 0 0,0-1 0,-1 1 0,1-1 0,-1 0 0,0 0 0,0-1 0,0 0 0,-10 4 0,16-7 0,0 0 0,0 0 0,0 0 0,0 0 0,0 0 0,-1 0 0,1 0 0,0 0 0,0 0 0,0 0 0,0 0 0,0 0 0,0 1 0,0-1 0,0 0 0,0 0 0,-1 0 0,1 0 0,0 0 0,0 0 0,0 0 0,0 1 0,0-1 0,0 0 0,0 0 0,0 0 0,0 0 0,0 0 0,0 0 0,0 1 0,0-1 0,0 0 0,0 0 0,0 0 0,0 0 0,0 0 0,0 0 0,0 1 0,0-1 0,0 0 0,0 0 0,0 0 0,0 0 0,0 0 0,1 0 0,-1 0 0,0 1 0,0-1 0,0 0 0,0 0 0,0 0 0,0 0 0,0 0 0,0 0 0,1 0 0,-1 0 0,0 0 0,0 0 0,0 0 0,0 0 0,0 1 0,0-1 0,1 0 0,-1 0 0,0 0 0,17 7 0,25 5 0,-22-7 0,1 1 0,-1 0 0,-1 2 0,29 14 0,-44-20 0,0 0 0,1 1 0,-1 0 0,0 0 0,0 0 0,0 0 0,-1 1 0,1-1 0,-1 1 0,0 0 0,0 0 0,0 0 0,-1 0 0,1 1 0,-1-1 0,0 1 0,0 0 0,-1-1 0,1 1 0,-1 0 0,0 0 0,0 0 0,-1 0 0,1 0 0,-1 5 0,-1-7 0,1 0 0,-1 0 0,1 0 0,-1 0 0,0 0 0,0-1 0,0 1 0,-1 0 0,1-1 0,-1 1 0,1-1 0,-1 1 0,0-1 0,0 0 0,0 0 0,-2 3 0,-2-1 0,1-1 0,0 1 0,-1-1 0,1 0 0,-1 0 0,0 0 0,-7 1 0,-4 1 0,-1-1 0,1-1 0,-1 0 0,-25 0 0,29-3-170,1 0-1,-1-1 0,0 0 1,1-1-1,-1 0 0,1-1 1,-23-9-1,12 0-6655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24575,'-6'0'0,"0"1"0,-1 0 0,1 0 0,0 1 0,-1-1 0,1 2 0,0-1 0,0 1 0,0-1 0,1 2 0,-1-1 0,1 0 0,0 1 0,0 0 0,0 1 0,0-1 0,1 1 0,0 0 0,-1 0 0,2 0 0,-1 0 0,1 1 0,0 0 0,0-1 0,0 1 0,1 0 0,0 1 0,0-1 0,-1 11 0,1-11 0,1 1 0,0-1 0,0 1 0,0-1 0,1 1 0,0-1 0,0 1 0,1-1 0,0 1 0,0-1 0,1 1 0,-1-1 0,1 0 0,1 0 0,-1 0 0,1 0 0,0 0 0,1 0 0,-1-1 0,1 1 0,0-1 0,0 0 0,1 0 0,-1-1 0,1 1 0,0-1 0,1 0 0,-1-1 0,9 6 0,-4-5 0,0 0 0,1-1 0,0 0 0,0 0 0,-1-1 0,1-1 0,1 0 0,-1 0 0,18-2 0,-24 1 0,0-1 0,-1 1 0,1-1 0,0 0 0,-1-1 0,0 1 0,1-1 0,-1 1 0,0-1 0,1-1 0,-1 1 0,-1-1 0,1 1 0,0-1 0,0 0 0,-1 0 0,0-1 0,0 1 0,0-1 0,0 1 0,0-1 0,-1 0 0,1 0 0,-1 0 0,2-7 0,-2 5 0,0 0 0,-1 0 0,0 0 0,0 0 0,0 0 0,-1 0 0,1-1 0,-2 1 0,1 0 0,-1 0 0,0 0 0,0 0 0,0 0 0,-1 0 0,0 0 0,0 1 0,-1-1 0,0 0 0,-3-5 0,0 4 0,1 0 0,-1 0 0,0 1 0,-1-1 0,1 1 0,-1 1 0,-1-1 0,1 1 0,-1 0 0,0 1 0,0 0 0,-14-5 0,9 5-227,0 0-1,0 1 1,-1 0-1,1 1 1,-21-1-1,-5 5-6598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24575,'0'9'0,"9"3"0,4 13 0,8 3 0,0 0 0,7-3 0,11 2 0,9-3 0,-8 4 0,-26-4 0,-14 9 0,-21-2 0,-7-1 0,-4-6 0,4 2 0,-2-3 0,3-6-8191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24575,'0'1'0,"0"1"0,1-1 0,-1 0 0,0 1 0,1-1 0,0 0 0,-1 0 0,1 1 0,0-1 0,-1 0 0,1 0 0,0 0 0,0 0 0,0 0 0,0 0 0,0 0 0,0 0 0,3 1 0,24 14 0,-20-12 0,19 9 0,1-2 0,0 0 0,1-2 0,0-1 0,34 5 0,-56-11 0,-3-2 0,1 1 0,-1 0 0,0 0 0,0 1 0,0-1 0,-1 1 0,1 0 0,0 0 0,0 0 0,-1 1 0,0-1 0,1 1 0,-1 0 0,4 4 0,-5-5 0,-1 1 0,0-1 0,0 1 0,0-1 0,0 0 0,0 1 0,-1 0 0,1-1 0,-1 1 0,1-1 0,-1 1 0,0 0 0,0-1 0,0 1 0,-1 0 0,1-1 0,-1 1 0,1-1 0,-1 1 0,0-1 0,0 1 0,0-1 0,0 1 0,-2 2 0,-18 31 0,-1-1 0,-31 37 0,-15 22 0,2 18-1365,43-74-5461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0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24575,'0'9'0,"0"7"0,0 2-8191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24575,'1'-2'0,"0"1"0,-1-1 0,1 1 0,0-1 0,0 1 0,0-1 0,0 1 0,0 0 0,0-1 0,1 1 0,-1 0 0,2-1 0,6-7 0,-7 5 0,16-18 0,35-33 0,-48 50 0,1 0 0,0 0 0,0 1 0,0-1 0,0 2 0,1-1 0,0 1 0,0 0 0,0 0 0,0 1 0,14-3 0,-18 5 0,1 0 0,-1 0 0,1 0 0,-1 1 0,1-1 0,-1 1 0,1 0 0,-1 0 0,0 0 0,1 1 0,-1-1 0,0 1 0,0 0 0,0 0 0,0 0 0,0 0 0,0 0 0,-1 0 0,1 1 0,-1 0 0,0-1 0,1 1 0,-1 0 0,-1 0 0,3 4 0,5 8 0,-1 2 0,-1-1 0,8 28 0,-11-32 0,-1 0 0,13 30 0,-15-41 0,-1 0 0,1 0 0,0 0 0,-1 0 0,1 0 0,0 0 0,0-1 0,-1 1 0,1 0 0,0 0 0,0 0 0,0-1 0,0 1 0,0-1 0,0 1 0,0-1 0,0 1 0,0-1 0,0 1 0,1-1 0,-1 0 0,0 0 0,0 1 0,0-1 0,0 0 0,1 0 0,-1 0 0,0 0 0,0-1 0,0 1 0,0 0 0,2-1 0,9-4 0,1-1 0,-1 0 0,0-1 0,17-14 0,25-13 0,-40 26 0,0 1 0,1 1 0,0 0 0,28-6 0,-41 11 0,1 0 0,0 0 0,0 1 0,0 0 0,0-1 0,-1 1 0,1 0 0,0 0 0,0 1 0,0-1 0,0 1 0,-1-1 0,1 1 0,0 0 0,0 0 0,-1 0 0,1 0 0,-1 1 0,1-1 0,-1 1 0,1-1 0,-1 1 0,0 0 0,0 0 0,0 0 0,0 0 0,0 0 0,0 1 0,-1-1 0,1 0 0,-1 1 0,0-1 0,1 1 0,-1 0 0,1 2 0,11 41 0,-1 1 0,-2 0 0,-3 0 0,-1 0 0,-1 76 0,-9-87-1365,-2-8-5461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3:5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24575,'0'-5'0,"-5"-1"0,-6 0 0,0 15 0,0 11 0,3 10 0,3 11 0,2 1 0,1 4 0,-8 3 0,-2-7-8191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24575,'0'5'0,"0"6"0,-10 10 0,-16 10 0,-18 10 0,-15-2 0,3-3 0,5-9 0,22-7 0,24-9 0,18-5 0,20 6 0,14 9 0,8 11 0,-5 9 0,-7-3 0,-10-7-8191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24575,'-22'14'0,"13"-6"0,-26 14 0,13-8 0,1 0 0,0 1 0,0 1 0,-25 27 0,45-42 0,0 0 0,0 0 0,1 0 0,-1 0 0,0 0 0,0 1 0,1-1 0,-1 0 0,0 0 0,1 0 0,-1 1 0,1-1 0,0 0 0,-1 1 0,1-1 0,0 0 0,0 1 0,0 1 0,0-2 0,0 0 0,1 0 0,-1 0 0,1 0 0,-1-1 0,1 1 0,-1 0 0,1 0 0,-1 0 0,1-1 0,0 1 0,-1 0 0,1-1 0,0 1 0,0-1 0,0 1 0,-1-1 0,1 1 0,0-1 0,1 1 0,6 2 0,1-1 0,-1 0 0,1-1 0,15 2 0,-8-1 0,0 0-124,-1 1 0,0 1 0,0 1 0,0 0 0,0 1 0,-1 0-1,0 1 1,0 1 0,-1 0 0,23 19 0,-13-7-6702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24575,'0'13'0,"9"15"0,3 10 0,0 5 0,-2 8 0,-4 4 0,-1 3 0,-3 0 0,-1-9-8191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24575,'-1'3'0,"0"-1"0,0 0 0,0 0 0,-1 0 0,1 0 0,-1 0 0,1-1 0,-1 1 0,0 0 0,0-1 0,-2 3 0,1-2 0,-233 208 0,229-203 0,2-3 0,10-5 0,7-3 0,-7 3 1,0 0 0,-1 0 1,1 1-1,0-1 0,0 1 0,0 0 0,0 0 0,0 1 0,0 0 0,0 0 0,0 0 0,-1 0 0,1 1 0,0-1 1,-1 1-1,1 1 0,-1-1 0,0 0 0,1 1 0,-1 0 0,7 7 0,5 6-23,0 1 0,0 1 1,20 32-1,14 16-1280,-24-40-5524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44 24575,'0'16'0,"-2"12"0,2 1 0,1-1 0,9 51 0,-8-70 0,0-1 0,0-1 0,1 1 0,0 0 0,0 0 0,1-1 0,0 0 0,9 11 0,-11-14 0,1-1 0,0 0 0,0-1 0,0 1 0,1 0 0,-1-1 0,1 0 0,-1 0 0,1 0 0,0 0 0,0 0 0,0-1 0,0 0 0,0 0 0,0 0 0,0 0 0,0-1 0,6 1 0,-6-1 0,-1 0 0,1-1 0,0 1 0,-1-1 0,1 1 0,-1-1 0,1 0 0,-1 0 0,1-1 0,-1 1 0,0-1 0,0 0 0,1 0 0,-1 0 0,-1 0 0,1 0 0,0-1 0,0 1 0,-1-1 0,1 1 0,-1-1 0,0 0 0,0 0 0,0 0 0,0-1 0,-1 1 0,1 0 0,-1-1 0,2-5 0,1-9 0,0 0 0,-1 0 0,0 0 0,-1-28 0,-2 43 0,1-27-682,-6-52-1,-1 40-6143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24575,'0'13'0,"0"6"-8191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24575,'8'30'0,"0"-6"0,0 50 0,5 23 0,33 166 0,-47-287 0,0-23 0,1-1 0,3 1 0,15-81 0,2 28 0,-14 61 0,2 1 0,24-69 0,-30 100 0,1 1 0,0 0 0,1 0 0,-1 1 0,1-1 0,1 1 0,-1 0 0,1 0 0,-1 0 0,1 0 0,1 1 0,-1 0 0,0 0 0,1 0 0,0 1 0,7-3 0,-9 4 0,0 1 0,0 0 0,0 0 0,1 0 0,-1 1 0,0-1 0,1 1 0,-1 0 0,0 0 0,1 0 0,-1 1 0,0 0 0,0 0 0,0 0 0,1 0 0,-1 0 0,0 1 0,0 0 0,-1 0 0,1 0 0,0 0 0,-1 1 0,1-1 0,-1 1 0,0 0 0,5 5 0,-4-4 0,0 1 0,0 0 0,0 0 0,-1 0 0,0 0 0,0 0 0,0 1 0,-1-1 0,1 1 0,-1 0 0,-1 0 0,1-1 0,-1 1 0,0 1 0,0-1 0,-1 0 0,0 0 0,0 0 0,0 0 0,-1 0 0,0 0 0,0 0 0,0 0 0,-1 0 0,0 0 0,0-1 0,-1 1 0,1-1 0,-1 1 0,0-1 0,-1 0 0,1 0 0,-1 0 0,0-1 0,0 1 0,-7 5 0,10-10 0,0 0 0,1 1 0,-1-1 0,0 1 0,0-1 0,1 1 0,-1 0 0,0-1 0,1 1 0,-1 0 0,0-1 0,1 1 0,-1 0 0,1 0 0,-1 0 0,1-1 0,0 1 0,-1 0 0,1 0 0,0 0 0,0 0 0,-1 0 0,1 0 0,0 0 0,0-1 0,0 1 0,0 0 0,0 0 0,0 0 0,1 0 0,-1 0 0,0 0 0,0 0 0,1 0 0,-1-1 0,1 2 0,1 1 0,1-1 0,-1 0 0,1 0 0,0 0 0,0 0 0,-1-1 0,1 1 0,0-1 0,6 3 0,14 4 0,-11-4 0,1 1 0,-1 0 0,17 10 0,-26-14 0,-1 1 0,1 0 0,0 0 0,-1 0 0,1 1 0,-1-1 0,0 0 0,0 1 0,0 0 0,0-1 0,0 1 0,0 0 0,-1 0 0,1 0 0,-1 0 0,0 0 0,0 1 0,1 5 0,-2-8 0,0 0 0,0 0 0,0 0 0,0 0 0,0 0 0,0 0 0,0 0 0,-1 0 0,1 0 0,0 0 0,-1 0 0,1 0 0,0 0 0,-1 0 0,1 0 0,-1 0 0,0 0 0,1 0 0,-1 0 0,0 0 0,0-1 0,0 2 0,-2 0 0,1-1 0,-1 1 0,0-1 0,1 1 0,-1-1 0,0 0 0,-6 2 0,-5-1 0,0 1 0,-24-1 0,30-1 0,-86 1-1365,61-3-5461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49 24575,'-2'1'0,"0"-1"0,0 1 0,1-1 0,-1 1 0,0 0 0,0-1 0,1 1 0,-1 0 0,1 0 0,-1 0 0,1 0 0,-1 1 0,1-1 0,-1 0 0,1 1 0,0-1 0,0 1 0,0-1 0,0 1 0,0-1 0,0 1 0,0 0 0,1-1 0,-1 1 0,0 3 0,-1 0 0,1 0 0,-1 0 0,1 0 0,0 0 0,1 0 0,-1 0 0,1 1 0,1 6 0,0-7 0,1 0 0,-1 0 0,1-1 0,0 1 0,1-1 0,-1 1 0,1-1 0,0 0 0,0 0 0,0 0 0,0 0 0,1-1 0,0 1 0,-1-1 0,1 0 0,0 0 0,1 0 0,-1-1 0,0 0 0,1 1 0,0-1 0,9 2 0,-1 0 0,0 0 0,0-1 0,0-1 0,1 0 0,-1-1 0,1 0 0,19-2 0,-23 0 0,-1 0 0,1-1 0,-1 0 0,0 0 0,0-1 0,0 0 0,0-1 0,0 0 0,-1-1 0,0 1 0,1-2 0,7-6 0,-13 9 0,1 0 0,-1 0 0,0-1 0,0 0 0,-1 0 0,1 0 0,-1 0 0,1 0 0,-1 0 0,-1-1 0,1 1 0,-1 0 0,1-1 0,-1 0 0,0 1 0,-1-1 0,1 0 0,-1 1 0,0-1 0,0 0 0,-1 1 0,1-1 0,-1 0 0,0 1 0,0-1 0,-3-6 0,2 7 5,1 1 0,-1-1 0,0 0 0,0 1 0,-1-1 0,1 1 0,-1-1 0,0 1 0,0 0 0,0 0 0,0 1 0,0-1 0,-1 0 0,1 1 0,-1 0 0,0 0 0,0 0 0,1 1 0,-1-1 0,0 1 0,0 0 0,-1 0 0,-3-1 0,-1 1-154,-1 0 1,1 0-1,0 1 1,-1 0-1,1 0 1,-1 1-1,1 1 1,0-1-1,-11 5 1,-20 10-6678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40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24575,'9'-10'0,"3"-2"-8191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0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24575,'1'4'0,"0"0"0,0 0 0,1 1 0,-1-1 0,1-1 0,0 1 0,0 0 0,1 0 0,-1-1 0,1 1 0,5 5 0,7 10 0,-9-7 0,1 0 0,-1 1 0,4 15 0,-7-18 0,1 0 0,0-1 0,0 1 0,1-1 0,0 0 0,1 0 0,7 9 0,-12-17 0,0 0 0,-1-1 0,1 1 0,0 0 0,0 0 0,-1-1 0,1 1 0,0-1 0,0 1 0,0 0 0,0-1 0,0 0 0,0 1 0,0-1 0,0 0 0,0 1 0,0-1 0,0 0 0,0 0 0,0 0 0,0 0 0,0 0 0,0 0 0,0 0 0,0 0 0,0-1 0,0 1 0,1 0 0,-1 0 0,-1-1 0,1 1 0,0-1 0,0 1 0,0-1 0,0 1 0,0-1 0,0 0 0,0 1 0,-1-1 0,1 0 0,0 0 0,-1 0 0,1 1 0,0-1 0,-1 0 0,1 0 0,-1 0 0,1-1 0,3-5 0,-1 0 0,0 0 0,0 0 0,0 0 0,2-12 0,2-12-116,51-205-1133,-48 205-5577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38 24575,'0'-2'0,"0"1"0,-1-1 0,1 0 0,-1 0 0,0 1 0,1-1 0,-1 1 0,0-1 0,0 0 0,0 1 0,0 0 0,0-1 0,0 1 0,-1-1 0,1 1 0,0 0 0,-1 0 0,1 0 0,-1 0 0,1 0 0,-1 0 0,1 0 0,-1 1 0,0-1 0,1 0 0,-1 1 0,0-1 0,0 1 0,0 0 0,1 0 0,-4 0 0,2-1 0,-1 0 0,0 1 0,0 0 0,0 0 0,1 0 0,-1 1 0,0-1 0,0 1 0,1 0 0,-1 0 0,0 0 0,1 0 0,-1 0 0,-3 3 0,3-1 0,2 0 0,-1-1 0,0 1 0,0 0 0,1 1 0,0-1 0,-1 0 0,1 1 0,0-1 0,1 1 0,-1 0 0,1-1 0,0 1 0,-1 0 0,2 0 0,-1 0 0,0 0 0,1 0 0,0 0 0,0 0 0,0 0 0,0 0 0,1 0 0,-1 0 0,1 0 0,2 7 0,0-2 0,1 0 0,0 0 0,0 0 0,0-1 0,1 1 0,1-1 0,-1 0 0,1-1 0,1 1 0,7 6 0,16 11 0,-17-16 0,-1 0 0,-1 2 0,13 13 0,-22-22 0,0 1 0,0 0 0,0-1 0,0 1 0,0 0 0,-1 0 0,1 0 0,-1 0 0,0 1 0,0-1 0,0 0 0,-1 0 0,1 1 0,-1-1 0,1 0 0,-1 1 0,0-1 0,0 1 0,-2 5 0,2-7 4,-1 1 0,0-1 0,0 0 0,0 1 0,-1-1 0,1 0 0,-1 0 0,1 0 0,-1 0 0,0 0 0,1 0 1,-1-1-1,0 1 0,0 0 0,0-1 0,0 0 0,-1 1 0,1-1 0,0 0 0,-4 1 0,-4 2-314,0-1 0,-1 0 0,-13 1 0,21-3 100,-44 5-6616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24575,'10'-10'0,"16"-2"0,8 0 0,9 2 0,0 4 0,3 1 0,7 3 0,-5-3 0,-16-1 0,-13 0-8191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24575,'0'4'0,"0"16"0,0 9 0,0 9 0,0 6 0,0 2 0,0 1 0,5 7 0,1 3 0,4-8 0,1-3 0,-2-10-8191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83 24575,'-2'2'0,"-1"0"0,1 1 0,0-1 0,0 1 0,0-1 0,1 1 0,-1 0 0,1 0 0,-1 0 0,1 0 0,0 0 0,-1 4 0,-1 1 0,-4 10 0,0-1 0,1 1 0,1 1 0,1-1 0,-3 30 0,6-40 0,1-1 0,-1 1 0,2-1 0,-1 1 0,1-1 0,0 0 0,0 1 0,1-1 0,0 0 0,1 0 0,-1 0 0,1 0 0,1 0 0,-1-1 0,1 1 0,0-1 0,7 7 0,-7-8 0,1-1 0,1-1 0,-1 1 0,0-1 0,1 1 0,0-2 0,-1 1 0,1-1 0,0 0 0,1 0 0,-1 0 0,0-1 0,0 0 0,1 0 0,-1-1 0,8 0 0,-7 0 0,0 0 0,1 0 0,-1-1 0,0-1 0,0 1 0,0-1 0,0 0 0,0-1 0,0 1 0,-1-1 0,1-1 0,-1 1 0,11-9 0,-9 4 0,-1 0 0,0 0 0,0 0 0,-1-1 0,0 0 0,-1 0 0,0-1 0,0 1 0,-1-1 0,0 0 0,-1-1 0,0 1 0,2-21 0,-3 16 0,0 0 0,-2 0 0,0 0 0,-1-1 0,0 1 0,-1 0 0,-1 0 0,0 0 0,-6-17 0,6 27 6,1 0 0,-1 0-1,1 0 1,-2 0 0,1 0-1,0 0 1,-1 1 0,0 0 0,0 0-1,0 0 1,0 0 0,-1 1-1,0-1 1,1 1 0,-1 0-1,0 1 1,-1-1 0,1 1 0,0 0-1,-11-2 1,6 1-130,0 2 0,1-1 1,-1 2-1,0-1 0,0 1 0,0 1 1,0 0-1,1 0 0,-1 1 0,0 0 1,-12 5-1,-6 5-6702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24575,'-2'79'0,"2"59"0,1-119 0,1 1 0,1-1 0,0 0 0,12 34 0,-13-48 0,0 0 0,0 0 0,0 0 0,1-1 0,0 1 0,-1-1 0,2 0 0,-1 0 0,0 0 0,1 0 0,-1 0 0,1-1 0,0 0 0,1 0 0,-1 0 0,0 0 0,1-1 0,0 1 0,-1-1 0,1 0 0,0-1 0,0 1 0,0-1 0,9 1 0,-7-1 0,-1-1 0,0-1 0,0 1 0,1-1 0,-1-1 0,0 1 0,0-1 0,0 0 0,0 0 0,0-1 0,0 1 0,-1-1 0,1-1 0,-1 1 0,0-1 0,0 0 0,0 0 0,0 0 0,-1-1 0,5-6 0,1-4-68,0 0 0,-2-1-1,0 0 1,0 0 0,-2-1 0,0 0-1,-1 0 1,0 0 0,-2-1 0,0 0-1,-1 0 1,0 1 0,-2-1 0,0 0-1,-1 0 1,-1 0 0,-1 0 0,0 0-1,-8-23 1,-7 3-6758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53 24575,'-9'1'0,"0"0"0,0 0 0,0 1 0,0 0 0,0 1 0,1 0 0,-1 1 0,1 0 0,0 0 0,0 0 0,0 1 0,0 0 0,-8 8 0,12-7 0,-1 1 0,1 0 0,0 0 0,0 0 0,1 0 0,0 0 0,0 1 0,0-1 0,1 1 0,1 0 0,-1 0 0,1 0 0,0 12 0,1-13 0,0 0 0,0-1 0,0 1 0,1 0 0,0 0 0,1 0 0,-1-1 0,1 1 0,1-1 0,-1 0 0,1 1 0,0-1 0,0 0 0,1 0 0,0-1 0,4 6 0,-3-6 0,1 0 0,-1 0 0,1-1 0,-1 0 0,1 0 0,1 0 0,-1-1 0,0 0 0,1 0 0,0 0 0,-1-1 0,1 0 0,0-1 0,0 1 0,1-1 0,-1-1 0,0 1 0,0-1 0,0 0 0,0-1 0,0 0 0,0 0 0,11-3 0,-9 1 0,-1-1 0,0 1 0,0-1 0,0-1 0,0 0 0,0 0 0,-1 0 0,0-1 0,0 0 0,-1 0 0,1-1 0,-1 0 0,-1 0 0,1 0 0,-1-1 0,-1 0 0,1 0 0,3-11 0,-4 9 0,0 0 0,-1 0 0,0-1 0,-1 1 0,0 0 0,-1-1 0,0 0 0,-1 1 0,0-1 0,-1-10 0,0 15 0,0 0 0,-1 1 0,1-1 0,-1 1 0,0 0 0,0-1 0,-1 1 0,0 0 0,1 0 0,-2 0 0,1 1 0,-1-1 0,1 1 0,-1 0 0,0 0 0,-1 0 0,1 0 0,-1 1 0,1 0 0,-9-4 0,2 1 0,0 2 0,-1-1 0,1 2 0,-1-1 0,0 2 0,0 0 0,0 0 0,-1 1 0,1 0 0,0 1 0,-16 2 0,22-2 0,-1 1 0,1 0 0,0 1 0,-1-1 0,1 1 0,0 0 0,0 1 0,0 0 0,0 0 0,0 0 0,1 0 0,0 1 0,-1 0 0,1 0 0,1 0 0,-1 1 0,0 0 0,1 0 0,0 0 0,0 0 0,1 1 0,-6 10 0,4 0-273,0 0 0,1 0 0,0 1 0,-1 24 0,1 10-6553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24575,'-4'4'0,"-2"16"0,-5 4 0,1 16 0,0 7 0,4 3 0,1-1 0,3 4 0,5 3 0,8-9 0,15-11 0,3-13-8191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1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24575,'5'0'0,"10"0"0,4 9 0,11 4 0,1 7 0,9 2 0,7 1 0,4-3 0,-10 3 0,-22 9 0,-19 6 0,-23 7 0,-17 0 0,-1 2 0,1-8 0,8 0 0,9-8-8191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24575,'4'0'0,"16"9"0,14 13 0,9 2 0,-1 6 0,9-2 0,2-6 0,5 3 0,1-3 0,-13-5 0,-23-5 0,-26-1 0,-26 12 0,-21 16 0,-12 10 0,5 11 0,12 0 0,14-11-8191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0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24575,'-3'2'0,"0"0"0,1 0 0,-1 0 0,0 0 0,1 1 0,0-1 0,-1 1 0,1 0 0,0 0 0,1 0 0,-1 0 0,0 0 0,1 0 0,-1 0 0,1 0 0,-1 5 0,-2 7 0,1 0 0,-1 22 0,3-27 0,-2 13 0,2 0 0,1 0 0,3 32 0,-3-48 0,2 0 0,-1 0 0,1 0 0,0 0 0,1 0 0,5 10 0,-6-14 0,-1 0 0,1 0 0,0-1 0,0 1 0,0-1 0,1 0 0,-1 1 0,1-1 0,-1 0 0,1-1 0,-1 1 0,1 0 0,0-1 0,0 1 0,5 1 0,-4-3 0,0 1 0,0-1 0,0 0 0,0 0 0,0 0 0,0 0 0,0-1 0,0 0 0,0 0 0,0 0 0,-1 0 0,1-1 0,0 1 0,-1-1 0,1 0 0,-1 0 0,1 0 0,3-3 0,3-4 0,1 1 0,-1-1 0,0-1 0,9-11 0,-11 11 0,0-2 0,-1 1 0,0-1 0,-1-1 0,-1 1 0,1-1 0,-2 0 0,0 0 0,0 0 0,-2 0 0,1-1 0,0-17 0,-3 26 0,0 0 0,0-1 0,0 1 0,0 0 0,-1-1 0,0 1 0,0 0 0,0 0 0,-1 0 0,0 0 0,0 0 0,0 0 0,0 0 0,-1 0 0,0 1 0,0 0 0,0-1 0,0 1 0,-1 0 0,0 0 0,0 1 0,0-1 0,0 1 0,0 0 0,-1 0 0,1 0 0,-1 1 0,0 0 0,0 0 0,0 0 0,0 0 0,0 1 0,-10-2 0,8 2 0,0 0 0,-1 1 0,1 0 0,-1 1 0,1-1 0,0 1 0,-1 1 0,1 0 0,0 0 0,0 0 0,0 0 0,0 1 0,1 1 0,-1-1 0,1 1 0,0 0 0,-7 5 0,6-3 0,0 1 0,0-1 0,0 1 0,1 0 0,0 0 0,0 1 0,1 0 0,0 0 0,1 0 0,0 1 0,0-1 0,0 1 0,-2 10 0,3-6 0,1 0 0,0 1 0,0-1 0,1 1 0,1 0 0,0-1 0,1 1 0,1-1 0,0 1 0,7 23 0,-7-31 0,0 0 0,1-1 0,0 1 0,0-1 0,0 0 0,0 0 0,1 0 0,0 0 0,0 0 0,0-1 0,1 0 0,-1 0 0,1 0 0,0 0 0,0-1 0,0 0 0,1 0 0,-1 0 0,1-1 0,0 1 0,-1-2 0,1 1 0,0 0 0,0-1 0,0 0 0,8 0 0,-6-1 0,1 0 0,0 0 0,0-1 0,0 0 0,-1 0 0,1-1 0,-1 0 0,1-1 0,-1 0 0,0 0 0,0 0 0,0-1 0,0-1 0,-1 1 0,1-1 0,-1-1 0,0 1 0,-1-1 0,8-9 0,-5 5 0,-1 0 0,-1-1 0,0 0 0,0 0 0,-1-1 0,0 1 0,-1-2 0,-1 1 0,0 0 0,0-1 0,-2 0 0,3-19 0,-2-43 0,46 233 0,-47-152 7,0 0 0,1-1 0,0 1 0,0-1 0,0 0 1,0 0-1,1 0 0,0 0 0,0-1 0,0 1 0,1-1 0,-1 0 0,1-1 0,0 1 0,0-1 0,10 5 0,-8-5-131,1-1 0,0 0 1,0 0-1,0-1 0,0 0 0,1 0 1,-1-1-1,0 0 0,0 0 0,0-1 1,14-3-1,23-6-6702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20.5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102 142 24575,'0'-1'0,"0"0"0,0-1 0,0 1 0,-1 0 0,1-1 0,0 1 0,-1 0 0,1 0 0,-1-1 0,0 1 0,1 0 0,-1 0 0,0 0 0,1 0 0,-1 0 0,0 0 0,0 0 0,0 0 0,0 0 0,0 0 0,0 0 0,0 0 0,0 1 0,-1-1 0,1 0 0,0 1 0,0-1 0,-1 1 0,1 0 0,0-1 0,-1 1 0,1 0 0,0 0 0,-1 0 0,1 0 0,-2 0 0,1 0 0,-1 0 0,0 0 0,1 0 0,-1 0 0,1 1 0,-1-1 0,1 1 0,-1 0 0,1 0 0,-1 0 0,1 0 0,0 0 0,0 0 0,-1 1 0,1-1 0,0 1 0,0-1 0,-3 5 0,3-3 0,0 0 0,0 0 0,0 0 0,0 1 0,0-1 0,1 1 0,-1 0 0,1-1 0,0 1 0,1 0 0,-1-1 0,0 1 0,1 0 0,0 0 0,0 0 0,0 0 0,0-1 0,1 1 0,0 0 0,-1 0 0,1-1 0,1 1 0,-1 0 0,0-1 0,1 1 0,0-1 0,0 0 0,0 1 0,0-1 0,0 0 0,1 0 0,-1-1 0,1 1 0,0 0 0,0-1 0,0 1 0,0-1 0,0 0 0,1 0 0,-1-1 0,1 1 0,-1 0 0,8 1 0,-5-1 0,1 0 0,-1-1 0,1 0 0,0 0 0,-1 0 0,1-1 0,0 0 0,0 0 0,-1-1 0,1 0 0,0 0 0,-1-1 0,1 1 0,7-4 0,-10 2 0,0 1 0,0-1 0,0 0 0,0 0 0,0 0 0,0 0 0,-1-1 0,0 0 0,1 0 0,-1 0 0,-1 0 0,1 0 0,-1 0 0,1-1 0,-1 1 0,0-1 0,-1 0 0,1 1 0,1-10 0,-2 8 0,0 0 0,0 0 0,0-1 0,-1 1 0,0 0 0,0 0 0,0 0 0,-1 0 0,0-1 0,-2-9 0,1 13 0,1 1 0,0-1 0,-1 0 0,0 0 0,0 0 0,1 1 0,-2-1 0,1 1 0,0 0 0,0-1 0,-1 1 0,1 0 0,-1 0 0,0 1 0,1-1 0,-1 1 0,0-1 0,0 1 0,0 0 0,0 0 0,0 0 0,-5-1 0,3 1 0,1 1 0,0-1 0,0 0 0,-1 1 0,1 0 0,0 0 0,-1 1 0,1-1 0,0 1 0,0 0 0,-1 0 0,1 0 0,0 1 0,0-1 0,0 1 0,0 0 0,1 0 0,-1 0 0,0 1 0,1 0 0,0-1 0,-1 1 0,1 0 0,0 0 0,1 1 0,-5 4 0,4-2 0,-1 0 0,1 1 0,0-1 0,1 0 0,-1 1 0,1 0 0,1-1 0,-1 1 0,1 0 0,0 0 0,1 0 0,-1 0 0,2 0 0,-1 0 0,1 0 0,1 7 0,-1-11 0,0 0 0,0 0 0,0 0 0,0 0 0,1 0 0,-1 0 0,1 0 0,0-1 0,0 1 0,0-1 0,0 1 0,0-1 0,0 0 0,1 0 0,-1 0 0,1 0 0,-1 0 0,1-1 0,0 1 0,0-1 0,0 1 0,0-1 0,0 0 0,0 0 0,0-1 0,0 1 0,0-1 0,0 1 0,0-1 0,1 0 0,2 0 0,1 0 0,0-1 0,0 0 0,0 0 0,0 0 0,0 0 0,0-1 0,0-1 0,-1 1 0,1-1 0,-1 0 0,0 0 0,0-1 0,8-5 0,-8 3 0,0-1 0,0 1 0,-1-1 0,0-1 0,0 1 0,-1-1 0,0 0 0,0 0 0,0 0 0,-1 0 0,-1-1 0,1 1 0,1-15 0,-3 19 0,-1 0 0,1 0 0,-1 0 0,1 0 0,-1-1 0,-1 1 0,1 0 0,-1 0 0,1 0 0,-1 0 0,0 0 0,-1 0 0,1 0 0,-1 0 0,0 0 0,1 1 0,-2-1 0,1 0 0,0 1 0,-1 0 0,0 0 0,1-1 0,-1 2 0,0-1 0,-1 0 0,1 1 0,0-1 0,-1 1 0,0 0 0,-5-3 0,-2 2-273,0 0 0,0 1 0,0 0 0,-22-1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137 170 24575,'-1'7'0,"0"-1"0,0 1 0,-1 0 0,0-1 0,0 1 0,-1-1 0,0 0 0,0 0 0,0 0 0,-1 0 0,0 0 0,0-1 0,0 0 0,0 0 0,-1 0 0,-8 6 0,2 1 0,22-22 0,-7 8 0,0-1 0,-1 0 0,0 0 0,0 0 0,0 0 0,5-7 0,9-17 0,85-120 0,-93 134 0,0 0 0,-1-1 0,10-23 0,-18 37 0,0 0 0,0 0 0,0 0 0,0 0 0,1 0 0,-1 1 0,0-1 0,0 0 0,0 0 0,0 0 0,0 0 0,0 0 0,1 0 0,-1 1 0,0-1 0,0 0 0,0 0 0,0 0 0,1 0 0,-1 0 0,0 0 0,0 0 0,0 0 0,0 0 0,1 0 0,-1 0 0,0 0 0,0 0 0,0 0 0,1 0 0,-1 0 0,0 0 0,0 0 0,0 0 0,1 0 0,-1 0 0,0 0 0,0 0 0,0 0 0,0 0 0,1 0 0,-1 0 0,0-1 0,0 1 0,0 0 0,0 0 0,1 27 0,-1-21 0,-5 782 0,5-780 0,0 0 0,0 0 0,-1 0 0,0 0 0,-1-1 0,1 1 0,-1-1 0,-1 1 0,-6 13 0,7-18 0,0 0 0,-1 1 0,1-1 0,-1 0 0,0 0 0,0-1 0,0 1 0,0-1 0,0 1 0,-1-1 0,1 0 0,-1 0 0,0 0 0,1-1 0,-1 1 0,0-1 0,0 0 0,0 0 0,0-1 0,-7 1 0,-9-1 0,1 0 0,0-2 0,0-1 0,0 0 0,-24-8 0,15 4 0,18 3 0,19 2 0,21 1 0,-29 1 0,230 1 0,73-2 0,-292 1-87,17-1 196,37-7 0,-60 8-224,1-1 0,-1-1 0,0 0 0,0 1 0,0-2 0,0 1 0,-1-1-1,1 0 1,-1 0 0,1 0 0,-1-1 0,5-4 0,1-6-6711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3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24575,'0'0'0,"0"-1"0,0 1 0,1-1 0,-1 1 0,0 0 0,0-1 0,1 1 0,-1 0 0,0-1 0,1 1 0,-1 0 0,0 0 0,1-1 0,-1 1 0,0 0 0,1 0 0,-1 0 0,0-1 0,1 1 0,-1 0 0,1 0 0,-1 0 0,0 0 0,1 0 0,-1 0 0,1 0 0,-1 0 0,1 0 0,-1 0 0,0 0 0,1 0 0,-1 0 0,1 0 0,-1 0 0,0 0 0,1 0 0,-1 1 0,1-1 0,-1 0 0,0 0 0,1 0 0,-1 1 0,0-1 0,1 1 0,20 10 0,-12-1 0,0-1 0,-1 2 0,0-1 0,-1 1 0,8 16 0,14 21 0,-13-26 0,-6-5 0,2-1 0,24 27 0,-34-40 0,1-1 0,-1 1 0,0-1 0,1 0 0,-1 0 0,1 0 0,0-1 0,0 1 0,0 0 0,-1-1 0,1 0 0,1 0 0,-1 0 0,0 0 0,0 0 0,0-1 0,0 1 0,1-1 0,-1 0 0,0 0 0,0 0 0,1 0 0,5-2 0,-6 1 0,0-1 0,0 0 0,0 0 0,0 0 0,-1 0 0,1 0 0,-1 0 0,1-1 0,-1 1 0,0-1 0,0 0 0,0 1 0,0-1 0,-1 0 0,1 0 0,-1 0 0,0-1 0,0 1 0,2-7 0,1-6 0,-1 0 0,1-28 0,-4 42 0,2-22-111,-2 16-14,0-1-1,1 0 1,0 0-1,0 1 1,1-1 0,0 1-1,1-1 1,0 1-1,4-10 1,10-5-6701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3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24575,'9'0'0,"8"0"0,10 0 0,9 0 0,4 0 0,-5 0-8191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3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24575,'4'0'0,"7"0"0,10 0 0,7 0 0,11 0 0,14 0 0,2 0 0,5 0 0,3 0 0,-6 0 0,-13 0-8191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3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24575,'0'-5'0,"9"-2"0,8 1 0,15 2 0,15 0 0,4 2 0,4 1 0,0 0 0,-3-8 0,-12-3-8191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122 115 24575,'-14'16'0,"0"2"0,1-1 0,1 2 0,-12 23 0,-20 30 0,223-337 0,-177 261 0,2 0 0,-1 0 0,0 0 0,1 0 0,-1 1 0,7-5 0,-10 8 0,0 0 0,1-1 0,-1 1 0,1 0 0,-1 0 0,1 0 0,-1-1 0,1 1 0,-1 0 0,1 0 0,0 0 0,-1 0 0,1 0 0,-1 0 0,1 0 0,-1 0 0,1 0 0,-1 0 0,1 0 0,-1 0 0,1 0 0,0 1 0,-1-1 0,1 1 0,0-1 0,0 1 0,0 0 0,0 0 0,0 1 0,-1-1 0,1 0 0,0 0 0,-1 0 0,1 0 0,-1 1 0,1-1 0,-1 0 0,0 0 0,1 3 0,4 36 0,-2 1 0,-1-1 0,-6 64 0,1-27 0,2-6 0,14 124 0,-10-172 0,7 60 0,-10-75 0,0-1 0,0 1 0,-1-1 0,0 1 0,0 0 0,0-1 0,-1 0 0,-4 9 0,5-13 0,-1 1 0,0-2 0,0 1 0,0 0 0,-1 0 0,1-1 0,-1 1 0,1-1 0,-1 0 0,0 1 0,0-1 0,0-1 0,0 1 0,0 0 0,-1-1 0,1 0 0,0 1 0,-4 0 0,-4 0 0,-1 0 0,1 0 0,-17 0 0,19-1 0,323-9-135,-221 9-1095,-45-1-5596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3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24575,'4'0'0,"2"9"0,9 17 0,2 13 0,-2 13 0,-13 8 0,-11-6 0,-4-4 0,0-10-8191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27 146 24575,'-1'1'0,"0"-1"0,1 0 0,-1 0 0,0 0 0,1 0 0,-1 1 0,0-1 0,0 0 0,1 1 0,-1-1 0,0 1 0,1-1 0,-1 1 0,1-1 0,-1 1 0,1-1 0,-1 1 0,1-1 0,-1 1 0,1 0 0,-1-1 0,1 1 0,0 0 0,-1-1 0,1 1 0,0 0 0,-1 1 0,-3 22 0,3-20 0,0 4 0,-1 6 0,1 0 0,0 1 0,0-1 0,3 16 0,-2-27 0,1 0 0,-1 1 0,1-1 0,0 1 0,0-1 0,0 0 0,1 1 0,-1-1 0,1 0 0,-1 0 0,1 0 0,0 0 0,0-1 0,1 1 0,-1 0 0,1-1 0,-1 0 0,1 1 0,0-1 0,-1 0 0,1 0 0,6 2 0,2 0 0,0 0 0,1 0 0,0-1 0,0-1 0,0 0 0,0-1 0,0 0 0,0 0 0,0-2 0,15-1 0,-21 2 0,0-1 0,0-1 0,0 1 0,0-1 0,0 0 0,0 0 0,-1 0 0,1-1 0,-1 0 0,0 0 0,0 0 0,0-1 0,0 0 0,0 0 0,-1 0 0,1 0 0,-1-1 0,0 0 0,-1 1 0,1-1 0,-1-1 0,3-5 0,-2-1 0,0 0 0,-1 0 0,0 0 0,-1-1 0,0 1 0,-1-1 0,-1 0 0,0 1 0,-3-25 0,2 30 0,0 1 0,0-1 0,0 1 0,-1 0 0,0 0 0,0 0 0,-1 0 0,0 0 0,0 0 0,0 0 0,0 1 0,-1 0 0,0 0 0,0 0 0,-1 0 0,1 0 0,-1 1 0,0 0 0,0 0 0,-1 0 0,-5-2 0,-3 1-170,0 1-1,0 0 0,0 1 1,0 1-1,-1 0 0,1 1 1,-20 1-1,-5 1-6655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24575,'9'0'0,"4"10"0,-2 11 0,-2 3-8191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0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24575,'-1'56'0,"2"64"0,0-102 0,1-1 0,1 0 0,1 0 0,8 27 0,-11-41 0,0 1 0,1-1 0,-1 0 0,0 0 0,1 0 0,0-1 0,0 1 0,-1 0 0,2-1 0,-1 1 0,0-1 0,0 1 0,1-1 0,-1 0 0,1 0 0,0 0 0,0-1 0,-1 1 0,1-1 0,0 1 0,1-1 0,-1 0 0,0 0 0,0 0 0,0-1 0,1 1 0,-1-1 0,0 1 0,0-1 0,1 0 0,-1-1 0,0 1 0,1 0 0,-1-1 0,0 0 0,0 0 0,6-2 0,3-2 0,0 0 0,0-1 0,-1-1 0,0 0 0,0 0 0,-1-1 0,0 0 0,11-12 0,-8 7 0,-1 0 0,0-2 0,-1 1 0,-1-2 0,-1 1 0,0-1 0,-1-1 0,0 1 0,-2-1 0,0-1 0,-1 1 0,0-1 0,-1 0 0,-2 0 0,2-31 0,33 109 0,-33-54-170,1 0-1,1 0 0,-1-1 1,1 0-1,0 0 0,0-1 1,12 7-1,13 5-6655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24575,'0'9'0,"0"12"0,0 13 0,0 13 0,0 3 0,9-6 0,4-11-8191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24575,'0'-2'0,"0"1"0,1 0 0,-1-1 0,0 1 0,1-1 0,-1 1 0,1 0 0,0-1 0,-1 1 0,1 0 0,0-1 0,0 1 0,0 0 0,0 0 0,0 0 0,0 0 0,0 0 0,0 0 0,0 0 0,0 0 0,1 0 0,-1 1 0,0-1 0,1 0 0,-1 1 0,3-1 0,40-10 0,-39 10 0,112-9 0,13-3 0,-121 11 0,2 0 0,0 0 0,1 1 0,15 0 0,-26 1 0,-1 0 0,1 0 0,0 0 0,-1 0 0,1 1 0,0-1 0,-1 0 0,1 0 0,-1 1 0,1-1 0,0 0 0,-1 1 0,1-1 0,-1 1 0,1-1 0,-1 0 0,1 1 0,-1 0 0,0-1 0,1 1 0,-1-1 0,1 1 0,-1-1 0,0 1 0,0 0 0,1-1 0,-1 1 0,0 0 0,0-1 0,0 1 0,0 0 0,1-1 0,-1 1 0,0 0 0,0 0 0,-4 28 0,3-22 0,-10 58 0,3 0 0,3 1 0,3-1 0,8 80 0,-4-131-170,1 0-1,1 0 0,0-1 1,1 1-1,0-1 0,1 0 1,8 13-1,7 10-6655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99 24575,'-3'2'0,"0"0"0,0 0 0,1 1 0,-1-1 0,1 1 0,-1-1 0,1 1 0,0 0 0,0 0 0,0 0 0,0 0 0,0 1 0,1-1 0,0 0 0,-1 1 0,1-1 0,0 5 0,-3 8 0,1 1 0,0 21 0,3-34 0,-1 1 0,1 1 0,0-1 0,0 0 0,0 1 0,1-1 0,0 0 0,0 1 0,0-1 0,0 0 0,1 0 0,0 0 0,3 6 0,-3-8 0,0 0 0,1-1 0,-1 1 0,1 0 0,0-1 0,0 1 0,-1-1 0,2 0 0,-1 0 0,0 0 0,0-1 0,1 1 0,-1-1 0,0 1 0,1-1 0,0 0 0,-1-1 0,6 2 0,2-1 0,-1 0 0,0 0 0,1-1 0,-1 0 0,1-1 0,-1 0 0,0-1 0,0 0 0,14-5 0,-19 5 0,1 0 0,-1 0 0,0-1 0,1 0 0,-1 0 0,0 0 0,-1-1 0,1 0 0,-1 0 0,1 0 0,-1 0 0,0-1 0,-1 1 0,1-1 0,-1 0 0,0 0 0,4-10 0,-3 5 0,0 0 0,-1 0 0,-1 0 0,1 0 0,-2-1 0,2-19 0,-3 25 0,0 0 0,-1 0 0,0 0 0,1 0 0,-1 0 0,-1 0 0,1 1 0,-1-1 0,0 0 0,0 1 0,0-1 0,-1 1 0,1 0 0,-1 0 0,0 0 0,-6-7 0,-1 3 12,0-1 0,-1 2 0,0-1 0,0 1 0,-1 1 0,1 0 0,-1 1 0,-1 0 0,-13-3 0,20 6-86,-1 0-1,0 0 1,1 1 0,-1 0 0,0 1-1,0-1 1,0 1 0,1 1 0,-1-1-1,0 1 1,0 0 0,1 1 0,-1 0-1,0 0 1,1 0 0,0 1 0,0-1-1,-1 2 1,-5 3 0,-11 14-6752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47 24575,'-3'4'0,"1"0"0,-1-1 0,1 1 0,0 0 0,0 1 0,1-1 0,-1 0 0,1 0 0,0 1 0,0-1 0,0 1 0,1-1 0,-1 8 0,1 4 0,0 0 0,4 22 0,-2-29 0,0 1 0,1-1 0,-1 0 0,2 0 0,0-1 0,0 1 0,0-1 0,1 1 0,0-2 0,1 1 0,0 0 0,0-1 0,0 0 0,15 11 0,-17-15 0,-1 0 0,1 0 0,0-1 0,0 1 0,1-1 0,-1 0 0,0 0 0,1-1 0,-1 1 0,1-1 0,-1 0 0,1 0 0,0-1 0,-1 1 0,1-1 0,0 0 0,-1 0 0,1-1 0,0 1 0,-1-1 0,1 0 0,0-1 0,-1 1 0,0-1 0,1 1 0,-1-1 0,0-1 0,0 1 0,0-1 0,0 1 0,6-7 0,1-1 0,-1-1 0,0-1 0,-1 0 0,0 0 0,-1-1 0,0 0 0,-1 0 0,0-1 0,-2 0 0,1 0 0,-2-1 0,0 1 0,5-30 0,-9 39-85,1 0 0,0 1-1,-1-1 1,0 1 0,0-1-1,0 0 1,-1 1 0,0-1-1,1 1 1,-1-1 0,-1 1-1,1-1 1,-1 1 0,0 0-1,-4-7 1,-15-13-6741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24575,'0'-1'0,"0"0"0,0-1 0,0 1 0,0 0 0,0-1 0,0 1 0,1 0 0,-1 0 0,0-1 0,1 1 0,-1 0 0,1 0 0,-1-1 0,1 1 0,-1 0 0,1 0 0,0 0 0,0 0 0,-1 0 0,1 0 0,0 0 0,0 0 0,0 0 0,0 0 0,0 1 0,0-1 0,0 0 0,1 1 0,-1-1 0,0 0 0,0 1 0,1 0 0,-1-1 0,0 1 0,0 0 0,1 0 0,-1-1 0,0 1 0,1 0 0,-1 0 0,0 0 0,2 1 0,1-1 0,0 1 0,0 0 0,0 0 0,0 0 0,0 1 0,-1-1 0,1 1 0,0 0 0,-1 0 0,1 0 0,-1 0 0,4 4 0,2 4 0,-1 0 0,-1 1 0,0 0 0,0 0 0,-1 1 0,-1 0 0,0 0 0,0 0 0,4 18 0,-5-14 0,1-1 0,1 0 0,0 0 0,1-1 0,15 23 0,-21-35 0,0-1 0,0 1 0,0 0 0,1 0 0,-1-1 0,1 1 0,-1-1 0,1 1 0,0-1 0,0 0 0,-1 0 0,1 0 0,0 0 0,0 0 0,0 0 0,0 0 0,0-1 0,1 1 0,-1-1 0,0 1 0,4-1 0,-3 0 0,-1-1 0,0 1 0,1-1 0,-1 0 0,1 0 0,-1 0 0,0-1 0,0 1 0,0 0 0,0-1 0,0 0 0,0 1 0,0-1 0,0 0 0,2-3 0,4-6 0,-1 0 0,0 0 0,-1-1 0,-1 1 0,0-1 0,4-15 0,3-19-41,-8 30-223,0 1-1,0-1 0,2 1 0,14-29 0,-4 21-6561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45 24575,'-2'-3'0,"-1"0"0,1-1 0,-1 1 0,0 0 0,0 0 0,0 1 0,0-1 0,-1 0 0,1 1 0,-1 0 0,1 0 0,-1 0 0,0 0 0,0 1 0,0-1 0,0 1 0,0 0 0,0 0 0,0 1 0,0-1 0,0 1 0,-8 0 0,6 0 0,0 0 0,0 1 0,0-1 0,0 1 0,0 1 0,0-1 0,0 1 0,0 0 0,1 0 0,-1 1 0,1-1 0,-1 1 0,1 1 0,-9 6 0,7-2 0,0 1 0,1-1 0,0 1 0,1 0 0,-1 0 0,2 1 0,0 0 0,0-1 0,0 1 0,1 1 0,1-1 0,0 0 0,-1 12 0,2-8 0,0 1 0,0-1 0,2 1 0,0 0 0,0-1 0,2 1 0,-1-1 0,10 27 0,-8-33 0,0-1 0,1 1 0,0-1 0,0 0 0,0-1 0,1 1 0,0-1 0,1 0 0,-1 0 0,1-1 0,0 0 0,0 0 0,1-1 0,-1 0 0,14 5 0,1 0 0,0-1 0,1-1 0,0 0 0,35 3 0,-44-8 0,0 0 0,0-2 0,0 1 0,-1-2 0,1 0 0,0 0 0,0-2 0,0 1 0,19-8 0,-27 7 0,1 0 0,0 0 0,-1-1 0,0 0 0,0 0 0,0 0 0,0-1 0,-1 0 0,0 0 0,0 0 0,0-1 0,0 0 0,-1 0 0,0 0 0,0 0 0,-1-1 0,0 1 0,0-1 0,3-10 0,-3 7 0,-1 0 0,-1 0 0,1 0 0,-1 0 0,-1 0 0,0 0 0,-1 0 0,-1-13 0,1 19 0,1 0 0,-1 1 0,0-1 0,0 0 0,0 0 0,-1 1 0,1-1 0,-1 0 0,0 1 0,0 0 0,0-1 0,0 1 0,-1 0 0,1 0 0,-1 0 0,0 1 0,0-1 0,0 0 0,0 1 0,0 0 0,0 0 0,-1 0 0,-5-2 0,7 3 0,0 1 0,0 0 0,0 0 0,0 1 0,0-1 0,0 0 0,0 1 0,0-1 0,1 1 0,-1-1 0,0 1 0,0 0 0,0 0 0,1 0 0,-1 0 0,0 0 0,1 0 0,-1 1 0,1-1 0,0 0 0,-1 1 0,1-1 0,0 1 0,0-1 0,-1 3 0,-4 4 0,1 0 0,0 0 0,-7 18 0,3-1 0,2 0 0,1 0 0,1 1 0,1 0 0,-1 27 0,6 131 0,0-165 40,1 1 0,7 31 0,-7-44-175,0-1 0,0 1 0,0-1 0,1 1 0,0-1 0,1 0 0,-1 0 0,1 0 0,0 0 0,9 8 0,6 2-6691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24575,'0'6'0,"-1"26"0,2 0 0,1-1 0,2 1 0,8 34 0,-10-57 0,1-1 0,0 1 0,0-1 0,1 0 0,0 0 0,1-1 0,0 1 0,8 9 0,-9-12 0,1-1 0,-1 0 0,1 0 0,0-1 0,0 1 0,0-1 0,1 0 0,-1 0 0,1-1 0,-1 0 0,1 0 0,0 0 0,10 1 0,-9-2 0,1-1 0,-1 0 0,1 0 0,-1-1 0,1 0 0,-1 0 0,1 0 0,-1-1 0,0-1 0,0 1 0,0-1 0,0 0 0,0-1 0,-1 1 0,0-2 0,1 1 0,-1 0 0,-1-1 0,11-10 0,-7 5 0,0 0 0,-1 0 0,0-1 0,0 0 0,-2 0 0,1-1 0,-1 0 0,-1 0 0,0 0 0,5-19 0,-7 16-195,0 1 0,-1 0 0,-1-1 0,0 0 0,-1 1 0,-3-24 0,-4 8-6631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24575,'-11'0'0,"0"0"0,0 1 0,0 0 0,1 1 0,-1 0 0,-17 6 0,22-6 0,1 0 0,0 1 0,1 0 0,-1 0 0,0 1 0,1-1 0,0 1 0,-1 0 0,2 0 0,-1 0 0,0 1 0,1-1 0,0 1 0,-5 9 0,1 3 0,1 1 0,0 0 0,1 0 0,1 0 0,1 0 0,1 1 0,0-1 0,1 1 0,4 33 0,-2-43 0,1-1 0,0 1 0,0-1 0,1 0 0,0 0 0,1 0 0,0 0 0,0 0 0,1-1 0,0 0 0,0 0 0,0 0 0,1 0 0,11 9 0,-13-12 0,0-1 0,-1 0 0,1 0 0,0 0 0,1 0 0,-1 0 0,1-1 0,-1 0 0,1 0 0,-1 0 0,1-1 0,0 0 0,0 1 0,0-2 0,0 1 0,0 0 0,0-1 0,0 0 0,0 0 0,0-1 0,0 0 0,0 1 0,0-2 0,0 1 0,-1 0 0,7-4 0,-7 4 0,-1-1 0,0-1 0,0 1 0,1 0 0,-1-1 0,-1 0 0,1 0 0,0 1 0,-1-2 0,1 1 0,-1 0 0,0 0 0,0-1 0,0 1 0,-1-1 0,1 0 0,-1 1 0,0-1 0,0 0 0,0 0 0,0 0 0,-1 0 0,0 0 0,0 0 0,0 1 0,-1-8 0,1 6 0,-1 1 0,0-1 0,-1 0 0,1 0 0,-1 1 0,0-1 0,0 1 0,0 0 0,0-1 0,-1 1 0,0 0 0,0 0 0,0 1 0,0-1 0,-1 1 0,0-1 0,1 1 0,-1 0 0,0 0 0,0 1 0,-5-3 0,-3 0-273,-1 1 0,1 0 0,0 1 0,-25-2 0,-2 1-6553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24575,'-4'5'0,"-2"10"0,0 7 0,1 10 0,2 3 0,1 6 0,1 4 0,0 0 0,1 0 0,5 8 0,1-2 0,10-8 0,1-13-8191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24575,'10'162'0,"-8"-137"0,-2-18 0,1 0 0,-1-1 0,1 1 0,0 0 0,1 0 0,0-1 0,4 13 0,-6-19 0,1 0 0,-1 1 0,0-1 0,0 0 0,0 1 0,1-1 0,-1 0 0,0 1 0,1-1 0,-1 0 0,0 1 0,0-1 0,1 0 0,-1 0 0,0 1 0,1-1 0,-1 0 0,1 0 0,-1 0 0,0 0 0,1 0 0,-1 1 0,1-1 0,-1 0 0,0 0 0,1 0 0,-1 0 0,1 0 0,-1 0 0,0 0 0,1 0 0,-1 0 0,1-1 0,-1 1 0,1 0 0,13-14 0,7-26 0,-19 36 0,16-32 0,29-40 0,-27 45 0,-18 30 0,-1-1 0,0 1 0,0-1 0,0 1 0,-1 0 0,1-1 0,0 0 0,0 1 0,-1-1 0,1 1 0,-1-1 0,0 0 0,1 1 0,-1-3 0,-1 4 0,1 0 0,-1 0 0,0 0 0,1-1 0,-1 1 0,1 0 0,-1 0 0,0 1 0,1-1 0,-1 0 0,1 0 0,-1 0 0,0 0 0,1 0 0,-1 1 0,1-1 0,-1 0 0,0 1 0,1-1 0,-1 0 0,1 1 0,-1-1 0,1 0 0,-1 1 0,-47 37 0,46-36 0,-29 21 0,22-17 0,1-1 0,0 2 0,0-1 0,1 1 0,-1 0 0,2 1 0,-10 11 0,16-18 0,-1-1 0,1 1 0,0-1 0,0 1 0,-1-1 0,1 1 0,0-1 0,0 1 0,0-1 0,0 1 0,0-1 0,0 1 0,0-1 0,0 1 0,0-1 0,0 1 0,0-1 0,0 1 0,0 0 0,0-1 0,0 1 0,0-1 0,1 0 0,-1 1 0,0-1 0,0 1 0,1-1 0,-1 1 0,0-1 0,1 1 0,-1-1 0,0 0 0,1 1 0,-1-1 0,1 0 0,-1 1 0,0-1 0,1 0 0,0 1 0,21 5 0,-21-5 0,23 2 0,0-1 0,0-2 0,30-1 0,-31-1 0,0 2 0,0 0 0,39 6 0,-56-3-62,1-1 0,-1 1 0,0 0 0,0 0 0,0 0 0,-1 1 0,1 0 0,-1 0 0,0 0 0,0 1 0,0 0 0,-1 0-1,1 0 1,-1 1 0,-1-1 0,1 1 0,-1 0 0,0 0 0,0 0 0,0 0 0,2 10 0,6 21-6764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0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24575,'17'465'0,"-6"-175"0,-11-287 0,-1 7 0,1 0 0,1 0 0,-1 0 0,2 0 0,-1 0 0,2 0 0,-1-1 0,5 11 0,-7-19-40,1 0 0,0 1 0,0-1 0,0 0-1,0 1 1,0-1 0,0 0 0,0 0 0,0 0 0,1 0 0,-1 0-1,0 0 1,1 0 0,-1 0 0,0-1 0,1 1 0,-1 0-1,1-1 1,-1 1 0,1-1 0,0 0 0,-1 0 0,1 1 0,-1-1-1,1 0 1,-1 0 0,1 0 0,0-1 0,-1 1 0,1 0-1,-1 0 1,1-1 0,2 0 0,28-10-6786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131 142 24575,'-3'0'0,"-1"1"0,0 0 0,0 0 0,1 1 0,-1-1 0,0 1 0,1 0 0,0 0 0,-1 0 0,1 0 0,-5 5 0,-32 30 0,35-31 0,1-1 0,-1 1 0,1 0 0,0 1 0,1-1 0,0 1 0,0 0 0,0-1 0,1 1 0,0 0 0,0 1 0,1-1 0,0 0 0,0 0 0,1 10 0,0-12 0,0-1 0,0 1 0,1-1 0,0 1 0,0-1 0,0 0 0,0 0 0,1 1 0,0-1 0,0 0 0,0 0 0,0 0 0,0-1 0,1 1 0,0-1 0,0 1 0,0-1 0,0 0 0,0 0 0,1 0 0,-1 0 0,1-1 0,0 0 0,0 1 0,0-1 0,5 1 0,-4-1 0,0-1 0,0 0 0,0 0 0,0-1 0,0 1 0,0-1 0,0 0 0,0-1 0,0 1 0,0-1 0,0 0 0,0 0 0,0-1 0,0 1 0,-1-1 0,1 0 0,0 0 0,-1-1 0,6-3 0,-3 1 0,-1 1 0,1-2 0,-1 1 0,0-1 0,0 1 0,-1-2 0,1 1 0,-2-1 0,1 1 0,-1-1 0,6-12 0,-5 7 0,0-1 0,-1 0 0,-1 0 0,0-1 0,0 1 0,-2-1 0,0 1 0,0-1 0,-1 0 0,-3-23 0,2 30 0,-1 0 0,0 0 0,0 1 0,0-1 0,-1 0 0,0 1 0,0-1 0,-1 1 0,1 0 0,-1 0 0,-1 1 0,1-1 0,-1 1 0,0 0 0,0 0 0,-1 0 0,1 1 0,-1 0 0,0 0 0,0 0 0,-1 1 0,-6-3 0,3 2-170,0 1-1,1 0 0,-1 1 1,-1 0-1,1 0 0,0 1 1,-15 1-1,-12 3-6655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21 0,0 19 0,0 0-8191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4:4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 24575,'-47'-1'0,"34"-1"0,-1 1 0,1 1 0,-1 0 0,1 1 0,-1 0 0,1 1 0,-1 1 0,-18 6 0,30-9 0,0 1 0,1 0 0,-1 0 0,0-1 0,1 2 0,-1-1 0,1 0 0,-1 0 0,1 0 0,-1 1 0,1-1 0,0 0 0,0 1 0,0 0 0,0-1 0,0 1 0,0-1 0,0 1 0,0 0 0,0 0 0,1 0 0,-1-1 0,1 1 0,0 0 0,-1 3 0,1-2 0,1-1 0,0 1 0,-1-1 0,1 1 0,0-1 0,0 1 0,0-1 0,0 1 0,1-1 0,-1 0 0,1 0 0,-1 0 0,1 0 0,0 0 0,0 0 0,0 0 0,0 0 0,4 2 0,18 11 0,0 0 0,31 12 0,24 14 0,-70-34 0,1 1 0,-1 1 0,-1-1 0,1 1 0,-2 1 0,1-1 0,-1 1 0,-1 1 0,1-1 0,-2 1 0,0 0 0,0 0 0,-1 1 0,6 23 0,-10-30 5,1 1-1,-1 0 1,1-1 0,-2 1-1,1 0 1,-1 0-1,0-1 1,0 1 0,0 0-1,-1-1 1,0 1 0,0-1-1,0 0 1,-1 0-1,1 1 1,-1-2 0,-1 1-1,1 0 1,-1-1-1,0 1 1,0-1 0,0 0-1,0 0 1,-1-1-1,-5 4 1,1-1-111,1-1 0,-1-1 0,0 0 0,0 0 0,-1-1 0,1 0-1,-1-1 1,1 0 0,-1 0 0,0-1 0,0 0 0,0-1 0,-17-1 0,-1-3-6720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08.72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83 60 24575,'-3'0'0,"0"0"0,0 0 0,0 1 0,0-1 0,0 1 0,0 0 0,0 0 0,1 0 0,-1 0 0,0 0 0,0 1 0,1-1 0,-1 1 0,1 0 0,0 0 0,-1 0 0,1 0 0,-3 3 0,2-1 0,0 1 0,0-1 0,1 1 0,-1 0 0,1-1 0,0 1 0,0 0 0,0 0 0,1 1 0,-1 5 0,0-6 0,2 0 0,-1 0 0,1 0 0,-1 0 0,1 0 0,1 0 0,-1 0 0,1 0 0,-1 0 0,2 0 0,-1 0 0,0-1 0,1 1 0,0 0 0,0-1 0,0 1 0,1-1 0,0 0 0,-1 0 0,1 0 0,1 0 0,-1 0 0,1-1 0,3 4 0,0-3 0,-1-1 0,1 0 0,0 0 0,0-1 0,0 1 0,0-2 0,0 1 0,0-1 0,1 0 0,-1 0 0,0-1 0,1 0 0,-1 0 0,13-3 0,-16 2 0,1 0 0,-1 0 0,0 0 0,0-1 0,0 1 0,0-1 0,0 0 0,0-1 0,0 1 0,0-1 0,-1 1 0,0-1 0,1 0 0,-1-1 0,0 1 0,0 0 0,-1-1 0,1 1 0,-1-1 0,0 0 0,0 0 0,0 0 0,0 0 0,-1 0 0,2-5 0,-1 1 0,-1 1 0,0 0 0,0 0 0,-1-1 0,0 1 0,0 0 0,-1-1 0,0 1 0,0 0 0,-1 0 0,1 0 0,-2 0 0,-3-9 0,4 12 0,0 0 0,0 0 0,0 1 0,-1-1 0,0 0 0,0 1 0,0 0 0,0-1 0,0 1 0,-1 0 0,0 1 0,1-1 0,-1 1 0,0-1 0,0 1 0,0 0 0,0 1 0,-1-1 0,1 1 0,0 0 0,-1 0 0,-5-1 0,7 2 0,0 0 0,0 0 0,-1 0 0,1 0 0,0 0 0,0 1 0,0-1 0,0 1 0,0 0 0,0 0 0,0 0 0,0 0 0,1 0 0,-1 1 0,0-1 0,1 1 0,-1 0 0,1 0 0,-3 2 0,2 0 0,-1-1 0,2 1 0,-1 0 0,0 1 0,1-1 0,0 0 0,0 1 0,0-1 0,0 1 0,1-1 0,-2 8 0,2-5 0,0-1 0,0 1 0,0 0 0,1 0 0,0-1 0,1 1 0,-1 0 0,1 0 0,0-1 0,1 1 0,0 0 0,0-1 0,0 0 0,1 1 0,0-1 0,0 0 0,7 9 0,-7-12 0,0 1 0,0-1 0,1 0 0,-1-1 0,1 1 0,-1-1 0,1 1 0,0-1 0,0 0 0,0 0 0,0-1 0,0 1 0,1-1 0,-1 0 0,0 0 0,1-1 0,-1 1 0,0-1 0,1 0 0,7 0 0,-8-1 0,-1 0 0,0 0 0,1 0 0,-1-1 0,1 1 0,-1-1 0,0 0 0,0 0 0,0 0 0,0 0 0,0 0 0,-1-1 0,1 1 0,-1-1 0,1 0 0,-1 1 0,0-1 0,0 0 0,0 0 0,-1-1 0,1 1 0,-1 0 0,0-1 0,1 1 0,0-6 0,0-1 38,0-1 0,0 1 0,-1-1 0,0 0 0,-1 1 0,0-1 0,-1 0 0,-3-19 0,2 24-145,1-1 0,-1 1 1,-1 0-1,1 0 0,-1 0 1,0 0-1,-1 1 0,1-1 1,-1 1-1,0 0 0,0 0 1,-1 0-1,1 0 0,-1 1 1,-7-6-1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27 24575,'0'-1'0,"0"-1"0,0 0 0,0 1 0,0-1 0,0 1 0,0-1 0,-1 1 0,1-1 0,-1 1 0,1 0 0,-1-1 0,1 1 0,-2-2 0,2 3 0,-1-1 0,1 1 0,-1-1 0,1 1 0,-1 0 0,1-1 0,-1 1 0,1 0 0,-1-1 0,1 1 0,-1 0 0,1 0 0,-1 0 0,1 0 0,-1-1 0,0 1 0,1 0 0,-1 0 0,1 0 0,-1 0 0,1 0 0,-1 0 0,0 1 0,-2-1 0,0 1 0,1 0 0,0 0 0,-1 1 0,1-1 0,-1 1 0,1-1 0,0 1 0,0 0 0,0-1 0,0 1 0,-3 4 0,-8 12 0,0 1 0,1 0 0,0 1 0,2 0 0,1 0 0,0 1 0,2 1 0,0-1 0,1 1 0,-2 23 0,5-25 0,1 0 0,0-1 0,2 1 0,1 0 0,0 0 0,1 0 0,1-1 0,1 1 0,1-1 0,1 0 0,13 31 0,-15-42 0,1-1 0,-1 1 0,2-1 0,-1 0 0,1 0 0,0-1 0,0 1 0,1-1 0,0-1 0,0 1 0,0-1 0,1-1 0,-1 1 0,1-1 0,0 0 0,1-1 0,-1 0 0,0 0 0,1-1 0,0 0 0,0-1 0,14 1 0,-11-1 0,0-1 0,0 0 0,1-1 0,-1-1 0,0 0 0,0-1 0,0 0 0,-1 0 0,1-1 0,-1-1 0,1 0 0,-2-1 0,1 0 0,-1 0 0,18-15 0,-21 14 0,0 0 0,-1-1 0,0 0 0,-1 0 0,0 0 0,0 0 0,5-15 0,-1 0 0,11-42 0,-12 34 0,-3-1 0,0 1 0,-1-38 0,-3 51 0,-2 0 0,0 1 0,-1-1 0,-1 0 0,0 1 0,-2-1 0,-7-18 0,10 31 0,-1 0 0,1 1 0,-2-1 0,1 1 0,0-1 0,-1 1 0,0 0 0,1 1 0,-2-1 0,1 1 0,0 0 0,-1 0 0,1 0 0,-1 0 0,0 1 0,0 0 0,0 0 0,0 0 0,0 0 0,-1 1 0,1 0 0,-8 0 0,-12-2 0,0 2 0,-1 1 0,-37 4 0,54-3 0,-34 4-1365,5 2-5461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1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24575,'1'3'0,"-1"0"0,1 0 0,0 0 0,0-1 0,1 1 0,-1 0 0,0-1 0,1 1 0,0-1 0,2 3 0,6 12 0,14 31 0,54 119 0,-76-163 0,2 7 0,1 0 0,12 20 0,-16-30 0,1 1 0,-1-1 0,0 1 0,0-1 0,1 1 0,-1-1 0,1 0 0,-1 1 0,1-1 0,0 0 0,2 1 0,-4-2 0,1 0 0,0 1 0,0-1 0,0 0 0,-1 0 0,1 0 0,0 0 0,0 0 0,0 0 0,-1-1 0,1 1 0,0 0 0,0 0 0,-1 0 0,1-1 0,0 1 0,0 0 0,-1-1 0,1 1 0,0-1 0,-1 1 0,1-1 0,-1 1 0,1-1 0,0 1 0,-1-1 0,1 0 0,0 0 0,2-4 0,0-1 0,0 1 0,-1-1 0,1 0 0,-1 1 0,-1-1 0,1 0 0,1-9 0,6-20 0,25-89 59,-20 65-1483,-6 32-5402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24575,'4'0'0,"2"-4"0,10-2 0,10 0 0,10 1 0,4 2 0,4-8 0,4-3 0,-2 2 0,1 2 0,-3 4 0,-9 2-8191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1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24575,'9'0'0,"17"0"0,9 0 0,7 0 0,6-4 0,-1-2 0,1 0 0,2 1 0,1-7 0,1-3 0,-8 2-8191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82 167 24575,'-3'1'0,"1"-1"0,0 1 0,-1 0 0,1 0 0,0 0 0,-1 0 0,1 0 0,0 1 0,0-1 0,0 1 0,0-1 0,0 1 0,1 0 0,-1 0 0,0 0 0,1 0 0,-1 0 0,1 0 0,0 0 0,0 0 0,-2 5 0,-19 51 0,18-42 0,0 2 0,1-1 0,0 0 0,2 0 0,0 1 0,1-1 0,1 1 0,0-1 0,1 0 0,1 1 0,7 20 0,-8-30 0,1 0 0,0 0 0,1 0 0,0-1 0,0 1 0,1-1 0,0 0 0,0-1 0,0 1 0,1-1 0,0 0 0,0 0 0,1-1 0,0 1 0,0-2 0,0 1 0,0-1 0,1 0 0,-1 0 0,1-1 0,0 0 0,0-1 0,0 1 0,1-2 0,8 2 0,-3-1 0,0-1 0,0 0 0,0-1 0,0 0 0,0-1 0,-1-1 0,18-4 0,-24 4 0,0 0 0,-1-1 0,1 1 0,-1-2 0,1 1 0,-1-1 0,-1 0 0,1 0 0,0-1 0,-1 1 0,0-1 0,0 0 0,0-1 0,-1 1 0,0-1 0,4-7 0,0-1 0,-1-1 0,0 0 0,-1 0 0,-1 0 0,0-1 0,-2 0 0,1 0 0,-2 0 0,0 0 0,-1-27 0,-2 20 0,-1 0 0,-1 0 0,-1 0 0,-2 0 0,0 1 0,-17-42 0,12 40 0,6 10 0,0 1 0,-2-1 0,-13-21 0,17 32 0,0-1 0,-1 0 0,1 1 0,-1-1 0,1 1 0,-1 0 0,0 0 0,0 1 0,0-1 0,-1 1 0,1 0 0,-1 0 0,1 0 0,-1 0 0,-7 0 0,4 0 0,0 0 0,0 1 0,0 1 0,0-1 0,0 1 0,0 0 0,0 1 0,0 0 0,-11 3 0,14-2 0,-1 0 0,1 1 0,-1-1 0,1 1 0,0 1 0,0-1 0,0 0 0,1 1 0,-1 0 0,1 0 0,0 1 0,0-1 0,-5 9 0,-12 23-1365,4-1-5461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24575,'0'5'0,"0"6"0,0 10 0,-4 10 0,-12 1 0,-1 0 0,-4-7 0,2 2 0,-5-3 0,1-6-8191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0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24575,'2'0'0,"-1"0"0,1 1 0,-1-1 0,0 0 0,1 1 0,-1 0 0,1-1 0,-1 1 0,0 0 0,1 0 0,-1-1 0,0 1 0,0 0 0,0 0 0,0 0 0,0 0 0,0 1 0,0-1 0,0 0 0,0 0 0,0 1 0,-1-1 0,2 3 0,13 38 0,-12-32 0,3 16 0,5 38 0,5 18 0,-3-104 0,0-14 0,36-83 0,-41 102 0,2-1 0,0 1 0,1 1 0,19-23 0,-27 35 0,0 1 0,1 0 0,-1 0 0,1 0 0,-1 0 0,1 1 0,8-4 0,-11 5 0,0 0 0,1 1 0,-1 0 0,0-1 0,1 1 0,-1 0 0,0 0 0,1-1 0,-1 1 0,0 0 0,1 0 0,-1 1 0,0-1 0,1 0 0,-1 0 0,0 1 0,1-1 0,-1 0 0,0 1 0,0 0 0,1-1 0,-1 1 0,0 0 0,0-1 0,0 1 0,0 0 0,0 0 0,0 0 0,0 0 0,0 0 0,1 1 0,4 8 0,-1 0 0,0 0 0,0 0 0,-1 0 0,-1 1 0,1 0 0,-2 0 0,3 14 0,7 93 0,-12-77-99,5 35 319,-5-70-343,1-1-1,1 1 0,-1-1 0,1 0 0,0 0 0,0 1 0,1-1 0,-1-1 1,1 1-1,0 0 0,4 4 0,16 12-6702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62 24575,'-23'11'0,"19"-10"0,0 1 0,-1 0 0,1 0 0,0 0 0,0 0 0,0 1 0,0-1 0,1 1 0,-1 0 0,1 0 0,-1 1 0,1-1 0,0 1 0,1-1 0,-1 1 0,0 0 0,1 0 0,-3 7 0,2-4 0,0 0 0,1 1 0,0 0 0,0-1 0,0 1 0,1 0 0,0 0 0,1 0 0,0 0 0,0 0 0,2 9 0,-1-14 0,-1 1 0,2-1 0,-1 1 0,0-1 0,1 1 0,-1-1 0,1 0 0,0 0 0,0 0 0,0 0 0,1 0 0,-1 0 0,1 0 0,0-1 0,-1 1 0,1-1 0,0 0 0,1 0 0,-1 0 0,0 0 0,0-1 0,1 1 0,-1-1 0,1 0 0,5 1 0,9 2 0,0-1 0,0 0 0,0-2 0,35-1 0,-43-1 0,0 1 0,0-2 0,0 0 0,1 0 0,-2-1 0,1 0 0,0-1 0,-1 0 0,1 0 0,9-7 0,-15 8 0,0-1 0,0 0 0,-1 0 0,1 0 0,-1-1 0,0 1 0,0-1 0,-1 1 0,1-1 0,-1 0 0,0 0 0,-1 0 0,1-1 0,-1 1 0,0 0 0,0 0 0,0-1 0,-1 1 0,0-1 0,0 1 0,-1-7 0,1 4 0,-1 1 0,0-1 0,-1 0 0,0 0 0,0 0 0,0 1 0,-1-1 0,0 1 0,-1 0 0,0 0 0,0 0 0,0 0 0,-10-10 0,9 12 11,-1 0 0,1 1 0,-1 0 0,-1 0-1,1 1 1,0 0 0,-1 0 0,0 0 0,0 1-1,-11-3 1,-3 1-506,0 1 1,-26-1-1,0 3-6331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24575,'0'14'0,"9"14"0,3 6 0,5-2 0,-2-7-8191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18 0,0 6 0,0-6-8191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24575,'0'-3'0,"1"0"0,-1-1 0,1 1 0,-1 0 0,1 0 0,0 0 0,0 0 0,0 0 0,1 0 0,-1 0 0,1 0 0,-1 1 0,1-1 0,0 0 0,0 1 0,0-1 0,1 1 0,-1 0 0,0 0 0,1 0 0,-1 0 0,1 0 0,0 1 0,0-1 0,0 1 0,0-1 0,0 1 0,0 0 0,6-1 0,9-2 0,0 1 0,0 0 0,1 2 0,19 0 0,-27 1 0,5-1 0,2 0 0,1 1 0,-1 0 0,0 2 0,20 3 0,-33-4 0,0 1 0,0-1 0,-1 1 0,1 0 0,-1 0 0,1 0 0,-1 1 0,0-1 0,1 1 0,-2 0 0,1 0 0,0 1 0,0-1 0,-1 1 0,0 0 0,0 0 0,0 0 0,0 0 0,4 9 0,-2 4 0,0 1 0,0 0 0,-2-1 0,0 1 0,-1 1 0,-1-1 0,-1 0 0,-4 34 0,3 40 0,7-57-1365,4-8-5461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24575,'-3'0'0,"1"0"0,0 1 0,-1-1 0,1 0 0,0 1 0,-1 0 0,1-1 0,0 1 0,0 0 0,0 0 0,0 0 0,0 0 0,0 1 0,0-1 0,0 1 0,0-1 0,-2 4 0,0-1 0,1 0 0,0 0 0,1 1 0,-1-1 0,1 1 0,0 0 0,-3 9 0,2-3 0,1 0 0,0 0 0,0 0 0,1 0 0,1 0 0,1 21 0,0-27 0,1 1 0,0-1 0,-1 1 0,2-1 0,-1 0 0,1 0 0,-1 0 0,2 0 0,-1 0 0,0-1 0,1 1 0,0-1 0,0 0 0,0 0 0,0-1 0,1 1 0,0-1 0,-1 0 0,1 0 0,0 0 0,1-1 0,7 3 0,-5-1 0,1-2 0,-1 1 0,1-1 0,-1 0 0,1-1 0,0 0 0,-1 0 0,1-1 0,0 0 0,0-1 0,-1 0 0,1 0 0,0-1 0,9-3 0,-14 3 0,1-1 0,-1 1 0,1-1 0,-1 0 0,0 0 0,0-1 0,0 0 0,0 1 0,-1-1 0,1 0 0,-1-1 0,0 1 0,-1 0 0,1-1 0,-1 0 0,0 1 0,0-1 0,0 0 0,0 0 0,0-7 0,-1 9 0,0-1 0,0 0 0,-1 0 0,0 1 0,1-1 0,-1 0 0,-1 0 0,1 1 0,0-1 0,-1 0 0,0 0 0,0 1 0,0-1 0,0 1 0,-1-1 0,1 1 0,-1-1 0,0 1 0,0 0 0,0 0 0,0 0 0,-1 0 0,1 0 0,-1 0 0,0 1 0,0-1 0,0 1 0,-4-2 0,-5-2-227,0 1-1,-1 1 1,1 0-1,-1 1 1,-25-3-1,-14 1-6598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24575,'-1'18'0,"-1"0"0,-6 26 0,-2 26 0,9-59 0,1 0 0,1 0 0,-1 0 0,2 0 0,-1 0 0,5 12 0,-5-19 0,0-1 0,1 1 0,0-1 0,-1 1 0,1-1 0,0 0 0,0 0 0,1 0 0,-1 0 0,1 0 0,0-1 0,-1 1 0,1-1 0,0 0 0,0 1 0,1-1 0,-1-1 0,0 1 0,1 0 0,-1-1 0,6 2 0,-2-1 0,0-1 0,0 0 0,-1 0 0,1 0 0,0-1 0,0 0 0,0 0 0,0-1 0,0 0 0,-1 0 0,1-1 0,0 0 0,-1 0 0,1 0 0,-1-1 0,0 0 0,0 0 0,11-8 0,-10 6 0,0-1 0,0 0 0,-1 0 0,0-1 0,0 0 0,-1 0 0,1-1 0,-2 1 0,1-1 0,-1 0 0,0 0 0,-1 0 0,0-1 0,3-11 0,-3 2-455,0-1 0,0-24 0,-2 3-6371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24575,'1'1'0,"0"-1"0,1 1 0,-1 0 0,0 0 0,1 0 0,-1 0 0,0 0 0,0 0 0,0 0 0,0 0 0,0 0 0,0 1 0,0-1 0,0 0 0,0 1 0,-1-1 0,1 0 0,0 1 0,-1-1 0,1 4 0,12 34 0,-13-36 0,4 12 0,34 111 0,-33-114 0,0 1 0,1-1 0,0-1 0,1 1 0,0-1 0,1 0 0,13 15 0,-20-25 0,1 0 0,-1 1 0,0-1 0,0 0 0,1 0 0,-1 0 0,1 0 0,-1 0 0,1 0 0,-1 0 0,1-1 0,0 1 0,-1 0 0,1-1 0,0 0 0,0 1 0,-1-1 0,1 0 0,0 0 0,0 0 0,-1 0 0,1 0 0,0 0 0,0 0 0,-1-1 0,1 1 0,0-1 0,-1 1 0,1-1 0,0 0 0,-1 0 0,1 1 0,-1-1 0,1 0 0,-1 0 0,1-1 0,-1 1 0,0 0 0,2-2 0,3-3 0,-1-1 0,1-1 0,-1 1 0,-1-1 0,1 0 0,3-9 0,39-109 98,-32 79-830,26-54 1,-28 77-6095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24575,'-6'0'0,"-1"0"0,1 1 0,0 0 0,0 0 0,0 0 0,0 1 0,1 0 0,-1 0 0,0 1 0,1-1 0,-1 1 0,1 0 0,-7 6 0,4-2 0,1 0 0,-1 0 0,2 1 0,-1 0 0,1 0 0,0 0 0,-7 14 0,3-1 0,1 0 0,1 1 0,1 0 0,1 0 0,1 1 0,-4 32 0,7-37 0,1 0 0,1 0 0,0 0 0,5 26 0,-5-39 0,1 0 0,0 0 0,1 1 0,-1-1 0,1 0 0,0-1 0,0 1 0,0 0 0,1-1 0,0 1 0,0-1 0,0 0 0,0 1 0,1-2 0,-1 1 0,1 0 0,0-1 0,0 0 0,9 6 0,-1-4 0,0-1 0,1 0 0,-1-1 0,1 0 0,-1-1 0,1-1 0,24 1 0,-14-3 0,0 0 0,0-2 0,35-8 0,-52 9 0,1 0 0,0-1 0,-1 0 0,1-1 0,-1 0 0,0 1 0,0-2 0,-1 1 0,1-1 0,-1 0 0,0 0 0,0 0 0,0-1 0,-1 0 0,0 0 0,0 0 0,-1 0 0,1-1 0,-1 1 0,-1-1 0,1 0 0,-1 0 0,1-9 0,0 7 0,-1 0 0,-1-1 0,0 0 0,0 1 0,-1-1 0,0 1 0,-1-1 0,0 0 0,0 1 0,-1-1 0,-1 1 0,1 0 0,-1 0 0,-1 0 0,0 0 0,-8-14 0,6 16 0,1 0 0,-1 1 0,-1 0 0,1 1 0,-1-1 0,0 1 0,0 0 0,0 1 0,-12-5 0,17 7 0,0 1 0,0 0 0,-1 0 0,1 0 0,0 0 0,-1 1 0,1-1 0,0 1 0,-1-1 0,1 1 0,-1 0 0,1 0 0,-1 0 0,1 0 0,-1 0 0,1 1 0,0-1 0,-1 1 0,1-1 0,0 1 0,-1 0 0,1 0 0,0 0 0,0 0 0,0 1 0,0-1 0,0 1 0,0-1 0,0 1 0,0-1 0,0 1 0,1 0 0,-1 0 0,1 0 0,-1 0 0,-1 4 0,-2 7 0,1-1 0,1 1 0,-1 0 0,2 0 0,0 1 0,1-1 0,0 0 0,1 1 0,2 19 0,2 6 0,19 76 0,-20-96-151,2 0-1,1 0 0,0-1 0,1 1 1,1-1-1,1-1 0,0 0 1,14 19-1,-1-11-6674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24575,'1'19'0,"1"0"0,2 0 0,-1-1 0,11 29 0,4 19 0,-16-55 0,1 0 0,0 0 0,1 0 0,0-1 0,1 1 0,0-1 0,0 0 0,1 0 0,0-1 0,10 11 0,-13-17 0,1 1 0,-1-1 0,1 0 0,0 0 0,0 0 0,0-1 0,0 1 0,0-1 0,0 0 0,1 0 0,-1-1 0,1 1 0,-1-1 0,1 0 0,0 0 0,0-1 0,-1 1 0,1-1 0,0 0 0,0 0 0,-1-1 0,1 1 0,0-1 0,-1 0 0,1 0 0,8-4 0,-6 2 0,-1-1 0,0 1 0,0-1 0,0 0 0,-1-1 0,0 1 0,0-1 0,0 0 0,0 0 0,-1-1 0,1 1 0,-1-1 0,-1 0 0,6-10 0,-2 0 0,0 0 0,-1 0 0,-1 0 0,6-31 0,-1-53-1365,-9 57-5461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24575,'-8'1'0,"1"0"0,-1 0 0,0 1 0,1 0 0,0 1 0,0-1 0,-1 2 0,2-1 0,-1 1 0,0-1 0,1 2 0,-1-1 0,1 1 0,1 0 0,-1 0 0,1 1 0,0 0 0,0 0 0,-6 9 0,0 1 0,1 0 0,0 1 0,1 1 0,1-1 0,1 1 0,-9 32 0,11-27 0,1-1 0,-2 41 0,5-55 0,1 0 0,1-1 0,-1 1 0,1 0 0,0-1 0,1 1 0,0-1 0,0 0 0,0 1 0,1-1 0,0 0 0,6 8 0,-5-10 0,0-1 0,0 0 0,1-1 0,0 1 0,0-1 0,0 0 0,0 0 0,1 0 0,-1-1 0,1 0 0,-1 0 0,1 0 0,0-1 0,0 0 0,0 0 0,7 0 0,2 1 0,1-1 0,-1-1 0,1-1 0,0 0 0,15-4 0,-27 5 0,-1-1 0,1 0 0,0 0 0,0-1 0,-1 1 0,1-1 0,-1 1 0,0-1 0,1 0 0,-1-1 0,0 1 0,0 0 0,0-1 0,-1 0 0,1 1 0,0-1 0,-1 0 0,0-1 0,0 1 0,0 0 0,0-1 0,0 1 0,-1-1 0,1 1 0,-1-1 0,0 0 0,0 1 0,-1-1 0,1 0 0,-1 0 0,0 0 0,0 0 0,0 0 0,0 1 0,-1-1 0,1 0 0,-1 0 0,0 0 0,0 1 0,0-1 0,-1 1 0,0-1 0,1 1 0,-1-1 0,0 1 0,0 0 0,-1 0 0,1 0 0,-1 0 0,0 0 0,1 1 0,-1-1 0,0 1 0,-1-1 0,1 1 0,0 0 0,-4-1 0,-7-3-273,0 2 0,-1 0 0,1 0 0,-19-2 0,-9 2-6553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3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82 141 24575,'-2'8'0,"0"0"0,0-1 0,-1 0 0,0 1 0,-1-1 0,1 0 0,-8 10 0,10-17 0,-7 17 0,0 1 0,1-1 0,1 1 0,0 1 0,2-1 0,0 1 0,1 0 0,1 0 0,0 0 0,2 0 0,3 35 0,-3-46 0,1-1 0,0 0 0,1 1 0,0-1 0,0 0 0,0 0 0,1 0 0,0 0 0,0 0 0,1-1 0,0 1 0,0-1 0,0 0 0,1 0 0,0-1 0,0 1 0,0-1 0,1 0 0,0 0 0,0-1 0,0 0 0,0 0 0,1 0 0,0-1 0,-1 0 0,1 0 0,0-1 0,1 0 0,-1 0 0,0 0 0,1-1 0,-1 0 0,1-1 0,-1 0 0,0 0 0,1 0 0,12-3 0,-6-1 0,0 1 0,0-2 0,-1 0 0,1 0 0,-1-1 0,-1-1 0,1 0 0,-1-1 0,0 0 0,-1-1 0,0 0 0,0-1 0,-1 0 0,17-23 0,-14 16 0,-1-1 0,0-1 0,-2 0 0,0 0 0,-1-1 0,-1-1 0,0 1 0,-2-1 0,5-27 0,-9 37 0,-1 0 0,-1 0 0,1 0 0,-2 0 0,1 1 0,-2-1 0,1 0 0,-1 0 0,-1 1 0,0-1 0,-1 1 0,0-1 0,-6-11 0,5 15 0,1-1 0,-1 1 0,-1 0 0,1 0 0,-1 0 0,-1 1 0,1 0 0,-1 0 0,0 0 0,0 1 0,-1 0 0,0 1 0,0 0 0,0 0 0,0 0 0,-15-3 0,10 3 0,1 1 0,-1 1 0,0 0 0,0 1 0,0 0 0,0 1 0,0 0 0,-21 4 0,27-2 0,0-1 0,0 2 0,0-1 0,0 1 0,0 0 0,1 1 0,-1-1 0,1 1 0,0 0 0,0 1 0,0 0 0,1 0 0,0 0 0,0 0 0,0 1 0,-6 9 0,3-1-341,0-1 0,1 2-1,-9 24 1,5-2-6485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13 0,0 9 0,0 5 0,0 3 0,0 3 0,0 4 0,0 1 0,5-8 0,1-12-8191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24575,'0'13'0,"0"10"0,0 10 0,0 9 0,0 1 0,0 7 0,4 5 0,2-3 0,0-10-8191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 24575,'1'0'0,"-1"0"0,0-1 0,0 1 0,0-1 0,0 1 0,0 0 0,0-1 0,0 1 0,0-1 0,0 1 0,0-1 0,0 1 0,0 0 0,-1-1 0,1 1 0,0 0 0,0-1 0,0 1 0,0-1 0,-1 1 0,1 0 0,0-1 0,0 1 0,-1 0 0,1-1 0,0 1 0,-1 0 0,1 0 0,0-1 0,-1 1 0,1 0 0,0 0 0,-1 0 0,1-1 0,0 1 0,-1 0 0,1 0 0,-1 0 0,0 0 0,-19 10 0,-30 37 0,35-32 0,-6 4 0,-12 11 0,-39 46 0,70-74 0,0 0 0,0 0 0,0 1 0,1-1 0,-1 1 0,1-1 0,-1 1 0,1 0 0,0 0 0,0 2 0,1-4 0,0-1 0,0 1 0,0-1 0,0 1 0,0-1 0,0 0 0,0 1 0,0-1 0,0 1 0,0-1 0,0 0 0,0 1 0,1-1 0,-1 1 0,0-1 0,0 0 0,1 1 0,-1-1 0,0 0 0,0 1 0,1-1 0,-1 0 0,0 1 0,1-1 0,-1 0 0,20 3 0,-8-5 0,0 0 0,0-1 0,0-1 0,0 0 0,13-6 0,36-12 0,-54 21 8,-1-1 0,1 1 0,-1 1 0,0-1 0,1 1 0,-1 0 0,1 0 0,-1 1 0,1 0 0,-1 0 0,0 1 0,1 0 0,-1 0 0,11 5 0,-13-4-95,1 0-1,0 1 1,-1 0 0,1 0-1,-1 0 1,0 0 0,-1 1-1,1-1 1,-1 1-1,0 0 1,0 0 0,0 0-1,-1 1 1,1-1 0,-1 1-1,1 6 1,6 26-6739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24575,'-1'3'0,"1"1"0,-1-1 0,0 0 0,0 0 0,0-1 0,-1 1 0,1 0 0,-4 5 0,-4 9 0,3 2 0,0 1 0,1-1 0,1 1 0,1 0 0,0 0 0,2 0 0,2 34 0,-1-46 0,1 0 0,1 0 0,0 0 0,0 0 0,0-1 0,1 1 0,0 0 0,0-1 0,8 11 0,-8-13 0,0-1 0,1-1 0,-1 1 0,1 0 0,0-1 0,0 0 0,0 0 0,0 0 0,1 0 0,-1-1 0,1 1 0,-1-1 0,1 0 0,0-1 0,0 1 0,7 0 0,-8-1 0,1-1 0,-1 0 0,1 0 0,-1 0 0,1-1 0,-1 1 0,0-1 0,1 0 0,-1-1 0,0 1 0,0-1 0,0 1 0,0-1 0,0 0 0,0-1 0,0 1 0,-1-1 0,1 0 0,-1 0 0,0 0 0,1 0 0,-2 0 0,1-1 0,0 1 0,-1-1 0,1 0 0,1-4 0,3-5 0,0-1 0,0-1 0,-2 1 0,1-1 0,-2 0 0,4-20 0,-6 22 0,0 0 0,-1-1 0,0 1 0,-1 0 0,-3-22 0,3 31 0,-1 1 0,1-1 0,-1 0 0,0 1 0,-1-1 0,1 1 0,0-1 0,-1 1 0,0 0 0,0 0 0,0 0 0,0 0 0,0 0 0,-1 0 0,1 0 0,-1 1 0,0-1 0,0 1 0,0 0 0,0 0 0,0 0 0,0 0 0,-1 1 0,-6-3 0,-23-3-1365,-1 5-5461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10 0,0 10 0,0 3 0,0-6-8191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43 24575,'0'-1'0,"0"-1"0,-1 0 0,0 0 0,1 0 0,-1 0 0,0 1 0,0-1 0,0 0 0,0 1 0,0-1 0,0 1 0,0-1 0,-1 1 0,1 0 0,0-1 0,-1 1 0,1 0 0,-1 0 0,0 0 0,1 0 0,-1 0 0,0 0 0,1 1 0,-1-1 0,0 1 0,0-1 0,-3 0 0,-1 0 0,-1-1 0,1 1 0,-1 0 0,1 0 0,-1 1 0,-10 0 0,14 1 0,0-1 0,1 0 0,-1 1 0,1-1 0,-1 1 0,0 0 0,1 0 0,-1 0 0,1 0 0,0 0 0,-1 1 0,1-1 0,0 1 0,0 0 0,0-1 0,0 1 0,0 0 0,0 0 0,1 0 0,-1 0 0,-1 4 0,1-2 0,1 0 0,-1 0 0,1 0 0,0 0 0,1 0 0,-1 1 0,1-1 0,0 0 0,0 0 0,0 1 0,0-1 0,2 5 0,2 8 0,0-1 0,2 0 0,0 0 0,0-1 0,16 27 0,-5-16 0,-11-17 0,0 0 0,0 0 0,-1 0 0,0 1 0,-1 0 0,0 0 0,0 0 0,-1 0 0,0 0 0,1 12 0,-4-20 1,0-1 0,0 1 0,0-1 0,-1 1 1,1-1-1,0 1 0,-1-1 0,1 0 0,-1 1 0,0-1 0,1 0 0,-1 1 0,0-1 0,0 0 0,0 0 0,1 0 0,-1 1 0,0-1 0,-1 0 0,1 0 1,0-1-1,-2 2 0,-32 13-95,12-7-1202,1 5-5530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24575,'0'9'0,"9"13"0,3 2-8191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24575,'-5'0'0,"-16"0"0,-1 1 0,-39 6 0,57-7 0,-1 1 0,1 0 0,0 0 0,-1 1 0,1-1 0,0 1 0,0 0 0,0 0 0,0 0 0,0 1 0,1 0 0,-1-1 0,1 1 0,-1 0 0,1 0 0,0 1 0,0-1 0,1 1 0,-1 0 0,-2 4 0,5-7 0,-1 1 0,0-1 0,1 0 0,0 1 0,-1-1 0,1 0 0,0 1 0,-1-1 0,1 0 0,0 1 0,0-1 0,0 1 0,0-1 0,1 0 0,-1 1 0,0-1 0,1 1 0,-1-1 0,0 0 0,1 1 0,0-1 0,-1 0 0,1 0 0,0 1 0,0-1 0,-1 0 0,1 0 0,0 0 0,0 0 0,0 0 0,0 0 0,0 0 0,3 1 0,3 2 0,0-1 0,1 1 0,0-1 0,15 4 0,8 4 0,-30-11 0,-1 0 0,1 0 0,-1 1 0,1-1 0,-1 0 0,1 1 0,-1-1 0,1 0 0,-1 1 0,1-1 0,-1 1 0,1-1 0,-1 1 0,0-1 0,1 1 0,-1-1 0,0 1 0,0-1 0,1 1 0,-1-1 0,0 1 0,0 0 0,0-1 0,1 1 0,-1-1 0,0 1 0,0 0 0,0-1 0,0 1 0,0 0 0,0-1 0,-1 1 0,1-1 0,0 1 0,0 0 0,0-1 0,-1 1 0,1-1 0,0 1 0,0-1 0,-1 1 0,1-1 0,0 1 0,-1-1 0,1 1 0,-1-1 0,1 1 0,-1-1 0,1 0 0,-1 1 0,1-1 0,-1 1 0,-34 23 0,28-20 0,1 0 0,0 1 0,0 0 0,0 0 0,1 0 0,0 0 0,0 1 0,0 0 0,0 0 0,1 0 0,0 1 0,1 0 0,-5 11 0,6-15 0,1 1 0,0-1 0,0 0 0,1 1 0,-1-1 0,1 1 0,-1-1 0,1 1 0,0-1 0,0 0 0,1 1 0,-1-1 0,1 1 0,0-1 0,-1 1 0,1-1 0,1 0 0,-1 0 0,1 1 0,-1-1 0,1 0 0,0 0 0,0-1 0,0 1 0,0 0 0,1-1 0,-1 1 0,1-1 0,3 3 0,3 0 0,0 0 0,0 0 0,1-1 0,-1 0 0,1-1 0,0 0 0,0 0 0,0-1 0,0 0 0,13-1 0,0 1 0,1-2 0,-1-1 0,33-5 0,-46 5-124,0 0 0,0-1 0,-1-1 0,1 0 0,-1 0 0,0-1-1,0 0 1,0 0 0,0-1 0,14-10 0,-3-7-6702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24575,'0'5'0,"10"10"0,2 13 0,-1 9 0,-1 5 0,-4 3 0,8-1 0,0 6 0,-1 3 0,6-7 0,-1-7 0,-3-10-8191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24575,'-1'4'0,"0"1"0,0-1 0,0 0 0,-1 0 0,0 0 0,0 0 0,0 0 0,-1 0 0,1 0 0,-1-1 0,-4 5 0,2-1 0,-18 22 0,-2-2 0,0 0 0,-2-2 0,-34 25 0,56-45 0,17-12 0,32-14 0,-34 19 7,-1 1 0,1 0 0,0 0 0,-1 0 0,1 2 1,0-1-1,-1 1 0,1 0 0,-1 1 0,1 0 0,-1 1 0,1 0 0,-1 0 0,0 1 0,-1 0 0,11 7 0,11 8-502,-1 1 0,54 48 0,-39-27-6331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3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24575,'-2'173'0,"5"186"0,-3-355-35,0 0 0,1 0 0,-1 0 0,1 0 0,0 0 0,0 0 0,0 0 0,0 0 0,1-1 0,0 1 0,0 0 0,0-1 0,0 0 0,0 1 0,1-1 0,-1 0 0,1 0 0,0 0 0,0-1 0,0 1 0,0-1 0,0 1 0,1-1 0,-1 0 0,1 0 0,0-1 0,-1 1 0,1-1 0,0 0 0,0 0 0,0 0 0,0 0 0,0-1 0,0 1 0,0-1 0,0 0 0,0 0 0,6-2 0,15-2-6791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24575,'94'2'0,"108"-5"0,-195 2 0,0 1 0,0-1 0,0 0 0,0-1 0,0 0 0,0 0 0,-1 0 0,1-1 0,-1 0 0,0 0 0,1 0 0,-1-1 0,6-5 0,-13 9 0,1 1 0,-1-1 0,1 0 0,-1 0 0,0 1 0,1-1 0,-1 0 0,0 0 0,1 0 0,-1 0 0,0 0 0,1 0 0,-1 0 0,0 0 0,1 0 0,-1 0 0,0 0 0,1 0 0,-1 0 0,1-1 0,-1 1 0,0 0 0,1 0 0,-1-1 0,1 1 0,-1 0 0,0-1 0,1 1 0,-1-1 0,1 1 0,-1-1 0,1 1 0,0-1 0,-1 1 0,1-1 0,-1 1 0,1-1 0,0 1 0,0-1 0,-1 0 0,1 1 0,0-1 0,0 1 0,0-1 0,-1 0 0,1 1 0,0-1 0,0 0 0,0 1 0,0-1 0,0 0 0,1 1 0,-1-1 0,0 0 0,0 1 0,0-1 0,0 0 0,1 1 0,-1-1 0,0 1 0,1-1 0,-1 0 0,0 1 0,1-1 0,-1 1 0,1-1 0,-7 4 0,1 2 0,-1-1 0,1 0 0,-1 1 0,1 0 0,0 1 0,1-1 0,0 1 0,-1 0 0,2 0 0,-1 0 0,1 0 0,0 1 0,0-1 0,-2 11 0,-4 11 0,2 0 0,-6 42 0,10-49 40,1 0 0,1 23 0,1-37-164,0-1 0,0 0 1,1 0-1,0 0 0,1 0 0,-1 0 1,1 0-1,0 0 0,1 0 0,0-1 1,5 10-1,9 4-6702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61 24575,'-6'0'0,"0"0"0,0 0 0,0 1 0,0 0 0,1 0 0,-1 0 0,0 1 0,1 0 0,-1 0 0,1 0 0,0 1 0,-9 5 0,10-5 0,1 0 0,0 0 0,0 0 0,0 0 0,0 1 0,1 0 0,-1-1 0,1 1 0,0 0 0,0 0 0,0 0 0,1 1 0,-1-1 0,1 0 0,0 1 0,0-1 0,0 6 0,1-3 0,0-1 0,1 1 0,0 0 0,0 0 0,0 0 0,1 0 0,0-1 0,0 1 0,1-1 0,0 1 0,0-1 0,0 0 0,1 0 0,0-1 0,0 1 0,0-1 0,1 0 0,0 0 0,0 0 0,0 0 0,1-1 0,9 6 0,-12-7 0,2 0 0,-1-1 0,0 1 0,0-1 0,1 0 0,-1 0 0,1-1 0,0 1 0,-1-1 0,1 0 0,0 0 0,0-1 0,0 1 0,0-1 0,-1 0 0,1-1 0,0 1 0,0-1 0,0 0 0,0 0 0,-1 0 0,1-1 0,0 1 0,-1-1 0,0 0 0,1-1 0,-1 1 0,0-1 0,0 0 0,0 0 0,0 0 0,4-6 0,-2 3 0,-1-1 0,0 0 0,-1-1 0,1 1 0,-1-1 0,-1 0 0,0 0 0,0 0 0,0 0 0,-1 0 0,0-1 0,-1 1 0,0-1 0,0 1 0,-1-12 0,0 14 0,-1 0 0,0 0 0,0 0 0,0 0 0,-1 0 0,0 0 0,0 1 0,0-1 0,-1 1 0,0-1 0,0 1 0,0 0 0,-1 0 0,1 0 0,-1 1 0,0-1 0,-1 1 0,1 0 0,-1 0 0,0 0 0,0 1 0,-7-4 0,-34-11-1365,2 7-5461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 24575,'-29'-1'0,"10"0"0,0 1 0,-28 3 0,44-3 0,0 1 0,-1-1 0,1 1 0,0-1 0,0 1 0,0 0 0,0 1 0,0-1 0,0 0 0,0 1 0,0 0 0,0-1 0,1 1 0,-1 0 0,1 0 0,-1 1 0,1-1 0,0 0 0,0 1 0,-3 4 0,4-4 0,1-1 0,-1 1 0,0-1 0,1 1 0,0-1 0,0 1 0,0 0 0,0-1 0,0 1 0,0 0 0,1-1 0,-1 1 0,1-1 0,-1 1 0,1-1 0,0 1 0,0-1 0,1 1 0,-1-1 0,0 0 0,4 4 0,3 6 0,2 0 0,18 17 0,-14-14 0,7 5 0,28 22 0,17 16 0,-60-52 0,1 1 0,-2 0 0,1 0 0,-1 1 0,0 0 0,7 15 0,-11-21 4,0-1-1,-1 0 1,1 1-1,-1-1 0,1 1 1,-1-1-1,0 0 1,1 1-1,-1-1 0,0 1 1,0-1-1,0 1 1,0-1-1,0 1 1,-1-1-1,1 1 0,0-1 1,-1 0-1,1 1 1,-1-1-1,1 1 1,-1-1-1,0 0 0,1 0 1,-2 2-1,-1-1-124,1 0 0,0 0 0,-1 0-1,1-1 1,-1 0 0,0 1 0,1-1 0,-1 0 0,0 0-1,0 0 1,-4 0 0,-29 6-6705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24575,'-2'1'0,"0"0"0,0 0 0,1 0 0,-1 1 0,0-1 0,0 1 0,1-1 0,-1 1 0,1 0 0,-1 0 0,1 0 0,0 0 0,0 0 0,0 0 0,-1 3 0,-6 8 0,-18 20 0,-93 110 0,97-119 0,-2-1 0,0-1 0,-46 31 0,63-48 0,0-1 0,-1 0 0,0 0 0,0 0 0,0-1 0,0 0 0,-1-1 0,1 0 0,-17 2 0,22-4 0,1 0 0,-1 0 0,1 0 0,-1 0 0,1-1 0,0 1 0,-1-1 0,1 0 0,0 0 0,-1 0 0,1 0 0,0 0 0,0 0 0,0 0 0,-4-4 0,4 3 0,0 0 0,0-1 0,0 0 0,1 1 0,-1-1 0,1 0 0,0 0 0,-1 0 0,1 0 0,1 0 0,-1 0 0,0 0 0,1 0 0,-1 0 0,1-5 0,0-4 0,0 0 0,1 0 0,1 0 0,0 0 0,0 1 0,1-1 0,1 0 0,6-14 0,-7 18 0,1 0 0,0 1 0,0-1 0,1 1 0,0 0 0,0 0 0,0 0 0,1 1 0,0 0 0,1 0 0,-1 1 0,10-7 0,-13 11 0,-1-1 0,1 1 0,0 0 0,0 0 0,-1 0 0,1 0 0,0 1 0,0-1 0,0 1 0,0-1 0,0 1 0,0 0 0,-1 0 0,1 1 0,0-1 0,6 2 0,-4 0 0,-1 0 0,1 0 0,0 0 0,-1 1 0,1-1 0,-1 1 0,0 0 0,0 1 0,4 3 0,2 4 0,-1 0 0,0 1 0,0 0 0,-1 1 0,11 23 0,22 55-1365,-25-50-5461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42 129 24575,'-3'5'0,"-1"-1"0,1 1 0,0 0 0,0 0 0,1 0 0,-1 0 0,1 0 0,0 1 0,-2 7 0,-7 51 0,10-58 0,1 43 0,2-43 0,2-30 0,-2 8 0,1 1 0,0-1 0,1 1 0,1-1 0,0 1 0,1 1 0,14-26 0,-15 31 0,1 0 0,0 1 0,0 0 0,1 0 0,0 0 0,0 1 0,1 0 0,0 0 0,0 1 0,1 0 0,0 1 0,0-1 0,13-4 0,-3 2 0,1 1 0,-1 1 0,2 1 0,-1 1 0,25-3 0,-43 7 0,-1 1 0,1-1 0,-1 0 0,1 1 0,-1-1 0,1 1 0,-1 0 0,1-1 0,-1 1 0,0 0 0,0 0 0,1 0 0,-1 0 0,0 0 0,0 0 0,0 0 0,0 0 0,0 0 0,0 1 0,0-1 0,0 0 0,-1 1 0,1-1 0,-1 1 0,1-1 0,-1 1 0,1-1 0,-1 1 0,0-1 0,1 1 0,-1-1 0,0 3 0,1 6 0,-1-1 0,1 1 0,-2-1 0,0 11 0,-5 14 0,-16 49 0,13-50 0,-9 54 0,14-61-341,2-1 0,1 1-1,3 42 1,4-35-6485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24575,'0'5'0,"-4"10"0,-2 8 0,0 9 0,6 8 0,12-3 0,8-7 0,11-9 0,8-8 0,-1-11 0,-9-11 0,-8-12 0,-8-12 0,-10-5 0,-16 3 0,-10 9 0,-10 8 0,1 8-8191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24575,'0'-5'0,"0"8"0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24575,'0'-1'0,"0"0"0,0 0 0,1 1 0,-1-1 0,0 0 0,1 0 0,-1 1 0,0-1 0,1 0 0,-1 1 0,1-1 0,-1 0 0,1 1 0,-1-1 0,1 1 0,0-1 0,-1 1 0,1-1 0,0 1 0,-1-1 0,1 1 0,0 0 0,0-1 0,-1 1 0,1 0 0,0 0 0,1-1 0,26-3 0,-22 3 0,152-6 0,-142 7 0,-15 0 0,-1 0 0,1 0 0,-1 0 0,0 0 0,1 0 0,-1 0 0,0 0 0,1 0 0,-1 1 0,0-1 0,1 0 0,-1 0 0,0 0 0,0 0 0,1 1 0,-1-1 0,0 0 0,0 0 0,1 1 0,-1-1 0,0 0 0,0 0 0,1 1 0,-1-1 0,0 0 0,0 1 0,0-1 0,0 0 0,0 1 0,0-1 0,1 0 0,-1 1 0,0-1 0,0 0 0,0 1 0,0-1 0,0 0 0,0 1 0,0-1 0,0 0 0,0 1 0,-1-1 0,1 0 0,0 1 0,0-1 0,0 0 0,0 1 0,0-1 0,-1 0 0,1 1 0,0-1 0,0 0 0,0 0 0,-1 1 0,1-1 0,0 0 0,0 0 0,-1 0 0,0 1 0,-20 28 0,9-13 0,8-9 8,1 0 0,0 0 0,0 0 0,0 0 0,1 0 0,0 1 0,1-1 0,-1 1 0,1-1 0,1 1 0,0-1 0,0 1 0,0 0 0,2 8 0,-1-10-82,0-1-1,1 1 1,0-1 0,-1 1 0,2-1-1,-1 0 1,1 0 0,-1 0 0,1 0-1,1 0 1,-1-1 0,1 1 0,0-1-1,0 0 1,0 0 0,0 0 0,1-1-1,-1 1 1,7 2 0,25 10-6752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24575,'0'22'0,"-1"-11"0,1 0 0,0-1 0,1 1 0,4 20 0,-4-28 0,0 1 0,0-1 0,1 0 0,-1 0 0,1-1 0,0 1 0,0 0 0,0 0 0,0-1 0,0 1 0,0-1 0,1 0 0,-1 0 0,1 0 0,-1 0 0,1 0 0,0 0 0,0-1 0,0 1 0,4 1 0,3 0 0,1 1 0,0-1 0,0-1 0,0 0 0,0-1 0,0 0 0,0 0 0,1-1 0,-1-1 0,0 0 0,0 0 0,12-4 0,-17 4 0,0-1 0,0 0 0,0-1 0,0 1 0,0-1 0,0-1 0,-1 1 0,1-1 0,-1 1 0,0-2 0,0 1 0,0 0 0,-1-1 0,0 0 0,1 0 0,-2 0 0,1-1 0,-1 1 0,0-1 0,0 0 0,4-12 0,-6 15 5,0 0-1,0-1 1,0 1-1,-1-1 0,0 1 1,1 0-1,-1-1 1,-1 1-1,1-1 1,0 1-1,-1-1 0,1 1 1,-1 0-1,0-1 1,0 1-1,-1 0 1,1 0-1,-1-1 1,0 1-1,1 0 0,-1 1 1,0-1-1,-1 0 1,1 1-1,0-1 1,-4-2-1,0 1-128,0-1 0,0 1 1,0 1-1,0-1 0,-1 1 0,0 0 1,1 1-1,-1 0 0,0 0 0,0 0 1,-9-1-1,-30 0-6702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3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24575,'9'0'0,"4"14"0,-2 13 0,8 3 0,0 0 0,-3 5 0,0-4 0,-2-3 0,5-6 0,0-16 0,5-17 0,-1-13 0,-4-11 0,-5-3 0,-2 3 0,-1 0 0,-4 5-8191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24575,'0'10'0,"0"0"0,1 1 0,0-1 0,1 0 0,0 0 0,0 0 0,6 13 0,-6-18 0,1 1 0,0-1 0,0 0 0,1 0 0,-1 0 0,1 0 0,0-1 0,0 0 0,1 0 0,-1 0 0,1 0 0,0 0 0,10 5 0,-2-3 0,-1-1 0,1 0 0,0-1 0,1 0 0,-1-1 0,1-1 0,-1 0 0,1 0 0,0-2 0,-1 0 0,1 0 0,23-4 0,-29 3 0,0-1 0,-1 0 0,1 0 0,-1 0 0,1-1 0,-1 0 0,0 0 0,0-1 0,0 0 0,0-1 0,-1 1 0,0-1 0,0 0 0,0-1 0,-1 1 0,1-1 0,-1 0 0,-1 0 0,1-1 0,-1 0 0,0 0 0,0 0 0,2-8 0,-2 2 0,0 0 0,-1 0 0,2-24 0,-5 57-151,0 0-1,2-1 0,0 1 0,1-1 1,1 0-1,1 0 0,0 0 1,9 18-1,7 7-6674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24575,'0'9'0,"4"13"0,2 6 0,0 9 0,8 6 0,1 1 0,-1 2 0,5-2 0,0 1 0,-3 1 0,-4 3 0,-5 1 0,-3 3 0,2-9 0,1-11-8191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24575,'-1'33'0,"1"41"0,0-70 0,0-1 0,1 1 0,0 0 0,0 0 0,0 0 0,0 0 0,0 0 0,1-1 0,-1 1 0,1-1 0,0 1 0,0-1 0,1 0 0,2 4 0,-3-5 0,1-1 0,-1 0 0,0 0 0,1 0 0,-1 0 0,1 0 0,-1 0 0,1-1 0,-1 1 0,1-1 0,0 0 0,-1 0 0,1 1 0,-1-2 0,1 1 0,0 0 0,-1-1 0,1 1 0,-1-1 0,1 0 0,-1 1 0,1-1 0,-1 0 0,4-3 0,9-3 0,0-2 0,22-15 0,-29 19 0,-4 2 0,-1 0 0,1 1 0,0-1 0,0 1 0,1 0 0,-1 0 0,0 1 0,1-1 0,-1 1 0,1 0 0,8-1 0,-10 2 0,0 1 0,0-1 0,-1 1 0,1 0 0,0 0 0,-1 0 0,1 0 0,-1 0 0,1 1 0,-1-1 0,0 1 0,0-1 0,1 1 0,-1 0 0,0 0 0,0 0 0,-1 0 0,1 0 0,0 0 0,-1 1 0,1-1 0,0 4 0,5 6 17,-1 1 0,0 0 1,-1 1-1,-1-1 0,0 1 0,2 18 0,7 86-1502,-10-64-5341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232 446 24575,'-2'1'0,"1"-1"0,-1 1 0,1 0 0,-1 0 0,1 0 0,0 0 0,-1 0 0,1 0 0,0 0 0,0 0 0,0 0 0,0 1 0,0-1 0,0 0 0,0 1 0,0-1 0,0 1 0,1-1 0,-1 1 0,0 2 0,-3 5 0,-2 0 0,-6 11 0,1 0 0,1 1 0,-8 27 0,16-43 0,0 0 0,1-1 0,0 1 0,0 0 0,0 0 0,1 0 0,-1 0 0,1 0 0,0 0 0,1 0 0,-1 0 0,1 0 0,0 0 0,0 0 0,1 0 0,0 0 0,-1 0 0,2-1 0,-1 1 0,0-1 0,4 5 0,-4-7 0,0 0 0,0 0 0,0 0 0,0 0 0,0-1 0,1 1 0,-1-1 0,0 1 0,1-1 0,-1 0 0,1 0 0,-1 0 0,1 0 0,0-1 0,-1 1 0,1-1 0,0 1 0,0-1 0,-1 0 0,1 0 0,0 0 0,0 0 0,-1-1 0,1 1 0,4-2 0,-3 1 0,0-1 0,0 0 0,0 1 0,0-1 0,-1 0 0,1-1 0,-1 1 0,0-1 0,1 1 0,-1-1 0,0 0 0,-1 0 0,1-1 0,0 1 0,-1 0 0,4-8 0,-1-1 0,0 1 0,-1-2 0,0 1 0,-1 0 0,-1-1 0,0 0 0,-1 1 0,0-1 0,-1 0 0,0 0 0,-1 0 0,-4-22 0,1 19 0,0 0 0,-1 0 0,-1 0 0,-1 0 0,0 1 0,-1 0 0,0 1 0,-1 0 0,-15-19 0,-70-65 0,-6-9 0,96 103 0,0-1 0,1 1 0,0-1 0,0 0 0,0 0 0,1 0 0,0 0 0,0 0 0,0-1 0,0 1 0,0-6 0,2 9 0,0 0 0,0 1 0,0-1 0,0 1 0,0-1 0,1 1 0,-1-1 0,1 1 0,-1-1 0,1 1 0,-1-1 0,1 1 0,0-1 0,0 1 0,0 0 0,1-3 0,0 2 0,0 1 0,1-1 0,-1 0 0,0 1 0,1-1 0,-1 1 0,1 0 0,-1 0 0,1 0 0,0 0 0,-1 0 0,4 0 0,24-4 0,1 2 0,0 2 0,-1 1 0,1 1 0,31 5 0,-51-5-151,0 1-1,-1 0 0,1 1 0,0 0 1,-1 0-1,0 1 0,0 1 1,10 5-1,15 16-6674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15 24575,'0'-1'0,"0"1"0,0-1 0,0 1 0,0-1 0,0 1 0,0-1 0,0 1 0,0-1 0,0 1 0,0-1 0,0 1 0,0-1 0,0 1 0,-1-1 0,1 1 0,0 0 0,0-1 0,0 1 0,-1-1 0,1 1 0,0-1 0,-1 1 0,1 0 0,0-1 0,-1 1 0,1 0 0,-1-1 0,1 1 0,-1 0 0,1 0 0,0-1 0,-1 1 0,1 0 0,-1 0 0,1 0 0,-1 0 0,1 0 0,-1 0 0,1-1 0,-1 1 0,1 0 0,-1 0 0,1 1 0,-1-1 0,1 0 0,-1 0 0,1 0 0,-2 0 0,1 1 0,-1-1 0,1 1 0,-1 0 0,1 0 0,0-1 0,-1 1 0,1 0 0,0 0 0,0 0 0,-1 0 0,1 0 0,0 1 0,0-1 0,0 0 0,-1 3 0,1-1 0,0 0 0,0 0 0,0 0 0,0 0 0,0 0 0,1 0 0,-1 0 0,1 0 0,0 0 0,0 0 0,0 0 0,1 1 0,-1-1 0,1 0 0,1 6 0,2 0 0,0 1 0,1-1 0,8 13 0,2 4 0,-15-25 0,1 0 0,-1 0 0,0-1 0,1 1 0,-1 0 0,0 0 0,0 0 0,1 0 0,-1-1 0,0 1 0,0 0 0,0 0 0,0 0 0,0 0 0,0-1 0,-1 1 0,1 0 0,0 0 0,0 0 0,-1 0 0,1-1 0,0 1 0,-1 0 0,1 0 0,-1-1 0,1 1 0,-1 0 0,1-1 0,-2 2 0,-24 15 0,6-4 0,17-10 0,0 0 0,0 0 0,0 0 0,0 0 0,0 0 0,1 1 0,0-1 0,0 1 0,0-1 0,0 1 0,0 0 0,1 0 0,-1 0 0,1 0 0,0 0 0,1 0 0,-1 0 0,1 1 0,-1 3 0,2-4 0,0 0 0,0 0 0,0 0 0,1-1 0,-1 1 0,1 0 0,0-1 0,0 1 0,0-1 0,0 0 0,0 0 0,1 1 0,0-2 0,0 1 0,0 0 0,0 0 0,0-1 0,0 0 0,0 0 0,5 2 0,-1 1-85,1-1 0,0-1-1,0 1 1,0-1 0,0-1-1,0 0 1,0 0 0,1 0-1,-1-1 1,1 0 0,-1-1-1,1 0 1,0 0 0,-1-1-1,14-3 1,17-9-6741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5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24575,'2'0'0,"0"0"0,0 1 0,0-1 0,0 1 0,0-1 0,0 1 0,0 0 0,0 0 0,0 0 0,-1 0 0,1 0 0,0 1 0,-1-1 0,1 0 0,0 1 0,-1-1 0,0 1 0,1 0 0,-1-1 0,2 4 0,22 45 0,-12-23 0,13 23 0,28 49 0,-48-90 0,0-1 0,0 1 0,1-1 0,0-1 0,1 1 0,-1-1 0,1-1 0,11 8 0,-16-12 0,0-1 0,0 0 0,-1 1 0,1-1 0,0 0 0,0-1 0,0 1 0,0 0 0,0-1 0,1 0 0,-1 0 0,0 0 0,0 0 0,0 0 0,0 0 0,0-1 0,0 1 0,0-1 0,0 0 0,0 0 0,0 0 0,-1-1 0,1 1 0,0-1 0,0 1 0,-1-1 0,1 0 0,-1 0 0,0 0 0,0 0 0,0 0 0,0-1 0,3-4 0,4-5 0,0 0 0,-2-1 0,1 0 0,-2-1 0,9-23 0,33-106-1365,-34 103-5461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24575,'0'-1'0,"0"1"0,0-1 0,0 0 0,0 1 0,1-1 0,-1 0 0,0 1 0,1-1 0,-1 0 0,0 1 0,1-1 0,-1 1 0,1-1 0,-1 1 0,1-1 0,-1 1 0,1-1 0,0 1 0,-1-1 0,1 1 0,-1 0 0,1-1 0,0 1 0,-1 0 0,1 0 0,0-1 0,0 1 0,-1 0 0,1 0 0,0 0 0,-1 0 0,2 0 0,26 2 0,-16 2 0,-1 1 0,1 1 0,-1 0 0,1 0 0,-2 1 0,1 0 0,15 15 0,60 68 0,-66-67 0,-14-15 0,-1 0 0,0 1 0,0 0 0,-1 0 0,0 0 0,0 0 0,-1 1 0,0-1 0,-1 1 0,2 10 0,-2-6 0,2 0 0,-1 0 0,9 18 0,-12-31 0,1 0 0,-1-1 0,0 1 0,1 0 0,-1 0 0,0-1 0,1 1 0,-1 0 0,1-1 0,-1 1 0,1-1 0,-1 1 0,1 0 0,-1-1 0,1 1 0,0-1 0,-1 0 0,1 1 0,0-1 0,-1 1 0,1-1 0,0 0 0,0 0 0,-1 1 0,1-1 0,0 0 0,0 0 0,1 0 0,-1 0 0,1-1 0,-1 1 0,1-1 0,-1 0 0,0 0 0,1 1 0,-1-1 0,0 0 0,0 0 0,0 0 0,0 0 0,0 0 0,0-1 0,1 0 0,3-5 0,0-1 0,-1 0 0,1 1 0,3-12 0,27-109 0,-25 87 0,23-58 0,-10 34 0,-20 56-273,0 0 0,0 0 0,1 0 0,10-15 0,3 2-6553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2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24575,'9'0'0,"12"0"0,7-4 0,9-2 0,6 0 0,1-8 0,7-1 0,3 1 0,-2 4 0,-10-7 0,-4 1 0,-2 2 0,0 4 0,5 3 0,-6 4-8191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24575,'9'-4'0,"17"-2"0,8 0 0,9 1 0,-5-7 0,2-2 0,-2 1 0,2 3 0,-6-1 0,-4 1 0,2 2 0,5 2 0,-4 3-8191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5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24575,'0'4'0,"0"11"0,0 13 0,0 9 0,0 5 0,0 3 0,-4-6 0,-2 0 0,-14 3 0,-12-7 0,-6-8 0,-5-10 0,4-7-8191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3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39 131 24575,'-1'0'0,"-28"-1"0,21-2 0,20-3 0,72-18 0,164-24 0,-175 37 0,38-3 0,-99 13-273,0 0 0,0 0 0,0-2 0,15-3 0,1-6-6553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3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24575,'0'69'0,"16"357"0,-6-291 0,-8 150 0,-3-143 0,0-133-195,1-1 0,1 1 0,0 0 0,0 0 0,0 0 0,5 12 0,6 2-6631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59 24575,'-7'0'0,"0"0"0,1 1 0,-1-1 0,0 1 0,0 1 0,0-1 0,0 1 0,1 1 0,-1-1 0,1 1 0,0 0 0,0 0 0,0 1 0,-6 5 0,2-1 0,2 1 0,-1 0 0,2 1 0,-1 0 0,1 0 0,0 0 0,-6 15 0,-3 5 0,-21 59 0,33-78 0,1-1 0,0 0 0,1 1 0,0 0 0,1-1 0,0 1 0,1 0 0,0 0 0,3 21 0,-2-29 0,0 1 0,0-1 0,1 1 0,-1-1 0,1 0 0,0 0 0,0 0 0,0 0 0,0 0 0,0 0 0,1 0 0,-1-1 0,1 1 0,0-1 0,0 0 0,0 0 0,0 0 0,0 0 0,0 0 0,0 0 0,1-1 0,-1 0 0,0 0 0,1 0 0,0 0 0,-1 0 0,1-1 0,3 1 0,1-1 0,0 1 0,0-1 0,-1-1 0,1 1 0,0-1 0,0-1 0,-1 1 0,1-1 0,-1-1 0,1 0 0,-1 0 0,9-5 0,0-2 0,0-2 0,-1 0 0,-1 0 0,0-2 0,0 0 0,-2 0 0,12-17 0,1-5 0,-2-1 0,18-41 0,-39 73 0,0 1 0,0-1 0,0 1 0,0-1 0,-1 0 0,0 0 0,0 1 0,0-1 0,0 0 0,-1 0 0,0 0 0,0 0 0,0 0 0,-1 0 0,1 0 0,-1 0 0,0 0 0,-1 1 0,1-1 0,-1 0 0,0 1 0,0-1 0,-1 1 0,1 0 0,-1 0 0,-5-6 0,2 3 0,-1 1 0,0 0 0,0 0 0,-1 1 0,0 0 0,1 0 0,-2 1 0,1 0 0,-1 1 0,1-1 0,-1 2 0,0-1 0,-13-1 0,11 2-136,0 0-1,-1 1 1,1 1-1,0 0 1,0 0-1,-1 1 1,1 1-1,0 0 0,-20 6 1,2 5-6690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3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24575,'0'4'0,"0"11"0,-9 13 0,-3 0-8191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3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24575,'0'9'0,"-5"3"0,-1 4 0,0 9 0,-7 9 0,-3 3 0,-2-4 0,-8 1 0,-8-5 0,-4-8 0,6 3 0,7-4-8191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48.1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101 56 24575,'-4'0'0,"0"0"0,0 0 0,0 1 0,0 0 0,0 0 0,0 0 0,0 0 0,0 0 0,0 1 0,1 0 0,-1 0 0,0 0 0,1 0 0,0 0 0,-1 1 0,1 0 0,0-1 0,0 1 0,0 0 0,1 1 0,-1-1 0,1 0 0,0 1 0,0-1 0,0 1 0,-2 5 0,2-2 0,-1-1 0,2 1 0,-1-1 0,1 1 0,0 0 0,1-1 0,-1 1 0,1 0 0,0-1 0,1 1 0,0 0 0,0-1 0,0 1 0,1 0 0,3 8 0,-1-8 0,0-1 0,-1 1 0,2-1 0,-1 0 0,1 0 0,0 0 0,0-1 0,1 1 0,-1-1 0,1-1 0,1 1 0,-1-1 0,0 0 0,1-1 0,0 1 0,0-1 0,0 0 0,0-1 0,10 2 0,-9-2 0,0 0 0,0-1 0,-1 0 0,1-1 0,0 0 0,0 0 0,0 0 0,0-1 0,0-1 0,0 1 0,-1-1 0,1 0 0,-1-1 0,1 0 0,-1 0 0,0-1 0,0 1 0,9-8 0,-5 2 0,-1 0 0,0-1 0,-1 0 0,0-1 0,0 0 0,-1 0 0,-1-1 0,0 0 0,7-17 0,-12 25 0,0-1 0,0 1 0,-1-1 0,1 0 0,-1 0 0,0 0 0,0 0 0,-1 1 0,0-1 0,0 0 0,0 0 0,0 0 0,-1 0 0,1 0 0,-1 0 0,-1 0 0,1 1 0,-1-1 0,0 0 0,0 1 0,0-1 0,0 1 0,-1 0 0,0 0 0,0 0 0,0 0 0,0 0 0,0 1 0,-6-5 0,1 3-62,1 1 0,-1-1 0,1 2 0,-1-1 0,0 1 0,-1 1 0,1-1 0,0 1 0,-1 1 0,1-1 0,-1 1 0,1 1-1,-1 0 1,0 0 0,1 1 0,-1 0 0,1 0 0,-1 1 0,1 0 0,-1 1 0,-12 5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5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24575,'-2'31'0,"0"-1"0,-2 1 0,-2-1 0,0 0 0,-16 42 0,0-28 0,16-38 0,15-28 0,84-162 0,-91 180 0,0 1 0,1 0 0,-1-1 0,1 1 0,0 0 0,0 0 0,0 0 0,0 1 0,0-1 0,5-2 0,-7 5 0,0-1 0,0 1 0,-1 0 0,1 0 0,0-1 0,0 1 0,0 0 0,0 0 0,-1 0 0,1 0 0,0 0 0,0 0 0,0 0 0,0 0 0,-1 0 0,1 0 0,0 1 0,0-1 0,0 0 0,-1 0 0,2 1 0,0 1 0,-1-1 0,0 0 0,0 0 0,0 1 0,0-1 0,0 0 0,0 1 0,0-1 0,0 1 0,0-1 0,-1 1 0,1 0 0,-1-1 0,1 4 0,6 32 0,-1 0 0,0 54 0,-2-28 0,2 57 0,2 31 0,-5-130 0,2 0 0,10 33 0,-10-42 0,-1 1 0,0-1 0,-1 1 0,0 0 0,-1 1 0,-1-1 0,0 0 0,-2 22 0,1-33 0,-1 1 0,0 0 0,0-1 0,0 1 0,0-1 0,-1 1 0,1-1 0,-1 1 0,1-1 0,-1 0 0,0 0 0,0 0 0,0 0 0,0 0 0,0 0 0,0 0 0,-1-1 0,1 1 0,0-1 0,-1 0 0,1 0 0,-1 0 0,0 0 0,1 0 0,-1 0 0,-4 0 0,-8 2 0,1-1 0,-1-1 0,-25-1 0,26 0 0,-31-2 0,38 1 0,29-1 0,261-18 0,-3 8-1365,-228 13-5461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6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82 216 24575,'-2'2'0,"1"-1"0,-1 0 0,0 0 0,1 0 0,-1 1 0,1-1 0,-1 1 0,1-1 0,-1 1 0,1 0 0,0 0 0,0-1 0,0 1 0,-1 3 0,-2 1 0,-4 10 0,0 0 0,1 0 0,0 1 0,1 0 0,1 0 0,1 1 0,0-1 0,2 1 0,0 0 0,0-1 0,2 1 0,0 0 0,1 0 0,1 0 0,1 0 0,1-1 0,0 1 0,1-1 0,0 0 0,12 22 0,-12-31 0,-1-1 0,1 0 0,1 0 0,0-1 0,-1 0 0,2 0 0,-1 0 0,1-1 0,0 0 0,0 0 0,0 0 0,1-1 0,0 0 0,-1-1 0,1 0 0,1 0 0,-1-1 0,0 1 0,1-2 0,-1 1 0,1-2 0,16 1 0,-16-1 0,-1 0 0,1-1 0,0-1 0,-1 1 0,1-1 0,-1 0 0,0-1 0,0 0 0,0-1 0,0 1 0,0-2 0,-1 1 0,0-1 0,0 0 0,0 0 0,0-1 0,-1 0 0,0 0 0,0 0 0,0-1 0,-1 0 0,7-12 0,1-9 0,-2 0 0,0-1 0,-2 0 0,-1-1 0,-1 0 0,-2 0 0,-1 0 0,-2-1 0,0 0 0,-2 1 0,-6-49 0,3 67 0,-1-1 0,0 1 0,0-1 0,-1 1 0,-1 0 0,0 1 0,0 0 0,-1 0 0,-1 0 0,0 1 0,0 0 0,-1 0 0,-1 1 0,1 0 0,-1 1 0,-16-10 0,19 13 8,0 1-1,0 0 1,-1 1-1,0-1 1,1 1-1,-1 1 1,0 0-1,0 0 1,0 1-1,-1-1 1,1 2-1,0-1 1,0 1-1,-1 1 1,-7 0-1,4 1-142,1 0 0,0 1 0,0 1 0,0-1 0,0 2 0,1-1 0,-1 1 0,1 1 0,0 0 0,-9 8 0,-4 6-6691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24575,'4'0'0,"0"1"0,1 0 0,-1 0 0,0 1 0,0-1 0,0 1 0,0 0 0,0 0 0,-1 0 0,1 1 0,0-1 0,-1 1 0,0 0 0,0 0 0,0 0 0,0 0 0,4 6 0,1 1 0,-1 1 0,0 0 0,0 0 0,8 21 0,-13-27 0,20 41 0,-7-31 0,-14-15 0,-1 0 0,1 1 0,0-1 0,-1 0 0,1 0 0,-1 0 0,1 0 0,0 0 0,-1 0 0,1 0 0,0 0 0,-1-1 0,1 1 0,-1 0 0,1 0 0,-1 0 0,1-1 0,0 1 0,-1 0 0,1-1 0,-1 1 0,1 0 0,-1-1 0,1 1 0,-1-1 0,0 1 0,1-1 0,-1 1 0,1-1 0,8-12 15,-1 0-1,0-1 0,-1 1 0,9-27 1,-12 29-146,0 1 1,0-1-1,1 1 0,0 0 1,1 0-1,0 1 0,1-1 1,-1 1-1,2 1 1,11-12-1,3 5-6695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24575,'0'53'0,"-1"-14"0,4 45 0,-2-79 0,0-1 0,0 1 0,0 0 0,0-1 0,1 0 0,0 1 0,0-1 0,0 0 0,1 0 0,-1 0 0,1 0 0,0 0 0,0 0 0,1-1 0,-1 0 0,0 0 0,1 0 0,0 0 0,0 0 0,0-1 0,0 1 0,0-1 0,1 0 0,-1 0 0,1-1 0,5 2 0,-4-2 0,-1 0 0,1 0 0,0 0 0,-1-1 0,1 0 0,-1 0 0,1 0 0,0-1 0,-1 0 0,1 0 0,-1 0 0,1-1 0,-1 1 0,0-1 0,0-1 0,0 1 0,0-1 0,0 0 0,0 0 0,-1 0 0,1-1 0,5-5 0,-4 1 0,1 0 0,-2-1 0,1 0 0,-1 0 0,0 0 0,-1-1 0,0 1 0,0-1 0,-1 0 0,3-20 0,-5 26 0,0 1 0,0-1 0,-1 0 0,0 0 0,0 0 0,0 0 0,0 0 0,-1 0 0,1 0 0,-1 0 0,0 0 0,0 1 0,0-1 0,-1 0 0,0 1 0,1-1 0,-1 1 0,0-1 0,0 1 0,-1 0 0,1 0 0,-1 0 0,0 0 0,0 0 0,0 1 0,0-1 0,0 1 0,0 0 0,-1 0 0,1 0 0,-5-1 0,-6-1-195,0 0 0,-1 1 0,0 1 0,1 1 0,-1 0 0,-16 1 0,-8 1-6631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0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24575,'4'0'0,"11"-4"0,17-3 0,17 1 0,4 1 0,2 2 0,-3 1 0,-10-4 0,-4-1 0,-8 2-8191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24575,'9'0'0,"8"0"0,10 0 0,10 0 0,3 0 0,3 0 0,1 0 0,0 0 0,-6 0-8191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24575,'-25'49'0,"-1"-1"0,-38 49 0,56-85 0,-12 16 0,17-27 0,9-16 0,18-44 0,-18 43 0,0 1 0,1-1 0,16-26 0,-23 42 0,0 0 0,1 0 0,-1 0 0,0-1 0,0 1 0,0 0 0,0 0 0,0 0 0,0-1 0,0 1 0,1 0 0,-1 0 0,0 0 0,0-1 0,0 1 0,1 0 0,-1 0 0,0 0 0,0 0 0,0 0 0,1 0 0,-1-1 0,0 1 0,0 0 0,1 0 0,-1 0 0,0 0 0,0 0 0,0 0 0,1 0 0,-1 0 0,0 0 0,0 0 0,1 0 0,-1 0 0,0 0 0,0 0 0,1 0 0,-1 1 0,0-1 0,0 0 0,0 0 0,1 0 0,-1 0 0,0 0 0,0 0 0,0 1 0,1-1 0,-1 0 0,0 0 0,6 18 0,-1 21 0,-4-19 0,1 34 0,17 94 0,-7-85 0,-5-24 0,1-1 0,18 48 0,-25-85 0,2 6 0,-1 0 0,0 0 0,0 0 0,0 0 0,1 10 0,-3-15 0,0 0 0,0 0 0,0-1 0,0 1 0,-1 0 0,1 0 0,0-1 0,-1 1 0,1 0 0,-1-1 0,0 1 0,1 0 0,-1-1 0,0 1 0,0-1 0,0 1 0,0-1 0,0 0 0,-1 1 0,1-1 0,0 0 0,-1 0 0,1 0 0,0 0 0,-1 0 0,0 0 0,1 0 0,-3 0 0,-9 3 0,0-1 0,0 0 0,-1-1 0,1-1 0,0 0 0,-1-1 0,-21-2 0,30 1 0,188-5-1365,-141 6-5461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140 115 24575,'-6'0'0,"-1"0"0,0 0 0,1 1 0,-1 0 0,0 0 0,1 0 0,-1 1 0,1 0 0,0 0 0,-13 7 0,15-6 0,1 0 0,-1 0 0,1 0 0,-1 1 0,1-1 0,0 1 0,0 0 0,1 0 0,-1 0 0,1 0 0,0 1 0,0-1 0,0 1 0,0-1 0,1 1 0,-1 5 0,-1 2 0,0 1 0,1 0 0,1 0 0,0 0 0,1 0 0,0 0 0,3 20 0,-2-29 0,0 1 0,0-1 0,0 0 0,0 0 0,1 0 0,0 0 0,-1 0 0,1 0 0,1-1 0,-1 1 0,1-1 0,-1 1 0,1-1 0,0 0 0,0 0 0,0 0 0,1 0 0,-1-1 0,1 1 0,-1-1 0,1 0 0,0 0 0,0 0 0,0-1 0,0 1 0,5 0 0,7 1 0,-1 0 0,1-1 0,-1 0 0,1-2 0,0 0 0,0 0 0,-1-2 0,23-4 0,-31 4 0,1 0 0,-1 0 0,0-1 0,0 0 0,0 0 0,-1 0 0,1-1 0,-1 0 0,0-1 0,0 1 0,0-1 0,-1 0 0,0-1 0,0 1 0,0-1 0,0 0 0,-1 0 0,0-1 0,5-10 0,-4 4 0,-1 0 0,0 0 0,-1-1 0,0 0 0,-1 1 0,0-1 0,-1 0 0,-1-23 0,-1 29 0,1-1 0,-1 1 0,-1 0 0,1 0 0,-1 0 0,-1 0 0,0 0 0,0 0 0,0 1 0,-1-1 0,0 1 0,0 0 0,-1 0 0,0 0 0,-10-10 0,8 13 0,0-1 0,0 1 0,0 0 0,0 1 0,-1-1 0,1 2 0,-1-1 0,0 1 0,0 0 0,0 0 0,0 1 0,-9 0 0,-13 0 0,-55 4 0,79-3-151,0 1-1,1 0 0,-1 0 0,0 0 1,1 1-1,-1 0 0,1 0 1,-9 5-1,-4 6-6674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105 151 24575,'-3'1'0,"-1"-1"0,1 1 0,0 0 0,-1 0 0,1 0 0,0 0 0,-1 1 0,1 0 0,0-1 0,0 1 0,0 0 0,1 0 0,-1 1 0,0-1 0,1 0 0,-1 1 0,1 0 0,0 0 0,0-1 0,-3 6 0,-1 2 0,1 0 0,0 0 0,0 1 0,-6 20 0,9-21 0,-1 0 0,1 0 0,1 0 0,0 0 0,0 0 0,1 0 0,1 0 0,1 14 0,-1-20 0,0-1 0,0 1 0,0 0 0,0 0 0,1-1 0,-1 1 0,1-1 0,0 1 0,0-1 0,0 0 0,1 1 0,-1-1 0,1-1 0,0 1 0,-1 0 0,1-1 0,1 1 0,-1-1 0,0 0 0,0 0 0,1 0 0,-1 0 0,1-1 0,5 2 0,17 3 0,-1-2 0,2-1 0,-1-1 0,0-1 0,0-1 0,0-1 0,1-2 0,-1 0 0,27-9 0,-49 11 0,0 0 0,0 0 0,0-1 0,0 0 0,0 0 0,0 0 0,-1 0 0,1 0 0,-1-1 0,1 0 0,-1 0 0,0 0 0,0 0 0,0 0 0,3-6 0,-2 3 0,-1 0 0,0-1 0,0 1 0,-1-1 0,0 0 0,0 0 0,0 0 0,0-12 0,-1 0 0,0 0 0,-2 0 0,-1 1 0,0-1 0,-1 0 0,-7-23 0,6 31 0,0 1 0,-1 0 0,0 1 0,0-1 0,-1 1 0,0 0 0,-1 1 0,0-1 0,0 1 0,-1 0 0,0 1 0,0 0 0,0 0 0,-1 1 0,-1 0 0,1 1 0,-1-1 0,1 2 0,-1 0 0,-1 0 0,1 0 0,-1 2 0,1-1 0,-1 1 0,0 1 0,0 0 0,1 0 0,-14 2 0,16-1-76,-1 1 1,1 1-1,0-1 0,1 1 0,-1 1 0,0-1 0,1 1 0,-1 1 1,1-1-1,0 1 0,0 1 0,0-1 0,1 1 0,-1 0 1,1 1-1,0-1 0,-6 10 0,-14 22-6750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2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24575,'0'4'0,"0"8"0,0 1 0,0-1 0,2 0 0,4 21 0,-5-29 0,0 0 0,1-1 0,0 1 0,0 0 0,0-1 0,0 1 0,0-1 0,1 0 0,0 0 0,-1 0 0,1 0 0,0 0 0,1-1 0,-1 1 0,0-1 0,1 0 0,6 4 0,3-1 0,0-1 0,0 0 0,1 0 0,-1-1 0,1-1 0,-1 0 0,19-1 0,95-6 0,55-23 0,-153 25 0,0-2 0,40-13 0,-36 9 0,48-7 0,-2 10 0,97 5 0,-101 3 0,116-12 0,-182 9 0,43-7 0,1 3 0,57 2 0,-95 3 0,0 1 0,0 1 0,0 0 0,0 1 0,0 1 0,-1 1 0,0 0 0,0 0 0,0 1 0,0 1 0,24 17 0,-27-16 0,-4-2 0,0-1 0,0 0 0,1 0 0,-1-1 0,10 4 0,-14-7 0,1 0 0,0 0 0,0 0 0,0-1 0,0 0 0,0 1 0,0-1 0,0-1 0,0 1 0,0-1 0,0 1 0,-1-1 0,1 0 0,5-2 0,28-11 0,-19 7 0,1 0 0,0 1 0,0 1 0,23-2 0,298 1 0,-188 9 0,296-3 0,-430-1 0,0-1 0,-1-1 0,1 0 0,32-12 0,13-3 0,-34 11 0,43-19 0,-6 2 0,-6 6 0,-23 8 0,49-20 0,-73 24 0,-1-1 0,0 0 0,0 0 0,0-1 0,-1 0 0,0-1 0,13-15 0,-6 3 11,-2-1-1,24-40 0,-10 15-1406,-16 25-5430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2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85 24575,'-1'0'0,"0"-1"0,0 0 0,0 1 0,0-1 0,0 0 0,0 1 0,0-1 0,0 0 0,1 0 0,-1 0 0,0 0 0,1 0 0,-1 1 0,0-1 0,1-1 0,-1 1 0,1 0 0,0 0 0,-1 0 0,1 0 0,0 0 0,0 0 0,0 0 0,-1 0 0,1-1 0,0 1 0,0 0 0,1 0 0,-1-2 0,0 2 0,0 0 0,0 1 0,0-1 0,0 0 0,0 1 0,0-1 0,0 0 0,0 0 0,0 1 0,0-1 0,1 0 0,-1 1 0,0-1 0,0 0 0,1 1 0,-1-1 0,0 0 0,1 1 0,-1-1 0,1 1 0,-1-1 0,1 0 0,-1 1 0,1 0 0,-1-1 0,1 1 0,0-1 0,-1 1 0,1 0 0,0-1 0,-1 1 0,1 0 0,0-1 0,-1 1 0,1 0 0,0 0 0,-1 0 0,1 0 0,0 0 0,0 0 0,-1 0 0,1 0 0,0 0 0,0 0 0,-1 0 0,1 0 0,0 1 0,-1-1 0,1 0 0,0 0 0,-1 1 0,2-1 0,6 5 0,-1 0 0,1 0 0,-1 1 0,0 0 0,-1 0 0,11 13 0,30 44 0,30 66 0,-75-127 0,-1 0 0,1 0 0,-1 0 0,1 0 0,-1 0 0,1 0 0,0 0 0,0-1 0,0 1 0,0-1 0,0 0 0,1 1 0,-1-1 0,0 0 0,0 0 0,1-1 0,-1 1 0,4 0 0,-4-1 0,0 0 0,0 0 0,0 0 0,0-1 0,0 1 0,0-1 0,0 0 0,-1 1 0,1-1 0,0 0 0,0 0 0,0 0 0,-1 0 0,1-1 0,-1 1 0,1 0 0,2-3 0,3-6 0,0 1 0,0-1 0,-1 0 0,0-1 0,7-20 0,17-31 3,-19 41-345,-1-1 0,-1 0 0,9-31 0,-11 21-6484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24575,'0'-9'0,"10"-3"0,6 0 0,2 2-8191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24575,'9'0'0,"3"0"-8191</inkml:trace>
  <inkml:trace contextRef="#ctx0" brushRef="#br0" timeOffset="1">163 5 24575,'0'-4'0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45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28 24575,'0'-1'0,"1"-1"0,-1 1 0,1 0 0,-1 0 0,1 0 0,0 0 0,-1 0 0,1 0 0,0 1 0,0-1 0,0 0 0,-1 0 0,1 0 0,0 1 0,0-1 0,0 0 0,0 1 0,1-1 0,-1 1 0,0-1 0,0 1 0,0 0 0,0 0 0,0-1 0,1 1 0,1 0 0,39-5 0,-36 4 0,14-1 0,1 1 0,-1 1 0,0 1 0,0 0 0,33 8 0,-45-7 0,-1 0 0,1 1 0,-1-1 0,0 2 0,0-1 0,0 1 0,-1 0 0,0 1 0,1-1 0,-1 1 0,-1 1 0,1-1 0,-1 1 0,0 0 0,0 0 0,-1 0 0,8 14 0,-8-12 0,0 0 0,-1 1 0,0-1 0,0 1 0,0 0 0,-1 0 0,-1 0 0,1 0 0,-2 0 0,1 0 0,-1 1 0,-1-1 0,1 0 0,-1 0 0,-1 0 0,-4 13 0,3-12 0,-1 0 0,-1 0 0,0-1 0,0 0 0,0 0 0,-2 0 0,1-1 0,-1 0 0,0 0 0,0-1 0,-1 0 0,0 0 0,0 0 0,-11 5 0,3-2 0,0-1 0,-1-1 0,0-1 0,0 0 0,-1-1 0,1-1 0,-1-1 0,0 0 0,-1-1 0,-18 0 0,38-3 0,21-1 0,-1 0 0,1 2 0,25 3 0,-41-2 0,1-1 0,0 1 0,-1 0 0,1 0 0,-1 1 0,0 0 0,0 0 0,0 0 0,0 1 0,-1 0 0,1 0 0,-1 0 0,0 1 0,7 8 0,4 7 0,-2 0 0,0 1 0,-2 0 0,0 1 0,-1 1 0,-1-1 0,9 37 0,-14-40 0,0 0 0,-2 0 0,-1 0 0,0 1 0,-2-1 0,0 1 0,-1-1 0,0 0 0,-2 1 0,-6 20 0,7-32 5,-1 1 0,0-1 0,-1 0 0,0-1 0,0 1 0,-1-1 0,0 0 0,0 0 0,-1 0 0,1-1 0,-1 0 0,-1 0 0,1 0 0,-1-1 0,0 0 0,-1 0 0,1-1 0,-1 0 0,0 0 0,0 0 0,0-1 0,0-1 0,-15 4 0,-1-2-191,-1 0 1,1-2-1,-1 0 0,1-2 1,-1-1-1,0 0 1,-25-7-1,14 1-6640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7 0,4-1 0,2-5-8191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1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88 24575,'-2'1'0,"0"0"0,0 0 0,0 0 0,0 0 0,1 1 0,-1-1 0,0 0 0,1 1 0,-1-1 0,1 1 0,0 0 0,-1-1 0,1 1 0,0 0 0,0 0 0,0 0 0,0 0 0,0 3 0,-3 2 0,-4 9 0,1 0 0,0 0 0,1 1 0,1 0 0,0 1 0,2-1 0,0 1 0,0 0 0,1 28 0,3-39 0,1 0 0,-1 1 0,1-1 0,0 0 0,1 0 0,-1 0 0,1-1 0,1 1 0,-1-1 0,1 1 0,1-1 0,-1 0 0,1-1 0,0 1 0,0-1 0,0 0 0,1 0 0,0-1 0,8 6 0,1-1 0,0 0 0,0 0 0,1-2 0,0 0 0,1-1 0,-1 0 0,20 3 0,-11-4 0,0-2 0,0 0 0,1-1 0,-1-2 0,31-2 0,-46 1 0,0-1 0,-1 1 0,1-2 0,0 1 0,-1-1 0,0-1 0,0 0 0,0 0 0,0-1 0,-1 0 0,1 0 0,-1-1 0,-1 0 0,1 0 0,-1-1 0,9-10 0,-5 2 0,-1-1 0,0 0 0,-1 0 0,-1-1 0,-1 0 0,0-1 0,-1 1 0,-1-1 0,-1 0 0,2-20 0,-4 29 0,-1-1 0,-1 1 0,1-1 0,-2 1 0,1-1 0,-1 1 0,-1-1 0,0 1 0,0 0 0,0-1 0,-1 1 0,-1 0 0,0 1 0,0-1 0,-1 1 0,1-1 0,-2 2 0,1-1 0,-1 0 0,-1 1 0,-8-8 0,8 10 0,0 0 0,1 1 0,-2 1 0,1-1 0,0 1 0,-1 0 0,1 1 0,-1-1 0,0 2 0,0-1 0,-9 0 0,-14 0 0,-49 3 0,42 1 0,-121 1-1365,116-2-5461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2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24575,'0'4'0,"1"0"0,0 0 0,0-1 0,0 1 0,0 0 0,1-1 0,-1 1 0,1-1 0,0 0 0,0 1 0,3 3 0,29 33 0,-32-38 0,2 2 0,0 0 0,0-1 0,1 1 0,0-1 0,0 0 0,0 0 0,0 0 0,0-1 0,0 0 0,1 0 0,-1 0 0,1-1 0,0 0 0,-1 0 0,1 0 0,0 0 0,8-1 0,-10 0 0,1-1 0,0 1 0,0-1 0,-1 0 0,1 0 0,0-1 0,-1 1 0,1-1 0,-1 0 0,0 0 0,0 0 0,1-1 0,-1 1 0,-1-1 0,1 0 0,0 0 0,-1-1 0,0 1 0,1-1 0,-1 1 0,3-7 0,3-13 0,-7 17 0,0 1 0,0-1 0,0 1 0,1 0 0,-1 0 0,5-5 0,-6 9 0,-1 0 0,1 1 0,0-1 0,0 1 0,-1-1 0,1 1 0,0-1 0,0 1 0,0-1 0,0 1 0,-1 0 0,1-1 0,0 1 0,0 0 0,0 0 0,0 0 0,0 0 0,0 0 0,0 0 0,0 0 0,0 0 0,0 0 0,0 0 0,0 0 0,-1 1 0,1-1 0,0 0 0,0 1 0,0-1 0,0 0 0,0 1 0,-1-1 0,1 1 0,0 0 0,0-1 0,-1 1 0,1 0 0,0-1 0,-1 1 0,1 0 0,-1-1 0,2 3 0,22 25-455,-1 2 0,22 36 0,-31-43-6371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24575,'-5'0'0,"-1"5"0,1 10 0,0 8 0,2 8 0,0 10 0,2 5 0,1 5 0,0-2 0,0 0 0,0 1 0,1-3 0,8-10 0,4-12-8191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24575,'1'19'0,"2"-1"0,0 1 0,1 0 0,6 20 0,2 3 0,-10-31 0,-2-8 0,1 1 0,0-1 0,-1 1 0,1-1 0,1 1 0,-1-1 0,0 1 0,1-1 0,0 0 0,0 0 0,3 5 0,-4-8 0,-1 0 0,1 1 0,-1-1 0,1 0 0,-1 0 0,1 0 0,-1 0 0,1 0 0,-1 0 0,1 0 0,-1 0 0,1 0 0,-1-1 0,1 1 0,-1 0 0,1 0 0,-1 0 0,1-1 0,-1 1 0,1 0 0,-1 0 0,1-1 0,-1 1 0,0 0 0,1-1 0,-1 1 0,0 0 0,1-1 0,-1 1 0,0-1 0,1 1 0,-1-1 0,0 1 0,0-1 0,1 0 0,13-24 0,-10 18 0,0 0 0,0 0 0,1 1 0,0-1 0,0 1 0,0 0 0,1 0 0,0 1 0,0 0 0,1 0 0,9-6 0,-13 9 0,1 1 0,-1-1 0,1 1 0,-1 0 0,1 0 0,-1 0 0,1 0 0,0 1 0,-1 0 0,1-1 0,0 1 0,-1 0 0,1 1 0,0-1 0,-1 1 0,1 0 0,0 0 0,-1 0 0,1 0 0,-1 0 0,0 1 0,1 0 0,-1-1 0,5 5 0,0 1-43,-1 0 0,0 0 0,-1 1 1,1 0-1,-1 0 0,-1 0 0,0 1 0,0-1 0,-1 1 0,0 1 0,0-1 0,2 11 0,1-2-764,4 9-6019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198 224 24575,'-7'0'0,"-1"0"0,0 0 0,0 1 0,0 1 0,0-1 0,1 1 0,-1 0 0,-11 5 0,15-4 0,-1 0 0,0 0 0,1 0 0,-1 1 0,1-1 0,0 1 0,0 0 0,1 0 0,-1 0 0,1 1 0,0-1 0,0 1 0,-2 5 0,0 0 0,1 0 0,0 0 0,1 0 0,1 1 0,-1-1 0,2 1 0,-1-1 0,1 13 0,1-18 0,0 0 0,0 1 0,0-1 0,1 0 0,-1-1 0,1 1 0,1 0 0,-1 0 0,1 0 0,-1 0 0,2-1 0,-1 1 0,0-1 0,1 0 0,0 1 0,0-1 0,0 0 0,0-1 0,4 4 0,-5-5 0,-1-1 0,1 0 0,-1 0 0,1 0 0,0-1 0,-1 1 0,1 0 0,0-1 0,0 1 0,-1-1 0,1 1 0,0-1 0,0 0 0,0 0 0,0 0 0,-1 0 0,1 0 0,0 0 0,0-1 0,0 1 0,0 0 0,-1-1 0,1 0 0,0 1 0,-1-1 0,1 0 0,0 0 0,-1 0 0,1 0 0,-1 0 0,1 0 0,-1 0 0,0 0 0,1-1 0,-1 1 0,0-1 0,0 1 0,0-1 0,0 1 0,1-3 0,3-4 0,-1 1 0,0-1 0,0 0 0,-1-1 0,0 1 0,-1 0 0,3-13 0,-4 13 0,0 0 0,-1-1 0,0 1 0,-1-1 0,0 1 0,0-1 0,0 1 0,-1 0 0,-1 0 0,1 0 0,-1 0 0,-1 0 0,1 0 0,-6-7 0,0 1 0,-1 0 0,0 1 0,-1 0 0,-1 1 0,0 0 0,-15-11 0,22 19 0,1 1 0,0-1 0,1 0 0,-1 0 0,0 0 0,1 0 0,0-1 0,0 1 0,1-1 0,-1 0 0,1 0 0,0 0 0,0 0 0,0 0 0,-1-10 0,3 12 0,0-1 0,0 1 0,0 0 0,1 0 0,-1 0 0,1 0 0,0 0 0,0 0 0,0 0 0,0 0 0,0 0 0,1 1 0,-1-1 0,1 0 0,0 1 0,0-1 0,0 1 0,0 0 0,0 0 0,0-1 0,1 1 0,-1 1 0,1-1 0,0 0 0,-1 1 0,1-1 0,0 1 0,0 0 0,3-1 0,9-3-227,1 0-1,0 2 1,0 0-1,0 1 1,31 0-1,-6 1-6598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24575,'-1'0'0,"-12"0"0,0 0 0,0 1 0,0 0 0,0 1 0,-14 4 0,25-6 0,1 1 0,-1 0 0,0-1 0,0 1 0,0 0 0,1 0 0,-1 0 0,0 0 0,1 1 0,-1-1 0,1 0 0,0 1 0,-1-1 0,1 1 0,0-1 0,0 1 0,-1 2 0,1-2 0,1 0 0,-1 0 0,1 0 0,0 1 0,0-1 0,0 0 0,0 1 0,0-1 0,0 0 0,0 0 0,1 0 0,0 1 0,-1-1 0,1 0 0,0 0 0,0 0 0,0 0 0,2 3 0,-1-1 0,-1 1 0,0-1 0,0 0 0,0 0 0,-1 0 0,1 1 0,-1-1 0,0 0 0,0 1 0,-1-1 0,1 0 0,-1 0 0,0 1 0,0-1 0,0 0 0,-4 7 0,-4 29 0,9-35 4,-1-1 0,1 1-1,1-1 1,-1 1-1,1-1 1,-1 1 0,1-1-1,0 1 1,1-1 0,-1 0-1,1 0 1,0 1-1,0-1 1,0-1 0,1 1-1,-1 0 1,1 0 0,0-1-1,0 1 1,0-1-1,1 0 1,-1 0 0,1 0-1,-1-1 1,1 1 0,0-1-1,0 0 1,0 0-1,0 0 1,1-1 0,-1 1-1,7 0 1,0 1-128,1-1 0,0 0 1,0-1-1,1 0 0,-1-1 0,0 0 1,0-1-1,0 0 0,0-1 0,0-1 1,16-5-1,-2-2-6702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24575,'0'5'0,"4"1"0,3 4 0,3 1 0,1 7 0,7 10 0,1 5 0,7-3 0,-2 2 0,0-4 0,-4-12 0,-6-12 0,4-17 0,-1-15 0,-3-8 0,-4-6 0,-4-6 0,-3 6-8191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24575,'0'5'0,"0"5"0,0 11 0,5 2 0,1 1 0,0 6 0,-2 7 0,-1 2 0,4-6 0,0-8-8191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6 0,0 14 0,9-2 0,4 7 0,-1-1 0,-3-7-8191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5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25 143 24575,'1'39'0,"-2"39"0,-3-67 0,-1-20 0,-2-22 0,5 20 0,0-6 0,0 1 0,0 0 0,2 0 0,2-31 0,-2 43 0,1 1 0,0-1 0,0 1 0,0-1 0,0 1 0,0-1 0,1 1 0,-1 0 0,1-1 0,0 1 0,0 0 0,0 0 0,1 0 0,-1 1 0,1-1 0,-1 1 0,1-1 0,0 1 0,0 0 0,0 0 0,0 0 0,0 0 0,1 1 0,-1-1 0,0 1 0,1 0 0,6-2 0,83-10 0,7 0 0,-93 11 0,0 0 0,0 1 0,0 0 0,0 0 0,1 1 0,-1 0 0,10 1 0,-15 0 0,0 0 0,1-1 0,-1 1 0,0 0 0,0 0 0,1 0 0,-1 1 0,0-1 0,0 1 0,0-1 0,0 1 0,-1-1 0,1 1 0,0 0 0,-1 0 0,1 0 0,-1 0 0,0 0 0,1 0 0,-1 0 0,0 1 0,0-1 0,-1 0 0,2 5 0,4 22 0,-2 1 0,-2-1 0,0 1 0,-2 0 0,-6 52 0,1 2 0,4-49-112,-1-21-27,1 0-1,1 0 1,0 0 0,1 0 0,0 0 0,1 0-1,1-1 1,7 22 0,7-3-6687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24575,'-3'0'0,"-1"1"0,0 0 0,1 0 0,-1 0 0,1 0 0,-1 0 0,1 1 0,-1-1 0,1 1 0,-5 3 0,-36 29 0,13-10 0,11-10 0,5-5 0,1 0 0,0 1 0,1 1 0,-15 15 0,35-30 0,-1 1 0,1 0 0,0 1 0,13-4 0,-14 4 0,1 1 0,-1 0 0,1 0 0,-1 0 0,1 1 0,11 0 0,-15 1 0,0-1 0,1 1 0,-1 0 0,0 0 0,0 0 0,0 0 0,0 1 0,0-1 0,0 1 0,-1 0 0,1 0 0,0 0 0,-1 0 0,1 0 0,3 5 0,42 48-1365,-21-31-5461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61 24575,'-3'0'0,"-1"0"0,1 1 0,0-1 0,0 1 0,0 0 0,0 0 0,0 0 0,0 0 0,0 1 0,0-1 0,0 1 0,0 0 0,1-1 0,-1 1 0,1 0 0,-1 1 0,1-1 0,0 0 0,0 1 0,0-1 0,0 1 0,0 0 0,1 0 0,-1 0 0,1 0 0,0 0 0,0 0 0,0 0 0,0 0 0,0 0 0,1 0 0,-1 0 0,1 1 0,0-1 0,0 0 0,0 0 0,0 1 0,1-1 0,-1 0 0,1 0 0,0 0 0,0 0 0,0 0 0,0 0 0,1 0 0,-1 0 0,1 0 0,0 0 0,0-1 0,0 1 0,2 2 0,2-1 0,-1 0 0,1 0 0,0-1 0,0 0 0,0 0 0,0 0 0,0-1 0,0 0 0,1 0 0,-1-1 0,1 0 0,0 0 0,-1 0 0,1-1 0,0 0 0,-1 0 0,1 0 0,0-1 0,-1 0 0,1-1 0,-1 0 0,9-3 0,-10 4 0,-1-1 0,1 0 0,0 0 0,-1-1 0,0 1 0,1-1 0,-1 0 0,0-1 0,0 1 0,-1 0 0,1-1 0,-1 0 0,0 0 0,0 0 0,0 0 0,0-1 0,-1 1 0,1-1 0,-1 1 0,0-1 0,-1 0 0,1 0 0,-1 0 0,0 0 0,0 0 0,-1 0 0,1 0 0,-1 0 0,-1-7 0,0 8 0,0-1 0,0 1 0,0 0 0,-1 0 0,1 0 0,-1 1 0,0-1 0,0 0 0,-1 1 0,1-1 0,-1 1 0,0 0 0,0 0 0,0 0 0,0 0 0,0 0 0,-1 1 0,1-1 0,-1 1 0,1 0 0,-1 0 0,0 0 0,0 1 0,0-1 0,0 1 0,0 0 0,-6-1 0,0 0 0,0 1 0,1-1 0,-1 1 0,0 1 0,0 0 0,0 1 0,0 0 0,0 0 0,1 1 0,-19 5 0,25-6 5,1 0 0,-1 0 0,1 0 0,-1 0 0,1 1 0,0-1 0,0 1 0,-1-1 0,1 1 0,0 0 0,0 0 0,1 0 0,-1 0 0,0 0 0,1 0 0,-1 1 0,1-1 0,0 0 0,0 1 0,0-1 0,0 1 0,0 0 0,-1 4 0,2-4-88,0 1 1,0-1-1,1 1 1,-1-1-1,1 1 1,-1-1-1,1 1 1,0-1-1,1 0 1,-1 1-1,0-1 1,1 0-1,0 0 1,0 0-1,0 0 1,0 0-1,4 3 1,16 15-6744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24575,'0'5'0,"0"10"0,0 8 0,0 8 0,0 10 0,10-4 0,7-7 0,1-9-8191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7:3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24575,'0'13'0,"4"19"0,2 13 0,0-1-8191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2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24575,'0'689'0,"1"-675"0,-2 1 0,1-1 0,-2 0 0,-5 25 0,5-35 0,1 0 0,-1 0 0,1 0 0,-1 0 0,0 0 0,-1-1 0,1 1 0,-1-1 0,1 1 0,-1-1 0,0 0 0,0 0 0,0 0 0,-1-1 0,1 1 0,-1-1 0,0 0 0,1 0 0,-1 0 0,-7 3 0,-14 1 0,0-1 0,0-1 0,0-1 0,0-2 0,0 0 0,-26-3 0,17 1 0,0 1 0,-51 8 0,35 2-1365,8 1-5461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2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24575,'0'9'0,"0"17"0,0 18 0,0 5 0,0 5 0,0-3 0,0-1 0,0 5 0,-5-3 0,-1 0 0,0 0 0,2-5 0,1 0 0,0-5 0,2 6 0,1 2 0,0-6-8191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2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1 597 24575,'4'-9'0,"16"-3"0,18-9 0,16-1 0,18-10 0,23-9 0,29-7 0,29-9 0,12-4 0,1 9 0,-5-1 0,-21 8 0,-20 3 0,-21 9 0,-18 0 0,-29 11 0,-21 9-8191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59 24575,'-2'3'0,"-1"0"0,1 0 0,0 1 0,0-1 0,0 1 0,-2 5 0,-5 11 0,0-3 0,1 0 0,1 0 0,0 1 0,1 0 0,1 0 0,1 1 0,1 0 0,0-1 0,1 1 0,1 19 0,1-31 0,0-1 0,0 1 0,1-1 0,0 1 0,0-1 0,0 1 0,1-1 0,0 0 0,0 0 0,0 0 0,1 0 0,0 0 0,0 0 0,1-1 0,0 0 0,-1 1 0,7 4 0,-4-5 0,-1 0 0,1-1 0,0 0 0,1 0 0,-1 0 0,1-1 0,-1 0 0,1 0 0,0-1 0,0 0 0,1 0 0,-1-1 0,0 0 0,13 1 0,-12-2 0,1 0 0,-1 0 0,1-1 0,-1 0 0,0 0 0,0-1 0,1-1 0,-1 1 0,0-1 0,-1 0 0,1-1 0,0 0 0,-1 0 0,0 0 0,0-1 0,0 0 0,6-8 0,-4 5 0,-2-1 0,1 0 0,-2-1 0,1 0 0,-1 0 0,0 0 0,-1-1 0,-1 1 0,1-1 0,-2 0 0,5-22 0,-5 18 0,-1 0 0,0 0 0,-1 0 0,-1 0 0,0 1 0,-1-1 0,0 0 0,-2 0 0,0 0 0,-6-18 0,7 26 0,-1 1 0,0 0 0,0 0 0,0 0 0,-1 1 0,1-1 0,-2 1 0,1 0 0,0 0 0,-1 0 0,0 1 0,0-1 0,0 1 0,-1 0 0,1 1 0,-1 0 0,0-1 0,0 2 0,0-1 0,-1 1 0,1 0 0,-1 0 0,1 1 0,-13-2 0,14 2 0,0 1 0,0 0 0,0 0 0,1 0 0,-1 1 0,0-1 0,0 1 0,1 0 0,-1 1 0,0-1 0,1 1 0,-1 0 0,1 0 0,0 0 0,0 1 0,-6 3 0,5-2 0,0 1 0,1 0 0,-1 0 0,1 1 0,0-1 0,0 1 0,1 0 0,-1 0 0,1 0 0,-3 9 0,1 4 0,0 0 0,0 1 0,2-1 0,1 1 0,0-1 0,2 40 0,1-50 0,0-1 0,0 1 0,0-1 0,1 1 0,0-1 0,1 0 0,-1 0 0,2 0 0,7 14 0,-8-18 0,0 0 0,0 0 0,0 0 0,1 0 0,0-1 0,0 0 0,0 1 0,0-2 0,0 1 0,1 0 0,-1-1 0,1 0 0,0 0 0,0 0 0,-1 0 0,1-1 0,10 2 0,-2-1-105,0-1 0,1 0 0,-1 0 0,0-1 0,0-1 0,1 0 0,-1-1 0,0-1 0,0 0 0,-1 0 0,1-1 0,16-8 0,-10-1-6721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24575,'0'14'0,"0"18"0,0 13 0,0 12 0,0 2 0,9-10 0,4-4 0,3-9 0,18-11 0,12-10 0,-2-8-8191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24575,'0'3'0,"-1"-1"0,1 1 0,-1-1 0,0 0 0,0 1 0,0-1 0,0 0 0,0 1 0,-1-1 0,-1 2 0,-6 13 0,3 1 0,0 0 0,1 1 0,1 0 0,0 0 0,0 36 0,3-43 0,1-1 0,1 1 0,0-1 0,0 0 0,1 1 0,1-1 0,-1 0 0,2 0 0,0 0 0,0-1 0,8 13 0,-9-18 0,1 1 0,0-1 0,1-1 0,-1 1 0,1-1 0,0 0 0,0 0 0,1 0 0,-1-1 0,1 1 0,0-1 0,-1-1 0,1 1 0,1-1 0,-1 0 0,0-1 0,0 1 0,1-1 0,12 0 0,-8 0 0,0-1 0,-1-1 0,1 0 0,0-1 0,-1 0 0,1 0 0,-1-1 0,1-1 0,-1 1 0,0-2 0,10-5 0,-16 7 0,1 1 0,-1-1 0,0 0 0,0 0 0,-1 0 0,1-1 0,-1 1 0,1-1 0,-1 0 0,0 0 0,-1 0 0,1 0 0,-1-1 0,0 1 0,0-1 0,0 1 0,1-7 0,-2 4 0,0 1 0,0 0 0,-1 0 0,0-1 0,0 1 0,-1 0 0,0 0 0,0 0 0,0 0 0,-1 0 0,0 0 0,-4-8 0,2 5 0,0 0 0,-1 0 0,0 1 0,-1 0 0,0 0 0,0 0 0,-1 1 0,0 0 0,0 0 0,-1 0 0,1 1 0,-1 1 0,-1-1 0,1 1 0,-1 0 0,0 1 0,-11-4 0,11 6 0,-1-1 0,0 2 0,0-1 0,-1 1 0,1 1 0,0 0 0,-14 1 0,20 0 0,0-1 0,0 1 0,0 0 0,1 0 0,-1 1 0,0-1 0,1 1 0,-1 0 0,1 0 0,0 0 0,-1 0 0,1 0 0,0 1 0,0-1 0,1 1 0,-1 0 0,0 0 0,1 0 0,0 0 0,0 1 0,0-1 0,-2 5 0,-1 5 0,1 1 0,0 0 0,1 0 0,1 0 0,0 1 0,0-1 0,2 1 0,1 17 0,17 117 0,-17-141 0,11 95 0,-4 197 0,-8-253 0,-1-38-151,1-1-1,1 1 0,0 0 0,0 0 1,1-1-1,0 1 0,0 0 1,4 8-1,12 14-6674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9:5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36 24575,'-2'0'0,"0"0"0,0 1 0,0 0 0,0-1 0,0 1 0,0 0 0,0 0 0,0 0 0,1 0 0,-1 0 0,0 0 0,0 1 0,1-1 0,-1 1 0,1-1 0,0 1 0,-1-1 0,1 1 0,0 0 0,0 0 0,0 0 0,0-1 0,0 1 0,0 0 0,1 0 0,-1 0 0,0 3 0,-2 6 0,0 1 0,1 0 0,-2 14 0,4-19 0,-2 6 0,1 0 0,0 0 0,2 0 0,2 25 0,-2-35 0,0 1 0,0-1 0,0 1 0,0-1 0,1 0 0,-1 1 0,1-1 0,0 0 0,0 0 0,0 0 0,0-1 0,1 1 0,-1 0 0,1-1 0,-1 0 0,1 1 0,0-1 0,0 0 0,0 0 0,0-1 0,1 1 0,5 1 0,-4-1 0,-1-1 0,1 1 0,0-1 0,0-1 0,0 1 0,0-1 0,0 0 0,0 0 0,0 0 0,0-1 0,0 1 0,0-1 0,0 0 0,0-1 0,-1 1 0,1-1 0,0 0 0,-1 0 0,6-4 0,-3 1 0,0 0 0,-1 0 0,0 0 0,0-1 0,-1 0 0,1 0 0,-1-1 0,-1 1 0,1-1 0,-1 0 0,5-12 0,-6 13 0,0-1 0,-1 0 0,0 0 0,0 0 0,0-1 0,-1 1 0,-1 0 0,1 0 0,-1-1 0,0 1 0,0-1 0,-3-11 0,2 14 0,-1 1 0,1-1 0,-1 1 0,0-1 0,0 1 0,-1 0 0,1 0 0,-1 0 0,0 0 0,0 0 0,0 1 0,0-1 0,-1 1 0,0 0 0,1 0 0,-1 0 0,0 0 0,-1 1 0,1-1 0,-7-1 0,-3-1-195,0 1 0,0 1 0,0 1 0,0 0 0,0 0 0,-25 2 0,-3 0-6631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 24575,'-1'0'0,"0"0"0,-1 0 0,1 1 0,-1-1 0,1 1 0,0-1 0,-1 1 0,1-1 0,0 1 0,-1 0 0,1 0 0,0 0 0,0 0 0,0 0 0,0 0 0,0 0 0,0 0 0,0 0 0,0 0 0,0 0 0,0 1 0,1-1 0,-1 0 0,0 1 0,0 2 0,-10 40 0,10-37 0,-4 22 0,-2 34 0,6-55 0,1 0 0,0 0 0,1 0 0,0 0 0,0 0 0,0-1 0,1 1 0,0 0 0,6 11 0,-7-16 0,1 0 0,1 0 0,-1 0 0,0 0 0,1 0 0,-1-1 0,1 1 0,0-1 0,0 0 0,0 0 0,0 0 0,0 0 0,0 0 0,1-1 0,-1 1 0,0-1 0,1 0 0,0 0 0,-1 0 0,1-1 0,-1 1 0,1-1 0,0 0 0,-1 0 0,1 0 0,0 0 0,3-2 0,2 1 0,-1 0 0,0-1 0,1-1 0,-1 1 0,0-1 0,-1-1 0,1 1 0,0-1 0,-1-1 0,11-7 0,-11 6 0,-1-1 0,0 1 0,0-1 0,-1 0 0,1 0 0,-2-1 0,1 1 0,-1-1 0,0 0 0,0-1 0,-1 1 0,0 0 0,-1-1 0,0 0 0,1-10 0,-2 14 0,-1 0 0,0 1 0,0-1 0,0 0 0,-1 1 0,1-1 0,-1 0 0,0 1 0,-1-1 0,1 1 0,-1 0 0,0-1 0,0 1 0,0 0 0,0 0 0,-1 0 0,0 0 0,0 1 0,0-1 0,0 1 0,0-1 0,-1 1 0,1 0 0,-1 0 0,0 1 0,0-1 0,0 1 0,0 0 0,-9-3 0,8 3 0,-1 0 0,0 0 0,0 0 0,-1 1 0,1 0 0,0 0 0,0 0 0,-1 1 0,1 0 0,0 0 0,-1 1 0,1 0 0,0 0 0,0 0 0,0 1 0,0 0 0,-12 5 0,13-3 0,-1-1 0,1 1 0,0 1 0,0-1 0,0 1 0,0-1 0,1 1 0,0 1 0,0-1 0,0 1 0,1-1 0,0 1 0,0 0 0,0 0 0,1 1 0,0-1 0,-2 7 0,2-4 0,0 1 0,0-1 0,1 0 0,0 1 0,1-1 0,0 1 0,0 0 0,1-1 0,0 1 0,4 14 0,-3-19 0,0 0 0,0 0 0,0-1 0,0 1 0,1 0 0,0-1 0,0 0 0,0 0 0,1 1 0,-1-2 0,1 1 0,0 0 0,0-1 0,0 0 0,0 0 0,1 0 0,-1 0 0,1-1 0,0 0 0,6 3 0,-2-3-59,0 1 0,-1-1-1,1-1 1,0 0-1,0 0 1,0-1 0,0 0-1,0 0 1,0-1 0,0 0-1,0-1 1,0 0 0,-1 0-1,1-1 1,-1 0-1,1-1 1,-1 0 0,0 0-1,0 0 1,-1-1 0,1 0-1,12-12 1,1-10-6767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24575,'9'-14'0,"3"-13"0,0-12 0,-3-4 0,-2 20 0,-3 22 0,-2 26 0,-1 22 0,-1 17 0,0 2 0,9-11 0,2-4 0,1-12-8191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267 428 24575,'-5'1'0,"-1"-1"0,1 1 0,0 0 0,0 1 0,0-1 0,0 1 0,0 0 0,0 1 0,0-1 0,1 1 0,-1 0 0,1 0 0,-1 0 0,1 0 0,0 1 0,1 0 0,-1 0 0,1 0 0,-1 0 0,1 0 0,0 1 0,-3 8 0,0-3 0,2 0 0,-1 0 0,2 0 0,-1 1 0,1-1 0,1 1 0,0 0 0,0 0 0,1 22 0,1-29 0,0 0 0,1 0 0,0-1 0,-1 1 0,1 0 0,1-1 0,-1 1 0,1 0 0,-1-1 0,1 1 0,0-1 0,0 0 0,0 0 0,1 0 0,-1 0 0,1 0 0,5 4 0,-3-3 0,-1-1 0,1 0 0,0 0 0,0-1 0,0 0 0,1 0 0,-1 0 0,0 0 0,1-1 0,-1 0 0,10 1 0,-10-1 0,1-1 0,-1 0 0,0 0 0,1 0 0,-1 0 0,0-1 0,1 0 0,-1 0 0,0-1 0,0 1 0,0-1 0,0 0 0,0-1 0,0 1 0,0-1 0,-1 0 0,1 0 0,-1 0 0,0-1 0,0 1 0,0-1 0,-1 0 0,1 0 0,-1-1 0,0 1 0,5-10 0,-6 8 0,0-1 0,-1 1 0,0-1 0,0 1 0,-1-1 0,1 0 0,-1 1 0,-1-1 0,1 0 0,-1 1 0,-1-1 0,1 1 0,-1-1 0,0 1 0,0 0 0,-1-1 0,0 1 0,0 1 0,0-1 0,-1 0 0,-7-8 0,-9-11 0,-2 2 0,0 0 0,-32-25 0,36 33 0,-144-112 0,159 124 0,0 0 0,0 0 0,0 0 0,0 0 0,0-1 0,1 1 0,0-1 0,0 0 0,0 0 0,0 1 0,0-1 0,1 0 0,-1-1 0,1 1 0,0 0 0,1 0 0,-1 0 0,1-1 0,0 1 0,0 0 0,0-1 0,0 1 0,1 0 0,0 0 0,0 0 0,0-1 0,0 1 0,0 0 0,1 0 0,0 0 0,0 1 0,0-1 0,0 0 0,1 1 0,-1-1 0,1 1 0,0 0 0,0 0 0,0 0 0,1 0 0,-1 1 0,1-1 0,4-1 0,19-10 0,1 2 0,1 1 0,0 1 0,0 2 0,1 0 0,0 3 0,55-5 0,-15 8-1365,-6 5-5461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24575,'-9'0'0,"1"0"0,-1 1 0,0 0 0,0 0 0,1 1 0,-1 0 0,-12 5 0,18-6 0,1 1 0,-1-1 0,1 0 0,-1 1 0,1 0 0,0-1 0,0 1 0,0 0 0,0 0 0,0 0 0,1 0 0,-1 0 0,0 1 0,1-1 0,0 1 0,0-1 0,-1 1 0,1-1 0,1 1 0,-1-1 0,0 1 0,1 0 0,-1-1 0,1 1 0,0 0 0,0 0 0,0-1 0,0 5 0,1-3 0,-1 0 0,1 0 0,0 0 0,-1 0 0,2 0 0,-1 0 0,0 0 0,1 0 0,0 0 0,0-1 0,0 1 0,0-1 0,1 1 0,-1-1 0,1 0 0,0 0 0,4 4 0,3-1 0,0 1 0,0-2 0,0 1 0,21 7 0,-31-13 0,0 0 0,1 0 0,-1 0 0,1 0 0,-1 0 0,0 0 0,1 0 0,-1 0 0,0 0 0,1 1 0,-1-1 0,0 0 0,1 0 0,-1 0 0,0 1 0,1-1 0,-1 0 0,0 0 0,0 1 0,1-1 0,-1 0 0,0 0 0,0 1 0,1-1 0,-1 0 0,0 1 0,0-1 0,0 0 0,0 1 0,0-1 0,0 1 0,1-1 0,-1 0 0,0 1 0,0-1 0,0 0 0,0 1 0,0-1 0,0 1 0,0-1 0,-1 0 0,1 1 0,0-1 0,0 0 0,0 1 0,0-1 0,0 0 0,-1 1 0,1-1 0,0 0 0,0 1 0,-1-1 0,-20 16 0,9-8 0,4-1 0,1 0 0,0 0 0,1 1 0,0 0 0,0 0 0,1 0 0,0 1 0,0 0 0,1 0 0,0 0 0,0 0 0,1 1 0,-2 11 0,4-17 0,1 1 0,-1-1 0,1 1 0,0-1 0,0 1 0,1-1 0,-1 1 0,1-1 0,0 1 0,0-1 0,1 0 0,-1 1 0,1-1 0,0 0 0,0 0 0,0 0 0,0 0 0,1-1 0,0 1 0,0 0 0,0-1 0,0 0 0,0 0 0,1 0 0,-1 0 0,1-1 0,0 1 0,0-1 0,0 0 0,8 3 0,4 1-85,0-2 0,0 0-1,1-1 1,-1 0 0,1-2-1,0 0 1,0-1 0,0 0-1,-1-1 1,1-1 0,0-1-1,-1-1 1,1 0 0,-1-1-1,30-13 1,-18 2-6741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17 0,0 12 0,0 3 0,0 3 0,0 2 0,0-3 0,0-1 0,0-9-8191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24575,'0'-5'0,"0"9"0,0 7 0,0 2-8191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24575,'1'3'0,"0"1"0,0-1 0,1 0 0,-1 0 0,1 0 0,0 0 0,0 0 0,0 0 0,0 0 0,0-1 0,0 1 0,5 3 0,-1 0 0,35 39 0,-2 3 0,50 77 0,-78-107 0,-1 0 0,-1 1 0,-1 0 0,0 0 0,-2 1 0,0 0 0,-1 1 0,-1-1 0,-1 1 0,-1-1 0,0 26 0,-2-42 0,0 0 0,0 0 0,-1 0 0,0 0 0,1 0 0,-1 0 0,-1 0 0,1-1 0,-1 1 0,1 0 0,-1-1 0,0 1 0,0-1 0,0 0 0,-1 1 0,1-1 0,-1 0 0,0 0 0,0-1 0,0 1 0,0-1 0,0 1 0,-1-1 0,1 0 0,-1 0 0,1-1 0,-1 1 0,0-1 0,-6 2 0,5-2 0,0 0 0,0-1 0,1 1 0,-1-1 0,0 0 0,0-1 0,0 1 0,0-1 0,0 0 0,0 0 0,1-1 0,-1 1 0,0-1 0,1 0 0,-1-1 0,1 1 0,0-1 0,0 1 0,0-1 0,0 0 0,0-1 0,1 1 0,-6-7 0,4 3 0,0 0 0,0-1 0,1 0 0,-1 0 0,2 0 0,-1 0 0,1-1 0,0 1 0,1-1 0,0 0 0,1 0 0,-1 0 0,2 0 0,-1 0 0,1 0 0,1 0 0,0 0 0,0 0 0,4-14 0,0 7 0,0 1 0,1 0 0,0 0 0,2 0 0,0 1 0,0 0 0,1 1 0,1 0 0,0 0 0,16-14 0,89-71 0,-14 13 0,-2-8-1365,-83 81-5461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24575,'-1'60'0,"1"55"0,1-103 0,1 1 0,0-1 0,1 0 0,0 0 0,0 0 0,11 22 0,-11-29 0,0-1 0,0 1 0,0 0 0,0-1 0,0 0 0,1 1 0,0-2 0,0 1 0,0 0 0,1-1 0,-1 1 0,1-1 0,-1-1 0,1 1 0,0-1 0,0 1 0,1-2 0,-1 1 0,0 0 0,1-1 0,-1 0 0,0 0 0,1-1 0,-1 1 0,1-1 0,0-1 0,-1 1 0,0-1 0,9-1 0,-5 0 0,0-1 0,0 0 0,0 0 0,0-1 0,0 0 0,-1-1 0,0 1 0,0-2 0,0 1 0,0-1 0,-1 0 0,0-1 0,0 0 0,-1 0 0,0 0 0,7-11 0,-7 6 0,0-1 0,0 1 0,6-27 0,-2 7 0,-2 79 0,-5-33-151,0 1-1,1 0 0,0-1 0,1 0 1,0 0-1,1-1 0,1 1 1,8 12-1,3-1-6674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24575,'-1'0'0,"0"0"0,0 1 0,0-1 0,1 0 0,-1 0 0,0 1 0,0-1 0,1 1 0,-1-1 0,0 0 0,1 1 0,-1-1 0,1 1 0,-1 0 0,0-1 0,1 1 0,-1-1 0,1 1 0,0 0 0,-1-1 0,1 1 0,-1 0 0,1 0 0,0-1 0,0 1 0,-1 0 0,1 1 0,-5 25 0,5-21 0,-8 97 0,7 132 0,3-111 0,-1 247 0,3-307 119,-3-59-242,0 0-1,0-1 0,0 1 1,1-1-1,0 0 0,0 1 0,0-1 1,0 0-1,1 0 0,-1 0 1,6 4-1,15 13-6702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24575,'-4'0'0,"0"0"0,0 1 0,1-1 0,-1 1 0,0 0 0,0 0 0,1 0 0,-1 1 0,1-1 0,-1 1 0,1 0 0,-1 0 0,1 0 0,0 0 0,0 1 0,-3 2 0,1 1 0,0 0 0,0 0 0,1 0 0,0 0 0,0 1 0,0 0 0,-4 12 0,2-2 0,1 0 0,1 0 0,0 0 0,1 1 0,1-1 0,1 25 0,1-37 0,0 0 0,0 0 0,1 0 0,0 0 0,0-1 0,0 1 0,1 0 0,0 0 0,0-1 0,0 1 0,0-1 0,1 0 0,-1 0 0,1 0 0,0 0 0,0 0 0,1 0 0,-1-1 0,1 1 0,0-1 0,4 3 0,-2-3 0,0 1 0,1-1 0,-1-1 0,1 1 0,-1-1 0,1-1 0,0 1 0,-1-1 0,1 0 0,0 0 0,0-1 0,0 0 0,0 0 0,12-3 0,-12 2 0,-1 0 0,0-1 0,0 0 0,0 0 0,0 0 0,-1-1 0,1 0 0,-1 0 0,1-1 0,-1 1 0,0-1 0,0 0 0,-1 0 0,1-1 0,-1 0 0,0 1 0,0-1 0,0-1 0,-1 1 0,0 0 0,0-1 0,0 0 0,2-7 0,-2 1 0,1 0 0,-2 0 0,1 0 0,-2-1 0,0 1 0,0 0 0,-1-1 0,-1 1 0,0-1 0,0 1 0,-4-13 0,4 21 0,0 1 0,-1-1 0,1 1 0,-1-1 0,1 1 0,-1-1 0,0 1 0,0 0 0,-1 0 0,1 0 0,-1 0 0,1 0 0,-1 1 0,0-1 0,0 1 0,-4-3 0,2 2 0,-1 0 0,0 0 0,0 1 0,0 0 0,-1 0 0,1 0 0,0 1 0,-1 0 0,-6-1 0,4 2 0,0-1 0,0 2 0,0-1 0,0 1 0,0 0 0,0 1 0,0 0 0,0 0 0,1 1 0,-1 0 0,1 1 0,0 0 0,-15 10 0,15-7 0,1 1 0,0 0 0,0 0 0,1 1 0,0 0 0,0 0 0,1 1 0,0 0 0,1 0 0,0 0 0,1 0 0,0 0 0,0 1 0,1-1 0,0 1 0,1 0 0,1-1 0,-1 1 0,2 0 0,1 12 0,-1-20 5,-1 0 1,1-1-1,0 1 0,0 0 0,1-1 0,-1 1 1,0-1-1,1 0 0,0 1 0,-1-1 0,1 0 0,0 0 1,0 0-1,0 0 0,0 0 0,1-1 0,4 4 1,-1-2-250,0-1 1,1 1 0,-1-1 0,1 0 0,13 2 0,24 1-6583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0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24575,'0'8'0,"1"-1"0,0 1 0,0-1 0,4 12 0,4 17 0,-5 8 0,8 43 0,-11-79 0,1 0 0,1-1 0,0 1 0,0-1 0,0 0 0,1 0 0,0 0 0,8 11 0,-9-15 0,0 1 0,1-1 0,-1 0 0,1 0 0,0-1 0,0 1 0,0-1 0,0 0 0,0 0 0,1 0 0,-1-1 0,0 1 0,1-1 0,0 0 0,-1 0 0,1-1 0,0 1 0,-1-1 0,1 0 0,0-1 0,-1 1 0,1-1 0,-1 1 0,1-2 0,-1 1 0,1 0 0,7-4 0,-6 2 0,1 1 0,-1-2 0,0 1 0,0-1 0,0 1 0,-1-2 0,1 1 0,-1-1 0,0 1 0,0-1 0,-1-1 0,1 1 0,-1-1 0,-1 1 0,1-1 0,-1 0 0,0-1 0,4-8 0,-3-9-341,0-1 0,-1 1-1,-1-45 1,-3 25-6485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24575,'-4'0'0,"-2"14"0,0 18 0,1 13 0,2 8 0,1 4 0,5-8 0,8-11 0,14-14 0,4-9-8191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3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24575,'95'2'0,"-27"0"0,103-11 0,-142 4 0,-21-1 0,-15 3 0,-17 0 0,20 5 0,-1-1 0,1 0 0,0 1 0,0 0 0,0 0 0,0 1 0,0-1 0,1 1 0,-1-1 0,1 1 0,0 0 0,0 0 0,0 1 0,0-1 0,0 1 0,0-1 0,1 1 0,0 0 0,0 0 0,0 0 0,0 0 0,1 0 0,-2 6 0,-3 10 0,1 1 0,1 0 0,-2 30 0,4-36 17,1 1 0,1 0 1,0-1-1,1 1 0,1 0 0,3 16 0,-3-26-100,0 1 1,0-2-1,0 1 1,1 0-1,0 0 1,0-1-1,1 1 1,-1-1-1,1 0 1,0 0-1,0-1 1,1 1-1,0-1 1,-1 0-1,1 0 1,1 0-1,9 5 1,23 7-6744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4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 24575,'-4'0'0,"0"1"0,-1-1 0,1 1 0,0 0 0,0 0 0,0 0 0,0 1 0,0-1 0,0 1 0,0 0 0,0 0 0,0 0 0,1 1 0,-1-1 0,1 1 0,0 0 0,0 0 0,0 0 0,0 1 0,0-1 0,1 0 0,-1 1 0,1 0 0,0 0 0,0-1 0,1 1 0,-1 0 0,1 1 0,0-1 0,0 0 0,0 0 0,0 7 0,0-6 0,0 0 0,1 0 0,0 1 0,0-1 0,0 0 0,1 0 0,0 1 0,0-1 0,0 0 0,0 0 0,1 0 0,0 0 0,0 0 0,0-1 0,1 1 0,-1-1 0,1 1 0,0-1 0,1 0 0,-1 0 0,1 0 0,0 0 0,-1-1 0,2 1 0,-1-1 0,8 4 0,-1-2 0,1-1 0,-1 0 0,1-1 0,0-1 0,0 0 0,1 0 0,-1-1 0,0-1 0,0 0 0,1 0 0,-1-1 0,13-4 0,-18 4 0,0 0 0,0-1 0,0 0 0,-1 0 0,1-1 0,-1 0 0,1 0 0,-1 0 0,0-1 0,0 0 0,-1 0 0,1 0 0,-1-1 0,0 0 0,0 0 0,-1 0 0,1-1 0,-1 1 0,0-1 0,-1 0 0,1 0 0,3-10 0,-6 13 0,0-1 0,0 0 0,0 1 0,0-1 0,0 0 0,-1 0 0,0 0 0,0 0 0,0 0 0,0 0 0,0 1 0,-1-1 0,0 0 0,0 0 0,0 0 0,0 1 0,0-1 0,-1 0 0,0 1 0,0 0 0,0-1 0,0 1 0,0 0 0,-1 0 0,1 0 0,-1 0 0,0 0 0,0 1 0,0-1 0,0 1 0,0 0 0,0 0 0,-1 0 0,1 0 0,-8-2 0,-3-1 0,1 0 0,-1 1 0,-1 1 0,1 0 0,0 1 0,-1 1 0,1 0 0,-18 1 0,24 1 0,0-1 0,0 1 0,0 1 0,1-1 0,-1 1 0,0 1 0,1-1 0,-1 1 0,1 0 0,0 1 0,0 0 0,0 0 0,-9 8 0,11-7 0,1 0 0,-1 0 0,1 1 0,0-1 0,1 1 0,-1 0 0,1 0 0,0 0 0,1 0 0,-1 0 0,1 1 0,0-1 0,1 1 0,0-1 0,0 1 0,0 10 0,1-12 0,0 1 0,0 0 0,1 0 0,0 0 0,0 0 0,0 0 0,1-1 0,0 1 0,0-1 0,0 1 0,1-1 0,0 0 0,0 0 0,0 0 0,1 0 0,0 0 0,0-1 0,0 0 0,0 1 0,0-2 0,1 1 0,0 0 0,0-1 0,0 0 0,7 3 0,-5-2 0,1-1 0,-1 0 0,1-1 0,0 1 0,0-1 0,0-1 0,0 1 0,1-2 0,-1 1 0,0-1 0,1 0 0,-1-1 0,0 0 0,0 0 0,0-1 0,0 0 0,15-5 0,-13 2 0,0 0 0,-1 0 0,0-1 0,1-1 0,-2 1 0,1-1 0,-1-1 0,0 0 0,-1 0 0,1 0 0,-2-1 0,1 0 0,-1 0 0,5-12 0,-3 4 0,-1-1 0,-1 0 0,-1 0 0,0 0 0,-1-1 0,-1 0 0,0-22 0,-4 61 0,-3 23 0,2 1 0,2-1 0,6 57 0,-4-93-97,-1 0-1,2 0 1,-1-1-1,0 1 1,1 0-1,1-1 1,-1 0-1,1 0 1,0 0-1,0 0 1,0-1-1,1 0 0,6 6 1,9 3-6729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4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24575,'0'-4'0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4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80 221 24575,'0'-3'0,"-1"0"0,1 0 0,-1 1 0,0-1 0,0 0 0,-1 0 0,1 1 0,-1-1 0,1 1 0,-1-1 0,-2-2 0,-12-24 0,15 25 0,0-1 0,0 1 0,0 0 0,1-1 0,-1 1 0,1-1 0,0 0 0,1 1 0,-1-1 0,1 1 0,0 0 0,0-1 0,0 1 0,0 0 0,1-1 0,0 1 0,0 0 0,0 0 0,0 0 0,1 0 0,0 1 0,-1-1 0,1 1 0,0 0 0,1-1 0,-1 1 0,1 1 0,-1-1 0,1 0 0,0 1 0,7-4 0,0 1 0,0 0 0,1 1 0,-1 0 0,1 1 0,0 0 0,0 1 0,0 0 0,0 1 0,0 1 0,24 1 0,-30 0 0,0-1 0,0 2 0,-1-1 0,1 1 0,0 0 0,-1 0 0,1 0 0,-1 1 0,0-1 0,0 1 0,0 1 0,0-1 0,-1 1 0,1 0 0,4 5 0,-3-2 0,-1 1 0,1 0 0,-1 0 0,-1 1 0,1-1 0,-2 1 0,1 0 0,3 14 0,0 11 0,-2 1 0,-1-1 0,-1 69 0,-4-71 0,0 0 0,-3 0 0,0 0 0,-2 0 0,-1-1 0,-21 54 0,22-70 0,-1 0 0,0-1 0,-1 0 0,0 0 0,-1 0 0,-1-1 0,0-1 0,-1 0 0,-1 0 0,1-1 0,-2 0 0,0-1 0,0-1 0,0 0 0,-21 10 0,22-14 0,0 0 0,0-1 0,0-1 0,-1 0 0,-17 1 0,27-3 0,-1 0 0,1-1 0,0 0 0,0 0 0,-1 0 0,1 0 0,0 0 0,-1-1 0,1 1 0,0-1 0,0 0 0,-1 0 0,1 0 0,0 0 0,0-1 0,0 1 0,1-1 0,-1 0 0,0 0 0,0 0 0,1 0 0,0 0 0,-1-1 0,-3-4 0,5 5 0,0 0 0,1 0 0,-1-1 0,0 1 0,1 0 0,-1-1 0,1 1 0,0 0 0,0-1 0,0 1 0,0-1 0,0 1 0,0 0 0,1-1 0,-1 1 0,1 0 0,-1-1 0,1 1 0,0 0 0,0 0 0,0 0 0,0 0 0,1 0 0,-1 0 0,0 0 0,1 0 0,0 0 0,2-2 0,0 0 0,0 0 0,1 1 0,-1-1 0,1 1 0,0 0 0,0 0 0,0 1 0,0 0 0,0 0 0,0 0 0,8-2 0,1 3 0,1-1 0,-1 2 0,0 0 0,1 0 0,-1 1 0,0 1 0,1 1 0,15 4 0,0 2 0,-1 2 0,49 24 0,-72-31-97,0-1-1,0 0 1,0 0-1,0-1 1,0 0-1,1 0 1,-1 0-1,1-1 1,-1 0-1,1 0 1,-1-1-1,1 0 0,8 0 1,9-7-6729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4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24575,'0'30'0,"-1"-5"0,1 0 0,1 0 0,1 0 0,10 43 0,-11-62 0,1-1 0,0 0 0,0 0 0,0 1 0,1-2 0,-1 1 0,1 0 0,0 0 0,1-1 0,-1 0 0,1 1 0,0-1 0,0-1 0,0 1 0,0-1 0,1 1 0,-1-1 0,1 0 0,0-1 0,0 1 0,0-1 0,0 0 0,1 0 0,-1-1 0,0 0 0,1 0 0,5 1 0,-8-2 0,0 0 0,0 1 0,0-1 0,0-1 0,0 1 0,0 0 0,0-1 0,0 1 0,-1-1 0,1 0 0,0 0 0,0 0 0,-1-1 0,1 1 0,0 0 0,-1-1 0,0 0 0,1 1 0,3-5 0,-3 2 0,0 0 0,1 0 0,-2-1 0,1 1 0,0-1 0,-1 0 0,0 0 0,0 0 0,0 0 0,1-8 0,-1 4 0,-1 0 0,1-1 0,-2 1 0,1-1 0,-1 0 0,-1 1 0,0-1 0,0 1 0,-1-1 0,0 1 0,-1 0 0,-3-10 0,4 16-28,1 0 1,-1 1-1,0-1 0,0 0 0,0 1 0,0-1 0,0 1 0,0-1 0,-1 1 1,1 0-1,-1 0 0,0 0 0,0 1 0,1-1 0,-1 1 0,0-1 1,0 1-1,-1 0 0,1 0 0,0 0 0,0 1 0,0-1 0,-1 1 1,1 0-1,0-1 0,0 1 0,-1 1 0,1-1 0,0 1 0,0-1 1,-1 1-1,1 0 0,0 0 0,0 0 0,0 0 0,0 1 0,0-1 0,0 1 1,1 0-1,-1 0 0,0 0 0,1 0 0,0 0 0,-1 1 0,1-1 1,0 1-1,0-1 0,-3 6 0,-9 18-6798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24575,'4'0'0,"16"0"0,18 0 0,17-9 0,2-3 0,2 0 0,-9 3-8191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24575,'10'0'0,"6"0"0,11 0 0,10 0 0,3 0 0,3 0 0,0 0 0,2 0 0,-7 0-8191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86 24575,'-5'7'0,"0"0"0,0 0 0,1 0 0,0 0 0,1 1 0,0 0 0,0 0 0,-3 10 0,2-4 0,-41 122 0,36-120 0,9-16 0,0 0 0,-1 0 0,1 0 0,0 0 0,0 0 0,0 0 0,0 0 0,-1 0 0,1 0 0,0 0 0,0 0 0,0 0 0,0 0 0,0 0 0,-1 0 0,1 0 0,0 0 0,0 0 0,0 0 0,0-1 0,0 1 0,-1 0 0,1 0 0,0 0 0,0 0 0,0 0 0,0 0 0,0 0 0,0-1 0,0 1 0,0 0 0,0 0 0,0 0 0,-1 0 0,1-1 0,0 1 0,0 0 0,0 0 0,0 0 0,0 0 0,0 0 0,0-1 0,0 1 0,0 0 0,0 0 0,0 0 0,1-1 0,0-33 0,15-31 0,36-93 0,-36 111 0,-8 30 0,-8 17 0,0-1 0,0 1 0,0 0 0,0 0 0,0 0 0,1 0 0,-1 0 0,0 0 0,0-1 0,0 1 0,0 0 0,0 0 0,0 0 0,0 0 0,0 0 0,0 0 0,1 0 0,-1 0 0,0 0 0,0-1 0,0 1 0,0 0 0,0 0 0,0 0 0,0 0 0,1 0 0,-1 0 0,0 0 0,0 0 0,0 0 0,0 0 0,0 0 0,1 0 0,-1 0 0,0 0 0,0 0 0,0 0 0,0 0 0,0 0 0,0 0 0,1 0 0,-1 0 0,0 1 0,0-1 0,0 0 0,0 0 0,0 0 0,0 0 0,1 0 0,3 30 0,16 209 0,10 95 0,-27-267 0,4-19 0,-4-41 0,-2 0 0,1 1 0,-1-1 0,0 1 0,-1-1 0,0 1 0,0-1 0,-1 1 0,0-1 0,-2 12 0,1-16 0,1-1 0,-1 0 0,0 0 0,0 0 0,0 0 0,0 0 0,0 0 0,0 0 0,0-1 0,0 1 0,-1-1 0,1 0 0,-1 1 0,1-1 0,-1 0 0,1-1 0,-1 1 0,0 0 0,1-1 0,-1 1 0,0-1 0,-5 0 0,2 1 0,28-8-170,1 2-1,-1 0 0,1 1 1,0 2-1,1 0 0,-1 1 1,34 4-1,-17 1-6655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56 24575,'-9'1'0,"0"-1"0,0 1 0,0 0 0,0 1 0,0 0 0,0 1 0,-12 5 0,16-6 0,0 0 0,1 1 0,-1 0 0,0 0 0,1 0 0,0 0 0,0 1 0,0-1 0,0 1 0,0 1 0,1-1 0,0 0 0,-5 8 0,3-2 0,-9 18 0,-11 30 0,22-50 0,0 0 0,1 1 0,0-1 0,0 0 0,1 1 0,0-1 0,1 1 0,1 16 0,0-22 0,-1 1 0,1-1 0,1 0 0,-1 0 0,0 0 0,1 0 0,0 0 0,-1 0 0,1 0 0,0 0 0,1-1 0,-1 1 0,0-1 0,1 1 0,-1-1 0,1 0 0,0 0 0,0 0 0,0-1 0,0 1 0,0-1 0,0 1 0,0-1 0,0 0 0,1 0 0,6 1 0,5 0 0,1 1 0,1-2 0,-1 0 0,22-2 0,-27-1 0,0 1 0,0-1 0,0-1 0,0 0 0,0-1 0,-1 0 0,1 0 0,-1-1 0,0-1 0,-1 1 0,1-2 0,-1 1 0,0-1 0,15-16 0,-17 16 0,0-1 0,0 0 0,-1 0 0,0-1 0,-1 0 0,0 0 0,0 0 0,-1-1 0,0 1 0,0-1 0,-1 0 0,-1 0 0,0-1 0,0 1 0,-1 0 0,0-15 0,-1 20 5,0-1-1,-1 1 0,0-1 0,0 1 1,-1 0-1,1-1 0,-1 1 0,0 0 1,0 0-1,-1 0 0,0 0 1,0 1-1,0-1 0,0 1 0,-1-1 1,1 1-1,-1 0 0,0 1 0,-1-1 1,1 1-1,-1-1 0,1 1 1,-1 1-1,0-1 0,0 1 0,0 0 1,-10-3-1,3 2-118,1 0 0,0 1-1,-1 0 1,0 1 0,1 1 0,-1 0-1,0 0 1,1 1 0,-1 1 0,1 0-1,-1 0 1,-12 5 0,-18 11-6712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234 220 24575,'-16'0'0,"-6"1"0,1-2 0,-1 0 0,-39-8 0,56 8 0,0 0 0,0-1 0,0 0 0,0 0 0,1 0 0,-1 0 0,1-1 0,-1 1 0,1-1 0,0 0 0,0-1 0,0 1 0,0-1 0,1 1 0,0-1 0,-1 0 0,1-1 0,1 1 0,-1 0 0,1-1 0,-4-7 0,5 9 0,1 0 0,-1 0 0,1 0 0,-1 0 0,1-1 0,0 1 0,0 0 0,1 0 0,-1 0 0,1 0 0,-1 0 0,1 0 0,0 0 0,0 0 0,0 0 0,1 0 0,-1 0 0,1 0 0,-1 1 0,1-1 0,0 1 0,0-1 0,0 1 0,0 0 0,1-1 0,-1 1 0,5-3 0,2-1 0,-1 0 0,1 1 0,1 0 0,-1 0 0,1 1 0,0 0 0,11-3 0,-11 4 0,0 1 0,0 0 0,1 0 0,-1 1 0,1 1 0,-1 0 0,1 0 0,-1 1 0,20 3 0,-23-1 0,1-1 0,-1 1 0,1 1 0,-1-1 0,0 1 0,0 0 0,-1 1 0,1 0 0,-1 0 0,0 0 0,0 1 0,0 0 0,6 9 0,2 4 0,-2 1 0,0 1 0,0 0 0,-2 0 0,-1 1 0,-1 1 0,-1-1 0,8 43 0,-11-43 0,-1 0 0,-1 1 0,-1-1 0,-1 0 0,-1 0 0,-1 1 0,-1-1 0,-1 0 0,-9 31 0,5-33 0,-1-1 0,0 0 0,-2 0 0,0-1 0,-18 22 0,0-5 0,-47 44 0,66-70 0,1-1 0,-1 0 0,-1 0 0,1-1 0,-1-1 0,-1 0 0,1 0 0,-17 5 0,24-10 0,0 1 0,0-1 0,-1 0 0,1-1 0,-1 1 0,1-1 0,0 0 0,-1 0 0,1 0 0,-1 0 0,1-1 0,0 0 0,-1 0 0,1 0 0,0-1 0,0 1 0,0-1 0,0 0 0,0 0 0,0 0 0,0-1 0,1 1 0,-1-1 0,1 0 0,0 0 0,0 0 0,-3-4 0,4 5 0,0 0 0,0-1 0,1 1 0,-1-1 0,0 1 0,1-1 0,0 1 0,0-1 0,0 0 0,0 0 0,0 0 0,0 1 0,1-1 0,0 0 0,-1 0 0,1 0 0,0 0 0,0 0 0,1 0 0,0-5 0,0 4 0,1 1 0,0-1 0,0 0 0,0 0 0,0 1 0,0-1 0,1 1 0,0 0 0,-1 0 0,1 0 0,0 0 0,1 0 0,3-2 0,2-1 0,1 0 0,-1 1 0,1 0 0,1 0 0,-1 1 0,1 0 0,-1 1 0,1 1 0,0-1 0,16 0 0,-13 4-114,1 1 0,-1 0 0,1 1 0,-1 1 0,0 0 0,0 0 0,-1 2 0,15 7-1,-22-10-223,39 17-6488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21 122 24575,'-2'2'0,"0"1"0,0 0 0,0 0 0,1 0 0,-1 0 0,1 1 0,0-1 0,-1 0 0,1 1 0,0 5 0,-2 3 0,9-36 0,2-7 0,1 0 0,18-41 0,-27 72 0,0-1 0,0 0 0,1 0 0,-1 1 0,0-1 0,0 0 0,1 0 0,-1 1 0,1-1 0,-1 0 0,0 1 0,1-1 0,-1 1 0,1-1 0,0 1 0,-1-1 0,1 1 0,-1-1 0,1 1 0,0-1 0,-1 1 0,1-1 0,0 1 0,-1 0 0,1 0 0,0-1 0,0 1 0,-1 0 0,1 0 0,0 0 0,0 0 0,1 0 0,-1 1 0,0 0 0,0 0 0,0 0 0,0 0 0,0 0 0,0 1 0,0-1 0,0 0 0,0 1 0,-1-1 0,1 1 0,0-1 0,-1 0 0,1 3 0,12 59 0,-8-31 0,13 40 0,0 0 0,-17-65 0,-1 0 0,1 0 0,-1-1 0,0 1 0,0 0 0,-1 0 0,0-1 0,0 1 0,0 0 0,-1-1 0,0 1 0,-1-1 0,1 0 0,-1 0 0,0 0 0,-4 6 0,4-8 0,3-3 0,0-1 0,0 0 0,0 1 0,-1-1 0,1 0 0,0 1 0,0-1 0,0 0 0,0 1 0,0-1 0,0 0 0,-1 1 0,1-1 0,0 1 0,0-1 0,0 0 0,0 1 0,1-1 0,-1 1 0,0-1 0,0 0 0,0 1 0,0-1 0,0 0 0,0 1 0,0-1 0,1 0 0,-1 1 0,0-1 0,0 0 0,1 1 0,-1-1 0,0 0 0,1 1 0,15 2 0,21-8 0,-5-2-273,0 1 0,1 1 0,0 2 0,60 1 0,-58 6-6553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24575,'13'0'0,"19"0"0,13 0 0,8 0 0,0 0 0,-10 0-8191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24575,'4'0'0,"16"0"0,14 0 0,14 0 0,3 0 0,4 0 0,0 0 0,-8 0-8191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115 299 24575,'-2'0'0,"-1"0"0,0-1 0,1 0 0,-1 1 0,0-1 0,1 0 0,-1-1 0,1 1 0,-1 0 0,1-1 0,0 1 0,-1-1 0,1 0 0,0 1 0,0-1 0,0 0 0,1 0 0,-1-1 0,0 1 0,1 0 0,-1-1 0,1 1 0,-2-4 0,-1-4 0,0 1 0,0-1 0,1 0 0,-3-18 0,4 17 0,0 0 0,1 0 0,0 0 0,1 0 0,0-1 0,0 1 0,2 0 0,4-21 0,-5 28 0,1 0 0,0 0 0,0 0 0,0 0 0,0 0 0,1 1 0,-1-1 0,1 1 0,0-1 0,0 1 0,0 0 0,1 0 0,-1 1 0,1-1 0,-1 1 0,1-1 0,0 1 0,0 0 0,0 1 0,0-1 0,0 1 0,1 0 0,-1 0 0,0 0 0,8 0 0,-1 0 0,1 1 0,-1 0 0,0 1 0,0 0 0,-1 0 0,1 2 0,0-1 0,0 1 0,-1 1 0,0 0 0,0 0 0,0 1 0,0 0 0,0 1 0,-1 0 0,0 1 0,-1 0 0,1 0 0,13 16 0,-11-11 0,-1 0 0,0 1 0,-1 1 0,0 0 0,-1 0 0,-1 0 0,0 1 0,-1 0 0,0 1 0,-1-1 0,-1 1 0,4 31 0,-6-31 0,-1-1 0,0 1 0,-1 0 0,-1 0 0,0 0 0,-1-1 0,-1 1 0,-1-1 0,0 0 0,-12 30 0,3-22 0,-2-1 0,0 0 0,-1-1 0,-1 0 0,-2-2 0,-24 23 0,28-29 0,-1-1 0,0 0 0,-1-1 0,0 0 0,-1-2 0,0 0 0,-1-1 0,-38 11 0,51-18 0,0 0 0,0 0 0,-1-1 0,1 1 0,-1-1 0,1-1 0,0 0 0,-7-1 0,11 2 0,1 0 0,-1-1 0,1 1 0,0 0 0,0-1 0,-1 1 0,1-1 0,0 0 0,0 1 0,-1-1 0,1 0 0,0 0 0,0 0 0,0 1 0,0-1 0,0 0 0,0-1 0,0 1 0,1 0 0,-1 0 0,0 0 0,1 0 0,-1-1 0,0 1 0,1 0 0,0-1 0,-1 1 0,1 0 0,0-1 0,-1 1 0,1 0 0,0-1 0,0 1 0,0-1 0,0 1 0,1 0 0,-1-1 0,0 1 0,1 0 0,-1-1 0,1-1 0,1 0 0,0-1 0,0 1 0,0 0 0,0 0 0,0 0 0,1 0 0,0 0 0,-1 1 0,1-1 0,0 1 0,0-1 0,0 1 0,0 0 0,1 1 0,-1-1 0,1 0 0,-1 1 0,1 0 0,-1 0 0,7-1 0,9-2 0,0 0 0,32 0 0,-48 4 0,8 0 11,0 0 0,1 1 0,-1 0 0,0 0 0,0 2 0,0-1-1,0 1 1,-1 1 0,1 0 0,11 7 0,-5-2-259,-1 1 1,0 0-1,-1 2 1,0 0-1,16 17 1,-10-6-6579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24575,'9'0'0,"8"0"0,10 0 0,10 0 0,3 0 0,-5 9 0,0 3 0,-1 0 0,-6-2-8191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8:5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367 141 24575,'0'1'0,"-1"0"0,0 0 0,1 0 0,-1 0 0,0 0 0,0 0 0,0 0 0,0-1 0,0 1 0,0 0 0,0 0 0,0-1 0,0 1 0,0-1 0,0 1 0,-1-1 0,1 1 0,0-1 0,0 0 0,0 1 0,-1-1 0,-1 0 0,-3 2 0,-28 8 0,0 0 0,-37 4 0,57-12 0,-1-1 0,1 0 0,0 0 0,0-2 0,0 0 0,-1 0 0,-25-8 0,37 9 0,-1-1 0,1 0 0,0-1 0,0 1 0,0 0 0,1-1 0,-1 0 0,0 0 0,1 0 0,-1 0 0,1 0 0,-1 0 0,1 0 0,0-1 0,0 0 0,0 1 0,0-1 0,1 0 0,-1 0 0,1 0 0,0 0 0,-1 0 0,1 0 0,0-4 0,0 3 0,1 1 0,0-1 0,0 0 0,1 0 0,-1 0 0,1 0 0,0 0 0,0 1 0,0-1 0,0 0 0,1 1 0,-1-1 0,1 1 0,0-1 0,0 1 0,1 0 0,-1 0 0,0 0 0,1 0 0,4-3 0,0 0 0,0 1 0,0-1 0,1 2 0,0-1 0,0 1 0,0 1 0,1-1 0,-1 1 0,1 1 0,-1-1 0,1 2 0,0-1 0,0 1 0,0 0 0,0 1 0,16 1 0,-13 0 0,0 1 0,0 0 0,0 1 0,0 0 0,-1 0 0,1 1 0,-1 1 0,0 0 0,0 0 0,-1 1 0,19 14 0,-21-12 0,0 0 0,0 1 0,-1 0 0,-1 0 0,1 1 0,-1 0 0,-1 0 0,0 0 0,0 0 0,-1 1 0,0 0 0,-1 0 0,0 0 0,1 18 0,0 6 0,-1 0 0,-3 0 0,-4 52 0,1-63 0,-1 1 0,-1-1 0,-1 1 0,-1-2 0,-1 1 0,-1-1 0,-1 0 0,-1-1 0,-2 0 0,0-1 0,-1 0 0,0-1 0,-2 0 0,-1-2 0,0 0 0,-1-1 0,-24 18 0,35-30 0,0 0 0,0-1 0,0 0 0,0-1 0,0 1 0,-1-1 0,0-1 0,1 1 0,-1-1 0,0-1 0,-9 2 0,14-3 0,0 0 0,0 0 0,1 0 0,-1 0 0,0-1 0,0 1 0,1-1 0,-1 1 0,0-1 0,1 0 0,-1 0 0,1 0 0,-1-1 0,1 1 0,-1 0 0,1-1 0,0 0 0,0 1 0,0-1 0,0 0 0,0 0 0,0 0 0,0 0 0,1-1 0,-1 1 0,1 0 0,-1-1 0,1 1 0,0-1 0,0 1 0,0-1 0,1 0 0,-1 0 0,0-4 0,0 4 0,1 0 0,-1 0 0,1 0 0,0 1 0,0-1 0,0 0 0,1 0 0,-1 0 0,1 0 0,-1 1 0,1-1 0,0 0 0,0 1 0,0-1 0,0 0 0,1 1 0,-1 0 0,1-1 0,2-2 0,-1 2 0,0-1 0,1 1 0,0 1 0,0-1 0,0 0 0,0 1 0,0 0 0,0 0 0,0 0 0,9-2 0,-1 1 0,-1 1 0,1 0 0,-1 1 0,1 0 0,0 1 0,0 0 0,-1 1 0,20 3 0,-2 5-160,-1 1-1,0 2 1,0 1-1,-2 1 1,38 25-1,-53-32-241,29 18-6424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16 130 24575,'0'0'0,"-1"0"0,0 0 0,0 0 0,0-1 0,1 1 0,-1 0 0,0-1 0,0 1 0,1 0 0,-1-1 0,0 1 0,1-1 0,-1 1 0,1-1 0,-1 1 0,1-1 0,-1 0 0,1 1 0,-1-1 0,1 0 0,-1 1 0,1-1 0,0 0 0,-1 0 0,1 1 0,0-1 0,0 0 0,-1 0 0,1 1 0,0-1 0,0 0 0,0 0 0,0 0 0,0 1 0,0-1 0,0 0 0,1 0 0,-1 0 0,0 1 0,0-1 0,1 0 0,-1-1 0,1-3 0,1 0 0,-1 1 0,1-1 0,-1 0 0,6-7 0,-3 6 0,1 1 0,0 0 0,0 0 0,1 0 0,-1 1 0,1 0 0,0 0 0,0 0 0,0 1 0,1-1 0,-1 2 0,1-1 0,0 1 0,13-3 0,-13 3 0,0 1 0,0 0 0,1 0 0,-1 0 0,0 1 0,0 0 0,0 1 0,0-1 0,1 1 0,-1 1 0,0-1 0,0 1 0,-1 1 0,14 5 0,-15-4 0,-1 0 0,1 0 0,-1 0 0,0 1 0,0-1 0,-1 1 0,0 0 0,1 0 0,-2 1 0,1-1 0,-1 1 0,1-1 0,-1 1 0,-1 0 0,1-1 0,-1 1 0,0 0 0,0 9 0,0-4 0,-1 0 0,0 0 0,0 0 0,-1 0 0,-1 0 0,0 0 0,0 0 0,-1 0 0,-6 13 0,4-13 0,-2 1 0,1-1 0,-2 0 0,1-1 0,-2 0 0,1 0 0,-16 13 0,19-19 0,1 0 0,-1 0 0,1-1 0,-1 0 0,0 0 0,0 0 0,-1 0 0,1-1 0,-1 0 0,1 0 0,-1 0 0,1-1 0,-1 0 0,0 0 0,0 0 0,0-1 0,0 0 0,-10-1 0,16 1 0,-1 1 0,1-1 0,0 0 0,-1 0 0,1 0 0,0 0 0,-1 0 0,1 0 0,0 0 0,-1-1 0,1 1 0,0 0 0,-1 0 0,1 0 0,0 0 0,0 0 0,-1 0 0,1 0 0,0-1 0,0 1 0,-1 0 0,1 0 0,0 0 0,0-1 0,-1 1 0,1 0 0,0 0 0,0-1 0,0 1 0,-1 0 0,1 0 0,0-1 0,0 1 0,0 0 0,0-1 0,0 1 0,0-1 0,11-6 0,23-3 0,-13 7-97,0 1-1,0 1 1,0 0-1,0 2 1,0 0-1,0 1 1,0 2-1,0 0 1,-1 1-1,0 1 1,0 1-1,0 0 0,29 17 1,-20-7-6729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24575,'9'0'0,"21"0"0,11 0 0,7 0 0,0 0 0,1 0 0,6 0 0,-2 0 0,-9 0-8191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24575,'4'0'0,"12"0"0,6 0 0,10 0 0,3 0 0,10 0 0,6 0 0,0 0 0,-10 4 0,-2 2 0,-8 0-8191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5 247 24575,'-2'56'0,"1"-40"0,0 1 0,1 0 0,0 0 0,1 0 0,1 0 0,1 0 0,6 19 0,-7-31 0,0-1 0,0-1 0,0 1 0,1 0 0,-1 0 0,1-1 0,0 1 0,0-1 0,1 0 0,-1 0 0,1 0 0,-1-1 0,1 1 0,0-1 0,0 0 0,0 0 0,0 0 0,0 0 0,1-1 0,-1 0 0,0 0 0,1 0 0,-1 0 0,1-1 0,-1 1 0,1-1 0,4-1 0,-1 1 0,-1-1 0,1 0 0,-1 0 0,1 0 0,-1-1 0,1-1 0,-1 1 0,0-1 0,0 0 0,0-1 0,-1 1 0,1-1 0,-1-1 0,0 1 0,9-10 0,-4 2 0,-2-1 0,0-1 0,0 0 0,-2 0 0,1 0 0,-2-1 0,0 0 0,-1 0 0,0-1 0,2-15 0,-3 8 0,0-1 0,-2 0 0,0 1 0,-2-1 0,-1 0 0,-5-30 0,6 49 0,-1 0 0,0 0 0,-1 0 0,1 1 0,-1-1 0,0 1 0,0-1 0,0 1 0,-1-1 0,0 1 0,0 0 0,0 0 0,0 1 0,0-1 0,-1 1 0,0-1 0,-5-3 0,4 4 0,0 0 0,-1 1 0,1 0 0,-1 0 0,1 0 0,-1 0 0,0 1 0,0 0 0,0 0 0,1 1 0,-1 0 0,0 0 0,0 0 0,-8 2 0,6-1 6,0 1 0,0 0-1,0 1 1,0 0 0,1 0-1,0 1 1,0 0 0,0 0 0,0 0-1,0 1 1,1 0 0,0 1-1,0-1 1,0 1 0,1 0-1,0 1 1,0-1 0,0 1 0,1 0-1,-5 10 1,1 0-192,0 0 1,2 1-1,0 1 0,1-1 1,0 1-1,2-1 1,-2 34-1,3-15-6640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52 296 24575,'-1'0'0,"-1"0"0,1 0 0,-1 0 0,1-1 0,-1 1 0,1 0 0,-1-1 0,1 0 0,-1 1 0,1-1 0,-1 0 0,1 1 0,0-1 0,-1 0 0,1 0 0,0 0 0,0 0 0,0-1 0,0 1 0,-1-1 0,-1-2 0,1 0 0,0 0 0,0 1 0,0-1 0,1-1 0,-1 1 0,0-5 0,-1-5 0,1 1 0,1-1 0,0-23 0,2 31 0,-1-1 0,1 0 0,0 1 0,0-1 0,1 1 0,0-1 0,0 1 0,1 0 0,0-1 0,0 1 0,0 1 0,1-1 0,0 0 0,0 1 0,9-10 0,-6 9 0,0 1 0,0-1 0,0 1 0,1 0 0,0 1 0,0 0 0,0 0 0,0 1 0,1 0 0,-1 0 0,11-1 0,-9 2 0,-1 0 0,0 1 0,1 1 0,-1-1 0,1 1 0,-1 1 0,1 0 0,-1 0 0,0 1 0,1 0 0,-1 0 0,0 1 0,0 0 0,-1 1 0,1 0 0,-1 1 0,0-1 0,0 2 0,0-1 0,0 1 0,-1 0 0,0 0 0,8 11 0,-8-6 0,0 1 0,-1-1 0,-1 1 0,0 0 0,-1 0 0,0 1 0,-1-1 0,0 1 0,-1 0 0,0 0 0,-1 15 0,-1 10 0,-1 0 0,-11 59 0,9-79 0,-2-1 0,0 1 0,-1-1 0,0 0 0,-2 0 0,0-1 0,-1 0 0,0-1 0,-18 22 0,21-28 0,-1-1 0,0 0 0,-1 0 0,0 0 0,0-1 0,-1-1 0,0 1 0,0-1 0,0-1 0,-1 0 0,0 0 0,0-1 0,0 0 0,0 0 0,-1-1 0,-21 3 0,28-6 0,1 0 0,-1-1 0,0 1 0,0-1 0,0 0 0,0 0 0,1 0 0,-1 0 0,0 0 0,1-1 0,-1 0 0,1 0 0,0 0 0,0 0 0,-1 0 0,1-1 0,0 1 0,1-1 0,-1 0 0,-3-4 0,5 5 0,0 1 0,0-1 0,0 0 0,0 0 0,0 0 0,0 0 0,1 0 0,-1 0 0,1 0 0,-1 0 0,1 0 0,0 0 0,-1-1 0,1 1 0,1 0 0,-1 0 0,0 0 0,0 0 0,1 0 0,-1 0 0,1 0 0,0-1 0,-1 2 0,1-1 0,0 0 0,0 0 0,0 0 0,1 0 0,-1 0 0,0 1 0,1-1 0,-1 1 0,1-1 0,-1 1 0,1 0 0,0-1 0,3-1 0,3-1 0,0 0 0,0 0 0,1 0 0,-1 1 0,1 1 0,0-1 0,0 1 0,0 1 0,0 0 0,0 0 0,0 1 0,12 1 0,11 1 0,1 1 0,32 9 0,-51-9-170,0 1-1,-1 1 0,0 0 1,0 0-1,-1 2 0,1-1 1,11 10-1,2 1-6655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178 126 24575,'-1'1'0,"1"0"0,0 0 0,-1 0 0,1 0 0,-1-1 0,1 1 0,-1 0 0,1 0 0,-1-1 0,0 1 0,1 0 0,-1-1 0,0 1 0,0 0 0,1-1 0,-1 1 0,0-1 0,0 0 0,0 1 0,0-1 0,0 0 0,0 1 0,1-1 0,-1 0 0,-2 0 0,-28 6 0,28-6 0,-6 1 0,1 0 0,-1-1 0,1 0 0,-1 0 0,1-1 0,0 0 0,-1-1 0,-12-4 0,19 6 0,0-1 0,0 0 0,0 0 0,0 0 0,0 0 0,0 0 0,1 0 0,-1-1 0,0 1 0,1 0 0,-1-1 0,1 0 0,0 1 0,-1-1 0,1 0 0,0 1 0,0-1 0,0 0 0,0 0 0,1 0 0,-1 0 0,0 0 0,1 0 0,-1 0 0,1 0 0,0 0 0,0 0 0,0 0 0,0 0 0,0-1 0,0 1 0,0 0 0,1 0 0,-1 0 0,1 0 0,-1 0 0,1 0 0,0 0 0,0 0 0,1-2 0,1-1 0,-1 1 0,0 0 0,1 0 0,0 0 0,0 0 0,0 0 0,0 1 0,1-1 0,0 1 0,-1 0 0,1 0 0,0 0 0,1 0 0,-1 1 0,0 0 0,1 0 0,-1 0 0,1 0 0,0 1 0,-1 0 0,1 0 0,0 0 0,0 0 0,0 1 0,5 0 0,-1 0 0,0 0 0,0 1 0,0 0 0,0 0 0,-1 1 0,1 0 0,0 1 0,-1 0 0,0 0 0,0 1 0,0 0 0,14 10 0,-12-6 0,-1 1 0,0 0 0,0 0 0,-1 1 0,-1 0 0,0 0 0,0 1 0,-1 0 0,0 1 0,-1-1 0,0 1 0,-1 0 0,0 0 0,-1 0 0,-1 0 0,2 16 0,-1 5 0,-1-1 0,-2 0 0,-2 1 0,-1-1 0,-8 39 0,7-52 0,0-1 0,-2 1 0,0-1 0,-2 0 0,0-1 0,0 0 0,-19 27 0,21-35 0,0-1 0,0-1 0,-1 1 0,0-1 0,0 0 0,-1 0 0,0-1 0,0 0 0,0 0 0,-1-1 0,0 0 0,0-1 0,0 0 0,-1 0 0,1-1 0,-13 2 0,19-4 0,-1-1 0,1 0 0,-1 0 0,1 0 0,-1 0 0,1-1 0,-1 1 0,1-1 0,-1 0 0,1 0 0,0 0 0,0-1 0,-1 1 0,1-1 0,0 0 0,0 0 0,0 0 0,1 0 0,-1 0 0,0 0 0,1-1 0,0 0 0,-1 1 0,1-1 0,-3-5 0,4 6 0,-1-1 0,1 1 0,0-1 0,0 1 0,0-1 0,1 0 0,-1 1 0,0-1 0,1 0 0,0 0 0,0 0 0,0 1 0,0-1 0,0 0 0,0 0 0,1 1 0,-1-1 0,1 0 0,0 1 0,0-1 0,0 0 0,0 1 0,0-1 0,0 1 0,1-1 0,0 1 0,-1 0 0,1 0 0,0 0 0,0 0 0,0 0 0,3-2 0,-1 0 3,1 1 0,0 1 0,0-1 0,0 0 1,0 1-1,0 0 0,0 1 0,0-1 0,1 1 0,-1 0 0,0 0 0,1 0 0,-1 1 0,1 0 0,-1 0 0,1 0 0,-1 1 0,1 0 0,-1 0 0,6 2 0,11 4-108,-1 1-1,0 1 0,31 18 1,-11-6-902,-11-7-5819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24575,'9'0'0,"12"0"0,8 0 0,7 0 0,3 0 0,3 0 0,5 0 0,-2 0 0,-9 0-8191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24575,'14'0'0,"9"0"0,9 0 0,10 0 0,6 0 0,4 0 0,-7 0-8191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24575,'0'9'0,"0"13"0,-5 15 0,-1 12 0,-9 15 0,-11 11 0,-11-3 0,2-4 0,11-15 0,19-15 0,14-14 0,16-12 0,12-8 0,13-4 0,9-2 0,-7 8 0,-7 3 0,-12 0-8191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24575,'0'-9'0,"0"1"0,0 11 0,0 15 0,0 13 0,0 6 0,0 6 0,0 0 0,0 2 0,0 3 0,0-3 0,0 1 0,0-3 0,0 0 0,0 2 0,0 3 0,0 2 0,0-7-8191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384 187 24575,'-9'0'0,"-4"0"0,1 0 0,-1 0 0,1-1 0,-1-1 0,-19-5 0,29 6 0,0 0 0,0-1 0,0 1 0,0-1 0,1 1 0,-1-1 0,0 0 0,1 0 0,-1 0 0,1 0 0,0-1 0,0 1 0,-1-1 0,2 1 0,-1-1 0,0 0 0,1 0 0,-1 0 0,1 0 0,0 0 0,0 0 0,0 0 0,0 0 0,0 0 0,1-1 0,-1-5 0,1 6 0,0-1 0,0 1 0,0 0 0,0 0 0,1 0 0,-1-1 0,1 1 0,0 0 0,0 0 0,0 0 0,0 0 0,1 0 0,-1 0 0,1 0 0,0 1 0,0-1 0,3-4 0,-1 3 0,1 1 0,-1-1 0,1 1 0,0-1 0,0 1 0,0 1 0,0-1 0,1 1 0,7-3 0,0 1 0,0 1 0,0 1 0,0 0 0,1 0 0,-1 2 0,1-1 0,-1 2 0,14 1 0,-21-1 0,-1 1 0,0-1 0,0 1 0,0 0 0,0 0 0,0 0 0,0 1 0,0-1 0,0 1 0,-1 0 0,0 1 0,0-1 0,0 1 0,0 0 0,0 0 0,-1 0 0,1 1 0,-1-1 0,0 1 0,-1-1 0,1 1 0,-1 0 0,0 0 0,0 0 0,2 10 0,1 9 0,-1 1 0,-1 0 0,-1 0 0,-1 33 0,-1-53 0,-1 20 0,-2 0 0,0 0 0,-1 0 0,-2-1 0,-1 0 0,0 0 0,-2-1 0,-18 37 0,6-23 0,0-1 0,-2 0 0,-2-2 0,-40 43 0,44-54 0,-1-1 0,-1-1 0,-43 31 0,57-47 0,0 0 0,0 0 0,0-1 0,0 0 0,-1-1 0,-16 5 0,20-7 0,1-1 0,-1 1 0,0-1 0,1 0 0,-1 0 0,0-1 0,0 1 0,1-1 0,-1-1 0,1 1 0,-1-1 0,-9-4 0,13 5 0,-1 0 0,1-1 0,-1 1 0,1-1 0,0 1 0,-1-1 0,1 0 0,0 0 0,0 0 0,0 0 0,1 0 0,-1 0 0,0-1 0,1 1 0,-1-1 0,1 1 0,0-1 0,-1-2 0,2 3 0,0 1 0,0-1 0,0 0 0,0 1 0,0-1 0,0 0 0,1 1 0,-1-1 0,1 1 0,-1-1 0,1 0 0,-1 1 0,1-1 0,0 1 0,0 0 0,0-1 0,0 1 0,0 0 0,0-1 0,0 1 0,0 0 0,1 0 0,-1 0 0,0 0 0,1 0 0,-1 0 0,1 0 0,-1 1 0,1-1 0,-1 0 0,1 1 0,1-1 0,11-4 0,0 1 0,0 0 0,0 1 0,1 1 0,-1 0 0,1 1 0,-1 1 0,20 1 0,-10 2 0,1 0 0,-1 1 0,0 2 0,25 9 0,-26-6 28,-1 2-1,38 24 0,-44-25-233,0 0-1,0-1 0,0-1 0,1 0 1,1-2-1,18 6 0,2-7-6619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24575,'53'-2'0,"39"1"0,-83 2 0,1 0 0,-1 0 0,0 1 0,0 0 0,0 0 0,0 1 0,10 5 0,-17-7 0,0-1 0,0 1 0,0 0 0,0 0 0,-1 0 0,1 1 0,0-1 0,0 0 0,-1 1 0,1-1 0,0 1 0,-1 0 0,0-1 0,1 1 0,-1 0 0,0 0 0,0 0 0,0 0 0,0 0 0,0 0 0,-1 0 0,1 0 0,-1 0 0,1 0 0,-1 0 0,0 1 0,1-1 0,-1 0 0,0 0 0,-1 0 0,1 1 0,0-1 0,-1 3 0,-1-1 0,0 1 0,0-1 0,-1 0 0,1 0 0,-1 0 0,0 0 0,0 0 0,0 0 0,-1-1 0,1 1 0,-1-1 0,0 0 0,-7 4 0,-7 3 0,0-1 0,0 0 0,-1-2 0,-36 10 0,136-13 0,-69-4 0,-1 0 0,0 1 0,0 1 0,0 0 0,0 0 0,0 1 0,0 0 0,16 8 0,-21-8 0,1 1 0,-1-1 0,0 1 0,0 1 0,-1-1 0,1 1 0,-1 0 0,0 0 0,0 0 0,-1 1 0,1 0 0,-1 0 0,0 0 0,4 11 0,-6-14 0,-1 0 0,0 0 0,0 0 0,0 0 0,-1 1 0,1-1 0,-1 0 0,0 1 0,0-1 0,0 0 0,0 0 0,0 1 0,-1-1 0,1 0 0,-1 0 0,0 1 0,0-1 0,0 0 0,-1 0 0,1 0 0,-1 0 0,1-1 0,-1 1 0,0 0 0,0-1 0,0 1 0,-1-1 0,1 0 0,-1 1 0,1-1 0,-1 0 0,-4 2 0,-6 4 0,-1-1 0,1 0 0,-1-1 0,0-1 0,-28 7 0,22-7-170,0-2-1,1 0 0,-1-1 1,0-1-1,0 0 0,0-2 1,-27-4-1,15 0-6655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24575,'9'0'0,"12"0"0,12 0 0,9 0 0,12 0 0,1 0 0,0 0 0,-9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24575,'-9'6'0,"0"0"0,1 1 0,0 1 0,0-1 0,1 1 0,-7 10 0,1 1 0,1 1 0,1 0 0,1 1 0,0 0 0,2 0 0,-9 38 0,9-25 0,2 1 0,1 1 0,2-1 0,1 0 0,5 57 0,-2-86 0,0 1 0,0-1 0,0 0 0,0 0 0,1 0 0,0-1 0,0 1 0,1 0 0,0-1 0,0 1 0,0-1 0,1 0 0,-1 0 0,1 0 0,0-1 0,1 1 0,-1-1 0,1 0 0,0 0 0,0-1 0,0 1 0,0-1 0,0 0 0,1-1 0,8 4 0,-5-3 0,0-1 0,1 0 0,-1 0 0,1 0 0,-1-2 0,1 1 0,0-1 0,-1 0 0,1-1 0,-1 0 0,1-1 0,-1 0 0,1 0 0,-1-1 0,14-6 0,46-29-1365,-43 19-5461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24575,'0'5'0,"9"1"0,8-1 0,9 0 0,11-2 0,3-1 0,8-1 0,6 0 0,7-1 0,7 0 0,-8-1-8191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0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188 165 24575,'-15'0'0,"-1"0"0,1-1 0,0-1 0,0 0 0,-21-7 0,31 8 0,1-1 0,0 0 0,0 0 0,0 0 0,0 0 0,0 0 0,0-1 0,1 0 0,-1 0 0,1 0 0,0 0 0,-1 0 0,2-1 0,-1 1 0,0-1 0,1 0 0,-1 0 0,1 0 0,0 0 0,1 0 0,-1 0 0,-1-7 0,3 9 0,-1 0 0,1 0 0,-1 0 0,1 0 0,0 0 0,0 0 0,0 0 0,0 0 0,0 0 0,1 0 0,-1 0 0,1 0 0,-1 0 0,1 0 0,0 0 0,-1 0 0,1 1 0,0-1 0,0 0 0,0 0 0,1 1 0,-1-1 0,2-1 0,1 0 0,-1 0 0,1 1 0,0 0 0,-1 0 0,1 0 0,0 0 0,0 1 0,0-1 0,1 1 0,6-1 0,1 0 0,0 1 0,0 0 0,0 1 0,0 0 0,0 1 0,0 1 0,16 3 0,-18-1 0,0 0 0,0 1 0,0 0 0,-1 1 0,0 0 0,0 0 0,0 1 0,-1 0 0,0 1 0,-1 0 0,1 0 0,-1 1 0,-1-1 0,0 2 0,0-1 0,-1 1 0,0-1 0,4 12 0,-5-11 0,0 1 0,-1-1 0,0 0 0,0 1 0,-1 0 0,-1-1 0,0 1 0,0 0 0,-1 0 0,0 0 0,-1 0 0,0 0 0,-1-1 0,0 1 0,-1-1 0,0 1 0,-1-1 0,-6 13 0,0-7 0,0-1 0,-1-1 0,-1 0 0,0 0 0,0-1 0,-2 0 0,-17 12 0,20-17 0,0 0 0,-1-1 0,1 0 0,-1-1 0,-1 0 0,1-1 0,-1-1 0,0 0 0,0 0 0,-18 1 0,29-4 0,0-1 0,0 0 0,0 0 0,0 1 0,0-1 0,1 0 0,-1-1 0,0 1 0,0 0 0,0-1 0,0 1 0,0-1 0,1 1 0,-1-1 0,0 0 0,0 0 0,1 0 0,-1 0 0,1 0 0,-1 0 0,1 0 0,-1 0 0,1-1 0,-1 1 0,1-1 0,0 1 0,-1-2 0,1 1 0,1 0 0,0 1 0,0-1 0,0 0 0,0 1 0,0-1 0,0 1 0,1-1 0,-1 1 0,1-1 0,-1 0 0,1 1 0,-1-1 0,1 1 0,0 0 0,-1-1 0,1 1 0,0-1 0,0 1 0,0 0 0,0 0 0,1 0 0,-1 0 0,0 0 0,0 0 0,1 0 0,-1 0 0,0 0 0,1 0 0,-1 1 0,3-2 0,7-3 9,1 0 1,0 0-1,1 1 0,-1 0 0,1 1 1,-1 1-1,1 0 0,0 1 0,0 0 0,0 1 1,0 0-1,20 4 0,-10-1-221,0 2 0,-1 1 0,1 0-1,-1 2 1,-1 1 0,25 12 0,-15-3-6614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1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24575,'-5'0'0,"3"0"0,-2 0 0,-10 0 0,-3 4 0,2 3-8191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1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24575,'0'-3'0,"1"0"0,-1 1 0,1-1 0,-1 0 0,1 0 0,0 1 0,0-1 0,1 1 0,-1-1 0,0 1 0,1 0 0,0-1 0,-1 1 0,1 0 0,0 0 0,0 0 0,0 0 0,0 0 0,1 1 0,-1-1 0,0 1 0,1-1 0,-1 1 0,1 0 0,4-2 0,1 0 0,-1 1 0,1 0 0,0 0 0,-1 0 0,1 1 0,0 1 0,0-1 0,8 1 0,-2 3 0,0-1 0,-1 2 0,0 0 0,0 0 0,0 2 0,0-1 0,-1 2 0,0-1 0,0 2 0,-1-1 0,16 14 0,-13-8 0,1 0 0,-2 0 0,0 1 0,-1 1 0,0 0 0,-1 1 0,16 31 0,-21-33 0,-2-1 0,1 1 0,-2 0 0,0 0 0,0 0 0,-1 0 0,-1 1 0,-1-1 0,0 1 0,0-1 0,-2 0 0,0 1 0,0-1 0,-2 0 0,1 0 0,-2-1 0,0 1 0,-12 23 0,10-24 0,0-1 0,-1 0 0,0 0 0,-1 0 0,0-1 0,-1-1 0,0 0 0,0 0 0,-1-1 0,-1 0 0,1-1 0,-1 0 0,-1-1 0,0 0 0,0-1 0,0-1 0,0 0 0,-28 6 0,34-10 0,-1-1 0,1 0 0,-1 0 0,1 0 0,-1-1 0,-14-3 0,20 3 0,0 0 0,0 1 0,0-1 0,0 0 0,0 0 0,0 0 0,1 0 0,-1 0 0,0 0 0,0-1 0,1 1 0,-3-3 0,3 3 0,1 0 0,-1 0 0,1 0 0,-1 0 0,1 0 0,0 0 0,0 0 0,-1 0 0,1 0 0,0-1 0,0 1 0,0 0 0,0 0 0,0 0 0,0 0 0,0 0 0,0 0 0,1 0 0,-1 0 0,0 0 0,1-1 0,-1 1 0,1 0 0,-1 0 0,2-1 0,0-1 0,0 0 0,0 0 0,1 1 0,-1-1 0,1 1 0,0 0 0,-1-1 0,1 1 0,0 0 0,0 1 0,1-1 0,-1 0 0,0 1 0,7-2 0,53-10 0,-56 12 0,18-3 0,1 1 0,-1 1 0,1 2 0,41 4 0,-54-2 0,-1 0 0,0 1 0,0 0 0,0 1 0,-1 1 0,1 0 0,-1 0 0,0 1 0,0 0 0,-1 1 0,17 14 0,24 17-1365,-28-24-5461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1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24575,'-9'0'0,"1"0"0,8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1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24 163 24575,'-1'0'0,"0"0"0,0-1 0,1 1 0,-1 0 0,0 0 0,0-1 0,1 1 0,-1-1 0,0 1 0,0 0 0,1-1 0,-1 1 0,1-1 0,-1 0 0,0 1 0,1-1 0,-1 1 0,1-1 0,-1 0 0,1 0 0,0 1 0,-1-1 0,1 0 0,0 0 0,-1 1 0,1-1 0,0-1 0,-5-25 0,4 21 0,0 3 0,1-1 0,0 1 0,0-1 0,0 1 0,0-1 0,0 1 0,1-1 0,-1 1 0,1-1 0,0 1 0,0 0 0,0-1 0,1 1 0,-1 0 0,1 0 0,0 0 0,3-6 0,-1 5 0,0 1 0,0-1 0,0 1 0,1 0 0,-1 0 0,1 0 0,-1 1 0,1 0 0,0 0 0,0 0 0,0 0 0,5 0 0,4-2 0,0 1 0,0 1 0,0 0 0,0 1 0,0 0 0,1 1 0,-1 1 0,0 1 0,22 4 0,-28-4 0,-1 0 0,0 0 0,0 1 0,-1 0 0,1 1 0,-1-1 0,1 1 0,-1 1 0,0-1 0,-1 1 0,1 0 0,-1 0 0,0 0 0,0 1 0,0 0 0,-1 0 0,0 0 0,0 1 0,-1-1 0,5 11 0,-2 3 0,-1 0 0,0 1 0,-2 0 0,0-1 0,-2 1 0,0 0 0,-1 0 0,-1 0 0,-1 0 0,-1 0 0,-1-1 0,-1 1 0,-7 20 0,6-28 0,0 0 0,-2 0 0,1 0 0,-1-1 0,-1 0 0,0 0 0,-1-1 0,-21 18 0,8-9 0,-2-2 0,0 0 0,-35 17 0,55-32 0,-1-1 0,0 1 0,1-1 0,-1-1 0,0 1 0,0-1 0,-7 1 0,12-2 0,0 0 0,0 0 0,0 0 0,0 0 0,0 0 0,0 0 0,0 0 0,1 0 0,-1 0 0,0 0 0,0 0 0,0-1 0,0 1 0,0 0 0,0-1 0,0 1 0,1-1 0,-1 1 0,0-1 0,0 1 0,1-1 0,-1 1 0,0-1 0,1 0 0,-1 1 0,0-1 0,1 0 0,-1 0 0,1 1 0,-1-1 0,1 0 0,0 0 0,-1 0 0,1 0 0,0 0 0,0 0 0,-1 0 0,1 1 0,0-1 0,0 0 0,0 0 0,0 0 0,0 0 0,0 0 0,0 0 0,1 0 0,-1 0 0,0 0 0,0 0 0,1 1 0,-1-1 0,1 0 0,-1 0 0,1-1 0,2-3 0,0 0 0,0 0 0,0 1 0,0-1 0,1 1 0,-1 0 0,1 0 0,1 0 0,-1 0 0,0 1 0,1 0 0,-1-1 0,1 2 0,0-1 0,0 1 0,0-1 0,1 1 0,9-2 0,-5 1 0,1 0 0,0 1 0,-1 0 0,1 1 0,0 0 0,0 1 0,0 0 0,21 3 0,-22 0 0,0 0 0,0 1 0,-1 0 0,0 0 0,1 1 0,-2 1 0,1-1 0,-1 1 0,1 1 0,8 8 0,13 10 0,-3-7-1365,1-4-5461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1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24575,'9'0'0,"17"0"0,14 0 0,12 0 0,13 0 0,-1 0 0,-11 0-8191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1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24575,'0'10'0,"9"2"0,13 0 0,11-3 0,14-2 0,13-3 0,5-1 0,1-2 0,-2-1 0,-6-1 0,-15 1-8191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24575,'-9'0'0,"1"0"0,0 1 0,-1 0 0,1 0 0,0 1 0,0 0 0,0 1 0,0-1 0,0 2 0,1-1 0,-1 1 0,1 0 0,-9 7 0,11-7 0,-1 1 0,1 0 0,1 0 0,-1 1 0,1-1 0,0 1 0,0 0 0,1 0 0,0 0 0,0 1 0,0-1 0,1 1 0,-1-1 0,2 1 0,-1 0 0,0 10 0,1-12 0,1 1 0,0 0 0,0 0 0,0 0 0,1-1 0,0 1 0,0 0 0,1-1 0,-1 1 0,1-1 0,1 1 0,-1-1 0,1 0 0,-1 0 0,1 0 0,1 0 0,-1 0 0,1-1 0,0 0 0,0 0 0,9 7 0,6 4 0,1-2 0,0-1 0,1 0 0,24 9 0,-13-6 0,-11-6 0,0 2 0,-1 1 0,0 1 0,32 27 0,-47-36 0,0 1 0,0 0 0,-1 0 0,0 0 0,0 0 0,0 1 0,-1 0 0,1 0 0,-1 0 0,-1 0 0,1 0 0,-1 1 0,0-1 0,-1 1 0,1-1 0,-1 1 0,-1 0 0,1-1 0,-1 1 0,0 0 0,-2 10 0,1-13 0,0 1 0,-1-1 0,1 0 0,-1 1 0,0-1 0,-1 0 0,1 0 0,-1 0 0,1-1 0,-1 1 0,0 0 0,0-1 0,-1 0 0,1 0 0,-1 0 0,0 0 0,1-1 0,-1 1 0,0-1 0,-1 0 0,1 0 0,0 0 0,0-1 0,-6 2 0,-5 1 0,-1-1 0,0 0 0,0-1 0,0 0 0,-25-2 0,35 0 0,0 0 0,0-1 0,0 0 0,0-1 0,0 1 0,0-1 0,0 0 0,1 0 0,-1-1 0,1 0 0,-1 0 0,1 0 0,0-1 0,0 1 0,0-1 0,1 0 0,-8-9 0,10 10 0,-1-1 0,1 1 0,0-1 0,0 0 0,0 0 0,0 0 0,1 0 0,0 0 0,0 0 0,0 0 0,0 0 0,0 0 0,1-1 0,0 1 0,0 0 0,0 0 0,0-1 0,1 1 0,0 0 0,0 0 0,0 0 0,0 0 0,1 0 0,-1 0 0,1 0 0,3-4 0,4-5 0,0 2 0,2-1 0,-1 1 0,1 1 0,1 0 0,0 1 0,0 0 0,22-11 0,0-3 0,1-1 0,-14 11 0,-1-1 0,-1-1 0,18-18 0,-31 27 0,0 0 0,-1 0 0,0-1 0,-1 0 0,1 0 0,-1-1 0,-1 1 0,1-1 0,-1 0 0,-1 0 0,1 0 0,1-15 0,-2 15 0,-1 0 0,-1-1 0,0 1 0,0 0 0,-2-17 0,1 22 0,1 0 0,-1 0 0,0 1 0,0-1 0,0 0 0,-1 1 0,1-1 0,0 1 0,-1-1 0,0 1 0,1 0 0,-1 0 0,0-1 0,0 1 0,-1 0 0,1 1 0,0-1 0,0 0 0,-1 1 0,1-1 0,-5-1 0,-6-1-105,0 1 0,-1 0 0,1 1 0,-1 0 0,1 1 0,-1 0 0,0 1 0,1 1 0,-1 0 0,1 1 0,-1 1 0,-17 4 0,-10 7-6721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160 271 24575,'-9'-1'0,"0"0"0,1 0 0,-1-1 0,1 0 0,0-1 0,-1 0 0,1 0 0,0 0 0,1-1 0,-1-1 0,1 1 0,0-1 0,-13-11 0,17 13 0,0 1 0,0-1 0,1 1 0,-1-1 0,1 0 0,-1 0 0,1 0 0,0 0 0,1 0 0,-1-1 0,0 1 0,1-1 0,0 1 0,0-1 0,0 1 0,0-1 0,0 0 0,1 1 0,0-1 0,0 0 0,0 0 0,0 1 0,0-1 0,1 0 0,0 1 0,-1-1 0,1 1 0,1-1 0,-1 0 0,0 1 0,1 0 0,0-1 0,0 1 0,3-4 0,1-1 0,1 0 0,0 1 0,0 0 0,0 1 0,1-1 0,0 1 0,0 1 0,1 0 0,-1 0 0,1 0 0,0 1 0,11-3 0,-5 2 0,0 2 0,0 0 0,0 0 0,1 2 0,-1 0 0,1 0 0,15 3 0,-24-2 0,0 1 0,-1 1 0,1-1 0,-1 1 0,1 0 0,-1 1 0,0-1 0,1 1 0,-2 1 0,1-1 0,0 1 0,-1 0 0,1 0 0,-1 1 0,0-1 0,-1 1 0,1 0 0,-1 0 0,0 1 0,4 7 0,5 9 0,-2 2 0,0-1 0,13 49 0,-21-62 0,4 10 0,-1 1 0,-2 1 0,0-1 0,-1 1 0,-1-1 0,-1 1 0,-2 23 0,-1-29 0,-1 0 0,0 0 0,0 0 0,-2 0 0,0 0 0,-1-1 0,-1 0 0,0 0 0,-18 27 0,7-18 0,0-1 0,-2 0 0,0-2 0,-1-1 0,-2 0 0,0-1 0,-1-2 0,-34 20 0,52-33 0,-1-1 0,1 0 0,-1 0 0,0 0 0,1-1 0,-1 0 0,0-1 0,0 1 0,0-1 0,-14 0 0,18-1 0,0-1 0,0 1 0,0-1 0,-1 0 0,1 0 0,0 0 0,0 0 0,0-1 0,0 1 0,0-1 0,1 0 0,-1 1 0,0-1 0,1-1 0,-1 1 0,1 0 0,0-1 0,0 1 0,0-1 0,0 1 0,0-1 0,1 0 0,-1 0 0,1 0 0,-2-4 0,1 2 0,0 1 0,0 0 0,1-1 0,0 0 0,-1 1 0,1-1 0,1 0 0,-1 1 0,1-1 0,0 0 0,0 0 0,0 1 0,1-1 0,0 0 0,0 0 0,0 1 0,0-1 0,1 1 0,0-1 0,-1 1 0,2 0 0,-1-1 0,0 1 0,1 0 0,0 1 0,0-1 0,0 0 0,0 1 0,1 0 0,0-1 0,-1 1 0,1 1 0,0-1 0,0 1 0,0-1 0,1 1 0,4-1 0,7-2 0,1 1 0,0 1 0,0 1 0,0 0 0,1 1 0,-1 1 0,0 1 0,0 0 0,0 1 0,0 1 0,0 1 0,0 0 0,31 13 0,-11 0 0,0 1 0,-1 2 0,-1 2 0,53 43 0,-61-46-1365,-9-8-5461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24575,'0'5'0,"0"6"0,9 14 0,4 4-8191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 24575,'0'-1'0,"0"1"0,0 0 0,0 0 0,1-1 0,-1 1 0,0 0 0,0-1 0,0 1 0,0 0 0,0-1 0,0 1 0,0 0 0,0-1 0,0 1 0,0-1 0,0 1 0,0 0 0,0-1 0,0 1 0,0 0 0,-1 0 0,1-1 0,0 1 0,0 0 0,0-1 0,0 1 0,-1 0 0,1 0 0,0-1 0,0 1 0,-1 0 0,1 0 0,0-1 0,0 1 0,-1 0 0,1 0 0,0 0 0,-1-1 0,1 1 0,-1 0 0,-9 13 0,-8 29 0,-69 202 0,83-235 0,-1 0 0,2 0 0,-1 1 0,1-1 0,-2 14 0,4-21 0,1-1 0,0 1 0,-1 0 0,1 0 0,0-1 0,0 1 0,1 0 0,-1 0 0,0 0 0,1-1 0,-1 1 0,1 0 0,-1-1 0,1 1 0,0 0 0,-1-1 0,1 1 0,0-1 0,0 1 0,0-1 0,0 1 0,1-1 0,-1 0 0,0 1 0,1-1 0,-1 0 0,0 0 0,1 0 0,0 0 0,1 1 0,6 0-97,-1 1-1,1-1 1,0-1-1,0 1 1,0-1-1,0-1 1,0 0-1,0 0 1,0-1-1,-1 0 1,1 0-1,0-1 0,16-6 1,5-6-6729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24575,'0'-9'0,"0"1"0,0 12 0,0 18 0,0 20 0,0 7 0,0 9 0,0 3 0,0-3 0,0-2 0,10-12 0,2-12-8191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24575,'-5'0'0,"8"0"0,8 0 0,11 0 0,11 0 0,5 0 0,9 0 0,2 0 0,-8 0-8191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24575,'5'0'0,"1"5"0,4 1 0,15-1 0,11 0 0,5-2 0,9-1 0,6 0 0,-3-2 0,-1 0 0,-9 0-8191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106 202 24575,'-4'1'0,"0"-1"0,0 0 0,0 0 0,0 0 0,0 0 0,1-1 0,-1 0 0,0 0 0,0 0 0,0 0 0,1 0 0,-1-1 0,1 1 0,-1-1 0,1 0 0,0 0 0,0-1 0,-1 1 0,1-1 0,1 1 0,-1-1 0,0 0 0,1 0 0,0 0 0,-1 0 0,1-1 0,0 1 0,1-1 0,-1 1 0,1-1 0,-1 0 0,1 1 0,0-1 0,-1-8 0,2 9 0,-1 0 0,1-1 0,0 1 0,0-1 0,0 1 0,0-1 0,0 1 0,1 0 0,-1-1 0,1 1 0,0 0 0,0-1 0,1 1 0,-1 0 0,1 0 0,3-6 0,-2 5 0,1 0 0,-1 0 0,1 0 0,0 0 0,1 1 0,-1-1 0,0 1 0,1 0 0,9-4 0,-6 3 0,0 1 0,-1 0 0,1 1 0,0 0 0,0 0 0,0 1 0,1 0 0,-1 0 0,0 1 0,0 0 0,1 0 0,-1 1 0,16 3 0,-15-1 0,0 1 0,0 0 0,0 0 0,-1 1 0,1 0 0,-1 1 0,0 0 0,-1 0 0,0 0 0,0 1 0,0 0 0,0 0 0,-1 1 0,-1 0 0,1 0 0,-1 0 0,-1 1 0,1 0 0,2 9 0,-3-6 0,-1 0 0,0 0 0,-1 0 0,0 0 0,-1 0 0,0 1 0,-1-1 0,-1 0 0,0 1 0,0-1 0,-1 0 0,-1 0 0,0 0 0,-9 21 0,5-17 0,-1-1 0,-1 0 0,-1-1 0,0 0 0,0 0 0,-2-1 0,-23 22 0,18-21 0,0 0 0,-1-1 0,0 0 0,-1-2 0,-34 16 0,48-25 0,0 1 0,0-1 0,0-1 0,-1 1 0,1-1 0,-1 0 0,1 0 0,-1 0 0,1-1 0,-1 0 0,1 0 0,-10-1 0,15 1 0,-1-1 0,1 1 0,-1 0 0,1 0 0,-1 0 0,1-1 0,0 1 0,-1 0 0,1 0 0,-1-1 0,1 1 0,0 0 0,-1-1 0,1 1 0,0-1 0,-1 1 0,1 0 0,0-1 0,0 1 0,-1-1 0,1 1 0,0-1 0,0 1 0,0-1 0,0 1 0,0-1 0,-1 1 0,1 0 0,0-1 0,0 1 0,0-1 0,0 1 0,0-1 0,1 1 0,-1-1 0,0 1 0,0-1 0,0 0 0,14-17 0,-6 13 0,0 1 0,1-1 0,-1 2 0,1-1 0,0 1 0,0 0 0,0 1 0,0 0 0,0 0 0,1 1 0,-1 0 0,0 1 0,16 1 0,-5 0 0,0 1 0,0 1 0,0 1 0,-1 1 0,29 11 0,-5 4-682,46 27-1,-38-16-6143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95 221 24575,'-2'-1'0,"0"1"0,0-1 0,0 1 0,1-1 0,-1 0 0,0 0 0,0 0 0,1 0 0,-1 0 0,1 0 0,-1 0 0,1 0 0,-1 0 0,1-1 0,0 1 0,-1-1 0,1 1 0,0-1 0,0 0 0,0 1 0,0-1 0,0 0 0,1 0 0,-1 1 0,0-1 0,1-2 0,-13-53 0,12 54 0,0-4 0,0 0 0,1 0 0,-1-1 0,1 1 0,0 0 0,1 0 0,0-1 0,3-9 0,-3 14 0,0 0 0,0 1 0,0-1 0,1 0 0,0 1 0,-1-1 0,1 1 0,0 0 0,0-1 0,0 1 0,0 0 0,1 0 0,-1 0 0,1 1 0,-1-1 0,1 0 0,-1 1 0,1 0 0,0 0 0,0 0 0,0 0 0,0 0 0,4-1 0,-3 1 0,1 1 0,0-1 0,0 1 0,0 0 0,0 0 0,0 0 0,0 0 0,0 1 0,0 0 0,0 0 0,0 1 0,0-1 0,-1 1 0,9 4 0,-6-2 0,0 1 0,0 0 0,0 1 0,0 0 0,-1 0 0,0 0 0,-1 0 0,6 8 0,2 5 0,-2 1 0,0 0 0,-1 1 0,-1 0 0,11 38 0,-16-44 0,0-1 0,-1 1 0,-1 0 0,0 0 0,-1 0 0,-1 0 0,-2 25 0,1-31 0,-1 1 0,-1-1 0,1 0 0,-1-1 0,-1 1 0,0-1 0,0 1 0,-1-1 0,0 0 0,0 0 0,0-1 0,-1 0 0,-10 10 0,-3 1 0,-2-1 0,0 0 0,-33 18 0,44-28 0,0-2 0,-1 1 0,0-1 0,0-1 0,0 0 0,0-1 0,-1 0 0,1-1 0,-23 2 0,33-3 0,-1-1 0,1 0 0,0-1 0,0 1 0,-1 0 0,1 0 0,0 0 0,0-1 0,-1 1 0,1-1 0,0 1 0,0-1 0,0 1 0,-1-2 0,1 2 0,1 0 0,0-1 0,-1 1 0,1-1 0,0 1 0,-1-1 0,1 1 0,0-1 0,0 1 0,0 0 0,-1-1 0,1 1 0,0-1 0,0 1 0,0-1 0,0 1 0,0-1 0,0 0 0,0 1 0,0-1 0,0 1 0,0-1 0,0 0 0,1-1 0,0-1 0,0 1 0,1 0 0,-1 0 0,0 0 0,1 0 0,-1 0 0,1 0 0,0 0 0,0 0 0,0 1 0,3-3 0,2-1 0,0 0 0,1 1 0,0 1 0,0-1 0,0 1 0,1 0 0,-1 1 0,1 0 0,-1 0 0,1 1 0,0 0 0,-1 1 0,1 0 0,0 0 0,0 1 0,10 2 0,1 1 0,0 1 0,0 1 0,0 0 0,-1 2 0,33 18 0,-39-20-341,0 0 0,0 0-1,21 5 1,3-2-6485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160 104 24575,'-5'-1'0,"0"1"0,0-1 0,0 0 0,0 0 0,0 0 0,0 0 0,1-1 0,-10-4 0,13 5 0,0 1 0,0-1 0,0 1 0,0-1 0,0 0 0,0 1 0,0-1 0,0 0 0,1 0 0,-1 0 0,0 1 0,1-1 0,-1 0 0,0 0 0,1 0 0,-1 0 0,1 0 0,-1-1 0,1 1 0,0 0 0,-1 0 0,1 0 0,0 0 0,0 0 0,0 0 0,0-1 0,0 1 0,0 0 0,0 0 0,0 0 0,0 0 0,1 0 0,-1 0 0,0-1 0,1 1 0,-1 0 0,1 0 0,-1 0 0,1 0 0,-1 0 0,1 0 0,0 1 0,0-1 0,1-2 0,3-1 0,-1 0 0,1 0 0,0 0 0,0 1 0,0 0 0,1 0 0,-1 0 0,1 0 0,0 1 0,0 0 0,0 0 0,0 1 0,0-1 0,8 1 0,1-1 0,0 1 0,-1 0 0,1 1 0,29 4 0,-40-3 0,1 0 0,-1 0 0,0 1 0,1-1 0,-1 1 0,0 0 0,0 0 0,0 0 0,0 1 0,-1-1 0,1 1 0,-1 0 0,1 0 0,-1 0 0,0 1 0,0-1 0,-1 1 0,1 0 0,-1 0 0,1-1 0,-1 2 0,0-1 0,-1 0 0,1 0 0,-1 0 0,0 1 0,0-1 0,0 1 0,0 4 0,0 2 0,-1-1 0,0 0 0,0 1 0,-1-1 0,0 0 0,-1 1 0,0-1 0,-1 0 0,0 0 0,0-1 0,-10 19 0,2-9 0,-1 0 0,-2-1 0,1 0 0,-2-1 0,-1 0 0,0-1 0,-1-1 0,0-1 0,-1-1 0,-1 0 0,0-1 0,-24 11 0,-14-5 0,54-17 0,0 0 0,0-1 0,0 0 0,0 1 0,-1-1 0,1 0 0,0 0 0,0-1 0,0 1 0,0-1 0,0 1 0,0-1 0,0 0 0,0 0 0,0-1 0,-5-2 0,8 4 0,-1 0 0,0-1 0,1 1 0,-1 0 0,1-1 0,-1 1 0,1-1 0,0 1 0,-1-1 0,1 1 0,-1-1 0,1 1 0,0-1 0,-1 1 0,1-1 0,0 0 0,0 1 0,-1-1 0,1 0 0,0 1 0,0-1 0,0 1 0,0-1 0,0 0 0,0 1 0,0-1 0,0 0 0,0 1 0,0-1 0,1-1 0,0 1 0,-1-1 0,1 1 0,0 0 0,1-1 0,-1 1 0,0 0 0,0 0 0,0-1 0,1 1 0,-1 0 0,3-1 0,3-2 0,0 0 0,1 1 0,-1 0 0,10-2 0,-7 2 0,1 1 0,-1 1 0,1 0 0,-1 0 0,1 1 0,-1 0 0,1 1 0,-1 0 0,12 3 0,1 3 0,-1 0 0,0 2 0,21 11 0,-13-7-682,36 12-1,-24-13-6143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52 24575,'0'-2'0,"-1"-1"0,1 1 0,-1 0 0,0 0 0,1 0 0,-1-1 0,0 1 0,0 0 0,0 0 0,-1 0 0,1 0 0,0 0 0,-1 1 0,1-1 0,-1 0 0,0 1 0,0-1 0,1 1 0,-1 0 0,0-1 0,0 1 0,0 0 0,0 0 0,-1 0 0,1 0 0,0 1 0,0-1 0,-1 1 0,1-1 0,-5 1 0,-4-2 0,-1 0 0,0 1 0,0 1 0,-21 2 0,27-1 0,0 0 0,0 0 0,0 0 0,0 1 0,0 0 0,0 0 0,1 1 0,-1 0 0,1 0 0,-1 0 0,1 0 0,0 1 0,-8 8 0,10-9 0,0 0 0,1 1 0,-1-1 0,1 0 0,0 1 0,0 0 0,0-1 0,1 1 0,0 0 0,-1 0 0,1 0 0,0 0 0,1 0 0,-1 0 0,1 0 0,0 0 0,0 1 0,0-1 0,0 0 0,1 0 0,1 8 0,-1-9 0,1 0 0,-1 0 0,0-1 0,1 1 0,-1 0 0,1-1 0,0 1 0,0-1 0,0 0 0,0 1 0,0-1 0,1 0 0,-1 0 0,1 0 0,-1-1 0,1 1 0,0-1 0,0 1 0,5 1 0,1 0 0,-1 0 0,1-1 0,0 0 0,15 1 0,-27-3 0,-1 0 0,0 0 0,0 0 0,0 1 0,0 0 0,0 0 0,0 0 0,1 0 0,-1 0 0,0 1 0,1 0 0,-1-1 0,1 2 0,-4 2 0,1-1 0,0 1 0,1 0 0,-1 1 0,1 0 0,0 0 0,1 0 0,-6 9 0,6-9 0,1 0 0,-1 1 0,1-1 0,1 1 0,-1-1 0,1 1 0,0 0 0,1 0 0,0 0 0,0 0 0,0 0 0,1 1 0,0-1 0,0 0 0,1 0 0,0 0 0,3 10 0,-2-13 0,0 0 0,0-1 0,0 1 0,1-1 0,-1 1 0,1-1 0,0 0 0,0 0 0,1-1 0,-1 1 0,0-1 0,1 1 0,-1-1 0,1 0 0,0 0 0,0-1 0,0 1 0,0-1 0,7 2 0,5 0 0,1 0 0,-1-1 0,28 0 0,-18-2 30,1-1 0,-1-1 0,31-7 0,-43 6-216,-1 0 1,1-1-1,-1-1 0,0 0 1,-1-1-1,1 0 1,20-15-1,-10 2-6640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3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19 139 24575,'-1'-1'0,"-1"0"0,1 0 0,0 0 0,0 0 0,0 1 0,0-1 0,0 0 0,0-1 0,1 1 0,-1 0 0,0 0 0,1 0 0,-1 0 0,0-1 0,1 1 0,-1 0 0,1-1 0,0 1 0,0 0 0,-1-1 0,1 1 0,0-3 0,-1 1 0,1 0 0,-1 0 0,1 1 0,0-1 0,-1 0 0,1 0 0,1 0 0,-1 0 0,0 0 0,1 1 0,-1-1 0,1 0 0,0 0 0,0 1 0,0-1 0,0 0 0,0 1 0,1-1 0,3-4 0,-2 4 0,1-1 0,-1 1 0,1-1 0,0 1 0,0 0 0,0 1 0,1-1 0,-1 1 0,1 0 0,5-3 0,3 1 0,-1 1 0,1 0 0,-1 1 0,1 0 0,0 1 0,0 0 0,-1 1 0,16 2 0,-19 0 0,0 0 0,0 1 0,0 1 0,0-1 0,-1 1 0,1 1 0,-1-1 0,0 2 0,-1-1 0,1 1 0,-1 0 0,0 0 0,-1 1 0,1 0 0,-1 0 0,-1 1 0,1 0 0,7 15 0,-5-8 0,0 0 0,-1 1 0,-1 0 0,0 0 0,-1 0 0,-1 1 0,0 0 0,-2 0 0,2 30 0,-5-37 0,0 0 0,-1 1 0,-1-1 0,1 0 0,-2 0 0,1 0 0,-1-1 0,-1 1 0,0-1 0,0 0 0,-1 0 0,0 0 0,-9 9 0,-2 1 0,-1 0 0,-2-1 0,1 0 0,-26 16 0,31-25 0,0 0 0,-24 11 0,33-18 0,-1 1 0,0-1 0,0-1 0,0 1 0,0-1 0,-1 0 0,1 0 0,0-1 0,-11 0 0,16 0 0,0 0 0,0 0 0,-1 0 0,1 0 0,0 0 0,0 0 0,0-1 0,0 1 0,0 0 0,0-1 0,0 1 0,0-1 0,0 1 0,0-1 0,0 1 0,0-1 0,0 0 0,0 1 0,0-1 0,1 0 0,-1 0 0,0 0 0,0 0 0,1 1 0,-2-3 0,2 2 0,0-1 0,0 1 0,0 0 0,0-1 0,0 1 0,0-1 0,1 1 0,-1 0 0,0-1 0,1 1 0,-1-1 0,1 1 0,0 0 0,-1 0 0,1-1 0,1-1 0,3-4 0,0 1 0,1 0 0,-1 0 0,1 0 0,11-7 0,-8 7 0,0 1 0,0 0 0,1 1 0,-1 0 0,1 0 0,0 1 0,0 0 0,0 1 0,1 0 0,-1 1 0,0 0 0,1 1 0,-1 0 0,1 0 0,-1 1 0,16 3 0,-7 1 0,-1 0 0,0 1 0,0 1 0,0 0 0,-1 2 0,0 0 0,0 0 0,15 14 0,-20-15-455,-1 0 0,23 11 0,-7-8-6371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24575,'4'0'0,"7"0"0,10 0 0,7 0 0,7 0 0,7 0 0,6 0 0,3 0 0,-2 0 0,0 0 0,-8 0-8191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24575,'5'0'0,"5"0"0,16 0 0,21 0 0,8 0 0,3 0 0,-3 0 0,-3 0 0,5 0 0,-8 0-8191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41 24575,'-1'4'0,"0"-1"0,1 1 0,-1-1 0,-1 1 0,1-1 0,0 1 0,-1-1 0,0 0 0,0 0 0,0 0 0,-2 3 0,-28 31 0,-9 12 0,68-83 0,37-36 0,-50 55 0,-8 9 0,0 0 0,0 1 0,1-1 0,-1 1 0,1 1 0,14-8 0,-19 11 0,0 0 0,0 0 0,0 0 0,0 1 0,0-1 0,0 1 0,0-1 0,0 1 0,0 0 0,0 0 0,0 0 0,1 0 0,-1 0 0,0 1 0,0-1 0,0 0 0,0 1 0,0 0 0,0-1 0,0 1 0,-1 0 0,1 0 0,0 0 0,0 0 0,0 0 0,-1 1 0,1-1 0,-1 0 0,1 1 0,-1-1 0,0 1 0,1 0 0,0 1 0,6 10 0,-2-1 0,1 2 0,-2-1 0,0 1 0,6 23 0,10 74 0,-20-105 0,11 73 0,17 89 0,-26-155 0,0-2 0,0 1 0,-1-1 0,-1 1 0,1 14 0,-2-24 0,0 0 0,0 1 0,0-1 0,0 0 0,-1 0 0,1 1 0,-1-1 0,1 0 0,-1 0 0,0 0 0,0 1 0,0-1 0,0 0 0,0 0 0,-1-1 0,1 1 0,-1 0 0,1 0 0,-1-1 0,1 1 0,-1 0 0,0-1 0,0 0 0,0 1 0,0-1 0,0 0 0,-3 1 0,-2 0 0,0 0 0,0 0 0,0-1 0,0 0 0,0-1 0,0 1 0,0-1 0,0-1 0,0 1 0,0-1 0,0-1 0,0 1 0,-7-3 0,14 3 0,0 1 0,0 0 0,0 0 0,0 0 0,0 0 0,0-1 0,0 1 0,-1 0 0,1 0 0,0 0 0,0-1 0,0 1 0,0 0 0,0 0 0,0 0 0,0-1 0,0 1 0,0 0 0,0 0 0,1 0 0,-1-1 0,0 1 0,0 0 0,0 0 0,0 0 0,0-1 0,0 1 0,0 0 0,0 0 0,1 0 0,-1 0 0,0-1 0,0 1 0,0 0 0,0 0 0,0 0 0,1 0 0,-1 0 0,0 0 0,0 0 0,0-1 0,1 1 0,-1 0 0,0 0 0,0 0 0,0 0 0,1 0 0,-1 0 0,0 0 0,0 0 0,0 0 0,1 0 0,-1 0 0,0 0 0,0 0 0,0 0 0,1 0 0,-1 1 0,17-6 0,41-1 0,95 4 0,10-1 0,-113-5-1365,-8-4-5461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24575,'-5'0'0,"1"0"0,-1 1 0,0 0 0,1 0 0,-1 0 0,1 1 0,-1 0 0,1 0 0,-1 0 0,1 0 0,0 0 0,0 1 0,0 0 0,1 0 0,-1 0 0,1 0 0,-1 1 0,-3 5 0,-4 5 0,1 0 0,1 1 0,-12 27 0,11-22 0,2 1 0,0 0 0,1 0 0,2 1 0,0 0 0,1 0 0,1 0 0,1 1 0,2 29 0,1-45 0,0 1 0,1-1 0,0 0 0,1 0 0,-1 1 0,1-2 0,1 1 0,-1 0 0,1-1 0,1 1 0,-1-1 0,1 0 0,0-1 0,0 1 0,1-1 0,-1 0 0,1 0 0,0-1 0,11 6 0,-3-1 0,2-1 0,-1-1 0,1 0 0,0-1 0,0 0 0,1-2 0,27 5 0,-36-9 0,0 1 0,1-2 0,-1 1 0,0-1 0,0 0 0,0-1 0,0 0 0,0 0 0,0 0 0,-1-1 0,1 0 0,-1-1 0,1 0 0,8-6 0,-12 7 0,-1 1 0,0-1 0,1 1 0,-1-1 0,0 0 0,0 0 0,-1-1 0,1 1 0,0 0 0,-1-1 0,0 0 0,0 1 0,0-1 0,-1 0 0,1 0 0,-1 0 0,0 0 0,0 0 0,0-1 0,0 1 0,-1 0 0,0 0 0,0 0 0,0-1 0,0 1 0,-1 0 0,0 0 0,-2-8 0,1 6 0,-1 0 0,-1-1 0,1 1 0,-1 1 0,0-1 0,0 1 0,-1-1 0,1 1 0,-1 0 0,-1 1 0,1-1 0,-1 1 0,1 0 0,-1 1 0,-7-4 0,-7-3 0,-1 1 0,0 1 0,-32-8 0,44 14-91,-1 0 0,1 0 0,-1 1 0,0 1 0,1 0 0,-1 0 0,0 0 0,1 1 0,-1 1 0,1 0 0,-1 0 0,1 1 0,0 0 0,-11 5 0,0 2-6735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162 194 24575,'-9'0'0,"0"-1"0,0 0 0,-1 0 0,1 0 0,0-1 0,1-1 0,-1 1 0,-14-8 0,20 9 0,1 0 0,0-1 0,-1 1 0,1-1 0,0 1 0,0-1 0,0 0 0,0 0 0,1 0 0,-1 0 0,0 0 0,1 0 0,-1 0 0,1-1 0,0 1 0,0 0 0,0-1 0,0 1 0,0-1 0,1 1 0,-1-1 0,1 0 0,-1 1 0,1-1 0,0 0 0,0 1 0,0-1 0,1 0 0,-1 1 0,0-1 0,1 1 0,0-1 0,0 1 0,1-5 0,1 2 0,0 0 0,0 0 0,0 0 0,0 0 0,1 0 0,0 0 0,0 1 0,0 0 0,1 0 0,-1 0 0,1 1 0,0-1 0,0 1 0,0 0 0,1 0 0,-1 1 0,1 0 0,6-2 0,0 0 0,0 1 0,0 0 0,0 1 0,0 0 0,0 1 0,1 0 0,23 3 0,-28-1 0,-1 0 0,0 1 0,0 0 0,0 1 0,-1 0 0,1 0 0,0 0 0,-1 0 0,0 1 0,0 1 0,0-1 0,0 1 0,-1 0 0,0 0 0,0 0 0,0 1 0,-1-1 0,1 1 0,-2 0 0,1 1 0,0-1 0,-1 1 0,4 12 0,0 3 0,-1-1 0,-1 1 0,0 0 0,-2 0 0,-1 1 0,-1 33 0,-1-44 0,0 1 0,-1-1 0,-1 1 0,0-1 0,-1 1 0,0-1 0,-1 0 0,0 0 0,-1-1 0,0 1 0,-1-1 0,-1 0 0,1-1 0,-2 1 0,1-1 0,-2-1 0,-9 11 0,-1-2 0,-1-1 0,0 0 0,-1-2 0,-23 13 0,33-21 0,0-2 0,0 0 0,-1 0 0,1-1 0,-1 0 0,-1-1 0,1 0 0,0-1 0,-1-1 0,-17 1 0,28-2 0,0 0 0,0 0 0,0 0 0,0 0 0,0 0 0,1 0 0,-1 0 0,0-1 0,0 1 0,0-1 0,0 1 0,1-1 0,-1 0 0,0 0 0,1 0 0,-1 0 0,0 0 0,1 0 0,-1 0 0,1 0 0,0 0 0,-1-1 0,1 1 0,0-1 0,0 1 0,0-1 0,0 1 0,0-1 0,0 0 0,0 1 0,0-3 0,1 1 0,0 0 0,0 0 0,1 0 0,-1 0 0,1 1 0,-1-1 0,1 0 0,0 0 0,0 1 0,0-1 0,1 0 0,-1 1 0,1-1 0,-1 1 0,1 0 0,0-1 0,0 1 0,0 0 0,4-3 0,5-4 0,1 0 0,0 1 0,0 1 0,0 0 0,1 1 0,0 0 0,1 1 0,-1 0 0,25-5 0,-15 6 0,0 0 0,1 1 0,0 2 0,0 0 0,27 3 0,-31 2 19,0 0 0,-1 1 0,1 1 0,-1 1 0,0 1 0,19 11-1,-14-7-517,1-1 0,36 11 0,-23-13-6327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24575,'-18'24'0,"2"-5"0,6-3 0,-19 35 0,27-48 0,1 0 0,0 0 0,0 0 0,0 0 0,0 1 0,0-1 0,0 0 0,1 1 0,0-1 0,0 0 0,0 1 0,0-1 0,1 7 0,0-8 0,0 0 0,1 0 0,-1 0 0,0 0 0,1-1 0,-1 1 0,1 0 0,0-1 0,-1 1 0,1-1 0,0 0 0,0 1 0,0-1 0,0 0 0,0 0 0,0 0 0,0 0 0,0-1 0,1 1 0,-1-1 0,0 1 0,4-1 0,56 5 0,-53-5 0,3 0 0,-1 0 0,1 1 0,-1 0 0,1 1 0,-1 1 0,15 4 0,-23-6 0,1 1 0,-1 0 0,1 0 0,-1 0 0,1 0 0,-1 0 0,0 1 0,0-1 0,0 1 0,-1 0 0,1 0 0,0 0 0,-1 0 0,0 1 0,0-1 0,0 1 0,0-1 0,-1 1 0,1 0 0,-1-1 0,2 9 0,-3-9 7,1 0-1,-1 0 0,1 0 0,-1 0 1,0 0-1,0 1 0,-1-1 1,1 0-1,0 0 0,-1 0 0,0 0 1,0 0-1,0 0 0,0 0 1,0-1-1,-1 1 0,1 0 0,-4 4 1,2-4-121,0 1-1,-1-1 1,1 0 0,-1 0 0,1-1-1,-1 1 1,0-1 0,0 0 0,0 0 0,0 0-1,-1 0 1,-4 0 0,-24 6-6712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24575,'0'-5'0,"5"-1"0,15-9 0,22-1 0,10 1 0,8 3 0,5 5 0,-1 2 0,-11 3-8191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24575,'4'0'0,"12"0"0,11 0 0,6 0 0,7 0 0,10 0 0,-3-4 0,-1-2 0,1 0 0,-2 1 0,-10 2-8191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24575,'4'0'0,"12"0"0,11 0 0,11 0 0,3 0 0,4 0 0,-1 0 0,6 0 0,4 0 0,-4 9 0,0 3 0,-9 0-8191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24575,'0'10'0,"0"16"0,0 13 0,0 13 0,0 8 0,0-2 0,0-2 0,4-10 0,12-13 0,2-13-8191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73 240 24575,'-3'0'0,"0"0"0,0-1 0,0 1 0,0-1 0,0 0 0,0 1 0,0-2 0,0 1 0,0 0 0,0 0 0,1-1 0,-1 0 0,1 1 0,-1-1 0,1 0 0,0 0 0,-1 0 0,1-1 0,0 1 0,0 0 0,1-1 0,-1 0 0,0 1 0,1-1 0,0 0 0,0 1 0,-1-1 0,2 0 0,-1 0 0,0 0 0,0-5 0,0 2 0,0 0 0,0-1 0,1 1 0,0 0 0,0 0 0,1 0 0,-1-1 0,1 1 0,1 0 0,-1 0 0,1 0 0,0 0 0,0 1 0,7-12 0,-4 11 0,0 0 0,0 0 0,1 1 0,0-1 0,0 1 0,0 0 0,1 1 0,-1 0 0,1 0 0,0 0 0,0 1 0,1 0 0,-1 0 0,1 1 0,0 0 0,-1 0 0,1 1 0,0 0 0,14 0 0,-13 0 0,0 2 0,1-1 0,-1 1 0,0 1 0,0-1 0,0 2 0,0-1 0,0 1 0,0 1 0,-1-1 0,1 2 0,-1-1 0,0 1 0,-1 0 0,1 0 0,8 9 0,-8-4 0,1 0 0,-2 0 0,1 1 0,-1 0 0,-1 1 0,0 0 0,-1-1 0,0 2 0,-1-1 0,0 1 0,-1-1 0,2 20 0,0 10 0,-2 0 0,-5 63 0,1-96 0,1 1 0,-2-1 0,0 0 0,0 0 0,0 1 0,-1-2 0,0 1 0,-1 0 0,0-1 0,-1 1 0,1-1 0,-2 0 0,1-1 0,-1 1 0,0-1 0,0 0 0,-1-1 0,0 0 0,0 0 0,-1 0 0,-9 5 0,-1 1 0,0-1 0,-1 0 0,0-1 0,-1-2 0,0 0 0,-1-1 0,1 0 0,-28 3 0,45-9 0,-1-1 0,1 0 0,-1 0 0,1 0 0,-1 0 0,1-1 0,-1 1 0,1-1 0,0 0 0,-1 0 0,1 0 0,0 0 0,0-1 0,0 0 0,-5-3 0,7 5 0,0-1 0,0 0 0,1 0 0,-1 1 0,0-1 0,1 0 0,-1 0 0,1 0 0,-1 0 0,1 0 0,-1 0 0,1 0 0,0 0 0,-1 0 0,1 0 0,0 0 0,0 0 0,0 0 0,0 0 0,0-2 0,0 1 0,1 0 0,0 0 0,-1 0 0,1 0 0,0 1 0,0-1 0,0 0 0,0 0 0,0 0 0,1 1 0,-1-1 0,0 1 0,1-1 0,1-1 0,7-5 0,1 1 0,-1 0 0,1 0 0,1 1 0,-1 0 0,1 1 0,0 0 0,0 1 0,0 1 0,16-3 0,2 1 0,0 1 0,1 1 0,36 2 0,-50 1 0,-1 1 0,1 0 0,-1 1 0,0 1 0,0 1 0,0 0 0,0 1 0,-1 1 0,0 0 0,0 1 0,0 1 0,-1 0 0,0 1 0,0 0 0,-1 1 0,22 23 0,-34-32-29,5 6-119,0 0-1,0-1 1,0 0-1,1 0 1,0-1-1,0 1 1,0-2-1,11 6 1,10 1-6678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121 216 24575,'-6'1'0,"-1"-1"0,1-1 0,-1 1 0,1-1 0,-1-1 0,1 1 0,0-1 0,-1 0 0,-9-5 0,12 5 0,1-1 0,0 1 0,0-1 0,0 1 0,0-1 0,0 0 0,0 0 0,1 0 0,-1-1 0,1 1 0,0-1 0,0 1 0,1-1 0,-1 0 0,1 0 0,-2-6 0,2 7 0,0 0 0,0 1 0,1-1 0,0-1 0,-1 1 0,1 0 0,0 0 0,1 0 0,-1 0 0,0 0 0,1 0 0,0 0 0,-1 0 0,1 1 0,0-1 0,1 0 0,1-3 0,0 2 0,0 0 0,0 0 0,0 0 0,1 1 0,-1-1 0,1 1 0,0 0 0,0 0 0,7-4 0,4 0 0,0 0 0,0 1 0,1 1 0,0 0 0,20-2 0,-20 4 0,-1 0 0,1 2 0,0 0 0,0 1 0,0 0 0,0 1 0,0 1 0,22 5 0,-28-3 0,1-1 0,-1 1 0,-1 0 0,1 1 0,0 1 0,-1-1 0,0 1 0,-1 1 0,1 0 0,-1 0 0,0 0 0,-1 1 0,9 11 0,-6-4 0,-1-1 0,0 1 0,-1 1 0,0 0 0,-2 0 0,0 1 0,0-1 0,5 34 0,-9-39 0,-1-1 0,0 1 0,0-1 0,-1 1 0,-1 0 0,1-1 0,-2 1 0,1-1 0,-2 1 0,1-1 0,-1 0 0,-1 1 0,0-2 0,-1 1 0,-10 17 0,1-8 0,-1-1 0,-1-1 0,-22 20 0,29-30 0,0 1 0,0-2 0,-1 1 0,1-1 0,-1-1 0,-1 0 0,1 0 0,-20 5 0,28-9 0,0-1 0,0 1 0,0-1 0,0 1 0,0-1 0,0 0 0,-1 0 0,1 0 0,0 0 0,0 0 0,0 0 0,0-1 0,0 1 0,0-1 0,-1 1 0,1-1 0,-2-1 0,3 1 0,1 1 0,0 0 0,0-1 0,-1 1 0,1-1 0,0 1 0,-1-1 0,1 1 0,0 0 0,0-1 0,0 1 0,0-1 0,0 1 0,-1-1 0,1 1 0,0-1 0,0 1 0,0-1 0,0 1 0,0-1 0,1 1 0,-1-1 0,0 1 0,0-2 0,13-17 0,-9 14 0,1 0 0,0 1 0,0-1 0,0 1 0,1 1 0,-1-1 0,1 1 0,0 0 0,0 0 0,0 1 0,0-1 0,1 1 0,-1 1 0,1-1 0,-1 1 0,1 0 0,-1 1 0,1-1 0,7 2 0,-2 0 0,1 2 0,0-1 0,-1 1 0,0 1 0,1 1 0,-1-1 0,-1 2 0,22 12 0,-20-10-151,1-1-1,1-1 0,-1 0 0,1 0 1,0-2-1,0 0 0,1 0 1,16 0-1,11 0-6674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181 204 24575,'-6'0'0,"-9"1"0,-1-1 0,1-1 0,0-1 0,-28-6 0,39 7 0,0 0 0,0-1 0,1 1 0,-1-1 0,0 0 0,1 0 0,0-1 0,-1 1 0,1-1 0,0 1 0,0-1 0,0 0 0,1 0 0,-1 0 0,1-1 0,-1 1 0,1-1 0,0 1 0,0-1 0,1 0 0,-1 0 0,1 1 0,-1-6 0,1 5 0,0 1 0,0-1 0,1 0 0,-1 0 0,1 0 0,0 0 0,0 1 0,1-1 0,-1 0 0,1 0 0,0 0 0,0 1 0,0-1 0,0 0 0,1 1 0,-1-1 0,1 1 0,0 0 0,0-1 0,0 1 0,1 0 0,-1 0 0,1 0 0,-1 1 0,1-1 0,0 1 0,0-1 0,0 1 0,1 0 0,-1 0 0,7-3 0,-3 2 0,0 0 0,0 1 0,1 0 0,-1 0 0,0 1 0,1 0 0,-1 0 0,1 0 0,-1 1 0,1 0 0,0 1 0,-1 0 0,0 0 0,1 0 0,10 4 0,-8 0 0,0-1 0,-1 1 0,1 1 0,-1 0 0,0 0 0,-1 1 0,0 0 0,0 0 0,0 1 0,-1 0 0,0 0 0,0 1 0,-1 0 0,0 0 0,-1 0 0,0 1 0,0 0 0,-1 0 0,4 16 0,-2-1 0,0 1 0,-2 0 0,-1 0 0,-1 1 0,-2-1 0,-4 52 0,3-67 0,-1-1 0,0 1 0,-1 0 0,0-1 0,-1 0 0,0 0 0,0 0 0,-1 0 0,-1-1 0,1 0 0,-1 0 0,-1 0 0,0-1 0,-10 10 0,0-2 0,-1-2 0,-1 0 0,0-1 0,0-1 0,-37 16 0,54-27 0,1 0 0,-1 0 0,0-1 0,0 1 0,0 0 0,1-1 0,-1 1 0,0-1 0,0 0 0,0 1 0,0-1 0,0 0 0,0 0 0,0 0 0,0-1 0,0 1 0,0 0 0,0-1 0,0 1 0,0-1 0,-2-1 0,3 1 0,0 0 0,0 0 0,0 0 0,0 0 0,1 0 0,-1-1 0,0 1 0,1 0 0,-1-1 0,1 1 0,-1 0 0,1-1 0,0 1 0,-1 0 0,1-1 0,0 1 0,0-1 0,0 1 0,0-1 0,0 1 0,0 0 0,1-1 0,-1 1 0,0-1 0,1 1 0,-1 0 0,1-1 0,-1 1 0,2-2 0,0-1 0,0 0 0,1 0 0,0-1 0,0 1 0,0 1 0,0-1 0,1 0 0,-1 1 0,1 0 0,0 0 0,0 0 0,0 0 0,0 1 0,1-1 0,-1 1 0,1 0 0,-1 0 0,1 1 0,0-1 0,0 1 0,9-1 0,1 0 0,-1 1 0,1 0 0,-1 1 0,1 0 0,0 1 0,19 4 0,-11 1 34,0 2-1,0 0 1,29 16-1,-25-12-783,41 14 1,-28-15-6077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24575,'-9'0'0,"-3"0"-8191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110 223 24575,'-4'0'0,"-1"-1"0,0 1 0,0-1 0,0 0 0,1-1 0,-1 1 0,0-1 0,1 0 0,-1 0 0,1 0 0,0 0 0,0-1 0,0 0 0,0 0 0,0 0 0,1 0 0,-1-1 0,1 1 0,0-1 0,0 0 0,0 0 0,1 0 0,-1 0 0,1-1 0,0 1 0,0-1 0,-2-8 0,3 9 0,0 1 0,0-1 0,0 0 0,1 0 0,-1 0 0,1 0 0,0 0 0,0-1 0,1 1 0,-1 0 0,1 1 0,0-1 0,0 0 0,0 0 0,1 0 0,-1 0 0,1 1 0,0-1 0,0 1 0,0-1 0,0 1 0,1 0 0,-1 0 0,1 0 0,0 0 0,0 0 0,0 1 0,0-1 0,1 1 0,-1 0 0,1 0 0,-1 0 0,8-2 0,1-1 0,0 1 0,1 1 0,-1 0 0,1 0 0,0 2 0,0-1 0,0 2 0,0 0 0,0 0 0,-1 1 0,1 1 0,17 4 0,-20-3 0,0 0 0,-1 0 0,0 1 0,0 1 0,0 0 0,-1 0 0,1 0 0,-1 1 0,0 1 0,-1-1 0,1 1 0,-2 0 0,1 1 0,-1 0 0,0 0 0,9 15 0,-3 1 0,0 1 0,-2 0 0,12 41 0,-18-50 0,0 1 0,-2-1 0,0 0 0,0 1 0,-1 0 0,-2-1 0,-1 20 0,-1-25 0,0-1 0,0 0 0,-1 0 0,-1 0 0,0 0 0,0 0 0,0-1 0,-2 0 0,1 0 0,-1-1 0,0 0 0,-1 0 0,-8 7 0,7-7 0,1-1 0,-1 0 0,-1 0 0,1-1 0,-1 0 0,-1-1 0,1 0 0,0-1 0,-1 0 0,0 0 0,0-1 0,-15 2 0,22-5 0,0 0 0,0-1 0,0 1 0,0-1 0,0 0 0,0 0 0,1 0 0,-7-3 0,10 4 0,-1 0 0,1 0 0,-1 0 0,1-1 0,0 1 0,-1 0 0,1-1 0,-1 1 0,1 0 0,-1-1 0,1 1 0,0 0 0,-1-1 0,1 1 0,0-1 0,-1 1 0,1-1 0,0 1 0,0-1 0,-1 1 0,1-1 0,0 1 0,0-1 0,0 0 0,0 0 0,0 1 0,1-1 0,-1 0 0,1 0 0,-1 1 0,1-1 0,0 0 0,-1 1 0,1-1 0,0 0 0,-1 1 0,1-1 0,0 1 0,0-1 0,-1 1 0,1-1 0,0 1 0,0 0 0,0-1 0,1 1 0,11-4 0,0 0 0,0 1 0,0 0 0,1 1 0,-1 1 0,1 0 0,-1 1 0,19 2 0,-12 0 0,0 1 0,-1 0 0,1 2 0,-1 0 0,19 9 0,14 15 124,-14-6-1613,-11-10-5337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322 209 24575,'-49'1'0,"25"0"0,0 0 0,0-2 0,0 0 0,0-2 0,0-1 0,-41-12 0,61 15 0,1 0 0,-1-1 0,1 1 0,-1-1 0,1 0 0,0 0 0,-1 0 0,1-1 0,0 1 0,0-1 0,1 0 0,-1 0 0,1 1 0,-1-2 0,1 1 0,0 0 0,0 0 0,0-1 0,1 1 0,-1-1 0,1 0 0,0 1 0,0-1 0,0 0 0,0-4 0,1 4 0,0 0 0,0-1 0,1 1 0,-1 0 0,1 0 0,0 0 0,1 0 0,-1 0 0,1 0 0,0 0 0,0 0 0,0 0 0,0 1 0,1-1 0,-1 1 0,1 0 0,0-1 0,0 1 0,0 1 0,0-1 0,1 0 0,5-3 0,-4 3 0,0 0 0,1 0 0,-1 0 0,1 1 0,0 0 0,0 0 0,0 0 0,0 1 0,0 0 0,0 0 0,0 1 0,0-1 0,1 1 0,-1 1 0,0-1 0,0 1 0,0 0 0,0 0 0,0 1 0,0 0 0,0 0 0,0 0 0,0 1 0,-1 0 0,0 0 0,1 0 0,-1 1 0,0-1 0,7 8 0,0 1 0,0 0 0,-1 0 0,-1 1 0,0 0 0,-1 0 0,0 2 0,-1-1 0,-1 1 0,0 0 0,6 18 0,-9-18 0,0-1 0,0 1 0,-2 1 0,0-1 0,0 0 0,-2 0 0,0 1 0,-1-1 0,0 0 0,-1 1 0,-7 25 0,6-31 0,-1 0 0,0-1 0,0 0 0,-1 0 0,0 0 0,-1 0 0,0-1 0,0 0 0,-1 0 0,0 0 0,0-1 0,-1 0 0,0-1 0,0 0 0,-1 0 0,0 0 0,0-1 0,-14 6 0,11-6 0,0-1 0,0 0 0,0-1 0,0 0 0,0-1 0,-1 0 0,1-1 0,0 0 0,-20-2 0,31 1 0,0 0 0,0 0 0,0 0 0,0 0 0,0 0 0,1 0 0,-1-1 0,0 1 0,0 0 0,0 0 0,0-1 0,0 1 0,1 0 0,-1-1 0,0 1 0,0-1 0,1 1 0,-1-1 0,0 1 0,1-1 0,-1 0 0,0 1 0,1-1 0,-1 0 0,1 1 0,-1-1 0,0-1 0,1 1 0,1 0 0,-1 0 0,0-1 0,0 1 0,1 0 0,-1 0 0,1 0 0,-1 0 0,1 0 0,0 0 0,-1 0 0,1 0 0,0 0 0,-1 1 0,1-1 0,0 0 0,2-1 0,3-3 0,1 0 0,-1 0 0,1 1 0,1 0 0,7-3 0,-3 3 0,0 1 0,1 0 0,-1 1 0,1 0 0,-1 1 0,1 1 0,0 0 0,-1 1 0,1 0 0,-1 1 0,1 0 0,15 6 0,18 7 0,86 40 0,-47-17 0,-63-29-682,42 9-1,-30-12-6143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24575,'5'0'0,"6"0"0,14 0 0,18 0 0,6 0 0,3 0 0,-7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1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1 929 24575,'0'4'0,"0"17"0,0-21 0,0 0 0,0 0 0,0 0 0,1 0 0,-1 0 0,0 0 0,0 0 0,0-1 0,0 1 0,0 0 0,0 0 0,1 0 0,-1 0 0,0 0 0,0 0 0,0 0 0,0 0 0,0 0 0,1 0 0,-1 0 0,0 0 0,0 0 0,0 0 0,0 0 0,0 1 0,0-1 0,1 0 0,-1 0 0,0 0 0,0 0 0,0 0 0,0 0 0,0 0 0,1 0 0,14-72 0,-5 17 0,20-74 0,37-147 0,-44 207 0,-15 46 0,0 0 0,6-35 0,-8 21 0,23-173 0,-29 210 0,0 0 0,0 0 0,0 0 0,0 0 0,0 0 0,0 0 0,1 0 0,-1 0 0,0 0 0,0 0 0,0 0 0,0 0 0,0 0 0,0 0 0,0 0 0,0 0 0,0 0 0,1 0 0,-1 0 0,0 0 0,0 0 0,0 0 0,0 0 0,0 0 0,0 0 0,0 0 0,0 0 0,1 0 0,-1 0 0,0 0 0,0 0 0,0 0 0,0 0 0,0 0 0,0 0 0,0 0 0,0 0 0,0-1 0,0 1 0,1 0 0,-1 0 0,0 0 0,0 0 0,0 0 0,0 0 0,8 22 0,11 45 0,-14-49 0,201 608 0,-135-469 0,-25-60 0,-45-96 0,-1 0 0,1 0 0,0 1 0,-1-1 0,1 0 0,-1 1 0,1-1 0,-1 0 0,0 1 0,1-1 0,-1 0 0,0 1 0,0-1 0,0 1 0,0-1 0,0 1 0,0-1 0,-1 0 0,1 1 0,0-1 0,-1 0 0,1 1 0,-1-1 0,1 0 0,-1 1 0,0-1 0,0 0 0,1 0 0,-1 0 0,0 0 0,0 0 0,0 0 0,0 0 0,0 0 0,0 0 0,-1 0 0,1 0 0,0-1 0,0 1 0,-1 0 0,1-1 0,-3 1 0,-5 2 0,0-1 0,0-1 0,0 0 0,0 0 0,-15-1 0,-146-14 0,19 0 0,126 13 0,-1 2 0,0 0 0,-47 10 0,62-8-1365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24575,'0'6'0,"1"0"0,0 0 0,0 0 0,1 0 0,0 0 0,3 8 0,4 13 0,56 169 0,-62-190 0,0 1 0,0-1 0,0 1 0,1-1 0,0 0 0,7 8 0,-10-13 0,0 0 0,0 0 0,0 0 0,0 0 0,0 0 0,0 0 0,0-1 0,0 1 0,0 0 0,0-1 0,0 1 0,1 0 0,-1-1 0,0 0 0,0 1 0,1-1 0,-1 0 0,0 0 0,1 1 0,-1-1 0,0 0 0,1 0 0,-1-1 0,0 1 0,1 0 0,-1 0 0,0-1 0,1 1 0,-1 0 0,0-1 0,0 0 0,0 1 0,1-1 0,-1 1 0,0-1 0,0 0 0,0 0 0,0 0 0,2-2 0,2-3 0,0-1 0,0 1 0,-1-1 0,0 0 0,0-1 0,0 1 0,-1-1 0,0 0 0,-1 0 0,4-13 0,10-31 0,4-6 62,-16 42-419,2 0 0,-1 1 1,10-17-1,0 8-6469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24575,'5'9'0,"10"3"0,12 0 0,11-3 0,8-2 0,1-3 0,6-2 0,3 8 0,-8 2-8191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24575,'1'0'0,"-1"-1"0,0 0 0,1 1 0,-1-1 0,1 1 0,-1-1 0,0 0 0,1 1 0,-1-1 0,1 1 0,0-1 0,-1 1 0,1-1 0,-1 1 0,1 0 0,0-1 0,-1 1 0,1 0 0,0-1 0,-1 1 0,1 0 0,0 0 0,-1 0 0,2 0 0,22-5 0,-20 4 0,18-2 0,1 0 0,0 2 0,-1 0 0,1 1 0,0 2 0,33 6 0,-49-7 0,0 1 0,1 0 0,-2 1 0,1 0 0,0 0 0,0 0 0,-1 1 0,0 0 0,1 0 0,7 8 0,-11-9 0,0 1 0,0 0 0,0 0 0,0 0 0,-1 0 0,0 0 0,0 0 0,0 1 0,0-1 0,-1 1 0,1-1 0,-1 1 0,0 0 0,-1-1 0,1 1 0,-1 0 0,0 8 0,0-8 0,-1 0 0,1 0 0,-1-1 0,0 1 0,0 0 0,-1 0 0,1-1 0,-1 1 0,0-1 0,0 1 0,-1-1 0,1 0 0,-1 0 0,0 0 0,-4 5 0,1-4 0,1-1 0,-1 1 0,0-1 0,0 0 0,-1 0 0,1-1 0,-1 0 0,0 0 0,-8 2 0,-12 1 0,1-1 0,-1-1 0,0-1 0,-35-1 0,50-2 0,9 0 0,5 0 0,20 0 0,-1 2 0,22 3 0,-25 0 0,0 1 0,0 0 0,-1 2 0,0 0 0,0 0 0,-1 2 0,0 0 0,25 22 0,-31-23 0,0 0 0,-1 1 0,0 0 0,0 0 0,-1 1 0,-1 0 0,0 1 0,0 0 0,-1 0 0,-1 0 0,0 1 0,0-1 0,2 15 0,-3-9 0,-1 1 0,-1-1 0,-1 0 0,0 0 0,-1 1 0,-1-1 0,-1 0 0,-1 1 0,-6 22 0,8-38 0,-1 1 0,1 0 0,-1-1 0,0 1 0,-1-1 0,1 0 0,0 0 0,-1 0 0,0 0 0,0 0 0,0 0 0,0-1 0,0 1 0,0-1 0,-1 0 0,1 0 0,-1 0 0,1-1 0,-1 1 0,0-1 0,0 0 0,0 0 0,0 0 0,-5 0 0,-8 1 0,0-1 0,-1-1 0,0-1 0,-19-3 0,28 3 0,-18-2 0,0-1 0,0-1 0,-37-13 0,63 18-2,0 0 0,1 0 0,-1 0 0,0-1-1,0 1 1,0 0 0,1-1 0,-1 1 0,0-1 0,0 1-1,1-1 1,-1 1 0,0-1 0,1 0 0,-1 1-1,1-1 1,-2-1 0,10-5 99,25 1-1520,6 3-5403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19:5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286 100 24575,'-13'0'0,"3"1"0,-1-2 0,1 1 0,-1-1 0,-11-3 0,20 4 0,0-1 0,-1 0 0,1 0 0,-1 0 0,1 0 0,0 0 0,0 0 0,-1-1 0,1 1 0,0-1 0,0 1 0,0-1 0,1 0 0,-1 0 0,0 0 0,1 0 0,-1 0 0,1 0 0,0 0 0,0-1 0,-2-3 0,3 5 0,-1-1 0,1 1 0,0-1 0,-1 1 0,1-1 0,0 1 0,0-1 0,0 0 0,0 1 0,0-1 0,1 1 0,-1-1 0,0 1 0,1-1 0,-1 1 0,1 0 0,0-1 0,-1 1 0,1-1 0,0 1 0,0 0 0,0 0 0,0-1 0,0 1 0,0 0 0,0 0 0,0 0 0,0 0 0,1 0 0,-1 0 0,0 1 0,1-1 0,1-1 0,1 0 0,1 1 0,-1-1 0,0 0 0,1 1 0,-1 0 0,1 0 0,-1 1 0,1-1 0,0 1 0,4 0 0,-2 1 0,-1 0 0,1 0 0,-1 0 0,1 1 0,-1 0 0,0 1 0,0-1 0,0 1 0,-1 1 0,1-1 0,0 1 0,-1 0 0,0 0 0,8 8 0,-6-4 0,-1 0 0,0 0 0,0 0 0,-1 1 0,0 0 0,0 0 0,-1 1 0,-1-1 0,4 12 0,-4-10 0,0 1 0,-1 0 0,0 0 0,-1 0 0,0 0 0,-1 0 0,0 0 0,-1 0 0,-1 0 0,0 0 0,0 0 0,-1 0 0,-1-1 0,0 1 0,0-1 0,-11 19 0,0-11 0,0 0 0,-2-1 0,-1-1 0,0 0 0,-1-1 0,0-1 0,-2-1 0,1-1 0,-2-1 0,0 0 0,-44 15 0,56-24 0,1-1 0,-1 0 0,1-1 0,-14 1 0,21-2 0,0 0 0,0 0 0,0-1 0,0 1 0,0 0 0,0-1 0,0 1 0,0-1 0,0 0 0,0 0 0,-3-1 0,5 2 0,-1-1 0,1 1 0,-1-1 0,1 1 0,-1-1 0,1 0 0,-1 1 0,1-1 0,-1 0 0,1 1 0,0-1 0,0 0 0,-1 1 0,1-1 0,0 0 0,0 0 0,0 1 0,0-1 0,0 0 0,0 0 0,0 0 0,0 1 0,0-1 0,0 0 0,0 0 0,0 1 0,1-1 0,-1 0 0,0 1 0,1-2 0,1-2 0,0 1 0,0 0 0,0 0 0,0 0 0,1 0 0,0 0 0,-1 1 0,1-1 0,0 1 0,0-1 0,0 1 0,0 0 0,1 1 0,-1-1 0,1 0 0,-1 1 0,6-2 0,0 0 0,0 1 0,1 0 0,-1 0 0,1 1 0,-1 0 0,12 1 0,-4 1 0,-1 2 0,1 0 0,-1 1 0,0 0 0,0 1 0,27 14 0,-9-2 0,61 41 0,-62-31-1365,-9-2-5461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24575,'0'630'0,"0"-620"0,0-1 0,-1 0 0,0 0 0,0 0 0,-1 0 0,0 0 0,-6 15 0,6-19 0,-1-1 0,1 0 0,-1 0 0,1 0 0,-1-1 0,0 1 0,-1-1 0,1 0 0,-1 1 0,1-1 0,-1-1 0,0 1 0,0-1 0,0 1 0,0-1 0,-1 0 0,-5 2 0,-20 3 0,1 0 0,-56 4 0,1 1 0,42-3-1365,14-2-5461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24575,'-4'0'0,"-12"5"0,-2 6 0,-7 10 0,0 11 0,4 4 0,7 6 0,4 5 0,5 8 0,3 8 0,2 3 0,1-1 0,0-2 0,0-2 0,0-3 0,-1-7 0,1-11-8191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24575,'5'0'0,"6"0"0,14-9 0,23-4 0,25-8 0,23 0 0,23-7 0,24 3 0,19-10 0,1 2 0,-14-2 0,-23 4 0,-24 8 0,-29 3 0,-22 4 0,-20 6-8191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24575,'-8'3'0,"0"1"0,1-1 0,0 1 0,-1 1 0,1 0 0,1 0 0,-1 0 0,1 1 0,0-1 0,0 1 0,0 1 0,1-1 0,0 1 0,1 0 0,-1 1 0,1-1 0,1 1 0,-4 9 0,2-4 0,0 1 0,2-1 0,0 1 0,0 0 0,1 0 0,1 0 0,0 1 0,1-1 0,4 28 0,-4-39 0,1 1 0,1 0 0,-1 0 0,1-1 0,-1 1 0,1-1 0,0 1 0,0-1 0,0 0 0,1 0 0,-1 0 0,1 0 0,0 0 0,0 0 0,0-1 0,0 1 0,0-1 0,0 0 0,1 0 0,-1 0 0,1-1 0,0 1 0,-1-1 0,1 1 0,0-1 0,0-1 0,0 1 0,7 0 0,4 0 0,0 0 0,-1-1 0,1 0 0,0-1 0,0-1 0,19-5 0,-29 6 0,-1 0 0,1-1 0,-1 1 0,1-1 0,-1 0 0,0 0 0,0 0 0,0-1 0,0 0 0,-1 1 0,1-1 0,0 0 0,-1-1 0,0 1 0,0-1 0,0 1 0,0-1 0,-1 0 0,0 0 0,1 0 0,-1-1 0,2-6 0,-3 6 0,0-1 0,0 0 0,0 0 0,-1 0 0,0 0 0,0 0 0,0 0 0,-1 1 0,0-1 0,0 0 0,0 0 0,-1 0 0,0 1 0,0-1 0,0 1 0,-1 0 0,-4-7 0,1 2 0,-1 0 0,-1 0 0,0 1 0,0 0 0,0 1 0,-1 0 0,-1 0 0,1 1 0,-1 0 0,-1 1 0,-13-7 0,20 11 0,0 0 0,-1 0 0,1 1 0,-1-1 0,0 1 0,1 0 0,-1 1 0,0-1 0,0 1 0,1 0 0,-1 0 0,0 0 0,0 1 0,1-1 0,-1 1 0,0 0 0,1 1 0,-1-1 0,1 1 0,-1 0 0,1 0 0,0 0 0,0 1 0,0-1 0,0 1 0,0 0 0,1 0 0,-1 1 0,1-1 0,-6 8 0,2-1 0,1 1 0,0 0 0,1 0 0,0 0 0,0 0 0,2 1 0,-1 0 0,1-1 0,1 1 0,-2 22 0,2 16 0,5 66 0,0-62 0,-3 30 0,5 58 0,3-102-1365,3-8-5461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61 24575,'-7'5'0,"1"0"0,1 0 0,-1 1 0,1 0 0,0 0 0,0 0 0,1 1 0,0-1 0,0 1 0,0 0 0,-3 11 0,6-16 0,-4 9 0,0-1 0,1 1 0,1 0 0,0 1 0,0-1 0,1 0 0,-1 19 0,2-27 0,1 0 0,0 1 0,1-1 0,-1 0 0,0 0 0,1 0 0,0 0 0,-1 0 0,1-1 0,0 1 0,1 0 0,-1 0 0,0-1 0,1 1 0,0 0 0,0-1 0,-1 1 0,1-1 0,1 0 0,-1 0 0,0 0 0,0 0 0,1 0 0,-1 0 0,1-1 0,0 1 0,-1-1 0,1 0 0,0 0 0,0 0 0,0 0 0,0 0 0,4 0 0,2 1 0,0-1 0,0-1 0,0 0 0,-1 0 0,1 0 0,0-1 0,0-1 0,0 0 0,-1 0 0,1 0 0,-1-1 0,1 0 0,14-9 0,-17 9 0,0-1 0,0 0 0,0-1 0,-1 1 0,1-1 0,-1 0 0,0 0 0,-1-1 0,1 1 0,-1-1 0,0 0 0,-1-1 0,0 1 0,1 0 0,-2-1 0,1 0 0,2-11 0,-3 7 0,0 0 0,0 0 0,-1 0 0,-1 0 0,0 0 0,0-1 0,-4-17 0,3 25 0,0-1 0,0 1 0,-1 0 0,0 0 0,0 0 0,0 0 0,0 0 0,0 1 0,-1-1 0,0 1 0,0-1 0,0 1 0,0 0 0,0 0 0,0 1 0,-1-1 0,0 0 0,1 1 0,-1 0 0,0 0 0,0 0 0,-7-1 0,2-1-97,-1 2-1,0-1 1,1 1-1,-1 1 1,0 0-1,0 0 1,0 1-1,0 0 1,0 1-1,0 0 1,0 0-1,1 1 0,-13 4 1,-18 13-6729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24575,'-6'0'0,"-1"-1"0,1 2 0,-1-1 0,1 1 0,0 0 0,-1 0 0,1 0 0,0 1 0,0 0 0,0 0 0,0 1 0,0 0 0,1 0 0,-1 0 0,1 1 0,0-1 0,0 1 0,0 1 0,0-1 0,1 1 0,0-1 0,0 1 0,0 1 0,0-1 0,1 0 0,0 1 0,-5 11 0,2-1 0,0 1 0,1 0 0,0 0 0,2 0 0,0 0 0,0 0 0,2 1 0,0-1 0,4 33 0,-2-45 0,0-1 0,0 0 0,0 0 0,1 0 0,-1 0 0,1 0 0,0 0 0,0-1 0,1 1 0,-1-1 0,1 1 0,0-1 0,0 0 0,0 0 0,0 0 0,0 0 0,1-1 0,-1 1 0,1-1 0,0 0 0,-1 0 0,1 0 0,0-1 0,0 1 0,1-1 0,-1 0 0,0 0 0,5 0 0,4 1 0,1 0 0,0-2 0,-1 1 0,1-2 0,0 0 0,0 0 0,21-6 0,-29 5 0,0 0 0,0-1 0,-1 1 0,1-1 0,-1 0 0,0-1 0,1 1 0,-1-1 0,-1 0 0,1 0 0,-1-1 0,1 1 0,5-9 0,-8 10 0,0 0 0,0 0 0,0-1 0,0 1 0,0 0 0,-1-1 0,0 1 0,0-1 0,0 0 0,0 1 0,0-1 0,-1 0 0,1 1 0,-1-1 0,0 0 0,0 0 0,-1 1 0,1-1 0,-1 0 0,0 1 0,0-1 0,0 0 0,-3-5 0,2 6 7,0 0 0,0 0-1,0 1 1,-1-1 0,1 0-1,-1 1 1,1 0-1,-1 0 1,0 0 0,0 0-1,0 0 1,-1 0 0,1 1-1,0 0 1,0-1 0,-1 1-1,-4 0 1,0-1-255,-1 0 1,1 1-1,-1 1 1,0 0-1,-16 1 1,-4 4-6579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30 24575,'-5'1'0,"0"0"0,0 0 0,0 0 0,0 0 0,0 1 0,0 0 0,0 0 0,1 0 0,-1 0 0,1 1 0,-1 0 0,-5 4 0,-1 2 0,0 1 0,1 0 0,-10 13 0,12-14 0,1 1 0,0-1 0,1 1 0,0 1 0,0-1 0,1 1 0,-3 12 0,7-20 0,0-1 0,0 1 0,1 0 0,-1 0 0,1-1 0,-1 1 0,1 0 0,0 0 0,0 0 0,0-1 0,1 1 0,-1 0 0,1 0 0,-1 0 0,1-1 0,0 1 0,0 0 0,0-1 0,0 1 0,1-1 0,-1 1 0,1-1 0,-1 0 0,1 0 0,0 0 0,0 1 0,0-2 0,0 1 0,0 0 0,1 0 0,-1-1 0,1 1 0,-1-1 0,5 2 0,2 0 0,-1 0 0,1-1 0,0 0 0,1 0 0,-1-1 0,0 0 0,0-1 0,0 0 0,1-1 0,-1 0 0,0 0 0,0-1 0,0 0 0,12-4 0,-7 1 0,-1 0 0,1-1 0,-1 0 0,0-1 0,-1-1 0,0 0 0,0-1 0,16-14 0,-25 20 0,0 0 0,0 0 0,0 0 0,-1 0 0,1 0 0,-1-1 0,0 1 0,0-1 0,0 0 0,0 1 0,0-1 0,-1 0 0,0 0 0,0 0 0,0 0 0,0 0 0,-1 0 0,1 0 0,-1-1 0,0 1 0,-1 0 0,1 0 0,0 0 0,-1 0 0,0 0 0,0 0 0,-1 0 0,1 0 0,-3-5 0,0 3 0,0-1 0,-1 1 0,0 0 0,0 1 0,0-1 0,0 1 0,-1 0 0,0 0 0,0 1 0,-1 0 0,1 0 0,-1 0 0,0 1 0,0 0 0,-10-3 0,7 2-76,-1 1 1,1 1-1,-1 0 0,0 0 0,0 1 0,0 0 0,0 1 0,0 0 1,1 1-1,-1 0 0,0 1 0,0 0 0,0 1 0,1 0 1,0 1-1,-1 0 0,-14 8 0,-6 12-6750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86 24575,'-3'0'0,"-1"0"0,1 0 0,0 0 0,0 0 0,-1 1 0,1 0 0,0-1 0,0 1 0,0 0 0,0 0 0,0 1 0,0-1 0,0 1 0,0-1 0,-4 5 0,4-3 0,1 0 0,-1 0 0,1 1 0,0-1 0,0 0 0,1 1 0,-1 0 0,1-1 0,0 1 0,-1 0 0,2 0 0,-2 6 0,1-5 0,0 1 0,1-1 0,0 0 0,0 1 0,0-1 0,0 0 0,1 0 0,0 1 0,0-1 0,2 7 0,-1-9 0,-1 0 0,1 0 0,-1 0 0,1 0 0,0-1 0,0 1 0,0 0 0,1-1 0,-1 0 0,0 0 0,1 1 0,0-1 0,-1-1 0,1 1 0,0 0 0,0-1 0,0 1 0,5 0 0,0 1 0,0-1 0,1 0 0,-1-1 0,0 0 0,1 0 0,-1-1 0,1 0 0,-1 0 0,0-1 0,1 0 0,-1-1 0,16-5 0,-18 5 0,-1 0 0,1 0 0,-1-1 0,0 0 0,0 0 0,0 0 0,0-1 0,-1 1 0,1-1 0,-1 0 0,0-1 0,0 1 0,0-1 0,-1 0 0,0 1 0,0-2 0,0 1 0,0 0 0,2-9 0,-2 6 0,-1 1 0,-1 0 0,1-1 0,-1 1 0,0-1 0,-1 1 0,0-1 0,0 0 0,-1 1 0,-2-11 0,2 14 0,0 0 0,0 0 0,-1 0 0,0 0 0,0 0 0,0 1 0,0-1 0,0 1 0,-1-1 0,0 1 0,1 0 0,-1 0 0,0 0 0,-1 0 0,1 1 0,0-1 0,-1 1 0,0 0 0,1 0 0,-5-2 0,2 2 0,0-1 0,0 1 0,0 0 0,0 0 0,0 1 0,0 0 0,0 0 0,-1 0 0,1 1 0,0 0 0,0 0 0,-1 0 0,1 1 0,0 0 0,0 0 0,0 1 0,0 0 0,0 0 0,0 0 0,0 1 0,0-1 0,1 2 0,0-1 0,-1 0 0,1 1 0,1 0 0,-1 0 0,0 1 0,1-1 0,0 1 0,0 0 0,0 0 0,1 0 0,0 1 0,0-1 0,0 1 0,0 0 0,-2 11 0,1-7 0,1 0 0,1 0 0,0 0 0,0 0 0,1 0 0,0 1 0,1-1 0,2 20 0,-1-26 0,0 0 0,0 0 0,0 0 0,1 0 0,0 0 0,-1 0 0,2-1 0,-1 1 0,0-1 0,0 1 0,1-1 0,0 0 0,0 0 0,0 0 0,0 0 0,0-1 0,1 1 0,-1-1 0,1 0 0,-1 0 0,1 0 0,0 0 0,0-1 0,7 3 0,1-1 0,0 0 0,1 0 0,-1-1 0,1-1 0,0 0 0,-1-1 0,1 0 0,0-1 0,-1 0 0,1-1 0,15-5 0,-21 5 0,-1 0 0,1-1 0,-1 1 0,0-2 0,0 1 0,0-1 0,0 0 0,0 0 0,-1 0 0,0-1 0,0 0 0,0 0 0,0 0 0,-1-1 0,0 1 0,0-1 0,-1 0 0,1 0 0,-1 0 0,-1-1 0,1 1 0,2-10 0,-2 1 0,0 1 0,-1-2 0,-1 1 0,0 0 0,-1-18 0,-4 78 0,2-25 0,0-1 0,2 0 0,2 34 0,-2-49 0,1 1 0,0-1 0,0 1 0,0-1 0,0 0 0,1 1 0,0-1 0,0 0 0,0 0 0,0 0 0,0 0 0,1 0 0,0-1 0,0 1 0,0-1 0,0 0 0,1 1 0,-1-2 0,1 1 0,-1 0 0,8 3 0,1-1 0,0-1 0,0-1 0,0 0 0,0-1 0,0 0 0,1 0 0,-1-2 0,0 1 0,1-2 0,-1 0 0,1 0 0,-1-1 0,0 0 0,0-1 0,0-1 0,0 0 0,-1 0 0,1-2 0,-1 1 0,0-1 0,-1-1 0,1 1 0,-1-2 0,-1 0 0,1 0 0,15-18 0,-19 18 0,10-9 0,-2-1 0,0-1 0,-1 0 0,-1 0 0,-1-2 0,0 1 0,10-30 0,-14 27 0,-5 16 0,-3 10 0,-4 19 0,0 0 0,1 0 0,2 0 0,0 1 0,1-1 0,2 1 0,0-1 0,7 36 0,-8-52-65,1 0 0,0 0 0,1 0 0,0 0 0,-1 0 0,2-1 0,-1 1 0,1-1 0,0 1 0,0-1 0,0 0 0,1 0 0,0 0 0,0-1 0,0 0 0,0 1 0,1-1 0,-1 0 0,1-1 0,10 6 0,26 9-6761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24575,'0'4'0,"9"16"0,17 18 0,13 7 0,9 10 0,10 9 0,5-6 0,-9-3 0,-4-12 0,-10-18 0,-13-12-8191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24575,'-4'5'0,"-3"10"0,-8 12 0,-2 6 0,-7 7 0,0 5 0,-4 0 0,2 2 0,0 1 0,6-2 0,-4-10 0,3 4 0,-5 4 0,3-6-8191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24575,'-1'42'0,"0"-20"0,1 0 0,1 1 0,1-1 0,6 31 0,-7-51 0,-1 1 0,1-1 0,0 1 0,-1-1 0,1 0 0,0 1 0,0-1 0,0 0 0,1 0 0,-1 0 0,1 0 0,-1 0 0,1 0 0,0 0 0,-1 0 0,4 1 0,-4-2 0,0-1 0,0 0 0,0 1 0,0-1 0,0 0 0,0 0 0,0 0 0,0 0 0,0 0 0,0 0 0,0 0 0,0-1 0,0 1 0,0 0 0,0-1 0,0 1 0,0 0 0,0-1 0,0 1 0,0-1 0,0 1 0,0-1 0,0 0 0,-1 1 0,2-2 0,6-7 0,-1 1 0,1-1 0,-2-1 0,0 1 0,6-12 0,-9 16 0,22-37 0,2 1 0,37-43 0,-61 80 0,1 0 0,-1 0 0,1 0 0,0 0 0,8-4 0,-11 7 0,0 1 0,-1-1 0,1 1 0,0 0 0,0-1 0,0 1 0,0 0 0,0-1 0,0 1 0,-1 0 0,1 0 0,0 0 0,0 0 0,0 0 0,0 0 0,0 0 0,0 0 0,0 0 0,0 1 0,0-1 0,-1 0 0,1 1 0,0-1 0,0 0 0,0 1 0,0-1 0,-1 1 0,1-1 0,0 1 0,-1 0 0,1-1 0,0 1 0,-1 0 0,1-1 0,-1 1 0,1 0 0,-1 0 0,1-1 0,-1 1 0,1 2 0,3 4 0,-2 0 0,1 1 0,-1 0 0,0-1 0,0 1 0,-1 0 0,1 12 0,-2 62 0,-1-18 0,3-41-455,2-1 0,8 33 0,-2-18-6371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9 0,0 7 0,0 6 0,0-5-8191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15 0,0 9 0,0 3 0,0 2 0,0 3 0,5-3 0,1-1 0,0 1 0,-1-7-8191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24575,'-4'0'0,"-2"4"0,-5 2 0,1 9 0,1 2-8191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0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390 164 24575,'-87'-31'0,"75"25"0,1 0 0,-1-1 0,-16-14 0,26 20 0,0-1 0,0 1 0,1 0 0,-1-1 0,0 0 0,1 1 0,-1-1 0,1 0 0,0 0 0,-1 0 0,1 0 0,0 0 0,0 0 0,0 0 0,0 0 0,1 0 0,-1 0 0,1 0 0,-1-1 0,1 1 0,0 0 0,0 0 0,0-1 0,0 1 0,0 0 0,0-1 0,0 1 0,1 0 0,-1 0 0,2-3 0,0 3 0,0 0 0,-1-1 0,1 1 0,0 1 0,1-1 0,-1 0 0,0 0 0,0 1 0,1-1 0,-1 1 0,1 0 0,-1 0 0,1 0 0,0 0 0,-1 0 0,1 0 0,0 1 0,0-1 0,5 1 0,0-1 0,-1 1 0,1 0 0,0 0 0,0 1 0,0 0 0,8 3 0,-10-2 0,0 0 0,1 1 0,-2-1 0,1 1 0,0 1 0,-1-1 0,1 1 0,-1 0 0,0 0 0,0 1 0,-1 0 0,1-1 0,-1 2 0,0-1 0,0 0 0,-1 1 0,0-1 0,0 1 0,0 0 0,-1 0 0,3 8 0,-1 2 0,0 1 0,-1-1 0,0 1 0,-2 0 0,0 0 0,-1 0 0,-2 22 0,0-28 0,0 0 0,-1 0 0,0 0 0,-1 0 0,0 0 0,0-1 0,-1 0 0,-1 0 0,0 0 0,0 0 0,-1-1 0,0 0 0,-1-1 0,-10 10 0,-10 7 0,-2-1 0,-63 40 0,76-54 0,-1 2 0,0 0 0,-1-2 0,0 0 0,-1-1 0,-38 12 0,57-20 0,-1-1 0,1 1 0,-1-1 0,0 0 0,1 0 0,-1 1 0,1-1 0,-1 0 0,0 0 0,1-1 0,-1 1 0,1 0 0,-1 0 0,0-1 0,1 1 0,-1-1 0,1 1 0,-1-1 0,1 0 0,0 0 0,-1 1 0,1-1 0,-3-2 0,3 1 0,1 1 0,-1-1 0,0 0 0,0 1 0,1-1 0,-1 0 0,1 0 0,0 0 0,-1 1 0,1-1 0,0 0 0,0 0 0,0 0 0,0 1 0,1-1 0,-1 0 0,1-3 0,1-1 0,0-1 0,0 0 0,1 1 0,0-1 0,0 1 0,0 0 0,1 0 0,0 0 0,0 1 0,7-7 0,-6 7 3,2 0-1,-1 0 0,0 1 1,1-1-1,0 2 1,0-1-1,0 1 0,0 0 1,1 0-1,-1 1 0,1 0 1,0 1-1,-1 0 1,1 0-1,0 0 0,0 1 1,0 0-1,-1 0 0,1 1 1,0 0-1,14 5 1,6 3-64,0 2 0,-1 1 1,0 1-1,36 25 0,13 4-1053,-38-24-5712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0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24575,'0'-4'0,"0"11"0,0 10 0,0 11 0,9 15 0,3 4 0,-1 4 0,8 2 0,0 5 0,-3-1 0,-4-2 0,-5-11-8191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0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24575,'9'0'0,"12"0"0,12 0 0,10 0 0,6-10 0,0-2 0,0 0 0,-3 2 0,-1 4 0,7 1 0,-6 3-8191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0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 24575,'-4'1'0,"-1"0"0,1 0 0,-1 0 0,1 0 0,0 1 0,0-1 0,0 1 0,0 0 0,0 0 0,0 1 0,0-1 0,1 1 0,-1 0 0,1 0 0,0 0 0,0 0 0,0 1 0,0-1 0,0 1 0,1 0 0,-4 6 0,-1 4 0,0 1 0,0-1 0,1 1 0,-7 28 0,8-18 0,0-1 0,2 1 0,-1 48 0,5-59 0,0 0 0,0-1 0,1 1 0,1-1 0,0 1 0,1-1 0,1 0 0,11 23 0,-13-31 0,1 0 0,0-1 0,-1 0 0,2 1 0,-1-2 0,0 1 0,1 0 0,0-1 0,-1 0 0,1 0 0,1 0 0,-1-1 0,0 0 0,1 0 0,-1 0 0,1 0 0,8 0 0,8 2 0,0-1 0,1-1 0,22-2 0,-27 0 0,0-1 0,0 0 0,0-2 0,33-8 0,-45 9 0,-1 1 0,0-1 0,0-1 0,0 1 0,0-1 0,0 0 0,0 0 0,-1 0 0,1 0 0,-1-1 0,0 0 0,0 0 0,-1 0 0,1 0 0,-1-1 0,0 0 0,0 1 0,0-1 0,4-10 0,-3-3 0,0 0 0,0 0 0,-2-1 0,0 1 0,-2-1 0,0 1 0,0-1 0,-2 1 0,0 0 0,-2 0 0,0 0 0,0 0 0,-2 0 0,0 1 0,-1 0 0,-1 0 0,-15-23 0,19 33 7,0 1 0,-1 1 0,0-1 0,0 1 0,0 0 1,-1 0-1,0 0 0,0 1 0,0 0 0,-1 0 0,1 0 0,-1 1 0,0 0 0,1 1 0,-2-1 0,-7-1 0,5 2-131,0 1 0,1 0 1,-1 0-1,0 1 0,0 0 0,0 0 1,0 2-1,0-1 0,0 1 0,0 0 1,-13 6-1,-4 4-6702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0:3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24575,'-22'0'0,"0"1"0,-1 1 0,1 0 0,0 2 0,0 1 0,-27 8 0,42-10 0,0 0 0,0 0 0,1 0 0,-1 1 0,1 0 0,-1 0 0,1 1 0,0 0 0,1 0 0,-1 0 0,1 1 0,0-1 0,1 1 0,-1 0 0,1 1 0,0-1 0,1 1 0,0 0 0,0 0 0,0 0 0,1 0 0,-2 8 0,0 2 0,2 0 0,0 0 0,1 0 0,1 0 0,0 0 0,5 33 0,-4-44 0,0 0 0,1 0 0,-1 0 0,1 0 0,1-1 0,-1 1 0,1-1 0,0 1 0,0-1 0,0 0 0,1 0 0,-1 0 0,1-1 0,0 1 0,1-1 0,-1 0 0,1 0 0,0-1 0,0 1 0,0-1 0,0 0 0,11 4 0,1-2 0,1-1 0,0 0 0,0-1 0,0-1 0,36 0 0,-42-2 0,0-1 0,1 0 0,-1-1 0,0 0 0,0-1 0,0 0 0,-1-1 0,1-1 0,18-9 0,-23 9 0,-1-1 0,1 1 0,-1-1 0,-1 0 0,1 0 0,-1-1 0,0 0 0,-1 0 0,1 0 0,-2 0 0,6-13 0,-7 16 0,-1 0 0,0 0 0,0 0 0,0 0 0,-1 0 0,1 0 0,-1 0 0,0 0 0,0 0 0,0 0 0,-2-6 0,2 8 0,-1-1 0,0 1 0,0-1 0,0 1 0,0 0 0,-1 0 0,1 0 0,-1-1 0,1 1 0,-1 1 0,0-1 0,1 0 0,-1 0 0,0 1 0,0-1 0,-1 1 0,1-1 0,0 1 0,-4-2 0,4 2 0,-1-1 0,0 1 0,0 0 0,0 0 0,0 0 0,0 0 0,-1 1 0,1-1 0,0 1 0,0 0 0,0 0 0,0 0 0,-1 0 0,1 0 0,0 1 0,0-1 0,0 1 0,0 0 0,0 0 0,0 0 0,0 1 0,0-1 0,0 1 0,1-1 0,-1 1 0,0 0 0,1 0 0,-1 0 0,1 0 0,0 0 0,0 1 0,0-1 0,-3 6 0,-1 2 0,1-1 0,0 2 0,1-1 0,0 0 0,1 1 0,0 0 0,0 0 0,-1 19 0,2 8 0,2 0 0,1 0 0,3-1 0,0 1 0,16 59 0,-18-92-151,-1 0-1,1 0 0,-1-1 0,1 1 1,0 0-1,1-1 0,-1 1 1,7 7-1,4 0-6674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24575,'9'0'0,"8"0"0,10 0 0,10-5 0,3-1 0,4 0 0,-1 2 0,6 1 0,4 0 0,-7 2-8191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0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24575,'4'0'0,"11"0"0,17 0 0,16 0 0,10 0 0,9 0 0,1 0 0,-5 0 0,-14 0-8191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199 192 24575,'-5'0'0,"0"-1"0,0 0 0,1 0 0,-1 0 0,0 0 0,1-1 0,-1 0 0,1 0 0,-1 0 0,1 0 0,0-1 0,0 1 0,0-1 0,0 0 0,-5-6 0,7 7 0,0 0 0,0 0 0,0 0 0,1 0 0,-1-1 0,1 1 0,0 0 0,-1-1 0,1 1 0,0-1 0,0 1 0,1-1 0,-1 1 0,0-1 0,1 1 0,0-1 0,-1 0 0,1 1 0,0-1 0,1 0 0,-1 1 0,0-1 0,1 0 0,-1 1 0,1-1 0,0 1 0,0-1 0,0 1 0,2-4 0,1 0 0,1 1 0,-1-1 0,2 1 0,-1 0 0,0 0 0,1 1 0,0-1 0,0 1 0,0 1 0,1-1 0,0 1 0,-1 0 0,1 0 0,0 1 0,0 0 0,14-2 0,8-1 0,1 2 0,50 1 0,-74 2 0,10 0 0,0 0 0,-1 1 0,21 4 0,-32-4 0,-1 0 0,1 0 0,-1 0 0,1 0 0,-1 0 0,0 1 0,0 0 0,0-1 0,0 1 0,0 1 0,0-1 0,0 0 0,0 1 0,-1-1 0,1 1 0,-1 0 0,0-1 0,0 1 0,0 0 0,1 4 0,2 4 0,-2 1 0,1-1 0,-2 1 0,0 0 0,0 0 0,0 15 0,-5 78 0,1-65 0,1-23 0,0 0 0,-1 1 0,-1-1 0,0-1 0,-1 1 0,-1 0 0,-1-1 0,0 0 0,-2 0 0,1-1 0,-2 0 0,0 0 0,0-1 0,-2 0 0,0-1 0,-18 18 0,-3-1 0,-2-1 0,-65 42 0,88-63 0,-1-2 0,0 1 0,0-1 0,-1-1 0,0 0 0,0-1 0,0-1 0,0 0 0,-1 0 0,1-1 0,-1-1 0,1-1 0,-17 0 0,27 0 0,1-1 0,-1 1 0,1-1 0,-1 1 0,1-1 0,0 0 0,-1 0 0,1 0 0,0 0 0,0 0 0,0 0 0,0-1 0,0 1 0,-2-2 0,3 1 0,0 1 0,0 0 0,0 0 0,1-1 0,-1 1 0,0 0 0,1-1 0,-1 1 0,1-1 0,-1 1 0,1 0 0,0-1 0,-1 1 0,1-1 0,0 1 0,0-1 0,0-2 0,2-1 0,-1 0 0,0-1 0,1 1 0,0 0 0,0 0 0,1 1 0,-1-1 0,1 0 0,0 1 0,1 0 0,5-7 0,1 0 0,1 1 0,0 1 0,1 0 0,0 0 0,0 1 0,1 1 0,0 0 0,0 1 0,0 0 0,1 1 0,0 0 0,0 1 0,17-2 0,-19 4 0,0 1 0,-1 0 0,1 0 0,0 1 0,0 1 0,0 0 0,-1 1 0,1 0 0,0 1 0,-1 0 0,0 0 0,0 2 0,0-1 0,0 1 0,-1 1 0,17 11 0,-7 0 0,-1 1 0,26 31 0,9 8 0,-49-52-151,1 0-1,0-1 0,0 0 0,0 0 1,0 0-1,1-1 0,-1 0 1,12 4-1,18 3-6674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24575,'5'9'0,"1"8"0,0 9 0,-2 6 0,0 7 0,-2 5 0,-1 0 0,-1 1 0,0-1 0,0 0 0,0 2 0,9-2 0,2 1 0,1-8-8191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24575,'14'0'0,"13"0"0,8 0 0,6 0 0,5 0 0,5 0 0,2 0 0,2 0 0,5 0 0,6 0 0,-8 0-8191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346 212 24575,'-15'1'0,"1"-2"0,-1 0 0,0 0 0,1-2 0,-1 0 0,1 0 0,-20-8 0,29 9 0,0-1 0,1 1 0,0-1 0,-1 0 0,1 1 0,0-2 0,1 1 0,-1 0 0,0-1 0,1 0 0,0 0 0,0 0 0,0 0 0,0 0 0,1-1 0,0 1 0,0-1 0,0 0 0,0 0 0,1 1 0,-1-1 0,1 0 0,1 0 0,-1-9 0,0 11 0,1-1 0,0 1 0,1 0 0,-1 0 0,0-1 0,1 1 0,0 0 0,0 0 0,0 0 0,0 0 0,0 0 0,1 0 0,-1 0 0,1 0 0,0 1 0,0-1 0,0 0 0,0 1 0,0 0 0,0-1 0,1 1 0,-1 0 0,1 0 0,0 1 0,-1-1 0,1 0 0,0 1 0,0 0 0,0-1 0,6 0 0,-4 0 0,0 1 0,0 0 0,0 1 0,0-1 0,0 1 0,0 0 0,0 0 0,0 1 0,0 0 0,0 0 0,0 0 0,0 0 0,0 1 0,0-1 0,0 1 0,-1 0 0,1 1 0,-1-1 0,6 5 0,-3 0 0,-1-1 0,0 2 0,0-1 0,-1 1 0,1 0 0,-2 0 0,1 0 0,-1 1 0,0-1 0,-1 1 0,0 0 0,-1 0 0,3 14 0,1 15 0,3 72 0,-8-81 0,-1 1 0,-2 0 0,-8 51 0,7-67 0,-1 0 0,0 0 0,-1 0 0,-1-1 0,0 0 0,-1 0 0,0 0 0,-1-1 0,-16 20 0,11-17 0,-1-1 0,0-1 0,-1 0 0,0-1 0,-18 10 0,24-16 0,0-1 0,-1 0 0,0-1 0,0 0 0,0-1 0,0 0 0,-1 0 0,1-1 0,-1 0 0,-17 0 0,26-2 0,-1 0 0,1 0 0,-1 0 0,1 0 0,-1-1 0,1 1 0,-1-1 0,1 1 0,0-1 0,-1 0 0,1 0 0,0 0 0,-1 0 0,1 0 0,0-1 0,0 1 0,0-1 0,0 1 0,1-1 0,-1 0 0,0 0 0,0 0 0,1 0 0,0 0 0,-1 0 0,1 0 0,0 0 0,-2-5 0,3 4 0,-1 0 0,1 1 0,0-1 0,0 0 0,0 0 0,0 0 0,0 0 0,1 0 0,-1 1 0,1-1 0,0 0 0,0 0 0,0 1 0,0-1 0,0 0 0,1 1 0,-1-1 0,1 1 0,-1 0 0,1-1 0,0 1 0,0 0 0,0 0 0,4-2 0,3-3 0,0 1 0,0 0 0,1 1 0,-1 0 0,1 1 0,1 0 0,-1 0 0,0 1 0,1 0 0,21-2 0,-24 4 0,-1 1 0,1 0 0,-1 0 0,1 0 0,0 1 0,-1 0 0,1 0 0,-1 1 0,1 0 0,-1 0 0,0 1 0,0 0 0,0 0 0,0 1 0,-1 0 0,12 8 0,37 41 0,26 22 0,-48-55-1365,-3-9-5461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24575,'9'0'0,"8"0"0,10 0 0,5 0 0,6 0 0,6 0 0,0 0 0,7 0 0,-2 0 0,1 0 0,-8 0-8191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24575,'4'0'0,"21"0"0,10 0 0,8 0 0,6 0 0,0 0 0,0 0 0,1 0 0,2 0 0,0 0 0,-8 0-8191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228 202 24575,'-13'0'0,"-4"0"0,1 0 0,-1-1 0,0-1 0,-22-4 0,36 5 0,-1 0 0,1 0 0,0 0 0,-1-1 0,1 1 0,0-1 0,0 1 0,0-1 0,0 0 0,0-1 0,0 1 0,1 0 0,-1-1 0,1 1 0,0-1 0,-1 0 0,1 0 0,0 0 0,1 0 0,-1 0 0,0 0 0,1 0 0,0-1 0,0 1 0,0-1 0,-1-4 0,2 5 0,0-1 0,0 1 0,1 0 0,-1 0 0,1 0 0,0 0 0,0-1 0,0 1 0,0 0 0,0 0 0,1 1 0,0-1 0,-1 0 0,1 0 0,0 1 0,0-1 0,0 1 0,1-1 0,-1 1 0,0 0 0,1 0 0,3-2 0,8-6 0,0 1 0,29-14 0,-41 22 0,4-1 0,0-1 0,1 1 0,-1 0 0,1 1 0,-1-1 0,1 1 0,0 1 0,-1-1 0,1 1 0,0 0 0,0 1 0,-1-1 0,1 1 0,0 1 0,-1-1 0,1 1 0,-1 0 0,0 1 0,0 0 0,1 0 0,-2 0 0,1 0 0,0 1 0,-1 0 0,1 0 0,-1 1 0,-1 0 0,1-1 0,0 1 0,-1 1 0,0-1 0,-1 1 0,1 0 0,2 6 0,2 5 0,-1 0 0,-1 0 0,-1 1 0,0 0 0,-1 0 0,-1 0 0,1 23 0,-3-18 0,-1 0 0,-1 1 0,-1-1 0,0 0 0,-9 31 0,6-37 0,-2 0 0,1 0 0,-2-1 0,0 0 0,-1 0 0,0-1 0,-2 0 0,1-1 0,-2 0 0,-21 20 0,25-26 0,-2 0 0,1 0 0,-1-1 0,0 0 0,-1-1 0,1 0 0,-1-1 0,-1 0 0,1-1 0,0 0 0,-1-1 0,0 0 0,0-1 0,0 0 0,0-1 0,-19 0 0,28-1 0,0 0 0,1 0 0,-1-1 0,1 1 0,-1 0 0,1-1 0,-1 0 0,1 1 0,-1-1 0,1 0 0,0 0 0,-1-1 0,1 1 0,0 0 0,0-1 0,0 1 0,0-1 0,0 0 0,0 0 0,0 1 0,1-1 0,-1 0 0,1-1 0,-1 1 0,1 0 0,0 0 0,0-1 0,0 1 0,0 0 0,0-1 0,1 1 0,-1-1 0,0-3 0,1 2 0,0 1 0,1 0 0,-1 0 0,1 0 0,0-1 0,0 1 0,0 0 0,0 0 0,0 0 0,1 0 0,-1 0 0,1 1 0,0-1 0,0 0 0,0 1 0,0-1 0,0 1 0,1 0 0,-1 0 0,1 0 0,-1 0 0,1 0 0,0 0 0,0 1 0,0-1 0,5-1 0,12-3 0,1 1 0,0 1 0,1 1 0,-1 1 0,0 1 0,1 0 0,-1 2 0,1 0 0,-1 2 0,0 0 0,34 11 0,-43-10-3,0 2 0,0-1 0,-1 2 0,0-1 0,0 2 0,-1-1 0,0 2 0,14 13 0,14 12-1335,-11-14-5488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24575,'5'0'0,"5"0"0,2-9 0,-11-3 0,-5 0-8191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24575,'19'-8'0,"-2"0"0,-17 8 0,1 0 0,0 0 0,-1 0 0,1 1 0,-1-1 0,1 0 0,-1 0 0,1 0 0,-1 1 0,1-1 0,-1 0 0,1 0 0,-1 1 0,1-1 0,-1 0 0,0 1 0,1-1 0,-1 1 0,0-1 0,1 1 0,-1-1 0,0 1 0,1-1 0,-1 1 0,0-1 0,0 1 0,0-1 0,1 1 0,-1-1 0,0 1 0,0-1 0,0 1 0,2 11 0,-1-1 0,-1 1 0,1-1 0,-2 1 0,0-1 0,0 1 0,-1-1 0,-4 13 0,-4 47 0,10-63 0,0 1 0,0-1 0,1 0 0,0 1 0,0-1 0,1 0 0,0 0 0,0 0 0,7 13 0,-8-18 0,1 0 0,1 0 0,-1 0 0,0 0 0,1-1 0,-1 1 0,1 0 0,0-1 0,0 0 0,0 0 0,0 0 0,0 0 0,0 0 0,0-1 0,1 1 0,-1-1 0,1 0 0,-1 0 0,1 0 0,0 0 0,-1-1 0,1 0 0,7 0 0,-6 1-5,1-2 0,0 1 0,0-1 0,-1 0 0,1 0 0,0 0 0,-1-1 0,1 0 0,-1 0 0,0 0 0,0-1 0,0 1 0,0-1 0,0-1 0,7-5 0,-6 3 25,0-1 0,0 0 0,-1 0 0,0 0 0,0-1 0,0 1 0,-1-1 0,0 0 0,2-10 0,2-10-268,-1 1 1,-1-1-1,-2 0 1,-1 0-1,0-37 1,-3 17-6579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145 162 24575,'-3'0'0,"0"0"0,-1 0 0,1-1 0,0 1 0,0-1 0,0 1 0,0-1 0,0 0 0,0 0 0,0-1 0,0 1 0,0 0 0,0-1 0,1 0 0,-1 0 0,0 0 0,-2-3 0,3 3 0,1 0 0,-1 0 0,1 0 0,0 0 0,0-1 0,0 1 0,0-1 0,0 1 0,0 0 0,1-1 0,-1 1 0,1-1 0,0 0 0,0 1 0,0-1 0,0 1 0,0-1 0,0 1 0,1-1 0,-1 1 0,2-6 0,0 3 0,0 1 0,1-1 0,-1 0 0,1 1 0,0-1 0,0 1 0,0 0 0,1 0 0,-1 0 0,1 0 0,0 1 0,0-1 0,0 1 0,1 0 0,-1 1 0,1-1 0,0 1 0,-1-1 0,1 2 0,0-1 0,0 0 0,1 1 0,-1 0 0,0 0 0,8 0 0,-6 0 0,0 1 0,1-1 0,-1 2 0,1-1 0,-1 1 0,0 0 0,1 0 0,-1 1 0,0 0 0,0 0 0,0 1 0,0 0 0,-1 0 0,1 0 0,-1 1 0,0 0 0,10 8 0,-9-3 0,0-1 0,0 1 0,-1 1 0,0-1 0,-1 1 0,0 0 0,0 1 0,-1-1 0,-1 1 0,0-1 0,0 1 0,2 16 0,-3-1 0,0-1 0,-1 1 0,-2 0 0,-5 35 0,4-47 0,-2 1 0,0 0 0,-1-1 0,0 0 0,-1 0 0,-1-1 0,0 0 0,-1 0 0,0 0 0,-1-1 0,-16 17 0,11-14 0,-1 0 0,-1-1 0,0-1 0,-1 0 0,0-1 0,-1-1 0,-36 16 0,44-23 0,-1 0 0,1 0 0,-1-2 0,-12 3 0,20-5 0,1 1 0,-1-1 0,0 0 0,0 1 0,1-1 0,-1-1 0,0 1 0,0 0 0,1-1 0,-1 1 0,0-1 0,1 0 0,-1 0 0,1 0 0,-1 0 0,1 0 0,-1-1 0,1 1 0,0-1 0,0 1 0,-4-5 0,5 6 0,1-1 0,-1 0 0,0 0 0,1 0 0,-1 0 0,1 0 0,-1 0 0,1 0 0,-1 0 0,1 0 0,0 0 0,0 0 0,-1 0 0,1 0 0,0-1 0,0 1 0,0 0 0,0 0 0,0 0 0,1 0 0,-1 0 0,0 0 0,0 0 0,1-2 0,1 1 0,-1 0 0,0 0 0,1 0 0,-1 0 0,1 0 0,0 0 0,0 1 0,0-1 0,0 1 0,3-3 0,4-1 0,0 1 0,-1 0 0,1 1 0,17-5 0,-9 5 14,-1 0 0,1 2 0,-1 0 0,1 0 0,-1 2 0,1 0 0,22 5 0,9 5-630,54 19 0,-92-26 371,30 9-6581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24575,'18'0'0,"11"-9"0,15-3 0,8 0 0,0 3 0,1 2 0,-5 3 0,0 2 0,-14 1 0,-13 1-8191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24575,'5'0'0,"5"5"0,16 1 0,12 0 0,9-2 0,5 0 0,0-2 0,3-1 0,2-1 0,-8 0-8191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24575,'0'14'0,"0"18"0,0 8 0,0 7 0,0 5 0,0 2 0,0 6 0,-9 1 0,-4 1 0,11-11 0,18-14 0,17-14 0,15-10 0,10-8 0,-1-4 0,-10-2-8191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24575,'0'5'0,"0"10"0,0 12 0,0 6 0,0 7 0,0 6 0,0 8 0,0 9 0,9 8 0,3 1 0,0-8 0,-3-4 0,-3-9 0,-1-4 0,6-10 0,2-1 0,-1-8-8191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411 163 24575,'-1'0'0,"1"1"0,0 0 0,-1-1 0,1 1 0,-1 0 0,1-1 0,-1 1 0,1-1 0,-1 1 0,1-1 0,-1 1 0,0-1 0,1 1 0,-1-1 0,0 1 0,1-1 0,-1 0 0,0 1 0,1-1 0,-1 0 0,0 0 0,0 0 0,0 1 0,0-1 0,-26 4 0,22-3 0,-127 11 0,116-12 0,-1 0 0,1-1 0,0-1 0,0-1 0,0 0 0,-17-6 0,30 9 0,1-1 0,-1 0 0,1 0 0,-1 0 0,1 0 0,-1-1 0,1 1 0,0-1 0,0 1 0,0-1 0,0 0 0,0 0 0,0 0 0,0 0 0,0 0 0,1 0 0,-1-1 0,1 1 0,0 0 0,0-1 0,-1 1 0,2-1 0,-1 1 0,-1-5 0,2 4 0,0 0 0,1 0 0,-1 0 0,1-1 0,-1 1 0,1 0 0,0 0 0,0 0 0,0 0 0,1 0 0,-1 1 0,1-1 0,-1 0 0,1 1 0,0-1 0,0 1 0,0-1 0,1 1 0,-1 0 0,4-3 0,3-2 0,0 0 0,1 1 0,0 0 0,0 0 0,1 1 0,0 0 0,0 1 0,0 0 0,0 1 0,1 0 0,-1 1 0,1 0 0,-1 1 0,1 0 0,0 1 0,0 0 0,13 3 0,-16-2 0,-1 0 0,0 1 0,0 1 0,0-1 0,0 2 0,0-1 0,0 1 0,-1 0 0,0 0 0,0 1 0,0 0 0,0 0 0,-1 1 0,0-1 0,0 2 0,0-1 0,-1 0 0,0 1 0,0 0 0,-1 1 0,1-1 0,-2 1 0,1-1 0,2 11 0,0 5 0,-1 0 0,-1 0 0,-1 0 0,-2 1 0,0-1 0,-1 1 0,-1-1 0,-1 0 0,-2 0 0,0 1 0,-1-2 0,-2 1 0,-16 40 0,15-48 0,0-1 0,-1-1 0,-1 1 0,0-2 0,0 1 0,-1-2 0,-1 1 0,0-1 0,-1-1 0,0 0 0,-18 9 0,11-7 0,-1-1 0,0-2 0,0 0 0,-1-1 0,-1-1 0,1-1 0,-28 4 0,44-9 0,1 0 0,0 0 0,-1-1 0,1 0 0,-1 0 0,1 0 0,-1 0 0,1-1 0,0 0 0,-1 0 0,1-1 0,-6-2 0,10 4 0,1 0 0,-1 0 0,1-1 0,0 1 0,-1 0 0,1-1 0,0 1 0,-1 0 0,1-1 0,0 1 0,-1-1 0,1 1 0,0-1 0,0 1 0,-1 0 0,1-1 0,0 1 0,0-1 0,0 1 0,0-1 0,0 1 0,-1-1 0,1 1 0,0-1 0,0 1 0,0-1 0,0 1 0,1-1 0,-1 1 0,0-1 0,0 1 0,0-1 0,0 1 0,0-1 0,1 1 0,-1-1 0,1 0 0,12-15 0,-12 16 0,8-7 0,-1 0 0,1 2 0,0-1 0,1 1 0,-1 0 0,1 1 0,0 0 0,0 0 0,0 1 0,14-2 0,15-1 0,56-3 0,-82 7 0,0 2 0,1 0 0,-1 0 0,0 1 0,0 1 0,0 0 0,0 1 0,0 0 0,0 1 0,-1 1 0,1-1 0,-1 2 0,0 0 0,-1 1 0,0 0 0,0 0 0,0 1 0,-1 1 0,0 0 0,16 18 0,11 18-1365,-18-27-5461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24575,'9'0'0,"3"5"0,0 14 0,6 10 0,1 9 0,-3 6 0,1 2 0,-4 10 0,-3 10 0,-3-2 0,6-12 0,0-14-8191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24575,'0'-9'0,"9"-3"0,8 0 0,10 3 0,5 2 0,6 3 0,6 2 0,1 1 0,5 1 0,4 0 0,-7 1-8191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156 234 24575,'-7'-1'0,"0"0"0,0 0 0,1 0 0,-1-1 0,0 0 0,0-1 0,1 1 0,0-1 0,-1 0 0,1-1 0,0 0 0,1 0 0,-1 0 0,1 0 0,-1-1 0,1 0 0,1 0 0,-1 0 0,1-1 0,0 0 0,0 0 0,0 0 0,1 0 0,-3-8 0,5 11 0,1 0 0,-1 0 0,1 0 0,0 0 0,0 0 0,0-1 0,0 1 0,1 0 0,-1 0 0,1 0 0,0 0 0,-1 0 0,2 0 0,-1 0 0,0 0 0,3-4 0,-1 3 0,1-1 0,-1 1 0,1-1 0,0 1 0,0 0 0,1 1 0,-1-1 0,9-5 0,-5 5 0,1-1 0,0 1 0,0 0 0,0 1 0,0 0 0,1 0 0,-1 1 0,1 0 0,-1 1 0,16-1 0,-19 3 0,-1 0 0,1 0 0,0 1 0,-1-1 0,1 1 0,-1 0 0,0 1 0,0-1 0,1 1 0,-2 0 0,1 1 0,0-1 0,-1 1 0,1 0 0,-1 0 0,0 0 0,0 0 0,-1 1 0,1 0 0,3 8 0,5 7 0,-2 1 0,0 0 0,11 38 0,-15-40 0,-1 1 0,0-1 0,-1 1 0,-1 0 0,0 41 0,-3-51 0,-1-1 0,0 1 0,-1 0 0,0-1 0,0 1 0,-1-1 0,0 1 0,-1-1 0,0 0 0,0-1 0,-1 1 0,0-1 0,-1 0 0,-8 9 0,2-3 0,-1-1 0,0 0 0,-1-1 0,-1 0 0,0-2 0,0 0 0,-1 0 0,-1-1 0,1-1 0,-1-1 0,-1-1 0,-24 7 0,38-12 0,-1-1 0,1 0 0,0 0 0,0 0 0,-1 0 0,1 0 0,0-1 0,0 0 0,0 0 0,0 0 0,-1 0 0,2-1 0,-1 1 0,0-1 0,-5-3 0,8 4 0,-1 0 0,1-1 0,0 1 0,-1 0 0,1 0 0,0-1 0,0 1 0,0-1 0,0 1 0,0-1 0,0 1 0,1-1 0,-1 1 0,0-1 0,1 0 0,-1 0 0,1 1 0,0-1 0,0 0 0,-1 0 0,1 1 0,0-1 0,1 0 0,-1 0 0,0 1 0,0-1 0,1 0 0,-1 0 0,1 1 0,-1-1 0,1 1 0,0-1 0,0 0 0,-1 1 0,1-1 0,0 1 0,1 0 0,-1-1 0,1-1 0,4-4 0,1 1 0,-1-1 0,1 1 0,0 0 0,1 1 0,0-1 0,-1 1 0,2 1 0,-1 0 0,0 0 0,1 0 0,0 1 0,-1 1 0,1-1 0,1 1 0,15-1 0,-12 2 0,1 0 0,-1 1 0,1 0 0,-1 1 0,0 1 0,0 0 0,1 1 0,-1 0 0,-1 1 0,25 11 0,-8 2 64,44 33 0,-8-5-1557,-27-22-5333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24575,'9'0'0,"3"5"0,9 19 0,0 11 0,-3 9 0,1 0 0,-4 3 0,-4 3 0,5 1 0,0 2 0,-3-9-8191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4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131 131 24575,'0'-1'0,"0"0"0,0 1 0,-1-1 0,1 0 0,0 0 0,-1 1 0,1-1 0,0 0 0,-1 0 0,1 1 0,-1-1 0,1 0 0,-1 1 0,1-1 0,-1 1 0,1-1 0,-1 1 0,0-1 0,1 1 0,-1-1 0,0 1 0,1 0 0,-1-1 0,0 1 0,0 0 0,1-1 0,-1 1 0,0 0 0,0 0 0,0 0 0,1 0 0,-1 0 0,0 0 0,0 0 0,0 0 0,1 0 0,-1 0 0,0 0 0,0 1 0,0-1 0,1 0 0,-2 1 0,-35 11 0,33-10 0,-1 1 0,1 0 0,-1 0 0,1 0 0,0 0 0,0 1 0,1-1 0,-1 1 0,1 0 0,-1 1 0,1-1 0,1 0 0,-1 1 0,1 0 0,-1-1 0,1 1 0,1 0 0,-1 0 0,1 0 0,-1 0 0,2 0 0,-1 1 0,0-1 0,1 0 0,0 0 0,0 1 0,1-1 0,0 0 0,-1 0 0,2 0 0,-1 1 0,1-1 0,-1-1 0,1 1 0,1 0 0,-1 0 0,1-1 0,-1 1 0,1-1 0,1 0 0,-1 0 0,1 0 0,-1 0 0,6 4 0,-2-4 0,0 0 0,0 0 0,1 0 0,-1-1 0,1 0 0,-1 0 0,1-1 0,0 0 0,0 0 0,0-1 0,0 0 0,0 0 0,0-1 0,15-2 0,-18 2 0,-1-1 0,1 0 0,-1 0 0,0 0 0,1-1 0,-1 0 0,0 1 0,0-2 0,0 1 0,0 0 0,0-1 0,-1 0 0,1 1 0,-1-1 0,0-1 0,0 1 0,0 0 0,0-1 0,0 0 0,-1 1 0,0-1 0,1 0 0,-1 0 0,-1-1 0,1 1 0,-1 0 0,0-1 0,1-4 0,0-1 0,-1 0 0,0 0 0,0 0 0,-1 0 0,-1 0 0,0-1 0,0 1 0,-1 0 0,0 0 0,-1 1 0,0-1 0,0 1 0,-1-1 0,-1 1 0,1 0 0,-2 0 0,1 1 0,-9-11 0,12 17 0,0 0 0,0 0 0,0 0 0,1 0 0,-1 0 0,1-1 0,0 1 0,-1 0 0,-1-5 0,9-1 0,13 4 0,30 0 0,65-12 0,-9-3-1365,-61 12-5461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24575,'5'0'0,"5"0"0,16 0 0,16 0 0,7 0 0,3 0 0,-2 0 0,-1 0 0,-8 0-8191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96 189 24575,'-1'0'0,"-1"-1"0,1 0 0,0 0 0,0 0 0,0 0 0,0 0 0,0 0 0,0 0 0,0 0 0,1 0 0,-1 0 0,0 0 0,1 0 0,-1-1 0,0 1 0,1 0 0,0 0 0,-1-1 0,1 1 0,0 0 0,0-1 0,-1 1 0,1-2 0,0 0 0,-1-2 0,0 1 0,0-1 0,1 0 0,-1 1 0,1-1 0,0 1 0,1-1 0,-1 0 0,1 1 0,0-1 0,0 1 0,0-1 0,1 1 0,-1 0 0,1 0 0,0 0 0,4-6 0,-2 5 0,0 0 0,1 0 0,-1 0 0,1 1 0,0 0 0,0 0 0,1 0 0,-1 1 0,1 0 0,0 0 0,8-3 0,-1 1 0,1 1 0,1 1 0,-1 0 0,0 0 0,1 2 0,0-1 0,-1 2 0,1 0 0,0 1 0,20 4 0,-29-4 0,0 1 0,0 0 0,0 0 0,-1 0 0,1 1 0,-1 0 0,0 0 0,1 0 0,-1 1 0,-1-1 0,1 1 0,0 1 0,3 4 0,-2-2 0,0 1 0,-1 0 0,0 0 0,0 1 0,-1-1 0,0 1 0,4 16 0,-2-1 0,-2 0 0,0 1 0,-1 0 0,-2 0 0,-2 38 0,0-45 0,-2-1 0,0 0 0,0 0 0,-2 0 0,0 0 0,-1-1 0,0 1 0,-2-1 0,0-1 0,-1 0 0,0 0 0,-1 0 0,0-1 0,-2-1 0,-19 19 0,17-19 0,-1-1 0,0 0 0,0-2 0,-2 0 0,1 0 0,-1-2 0,0 0 0,-1 0 0,0-2 0,0 0 0,0-2 0,-1 0 0,0-1 0,-22 2 0,-1-7 0,40 2 0,1 0 0,0 0 0,0 0 0,-1 0 0,1 0 0,0 0 0,0 0 0,0-1 0,0 1 0,-1-1 0,1 1 0,0 0 0,0-1 0,0 0 0,0 1 0,0-1 0,0 0 0,0 1 0,0-1 0,0 0 0,0 0 0,1 0 0,-1 0 0,0 0 0,1 0 0,-1 0 0,0 0 0,1 0 0,-1-2 0,1 2 0,0 0 0,0 0 0,1 1 0,-1-1 0,1 0 0,-1 0 0,1 0 0,-1 1 0,1-1 0,-1 0 0,1 1 0,-1-1 0,1 0 0,0 1 0,0-1 0,-1 1 0,1-1 0,0 1 0,0-1 0,0 1 0,-1 0 0,3-1 0,23-7 0,-23 7 0,47-7 0,-1 1 0,1 3 0,0 2 0,69 6 0,-93 0 15,1 0 0,-1 2 0,0 2 0,-1 0 0,34 16 0,39 12-1470,-55-24-5371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24575,'0'-4'0,"9"-2"0,8 0 0,10 1 0,10 2 0,2 1 0,5 1 0,4 0 0,-7 1-8191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24575,'10'0'0,"11"0"0,17 0 0,15 0 0,8 0 0,8 0 0,0 9 0,-6 4 0,-14-1-8191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24 112 24575,'-1'0'0,"1"0"0,-1 0 0,0 0 0,0 0 0,0 0 0,0 0 0,0 0 0,1 0 0,-1-1 0,0 1 0,0 0 0,0 0 0,0-1 0,1 1 0,-1 0 0,0-1 0,0 1 0,1-1 0,-1 1 0,0-1 0,1 0 0,-1 1 0,0-1 0,1 0 0,-1 1 0,1-1 0,-1 0 0,1 1 0,0-1 0,-1 0 0,1 0 0,0 0 0,-1 1 0,1-1 0,0 0 0,0 0 0,0 0 0,0 0 0,-1 0 0,1 1 0,1-1 0,-1 0 0,0 0 0,0 0 0,0 0 0,0 0 0,1 1 0,-1-1 0,0 0 0,1 0 0,-1 0 0,0 1 0,2-2 0,0-3 0,0 2 0,0-1 0,0 0 0,0 0 0,1 1 0,0-1 0,0 1 0,0 0 0,0 0 0,4-3 0,4 0 0,1 0 0,0 2 0,0-1 0,0 1 0,0 1 0,1 0 0,-1 1 0,23-1 0,5 2 0,59 5 0,-86-3 0,0 1 0,0 0 0,0 0 0,-1 2 0,0 0 0,13 5 0,-22-8 0,0 1 0,0-1 0,0 1 0,0 0 0,0-1 0,0 1 0,0 1 0,-1-1 0,1 0 0,-1 1 0,0-1 0,0 1 0,0-1 0,0 1 0,0 0 0,0 0 0,-1 0 0,0 0 0,1 0 0,-1 1 0,0-1 0,0 0 0,-1 0 0,1 1 0,-1-1 0,0 0 0,0 1 0,0 5 0,-1-5 0,0-1 0,1 1 0,-2 0 0,1-1 0,0 1 0,-1-1 0,0 0 0,1 1 0,-1-1 0,-1 0 0,1 0 0,0 0 0,-5 4 0,1-2 0,-1 1 0,0-1 0,0 0 0,0 0 0,-12 5 0,-4 0 0,0-2 0,-1 0 0,-25 5 0,-17 2 0,165-14 0,-59-2 0,39 5 0,-65-3 0,-1 1 0,1 1 0,0 0 0,-1 1 0,0 1 0,22 10 0,-28-11 0,1 0 0,-1 1 0,0 0 0,-1 0 0,1 0 0,-1 1 0,0 0 0,0 0 0,0 1 0,-1 0 0,6 9 0,-9-12 0,0 0 0,-1 0 0,1 0 0,-1 0 0,0 1 0,0-1 0,0 0 0,0 0 0,-1 1 0,0-1 0,1 1 0,-2-1 0,1 0 0,-1 1 0,1-1 0,-1 0 0,0 1 0,-1-1 0,1 0 0,-1 0 0,1 0 0,-1 0 0,-5 6 0,-1 1 0,0-1 0,-1 0 0,0-1 0,-1 0 0,0 0 0,0-1 0,-1-1 0,0 1 0,-15 6 0,4-3 0,0-1 0,-1-1 0,0-1 0,-27 6 0,34-10 0,-1-1 0,1 0 0,-1-1 0,0 0 0,0-2 0,1 0 0,-1-1 0,-30-5 0,46 6 5,0-1 0,0 1-1,0 0 1,-1-1 0,1 1-1,0-1 1,0 1 0,0-1 0,0 1-1,0-1 1,0 0 0,0 0-1,0 1 1,0-1 0,0 0-1,0 0 1,0 0 0,0 0 0,1 0-1,-1 0 1,0-2 0,1 2-58,0 0 1,0 0-1,0 0 1,1 0-1,-1 1 1,0-1-1,1 0 1,-1 0 0,1 0-1,-1 0 1,1 0-1,-1 1 1,1-1-1,0 0 1,-1 1-1,1-1 1,0 0-1,0 1 1,-1-1 0,1 1-1,0-1 1,0 1-1,0-1 1,0 1-1,-1 0 1,1-1-1,2 1 1,23-10-6774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122 165 24575,'-9'0'0,"0"-1"0,0 1 0,0-1 0,0-1 0,0 1 0,-17-7 0,24 7 0,-1 0 0,1 0 0,-1-1 0,1 1 0,0-1 0,-1 1 0,1-1 0,0 0 0,0 0 0,0 0 0,0 0 0,1 0 0,-1 0 0,1-1 0,-1 1 0,1 0 0,0-1 0,-1 1 0,1-1 0,1 0 0,-1 1 0,0-1 0,1 0 0,-1 1 0,1-1 0,0-5 0,0 5 0,0 1 0,0-1 0,1 0 0,-1 1 0,1-1 0,-1 1 0,1-1 0,0 0 0,0 1 0,0 0 0,1-1 0,-1 1 0,0 0 0,1-1 0,0 1 0,-1 0 0,3-2 0,1 1 0,-1-1 0,0 1 0,1 0 0,0 0 0,0 0 0,0 1 0,10-4 0,2 2 0,1 0 0,-1 0 0,1 2 0,22-1 0,-28 3 0,-1 0 0,0 1 0,1 0 0,-1 1 0,0 0 0,0 1 0,0 0 0,-1 1 0,1 0 0,-1 0 0,1 1 0,14 10 0,-18-9 0,0-1 0,0 1 0,0 1 0,-1-1 0,1 1 0,-2 0 0,1 0 0,-1 1 0,0 0 0,0 0 0,-1 0 0,0 0 0,-1 1 0,0-1 0,0 1 0,1 11 0,0 4 0,-1 0 0,-1 1 0,-1-1 0,-1 1 0,-1-1 0,-2 0 0,0 1 0,-1-1 0,-2 0 0,-16 43 0,16-52 0,-1 0 0,0 0 0,-2 0 0,0-1 0,0 0 0,-1-1 0,-1 0 0,0-1 0,-1 0 0,0-1 0,-1 0 0,0 0 0,-1-2 0,0 0 0,0 0 0,-29 11 0,26-13 0,-2-1 0,-32 6 0,47-11 0,0 0 0,0 0 0,0 0 0,0-1 0,0 0 0,-1 0 0,1 0 0,0 0 0,0-1 0,0 0 0,0 0 0,0 0 0,1 0 0,-1 0 0,0-1 0,0 1 0,1-1 0,-1 0 0,-3-3 0,6 4 0,0-1 0,1 1 0,-1 0 0,1 0 0,-1 0 0,1 0 0,-1-1 0,1 1 0,0 0 0,0-1 0,0 1 0,0 0 0,0 0 0,0-1 0,0 1 0,0 0 0,0-1 0,0 1 0,1 0 0,-1 0 0,0-1 0,1 1 0,0 0 0,-1 0 0,1 0 0,-1 0 0,1 0 0,0 0 0,0 0 0,0 0 0,0 0 0,-1 0 0,3-1 0,33-29 0,-28 25 0,0 1 0,1 1 0,-1 0 0,1 0 0,0 1 0,0 0 0,0 0 0,0 1 0,0 0 0,1 0 0,-1 1 0,0 1 0,13 0 0,-7 2 0,1 0 0,-1 1 0,0 0 0,0 2 0,0 0 0,-1 0 0,19 11 0,124 58-1365,-118-58-5461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24575,'4'0'0,"11"0"0,8 0 0,9 0 0,3 0 0,5 0 0,6 0 0,-2 0 0,7 0 0,-7 0-8191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24575,'9'0'0,"13"0"0,6 9 0,9 3 0,6 0 0,1-3 0,2-2 0,3-3 0,1-2 0,2-1 0,-7-1-8191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24575,'-19'0'0,"0"1"0,-1 0 0,1 1 0,-34 9 0,45-9 0,0 1 0,1 0 0,-1 1 0,1 0 0,0 0 0,0 0 0,0 1 0,1 0 0,0 0 0,0 1 0,0-1 0,0 1 0,1 1 0,-5 7 0,-2 6 0,1 0 0,0 1 0,2 0 0,0 0 0,2 1 0,0 0 0,-5 33 0,5-5 0,2 1 0,1 66 0,4-106 0,1-1 0,-1 1 0,2 0 0,-1-1 0,2 1 0,-1-1 0,1 0 0,1 0 0,7 15 0,-8-19 0,1-1 0,-1 0 0,1 0 0,0 0 0,1-1 0,-1 1 0,1-1 0,0 0 0,0 0 0,0-1 0,1 0 0,-1 0 0,1 0 0,0 0 0,0-1 0,0 0 0,8 2 0,5 0 0,-1-1 0,1 0 0,0-2 0,0 0 0,33-3 0,-40 1 0,-1-1 0,0 0 0,1 0 0,-1-1 0,0-1 0,0 0 0,-1 0 0,1-1 0,-1-1 0,15-9 0,-21 12 0,-1 0 0,1-1 0,-1 1 0,1 0 0,-1-1 0,0 0 0,0 0 0,0 0 0,-1 0 0,0 0 0,1 0 0,-2-1 0,1 1 0,0-1 0,-1 1 0,0-1 0,0 0 0,0 0 0,0 0 0,-1 1 0,0-1 0,0 0 0,0 0 0,-1 0 0,0 1 0,0-1 0,0 0 0,-3-8 0,1 6 0,-1-1 0,1 1 0,-2 0 0,1 0 0,-1 1 0,0-1 0,0 1 0,0 0 0,-1 0 0,0 1 0,0 0 0,-1 0 0,0 0 0,1 1 0,-2 0 0,-12-6 0,2 4 0,-1 1 0,0 0 0,-1 1 0,1 1 0,-22 0 0,-4 1 0,-49 6 0,54 1-1365,10 3-5461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24575,'0'-9'0,"0"6"0,0 17 0,0 16 0,0 16 0,0 5 0,0 4 0,9-9 0,4-11-8191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291 140 24575,'0'2'0,"0"0"0,-1 0 0,0 0 0,1-1 0,-1 1 0,0 0 0,0 0 0,0-1 0,0 1 0,0 0 0,0-1 0,0 1 0,-1-1 0,1 1 0,0-1 0,-1 0 0,1 0 0,-1 1 0,0-1 0,-2 1 0,-36 17 0,29-15 0,-1 0 0,1-1 0,-1 0 0,0-1 0,-17 1 0,25-3 0,1 0 0,0 0 0,-1 0 0,1 0 0,-1 0 0,1-1 0,0 1 0,-1-1 0,1 0 0,0 0 0,0-1 0,0 1 0,0 0 0,0-1 0,0 0 0,0 0 0,0 0 0,0 0 0,1 0 0,-1 0 0,1-1 0,0 1 0,0-1 0,-3-3 0,3 1 0,-1 0 0,1 0 0,0 0 0,0-1 0,1 1 0,-1-1 0,1 1 0,1-1 0,-1 1 0,1-1 0,0 1 0,0-1 0,0 0 0,1 1 0,1-7 0,-1 8 0,1 0 0,0 0 0,-1 0 0,1 0 0,1 0 0,-1 1 0,1-1 0,-1 0 0,1 1 0,0 0 0,0 0 0,0 0 0,1 0 0,-1 0 0,1 1 0,-1 0 0,1-1 0,0 1 0,0 1 0,5-3 0,0 1 0,1 0 0,0 0 0,0 1 0,0 0 0,0 1 0,0 0 0,1 0 0,-1 1 0,0 1 0,0 0 0,1 0 0,-1 1 0,0 0 0,0 1 0,-1 0 0,1 0 0,-1 1 0,1 1 0,-1-1 0,0 1 0,-1 1 0,15 11 0,-14-9 0,0 1 0,0-1 0,-1 2 0,0-1 0,-1 1 0,0 0 0,-1 1 0,0-1 0,0 1 0,-1 1 0,-1-1 0,0 1 0,0-1 0,-1 1 0,-1 0 0,0 1 0,0-1 0,-1 23 0,-3-16 0,-1 0 0,0-1 0,-1 1 0,-1-1 0,-1 0 0,-1 0 0,0 0 0,-1-1 0,-1 0 0,-1-1 0,0 0 0,-1-1 0,-20 23 0,17-23 0,-1 0 0,0-1 0,0-1 0,-1 0 0,-1-1 0,0-1 0,-1-1 0,0 0 0,0-1 0,-1-1 0,0-1 0,-30 7 0,42-12 0,0-1 0,0 0 0,1 0 0,-1 0 0,0-1 0,0 0 0,0 0 0,0-1 0,-9-2 0,16 3 0,-1 0 0,1 0 0,-1 0 0,1 0 0,-1-1 0,1 1 0,-1 0 0,1 0 0,-1-1 0,1 1 0,0 0 0,-1-1 0,1 1 0,-1 0 0,1-1 0,0 1 0,-1 0 0,1-1 0,0 1 0,0-1 0,-1 1 0,1-1 0,0 1 0,0-1 0,0 1 0,0-1 0,-1 1 0,1-1 0,0 1 0,0-1 0,0 0 0,11-13 0,22-6 0,-19 14 0,-1 2 0,2-1 0,-1 2 0,0 0 0,1 1 0,-1 0 0,1 1 0,0 1 0,0 0 0,21 3 0,-7 3 0,-1 0 0,1 2 0,-1 1 0,33 15 0,-34-13-341,-1-1 0,2-2-1,29 6 1,-20-8-6485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24575,'9'0'0,"3"9"0,0 7 0,-2 11 0,-3 10 0,-3 3 0,7 4 0,2 3 0,-1-1 0,-3 1 0,-3-8-8191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24575,'9'0'0,"8"0"0,10 0 0,14 0 0,5 0 0,4 0 0,-2 0 0,-1 0 0,-7 0-8191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122 220 24575,'0'-1'0,"-1"-1"0,1 0 0,-1 1 0,1-1 0,-1 1 0,1-1 0,-1 1 0,0 0 0,0-1 0,0 1 0,0 0 0,0-1 0,0 1 0,0 0 0,0 0 0,0 0 0,-2-1 0,-27-19 0,17 13 0,8 4 0,-1 0 0,1-1 0,0 1 0,0-1 0,1-1 0,-1 1 0,1-1 0,0 1 0,1-1 0,0 0 0,0-1 0,-4-8 0,6 12 0,1 1 0,-1 0 0,1-1 0,-1 1 0,1-1 0,0 1 0,0 0 0,0-1 0,0 1 0,0-1 0,1 1 0,-1 0 0,1-1 0,0 1 0,-1 0 0,1-1 0,0 1 0,0 0 0,1 0 0,-1 0 0,0 0 0,1 0 0,-1 0 0,1 0 0,-1 0 0,1 1 0,0-1 0,0 1 0,0-1 0,0 1 0,0-1 0,0 1 0,0 0 0,1 0 0,-1 0 0,0 1 0,0-1 0,4 0 0,6-3 0,-1 1 0,1 1 0,0 0 0,0 1 0,0 0 0,0 0 0,0 1 0,0 1 0,0 0 0,0 1 0,0 0 0,20 7 0,-24-6 0,-1 0 0,0 0 0,0 1 0,-1 0 0,1 0 0,-1 0 0,1 1 0,-2 0 0,1 0 0,0 1 0,-1-1 0,0 1 0,0 0 0,-1 1 0,0-1 0,0 1 0,0 0 0,-1 0 0,0 0 0,0 0 0,1 8 0,0 3 0,0-1 0,-2 1 0,0 0 0,0 0 0,-2 0 0,-1 0 0,0 0 0,-1 0 0,-7 31 0,5-38 0,1 1 0,-2-1 0,1 0 0,-1 0 0,-1-1 0,0 0 0,-1 0 0,0 0 0,0-1 0,-1 0 0,0 0 0,0-1 0,-1 0 0,0 0 0,-18 10 0,14-10 0,-1 0 0,0-1 0,0-1 0,-1 0 0,0-1 0,0 0 0,0-1 0,-1-1 0,-22 2 0,37-5 0,0 0 0,0 0 0,0 0 0,0 0 0,0 0 0,-1 0 0,1-1 0,0 1 0,0 0 0,0-1 0,0 1 0,0 0 0,0-1 0,0 1 0,0-1 0,0 0 0,0 1 0,0-1 0,0 0 0,0 0 0,-1-1 0,2 2 0,0-1 0,0 0 0,0 0 0,0 1 0,0-1 0,0 0 0,0 1 0,1-1 0,-1 0 0,0 0 0,0 1 0,0-1 0,1 0 0,-1 1 0,0-1 0,1 1 0,-1-1 0,0 0 0,1 1 0,-1-1 0,1 1 0,-1-1 0,1 1 0,-1-1 0,1 1 0,0-1 0,-1 1 0,1 0 0,0-1 0,-1 1 0,1 0 0,0 0 0,0-1 0,8-3 0,1 0 0,-1 1 0,1 0 0,0 0 0,0 1 0,0 0 0,0 1 0,0 0 0,0 1 0,0 0 0,0 0 0,11 3 0,17 3 0,66 20 0,-99-24 0,51 13-1365,-6-3-5461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24575,'10'4'0,"2"16"0,-1 9 0,-1 8 0,1 8 0,-1 0 0,-2 2 0,-3-2 0,-1-10-8191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24575,'4'0'0,"16"0"0,14 0 0,5 0 0,5 0 0,5 0 0,3 0 0,6 0 0,3 0 0,-9 0-8191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129 165 24575,'-3'-5'0,"1"1"0,-1-1 0,1 0 0,0 0 0,0 0 0,1-1 0,-1 1 0,1 0 0,0 0 0,1-1 0,-1 1 0,1-1 0,0 1 0,0-1 0,1 1 0,0 0 0,0-1 0,0 1 0,2-6 0,0 7 0,-1 1 0,1-1 0,0 1 0,0 0 0,0 0 0,0 0 0,0 0 0,1 1 0,-1-1 0,1 1 0,0 0 0,0 0 0,-1 0 0,1 0 0,1 1 0,-1 0 0,6-2 0,1 1 0,1-1 0,-1 2 0,1 0 0,0 0 0,13 1 0,-18 1 0,-1 1 0,1-1 0,-1 1 0,0 0 0,0 1 0,0 0 0,0 0 0,-1 0 0,1 0 0,-1 1 0,1 0 0,-1 0 0,-1 0 0,1 1 0,-1 0 0,1 0 0,-1 0 0,0 0 0,3 8 0,0-2 0,-1 1 0,0 0 0,-1 0 0,0 0 0,-1 0 0,0 1 0,-1 0 0,3 23 0,-6-26 0,-1-1 0,1 1 0,-2 0 0,1 0 0,-1 0 0,-1-1 0,0 1 0,0-1 0,-1 0 0,0 0 0,0 0 0,-1 0 0,-1-1 0,1 0 0,-8 9 0,-7 6 0,-1-2 0,0 0 0,-42 30 0,40-33 0,-1-1 0,0-2 0,-1 0 0,-1-2 0,0 0 0,-54 16 0,66-27 0,18-6 0,24-6 0,2 4 0,0 1 0,0 1 0,51 1 0,-67 4 0,0 0 0,0 1 0,0 1 0,0 0 0,0 0 0,0 2 0,-1 0 0,0 0 0,0 1 0,15 10 0,34 26-1365,-31-24-5461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22 0,0 13 0,0 3 0,0 6 0,0-3 0,0 0 0,0-11-8191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3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24575,'9'0'0,"8"0"0,10 0 0,5 0 0,7 0 0,5 0 0,0 0 0,2 0 0,6 0 0,-5 0-8191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24575,'-1'-7'0,"1"-1"0,1 1 0,-1-1 0,1 1 0,1-1 0,2-7 0,-3 12 0,0 0 0,1 0 0,0 0 0,0 0 0,0 1 0,0-1 0,0 0 0,0 1 0,1 0 0,-1-1 0,1 1 0,0 0 0,-1 0 0,1 1 0,6-4 0,6-2 0,2 1 0,-1 0 0,1 2 0,0-1 0,0 2 0,29-3 0,-17 5 0,1 0 0,0 2 0,33 5 0,-55-5 0,-1 1 0,1 0 0,-1 0 0,1 0 0,-1 1 0,0 0 0,0 1 0,0 0 0,-1 0 0,1 0 0,-1 1 0,0 0 0,7 7 0,-6-4 0,0 1 0,0 0 0,-1 0 0,0 0 0,-1 1 0,0-1 0,-1 1 0,7 20 0,-7-13 0,0 0 0,-1 0 0,-1 0 0,0 0 0,-2 0 0,0 1 0,-1-1 0,0 0 0,-1 0 0,-1 0 0,-1 0 0,-7 19 0,6-23 0,-2-1 0,1 0 0,-1 0 0,-1-1 0,0 0 0,-1 0 0,0-1 0,0 0 0,-1-1 0,-1 0 0,1 0 0,-25 14 0,24-16 0,-1-1 0,0 0 0,0 0 0,-1-2 0,1 1 0,-1-1 0,0-1 0,0-1 0,-1 0 0,1 0 0,0-1 0,-1-1 0,-14-1 0,27 1 0,0 0 0,0 0 0,1 0 0,-1 0 0,0-1 0,0 1 0,1 0 0,-1 0 0,0 0 0,0-1 0,1 1 0,-1 0 0,0-1 0,1 1 0,-1-1 0,0 1 0,1-1 0,-1 1 0,1-1 0,-2 0 0,2 0 0,0 1 0,0-1 0,0 0 0,0 1 0,0-1 0,0 1 0,0-1 0,0 1 0,0-1 0,1 1 0,-1-1 0,0 1 0,0-1 0,0 1 0,1-1 0,-1 1 0,0-1 0,1 1 0,-1 0 0,0-1 0,1 1 0,-1-1 0,28-20 0,-18 16 0,1 0 0,-1 1 0,1 0 0,0 0 0,1 1 0,-1 0 0,0 1 0,1 1 0,0 0 0,17 0 0,-20 2 0,-1 0 0,1 0 0,-1 0 0,0 1 0,1 1 0,-1-1 0,0 1 0,0 1 0,-1-1 0,1 1 0,-1 1 0,0-1 0,0 1 0,0 0 0,7 8 0,8 12 1,-15-17-343,0 0 1,0 0-1,17 12 1,0-4-6485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24575,'0'9'0,"0"7"0,5 2 0,1 11 0,0 10 0,-2 3 0,0 8 0,-2 0 0,8-9 0,8-10 0,0-12-8191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24575,'5'0'0,"15"0"0,18 0 0,12 0 0,1 0 0,7 0 0,-7 5 0,-3 1 0,-9 0-8191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24575,'4'0'0,"21"0"0,10 9 0,8 3 0,6 0 0,0-3 0,0-3 0,5 8 0,-1 1 0,-9-3-8191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24575,'0'13'0,"-4"218"0,0-172 0,-23 109 0,26-164 0,0 0 0,0 0 0,1 0 0,-1 0 0,1-1 0,0 1 0,0 0 0,0 0 0,0 0 0,1 0 0,0 0 0,-1 0 0,1-1 0,2 6 0,-1-7 0,0 1 0,0-1 0,0 1 0,1-1 0,-1 0 0,0 0 0,1 0 0,0 0 0,-1-1 0,1 1 0,0-1 0,0 1 0,0-1 0,0 0 0,0 0 0,0 0 0,0-1 0,5 1 0,32 4-234,0-1 0,76-5 0,-96 0-429,29 0-6163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24575,'0'-9'0,"0"5"0,0 14 0,0 23 0,0 15 0,0 4 0,5 2 0,1 2 0,0-5 0,-2 3 0,0 2 0,2-9 0,2-8 0,7-11 0,2-9-8191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24575,'0'-5'0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35 138 24575,'-4'-3'0,"1"0"0,0-1 0,0 1 0,0-1 0,1 0 0,0 0 0,-1 0 0,1 0 0,0-1 0,1 1 0,-1 0 0,1-1 0,0 1 0,0-1 0,1 1 0,-1-9 0,1 10 0,0 1 0,1-1 0,-1 1 0,1-1 0,0 1 0,0-1 0,0 1 0,0-1 0,0 1 0,1 0 0,-1 0 0,1-1 0,-1 1 0,1 0 0,0 0 0,0 1 0,0-1 0,0 0 0,0 1 0,0-1 0,0 1 0,0-1 0,1 1 0,-1 0 0,1 0 0,-1 0 0,1 1 0,-1-1 0,1 0 0,3 1 0,6-2 0,-1 0 0,1 1 0,0 1 0,0 0 0,-1 0 0,1 1 0,0 1 0,0 0 0,-1 0 0,0 2 0,1-1 0,-1 1 0,0 1 0,-1 0 0,1 0 0,-1 1 0,0 1 0,0-1 0,-1 2 0,0-1 0,0 1 0,-1 1 0,0-1 0,0 1 0,-1 1 0,-1 0 0,1-1 0,-1 2 0,-1-1 0,0 1 0,0 0 0,-1 0 0,3 16 0,-5-18 0,0-1 0,0 1 0,-1-1 0,0 1 0,-1 0 0,0-1 0,0 1 0,-1 0 0,0-1 0,-1 1 0,0-1 0,0 1 0,-1-1 0,0 0 0,-5 12 0,0-8 0,0 0 0,0 0 0,-1 0 0,0-1 0,-1-1 0,-1 0 0,0 0 0,-16 11 0,-116 79 0,151-102 0,-1-1 0,1 2 0,-1-1 0,1 1 0,0 0 0,-1 1 0,1 0 0,8 0 0,-6 0 0,29 3 15,0 1 0,0 2 0,44 12 0,11 2-1440,-45-12-5401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24575,'4'0'0,"11"0"0,8 0 0,9 0 0,12 0 0,4 0 0,-6 5 0,-11 1-8191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24575,'0'9'0,"14"3"0,19 0 0,16 7 0,6 0 0,2-4 0,-9-3-8191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1:4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24575,'-10'0'0,"3"0"0,-1 0 0,0 0 0,0 1 0,-14 3 0,20-4 0,-1 1 0,1 0 0,0 1 0,-1-1 0,1 0 0,0 1 0,-1-1 0,1 1 0,0-1 0,0 1 0,0 0 0,1 0 0,-1 0 0,0 0 0,1 0 0,-1 1 0,1-1 0,-2 3 0,1 4 0,-1-1 0,1 0 0,0 1 0,0 0 0,1-1 0,1 1 0,-1 0 0,1 0 0,1-1 0,-1 1 0,2 0 0,-1-1 0,1 1 0,0-1 0,1 1 0,0-1 0,1 0 0,7 13 0,0 0 0,1-1 0,1 0 0,1-1 0,1 0 0,32 31 0,26 12 0,124 82 0,-190-140 0,0 1 0,-1 1 0,0-1 0,0 1 0,0 0 0,0 0 0,-1 1 0,8 13 0,-12-18 0,0-1 0,0 1 0,-1 0 0,1-1 0,-1 1 0,1 0 0,-1-1 0,0 1 0,1 0 0,-1 0 0,0-1 0,0 1 0,0 0 0,-1 0 0,1-1 0,0 1 0,-1 0 0,1 0 0,-2 1 0,1-1 0,-1 0 0,1 1 0,-1-1 0,0-1 0,0 1 0,0 0 0,0 0 0,0-1 0,0 1 0,-1-1 0,1 0 0,0 0 0,-1 0 0,1 0 0,-1 0 0,-4 1 0,-11 2 0,0 0 0,1-2 0,-1 0 0,0-1 0,0-1 0,0 0 0,-24-4 0,31 2 0,1 1 0,0-1 0,-1-1 0,1 0 0,0 0 0,0-1 0,1-1 0,-1 1 0,1-2 0,0 1 0,0-1 0,1 0 0,-15-15 0,19 17 0,1-1 0,0 1 0,0-1 0,0 0 0,1 0 0,0 0 0,0 0 0,0 0 0,0-1 0,1 1 0,0-1 0,0 1 0,0-9 0,1 10 0,0-1 0,1 1 0,-1 0 0,1 0 0,-1 0 0,1 0 0,1-1 0,-1 2 0,1-1 0,-1 0 0,1 0 0,0 0 0,0 1 0,1-1 0,-1 1 0,1-1 0,0 1 0,5-5 0,14-8 0,1 2 0,48-24 0,-47 26 0,0 0 0,0-2 0,38-30 0,-56 39 0,0-1 0,-1 1 0,0-1 0,0 0 0,-1 0 0,1 0 0,-1 0 0,-1-1 0,1 0 0,-1 0 0,0 0 0,-1 0 0,0 0 0,0-1 0,0 1 0,-1-1 0,0 1 0,0-9 0,-1 9 0,0 1 0,0-1 0,-1 0 0,0 0 0,0 1 0,-1-1 0,0 1 0,0-1 0,0 1 0,-1 0 0,0 0 0,0 0 0,0 0 0,-1 1 0,0-1 0,0 1 0,-8-8 0,5 7 0,-1 0 0,1 1 0,-1 0 0,0 0 0,-1 1 0,1 0 0,-1 1 0,0 0 0,0 0 0,0 0 0,0 2 0,-10-2 0,-24-1-1365,4 3-5461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0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24575,'89'-3'0,"95"-17"0,-22 1 0,87-11 0,49-3 0,-283 32-96,75-8 324,-80 8-442,0-1 0,-1-1 1,1 1-1,-1-2 0,0 1 0,16-10 0,-13 4-6612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24575,'-21'19'0,"-1"-2"0,-1-1 0,-38 22 0,28-18 0,-44 17 0,45-22 0,52-24 0,1 2 0,-1 0 0,1 1 0,0 1 0,1 1 0,-1 1 0,1 0 0,0 2 0,37 2 0,-47 1 0,0-1 0,1 1 0,-1 1 0,0 0 0,-1 1 0,1 1 0,11 5 0,-17-7 0,0 1 0,0 0 0,0 0 0,0 0 0,-1 1 0,0 0 0,0 0 0,0 0 0,0 0 0,-1 1 0,0 0 0,0 0 0,3 8 0,5 14-1365,-2-5-5461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06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24575,'4'0'0,"7"0"0,14 0 0,18-5 0,14-1 0,17 0 0,18-8 0,13-1 0,5 1 0,4 3 0,-9-5 0,-13-1 0,-13 4 0,-15 3 0,-10 3 0,-14-1 0,-18 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07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24575,'-3'42'0,"-1"1"0,-2-1 0,-16 55 0,-3 17 0,0 30 0,-24 146 0,-2-46 0,40-200 0,-59 216 0,65-245-1365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0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343 189 24575,'-2'-3'0,"0"1"0,0 0 0,0 0 0,0 0 0,0 0 0,-1 0 0,1 0 0,-1 1 0,1-1 0,-1 1 0,1 0 0,-1 0 0,0 0 0,-3-1 0,-8-5 0,8 3 0,1 0 0,-1 0 0,1-1 0,0 0 0,0 0 0,0 0 0,1-1 0,0 0 0,0 1 0,0-1 0,-4-12 0,7 16 0,0 0 0,0 0 0,1-1 0,-1 1 0,1 0 0,-1-1 0,1 1 0,0 0 0,0-1 0,0 1 0,0 0 0,0-1 0,1 1 0,-1 0 0,1-1 0,-1 1 0,1 0 0,0 0 0,0 0 0,0 0 0,0 0 0,0-1 0,0 2 0,1-1 0,-1 0 0,1 0 0,-1 0 0,1 1 0,0-1 0,0 1 0,-1-1 0,1 1 0,0 0 0,0 0 0,1 0 0,-1 0 0,0 0 0,3-1 0,-2 1 0,0-1 0,1 1 0,-1 0 0,0 0 0,0 1 0,1-1 0,-1 1 0,1-1 0,-1 1 0,1 0 0,-1 0 0,0 1 0,1-1 0,-1 1 0,1-1 0,-1 1 0,0 0 0,6 3 0,-6-2 0,1 0 0,0 1 0,-1 0 0,0 0 0,1 0 0,-1 0 0,0 1 0,-1-1 0,1 1 0,-1 0 0,1 0 0,2 6 0,1 6 0,-1-1 0,0 1 0,-1 0 0,-1 1 0,0-1 0,0 30 0,-4-20 0,-1 1 0,-1-1 0,-1 0 0,-1 0 0,-1 0 0,-2-1 0,-1 0 0,0 0 0,-2-1 0,-1 0 0,-1-1 0,-1 0 0,0-1 0,-2-1 0,-1-1 0,0 0 0,-2-1 0,0 0 0,-1-2 0,-24 16 0,37-28 0,-1 0 0,0-1 0,0 0 0,0 0 0,-14 3 0,19-6 0,0 0 0,-1 0 0,0-1 0,1 1 0,-1-1 0,1 0 0,-1 0 0,0 0 0,1 0 0,-1-1 0,1 1 0,-1-1 0,1 0 0,-1 0 0,-5-3 0,7 3 0,1-1 0,0 1 0,-1 0 0,1 0 0,0-1 0,0 1 0,0-1 0,0 1 0,0-1 0,0 1 0,0-1 0,0 0 0,1 1 0,-1-1 0,1 0 0,-1 0 0,1 0 0,0 1 0,0-1 0,0 0 0,0 0 0,0 0 0,0 1 0,0-1 0,0 0 0,1 0 0,-1 0 0,1 1 0,-1-1 0,1 0 0,1-2 0,0-2 0,1-1 0,0 1 0,0 0 0,1 0 0,0 0 0,8-10 0,-3 8 0,0 0 0,1 1 0,0 1 0,0 0 0,0 0 0,1 0 0,-1 2 0,1-1 0,0 1 0,1 1 0,16-3 0,-13 3 0,1 0 0,-1 2 0,0 0 0,1 0 0,-1 2 0,1 0 0,-1 1 0,21 4 0,-20 0 11,0 1 0,0 0 0,27 16 0,-35-17-120,1 0 1,0-1 0,1 0-1,-1-1 1,1 0-1,0 0 1,0-1 0,1-1-1,-1 1 1,0-2 0,1 1-1,14-1 1,15-7-6718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1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24575,'4'-4'0,"-1"0"0,1 0 0,0 1 0,-1-1 0,1 1 0,1 0 0,-1 0 0,0 0 0,1 1 0,0 0 0,-1 0 0,1 0 0,7-2 0,8-4 0,-2-1 0,0 1 0,1 1 0,0 0 0,38-7 0,-52 13 0,-1 1 0,1-1 0,0 1 0,0 0 0,0 0 0,-1 0 0,1 1 0,0-1 0,0 1 0,-1 1 0,1-1 0,-1 0 0,1 1 0,-1 0 0,1 0 0,-1 1 0,0-1 0,0 1 0,0 0 0,-1 0 0,1 0 0,-1 0 0,1 1 0,-1-1 0,0 1 0,3 5 0,-3-3 0,1 0 0,-1 1 0,-1 0 0,1-1 0,-1 1 0,0 0 0,-1 0 0,0 0 0,0 0 0,0 1 0,-1-1 0,0 0 0,-1 0 0,1 0 0,-1 0 0,-1 1 0,1-1 0,-1-1 0,0 1 0,-1 0 0,-3 6 0,-3 4 0,0 0 0,-1 0 0,-1-1 0,-1-1 0,0 0 0,-22 21 0,34-36 0,-1 0 0,1 0 0,0 0 0,-1 1 0,1-1 0,0 0 0,0 0 0,-1 1 0,1-1 0,0 0 0,0 0 0,-1 1 0,1-1 0,0 0 0,0 1 0,0-1 0,0 0 0,0 1 0,-1-1 0,1 0 0,0 1 0,0-1 0,0 0 0,0 1 0,0-1 0,0 1 0,0-1 0,0 0 0,0 1 0,0-1 0,0 0 0,1 1 0,-1-1 0,0 0 0,0 1 0,0-1 0,0 0 0,0 1 0,1-1 0,-1 0 0,0 0 0,0 1 0,1-1 0,-1 0 0,0 0 0,0 1 0,1-1 0,-1 0 0,0 0 0,1 0 0,-1 1 0,0-1 0,1 0 0,-1 0 0,0 0 0,1 0 0,-1 0 0,0 0 0,1 0 0,-1 0 0,0 0 0,1 0 0,-1 0 0,0 0 0,1 0 0,-1 0 0,1 0 0,37 1 0,-25-1 0,-5 0 0,0 1 0,0 0 0,-1 0 0,1 1 0,0 0 0,-1 0 0,1 1 0,-1 0 0,0 1 0,0-1 0,0 1 0,-1 0 0,11 9 0,-12-8 0,-1 0 0,1 0 0,-1 0 0,-1 0 0,1 0 0,-1 1 0,0 0 0,0-1 0,0 1 0,-1 0 0,0 1 0,0-1 0,-1 0 0,1 0 0,-1 1 0,-1-1 0,1 8 0,-1-4 0,-1-1 0,0 1 0,0-1 0,-1 1 0,0-1 0,0 0 0,-1 1 0,0-1 0,-1 0 0,0-1 0,-1 1 0,1-1 0,-2 0 0,1 0 0,-1 0 0,-11 10 0,9-10 0,-1 0 0,-1 0 0,0-1 0,0-1 0,0 1 0,0-2 0,-1 0 0,0 0 0,-1 0 0,1-2 0,0 1 0,-24 2 0,8-3-682,-37-1-1,25-4-6143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4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24575,'18'0'0,"24"0"0,29-9 0,25-3 0,19 0 0,8 3 0,-3 2 0,-12 3 0,-16 2 0,-19 1 0,-12 1 0,-8 0 0,-17 1 0,-25-1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4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29 24575,'-5'4'0,"0"0"0,0 0 0,-1 0 0,1-1 0,-1 0 0,0-1 0,0 1 0,0-1 0,0 0 0,-10 2 0,-67 7 0,59-8 0,20-3 0,-31 4 0,25-2 0,12-1 0,311-14 0,-94 0 0,-150 10 0,0-3 0,0-3 0,70-19 0,-124 23 120,-15 5-143,0 0 0,0 0-1,0 0 1,0 0 0,0 0 0,-1 0 0,1 0-1,0 0 1,0 0 0,0-1 0,0 1 0,0 0-1,0 0 1,0 0 0,0 0 0,0 0 0,0 0-1,0 0 1,0-1 0,0 1 0,0 0-1,0 0 1,0 0 0,0 0 0,0 0 0,0 0-1,0 0 1,0-1 0,0 1 0,0 0 0,0 0-1,0 0 1,0 0 0,0 0 0,0 0 0,0-1-1,0 1 1,0 0 0,0 0 0,0 0 0,0 0-1,0 0 1,0 0 0,1 0 0,-1 0 0,0 0-1,0-1 1,0 1 0,0 0 0,0 0 0,0 0-1,0 0 1,0 0 0,1 0 0,-1 0 0,0 0-1,0 0 1,0 0 0,0 0 0,0 0 0,0 0-1,1 0 1,-1 0 0,-13-2-6803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24575,'-10'168'0,"-23"20"0,-68 220 0,77-341 17,16-46-363,0 0 1,1 0-1,-5 34 1,10-33-6481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231 151 24575,'-7'1'0,"-3"-1"0,1 0 0,-1-1 0,0 0 0,-16-3 0,23 3 0,0 0 0,0-1 0,0 1 0,1-1 0,-1 1 0,0-1 0,1 0 0,-1 0 0,1 0 0,-1 0 0,1 0 0,0 0 0,0-1 0,0 1 0,0-1 0,1 0 0,-1 1 0,-1-5 0,1 2 0,0 1 0,1 0 0,-1 0 0,1 0 0,0-1 0,0 1 0,1 0 0,-1-1 0,1 1 0,0-1 0,1-8 0,0 11 0,-1 0 0,1 0 0,0 0 0,0 0 0,-1 0 0,2 0 0,-1 0 0,0 0 0,0 0 0,0 0 0,1 1 0,-1-1 0,1 0 0,0 1 0,-1-1 0,1 1 0,0 0 0,0 0 0,0-1 0,0 1 0,0 1 0,0-1 0,0 0 0,0 0 0,0 1 0,3-1 0,3 0 0,0 0 0,0 1 0,0 0 0,0 0 0,0 1 0,0 0 0,0 0 0,0 1 0,-1 0 0,1 1 0,-1-1 0,1 1 0,-1 1 0,0 0 0,0 0 0,0 0 0,-1 0 0,10 10 0,-6-6 0,-1 0 0,0 1 0,-1 0 0,0 1 0,-1 0 0,1 0 0,-2 0 0,0 1 0,0 0 0,-1 0 0,6 19 0,-8-20 0,0 1 0,-1-1 0,-1 0 0,0 1 0,0-1 0,-1 1 0,-1-1 0,1 1 0,-2-1 0,1 1 0,-2-1 0,1 0 0,-1 0 0,-1 0 0,0 0 0,0-1 0,-1 0 0,0 1 0,-1-1 0,0-1 0,0 1 0,-13 12 0,-10 7 0,-1-1 0,-2-2 0,0-1 0,-56 31 0,80-50 0,-1 0 0,1-1 0,-1 0 0,-14 4 0,21-7 0,0-1 0,0 1 0,0-1 0,0 0 0,0 1 0,0-1 0,0 0 0,-1 0 0,1 0 0,0-1 0,0 1 0,0-1 0,0 1 0,0-1 0,0 1 0,0-1 0,0 0 0,0 0 0,0 0 0,1 0 0,-1 0 0,0-1 0,1 1 0,-1 0 0,-2-4 0,3 4 0,0 0 0,0 0 0,0 0 0,1 0 0,-1 0 0,0-1 0,1 1 0,-1 0 0,1-1 0,-1 1 0,1 0 0,0-1 0,-1 1 0,1 0 0,0-1 0,0 1 0,0 0 0,0-1 0,0 1 0,0-1 0,0 1 0,1 0 0,-1-1 0,1 1 0,0-3 0,1 2 0,0-1 0,-1 0 0,1 1 0,1 0 0,-1-1 0,0 1 0,1 0 0,-1 0 0,1 0 0,-1 1 0,4-3 0,4 0 0,0-1 0,0 1 0,0 0 0,0 1 0,22-4 0,-18 7 4,1 0 0,0 1 0,-1 0 0,1 1 0,-1 1 0,1 0-1,-1 1 1,0 1 0,26 12 0,35 10-1408,-39-17-5422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7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24575,'0'9'0,"0"8"0,0 14 0,-10 12 0,-2 3 0,0 3 0,7-8 0,9-10 0,13-10 0,13-9 0,5-7 0,-2-8 0,-8-4-8191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1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24575,'0'-5'0,"0"-10"0,0 1 0,0 13 0,0 15 0,0 20 0,0 13 0,0 12 0,0 0 0,0 0 0,0-10-8191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105 111 24575,'-3'0'0,"-1"1"0,1 0 0,-1 0 0,1 0 0,0 0 0,-1 0 0,1 0 0,0 1 0,0 0 0,0 0 0,0 0 0,0 0 0,1 0 0,-5 4 0,1 0 0,-1 1 0,2 0 0,-1 0 0,-6 10 0,10-14 0,1 0 0,-1 0 0,1 0 0,-1 0 0,1 0 0,0 0 0,0 0 0,0 0 0,1 0 0,-1 0 0,1 1 0,0-1 0,-1 0 0,1 0 0,1 1 0,-1-1 0,0 0 0,1 0 0,1 4 0,-1-4 0,1 0 0,0 0 0,0 0 0,0 0 0,0-1 0,0 1 0,1 0 0,-1-1 0,1 0 0,0 0 0,-1 1 0,1-2 0,0 1 0,0 0 0,0-1 0,1 1 0,-1-1 0,4 1 0,2 1 0,0 0 0,1-1 0,-1 0 0,1-1 0,-1 0 0,1 0 0,-1-1 0,1 0 0,0-1 0,-1 0 0,1 0 0,-1-1 0,0-1 0,11-3 0,-13 3 0,-1 0 0,0 0 0,1 0 0,-1-1 0,-1 0 0,1 0 0,-1-1 0,1 0 0,-1 0 0,0 0 0,-1 0 0,0-1 0,0 0 0,0 1 0,0-2 0,-1 1 0,0 0 0,0-1 0,3-12 0,-5 15 0,0 0 0,0 0 0,0-1 0,-1 1 0,0 0 0,1-1 0,-2 1 0,1 0 0,0-1 0,-1 1 0,0 0 0,0 0 0,0 0 0,-1-1 0,1 1 0,-5-6 0,3 4 0,-1 1 0,0 0 0,-1 0 0,1 0 0,-1 1 0,0-1 0,0 1 0,0 0 0,-1 0 0,-5-2 0,-5-2 0,0 1 0,0 0 0,-1 2 0,1 0 0,-1 1 0,0 0 0,-24-1 0,-9 5-1365,11 4-5461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43.331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17 0 24575,'-9'0'0,"2"0"0,19 0 0,19 0 0,11 0 0,9 0 0,0 0 0,1 0 0,0 0 0,1 0 0,0 0 0,-8 0-8191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43.954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 29 24575,'5'0'0,"10"0"0,17 0 0,16-5 0,15-1 0,0 0 0,-1 2 0,-2 0 0,-6 2 0,-4 1 0,-9 1-8191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45.034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166 165 24575,'-3'0'0,"-1"0"0,1 0 0,0-1 0,0 0 0,0 1 0,0-1 0,0 0 0,0-1 0,0 1 0,0 0 0,0-1 0,0 0 0,1 1 0,-1-1 0,1 0 0,-1-1 0,1 1 0,0 0 0,0-1 0,0 1 0,-3-6 0,2 4 0,1 0 0,1 1 0,-1-1 0,0-1 0,1 1 0,0 0 0,0 0 0,0 0 0,1-1 0,-1 1 0,1 0 0,0-1 0,0 1 0,1 0 0,-1-1 0,2-4 0,-1 6 0,1 0 0,-1 0 0,1 0 0,0 0 0,0 1 0,0-1 0,0 0 0,0 1 0,1 0 0,-1-1 0,1 1 0,0 0 0,0 0 0,-1 1 0,1-1 0,0 0 0,0 1 0,1 0 0,-1 0 0,0 0 0,0 0 0,7-1 0,-4 1 0,0 0 0,1 0 0,-1 0 0,1 1 0,-1 0 0,0 0 0,1 1 0,-1 0 0,0 0 0,1 0 0,6 4 0,-9-3 0,0 0 0,0 1 0,0-1 0,-1 1 0,1 0 0,-1 1 0,0-1 0,0 0 0,0 1 0,0 0 0,-1 0 0,1 0 0,-1 0 0,0 0 0,0 0 0,-1 0 0,1 1 0,-1-1 0,1 6 0,1 7 0,0 0 0,-2 0 0,0 30 0,-2-31 0,-1-1 0,0 1 0,-1-1 0,-1 0 0,-1 0 0,0 0 0,0 0 0,-2-1 0,0 0 0,-17 25 0,13-23 0,-1 0 0,0-2 0,-1 1 0,-1-2 0,0 0 0,-1 0 0,0-1 0,-23 13 0,32-21 0,0-1 0,-1 0 0,1 0 0,0 0 0,-1 0 0,0-1 0,1-1 0,-1 1 0,-11 1 0,18-3 0,-1 0 0,1 0 0,0 0 0,-1 0 0,1 0 0,-1 0 0,1 0 0,-1 0 0,1 0 0,-1 0 0,1 0 0,-1 0 0,1 0 0,-1 0 0,1 0 0,-1 0 0,1-1 0,-1 1 0,1 0 0,-1 0 0,1-1 0,0 1 0,-1 0 0,1 0 0,-1-1 0,1 1 0,0 0 0,-1-1 0,1 1 0,0-1 0,0 1 0,-1 0 0,1-1 0,0 1 0,0-1 0,0 1 0,-1-1 0,1 1 0,0-1 0,0 1 0,0-1 0,0 1 0,0-1 0,0 1 0,0-1 0,0 1 0,0-1 0,0 1 0,0-1 0,0 1 0,1-1 0,-1 1 0,0 0 0,0-1 0,0 1 0,1-1 0,-1 1 0,0-1 0,0 1 0,1-1 0,23-24 0,-16 20 0,0-1 0,0 2 0,1-1 0,-1 1 0,1 0 0,0 1 0,1 0 0,-1 0 0,0 1 0,1 1 0,-1-1 0,18 1 0,-15 1 0,1 1 0,-1 1 0,0 0 0,0 1 0,0 0 0,0 1 0,0 0 0,-1 1 0,17 9 0,14 10 18,-24-12-710,35 16 1,-20-16-6135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2:45.835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1 215 24575,'0'-18'0,"-1"1"0,2 0 0,-1 1 0,2-1 0,0 0 0,5-19 0,-5 32 0,0-1 0,-1 1 0,1 0 0,1 0 0,-1 0 0,0 0 0,1 0 0,0 0 0,0 1 0,0-1 0,1 1 0,-1 0 0,1 0 0,-1 0 0,1 1 0,0-1 0,0 1 0,0 0 0,1 0 0,-1 0 0,0 0 0,1 1 0,5-1 0,-6 1 0,-1 0 0,1 1 0,0-1 0,-1 1 0,1 0 0,-1 0 0,1 0 0,0 1 0,-1-1 0,1 1 0,-1 0 0,1 0 0,-1 0 0,0 1 0,1-1 0,5 4 0,-4-1 0,-1-1 0,1 1 0,-1 0 0,0 0 0,0 0 0,-1 1 0,1 0 0,-1-1 0,5 11 0,-3-5 0,-1 0 0,0 0 0,0 1 0,-1 0 0,-1-1 0,0 1 0,0 0 0,-1 0 0,0 0 0,-2 19 0,0-22 0,-1 0 0,0 0 0,-1 0 0,1 0 0,-1 0 0,-1 0 0,0-1 0,0 0 0,0 0 0,-1 0 0,0 0 0,0 0 0,-1-1 0,1 0 0,-2 0 0,1-1 0,0 0 0,-1 0 0,0 0 0,0-1 0,-16 7 0,23-11 0,0 0 0,0 0 0,1 0 0,-1 0 0,0 0 0,0 0 0,0 0 0,0 1 0,0-1 0,0 0 0,0 0 0,0 0 0,0 0 0,0 0 0,0 0 0,0 0 0,0 0 0,0 0 0,0 0 0,0 0 0,0 0 0,0 1 0,0-1 0,0 0 0,0 0 0,0 0 0,0 0 0,0 0 0,0 0 0,0 0 0,0 0 0,0 0 0,0 0 0,0 0 0,0 0 0,0 1 0,0-1 0,0 0 0,0 0 0,-1 0 0,1 0 0,0 0 0,0 0 0,0 0 0,0 0 0,0 0 0,0 0 0,0 0 0,0 0 0,0 0 0,0 0 0,0 0 0,0 0 0,0 0 0,-1 0 0,1 0 0,0 0 0,13 2 0,36-3 0,-8 1 0,21 6-1365,-2 5-5461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1.381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160 1 24575,'-8'0'0,"0"0"0,0 1 0,0 0 0,0 1 0,1 0 0,-1 0 0,0 0 0,1 1 0,0 0 0,-1 1 0,1 0 0,-9 6 0,13-8 0,0 1 0,0-1 0,1 1 0,-1 0 0,1-1 0,-1 1 0,1 0 0,0 1 0,0-1 0,0 0 0,0 1 0,1-1 0,-1 1 0,1-1 0,0 1 0,0 0 0,0-1 0,1 1 0,-1 0 0,1 0 0,0 0 0,0-1 0,0 1 0,0 0 0,1 0 0,0 0 0,1 5 0,0-3 0,0 0 0,1-1 0,-1 1 0,1-1 0,0 1 0,0-1 0,1 0 0,0-1 0,0 1 0,0-1 0,0 1 0,1-1 0,-1 0 0,1-1 0,0 1 0,0-1 0,0 0 0,1 0 0,-1-1 0,1 1 0,0-1 0,-1-1 0,1 1 0,0-1 0,0 0 0,6 1 0,-4-3 0,-11 0 0,-16 0 0,13 3 0,0 0 0,0 0 0,1 0 0,-1 1 0,1 0 0,0 0 0,0 0 0,0 1 0,0 0 0,1 0 0,-1 0 0,1 0 0,0 1 0,1 0 0,-1 0 0,1 0 0,-4 6 0,1 0 0,0 1 0,1 0 0,0 0 0,0 0 0,1 1 0,1 0 0,-2 14 0,4-22 0,0 0 0,1 1 0,-1-1 0,1 1 0,0-1 0,1 0 0,-1 1 0,1-1 0,0 0 0,0 1 0,1-1 0,-1 0 0,1 0 0,1 0 0,-1 0 0,1-1 0,-1 1 0,1-1 0,0 1 0,1-1 0,-1 0 0,1 0 0,0 0 0,0-1 0,0 1 0,1-1 0,-1 0 0,1 0 0,-1-1 0,10 4 0,-2-1-91,0-2 0,0 1 0,0-2 0,1 0 0,-1 0 0,1-1 0,-1 0 0,1-1 0,-1-1 0,1 0 0,-1-1 0,0 0 0,1-1 0,22-8 0,1-9-6735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1.723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 0 24575,'4'14'0,"16"19"0,4 2-8191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2.388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0 3 24575,'60'-1'0,"-31"0"0,0 1 0,35 4 0,-62-4 0,-1 0 0,1 0 0,0 1 0,-1-1 0,1 1 0,-1-1 0,0 1 0,1-1 0,-1 1 0,1 0 0,-1 0 0,0-1 0,0 1 0,1 0 0,-1 0 0,0 0 0,0 1 0,0-1 0,0 0 0,0 0 0,0 1 0,0-1 0,-1 0 0,1 1 0,0-1 0,-1 1 0,1-1 0,-1 1 0,1-1 0,-1 1 0,0-1 0,0 1 0,0 1 0,0 6 0,0-1 0,-1 1 0,-1 0 0,0-1 0,-2 10 0,-3 12 0,1 19 0,-1 52 0,7-83 0,1 0 0,0 0 0,2 0 0,0 0 0,1-1 0,7 22 0,-10-35-85,1 0 0,-1-1-1,1 1 1,0-1 0,0 1-1,1-1 1,-1 0 0,1 0-1,-1 0 1,1 0 0,0 0-1,0 0 1,0-1 0,1 0-1,5 4 1,22 7-6741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2.963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2 0 24575,'-2'61'0,"3"56"0,0-104 0,1-1 0,0 0 0,0 1 0,1-1 0,1 0 0,0-1 0,6 13 0,-8-20 0,1 0 0,-1 1 0,1-1 0,0 0 0,0 0 0,0 0 0,1-1 0,-1 1 0,1-1 0,0 0 0,0 0 0,0 0 0,0-1 0,0 1 0,1-1 0,-1 0 0,1 0 0,0 0 0,0-1 0,-1 0 0,1 0 0,0 0 0,0 0 0,0-1 0,0 0 0,0 0 0,0 0 0,0-1 0,0 0 0,0 1 0,0-2 0,-1 1 0,1-1 0,0 1 0,-1-1 0,1 0 0,-1-1 0,7-4 0,0-3-68,0 0 0,0-1-1,-1 0 1,0-1 0,-1 0 0,-1-1-1,0 0 1,0 0 0,-1-1 0,-1 1-1,-1-2 1,0 1 0,0-1 0,-2 1-1,1-1 1,-2 0 0,0 0-1,-1 0 1,-1-18 0,-5 5-6758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3.548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0 0 24575,'9'0'0,"13"10"0,11 16 0,9 22 0,-2 8 0,1 3 0,-7 1 0,-8-5 0,-5-3 0,-6-1 0,5 5 0,-2-3 0,-4-10-8191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3.905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264 0 24575,'-4'0'0,"-3"9"0,-8 13 0,-2 6 0,-7 9 0,0 6 0,-4 5 0,1 5 0,2 1 0,5-3 0,-4-11 0,3 2 0,5 3 0,4-7-8191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24575,'0'9'0,"9"13"0,3 11 0,9 0 0,0-5-8191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4.650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155 23 24575,'-1'-1'0,"1"-1"0,-1 1 0,1 0 0,-1 0 0,1 0 0,-1 0 0,0 0 0,1 0 0,-1 0 0,0 0 0,0 0 0,0 0 0,0 1 0,0-1 0,0 0 0,0 0 0,0 1 0,0-1 0,0 1 0,0-1 0,-1 1 0,1 0 0,0-1 0,0 1 0,0 0 0,-1 0 0,1 0 0,-2 0 0,-36-3 0,35 3 0,0 1 0,0-1 0,1 1 0,-1 0 0,0 0 0,1 0 0,-1 0 0,0 1 0,1-1 0,0 1 0,-1 0 0,1 0 0,0 0 0,0 1 0,0-1 0,0 1 0,1-1 0,-1 1 0,1 0 0,-1 0 0,1 0 0,0 0 0,0 1 0,0-1 0,1 1 0,-1-1 0,1 1 0,0-1 0,0 1 0,0 0 0,1-1 0,-1 7 0,0-4 0,1 0 0,0 0 0,0 0 0,0 0 0,1 0 0,0 0 0,0 0 0,1-1 0,0 1 0,0 0 0,0-1 0,1 1 0,-1-1 0,1 1 0,0-1 0,1 0 0,0-1 0,-1 1 0,1 0 0,5 3 0,-4-4 0,0-1 0,0 0 0,0 0 0,1 0 0,-1-1 0,0 0 0,1 0 0,0 0 0,0 0 0,-1-1 0,1 0 0,0 0 0,0-1 0,0 0 0,0 0 0,8-1 0,-18 1 0,0 1 0,0 0 0,0 0 0,-1 1 0,1-1 0,0 1 0,0 0 0,1 0 0,-1 0 0,0 0 0,1 1 0,-1-1 0,1 1 0,0 0 0,0 0 0,0 0 0,-4 6 0,-3 6 0,0 0 0,-15 33 0,17-31 0,4-9 0,0 0 0,1 1 0,0-1 0,1 0 0,0 1 0,-2 12 0,4-18 0,-1-1 0,1 0 0,0 1 0,0-1 0,0 1 0,1-1 0,-1 0 0,0 1 0,1-1 0,0 0 0,-1 1 0,1-1 0,0 0 0,0 0 0,0 0 0,1 0 0,-1 0 0,0 0 0,1 0 0,-1 0 0,1 0 0,0-1 0,0 1 0,-1-1 0,1 1 0,0-1 0,0 0 0,4 2 0,7 1-105,0 0 0,0-1 0,1-1 0,0 0 0,-1-1 0,1-1 0,0 0 0,-1-1 0,1 0 0,-1-1 0,1 0 0,18-7 0,24-9-6721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5.118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0 0 24575,'0'5'0,"0"20"0,0 9 0,0 10 0,0 1 0,0 2 0,0 2 0,0-2 0,5 0 0,1 1 0,9-3 0,1 0 0,-1-8-8191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5.645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83 1 24575,'-4'0'0,"-12"0"0,2 0 0,-1 0 0,-2 0 0,1 0-8191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6.339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 1 24575,'0'4'0,"0"21"0,0 14 0,0 6 0,0 4 0,0 3 0,0-3 0,0 0 0,0-4 0,0-1 0,0 7 0,4-2 0,2-8-8191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6.878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17 1 24575,'-5'0'0,"-1"4"0,1-2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7.301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 1 24575,'0'18'0,"0"11"0,0 10 0,0 7 0,0 0 0,0 2 0,0-2 0,0-1 0,0 2 0,0-3 0,0 0 0,0-6-8191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07.798"/>
    </inkml:context>
    <inkml:brush xml:id="br0">
      <inkml:brushProperty name="width" value="0.05" units="cm"/>
      <inkml:brushProperty name="height" value="0.05" units="cm"/>
      <inkml:brushProperty name="color" value="#3411C7"/>
    </inkml:brush>
  </inkml:definitions>
  <inkml:trace contextRef="#ctx0" brushRef="#br0">17 1 24575,'0'4'0,"-4"2"0,-2 5 0,0 0-8191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3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65 168 24575,'-25'-20'0,"22"19"0,1-1 0,-1 0 0,0 0 0,1 0 0,-1 0 0,1 0 0,0-1 0,0 1 0,0-1 0,0 0 0,0 1 0,0-1 0,1 0 0,-1 0 0,1 0 0,0 0 0,-1-5 0,1 5 0,0 1 0,1-1 0,0 0 0,-1 1 0,1-1 0,0 1 0,0-1 0,0 0 0,1 1 0,-1-1 0,1 1 0,-1-1 0,1 0 0,0 1 0,0 0 0,0-1 0,0 1 0,1 0 0,2-4 0,-2 3 0,1 0 0,1 0 0,-1 0 0,0 1 0,1-1 0,-1 1 0,1 0 0,0 0 0,0 0 0,0 1 0,4-2 0,10-2 0,0 2 0,1 0 0,-1 1 0,27 0 0,-36 2 0,0 0 0,0 0 0,0 1 0,0 0 0,0 1 0,0 0 0,0 0 0,-1 1 0,15 6 0,-18-6 0,0 0 0,0 1 0,0 0 0,-1 0 0,1 0 0,-1 0 0,0 1 0,0-1 0,-1 1 0,1 0 0,-1 0 0,0 1 0,0-1 0,-1 1 0,3 8 0,2 5 0,-2 0 0,0 1 0,-1 0 0,-1 0 0,-1 0 0,-1 0 0,-1 1 0,0-1 0,-2 0 0,0 0 0,-1 0 0,-1 0 0,-8 20 0,7-24 0,-1 0 0,-1-1 0,0 0 0,-1 0 0,-1-1 0,0 0 0,-1 0 0,0-1 0,-2-1 0,1 0 0,-1 0 0,-1-1 0,0 0 0,0-2 0,-1 1 0,-16 7 0,22-13 0,0 0 0,-1-1 0,1 0 0,-1 0 0,0-1 0,0 0 0,-11 1 0,18-3 0,-1 0 0,1 0 0,-1 0 0,1 0 0,-1 0 0,1 0 0,-1-1 0,1 1 0,-1-1 0,1 0 0,0 1 0,-1-1 0,1 0 0,0-1 0,0 1 0,0 0 0,-1 0 0,1-1 0,1 0 0,-1 1 0,0-1 0,0 0 0,1 0 0,-1 0 0,1 0 0,-1 0 0,1 0 0,0 0 0,-2-5 0,2 5 0,1 0 0,-1 0 0,1 0 0,-1 1 0,1-1 0,0 0 0,0 0 0,0 0 0,0 0 0,0 0 0,0 0 0,0 0 0,1 0 0,-1 0 0,1 0 0,-1 0 0,1 1 0,0-1 0,0 0 0,0 0 0,2-2 0,0 1 0,-1 0 0,2 0 0,-1 0 0,0 0 0,0 1 0,1 0 0,-1-1 0,1 1 0,7-2 0,2-1 0,1 1 0,0 0 0,0 1 0,27-3 0,-30 6 0,0-1 0,-1 2 0,1-1 0,0 1 0,-1 1 0,1 0 0,-1 0 0,1 1 0,-1 1 0,0 0 0,0 0 0,-1 0 0,1 2 0,-1-1 0,0 1 0,0 0 0,-1 1 0,0 0 0,0 0 0,9 12 0,22 23-1365,-24-20-5461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242 136 24575,'-4'50'0,"-2"0"0,-2-1 0,-25 85 0,-8 38 0,24-100 0,-3 0 0,-35 80 0,46-130 0,6-13 0,1-3 0,0 1 0,-1-1 0,1 1 0,-2-1 0,1 0 0,-1 0 0,-4 5 0,8-11 0,0 0 0,-1 1 0,1-1 0,0 0 0,-1 0 0,1 0 0,0 0 0,0 0 0,-1 1 0,1-1 0,0 0 0,-1 0 0,1 0 0,0 0 0,-1 0 0,1 0 0,0 0 0,-1 0 0,1 0 0,0 0 0,-1 0 0,1 0 0,0-1 0,-1 1 0,1 0 0,0 0 0,0 0 0,-1 0 0,1-1 0,0 1 0,-1 0 0,1 0 0,0 0 0,0-1 0,0 1 0,-1 0 0,1 0 0,0-1 0,0 1 0,0 0 0,-1 0 0,1-1 0,0 1 0,0 0 0,0-1 0,0 1 0,0 0 0,0-1 0,0 1 0,0 0 0,0-1 0,0 0 0,-5-20 0,5 21 0,0-21 0,0 0 0,1 0 0,1 0 0,1 0 0,1 0 0,9-25 0,-7 21 0,66-218 0,-28 108 0,20-100 0,-53 195 0,-9 28 0,1 1 0,0 0 0,1 0 0,0 0 0,8-14 0,-11 25 0,-1-1 0,1 0 0,-1 0 0,1 0 0,0 0 0,-1 0 0,1 1 0,0-1 0,-1 0 0,1 1 0,0-1 0,0 0 0,0 1 0,0-1 0,0 1 0,0-1 0,-1 1 0,1 0 0,0-1 0,0 1 0,0 0 0,0 0 0,0 0 0,0-1 0,1 1 0,-1 0 0,0 0 0,0 1 0,0-1 0,0 0 0,0 0 0,0 0 0,0 1 0,0-1 0,0 0 0,-1 1 0,1-1 0,0 1 0,0-1 0,0 1 0,0 0 0,0-1 0,-1 1 0,1 0 0,0-1 0,-1 1 0,1 0 0,0 1 0,6 6 0,-1-1 0,0 2 0,9 17 0,-12-20 0,42 72 0,-4 2 0,-3 2 0,31 101 0,-56-129 0,10 105 0,-13-72 0,-3-54 0,1 0 0,15 38 0,-18-56 0,-3-8-170,1-1-1,-1 0 0,1 0 1,0-1-1,1 1 0,-1-1 1,8 8-1,3 0-6655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24575,'4'0'0,"16"0"0,18 0 0,3-9 0,3-3 0,3 0 0,4 3 0,-3 3 0,-10 1-8191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2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3 118 24575,'-1'20'0,"-1"98"0,3-104 0,0 1 0,0 0 0,1 0 0,1-1 0,1 1 0,7 20 0,-7-29 0,0-1 0,0 1 0,0-1 0,0 0 0,1-1 0,0 1 0,0-1 0,0 0 0,0 0 0,1 0 0,-1-1 0,1 0 0,0 0 0,0 0 0,0-1 0,1 0 0,-1 0 0,0-1 0,1 0 0,-1 0 0,9 0 0,-4 1 0,0-2 0,1 0 0,-1 0 0,0-1 0,0 0 0,1-1 0,-1-1 0,0 1 0,-1-2 0,1 0 0,16-7 0,-22 7 0,-1 1 0,1-1 0,-1 1 0,0-1 0,0 0 0,0-1 0,0 1 0,-1-1 0,0 0 0,0 1 0,0-1 0,-1-1 0,1 1 0,-1 0 0,0-1 0,-1 1 0,1-1 0,0-9 0,1-9 0,-2 0 0,0-1 0,-4-27 0,1 22 0,2 19-105,0 0 0,-1 0 0,-1 0 0,0 0 0,0 1 0,-1-1 0,-1 1 0,0 0 0,0 0 0,-1 0 0,0 0 0,-10-14 0,-7 0-6721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44 24575,'0'-2'0,"0"0"0,-1 1 0,1-1 0,-1 0 0,1 0 0,-1 0 0,0 0 0,0 1 0,0-1 0,0 0 0,0 1 0,0-1 0,0 1 0,0-1 0,-1 1 0,1-1 0,-1 1 0,1 0 0,-1 0 0,1 0 0,-1 0 0,0 0 0,0 0 0,1 0 0,-1 0 0,0 1 0,0-1 0,0 1 0,0-1 0,-3 1 0,-3-2 0,1 2 0,0-1 0,0 1 0,-1 0 0,1 0 0,0 0 0,-9 3 0,14-3 0,0 0 0,0 1 0,0-1 0,0 1 0,0-1 0,0 1 0,1 0 0,-1 0 0,0 0 0,0 0 0,0 0 0,1 0 0,-1 0 0,1 1 0,-1-1 0,1 1 0,-1-1 0,1 1 0,-2 2 0,3-2 0,-1-1 0,1 1 0,0-1 0,0 1 0,0-1 0,0 1 0,0-1 0,0 1 0,0-1 0,0 1 0,1-1 0,-1 1 0,1-1 0,-1 1 0,1-1 0,-1 1 0,1-1 0,0 0 0,2 3 0,3 5 0,2-1 0,-1 0 0,1 0 0,0-1 0,17 12 0,11 5 0,-14-11 0,-2 2 0,29 24 0,-45-35 0,0 0 0,0 0 0,0 0 0,0 1 0,-1-1 0,0 1 0,0 0 0,0 0 0,0 0 0,-1 0 0,0 1 0,0-1 0,-1 1 0,1-1 0,-1 1 0,0 7 0,-1-10 5,0 0 0,0 0 0,-1 0 0,1 0-1,-1 0 1,0 0 0,0 0 0,0 0 0,0 0 0,0-1 0,-1 1-1,1 0 1,-1-1 0,0 1 0,0-1 0,1 0 0,-2 0-1,1 1 1,-4 1 0,0 1-214,0-1 0,-1 0 0,0 0 1,0-1-1,0 0 0,-10 3 0,-32 7-6617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24575,'0'14'0,"5"4"0,1 9 0,4-1 0,10 9 0,15-1 0,16 3 0,-1-6-8191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24575,'-5'0'0,"0"1"0,1 0 0,-1 0 0,0 0 0,1 0 0,-1 1 0,1 0 0,0 0 0,0 0 0,-1 0 0,1 1 0,0-1 0,1 1 0,-1 0 0,0 0 0,1 1 0,0-1 0,0 1 0,0-1 0,0 1 0,1 0 0,-5 9 0,0 1 0,1 0 0,0 0 0,1 0 0,0 1 0,-4 28 0,4-9 0,-1 49 0,6-68 0,0-1 0,1 0 0,1 1 0,0-1 0,1 0 0,5 16 0,-6-26 0,0 0 0,0 0 0,0 0 0,0-1 0,1 1 0,0 0 0,-1-1 0,1 0 0,1 1 0,-1-1 0,0 0 0,1-1 0,5 4 0,-2-1 0,1-1 0,0-1 0,1 0 0,-1 0 0,0 0 0,13 1 0,0-1 0,0-1 0,1 0 0,-1-2 0,39-4 0,-52 3 0,0-1 0,0 1 0,0-1 0,0-1 0,0 1 0,0-1 0,-1-1 0,13-7 0,-18 10 0,0 0 0,0-1 0,-1 1 0,1-1 0,-1 0 0,1 1 0,-1-1 0,1 0 0,-1 0 0,0 0 0,0 0 0,0 0 0,0 0 0,0 0 0,0 0 0,0-1 0,-1 1 0,1 0 0,-1 0 0,0-1 0,0 1 0,0 0 0,0 0 0,0-1 0,0 1 0,0 0 0,-1-1 0,1 1 0,-1 0 0,0 0 0,0 0 0,0 0 0,0 0 0,0 0 0,-2-4 0,-2-1 0,0 1 0,0 0 0,0 0 0,-1 0 0,0 1 0,0 0 0,-1 0 0,1 1 0,-1-1 0,0 1 0,0 1 0,0-1 0,0 1 0,-1 1 0,-9-3 0,0 0 0,0 1 0,-1 1 0,1 1 0,-1 0 0,-33 2 0,7 8-1365,8 4-5461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0,4 10 0,2 2 0,0 5 0,3-5 0,1 4 0,-2-1 0,7-7 0,1 0 0,-2-7-8191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24575,'-1'8'0,"-1"-1"0,0 0 0,0 0 0,0 0 0,-1 0 0,0-1 0,-1 1 0,1-1 0,-1 0 0,-9 11 0,5-4 0,-14 19 0,-52 58 0,64-80 0,0 1 0,-1-1 0,0-1 0,-1 0 0,0-1 0,-1 0 0,1 0 0,-20 7 0,31-15 0,0 1 0,0-1 0,-1 1 0,1-1 0,-1 0 0,1 1 0,0-1 0,-1 0 0,1 0 0,0 0 0,-1 0 0,1 0 0,-1 0 0,1 0 0,-1 0 0,1-1 0,0 1 0,-1-1 0,1 1 0,-2-1 0,3 0 0,-1 0 0,0 0 0,0 0 0,1 1 0,-1-1 0,1 0 0,-1 0 0,0 0 0,1 0 0,0 0 0,-1 0 0,1 0 0,0 0 0,-1 0 0,1 0 0,0 0 0,0 0 0,0-1 0,0 1 0,0-1 0,0-2 0,1 1 0,-1-1 0,1 0 0,0 1 0,0-1 0,0 1 0,1-1 0,-1 1 0,1-1 0,0 1 0,0 0 0,0 0 0,0 0 0,3-3 0,1 1 0,0 0 0,0 1 0,1 0 0,-1 0 0,1 1 0,0 0 0,0 0 0,0 0 0,0 1 0,1 0 0,-1 0 0,1 1 0,-1 0 0,1 0 0,9 1 0,-8 1 0,0-1 0,0 1 0,0 1 0,0-1 0,0 2 0,0-1 0,0 1 0,-1 0 0,1 1 0,-1 0 0,0 1 0,9 6 0,27 24-47,-26-20-282,0-1-1,0 0 0,40 20 1,-14-15-6497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24575,'7'0'0,"0"1"0,0-1 0,0 1 0,0 0 0,0 1 0,0-1 0,-1 1 0,1 1 0,-1-1 0,1 1 0,-1 0 0,0 1 0,0 0 0,-1 0 0,1 0 0,-1 0 0,1 1 0,-2 0 0,1 0 0,0 0 0,-1 1 0,0-1 0,3 7 0,19 34 0,26 65 0,-48-102 0,6 6 0,-10-15 0,0 0 0,0 0 0,1 0 0,-1 0 0,0 0 0,0 1 0,0-1 0,1 0 0,-1 0 0,0 0 0,0 0 0,0 0 0,1 0 0,-1 0 0,0 0 0,0 0 0,0 0 0,1 0 0,-1 0 0,0 0 0,0 0 0,0-1 0,1 1 0,-1 0 0,0 0 0,0 0 0,0 0 0,1 0 0,-1 0 0,0 0 0,0-1 0,0 1 0,0 0 0,0 0 0,1 0 0,-1 0 0,0-1 0,0 1 0,10-31 0,-5 12 0,4-8 0,1 2 0,27-48 0,-29 59 0,1 1 0,0 0 0,1 1 0,0 0 0,1 0 0,21-17 0,-29 27 0,0 0 0,-1 0 0,2 0 0,-1 0 0,0 0 0,0 1 0,0-1 0,1 1 0,-1 0 0,1 0 0,-1 0 0,1 0 0,0 1 0,-1 0 0,1-1 0,-1 1 0,1 0 0,0 1 0,-1-1 0,1 1 0,-1 0 0,1-1 0,3 3 0,-2-1 0,0 1 0,-1 0 0,1 0 0,-1 0 0,0 1 0,0-1 0,0 1 0,0 0 0,-1 0 0,0 0 0,0 1 0,0-1 0,0 1 0,3 9 0,33 86 55,-30-70-529,2-1 1,30 57 0,-21-57-6353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24575,'-7'0'0,"1"0"0,0 1 0,0-1 0,0 2 0,0-1 0,0 1 0,0 0 0,0 0 0,0 0 0,1 1 0,-1 0 0,1 0 0,-8 6 0,6-2 0,0-1 0,0 1 0,1 0 0,0 1 0,0-1 0,0 1 0,1 0 0,-4 11 0,1-1 0,0 1 0,2 0 0,0 0 0,2 1 0,0-1 0,1 1 0,1 0 0,0 21 0,2-33 0,0 1 0,0-1 0,1 1 0,0-1 0,1 0 0,0 0 0,0 1 0,0-1 0,1 0 0,1-1 0,-1 1 0,1-1 0,0 1 0,1-1 0,0 0 0,0-1 0,0 1 0,1-1 0,0 0 0,0-1 0,1 1 0,-1-1 0,1 0 0,1-1 0,-1 0 0,0 0 0,16 5 0,-11-4 0,0-1 0,1-1 0,0-1 0,-1 1 0,1-2 0,0 0 0,14-1 0,-23 1 0,-1-1 0,0-1 0,1 1 0,-1 0 0,0-1 0,1 0 0,-1 0 0,0 0 0,0 0 0,0 0 0,0 0 0,0-1 0,0 0 0,0 1 0,0-1 0,-1 0 0,1 0 0,-1-1 0,1 1 0,-1-1 0,0 1 0,0-1 0,0 1 0,0-1 0,-1 0 0,1 0 0,-1 0 0,1 0 0,-1 0 0,0-1 0,0 1 0,-1 0 0,1-4 0,-1 2 0,0-1 0,0 1 0,-1 0 0,0 0 0,0 0 0,0 0 0,0-1 0,-1 2 0,0-1 0,0 0 0,0 0 0,-1 1 0,0-1 0,0 1 0,0 0 0,0 0 0,-1 0 0,1 0 0,-1 0 0,0 1 0,0 0 0,0-1 0,-1 2 0,-7-5 0,1 0 0,-1 2 0,1 0 0,-1 0 0,0 1 0,0 0 0,0 1 0,0 0 0,-1 1 0,-19 0 0,23 2-136,0 0-1,1 2 1,-1-1-1,0 1 1,1 0-1,-1 0 1,1 1-1,0 1 0,-13 6 1,-17 15-6690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24575,'27'-8'0,"-5"0"0,-12 6 0,-1 1 0,1 0 0,-1 0 0,1 1 0,-1 0 0,16 2 0,-20-1 0,0 0 0,0 1 0,0-1 0,-1 1 0,1 0 0,0 0 0,-1 1 0,1-1 0,-1 1 0,0 0 0,0 0 0,0 1 0,0-1 0,5 7 0,1 4 0,0 0 0,-2 1 0,1-1 0,-2 2 0,0-1 0,6 20 0,-2 2 0,10 61 0,-16-81 0,-5-16 0,0-1 0,0 0 0,0 0 0,0 0 0,0 0 0,0 0 0,0 1 0,0-1 0,0 0 0,0 0 0,1 0 0,-1 0 0,0 0 0,0 0 0,0 0 0,0 0 0,0 0 0,0 1 0,1-1 0,-1 0 0,0 0 0,0 0 0,0 0 0,0 0 0,0 0 0,1 0 0,-1 0 0,0 0 0,0 0 0,0 0 0,0 0 0,0 0 0,1 0 0,-1 0 0,0 0 0,0 0 0,0 0 0,0 0 0,0 0 0,1-1 0,-1 1 0,0 0 0,0 0 0,0 0 0,13-24 0,-9 15 0,4-9 0,7-18 0,2 0 0,38-57 0,-50 85 0,1 0 0,0 0 0,0 1 0,1 0 0,0 0 0,0 1 0,1 0 0,0 0 0,0 0 0,0 1 0,1 0 0,-1 1 0,1 0 0,0 0 0,0 1 0,16-3 0,-22 5 0,1 1 0,-1 0 0,0 0 0,0 0 0,0 0 0,1 0 0,-1 1 0,0-1 0,0 1 0,0 0 0,0 0 0,0 0 0,0 1 0,0-1 0,0 1 0,0-1 0,-1 1 0,4 2 0,-1 1 0,-1-1 0,0 1 0,0 0 0,0 0 0,0 0 0,-1 1 0,0-1 0,4 11 0,1 7 0,-1 1 0,-1-1 0,5 43 0,-5-7 13,-5-37-472,1-1-1,9 39 1,1-26-6367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24575,'5'0'0,"-3"0"0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56 349 24575,'-2'0'0,"1"0"0,-1 1 0,0-1 0,1 0 0,-1 1 0,0-1 0,1 1 0,-1 0 0,0 0 0,1-1 0,-1 1 0,1 0 0,0 0 0,-1 0 0,1 1 0,0-1 0,0 0 0,-1 0 0,1 1 0,0-1 0,0 1 0,0-1 0,1 1 0,-1-1 0,0 1 0,1 0 0,-2 2 0,-1 7 0,1-1 0,0 0 0,-1 17 0,2-19 0,-4 61 0,2 1 0,4-1 0,3 0 0,13 71 0,-34-359 0,15-39 0,1 81 0,3 210 0,1 0 0,2 0 0,1 0 0,2-1 0,1 0 0,2 0 0,0-1 0,2-1 0,2 0 0,1-1 0,1 0 0,1-2 0,1 0 0,2-1 0,1 0 0,28 25 0,-43-44 0,1-1 0,0 0 0,0 0 0,1 0 0,0-1 0,-1 0 0,2 0 0,-1-1 0,0-1 0,17 5 0,-21-7 0,0 0 0,0-1 0,0 1 0,0-1 0,0 0 0,0 0 0,0-1 0,0 0 0,0 1 0,0-2 0,-1 1 0,1 0 0,0-1 0,0 0 0,-1 0 0,1 0 0,-1-1 0,0 0 0,0 0 0,0 0 0,0 0 0,6-7 0,2-4 0,-2-1 0,0 0 0,-1-1 0,0 0 0,-1 0 0,-1-1 0,0 0 0,-2-1 0,0 1 0,-1-1 0,3-22 0,-2-7 0,-2 0 0,-1 0 0,-7-54 0,3 69 0,-2 0 0,-14-57 0,15 78 0,-1-1 0,0 2 0,-1-1 0,0 0 0,-1 1 0,0 0 0,0 0 0,-1 1 0,0-1 0,-17-14 0,22 21-72,-1 1 1,1 0-1,-1 0 0,1 0 0,-1 0 0,0 0 0,0 1 0,0-1 1,0 1-1,0 0 0,0-1 0,0 2 0,0-1 0,0 0 0,-1 1 1,1-1-1,0 1 0,-4 0 0,-12 6-6754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116 171 24575,'-4'0'0,"-1"1"0,1 0 0,-1 0 0,1 0 0,0 0 0,-1 1 0,1-1 0,0 1 0,0 0 0,0 1 0,0-1 0,0 1 0,1-1 0,-1 1 0,1 0 0,-1 1 0,1-1 0,0 0 0,1 1 0,-1 0 0,0 0 0,1 0 0,0 0 0,-2 5 0,3-6 0,-1 0 0,1 0 0,0 0 0,0 0 0,1 0 0,-1 0 0,1 0 0,0 0 0,-1 0 0,1 0 0,0 0 0,1 0 0,-1 0 0,1 0 0,-1 0 0,1 0 0,0 0 0,0 0 0,0 0 0,1 0 0,-1 0 0,0-1 0,1 1 0,0 0 0,0-1 0,0 0 0,0 1 0,0-1 0,0 0 0,1 0 0,-1 0 0,1 0 0,-1-1 0,1 1 0,0-1 0,3 2 0,9 3 0,1-1 0,0-1 0,0-1 0,0 0 0,1-1 0,-1 0 0,1-1 0,-1-1 0,1-1 0,-1-1 0,1 0 0,-1-1 0,29-9 0,-38 10 0,0-2 0,0 1 0,0-1 0,-1 0 0,0 0 0,1-1 0,-2 0 0,1 0 0,0 0 0,-1 0 0,0-1 0,0 0 0,-1 0 0,0-1 0,0 1 0,0-1 0,3-11 0,-2 7 0,-2 0 0,1-1 0,-2 0 0,1 1 0,-2-1 0,1 0 0,-2 0 0,0 0 0,0 0 0,-3-18 0,2 26 0,0-1 0,-1 1 0,1 0 0,-1-1 0,0 1 0,0 0 0,0 0 0,-1 0 0,1 0 0,-1 0 0,0 1 0,0-1 0,0 1 0,-1 0 0,1 0 0,-1 0 0,0 0 0,0 1 0,0-1 0,0 1 0,0 0 0,0 0 0,-1 1 0,1-1 0,-1 1 0,1 0 0,-6-1 0,-9-1 0,-1 1 0,1 1 0,0 0 0,-1 2 0,-23 3 0,31-3 0,0 1 0,0 0 0,0 1 0,0 1 0,0 0 0,1 0 0,-21 12 0,26-12 0,0 0 0,1 0 0,-1 0 0,1 1 0,0 0 0,0 0 0,0 1 0,1-1 0,-1 1 0,1 0 0,1 0 0,-1 0 0,1 1 0,0-1 0,-2 9 0,1-1 0,0 0 0,1 0 0,1 1 0,0-1 0,1 0 0,1 20 0,0-29 0,1 0 0,-1-1 0,1 1 0,0 0 0,0-1 0,1 1 0,-1-1 0,1 1 0,0-1 0,0 0 0,0 0 0,1 0 0,0 0 0,-1 0 0,1-1 0,1 1 0,-1-1 0,0 1 0,1-1 0,0 0 0,-1-1 0,1 1 0,5 2 0,3-1 0,-1 0 0,0 0 0,1-1 0,0-1 0,-1 0 0,23 1 0,75-6 0,-72 1 0,-30 2 0,0 0 0,0-1 0,0 0 0,-1 0 0,1-1 0,0 0 0,0 0 0,-1 0 0,0-1 0,10-5 0,-12 5 0,0-1 0,0 1 0,0-1 0,-1 0 0,1 0 0,-1 0 0,0 0 0,0 0 0,-1-1 0,1 0 0,-1 1 0,0-1 0,0 0 0,2-9 0,0-4 0,-1 1 0,-1-1 0,0 1 0,-1-1 0,-1-18 0,-1 33 0,2 5 0,7 39 0,2-17 40,2-1 0,24 40 0,-28-51-252,1-1 0,-1 0 0,2 0-1,0-1 1,0 0 0,21 15 0,-3-8-6614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 24575,'-3'1'0,"-1"-1"0,1 1 0,0 0 0,0 0 0,0 0 0,0 0 0,0 0 0,0 1 0,0-1 0,1 1 0,-1 0 0,1 0 0,-1 0 0,1 0 0,-1 0 0,1 0 0,0 1 0,0-1 0,0 1 0,0 0 0,1-1 0,-3 7 0,1-3 0,0 0 0,0 0 0,1 0 0,0 0 0,1 1 0,-1-1 0,1 1 0,0-1 0,1 1 0,0 6 0,1-7 0,0-1 0,0 0 0,1 0 0,0 0 0,0 0 0,1 0 0,-1 0 0,1 0 0,0-1 0,0 1 0,1-1 0,-1 0 0,1 0 0,0 0 0,0-1 0,0 1 0,0-1 0,1 0 0,0 0 0,-1 0 0,1-1 0,8 3 0,-1 0 0,1 0 0,0-1 0,0 0 0,1-1 0,-1-1 0,1 0 0,26 0 0,-36-2 0,1 0 0,-1-1 0,1 0 0,-1 0 0,0 0 0,1 0 0,-1-1 0,0 1 0,0-1 0,0 0 0,0 0 0,-1-1 0,1 1 0,0-1 0,-1 0 0,0 0 0,1 0 0,-1 0 0,-1-1 0,1 1 0,0-1 0,-1 0 0,0 0 0,0 1 0,0-2 0,0 1 0,0 0 0,-1 0 0,0 0 0,0-1 0,1-6 0,-1 4 0,0 0 0,-1 0 0,0 0 0,0 0 0,0 0 0,-1 0 0,0 0 0,-1 0 0,1 0 0,-1 0 0,0 1 0,-1-1 0,0 1 0,0-1 0,0 1 0,-1 0 0,0 0 0,0 0 0,-7-6 0,8 8 0,-1 1 0,0-1 0,0 1 0,0 0 0,-1 1 0,1-1 0,-1 1 0,1 0 0,-1 0 0,0 0 0,0 1 0,1-1 0,-1 1 0,-1 0 0,1 1 0,0-1 0,0 1 0,-5 0 0,6 1 0,-1 0 0,1 0 0,0 0 0,0 1 0,1-1 0,-1 1 0,0 0 0,0 0 0,1 0 0,-1 0 0,1 1 0,0-1 0,0 1 0,0 0 0,0 0 0,0 0 0,0 1 0,1-1 0,0 1 0,-1-1 0,1 1 0,-1 4 0,-2 1 12,1 1 0,1 0 0,0-1 0,0 1 0,1 0 0,0 1 0,1-1 0,0 0 0,1 20 0,0-25-83,1 1 1,0-1-1,0 0 0,1 0 0,-1 0 1,1 0-1,0 0 0,1 0 1,-1 0-1,1-1 0,0 1 0,0-1 1,0 0-1,0 0 0,1 0 1,0 0-1,0-1 0,0 1 0,0-1 1,8 4-1,22 10-6755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3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24575,'0'-4'0,"0"2"0,0 16 0,0 15 0,0 11 0,0 13 0,9-3 0,3 4 0,14-7 0,1-7 0,-2-10-8191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24575,'5'4'0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24575,'10'1'0,"-1"0"0,0 1 0,1 0 0,-1 1 0,0 0 0,-1 1 0,1 0 0,0 0 0,8 6 0,-8-5 0,18 11 0,0 1 0,-1 1 0,-2 1 0,0 1 0,-1 2 0,0 0 0,22 31 0,-17-16 0,-1 1 0,-2 1 0,-2 2 0,23 54 0,-41-85 0,-1 1 0,-1-1 0,0 1 0,0 0 0,-1 0 0,0 0 0,-1 0 0,0 13 0,-1-19 0,0-1 0,-1 1 0,0 0 0,0-1 0,0 1 0,-1 0 0,1-1 0,-1 1 0,0-1 0,0 0 0,-1 0 0,1 0 0,-1 0 0,0 0 0,0 0 0,0-1 0,-1 0 0,1 1 0,-1-1 0,0 0 0,-5 2 0,1 0 0,0-1 0,-1 0 0,1 0 0,-1-1 0,0 0 0,0 0 0,0-1 0,-1-1 0,1 0 0,0 0 0,-1 0 0,1-1 0,-1-1 0,1 0 0,-16-3 0,18 3 0,0-1 0,1 0 0,-1-1 0,1 1 0,0-1 0,-1 0 0,1-1 0,1 1 0,-1-1 0,1-1 0,-1 1 0,1-1 0,0 1 0,1-2 0,-1 1 0,1 0 0,0-1 0,0 0 0,1 0 0,0 0 0,0 0 0,-2-8 0,0 0 0,2-1 0,0 0 0,1 1 0,0-1 0,1 0 0,1 0 0,0 0 0,1 0 0,1 0 0,0 0 0,5-15 0,-1 9 0,1 0 0,1 0 0,1 1 0,1 0 0,1 1 0,25-34 0,85-108-1365,-90 116-5461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24575,'-1'47'0,"-1"-23"0,2-1 0,0 1 0,5 25 0,-5-44 0,1 0 0,0 0 0,0 0 0,1 0 0,0 0 0,-1-1 0,1 1 0,1-1 0,-1 1 0,1-1 0,0 0 0,0 0 0,0 0 0,0 0 0,1-1 0,0 1 0,-1-1 0,1 0 0,8 5 0,-9-7 0,-1 1 0,1-1 0,0 0 0,-1 0 0,1 0 0,0-1 0,0 1 0,0 0 0,0-1 0,0 0 0,-1 0 0,1 0 0,0 0 0,0 0 0,0-1 0,0 1 0,0-1 0,-1 1 0,1-1 0,0 0 0,0-1 0,-1 1 0,1 0 0,-1-1 0,1 1 0,-1-1 0,0 0 0,1 1 0,-1-1 0,0 0 0,0-1 0,0 1 0,-1 0 0,1-1 0,-1 1 0,3-6 0,2-3 0,0-1 0,-1 1 0,-1-2 0,0 1 0,-1 0 0,4-25 0,-5 26 0,-1 0 0,-1 0 0,0 1 0,0-1 0,-1 0 0,0 0 0,-1 1 0,0-1 0,-6-14 0,6 20 0,0 1 0,0-1 0,0 1 0,-1 0 0,0 0 0,0 0 0,0 0 0,0 0 0,-1 1 0,1-1 0,-1 1 0,0 0 0,0 0 0,0 1 0,0-1 0,0 1 0,-1 0 0,1 0 0,-1 0 0,0 1 0,1-1 0,-9 0 0,10 1 0,0 1 0,0 0 0,0 0 0,0 0 0,0 0 0,1 1 0,-1-1 0,0 1 0,0 0 0,1-1 0,-1 1 0,0 1 0,1-1 0,-1 0 0,1 0 0,-1 1 0,1 0 0,0-1 0,0 1 0,-1 0 0,1 0 0,1 0 0,-1 0 0,0 1 0,0-1 0,1 0 0,-1 1 0,1-1 0,0 1 0,0 0 0,0-1 0,-1 5 0,-2 4 0,1 1 0,1-1 0,0 1 0,0 0 0,1-1 0,1 20 0,4 8 0,2 1 0,2-2 0,1 1 0,24 61 0,7 29 0,6 36 0,-44-157-136,1-1-1,0 1 1,0-1-1,1 0 1,0 0-1,0-1 1,1 1-1,0-1 0,7 8 1,16 9-6690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49 24575,'-2'0'0,"0"0"0,1 1 0,-1-1 0,0 1 0,1 0 0,-1-1 0,0 1 0,1 0 0,-1 0 0,1 0 0,-1 0 0,1 0 0,0 1 0,-1-1 0,1 0 0,0 1 0,0-1 0,0 0 0,0 1 0,0-1 0,0 1 0,0 0 0,1-1 0,-1 1 0,0 0 0,0 2 0,-1 4 0,0-1 0,1 1 0,-1-1 0,1 1 0,0 8 0,1-12 0,0 0 0,1 0 0,-1 0 0,0 0 0,1 0 0,0 0 0,0 0 0,1 0 0,-1 0 0,1 0 0,-1 0 0,1-1 0,0 1 0,1-1 0,-1 1 0,0-1 0,4 4 0,-2-4 0,1 0 0,-1 0 0,0 0 0,1-1 0,0 1 0,-1-1 0,1 0 0,0 0 0,0-1 0,0 1 0,0-1 0,0 0 0,6 0 0,-2 0 0,-1-1 0,0 0 0,1 0 0,-1 0 0,0-1 0,0 0 0,1-1 0,-1 0 0,0 0 0,14-7 0,-18 8 0,-1-1 0,1-1 0,-1 1 0,0 0 0,0-1 0,1 0 0,-2 0 0,1 0 0,0 0 0,-1 0 0,1 0 0,-1-1 0,0 1 0,0-1 0,0 0 0,-1 1 0,1-1 0,-1 0 0,0 0 0,0 0 0,0 0 0,-1 0 0,1-6 0,-1 5 0,-1 0 0,1 0 0,-1 0 0,0 0 0,-1 1 0,1-1 0,-1 1 0,0-1 0,0 1 0,0-1 0,0 1 0,-1 0 0,0 0 0,0 0 0,0 0 0,0 1 0,0-1 0,-1 1 0,0 0 0,-6-5 0,1 2 0,1 1 0,-1 0 0,-1 0 0,1 0 0,-1 1 0,1 1 0,-1-1 0,-18-2 0,24 5 5,-1 1-1,0-1 0,0 1 0,0 0 1,1 1-1,-1-1 0,0 1 0,0 0 1,1 0-1,-1 0 0,1 1 1,-1-1-1,1 1 0,0 0 0,-1 1 1,1-1-1,0 1 0,0-1 1,1 1-1,-1 0 0,1 1 0,-1-1 1,1 1-1,0-1 0,0 1 0,0 0 1,-4 9-1,4-6-103,-1 1 0,1 0 0,1 1 0,-1-1 0,1 0 0,1 1 0,0-1 0,0 1 0,0-1 0,1 1 0,0 0 0,1-1 0,0 1 0,4 15 0,11 19-6727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24575,'0'5'0,"0"15"0,0 14 0,0 9 0,4-1 0,2 0 0,9-6 0,2-10-8191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24575,'1'15'0,"0"1"0,1-1 0,1 0 0,0 0 0,1 0 0,0 0 0,7 14 0,2-2 0,0-1 0,29 41 0,-39-62 0,1 0 0,0 0 0,1-1 0,-1 1 0,1-1 0,0 0 0,0 0 0,0-1 0,1 0 0,-1 0 0,1 0 0,-1 0 0,1-1 0,8 2 0,-11-3 0,1 0 0,-1-1 0,0 1 0,1-1 0,-1 0 0,1 0 0,-1 0 0,0-1 0,1 1 0,-1-1 0,1 1 0,-1-1 0,0 0 0,0-1 0,0 1 0,1 0 0,-1-1 0,-1 0 0,1 1 0,0-1 0,0-1 0,-1 1 0,1 0 0,-1-1 0,1 1 0,-1-1 0,0 1 0,2-4 0,1-4 0,0 0 0,-1 0 0,0-1 0,-1 1 0,0-1 0,0 0 0,-1 1 0,1-13 0,-1-5 0,-2-55 0,-8 27-1365,-4 11-5461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24575,'0'5'0,"0"15"0,0 9 0,10 9 0,2 6 0,9 2 0,0 5 0,-2 5 0,-1 0 0,-3 2 0,-4-2 0,-4-4 0,-3 2 0,-3-4 0,-1-9-8191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24575,'-5'0'0,"-5"0"0,-11 0 0,-2 5 0,-6 10 0,2 12 0,6 16 0,5 8 0,11-3 0,7-1 0,11-9 0,13-10 0,11-10 0,5-9 0,3-5 0,-1-3 0,7-2 0,-7-2-8191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92 179 24575,'-1'0'0,"-1"0"0,0 1 0,1-1 0,-1 1 0,1-1 0,-1 1 0,1 0 0,-1-1 0,1 1 0,-1 0 0,1 0 0,0 0 0,-1 0 0,1 0 0,0 0 0,0 1 0,0-1 0,0 0 0,0 1 0,0-1 0,-1 3 0,1-3 0,1 0 0,-1 1 0,0-1 0,1 0 0,0 0 0,-1 0 0,1 0 0,0 1 0,-1-1 0,1 0 0,0 0 0,0 1 0,0-1 0,0 0 0,0 0 0,1 1 0,-1-1 0,0 0 0,0 0 0,1 0 0,-1 1 0,1-1 0,-1 0 0,1 0 0,-1 0 0,1 0 0,0 0 0,0 0 0,1 2 0,3 0 0,0 0 0,0 0 0,1-1 0,-1 1 0,1-1 0,-1 0 0,1-1 0,0 1 0,0-1 0,-1 0 0,1-1 0,0 1 0,10-2 0,-6 1 0,0-1 0,1 0 0,-1-1 0,-1 0 0,1 0 0,0-1 0,12-6 0,-17 7 0,-1-1 0,0 1 0,0-1 0,0 0 0,0 0 0,0-1 0,0 1 0,-1-1 0,0 0 0,1 0 0,-2 0 0,1 0 0,0-1 0,-1 1 0,0-1 0,0 1 0,0-1 0,0 0 0,0-5 0,-1 6 0,-1 0 0,1 0 0,-1 0 0,0 0 0,0 0 0,0 0 0,-1 0 0,1 0 0,-1 0 0,0 0 0,0 0 0,-1 1 0,1-1 0,-1 0 0,0 1 0,0-1 0,0 1 0,0 0 0,0-1 0,-1 1 0,1 0 0,-1 0 0,0 1 0,-4-4 0,-4-2 0,-1-1 0,-1 2 0,0 0 0,0 0 0,0 1 0,-1 1 0,0 0 0,-20-4 0,30 8 0,0 0 0,0 0 0,-1 1 0,1-1 0,0 1 0,0 0 0,-1 0 0,1 1 0,0-1 0,0 1 0,0 0 0,-1 0 0,1 0 0,0 1 0,1 0 0,-1-1 0,0 1 0,0 1 0,1-1 0,-1 0 0,1 1 0,0 0 0,-1 0 0,1 0 0,1 0 0,-1 0 0,0 0 0,1 1 0,0 0 0,0-1 0,0 1 0,-3 8 0,1 1 0,0 1 0,1 0 0,0-1 0,1 1 0,0 23 0,6 75 0,0-55 0,-2-29 0,1-1 0,2 1 0,0-1 0,2 0 0,1-1 0,1 0 0,1 0 0,2-1 0,23 40 0,-6-28-1365,-1-10-5461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24575,'4'0'0,"11"0"0,17 0 0,7 0 0,-2 0-8191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24575,'361'0'0,"-363"0"0,-1 0 0,0 1 0,1-1 0,-1 0 0,0 1 0,1 0 0,-1 0 0,1 0 0,-1 0 0,1 0 0,-1 0 0,1 0 0,0 1 0,-1-1 0,1 1 0,0 0 0,-2 2 0,0 0 0,1 0 0,0 1 0,0-1 0,0 1 0,1 0 0,0-1 0,0 1 0,-2 7 0,-2 9 0,2 0 0,1 1 0,-2 30 0,4-38 0,0-3-97,0 0-1,0 0 1,1 0-1,0 0 1,1 0-1,1 0 1,0 0-1,0 0 1,1 0-1,0 0 1,1-1-1,0 1 0,10 16 1,10 3-6729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49 24575,'0'-2'0,"0"0"0,0 0 0,0 0 0,-1 0 0,1 1 0,0-1 0,-1 0 0,1 0 0,-1 1 0,0-1 0,0 0 0,1 1 0,-1-1 0,0 1 0,0-1 0,-1 1 0,1-1 0,0 1 0,0 0 0,-3-3 0,1 3 0,0-1 0,0 1 0,0-1 0,0 1 0,0 0 0,0 0 0,0 0 0,-1 1 0,1-1 0,-7 1 0,3-1 0,0 2 0,0-1 0,0 1 0,0 0 0,0 0 0,0 1 0,1 0 0,-1 0 0,0 1 0,-6 3 0,5 0 0,-1 0 0,2 1 0,-1 0 0,1 0 0,0 1 0,1 0 0,0 0 0,0 0 0,0 1 0,1 0 0,1 0 0,0 0 0,0 1 0,0 0 0,1-1 0,1 1 0,0 0 0,0 0 0,1 1 0,0-1 0,1 0 0,0 11 0,1-17 0,0 0 0,0 1 0,0-1 0,1 0 0,-1 0 0,1 0 0,0 0 0,0 0 0,0-1 0,1 1 0,-1-1 0,1 1 0,0-1 0,0 0 0,3 3 0,1-1 0,0 0 0,0 0 0,1-1 0,-1 0 0,1 0 0,0-1 0,10 3 0,7 1 0,1-2 0,-1-1 0,1 0 0,28-2 0,-5-1-1365,-6-2-5461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4:4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24575,'5'0'0,"10"0"0,7 0 0,10 0 0,3 0 0,6 0 0,4 0 0,-5 0-8191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24575,'0'5'0,"0"11"0,0 6 0,0 10 0,0 4 0,0 4 0,0-8 0,0-15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24575,'0'-1'0,"1"0"0,0-1 0,0 1 0,0 0 0,0 0 0,0 0 0,0 1 0,0-1 0,0 0 0,0 0 0,0 0 0,0 1 0,1-1 0,-1 1 0,0-1 0,0 1 0,1-1 0,-1 1 0,0 0 0,1-1 0,-1 1 0,3 0 0,-1 0 0,173-53 0,-38 9 0,-134 43 0,-1 0 0,1 0 0,0 0 0,0 0 0,0 1 0,0 0 0,-1 0 0,1 0 0,0 0 0,0 0 0,0 1 0,0-1 0,-1 1 0,8 3 0,-9-3 0,0 1 0,0 0 0,1 0 0,-1 0 0,0 0 0,-1 1 0,1-1 0,0 0 0,-1 1 0,1-1 0,-1 1 0,0 0 0,0-1 0,0 1 0,0 0 0,0 0 0,-1 0 0,1 0 0,-1-1 0,0 5 0,5 51 0,-4 1 0,-6 70 0,0-24 0,3-50 0,0-6 0,5 61 0,6-72-1365,3-9-5461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2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24575,'0'9'0,"0"13"0,0 15 0,0 12 0,0 1 0,0 2 0,10 1 0,2-9-8191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2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 24575,'-2'0'0,"1"1"0,0-1 0,0 1 0,0 0 0,0-1 0,0 1 0,0 0 0,0-1 0,0 1 0,1 0 0,-1 0 0,0 0 0,0 0 0,1 0 0,-1 0 0,0 0 0,1 0 0,-1 0 0,1 0 0,-1 0 0,1 0 0,0 0 0,-1 1 0,1-1 0,0 0 0,0 2 0,-5 40 0,4-37 0,1-2 0,-2 15 0,1 0 0,0 1 0,2-1 0,0 0 0,4 20 0,-4-35 0,0 1 0,0-1 0,1 0 0,-1 0 0,1 0 0,0 0 0,0 0 0,1 0 0,-1 0 0,1-1 0,0 1 0,-1-1 0,2 0 0,-1 0 0,0 0 0,1 0 0,-1-1 0,1 1 0,0-1 0,0 0 0,0 0 0,0 0 0,0 0 0,0-1 0,0 0 0,1 0 0,5 1 0,-3-1 0,0 0 0,0-1 0,0 0 0,0 0 0,0 0 0,0-1 0,0 0 0,0 0 0,0-1 0,0 0 0,0 0 0,-1-1 0,1 0 0,-1 0 0,0 0 0,1-1 0,-2 0 0,1 0 0,0-1 0,6-6 0,-6 5 0,-1-1 0,1 0 0,-1 0 0,-1 0 0,1-1 0,-1 0 0,0 0 0,-1 0 0,0 0 0,0 0 0,-1-1 0,0 1 0,-1-1 0,1 0 0,-2 0 0,1-10 0,-2 14 5,1-1 0,-1 1 0,0 0 0,-1-1 0,1 1 0,-1 0 0,0 0 0,0 0 0,-1 0 0,0 0 0,1 1 0,-2-1 0,1 1 0,0-1 0,-1 1 0,0 0 0,0 1 0,0-1 0,0 1 0,-1 0 0,1 0 0,-1 0 0,-6-3 0,-2 0-191,-1 0 1,1 1-1,-1 1 0,0 0 1,0 1-1,0 0 1,-26-1-1,4 4-6640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4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77 24575,'-1'3'0,"0"0"0,0 0 0,0 0 0,0 0 0,0-1 0,-1 1 0,1 0 0,-1 0 0,0-1 0,-2 3 0,-5 9 0,-2 7 0,2 1 0,1-1 0,-9 36 0,13-44 0,2 1 0,0 0 0,0-1 0,1 1 0,1 0 0,0 0 0,3 18 0,-2-29 0,0 1 0,1-1 0,-1 1 0,1-1 0,-1 0 0,1 0 0,0 0 0,0 0 0,1 0 0,-1 0 0,0-1 0,1 1 0,0-1 0,-1 1 0,1-1 0,0 0 0,0 0 0,1 0 0,-1-1 0,0 1 0,1-1 0,-1 0 0,0 0 0,1 0 0,0 0 0,-1 0 0,6-1 0,-5 1 0,0-1 0,0 1 0,0-1 0,1 0 0,-1 0 0,0-1 0,0 0 0,0 1 0,0-1 0,0 0 0,0-1 0,0 1 0,-1-1 0,1 0 0,0 0 0,-1 0 0,1 0 0,-1-1 0,0 1 0,0-1 0,0 0 0,0 0 0,5-6 0,-5 2 0,1 0 0,-1 0 0,-1-1 0,1 1 0,-1 0 0,0-1 0,-1 0 0,0 1 0,0-1 0,-1 0 0,0 0 0,-1-9 0,-2-9 0,-2 1 0,-10-33 0,-1-2 0,16 59 0,0-1 0,0 1 0,0-1 0,0 1 0,0 0 0,0-1 0,0 1 0,0-1 0,1 1 0,-1 0 0,1-1 0,-1 1 0,1 0 0,-1 0 0,1-1 0,0 1 0,-1 0 0,1 0 0,0 0 0,0 0 0,0 0 0,0 0 0,0 0 0,0 0 0,0 0 0,0 0 0,1 1 0,-1-1 0,3-1 0,4-2 0,1 1 0,0 0 0,15-4 0,-3 2 0,172-42-1365,-150 31-5461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24575,'-1'11'0,"0"-1"0,-1 1 0,-5 20 0,-3 17 0,8-31 0,0 1 0,1-1 0,1 0 0,1 0 0,5 32 0,-5-45 0,0 0 0,0 0 0,1 0 0,-1 0 0,1 0 0,0 0 0,0-1 0,0 1 0,0 0 0,1-1 0,0 0 0,-1 0 0,1 0 0,0 0 0,1 0 0,-1 0 0,0-1 0,1 1 0,0-1 0,-1 0 0,1 0 0,0-1 0,0 1 0,0-1 0,0 0 0,0 0 0,0 0 0,0 0 0,7 0 0,-4-1 0,1 0 0,0 0 0,-1 0 0,1-1 0,0 0 0,-1 0 0,1-1 0,-1 0 0,1-1 0,-1 1 0,0-2 0,8-3 0,-10 3 0,0 1 0,0 0 0,-1-1 0,1 0 0,-1 0 0,0-1 0,-1 1 0,1-1 0,-1 1 0,1-1 0,-1 0 0,-1-1 0,1 1 0,-1 0 0,0-1 0,2-10 0,0-7-341,-1 0 0,-1-1-1,-2-29 1,-2 15-6485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24575,'0'4'0,"0"16"0,0 18 0,0 11 0,4-1 0,2-2 0,0-2 0,8 0 0,1-8-8191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24575,'0'5'0,"0"10"0,0 12 0,0 11 0,0 3 0,0-5-8191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4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24575,'1'3'0,"-1"0"0,1 0 0,0 0 0,0 0 0,0-1 0,1 1 0,-1 0 0,1-1 0,3 5 0,3 6 0,77 160 0,-37-73 0,-47-97 0,0 0 0,1 0 0,0 0 0,-1-1 0,1 1 0,0 0 0,0-1 0,1 0 0,-1 1 0,0-1 0,1 0 0,-1 0 0,1 0 0,3 1 0,-5-3 0,0 1 0,0-1 0,0 0 0,-1 0 0,1 0 0,0 0 0,0 0 0,0 0 0,0 0 0,-1 0 0,1 0 0,0 0 0,0 0 0,0 0 0,0-1 0,-1 1 0,1 0 0,0-1 0,0 1 0,1-1 0,-1-1 0,1 1 0,0-1 0,-1 0 0,0 1 0,1-1 0,-1 0 0,0 0 0,0 0 0,0 0 0,0 0 0,1-3 0,4-17 27,-1 0 0,-1-1-1,-1 1 1,0-46 0,-3 39-527,3-1 1,5-33-1,3 21-6326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4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24575,'85'1'0,"107"-4"0,-180 2 0,0 0 0,0-1 0,0-1 0,0 0 0,-1 0 0,20-10 0,-36 17 0,0 0 0,0 0 0,1 1 0,-1 0 0,1 0 0,0 0 0,0 0 0,1 0 0,0 1 0,-1 0 0,2-1 0,-1 1 0,1 0 0,0 0 0,0 1 0,-1 7 0,-4 20 0,-5 59 0,11-73-273,0 0 0,1 0 0,0 1 0,5 22 0,7 3-6553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24575,'-1'7'0,"1"0"0,-1-1 0,-1 1 0,-3 11 0,-3 13 0,6-17 0,0-1 0,1 0 0,0 0 0,1 1 0,1-1 0,4 26 0,-3-34 0,-1 0 0,1 1 0,0-1 0,0 0 0,1 0 0,-1-1 0,1 1 0,0 0 0,1-1 0,-1 0 0,1 1 0,0-2 0,0 1 0,0 0 0,0-1 0,1 1 0,-1-1 0,1-1 0,10 5 0,-9-4 0,1-1 0,0 0 0,0-1 0,0 0 0,0 0 0,1 0 0,-1-1 0,0 0 0,0-1 0,0 1 0,0-2 0,0 1 0,0-1 0,0 1 0,0-2 0,0 1 0,-1-1 0,1 0 0,-1-1 0,0 1 0,0-1 0,0 0 0,0-1 0,-1 0 0,6-6 0,-6 7 0,-1 0 0,0-1 0,0 1 0,0-1 0,0 0 0,-1 0 0,0 0 0,0-1 0,-1 1 0,1-1 0,-1 0 0,0 1 0,-1-1 0,1 0 0,-1 0 0,0 0 0,-1 0 0,1-1 0,-1 1 0,-1 0 0,1 0 0,-1 0 0,0 0 0,0 0 0,-1 0 0,1 0 0,-2 1 0,1-1 0,-5-8 0,4 9-62,-1 0 0,-1 0 0,1 0 0,-1 0 0,0 1 0,0 0 0,0 0 0,-1 0 0,1 0 0,-1 1 0,0 0 0,0 0-1,0 1 1,0 0 0,0 0 0,-1 0 0,1 1 0,-1 0 0,1 0 0,-1 0 0,-11 1 0,-9 4-6764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24575,'-1'57'0,"-1"-32"0,2-1 0,0 0 0,2 0 0,0 0 0,9 37 0,-9-58 0,-1 1 0,1 0 0,-1-1 0,1 0 0,0 1 0,0-1 0,1 0 0,-1 0 0,1 0 0,-1 0 0,1 0 0,0-1 0,0 1 0,0-1 0,0 0 0,1 0 0,-1 0 0,1 0 0,-1-1 0,1 1 0,0-1 0,-1 0 0,1 0 0,0 0 0,0-1 0,0 1 0,-1-1 0,1 0 0,0 0 0,0 0 0,0-1 0,6-1 0,-2 1 0,0-1 0,0 0 0,-1 0 0,1 0 0,-1-1 0,0 0 0,1-1 0,-2 0 0,1 0 0,0 0 0,-1-1 0,0 0 0,0 0 0,0-1 0,5-6 0,-5 2 0,0 0 0,-1 0 0,-1-1 0,1 0 0,-2 0 0,0 0 0,0 0 0,-1 0 0,2-13 0,-5 23 0,1 1 0,0-1 0,0 1 0,0-1 0,0 1 0,0-1 0,0 1 0,0-1 0,0 1 0,0 0 0,0-1 0,0 1 0,0-1 0,1 1 0,-1-1 0,0 1 0,0-1 0,0 1 0,1 0 0,-1-1 0,0 1 0,0 0 0,1-1 0,-1 1 0,0 0 0,1-1 0,-1 1 0,0 0 0,1-1 0,-1 1 0,1 0 0,-1 0 0,0 0 0,2-1 0,9 15 0,14 48 0,-17-40 0,31 53-1365,-22-42-5461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24575,'0'699'-1365,"0"-648"-5461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24575,'-3'0'0,"1"0"0,0 1 0,0-1 0,0 1 0,0 0 0,0 0 0,0 0 0,0 0 0,0 0 0,0 0 0,1 0 0,-1 0 0,0 1 0,1-1 0,-1 1 0,1 0 0,-1-1 0,1 1 0,0 0 0,0 0 0,0 0 0,0-1 0,0 1 0,0 0 0,0 1 0,0-1 0,1 0 0,-1 2 0,-2 7 0,1 0 0,0-1 0,1 1 0,0 12 0,1-17 0,0 0 0,1-1 0,0 1 0,0 0 0,0-1 0,1 1 0,0-1 0,0 1 0,0-1 0,1 0 0,0 0 0,0 0 0,0 0 0,1 0 0,-1-1 0,1 1 0,0-1 0,0 0 0,1 0 0,-1-1 0,1 1 0,0-1 0,0 0 0,0-1 0,0 1 0,0-1 0,1 0 0,-1 0 0,1 0 0,0-1 0,-1 0 0,1 0 0,0 0 0,0-1 0,-1 0 0,1 0 0,0-1 0,0 1 0,-1-1 0,1 0 0,0-1 0,-1 1 0,1-1 0,-1 0 0,6-4 0,-7 3 0,0 0 0,0 0 0,0-1 0,0 0 0,-1 0 0,0 0 0,0 0 0,0 0 0,0 0 0,-1-1 0,0 1 0,0-1 0,0 0 0,0 0 0,-1 0 0,1 0 0,-1 0 0,0-8 0,0 3 0,0 0 0,-1 0 0,0 0 0,0 0 0,-1 0 0,-1 0 0,0 0 0,-5-15 0,5 21 0,0-1 0,-1 1 0,0 0 0,0 0 0,0 1 0,0-1 0,0 1 0,-1 0 0,0-1 0,0 1 0,0 1 0,0-1 0,0 1 0,0-1 0,0 1 0,-1 0 0,1 1 0,-1-1 0,0 1 0,1 0 0,-1 0 0,-6 0 0,2 0 0,0 0 0,0 0 0,0 1 0,0 0 0,0 1 0,0 0 0,0 1 0,0-1 0,0 2 0,1-1 0,-10 5 0,14-5-105,0 1 0,0 0 0,0-1 0,0 1 0,1 1 0,-1-1 0,1 1 0,0-1 0,0 1 0,0 0 0,0 0 0,-2 6 0,-7 18-6721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24575,'0'9'0,"0"8"0,0 14 0,0 17 0,0 3 0,0 4 0,5-9 0,1-2 0,0-4 0,8-10 0,1-9-8191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24575,'10'0'0,"16"0"0,13 0 0,13 0 0,8 0 0,-2 0 0,-11 0-8191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24575,'-9'4'0,"-4"12"0,1 11 0,3 15 0,2 10 0,3 5 0,6-7 0,3-3 0,10-9 0,3-3 0,2-6 0,7-8 0,0-9-8191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226 516 24575,'-4'5'0,"0"-1"0,0 2 0,0-1 0,1 0 0,-1 1 0,2-1 0,-1 1 0,0 0 0,1 0 0,0 0 0,1 1 0,-1-1 0,1 0 0,1 0 0,-1 1 0,1 7 0,0-10 0,0-1 0,0 0 0,1 1 0,0-1 0,-1 0 0,1 0 0,0 0 0,0 0 0,1 0 0,-1 0 0,1 0 0,-1 0 0,1 0 0,0-1 0,0 1 0,0 0 0,0-1 0,1 0 0,-1 0 0,1 1 0,-1-1 0,1-1 0,0 1 0,0 0 0,0-1 0,0 1 0,0-1 0,0 0 0,0 0 0,0 0 0,0-1 0,6 1 0,-5 0 0,1-2 0,-1 1 0,1 0 0,-1-1 0,0 0 0,0 0 0,1 0 0,-1 0 0,0-1 0,0 0 0,0 0 0,0 0 0,-1 0 0,1-1 0,0 1 0,-1-1 0,0 0 0,0 0 0,1 0 0,-2 0 0,1-1 0,0 1 0,-1-1 0,3-4 0,4-7 0,0-1 0,-2 0 0,0-1 0,9-27 0,-9 17 0,-1 0 0,-1-1 0,-2 1 0,0-1 0,-3-41 0,0 49 0,-2 1 0,-1-1 0,0 1 0,-1 0 0,-1 0 0,-1 0 0,-1 0 0,-13-25 0,14 34 0,0 0 0,-1 1 0,0-1 0,0 1 0,-1 1 0,-1 0 0,1 0 0,-1 0 0,-1 1 0,1 1 0,-1 0 0,-18-9 0,20 12 0,1 0 0,-1 0 0,-1 1 0,1 0 0,0 0 0,-1 1 0,1 0 0,0 0 0,-1 1 0,1 1 0,-1-1 0,1 1 0,-1 0 0,1 1 0,0 0 0,0 1 0,0-1 0,-9 5 0,12-3 0,-1 0 0,0 0 0,1 0 0,0 0 0,0 1 0,0 0 0,1 0 0,-1 1 0,1-1 0,1 1 0,-1 0 0,1 0 0,0 0 0,0 0 0,0 0 0,1 1 0,0-1 0,-2 14 0,2-9 0,1 0 0,-1 0 0,2 1 0,0-1 0,0 1 0,1-1 0,0 1 0,1-1 0,0 0 0,7 18 0,-7-24 0,1 0 0,0 0 0,0-1 0,0 1 0,1-1 0,0 0 0,0 0 0,0 0 0,0 0 0,0-1 0,1 0 0,0 0 0,0 0 0,-1 0 0,1-1 0,1 0 0,-1 0 0,0 0 0,10 1 0,10 2 0,-1-1 0,1-1 0,25 0 0,127-5-266,-137 0-833,5 1-5727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45 103 24575,'-1'0'0,"0"1"0,-1-1 0,1 1 0,0-1 0,0 1 0,0 0 0,0 0 0,0 0 0,0 0 0,0 0 0,0 0 0,0 0 0,0 0 0,0 0 0,0 0 0,1 0 0,-1 1 0,1-1 0,-1 0 0,0 2 0,-11 29 0,12-31 0,-3 8 0,0 0 0,1 1 0,0-1 0,1 1 0,0-1 0,1 1 0,0 0 0,0-1 0,1 1 0,3 13 0,-3-18 0,0 0 0,1 0 0,0 0 0,0-1 0,0 1 0,1-1 0,-1 0 0,1 1 0,0-1 0,0-1 0,1 1 0,-1 0 0,1-1 0,0 1 0,0-1 0,0 0 0,0-1 0,0 1 0,1-1 0,-1 1 0,1-1 0,5 1 0,-4-1 0,1 0 0,-1-1 0,1 0 0,-1 0 0,1 0 0,-1-1 0,1 0 0,-1 0 0,1-1 0,-1 0 0,1 0 0,-1-1 0,1 1 0,-1-1 0,0 0 0,0-1 0,7-4 0,-5 2 0,0 0 0,0 0 0,-1-1 0,0 0 0,0 0 0,-1-1 0,0 0 0,0 0 0,0-1 0,-1 0 0,7-12 0,-8 12 0,-1 0 0,0-1 0,0 1 0,0 0 0,-1-1 0,0 0 0,-1 1 0,0-1 0,0 0 0,-1 0 0,0 0 0,-2-10 0,1 13 0,0-1 0,-1 1 0,0 0 0,0 0 0,-1 0 0,1 0 0,-1 0 0,-1 1 0,1-1 0,-1 1 0,0 0 0,0 0 0,0 0 0,-1 0 0,0 1 0,0 0 0,-10-7 0,9 7 0,0 0 0,-1 0 0,0 1 0,0 0 0,0 0 0,0 0 0,0 1 0,0 0 0,-1 1 0,1 0 0,-14-1 0,17 2 0,0 1 0,0 0 0,0-1 0,0 1 0,0 0 0,0 1 0,0-1 0,1 1 0,-1 0 0,1 0 0,-1 0 0,1 0 0,-1 0 0,1 1 0,0 0 0,0-1 0,1 1 0,-1 0 0,0 0 0,1 1 0,0-1 0,0 1 0,-3 4 0,1 0-273,1 1 0,-1 0 0,1 0 0,-2 15 0,0 4-6553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12 0,0 15 0,0 15 0,0 6 0,0 7 0,10-9 0,2-10 0,9-14 0,1-13-8191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89 24575,'-4'1'0,"0"0"0,0 0 0,1 0 0,-1 0 0,0 0 0,1 1 0,-1-1 0,1 1 0,0 0 0,-1 0 0,1 0 0,0 1 0,0-1 0,1 1 0,-1-1 0,0 1 0,1 0 0,0 0 0,-1 0 0,1 1 0,-2 4 0,-2 2 0,1 0 0,1 0 0,0 0 0,0 1 0,-5 21 0,8-26 0,0-1 0,1 1 0,-1-1 0,1 1 0,0-1 0,0 1 0,1 0 0,0-1 0,0 1 0,0-1 0,0 0 0,1 1 0,0-1 0,0 0 0,5 9 0,-4-11 0,0 1 0,0-1 0,1 0 0,-1 1 0,1-1 0,0-1 0,-1 1 0,1-1 0,0 1 0,1-1 0,-1 0 0,0 0 0,0-1 0,1 0 0,-1 1 0,1-1 0,0-1 0,8 1 0,-6 0 0,1-1 0,-1 0 0,0-1 0,0 1 0,0-1 0,1-1 0,-1 1 0,0-1 0,-1-1 0,1 1 0,0-1 0,-1 0 0,1-1 0,-1 0 0,0 0 0,0 0 0,-1 0 0,1-1 0,-1 0 0,0 0 0,0-1 0,-1 1 0,1-1 0,3-7 0,-4 6 0,0-1 0,0 0 0,-1 0 0,0-1 0,0 1 0,-1 0 0,0-1 0,0 0 0,-1 1 0,0-1 0,-1 0 0,0 0 0,0 0 0,-1 1 0,0-1 0,-1 0 0,0 1 0,0-1 0,-5-11 0,4 13 0,0 1 0,-1-1 0,0 1 0,0 0 0,-1 0 0,0 0 0,0 0 0,0 1 0,0 0 0,-1 0 0,0 1 0,-9-7 0,10 9 0,1-1 0,-1 1 0,1 0 0,-1 0 0,0 1 0,0-1 0,0 1 0,0 0 0,0 1 0,0-1 0,0 1 0,0 0 0,0 0 0,0 0 0,0 1 0,0 0 0,0 0 0,0 0 0,-6 2 0,8-1 0,0 1 0,-1-1 0,1 0 0,0 1 0,0-1 0,1 1 0,-1 0 0,0 0 0,1 0 0,0 0 0,0 1 0,0-1 0,0 1 0,0-1 0,1 1 0,-1-1 0,1 1 0,0 0 0,-1 6 0,-1 10 0,0 0 0,-1 30 0,4-41 0,-1 6 24,1 0 0,1 0 0,0 0 0,6 28 0,-5-36-138,0 0 0,1 0-1,-1-1 1,1 1 0,1-1 0,-1 1-1,1-1 1,0-1 0,1 1 0,-1 0-1,1-1 1,7 6 0,17 10-6712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24575,'0'-4'0,"0"7"0,0 12 0,0 18 0,0 17 0,4 9 0,2 4 0,0 0 0,8-11 0,1-13-8191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9 0,0 7 0,0 6 0,0-1 0,0 1 0,5 6 0,1-1 0,0-10-8191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24575,'-1'6'0,"-1"1"0,0 0 0,0-1 0,-1 1 0,1-1 0,-1 1 0,-1-1 0,1 0 0,-1-1 0,0 1 0,-1 0 0,-7 7 0,6-6 0,2-3 0,-14 20 0,-2-1 0,0-1 0,-2 0 0,-37 28 0,41-42 0,8-12 0,10 3 0,1 0 0,-1 0 0,0 0 0,0 0 0,0 0 0,0 0 0,1 0 0,-1 0 0,0 1 0,1-1 0,-1 0 0,1 0 0,-1 0 0,1 0 0,-1 0 0,1 1 0,0-1 0,-1 0 0,1 0 0,0 1 0,0-1 0,0 0 0,-1 1 0,1-1 0,0 1 0,0-1 0,0 1 0,1-1 0,6-3 0,0 0 0,0 0 0,0 0 0,0 1 0,1 1 0,-1-1 0,1 1 0,0 1 0,0 0 0,0 0 0,0 0 0,0 1 0,0 1 0,-1 0 0,1 0 0,0 0 0,0 1 0,-1 0 0,1 1 0,-1 0 0,1 1 0,-1-1 0,0 1 0,-1 1 0,1 0 0,-1 0 0,0 0 0,0 1 0,0 0 0,-1 0 0,0 1 0,7 9 0,6 9-1365,0-3-5461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24575,'-2'0'0,"-1"0"0,0 1 0,1 0 0,-1-1 0,1 1 0,-1 0 0,1 1 0,-1-1 0,1 0 0,0 1 0,-1-1 0,1 1 0,0 0 0,0-1 0,0 1 0,0 0 0,1 0 0,-1 0 0,0 1 0,1-1 0,0 0 0,-1 1 0,-1 4 0,-1 4 0,-1 0 0,1 0 0,1 1 0,-2 12 0,4-19 0,0 1 0,0 0 0,1 0 0,0-1 0,0 1 0,0 0 0,1 0 0,-1-1 0,1 1 0,3 8 0,-2-11 0,-1 1 0,1-1 0,0 0 0,0 0 0,0 0 0,0 0 0,0 0 0,1 0 0,0-1 0,-1 1 0,1-1 0,0 0 0,0 0 0,0 0 0,0 0 0,1 0 0,-1-1 0,5 2 0,3 1 0,0-1 0,0 0 0,0-1 0,0-1 0,1 0 0,-1 0 0,1-1 0,-1 0 0,1-1 0,-1 0 0,0-1 0,17-5 0,-23 5 0,1 1 0,-1-1 0,0 0 0,0-1 0,0 1 0,0-1 0,0 0 0,0 0 0,-1-1 0,0 1 0,1-1 0,-1 0 0,-1 0 0,1-1 0,-1 1 0,1-1 0,-1 1 0,0-1 0,-1 0 0,1 0 0,-1-1 0,0 1 0,-1 0 0,1-1 0,-1 1 0,0-1 0,0-6 0,-1 10-4,1-1 0,-2 0-1,1 1 1,0-1 0,-1 0-1,1 1 1,-1-1 0,0 0-1,1 1 1,-1-1 0,-1 1-1,1-1 1,0 1 0,0 0-1,-1 0 1,0-1 0,1 1-1,-5-3 1,2 1 26,-1 0 1,0 1-1,0 0 0,0 0 0,0 0 0,-1 1 0,1 0 1,-8-3-1,-9 0-374,0 1 1,0 0 0,-32 0-1,52 4 275,-51-2-6749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24575,'0'9'0,"0"17"0,0 4-8191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5:5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24575,'3'-4'0,"-1"0"0,1 1 0,0-1 0,0 1 0,0 0 0,1 0 0,-1 0 0,1 0 0,-1 0 0,7-3 0,44-20 0,-43 21 0,-4 2 0,0 0 0,0 0 0,1 1 0,-1 0 0,1 0 0,-1 1 0,1 0 0,0 0 0,-1 0 0,9 2 0,-11 0 0,1 0 0,-1 0 0,0 0 0,1 1 0,-1 0 0,0 0 0,0 1 0,0-1 0,0 1 0,-1 0 0,1 0 0,-1 1 0,0-1 0,7 8 0,0 1 0,-1 1 0,0 0 0,-1 1 0,0-1 0,-1 2 0,-1-1 0,0 1 0,-1 0 0,0 1 0,4 26 0,-3-6 0,-2 1 0,-2 0 0,-3 61 0,0-90 0,-1-1 0,1 1 0,0-1 0,0 0 0,1 0 0,0 0 0,0 0 0,4 12 0,-5-18 0,0-1 0,0 0 0,0 1 0,0-1 0,1 0 0,-1 1 0,0-1 0,0 1 0,0-1 0,1 0 0,-1 1 0,0-1 0,0 0 0,1 0 0,-1 1 0,0-1 0,1 0 0,-1 0 0,0 1 0,1-1 0,-1 0 0,0 0 0,1 0 0,-1 1 0,0-1 0,1 0 0,-1 0 0,1 0 0,-1 0 0,0 0 0,2 0 0,6-10 0,2-20 0,-7-2 0,-2 0 0,-2 1 0,-7-55 0,6 70 0,1 9 0,0 0 0,0 0 0,-1-1 0,0 1 0,0 1 0,-1-1 0,0 0 0,0 1 0,-1-1 0,-7-9 0,10 15 0,0-1 0,-1 0 0,0 1 0,1-1 0,-1 1 0,0 0 0,0-1 0,1 1 0,-1 0 0,0 0 0,0 0 0,0 0 0,-1 1 0,1-1 0,0 1 0,0-1 0,0 1 0,0 0 0,-1-1 0,1 1 0,0 0 0,0 1 0,0-1 0,-1 0 0,1 1 0,0-1 0,0 1 0,0-1 0,0 1 0,0 0 0,0 0 0,0 0 0,0 0 0,0 1 0,0-1 0,1 0 0,-1 1 0,-2 2 0,-6 6 0,0 0 0,1 1 0,1 0 0,0 1 0,0-1 0,-9 21 0,-20 30 0,-116 161 0,135-197-1365,5-3-5461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19 165 24575,'-3'6'0,"0"0"0,1 0 0,0 1 0,0-1 0,0 0 0,1 1 0,-1 0 0,2-1 0,-1 1 0,1 0 0,0-1 0,0 1 0,1 0 0,0-1 0,0 1 0,0-1 0,1 1 0,0-1 0,1 0 0,-1 0 0,1 0 0,4 7 0,-2-6 0,0-1 0,0 1 0,0-1 0,1 0 0,0-1 0,0 0 0,1 0 0,-1 0 0,1-1 0,0 1 0,0-2 0,1 1 0,-1-1 0,1 0 0,-1-1 0,1 0 0,14 3 0,-11-4 0,0 0 0,-1 0 0,1-1 0,-1 0 0,1-1 0,-1 0 0,19-5 0,-23 4 0,-1 0 0,0 0 0,0 0 0,0 0 0,-1-1 0,1 0 0,-1 0 0,1 0 0,-1 0 0,0-1 0,0 0 0,0 0 0,-1 0 0,0 0 0,1-1 0,-1 1 0,2-6 0,2-5 0,0-1 0,-2 0 0,0 0 0,0-1 0,3-27 0,-7 34 0,0-1 0,0 1 0,-1-1 0,-1 1 0,1-1 0,-2 1 0,1-1 0,-2 1 0,1 0 0,-6-14 0,4 18 7,0 1-1,0-1 0,0 1 0,0 0 1,-1 0-1,0 1 0,0-1 1,0 1-1,0 0 0,-1 0 1,0 1-1,0 0 0,0 0 0,0 0 1,0 1-1,-1-1 0,1 2 1,-9-3-1,8 3-93,0-1-1,0 1 1,0 0 0,-1 1-1,1 0 1,0 0 0,0 0-1,0 1 1,-1 0-1,1 0 1,0 1 0,0 0-1,0 0 1,1 1 0,-1 0-1,-10 6 1,-10 15-6739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24575,'-1'44'0,"-1"-20"0,4 46 0,-1-65 0,-1 1 0,1-1 0,0 0 0,1 1 0,-1-1 0,1 0 0,0 0 0,1 0 0,-1 0 0,1 0 0,0-1 0,0 1 0,6 6 0,-7-9 0,-1 0 0,1-1 0,0 1 0,0 0 0,0-1 0,1 1 0,-1-1 0,0 0 0,0 1 0,1-1 0,-1 0 0,1-1 0,-1 1 0,1 0 0,-1-1 0,1 1 0,-1-1 0,1 0 0,0 0 0,4 0 0,-4-1 0,0 0 0,1 0 0,-1-1 0,0 1 0,0-1 0,0 0 0,0 1 0,-1-1 0,1 0 0,0-1 0,-1 1 0,1-1 0,3-4 0,2-4 0,-1-1 0,0 0 0,0 0 0,-1 0 0,-1-1 0,6-20 0,-2 0 0,-9 32 0,0 1 0,0 0 0,0 0 0,0 0 0,0-1 0,0 1 0,0 0 0,0 0 0,0-1 0,0 1 0,0 0 0,1 0 0,-1 0 0,0-1 0,0 1 0,0 0 0,0 0 0,0 0 0,0 0 0,1-1 0,-1 1 0,0 0 0,0 0 0,0 0 0,1 0 0,-1 0 0,0 0 0,0-1 0,0 1 0,1 0 0,-1 0 0,0 0 0,0 0 0,0 0 0,1 0 0,-1 0 0,0 0 0,0 0 0,0 0 0,1 0 0,-1 0 0,9 10 0,11 27 0,-11-21 0,-4-8-195,1 1 0,0-1 0,0-1 0,1 1 0,0-1 0,15 11 0,16 8-6631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24575,'0'43'0,"-1"-4"0,2 0 0,6 46 0,-5-75 0,-1 1 0,2-1 0,0-1 0,0 1 0,0 0 0,1-1 0,1 0 0,0 1 0,0-2 0,1 1 0,0-1 0,0 0 0,10 10 0,-12-15 0,-1 0 0,1 0 0,-1-1 0,1 1 0,0-1 0,0 0 0,0 0 0,0-1 0,0 1 0,0-1 0,0 0 0,1 0 0,-1 0 0,0 0 0,1-1 0,-1 0 0,0 0 0,1 0 0,-1 0 0,1-1 0,-1 0 0,0 0 0,1 0 0,-1 0 0,0-1 0,0 1 0,0-1 0,0 0 0,3-3 0,3-1 0,-1 0 0,-1-1 0,1 0 0,-1 0 0,-1-1 0,1 0 0,-1 0 0,-1-1 0,1 0 0,8-18 0,-4 1-195,0-1 0,-3-1 0,0 0 0,-1 0 0,-2-1 0,3-46 0,-5 21-6631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0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171 401 24575,'-3'1'0,"0"-1"0,0 1 0,1 0 0,-1 0 0,0 0 0,0 1 0,1-1 0,-1 0 0,1 1 0,-1 0 0,1 0 0,0-1 0,0 2 0,-1-1 0,2 0 0,-1 0 0,-2 4 0,-3 2 0,1 1 0,0 0 0,-6 16 0,6-12 0,1 0 0,1 0 0,0 1 0,1 0 0,0-1 0,1 1 0,1 0 0,0 0 0,2 28 0,0-37 0,-1 0 0,1 0 0,0 0 0,0-1 0,0 1 0,1 0 0,0-1 0,0 1 0,0-1 0,1 0 0,-1 1 0,1-1 0,0 0 0,0 0 0,0-1 0,1 1 0,-1-1 0,1 0 0,0 0 0,0 0 0,0 0 0,0 0 0,0-1 0,1 0 0,-1 0 0,1 0 0,0-1 0,-1 1 0,1-1 0,0 0 0,6 0 0,-6 0 0,0-1 0,1 0 0,-1 0 0,0 0 0,1-1 0,-1 0 0,0 0 0,1 0 0,-1-1 0,0 1 0,0-1 0,0 0 0,7-5 0,-5 2 0,-1 1 0,1-2 0,-1 1 0,0-1 0,0 0 0,-1 0 0,9-14 0,1-6 0,-1-1 0,-2 0 0,17-52 0,-24 64 0,1-3 0,-1 0 0,0-1 0,-2 1 0,0-1 0,-1 0 0,-1 1 0,-1-1 0,0 0 0,-1 0 0,-2 0 0,1 1 0,-9-27 0,6 31 0,0-1 0,-2 1 0,1 0 0,-2 1 0,1 0 0,-2 0 0,0 1 0,0 0 0,-1 0 0,-1 1 0,0 1 0,-1-1 0,1 2 0,-2 0 0,-21-13 0,25 17 0,0 1 0,-1-1 0,1 1 0,-1 1 0,0 0 0,0 0 0,-20-2 0,26 5 0,-1-1 0,1 1 0,0 1 0,0-1 0,-1 0 0,1 1 0,0 0 0,0 0 0,0 0 0,0 1 0,0 0 0,0-1 0,0 1 0,0 0 0,1 1 0,-1-1 0,1 1 0,0-1 0,-1 1 0,1 0 0,-5 7 0,4-3 0,-1 0 0,1 1 0,0-1 0,0 1 0,1 0 0,0 1 0,1-1 0,0 0 0,0 1 0,1-1 0,0 1 0,0 0 0,1-1 0,0 1 0,0 0 0,1-1 0,0 1 0,1-1 0,5 16 0,-4-14 0,0-1 0,1 0 0,0 1 0,1-2 0,0 1 0,0-1 0,1 1 0,0-2 0,1 1 0,-1-1 0,1 0 0,1 0 0,-1-1 0,1 1 0,1-2 0,-1 1 0,10 3 0,0-3-151,1 0-1,0-2 0,0 0 0,0-1 1,1-1-1,-1-1 0,0-1 1,24-2-1,4 0-6674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0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80 141 24575,'-3'0'0,"-1"0"0,1 1 0,-1-1 0,1 1 0,-1 0 0,1 0 0,-1 0 0,1 1 0,0-1 0,0 1 0,0 0 0,0-1 0,0 2 0,0-1 0,0 0 0,1 0 0,-1 1 0,1 0 0,0-1 0,-1 1 0,1 0 0,0 0 0,1 0 0,-1 0 0,1 1 0,-1-1 0,1 0 0,0 1 0,0-1 0,0 0 0,1 1 0,-1 0 0,1-1 0,0 1 0,0-1 0,0 1 0,0-1 0,1 1 0,-1-1 0,1 1 0,0-1 0,0 1 0,0-1 0,3 4 0,-2-3 0,1 0 0,-1 1 0,1-1 0,1 0 0,-1-1 0,0 1 0,1-1 0,0 1 0,0-1 0,0 0 0,0 0 0,0-1 0,1 1 0,-1-1 0,1 0 0,0 0 0,-1-1 0,9 3 0,3 0 0,1-1 0,1 0 0,-1-1 0,19 0 0,-30-2 0,1 0 0,0-1 0,0 1 0,0-1 0,0-1 0,-1 1 0,1-1 0,-1 0 0,1-1 0,-1 0 0,0 0 0,0 0 0,0 0 0,0-1 0,-1 0 0,9-8 0,-10 8 0,0-1 0,0 0 0,0 0 0,-1-1 0,0 1 0,0-1 0,-1 0 0,1 1 0,-1-1 0,0 0 0,-1 0 0,1-1 0,-1 1 0,-1 0 0,1 0 0,-1-1 0,0 1 0,-1-8 0,0 5 0,-1 0 0,0 0 0,-1 0 0,0 0 0,0 1 0,-1-1 0,0 1 0,0 0 0,-1 0 0,0 0 0,0 1 0,-1 0 0,0 0 0,0 0 0,-10-7 0,12 10 0,-1 0 0,1 1 0,-1 0 0,1 0 0,-1 0 0,0 1 0,0-1 0,0 1 0,-1 0 0,1 1 0,0-1 0,-1 1 0,1 0 0,-1 1 0,0-1 0,1 1 0,-1 0 0,1 0 0,-1 1 0,1 0 0,-1 0 0,1 0 0,-1 0 0,1 1 0,0 0 0,-8 4 0,7-2 0,1 0 0,0 0 0,0 0 0,0 1 0,1-1 0,-1 1 0,1 0 0,0 1 0,1-1 0,-1 1 0,1-1 0,0 1 0,1 0 0,-1 0 0,1 1 0,0-1 0,-1 11 0,0-3 0,1 0 0,1-1 0,1 1 0,0 0 0,0-1 0,1 1 0,5 19 0,-6-29-85,1 0 0,1 0-1,-1 0 1,0-1 0,1 1-1,0 0 1,0-1 0,0 1-1,0-1 1,0 0 0,1 0-1,0 0 1,-1 0 0,1 0-1,6 3 1,19 12-6741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0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24575,'0'-10'0,"0"-11"0,0 1 0,0 19 0,0 14 0,0 13 0,0 13 0,0 3 0,0 9 0,9 4 0,12-7 0,3-6 0,1-11 0,11-2 0,-1-5-8191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24575,'-2'3'0,"0"-1"0,0 1 0,0 0 0,0 0 0,0 1 0,1-1 0,-1 0 0,1 0 0,0 1 0,0-1 0,0 1 0,0 4 0,-3 48 0,3-36 0,0-8 0,-1 24 0,1 1 0,6 43 0,-4-70 0,0 0 0,1 0 0,0-1 0,1 1 0,0-1 0,1 0 0,0 1 0,0-1 0,1-1 0,0 1 0,0-1 0,1 0 0,9 10 0,-12-15 0,0-1 0,0 1 0,0-1 0,1 0 0,-1 0 0,1 0 0,-1 0 0,1-1 0,0 0 0,-1 1 0,1-1 0,0 0 0,0-1 0,0 1 0,0-1 0,0 0 0,0 0 0,0 0 0,0 0 0,0-1 0,0 1 0,0-1 0,0 0 0,-1 0 0,1-1 0,0 1 0,-1-1 0,1 0 0,6-4 0,2-2 0,0 0 0,0-1 0,-1-1 0,0 0 0,-1 0 0,0-1 0,9-12 0,-9 8 0,-1 0 0,0 0 0,-1 0 0,0-1 0,-1 0 0,-1-1 0,-1 0 0,4-21 0,-7 28 0,0-1 0,-1 0 0,0 0 0,-1 0 0,0 1 0,-1-1 0,0 0 0,-1 0 0,0 1 0,0-1 0,-2 1 0,1 0 0,-1-1 0,-8-14 0,8 20 0,0 0 0,0 1 0,0 0 0,0-1 0,0 1 0,-1 1 0,0-1 0,0 1 0,0 0 0,0 0 0,0 0 0,-1 1 0,1 0 0,-1 0 0,0 0 0,0 0 0,0 1 0,1 0 0,-1 1 0,0-1 0,0 1 0,0 0 0,0 1 0,-9 1 0,9-2 0,0 1 0,0 0 0,0 1 0,0-1 0,0 1 0,0 0 0,1 1 0,-1-1 0,1 1 0,-1 0 0,1 1 0,0-1 0,0 1 0,1 0 0,-1 0 0,1 1 0,0-1 0,0 1 0,0 0 0,0 0 0,1 0 0,0 1 0,-4 9 0,-2 25-1365,4 0-5461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24575,'-5'5'0,"-1"6"0,1 14 0,0 18 0,2 10 0,1 6 0,1 5 0,5-7 0,2-8 0,0-5 0,8-8 0,1-7 0,4 1 0,-2-4-8191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54 229 24575,'-1'85'0,"-1"-29"0,3-1 0,2 1 0,12 69 0,-13-117 0,0 1 0,0-1 0,1 0 0,0 0 0,1 0 0,0 0 0,5 7 0,-8-13 0,0 0 0,0 0 0,1 0 0,-1-1 0,1 1 0,0-1 0,-1 1 0,1-1 0,0 0 0,0 0 0,0 1 0,0-1 0,0-1 0,0 1 0,0 0 0,0 0 0,0-1 0,0 1 0,0-1 0,1 0 0,-1 1 0,0-1 0,0 0 0,1 0 0,-1-1 0,0 1 0,0 0 0,0-1 0,0 1 0,1-1 0,2-1 0,2-1 0,0-1 0,0 0 0,0 0 0,-1 0 0,1 0 0,-1-1 0,0 0 0,-1-1 0,1 1 0,-1-1 0,6-9 0,-4 4 0,0 0 0,-1 0 0,-1-1 0,0 1 0,-1-1 0,4-17 0,-1-5 0,-2 0 0,-2 0 0,-1 0 0,-3-41 0,1 47 0,-2 0 0,-2 0 0,0 0 0,-14-46 0,15 66 0,0 0 0,0 0 0,0 0 0,-1 0 0,0 0 0,-1 1 0,0 0 0,0 0 0,0 0 0,-1 0 0,0 1 0,0 0 0,-1 0 0,1 1 0,-1 0 0,-1 0 0,1 0 0,-1 1 0,-9-4 0,13 7 0,0 0 0,1 0 0,-1 0 0,0 0 0,0 1 0,1-1 0,-1 1 0,0 0 0,0 0 0,0 1 0,0-1 0,1 1 0,-1-1 0,0 1 0,1 1 0,-1-1 0,-6 4 0,5-2 0,0 0 0,0 1 0,1-1 0,0 1 0,0 0 0,0 1 0,0-1 0,0 1 0,1-1 0,-6 11 0,4-4 0,0-1 0,1 1 0,0 0 0,1 1 0,0-1 0,1 0 0,0 1 0,1 0 0,0-1 0,1 1 0,1 15 0,0-23 0,-1-1 0,1 1 0,1-1 0,-1 0 0,0 1 0,1-1 0,0 0 0,-1 0 0,1 0 0,1 0 0,-1 0 0,0-1 0,1 1 0,-1-1 0,1 1 0,0-1 0,0 0 0,0 0 0,0 0 0,0 0 0,0-1 0,0 1 0,1-1 0,-1 0 0,0 0 0,1 0 0,5 0 0,8 2 0,-1-1 0,1-1 0,0-1 0,25-2 0,132-18-1365,-127 14-5461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3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90 24575,'-3'0'0,"0"0"0,0 0 0,0 1 0,0-1 0,0 1 0,1 0 0,-1 0 0,0 0 0,0 0 0,0 0 0,1 0 0,-1 1 0,1 0 0,-1-1 0,1 1 0,0 0 0,-1 0 0,-2 4 0,1-1 0,1-1 0,1 1 0,-1-1 0,1 1 0,-1 0 0,1 0 0,1 0 0,-1 0 0,1 1 0,-1 5 0,1-5 0,0 1 0,0 0 0,1-1 0,0 1 0,0-1 0,0 1 0,1-1 0,0 1 0,1-1 0,-1 1 0,1-1 0,1 0 0,-1 0 0,1 0 0,0 0 0,0 0 0,7 8 0,-6-10 0,0 0 0,1-1 0,-1 0 0,1 0 0,0 0 0,0 0 0,0-1 0,0 0 0,0 0 0,1 0 0,-1 0 0,1-1 0,-1 0 0,1 0 0,-1-1 0,1 0 0,0 0 0,-1 0 0,1 0 0,0-1 0,-1 0 0,1 0 0,-1 0 0,1-1 0,5-3 0,-4 3 0,-1-1 0,0 0 0,0-1 0,0 1 0,0-1 0,0-1 0,-1 1 0,0-1 0,0 0 0,0 0 0,0 0 0,-1 0 0,0-1 0,0 0 0,-1 0 0,1 0 0,-1 0 0,-1-1 0,5-13 0,-4 7 0,0-1 0,-2 0 0,1 0 0,-2 0 0,1 0 0,-4-17 0,3 26 0,-1 1 0,0 0 0,0 0 0,0 0 0,0-1 0,-1 1 0,1 0 0,-1 1 0,0-1 0,-1 0 0,1 0 0,-1 1 0,1 0 0,-1-1 0,0 1 0,0 0 0,-1 0 0,1 1 0,-1-1 0,1 1 0,-1-1 0,0 1 0,0 0 0,-4-1 0,3 1 0,-1 0 0,0 0 0,-1 0 0,1 0 0,0 1 0,0 0 0,-1 1 0,1 0 0,0 0 0,-1 0 0,1 0 0,0 1 0,0 0 0,-1 1 0,1-1 0,0 1 0,0 0 0,0 1 0,1-1 0,-1 1 0,0 0 0,1 1 0,0-1 0,0 1 0,0 0 0,0 0 0,1 1 0,-1-1 0,1 1 0,0 0 0,1 1 0,-1-1 0,1 0 0,0 1 0,0 0 0,1 0 0,0-1 0,-3 11 0,-1 12 0,0 0 0,2 1 0,-2 50 0,11 94 0,-1-58 0,-2 346-1365,-2-417-5461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24575,'-3'1'0,"1"-1"0,0 1 0,-1-1 0,1 1 0,0 0 0,0-1 0,-1 1 0,1 1 0,0-1 0,0 0 0,0 0 0,0 1 0,0-1 0,1 1 0,-1-1 0,0 1 0,1 0 0,-1 0 0,1 0 0,0 0 0,-3 4 0,0 1 0,0 2 0,1-1 0,-1 0 0,-2 13 0,3-8 0,1-1 0,0 1 0,1 0 0,0-1 0,1 1 0,0 0 0,1 0 0,3 13 0,-3-22 0,-1-1 0,1 1 0,0 0 0,0-1 0,0 1 0,1 0 0,-1-1 0,1 0 0,0 1 0,0-1 0,0 0 0,0 0 0,1 0 0,-1 0 0,1 0 0,-1-1 0,1 1 0,0-1 0,0 0 0,1 0 0,-1 0 0,0 0 0,1 0 0,-1-1 0,1 1 0,-1-1 0,1 0 0,0 0 0,-1-1 0,1 1 0,5 0 0,-2-2 0,-1 0 0,0 0 0,0 0 0,0 0 0,0-1 0,0 0 0,0 0 0,0-1 0,-1 0 0,1 0 0,-1 0 0,0-1 0,0 1 0,0-1 0,0 0 0,0-1 0,-1 1 0,0-1 0,0 0 0,0 0 0,-1 0 0,5-9 0,-4 7 0,-1 1 0,0-1 0,0 0 0,0-1 0,-1 1 0,0 0 0,0-1 0,-1 1 0,0-1 0,0 0 0,-1 1 0,0-1 0,-1 0 0,1 1 0,-1-1 0,-1 1 0,1-1 0,-5-9 0,4 12 0,-1 1 0,0 0 0,0-1 0,-1 1 0,1 0 0,-1 1 0,0-1 0,0 0 0,0 1 0,0 0 0,-1 0 0,1 1 0,-1-1 0,-10-3 0,12 4 0,0 1 0,0 0 0,0 0 0,0 0 0,0 0 0,0 1 0,0-1 0,-1 1 0,1 0 0,0 0 0,0 0 0,-1 0 0,1 0 0,0 1 0,0 0 0,-1-1 0,1 1 0,0 0 0,0 1 0,0-1 0,0 0 0,0 1 0,1 0 0,-1 0 0,-3 2 0,-12 26-1365,6 6-5461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24575,'0'9'0,"0"13"0,0 11 0,0 9 0,0 8 0,9-6 0,3-1 0,0-8-8191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1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24575,'0'9'0,"0"13"0,0 11 0,0 9 0,0 3 0,0 2 0,0-2 0,5 1 0,1 6 0,0 3 0,-2-3 0,9-10 0,6-12 0,13-12 0,2-8-8191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24575,'-9'0'0,"-4"9"0,1 3-8191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75 171 24575,'-2'1'0,"1"-1"0,-1 1 0,1-1 0,-1 1 0,1-1 0,-1 1 0,1 0 0,0 0 0,-1 0 0,1 0 0,0 0 0,0 0 0,-1 0 0,1 0 0,0 0 0,0 1 0,0-1 0,-1 3 0,-14 26 0,9-15 0,2 0 0,0 0 0,0 0 0,2 1 0,0-1 0,1 1 0,-1 25 0,3-36 0,0 0 0,1 0 0,-1 0 0,1 0 0,0 0 0,1 0 0,-1 0 0,1 0 0,0 0 0,0-1 0,1 1 0,2 4 0,-2-6 0,-1-1 0,0 1 0,1-1 0,0 0 0,0 1 0,-1-1 0,1-1 0,1 1 0,-1 0 0,0-1 0,0 1 0,0-1 0,1 0 0,-1 0 0,1-1 0,-1 1 0,1 0 0,-1-1 0,6 0 0,-2-1 0,-1 1 0,1-1 0,-1 0 0,0-1 0,0 0 0,1 0 0,-1 0 0,0 0 0,-1-1 0,1 0 0,0-1 0,-1 1 0,0-1 0,0 0 0,0 0 0,0 0 0,0-1 0,-1 0 0,0 0 0,0 0 0,-1 0 0,5-9 0,-5 10 0,0-1 0,-1 0 0,0 0 0,0 0 0,0-1 0,-1 1 0,0 0 0,0-1 0,0 1 0,0-1 0,-1 1 0,0-1 0,0 1 0,-1-1 0,1 1 0,-1-1 0,0 1 0,-1 0 0,1-1 0,-1 1 0,0 0 0,-1 0 0,1 0 0,-1 0 0,0 1 0,-7-9 0,2 5 0,0 0 0,-1 1 0,-17-11 0,19 14 0,0 0 0,0-1 0,0 0 0,1 0 0,0-1 0,0 0 0,-10-12 0,16 17 0,-1 0 0,1 0 0,-1 0 0,1 0 0,-1 0 0,1 0 0,0 0 0,-1 0 0,1 0 0,0 0 0,0 0 0,0 0 0,0 0 0,0 0 0,0 0 0,0 0 0,0 0 0,0 0 0,1 0 0,-1 0 0,0 0 0,1 0 0,-1 0 0,1 0 0,-1 0 0,1 0 0,-1 0 0,1 1 0,-1-1 0,1 0 0,0 0 0,0 1 0,-1-1 0,1 0 0,0 1 0,0-1 0,0 0 0,0 1 0,0-1 0,0 1 0,1-1 0,6-2 0,0 0 0,1 0 0,-1 1 0,10-2 0,-8 2 0,219-50 0,-129 27-1365,-57 13-5461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24575,'0'38'0,"-1"-6"0,1 1 0,6 34 0,-4-58 0,-1 0 0,2 0 0,-1 0 0,1 0 0,0-1 0,1 1 0,0-1 0,0 0 0,1 0 0,0-1 0,12 15 0,-14-20 0,-1 1 0,0-1 0,1 0 0,0 1 0,-1-1 0,1 0 0,0 0 0,0-1 0,0 1 0,0-1 0,1 1 0,-1-1 0,0 0 0,0 0 0,1-1 0,-1 1 0,1-1 0,-1 1 0,1-1 0,-1 0 0,1 0 0,-1-1 0,0 1 0,1-1 0,5-1 0,-3-1 0,-1 1 0,0-1 0,1 0 0,-1-1 0,-1 1 0,1-1 0,0 0 0,-1 0 0,0 0 0,0-1 0,0 1 0,0-1 0,4-9 0,0-2 0,-1 0 0,0 0 0,-2 0 0,0-1 0,5-27 0,7-23 0,-18 76 0,0 1 0,2-1 0,-1 1 0,3 13 0,-1-16-136,0 0-1,0-1 1,1 1-1,0-1 1,1 1-1,-1-1 1,1 0-1,0 0 0,7 7 1,17 20-6690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24575,'0'637'0,"0"-602"-682,10 57-1,-4-59-6143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84 24575,'-4'0'0,"0"0"0,0 0 0,0 1 0,0 0 0,0 0 0,0 0 0,0 0 0,0 0 0,0 1 0,0 0 0,1 0 0,-1 0 0,1 0 0,-1 0 0,1 1 0,0-1 0,0 1 0,0 0 0,0 0 0,1 0 0,-1 1 0,1-1 0,-1 1 0,1-1 0,1 1 0,-1 0 0,0-1 0,1 1 0,-2 7 0,2-7 0,0-1 0,1 1 0,0 0 0,-1 0 0,1 0 0,1-1 0,-1 1 0,0 0 0,1 0 0,0-1 0,0 1 0,0-1 0,0 1 0,1 0 0,-1-1 0,1 0 0,0 1 0,0-1 0,0 0 0,0 0 0,1 0 0,-1 0 0,1-1 0,0 1 0,0-1 0,0 0 0,0 1 0,0-1 0,0 0 0,1-1 0,-1 1 0,5 1 0,-3-1 0,0 0 0,1-1 0,-1 1 0,0-1 0,1 0 0,-1-1 0,1 0 0,-1 1 0,1-2 0,-1 1 0,1 0 0,-1-1 0,0 0 0,1-1 0,-1 1 0,0-1 0,0 0 0,0 0 0,0 0 0,0-1 0,0 0 0,-1 0 0,1 0 0,-1-1 0,0 1 0,0-1 0,0 0 0,-1 0 0,1 0 0,-1-1 0,0 1 0,0-1 0,0 0 0,-1 0 0,0 0 0,0 0 0,3-10 0,-3 7 0,-1 0 0,1 0 0,-1 0 0,-1 1 0,1-1 0,-1 0 0,-1 0 0,1 0 0,-1 0 0,-1 0 0,-4-14 0,4 18 0,1 0 0,-1 0 0,-1 0 0,1 1 0,-1-1 0,1 1 0,-1-1 0,0 1 0,0 0 0,0 0 0,-1 0 0,1 1 0,-1-1 0,1 1 0,-1 0 0,0 0 0,0 0 0,0 0 0,0 1 0,0 0 0,0 0 0,-1 0 0,-4-1 0,4 2 0,0-1 0,0 0 0,0 1 0,-1 0 0,1 1 0,0-1 0,0 1 0,-1 0 0,1 0 0,0 0 0,0 1 0,0 0 0,0 0 0,1 0 0,-1 0 0,1 1 0,-1 0 0,1 0 0,0 0 0,0 1 0,-7 6 0,5-2 0,0 1 0,0-1 0,1 1 0,0 0 0,0 0 0,1 0 0,1 1 0,-1-1 0,1 1 0,-2 15 0,4-19 0,0 0 0,0 0 0,1 0 0,0 0 0,0 0 0,0 0 0,0 0 0,1 0 0,0 0 0,1 0 0,-1 0 0,1 0 0,0-1 0,1 1 0,-1-1 0,1 1 0,0-1 0,0 0 0,1 0 0,0 0 0,-1-1 0,2 1 0,-1-1 0,0 0 0,1 0 0,0 0 0,0-1 0,0 1 0,0-1 0,1-1 0,-1 1 0,1-1 0,0 0 0,-1 0 0,1 0 0,0-1 0,0 0 0,9 0 0,-7 0 0,-1 0 0,1-1 0,-1 0 0,0 0 0,1-1 0,-1 0 0,0-1 0,1 1 0,-1-1 0,0-1 0,0 1 0,-1-1 0,1 0 0,0-1 0,-1 0 0,0 0 0,0 0 0,0-1 0,0 1 0,-1-2 0,0 1 0,0 0 0,0-1 0,-1 0 0,0 0 0,0 0 0,0-1 0,-1 0 0,5-12 0,0 1 0,0-1 0,-2 0 0,0-1 0,-1 1 0,3-26 0,-10 28 0,2 17 0,0 0 0,0 0 0,-1 0 0,1 0 0,0 0 0,0 0 0,0 0 0,0-1 0,-1 1 0,1 0 0,0 0 0,0 0 0,0 0 0,0 0 0,-1 0 0,1 0 0,0 0 0,0 0 0,0 0 0,-1 0 0,1 0 0,0 0 0,0 0 0,0 0 0,0 0 0,-1 0 0,1 0 0,0 0 0,0 1 0,0-1 0,-1 0 0,1 0 0,0 0 0,0 0 0,0 0 0,0 0 0,0 0 0,0 1 0,-1-1 0,1 0 0,-2 2 0,0 0 0,1 1 0,-1-1 0,1 0 0,-1 1 0,1-1 0,0 1 0,-2 5 0,-1 4 14,2 1-1,-1-1 0,2 1 0,-1-1 1,2 1-1,0 0 0,0 0 1,5 24-1,-4-28-127,2 0 0,-1 0-1,1 0 1,1 0 0,-1 0 0,2-1-1,-1 1 1,1-1 0,0 0 0,1-1-1,0 1 1,11 11 0,19 9-6712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24575,'61'2'0,"-19"-1"0,48-4 0,-79 3 0,-1-2 0,0 1 0,0-2 0,-1 1 0,1-1 0,0 0 0,-1-1 0,0-1 0,0 1 0,10-7 0,-18 10 0,0 1 0,0-1 0,0 0 0,0 0 0,0 1 0,0-1 0,-1 0 0,1 0 0,0 0 0,0 0 0,-1 0 0,1 0 0,-1 0 0,1 0 0,-1-1 0,1 0 0,-1 1 0,0 1 0,0-1 0,0 1 0,0 0 0,0-1 0,0 1 0,0-1 0,-1 1 0,1-1 0,0 1 0,0 0 0,0-1 0,-1 1 0,1-1 0,0 1 0,-1 0 0,1-1 0,0 1 0,-1 0 0,1-1 0,0 1 0,-1 0 0,1 0 0,0-1 0,-1 1 0,1 0 0,-1 0 0,-1-1 0,-1 0 0,1 1 0,0-1 0,0 1 0,0 0 0,0-1 0,-1 1 0,1 0 0,0 1 0,0-1 0,0 0 0,-1 1 0,1-1 0,0 1 0,0-1 0,-3 2 0,0 2 0,1-1 0,-1 1 0,1-1 0,0 1 0,0 0 0,0 1 0,0-1 0,1 1 0,-1 0 0,1 0 0,0 0 0,1 0 0,-1 0 0,-2 11 0,-2 6 0,1 0 0,-4 31 0,8-42 20,1 0 0,0 0 0,1 1 0,0-1 0,2 21 0,0-26-155,0 1 0,0-1 0,0 1 0,1-1 0,-1 0 0,2 0 0,-1 0 0,1-1 0,-1 1 0,10 9 0,11 9-6691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 24575,'-4'0'0,"0"1"0,0 0 0,0-1 0,1 1 0,-1 1 0,0-1 0,0 1 0,0-1 0,1 1 0,-1 0 0,1 0 0,0 1 0,0-1 0,-1 1 0,1-1 0,1 1 0,-1 0 0,0 0 0,1 1 0,-1-1 0,1 0 0,0 1 0,0-1 0,1 1 0,-2 4 0,-1 2 0,0-1 0,1 1 0,0 0 0,1 0 0,0 0 0,1 0 0,0 0 0,1 18 0,1-24 0,-1 1 0,1 0 0,0-1 0,1 1 0,-1-1 0,1 1 0,0-1 0,0 0 0,0 1 0,1-1 0,-1 0 0,1-1 0,0 1 0,0 0 0,1-1 0,-1 0 0,1 0 0,-1 0 0,1 0 0,0 0 0,0-1 0,0 1 0,1-1 0,-1 0 0,0-1 0,1 1 0,-1-1 0,1 0 0,8 1 0,-1 0 0,0 0 0,1-1 0,-1-1 0,0 0 0,1-1 0,-1 0 0,0-1 0,0 0 0,0-1 0,17-6 0,-22 6 0,1-1 0,-1 0 0,0-1 0,0 1 0,-1-1 0,0-1 0,1 1 0,-2-1 0,1 0 0,-1-1 0,0 1 0,0-1 0,-1 0 0,1 0 0,-2 0 0,1-1 0,-1 1 0,3-10 0,-5 12 0,1 1 0,-1-1 0,0 0 0,-1 0 0,1 0 0,-1 0 0,0 0 0,0 0 0,0 0 0,-1 0 0,0 0 0,0 0 0,0 1 0,0-1 0,-1 0 0,0 1 0,0-1 0,0 1 0,-1-1 0,1 1 0,-1 0 0,0 0 0,0 0 0,-1 0 0,1 1 0,-1-1 0,1 1 0,-1 0 0,0 0 0,-7-3 0,2 1 0,0 1 0,-1 0 0,1 0 0,-1 1 0,0 0 0,1 1 0,-1 0 0,0 1 0,-1 0 0,1 1 0,0-1 0,0 2 0,-17 2 0,22-2 0,0 0 0,0 0 0,0 1 0,0 0 0,1 0 0,-1 0 0,1 0 0,-1 1 0,1-1 0,0 1 0,0 0 0,0 1 0,0-1 0,0 1 0,1-1 0,0 1 0,0 0 0,0 0 0,0 1 0,0-1 0,1 1 0,0-1 0,0 1 0,0 0 0,1-1 0,-1 1 0,1 0 0,-1 8 0,2-7-62,0-1 0,0 1 0,0-1 0,1 0 0,-1 1 0,1-1 0,1 1 0,-1-1 0,1 0 0,0 0 0,0 0 0,0 0 0,1 0-1,0 0 1,0-1 0,0 1 0,0-1 0,1 0 0,0 0 0,0 0 0,5 4 0,21 13-6764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 24575,'0'-9'0,"0"1"0,-5 3 0,-1 10 0,0 10 0,-8 2 0,-2 8 0,2 12 0,8 10 0,5 6 0,12-6 0,13-2 0,8-8 0,6-11 0,3-10 0,-7-7-8191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24575,'0'14'0,"0"18"0,0 13 0,0 8 0,0 4 0,0-7-8191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24575,'-6'1'0,"-1"1"0,0-1 0,0 2 0,1-1 0,-1 1 0,1 0 0,0 0 0,0 0 0,0 1 0,0 0 0,-6 6 0,-2 0 0,-24 17 0,21-14 0,0 0 0,-1-1 0,0-2 0,-1 1 0,-39 14 0,57-25 0,1 0 0,-1 0 0,0 1 0,1-1 0,-1 0 0,0 0 0,0 0 0,1 1 0,-1-1 0,0 0 0,1 0 0,-1 0 0,0 0 0,0-1 0,1 1 0,-1 0 0,0 0 0,1 0 0,-1 0 0,0-1 0,1 1 0,-1 0 0,0-1 0,1 1 0,-1-1 0,0 1 0,1 0 0,-1-1 0,0 0 0,1 0 0,0 0 0,0 1 0,0-1 0,0 0 0,1 0 0,-1 1 0,0-1 0,0 0 0,0 1 0,1-1 0,-1 0 0,0 1 0,1-1 0,-1 1 0,1-1 0,-1 0 0,1 1 0,-1-1 0,1 1 0,-1-1 0,1 1 0,-1 0 0,1-1 0,-1 1 0,1-1 0,0 1 0,-1 0 0,1 0 0,0-1 0,0 1 0,16-6 0,-1 0 0,1 1 0,0 1 0,0 0 0,1 2 0,-1 0 0,0 1 0,1 0 0,0 2 0,29 3 0,-42-2 0,1-1 0,-1 1 0,1 0 0,-1 0 0,0 1 0,0-1 0,0 1 0,0 0 0,0 1 0,-1-1 0,1 1 0,-1 0 0,0 0 0,0 0 0,-1 1 0,1-1 0,-1 1 0,0 0 0,0 0 0,0 0 0,1 6 0,0-2-195,1 0 0,-1-1 0,2 1 0,-1-1 0,1 0 0,8 9 0,16 11-6631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88 24575,'-5'1'0,"0"0"0,1-1 0,-1 1 0,1 1 0,-1-1 0,1 1 0,0-1 0,0 1 0,0 1 0,0-1 0,0 0 0,0 1 0,0 0 0,1 0 0,-7 7 0,9-9 0,0 0 0,0 0 0,0 0 0,1 0 0,-1 1 0,0-1 0,0 0 0,1 1 0,-1-1 0,1 1 0,0-1 0,-1 0 0,1 1 0,0-1 0,0 1 0,-1-1 0,1 1 0,1-1 0,-1 1 0,0 1 0,1-1 0,0 0 0,0 0 0,0-1 0,0 1 0,1 0 0,-1-1 0,0 1 0,1-1 0,-1 0 0,1 1 0,0-1 0,-1 0 0,1 0 0,0 0 0,0 0 0,-1 0 0,1 0 0,0-1 0,3 2 0,6 0 0,-1 1 0,0-1 0,1-1 0,0 0 0,-1-1 0,1 0 0,-1 0 0,1-1 0,0 0 0,-1-1 0,0 0 0,14-5 0,-20 6 0,1-1 0,-1 1 0,1-1 0,-1 0 0,0 0 0,0-1 0,0 1 0,0-1 0,0 0 0,0 0 0,-1 0 0,1-1 0,-1 1 0,0-1 0,0 0 0,0 1 0,-1-1 0,1-1 0,-1 1 0,0 0 0,0-1 0,-1 1 0,1-1 0,-1 1 0,0-1 0,0 1 0,-1-1 0,1 0 0,-1-9 0,-1 12 5,1-1-1,-1 1 0,1-1 0,-1 1 1,0 0-1,0 0 0,0-1 1,0 1-1,0 0 0,-1 0 0,1 0 1,-1 0-1,1 0 0,-1 0 1,0 1-1,0-1 0,0 1 1,1-1-1,-2 1 0,1-1 0,0 1 1,0 0-1,0 0 0,0 0 1,-4-1-1,-5-1-335,-1 0 0,0 0 0,-20-1 0,29 4 178,-36-3-6673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92 24575,'-2'0'0,"-1"1"0,0-1 0,0 1 0,1 0 0,-1 0 0,0 0 0,1 0 0,-1 1 0,1-1 0,-1 1 0,1-1 0,0 1 0,0 0 0,0 0 0,0 0 0,0 0 0,0 0 0,0 1 0,1-1 0,-1 0 0,1 1 0,-1 0 0,1-1 0,-1 6 0,-2-1 0,2 1 0,-1 0 0,1 0 0,1 0 0,-1 0 0,1 0 0,0 11 0,1-15 0,1 0 0,-1-1 0,1 1 0,-1 0 0,1 0 0,0 0 0,1-1 0,-1 1 0,1-1 0,-1 1 0,1-1 0,0 0 0,0 1 0,1-1 0,-1 0 0,1 0 0,-1-1 0,1 1 0,0 0 0,6 3 0,-3-3 0,0 0 0,0 0 0,0 0 0,1-1 0,-1 0 0,1 0 0,-1-1 0,1 0 0,0 0 0,0 0 0,9-1 0,-5-1 0,0 0 0,0 0 0,0-1 0,-1 0 0,1-1 0,-1 0 0,11-5 0,-15 5 0,0 1 0,0-1 0,-1-1 0,0 1 0,1-1 0,-1 1 0,-1-2 0,1 1 0,0 0 0,-1-1 0,7-9 0,-7 6 0,0 0 0,0-1 0,-1 1 0,0-1 0,-1 0 0,0 0 0,0 0 0,0 0 0,-1 0 0,-1 0 0,0 0 0,-1-15 0,0 19 0,1 1 0,-1-1 0,0 1 0,0-1 0,0 1 0,-1 0 0,0 0 0,0-1 0,0 1 0,0 0 0,0 0 0,-1 1 0,0-1 0,0 1 0,0-1 0,0 1 0,0 0 0,-1 0 0,1 0 0,-1 0 0,0 1 0,0 0 0,0 0 0,0 0 0,0 0 0,-8-2 0,1 1 0,-1 1 0,1 0 0,0 1 0,-1 0 0,1 0 0,-1 1 0,1 1 0,-1 0 0,1 1 0,-13 3 0,18-3 0,0 0 0,0 0 0,1 0 0,-1 1 0,1 0 0,0 1 0,0-1 0,0 1 0,0 0 0,0 0 0,1 0 0,0 0 0,0 1 0,0 0 0,0 0 0,1 0 0,0 0 0,0 1 0,0-1 0,-2 9 0,3-9-59,0 0 0,1 0-1,0 1 1,0-1-1,0 0 1,0 1 0,1-1-1,0 1 1,0-1 0,1 1-1,-1-1 1,1 1 0,0-1-1,1 0 1,-1 0-1,1 1 1,0-1 0,0 0-1,1-1 1,0 1 0,0 0-1,5 7 1,21 17-6767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24575,'0'63'0,"5"126"0,-4-183 0,0 1 0,0-1 0,0 1 0,1-1 0,0 1 0,0-1 0,1 0 0,0 0 0,0 0 0,0 0 0,5 6 0,-4-8 0,0 0 0,-1 0 0,1-1 0,1 1 0,-1-1 0,0 0 0,1-1 0,0 1 0,-1-1 0,1 1 0,0-2 0,0 1 0,1 0 0,5 0 0,-2 0 0,-1-1 0,1 0 0,0 0 0,-1-1 0,1 0 0,0-1 0,-1 1 0,1-2 0,0 1 0,-1-1 0,0-1 0,1 0 0,-1 0 0,0 0 0,0-1 0,-1 0 0,1-1 0,11-9 0,-10 6 0,0 0 0,-1-1 0,0 0 0,-1 0 0,0-1 0,0 0 0,-1 0 0,0 0 0,-1-1 0,0 0 0,-1 0 0,0-1 0,2-12 0,0-7 0,-1 0 0,-2-1 0,-1-33 0,0 50 0,2 18 0,6 26 0,-7-20 0,30 107-30,-21-69-304,1 0 1,3-1-1,34 70 0,-25-77-6492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24575,'1'15'0,"0"0"0,1-1 0,1 1 0,0-1 0,1 0 0,0 1 0,2-2 0,-1 1 0,1-1 0,10 15 0,12 16 0,55 64 0,-55-74 0,-2 0 0,-1 2 0,22 42 0,-43-70 0,-1-1 0,1 1 0,-2 0 0,1 1 0,-1-1 0,0 0 0,-1 1 0,0-1 0,0 1 0,-1-1 0,-1 15 0,0-19 0,0 0 0,0 1 0,0-1 0,-1 0 0,1 0 0,-1 0 0,0 0 0,-1 0 0,1-1 0,0 1 0,-1-1 0,0 1 0,0-1 0,0 0 0,0 0 0,-1 0 0,1-1 0,-1 1 0,1-1 0,-1 0 0,0 0 0,0 0 0,0 0 0,-6 1 0,5-1 0,0-1 0,0 1 0,-1-1 0,1 0 0,0-1 0,0 1 0,0-1 0,-1 0 0,1-1 0,0 1 0,0-1 0,-1 0 0,1 0 0,0-1 0,0 1 0,0-1 0,1 0 0,-1-1 0,0 1 0,1-1 0,-1 0 0,1 0 0,-7-6 0,6 4 0,0-1 0,1 1 0,-1-1 0,1 0 0,0-1 0,1 1 0,0-1 0,0 1 0,0-1 0,0 0 0,1 0 0,1 0 0,-1 0 0,1-1 0,0 1 0,0-14 0,2 4 0,1-1 0,1 1 0,0 0 0,1 1 0,1-1 0,0 1 0,1-1 0,1 2 0,1-1 0,9-15 0,14-15 0,65-75 0,-46 60 0,-22 25-1365,-9 6-5461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24575,'0'5'0,"0"6"0,0 14 0,9 4 0,3 11 0,-1 2 0,-1 4 0,-4-2 0,-2-7-8191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24575,'0'5'0,"5"6"0,1 14 0,9 18 0,2 15 0,7-3 0,0-6 0,0-11 0,5-12 0,-2-19 0,-6-21 0,3-13 0,-3-10 0,-5-8 0,-4-2 0,-6-1 0,-3 7-8191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78 162 24575,'-4'0'0,"1"0"0,0 1 0,-1 0 0,1 0 0,0 0 0,-1 0 0,1 0 0,0 0 0,0 1 0,0 0 0,0-1 0,0 1 0,1 0 0,-1 1 0,0-1 0,1 0 0,0 1 0,-1-1 0,1 1 0,0 0 0,0 0 0,1 0 0,-1 0 0,1 0 0,-1 0 0,1 0 0,-1 5 0,0-4 0,1 0 0,0-1 0,1 1 0,-1 0 0,0 0 0,1 0 0,0 0 0,0 0 0,0 0 0,1 0 0,-1 0 0,1 0 0,0-1 0,0 1 0,0 0 0,1 0 0,-1-1 0,1 1 0,0-1 0,0 1 0,0-1 0,1 0 0,4 6 0,-2-5 0,0 0 0,1 0 0,-1-1 0,1 0 0,-1 0 0,1 0 0,0-1 0,1 1 0,-1-2 0,0 1 0,0-1 0,1 1 0,-1-2 0,1 1 0,-1-1 0,1 0 0,-1 0 0,1-1 0,-1 0 0,0 0 0,1 0 0,-1-1 0,0 0 0,0 0 0,0-1 0,0 0 0,0 0 0,10-7 0,-10 6 0,0 0 0,0-1 0,-1 1 0,1-1 0,-1 0 0,0-1 0,-1 1 0,1-1 0,-1 0 0,0 0 0,0-1 0,-1 1 0,0-1 0,0 0 0,-1 0 0,1 0 0,-2 0 0,1 0 0,-1 0 0,0 0 0,0-1 0,-1 1 0,0 0 0,0-1 0,-2-9 0,0 8 11,-1 0 0,0 0 0,0 0 0,-1 1 0,0-1 0,0 1-1,-1 0 1,0 0 0,0 1 0,-13-14 0,13 16-98,0 1-1,0 0 1,0 0 0,0 0-1,-1 0 1,0 1 0,1 0-1,-1 0 1,0 1-1,-1 0 1,1 0 0,0 0-1,-1 1 1,1 0 0,0 0-1,-8 0 1,-12 3-6739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24575,'0'9'0,"0"17"0,9 4 0,3-3-8191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24575,'-5'0'0,"-10"0"0,-3 9 0,-3 4 0,2 8 0,4 5 0,5-2-8191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24575,'0'5'0,"-1"0"0,0 0 0,-1-1 0,1 1 0,-1 0 0,0-1 0,0 1 0,-4 6 0,-9 22 0,9-12 0,2-1 0,-4 33 0,7-46 0,1 0 0,0-1 0,0 1 0,0 0 0,1-1 0,0 1 0,0-1 0,1 1 0,0-1 0,0 0 0,0 1 0,5 6 0,-5-10 0,0-1 0,0 1 0,0-1 0,0 0 0,0 0 0,0 0 0,1 0 0,-1 0 0,1 0 0,0-1 0,-1 1 0,1-1 0,0 0 0,0 1 0,0-1 0,0-1 0,0 1 0,0 0 0,0-1 0,0 0 0,0 1 0,0-1 0,0-1 0,0 1 0,0 0 0,0-1 0,1 1 0,2-2 0,2 0 0,0-1 0,0 0 0,0-1 0,-1 1 0,1-1 0,-1-1 0,0 1 0,0-1 0,6-6 0,-1-1 0,0 1 0,-1-2 0,-1 1 0,0-1 0,-1-1 0,0 0 0,-1 0 0,0-1 0,-2 0 0,1 0 0,6-29 0,-11 43 0,2 8 0,6 25 0,-4-14 0,0 0 0,10 21 0,-12-33-151,0 0-1,0-1 0,1 1 0,-1-1 1,1 0-1,1 0 0,-1-1 1,7 5-1,14 6-6674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24575,'-9'4'0,"-3"21"0,0 14 0,2 11 0,3 5 0,3 8 0,2 6 0,6 6 0,2-1 0,10-4 0,1-5 0,8-8 0,-1-1 0,-4 0 0,-2-10 0,-3-8 0,-4-1 0,-5-7-8191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24575,'0'9'0,"0"8"0,0 10 0,0 10 0,0 2 0,0 5 0,0-5-8191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24575,'-15'0'0,"0"0"0,0 0 0,0 1 0,-27 4 0,40-4 0,-1-1 0,1 0 0,0 1 0,-1 0 0,1-1 0,0 1 0,0 0 0,0 0 0,0 0 0,0 1 0,0-1 0,0 0 0,0 1 0,0-1 0,0 1 0,1 0 0,-1-1 0,1 1 0,-1 0 0,1 0 0,0 0 0,0 0 0,0 0 0,0 1 0,0-1 0,0 0 0,1 0 0,-1 1 0,0-1 0,1 0 0,0 4 0,0-4 0,0-1 0,0 1 0,1 0 0,-1-1 0,0 1 0,1-1 0,0 1 0,-1 0 0,1-1 0,0 0 0,0 1 0,0-1 0,0 1 0,0-1 0,0 0 0,0 0 0,0 1 0,0-1 0,1 0 0,-1 0 0,1 0 0,-1 0 0,0-1 0,1 1 0,1 0 0,45 13 0,-25-9 0,-70 17 0,41-20 0,1 1 0,0 1 0,0-1 0,0 0 0,0 1 0,1 0 0,-1 0 0,1 1 0,-4 4 0,6-7 0,1 0 0,0 0 0,0-1 0,0 1 0,0 0 0,0 0 0,0 0 0,1 0 0,-1 0 0,0 0 0,1 0 0,0 0 0,-1 0 0,1 0 0,0 1 0,0-1 0,0 0 0,1 0 0,-1 0 0,0 0 0,1 0 0,-1 0 0,1 0 0,0 0 0,0 0 0,-1 0 0,1 0 0,1 0 0,0 2 0,3 1 0,0-1 0,0 1 0,0-1 0,1 0 0,0 0 0,-1 0 0,1-1 0,1 0 0,-1 0 0,0-1 0,1 1 0,-1-1 0,12 1 0,14 3 0,49 2 0,-71-7 0,52 2-1365,-8-3-5461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6:5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24575,'2'1'0,"0"-1"0,-1 0 0,1 1 0,0-1 0,-1 1 0,1 0 0,-1 0 0,1-1 0,-1 1 0,1 0 0,-1 0 0,1 1 0,-1-1 0,0 0 0,0 0 0,0 0 0,0 1 0,0-1 0,1 3 0,18 31 0,-19-32 0,19 42 0,23 45 0,-37-80 0,-1 0 0,2-1 0,-1 0 0,1 0 0,1-1 0,12 11 0,-19-17 0,1 0 0,0-1 0,0 1 0,0-1 0,0 1 0,0-1 0,0 0 0,1 0 0,-1 0 0,0 0 0,1-1 0,-1 1 0,0 0 0,1-1 0,-1 0 0,1 0 0,-1 1 0,1-1 0,-1-1 0,1 1 0,-1 0 0,0-1 0,1 1 0,-1-1 0,1 0 0,-1 1 0,0-1 0,0 0 0,1-1 0,-1 1 0,0 0 0,0-1 0,0 1 0,0-1 0,-1 1 0,1-1 0,0 0 0,-1 0 0,1 0 0,-1 0 0,2-3 0,5-7 0,-1-1 0,0 0 0,-1 0 0,0-1 0,6-24 0,13-47-1365,-10 46-5461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33 24575,'-2'1'0,"0"0"0,0 0 0,0 0 0,1 0 0,-1 0 0,0 0 0,1 0 0,-1 1 0,0-1 0,1 1 0,0-1 0,-1 1 0,-1 2 0,-17 25 0,15-21 0,1 0 0,1 1 0,-1-1 0,1 1 0,1 0 0,0 0 0,0 0 0,-1 13 0,3-19 0,0 1 0,-1 0 0,1-1 0,1 1 0,-1-1 0,0 1 0,1-1 0,0 1 0,0-1 0,0 1 0,0-1 0,0 1 0,1-1 0,0 0 0,-1 0 0,1 0 0,0 0 0,1 0 0,-1 0 0,0-1 0,1 1 0,0-1 0,-1 1 0,6 2 0,2 0 0,1-1 0,0 0 0,-1-1 0,1 0 0,1 0 0,-1-1 0,0-1 0,13 1 0,-6-2 0,1 0 0,-1-2 0,1 0 0,22-5 0,-36 5 0,0 1 0,0-1 0,-1 0 0,1-1 0,0 1 0,-1-1 0,1 0 0,-1 0 0,0 0 0,0-1 0,0 0 0,-1 1 0,1-1 0,-1-1 0,0 1 0,0 0 0,0-1 0,-1 1 0,0-1 0,1 0 0,-2 0 0,1 0 0,0 0 0,-1 0 0,0 0 0,0-1 0,-1 1 0,0-10 0,1 9 0,-1 0 0,-1 0 0,1 0 0,-1 1 0,0-1 0,0 0 0,-1 0 0,0 1 0,0-1 0,0 1 0,0 0 0,-1 0 0,0 0 0,0 0 0,-1 0 0,1 0 0,-1 1 0,0 0 0,0-1 0,0 2 0,-1-1 0,1 0 0,-1 1 0,0 0 0,0 0 0,-6-3 0,0 3 0,1-1 0,0 2 0,-1-1 0,1 1 0,-1 1 0,0 0 0,0 0 0,1 1 0,-1 1 0,0 0 0,-14 3 0,18-3 0,1 1 0,0 0 0,0 1 0,-1 0 0,2 0 0,-1 0 0,0 0 0,1 1 0,-1 0 0,1 0 0,0 0 0,1 1 0,-1 0 0,1 0 0,0 0 0,0 0 0,0 1 0,1 0 0,-5 9 0,6-11-97,0 1-1,1-1 1,-1 1-1,1 0 1,0-1-1,0 1 1,1 0-1,-1 0 1,1-1-1,0 1 1,0 0-1,1 0 0,1 8 1,9 15-6729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24575,'0'10'0,"-5"11"0,-1 8 0,0 11 0,6 1 0,3 1 0,5-6 0,2-5 0,8-7 0,15-8 0,6-7 0,10-4 0,-3-4-8191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24575,'0'5'0,"4"1"0,7 0 0,-8-1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24575,'0'5'0,"4"1"0,7 0 0,1-6 0,-1-3-8191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24575,'-1'20'0,"0"0"0,-2 0 0,0 0 0,-1-1 0,-1 1 0,-1-1 0,0 0 0,-12 21 0,-8 11 0,-51 71 0,57-91 0,11-17 0,-1-1 0,-1-1 0,0 1 0,0-2 0,-16 12 0,22-18 0,-1 0 0,0-1 0,-1 0 0,1 0 0,-1-1 0,1 0 0,-1 0 0,0 0 0,0-1 0,-1 0 0,1 0 0,0-1 0,-10 1 0,15-2 0,-1-1 0,1 1 0,0-1 0,0 1 0,0-1 0,-1 0 0,1 0 0,0 0 0,0 0 0,0 0 0,1 0 0,-1 0 0,0-1 0,0 1 0,1-1 0,-1 0 0,1 1 0,-1-1 0,1 0 0,-1 0 0,1 0 0,0 0 0,0 0 0,0 0 0,0 0 0,1 0 0,-1 0 0,0-4 0,-3-8 0,2 0 0,0 0 0,0-21 0,1 22 0,0-11 0,0 0 0,2 0 0,0 0 0,2 0 0,7-27 0,-8 41 0,1-1 0,1 2 0,0-1 0,0 0 0,1 1 0,0-1 0,1 1 0,-1 1 0,2-1 0,-1 1 0,2 0 0,-1 1 0,1-1 0,12-8 0,-16 13 0,0 0 0,1 1 0,-1 0 0,0 0 0,1 0 0,-1 0 0,1 1 0,0 0 0,-1 0 0,1 0 0,0 0 0,0 1 0,0 0 0,0 0 0,0 0 0,-1 0 0,1 1 0,0 0 0,0 0 0,-1 0 0,1 1 0,0 0 0,-1-1 0,0 2 0,1-1 0,-1 0 0,0 1 0,0 0 0,0 0 0,5 5 0,4 5 0,0 0 0,0 1 0,-2 0 0,1 1 0,-2 0 0,15 29 0,-1 4-87,-10-19-232,1 0-1,1-1 1,27 36-1,-22-42-6506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24575,'9'1'0,"-1"0"0,1 1 0,-1-1 0,1 2 0,-1-1 0,0 1 0,0 1 0,0-1 0,0 1 0,-1 1 0,1-1 0,11 11 0,4 5 0,0 0 0,24 30 0,-13-12 15,-3 2 0,-1 0 0,-2 2 0,-2 1 0,-1 1 0,-3 1 0,30 88 0,-44-107-44,-2 0 1,-1 1-1,-1 0 0,-1 0 0,-1 0 1,-4 52-1,-1-59-99,0 1-1,-2 0 1,0-1-1,-1 0 1,-1 0 0,-1-1-1,-1 0 1,0 0-1,-22 31 1,10-21-6698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48 24575,'0'-1'0,"0"-1"0,-1 1 0,1-1 0,0 1 0,-1-1 0,1 1 0,0-1 0,-1 1 0,0 0 0,1-1 0,-1 1 0,0 0 0,0-1 0,1 1 0,-1 0 0,0 0 0,0 0 0,-1 0 0,1 0 0,-2-1 0,0-1 0,-1 1 0,1 0 0,-1 1 0,0-1 0,1 1 0,-1-1 0,-7 0 0,-2 0 0,-1 0 0,1 1 0,-24 2 0,31-1 0,0 1 0,-1 0 0,1 0 0,0 0 0,-1 1 0,1 0 0,0 1 0,0-1 0,0 1 0,1 0 0,-1 0 0,1 1 0,-6 4 0,8-5 0,1-1 0,0 0 0,0 1 0,0 0 0,0 0 0,0-1 0,0 1 0,1 0 0,-1 0 0,1 0 0,0 1 0,0-1 0,0 0 0,0 0 0,1 1 0,-1-1 0,1 0 0,0 1 0,0-1 0,0 1 0,0-1 0,1 0 0,-1 1 0,1-1 0,0 0 0,0 0 0,2 4 0,-1-2 0,0-1 0,1 1 0,-1-1 0,1 0 0,0 1 0,1-1 0,-1-1 0,1 1 0,5 5 0,43 27 0,-22-16 0,-22-14 0,1 0 0,-1 0 0,1 1 0,-1 0 0,-1 1 0,10 11 0,-16-18 0,0 0 0,0 1 0,0 0 0,0-1 0,0 1 0,0 0 0,-1-1 0,1 1 0,-1 0 0,1 0 0,-1-1 0,0 1 0,0 0 0,1 0 0,-1 0 0,0-1 0,-1 1 0,1 0 0,0 0 0,-1 0 0,1-1 0,0 1 0,-1 0 0,0 0 0,0-1 0,1 1 0,-1 0 0,0-1 0,0 1 0,0-1 0,-1 0 0,1 1 0,0-1 0,0 0 0,-1 1 0,1-1 0,-4 2 0,-3 3-151,-1-1-1,0 0 0,0 0 0,-1-1 1,0 0-1,1 0 0,-1-1 1,-18 3-1,-11 1-6674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100 200 24575,'-3'0'0,"0"1"0,0 0 0,0 0 0,0 0 0,1 0 0,-1 0 0,0 1 0,0-1 0,1 1 0,-1 0 0,1 0 0,0 0 0,-1 0 0,1 0 0,0 0 0,0 1 0,0-1 0,1 1 0,-1-1 0,1 1 0,-3 5 0,-4 8 0,1 1 0,-7 23 0,13-38 0,-3 9 0,1 0 0,1 0 0,0 0 0,0 1 0,1-1 0,0 0 0,1 1 0,1 14 0,0-22 0,0 1 0,0 0 0,0 0 0,1-1 0,-1 1 0,1-1 0,0 1 0,1-1 0,-1 0 0,1 0 0,0 0 0,0 0 0,0 0 0,0 0 0,1-1 0,-1 0 0,1 1 0,0-2 0,0 1 0,0 0 0,8 3 0,10 2 0,1 0 0,0-2 0,0-1 0,0 0 0,1-2 0,0-1 0,-1-1 0,1-1 0,0 0 0,0-2 0,37-8 0,-47 7 0,0-1 0,-1-1 0,1 0 0,-1-1 0,0 0 0,0-1 0,0 0 0,-1-1 0,12-10 0,-16 11 0,-1 0 0,0 0 0,0-1 0,-1 0 0,0 0 0,-1-1 0,1 1 0,-2-1 0,1 0 0,-1-1 0,-1 1 0,1-1 0,2-18 0,0-1 0,-2-1 0,-2 1 0,0-35 0,-3 55 0,1-1 0,-1 1 0,0 0 0,-1-1 0,0 1 0,0 0 0,-1 0 0,-1 0 0,1 0 0,-1 1 0,-1-1 0,1 1 0,-2 0 0,-5-8 0,4 11 0,1-1 0,-1 1 0,-1 1 0,1-1 0,-1 1 0,1 1 0,-1-1 0,0 1 0,0 1 0,0-1 0,-1 1 0,1 1 0,-1 0 0,1 0 0,-9 0 0,-6 1 0,-1 0 0,1 2 0,0 0 0,-29 8 0,46-8 7,-1 0 0,1 0-1,0 0 1,0 1 0,0 0-1,0 0 1,1 1-1,-1 0 1,1 0 0,0 0-1,0 0 1,0 1 0,0 0-1,1 0 1,0 0 0,0 0-1,-4 9 1,1 0-219,1 0 0,0 0 0,1 1-1,0 0 1,1 0 0,-2 18 0,-1 25-6614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24575,'0'5'0,"0"10"0,0 8 0,0 13 0,0 15 0,0 7 0,0 8 0,0-2 0,10-13 0,7-5 0,10-11 0,0-2 0,6-7 0,-4-8-8191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24575,'9'0'0,"-2"0"0,-6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131 126 24575,'-5'-1'0,"0"1"0,0 1 0,0-1 0,0 1 0,0 0 0,0 0 0,0 0 0,1 1 0,-1 0 0,0 0 0,1 0 0,-1 0 0,1 1 0,-1 0 0,1-1 0,0 2 0,1-1 0,-5 5 0,3-2 0,1 0 0,0 0 0,0 1 0,0 0 0,1 0 0,0 0 0,1 0 0,0 0 0,0 1 0,0-1 0,-1 12 0,2-6 0,1 0 0,-1 0 0,2-1 0,0 1 0,0 0 0,1 0 0,1-1 0,0 1 0,7 16 0,-8-23 0,1 1 0,0-1 0,0 0 0,1 0 0,0 0 0,0-1 0,0 1 0,0-1 0,1 0 0,0 0 0,0 0 0,1-1 0,-1 0 0,1 0 0,0 0 0,0-1 0,0 1 0,0-2 0,8 4 0,5-2 0,0 0 0,0-1 0,1-1 0,-1 0 0,1-2 0,-1 0 0,1-1 0,-1-1 0,0-1 0,1-1 0,36-12 0,-46 12 0,1 0 0,-1 0 0,0-1 0,0-1 0,-1 1 0,1-1 0,-1-1 0,-1 0 0,1 0 0,-1-1 0,0 0 0,-1 0 0,0-1 0,0 0 0,-1 0 0,0-1 0,-1 0 0,0 0 0,0 0 0,-1 0 0,-1-1 0,4-13 0,-4 8 0,-1-1 0,-1 1 0,0 0 0,-3-30 0,1 37 0,-1-1 0,1 1 0,-2 0 0,1 0 0,-1 0 0,-1 0 0,0 0 0,0 1 0,-9-15 0,5 16 0,1 0 0,-1 1 0,0 0 0,0 0 0,-1 1 0,1 0 0,-1 0 0,-17-6 0,11 4 0,9 4 0,-1 1 0,1-1 0,-1 1 0,0 0 0,0 0 0,1 1 0,-1 0 0,0 0 0,0 0 0,0 1 0,-1 0 0,1 1 0,0-1 0,0 1 0,-13 4 0,14-2 0,0 0 0,0 0 0,0 1 0,0-1 0,0 1 0,1 0 0,0 1 0,0-1 0,0 1 0,1 0 0,-1 0 0,1 1 0,0 0 0,1-1 0,-1 1 0,-3 11 0,-13 37-1365,7-1-5461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24575,'0'5'0,"-4"1"0,-2 4 0,0 10 0,1 15 0,2 11 0,1 12 0,1 9 0,5 2 0,2 0 0,9-13 0,2-7 0,3-11 0,7-12 0,3-11 0,-2-8-8191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24575,'-5'0'0,"4"0"0,-3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24575,'-3'0'0,"0"1"0,-1-1 0,1 1 0,-1 0 0,1 0 0,0 0 0,0 0 0,0 0 0,0 1 0,0 0 0,0 0 0,0-1 0,0 2 0,0-1 0,1 0 0,-1 0 0,1 1 0,0-1 0,-4 6 0,-3 6 0,1 0 0,-14 29 0,12-21 0,4-9 0,0 0 0,1 1 0,1-1 0,0 1 0,1 0 0,1 0 0,0 0 0,0 0 0,2 1 0,0-1 0,0 0 0,2 0 0,-1 1 0,2-1 0,4 16 0,-4-21 0,0-1 0,1 1 0,0-1 0,0 0 0,0 0 0,1 0 0,0 0 0,1-1 0,0 0 0,0 0 0,1-1 0,-1 1 0,1-1 0,1-1 0,-1 0 0,1 0 0,0 0 0,0-1 0,0 0 0,1 0 0,-1-1 0,1 0 0,0-1 0,13 3 0,0-2 0,1 0 0,-1-2 0,1 0 0,-1-2 0,1 0 0,22-5 0,-37 5 0,-1-1 0,1 0 0,0 0 0,-1-1 0,1 0 0,-1 0 0,0 0 0,0-1 0,0-1 0,0 1 0,-1-1 0,0 0 0,0 0 0,0-1 0,-1 0 0,1 0 0,-2 0 0,1-1 0,-1 1 0,6-11 0,-5 3 0,0 1 0,-1-1 0,-1 1 0,0-1 0,-1 0 0,0 0 0,-1 0 0,0 0 0,-2-1 0,0 1 0,0 0 0,-1 0 0,-1 0 0,0 0 0,-1 1 0,0-1 0,-1 1 0,-1 0 0,0 0 0,-1 1 0,0 0 0,-1 0 0,0 0 0,-1 1 0,-11-10 0,14 16 0,0 1 0,-1-1 0,1 2 0,-1-1 0,0 1 0,0 0 0,-1 0 0,1 1 0,0 0 0,-1 0 0,1 1 0,-1 0 0,0 0 0,1 1 0,-1 0 0,0 1 0,-12 1 0,11-1 0,1 1 0,-1 0 0,1 0 0,0 0 0,-1 1 0,1 1 0,1-1 0,-1 1 0,0 1 0,1-1 0,0 1 0,0 1 0,0-1 0,1 1 0,-9 10 0,-10 27-1365,8 3-5461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24575,'0'9'0,"0"17"0,0 13 0,0 18 0,0 9 0,0-2 0,0 1 0,0 4 0,0-5 0,0-5 0,0-3 0,9-10 0,13-14 0,11-12 0,10-10 0,1-6 0,-6-4-8191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1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24575,'6'-9'0,"0"0"0,1 1 0,0 0 0,1 0 0,-1 1 0,1 0 0,13-9 0,1-1 0,37-33 0,-3-2 0,96-116 0,-141 153 0,-1-1 0,0 0 0,-1 0 0,-1-1 0,-1 0 0,6-19 0,-10 29 0,-1 0 0,0-1 0,-1 1 0,0 0 0,0-1 0,0 1 0,-1-1 0,0 1 0,-1-1 0,0 1 0,0-1 0,0 1 0,-1 0 0,0-1 0,0 1 0,-1 0 0,-6-11 0,7 15 0,-1-1 0,0 1 0,0 0 0,0 0 0,0 0 0,0 0 0,0 1 0,-1-1 0,1 1 0,-1 0 0,0 0 0,0 0 0,0 0 0,0 1 0,0 0 0,0-1 0,0 2 0,0-1 0,0 0 0,-1 1 0,1 0 0,0 0 0,-7 1 0,3-1 0,-1 2 0,1-1 0,0 1 0,0 1 0,0 0 0,0 0 0,0 0 0,1 1 0,-1 0 0,1 0 0,-8 7 0,1 1 0,0 2 0,1 0 0,0 1 0,2 0 0,-1 0 0,2 2 0,0-1 0,1 1 0,-10 27 0,9-21 0,2 0 0,1 1 0,1 0 0,1 0 0,2 1 0,0 0 0,0 24 0,4-29 0,1-1 0,0 0 0,2 0 0,0 0 0,1 0 0,1 0 0,0-1 0,2 0 0,0 0 0,1-1 0,0 0 0,2-1 0,0 0 0,1 0 0,0-2 0,1 1 0,26 21 0,-34-32 0,1 1 0,0-1 0,0-1 0,0 1 0,1-1 0,-1 0 0,1 0 0,0-1 0,0 0 0,0 0 0,0 0 0,0-1 0,0 0 0,1-1 0,-1 0 0,0 0 0,0 0 0,1-1 0,-1 0 0,0 0 0,0-1 0,0 0 0,0 0 0,-1-1 0,1 0 0,11-6 0,-8 3 0,0-1 0,0 1 0,-1-2 0,0 1 0,0-1 0,-1-1 0,0 1 0,0-2 0,-1 1 0,0-1 0,-1 0 0,0 0 0,0-1 0,-1 1 0,6-22 0,-8 22 0,-1 0 0,0 0 0,0 0 0,-1 0 0,-1 0 0,1 0 0,-2-1 0,1 1 0,-5-17 0,4 22 0,-1 0 0,1 1 0,-1-1 0,0 0 0,-1 1 0,1-1 0,-1 1 0,0 0 0,0 0 0,0 0 0,-1 0 0,1 1 0,-1-1 0,0 1 0,0 0 0,0 0 0,-1 1 0,1-1 0,-1 1 0,1 0 0,-7-3 0,-7 0 0,1 0 0,-1 1 0,1 1 0,-1 1 0,-20-1 0,26 3 0,0 0 0,-1 1 0,1 0 0,0 1 0,0 0 0,0 1 0,0 0 0,-16 7 0,0 10-1365,8 3-5461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24575,'9'1'0,"1"0"0,0 0 0,0 1 0,-1 1 0,1-1 0,-1 2 0,0-1 0,0 1 0,0 0 0,0 1 0,-1 0 0,10 8 0,4 4 0,-1 1 0,-1 1 0,20 24 0,-4 0 0,-2 1 0,-2 2 0,-2 2 0,-2 1 0,-3 0 0,-1 2 0,18 60 0,-32-74 0,-1 1 0,-2 1 0,-2-1 0,1 49 0,-12 156 0,-5-135-1365,5-65-5461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0:57:53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24575,'0'-1'0,"0"1"0,0 0 0,0-1 0,0 1 0,0-1 0,0 1 0,0-1 0,0 1 0,0-1 0,0 1 0,0-1 0,0 1 0,0-1 0,0 1 0,0-1 0,1 1 0,-1-1 0,0 1 0,0-1 0,1 1 0,-1 0 0,0-1 0,1 1 0,-1-1 0,0 1 0,1 0 0,-1-1 0,0 1 0,1 0 0,-1 0 0,1-1 0,-1 1 0,1 0 0,0-1 0,18 9 0,18 28 0,-35-34 0,32 37 0,46 71 0,-39-51 0,-41-58 0,0-1 0,0 1 0,1-1 0,-1 1 0,1-1 0,-1 1 0,0-1 0,1 1 0,-1-1 0,1 1 0,-1-1 0,1 1 0,-1-1 0,1 0 0,0 1 0,-1-1 0,1 0 0,-1 0 0,1 1 0,0-1 0,-1 0 0,1 0 0,0 0 0,-1 0 0,1 0 0,-1 0 0,1 0 0,0 0 0,-1 0 0,1 0 0,0 0 0,0-1 0,1 0 0,-1 0 0,0 0 0,1 0 0,-1 0 0,0 0 0,1-1 0,-1 1 0,0-1 0,0 1 0,0-1 0,1-2 0,5-11 0,-1 1 0,5-20 0,-8 24 0,56-145-1365,-36 108-5461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24575,'0'5'0,"0"10"0,-9 12 0,-3 7 0,0 5 0,3 7 0,2-1 0,3 1 0,2 3 0,1 1 0,6-7 0,10-11 0,4-12-8191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100 144 24575,'-2'0'0,"0"0"0,1 1 0,-1-1 0,1 1 0,-1-1 0,1 1 0,-1-1 0,1 1 0,-1 0 0,1 0 0,-1 0 0,1 0 0,0 0 0,0 0 0,-1 0 0,1 0 0,-2 3 0,-18 29 0,13-19 0,2-3 0,0-1 0,1 1 0,0 0 0,0 0 0,2 0 0,-1 1 0,1-1 0,1 1 0,0 0 0,1 0 0,0 0 0,1 0 0,0 0 0,3 12 0,-3-17 0,1 1 0,1-1 0,0 1 0,0-1 0,0 0 0,1 0 0,0 0 0,0 0 0,1 0 0,0-1 0,0 1 0,1-1 0,-1 0 0,1 0 0,1-1 0,-1 0 0,1 0 0,0 0 0,0 0 0,0-1 0,1 0 0,13 6 0,-9-6 0,1-1 0,1 0 0,-1-1 0,0 0 0,1 0 0,-1-2 0,0 0 0,1 0 0,-1-1 0,1 0 0,-1-1 0,22-7 0,-25 6 0,0 1 0,0-2 0,0 1 0,-1-2 0,1 1 0,-1-1 0,-1 0 0,1 0 0,-1-1 0,1 0 0,-2-1 0,1 1 0,-1-1 0,0-1 0,0 1 0,-1-1 0,9-16 0,35-112 0,-43 114 0,-1 1 0,-1-1 0,-1 0 0,1-33 0,-4 49 0,0 0 0,-1 0 0,1 0 0,-2 0 0,1 0 0,0 1 0,-1-1 0,0 0 0,0 1 0,-1-1 0,0 1 0,0 0 0,0 0 0,0 0 0,-1 0 0,-5-5 0,4 5 0,-1 1 0,0-1 0,0 1 0,0 0 0,-1 1 0,1-1 0,-1 1 0,0 1 0,1-1 0,-2 1 0,-12-2 0,8 2 0,1 1 0,0 0 0,-1 1 0,1 0 0,-1 1 0,1 0 0,0 1 0,-1 0 0,1 1 0,0 0 0,0 1 0,1 0 0,-1 1 0,1 0 0,0 1 0,-16 11 0,17-9-151,1 0-1,1 1 0,-1 0 0,1 0 1,1 1-1,0-1 0,0 2 1,-6 15-1,-9 29-6674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24575,'-9'0'0,"-3"9"0,0 17 0,2 9 0,4 16 0,1 9 0,3 4 0,1 0 0,1 2 0,1-5 0,4-12 0,1-6 0,5-11 0,0-5 0,8-8 0,9-6 0,5-7 0,-3-3-8191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24575,'0'5'0,"0"6"0,0 10 0,0 15 0,0 11 0,0 11 0,0 6 0,4-5 0,2-12-8191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24575,'4'0'0,"12"0"0,6 0 0,10 0 0,8 0 0,2 0 0,2 0 0,9 0 0,4 0 0,6 0 0,6 0 0,-9 0-8191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24575,'0'9'0,"0"8"0,0 10 0,0 10 0,0 3 0,0 3 0,4-4 0,2-10-8191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100 147 24575,'-3'1'0,"0"-1"0,-1 1 0,1-1 0,0 1 0,0 0 0,0 1 0,0-1 0,0 0 0,0 1 0,0 0 0,0 0 0,0 0 0,1 0 0,-1 0 0,1 0 0,-4 5 0,1-2 0,0 1 0,1 0 0,0 0 0,0 1 0,1-1 0,-5 11 0,5-9 0,1 0 0,0 0 0,0 0 0,0 0 0,1 1 0,0-1 0,1 1 0,0-1 0,0 0 0,1 1 0,0-1 0,1 0 0,-1 1 0,5 10 0,-4-14 0,0 0 0,1 0 0,0 0 0,0-1 0,0 1 0,0-1 0,1 1 0,-1-1 0,1 0 0,0-1 0,1 1 0,-1-1 0,1 1 0,-1-1 0,1-1 0,0 1 0,0-1 0,0 0 0,0 0 0,1 0 0,-1 0 0,0-1 0,6 1 0,6 0 0,-1 0 0,1-1 0,0-1 0,0 0 0,-1-1 0,1-1 0,20-5 0,-30 5 0,0 0 0,-1 0 0,1-1 0,-1 1 0,1-2 0,-1 1 0,0-1 0,0 1 0,0-2 0,-1 1 0,1-1 0,-1 1 0,0-2 0,-1 1 0,1 0 0,-1-1 0,0 0 0,0 0 0,-1 0 0,3-7 0,-1-1 0,0 0 0,-2-1 0,1 0 0,-2 1 0,0-1 0,-1 0 0,0 0 0,-2-16 0,0 19 0,0 1 0,-1-1 0,0 1 0,-1-1 0,0 1 0,-1 0 0,0 0 0,-1 0 0,0 1 0,-12-19 0,12 24 0,1 0 0,-1 1 0,0-1 0,0 1 0,-1 1 0,1-1 0,-1 1 0,0 0 0,0 0 0,0 0 0,0 1 0,0 0 0,0 0 0,-1 1 0,1 0 0,-8-1 0,6 1 0,-1 0 0,1 1 0,-1 0 0,1 0 0,-1 1 0,1 0 0,0 1 0,-1 0 0,1 0 0,0 1 0,0 0 0,-8 4 0,7-1-151,1 0-1,0 0 0,0 1 0,1 1 1,0-1-1,0 1 0,0 0 1,-7 13-1,-12 24-6674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24575,'-2'0'0,"0"1"0,0-1 0,1 1 0,-1-1 0,0 1 0,1 0 0,-1 0 0,0 0 0,1 0 0,-1 0 0,1 0 0,-1 0 0,1 0 0,0 1 0,-1-1 0,1 0 0,0 1 0,0-1 0,0 1 0,0-1 0,0 1 0,0 0 0,1-1 0,-1 1 0,1 0 0,-2 3 0,-9 50 0,11-55 0,-8 76 0,4-1 0,9 128 0,-4-197 0,-1 0 0,1 1 0,0-2 0,1 1 0,-1 0 0,1 0 0,0 0 0,1-1 0,0 1 0,-1-1 0,2 0 0,-1 1 0,0-1 0,1-1 0,0 1 0,6 5 0,-4-6 0,0 0 0,0 0 0,0 0 0,1-1 0,-1 0 0,1-1 0,0 1 0,-1-1 0,1-1 0,0 1 0,0-1 0,1 0 0,11-1 0,27-3-1365,-4-4-5461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24575,'0'9'0,"0"17"0,0 9 0,0 7 0,0 10 0,9-3 0,3-1 0,0 0 0,-2-2 0,-4-11-8191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24575,'5'0'0,"6"0"0,15 0 0,12-9 0,9-3 0,5 0 0,9 2 0,-3 3 0,-1 3 0,-11 2-8191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24575,'-3'1'0,"1"0"0,-1 1 0,1-1 0,-1 0 0,1 1 0,0 0 0,0-1 0,0 1 0,0 0 0,0 0 0,0 0 0,0 0 0,1 1 0,-1-1 0,1 0 0,-1 1 0,0 3 0,-5 4 0,-6 8 0,1 1 0,1-1 0,1 2 0,1 0 0,0 0 0,-11 40 0,18-51 0,0 0 0,0-1 0,1 1 0,0 0 0,0 0 0,1 0 0,0 0 0,1 0 0,0 0 0,0 0 0,1-1 0,0 1 0,1 0 0,0-1 0,0 1 0,1-1 0,0 0 0,0 0 0,9 11 0,-7-13 0,0 0 0,0-1 0,1 1 0,0-2 0,0 1 0,0-1 0,1 0 0,-1 0 0,1-1 0,0 0 0,0 0 0,0-1 0,1 0 0,-1-1 0,0 1 0,1-2 0,-1 1 0,17-2 0,-19 1 0,0 0 0,-1-1 0,1 0 0,-1 0 0,1 0 0,-1-1 0,0 0 0,1 0 0,-1 0 0,0-1 0,0 1 0,-1-1 0,1 0 0,0-1 0,-1 1 0,0-1 0,0 0 0,0 0 0,0 0 0,-1-1 0,1 1 0,-1-1 0,0 0 0,-1 0 0,1 0 0,-1 0 0,0 0 0,0 0 0,1-6 0,0-5 0,0-1 0,-2 1 0,0 0 0,0-1 0,-2 1 0,0-1 0,0 1 0,-2 0 0,-6-24 0,7 33 0,-1 0 0,0 0 0,0 1 0,0-1 0,-1 1 0,0-1 0,0 1 0,-1 0 0,0 1 0,0-1 0,0 1 0,-1 0 0,1 0 0,-1 0 0,0 1 0,-1 0 0,1 0 0,-1 1 0,0 0 0,0 0 0,0 1 0,-11-4 0,12 5-42,0 0-1,1 0 0,-1 1 1,1-1-1,-1 1 0,0 0 1,1 1-1,-1-1 0,1 1 1,-1 0-1,1 1 0,-1-1 1,1 1-1,0 0 0,-1 1 1,1-1-1,0 1 0,1 0 1,-1 0-1,0 1 0,1-1 1,0 1-1,0 0 0,0 0 1,0 0-1,1 1 0,-1-1 1,1 1-1,0 0 0,1 0 1,-3 5-1,-15 34-6783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 24575,'9'-5'0,"-1"13"0,-16 18 0,-21 19 0,-9 1 0,1-2 0,-2-8 0,5-21 0,14-11 0,14-8 0,18-2 0,20 4 0,14 12 0,9 13 0,3 3 0,-7 1 0,-8-3 0,-12-7-8191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24575,'0'13'0,"0"20"0,0 12 0,0 8 0,0 8 0,0 4 0,0 0 0,4-12 0,2-5 0,9-11 0,7-12 0,13-10 0,9-7 0,3-6 0,2-2 0,-7-2-8191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30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24575,'-2'0'0,"1"1"0,0-1 0,-1 0 0,1 1 0,-1-1 0,1 0 0,0 1 0,-1 0 0,1-1 0,0 1 0,0 0 0,0 0 0,-1-1 0,1 1 0,0 0 0,0 0 0,0 0 0,0 0 0,1 1 0,-1-1 0,0 0 0,0 0 0,1 0 0,-1 1 0,0-1 0,1 0 0,0 1 0,-1 2 0,-6 42 0,7-44 0,0 19 0,1 1 0,0 0 0,2 0 0,1-1 0,1 1 0,10 30 0,58 125 0,-47-120 0,-5-10 0,1 1 0,21 67 0,-38-100 0,-2-1 0,1 1 0,-2 0 0,0 0 0,-1 1 0,-1-1 0,0 0 0,-1 0 0,-3 20 0,3-30 0,0 0 0,-1 0 0,0 0 0,0 0 0,0 0 0,0 0 0,-1 0 0,0-1 0,0 1 0,0-1 0,0 0 0,-1 0 0,1 0 0,-1 0 0,0 0 0,-1-1 0,-7 5 0,8-6 0,0 0 0,0 0 0,0-1 0,0 0 0,-1 1 0,1-1 0,0-1 0,-1 1 0,1-1 0,-1 0 0,1 0 0,-1 0 0,1 0 0,-1-1 0,1 0 0,0 0 0,-1 0 0,1 0 0,0-1 0,0 1 0,-5-4 0,-1-1 0,1 0 0,0-1 0,0 0 0,0-1 0,1 0 0,0 0 0,1-1 0,0 0 0,0 0 0,1 0 0,0-1 0,1 0 0,0 0 0,1-1 0,0 0 0,0 1 0,-2-12 0,2 3 0,0 0 0,1 0 0,2 0 0,-1 0 0,2 0 0,1 0 0,0-1 0,1 1 0,6-24 0,-1 20 0,1 0 0,1 0 0,1 1 0,20-33 0,60-76 0,-22 35 0,-20 32-1365,-28 39-5461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24575,'6'0'0,"1"1"0,-1 0 0,1 1 0,-1-1 0,0 1 0,0 1 0,0-1 0,0 1 0,0 0 0,0 0 0,-1 1 0,0-1 0,7 7 0,9 8 0,32 38 0,-40-42 0,6 9 0,0 1 0,-2 1 0,0 1 0,15 33 0,43 114 0,-36-76 0,-26-67 0,-1-1 0,-2 2 0,-1-1 0,-1 1 0,-2 1 0,-1-1 0,2 51 0,-7-30 0,-10 81 0,7-114 0,0 0 0,-2 0 0,-1 0 0,0-1 0,-1 0 0,-1 0 0,-14 24 0,5-14-1365,4-2-5461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3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24575,'0'5'0,"0"15"0,9 4 0,3 8 0,13 6 0,12 8 0,0 3 0,2 0 0,-6-1 0,7 2 0,4 1 0,-5-4 0,6-10 0,-6 4 0,-5-7 0,-8 1 0,1-5 0,-5-9-8191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0 24575,'-9'5'0,"-13"15"0,-11 22 0,0 10 0,-9 4 0,4 2 0,-7 1 0,-4-6 0,2-11 0,8 0 0,-2-6 0,5-1 0,5-5 0,7-5 0,-1-5 0,3 3 0,15-3 0,8-5-8191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4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24575,'0'5'0,"0"14"0,0 19 0,0 12 0,0 6 0,0 3 0,0-3 0,0-3 0,0-6 0,0-1 0,0-9-8191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24575,'9'0'0,"17"0"0,13 0 0,14 0 0,7 0 0,3 0 0,-1 0 0,-6 0 0,-12 0-8191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4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24575,'5'5'0,"11"15"0,15 18 0,9 7 0,5 5 0,6 4 0,2 1 0,-3-9 0,-10-2 0,2-9 0,-6 3 0,0-5 0,-6 2 0,-4-6 0,-6-3 0,3-5 0,-3-8-8191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4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12 24575,'0'-9'0,"-5"6"0,-10 18 0,-12 19 0,-11 5 0,2 13 0,-8-1 0,5-1 0,3-9 0,9 7 0,-6 5 0,-10 7 0,-8 7 0,6-3 0,5-13 0,18-15 0,14-13-8191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4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24575,'0'9'0,"0"8"0,0 10 0,0 14 0,0 9 0,0 6 0,0 2 0,5-8 0,1-14-8191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74 24575,'-1'0'0,"-1"1"0,1-1 0,0 0 0,0 1 0,-1-1 0,1 1 0,0-1 0,0 1 0,0 0 0,-1-1 0,1 1 0,0 0 0,0 0 0,0 0 0,0 0 0,0 0 0,1 0 0,-2 2 0,-15 24 0,14-21 0,-1 1 0,0 1 0,1-1 0,0 1 0,0 0 0,1-1 0,0 1 0,0 0 0,1 1 0,-1 15 0,3-19 0,-1-1 0,1 1 0,-1-1 0,1 1 0,1-1 0,-1 1 0,0-1 0,1 0 0,0 1 0,0-1 0,1 0 0,-1 0 0,1-1 0,0 1 0,-1 0 0,2-1 0,-1 0 0,0 1 0,6 3 0,-1-2 0,1 0 0,-1 0 0,1-1 0,0 0 0,0 0 0,0-1 0,0 0 0,0-1 0,1 0 0,-1-1 0,1 0 0,0 0 0,-1-1 0,1 0 0,0 0 0,-1-1 0,1-1 0,-1 0 0,1 0 0,-1-1 0,0 0 0,0 0 0,0-1 0,0 0 0,0-1 0,-1 0 0,0 0 0,0-1 0,-1 0 0,1 0 0,-1-1 0,-1 0 0,1 0 0,-1-1 0,0 0 0,-1 0 0,0 0 0,0 0 0,-1-1 0,4-10 0,-7 16 0,0-1 0,0 1 0,0 0 0,0-1 0,0 1 0,-1-1 0,0 0 0,0 1 0,0-1 0,0 1 0,0-1 0,-1 1 0,1-1 0,-1 1 0,0-1 0,0 1 0,-1 0 0,1-1 0,0 1 0,-1 0 0,0 0 0,-2-4 0,0 4 0,0-1 0,1 1 0,-1 0 0,0 0 0,-1 0 0,1 0 0,-1 1 0,1 0 0,-1 0 0,1 0 0,-1 0 0,0 1 0,0 0 0,0 0 0,-7-1 0,2 2 0,0 0 0,0 0 0,1 1 0,-1 0 0,0 1 0,1 0 0,-1 1 0,1 0 0,-1 0 0,1 1 0,0 0 0,1 0 0,-1 1 0,1 0 0,-12 10 0,7-5 0,1 1 0,0 0 0,1 0 0,0 1 0,1 1 0,1 0 0,0 0 0,-13 25 0,20-33 0,0-1 0,0 1 0,0 0 0,1 0 0,-1 0 0,1 0 0,0 0 0,1 1 0,-1-1 0,1 0 0,1 9 0,0-11 0,-1 1 0,1-1 0,0 0 0,1 0 0,-1 0 0,0-1 0,1 1 0,0 0 0,-1 0 0,1-1 0,0 1 0,1-1 0,-1 0 0,0 1 0,1-1 0,-1 0 0,1 0 0,-1-1 0,6 4 0,4 0 0,0 0 0,0-1 0,1 0 0,-1 0 0,1-1 0,0-1 0,0-1 0,0 1 0,1-2 0,-1 0 0,13-2 0,-10 1 0,-1-1 0,0-1 0,-1 0 0,1-1 0,0-1 0,-1 0 0,0-1 0,0-1 0,17-10 0,-25 12 0,0-1 0,-1 0 0,1 0 0,-1 0 0,-1 0 0,1-1 0,-1 1 0,0-1 0,-1 0 0,1-1 0,-1 1 0,-1-1 0,1 1 0,-1-1 0,-1 0 0,0 1 0,0-1 0,0 0 0,-1 0 0,0 0 0,0 0 0,-1 0 0,-3-11 0,4 19 0,1-1 0,-1 1 0,0 0 0,0-1 0,0 1 0,0 0 0,0-1 0,0 1 0,-1 0 0,1-1 0,0 1 0,0 0 0,0 0 0,0-1 0,0 1 0,0 0 0,0-1 0,-1 1 0,1 0 0,0 0 0,0 0 0,0-1 0,-1 1 0,1 0 0,0 0 0,0-1 0,-1 1 0,1 0 0,0 0 0,0 0 0,-1 0 0,1 0 0,0-1 0,0 1 0,-1 0 0,1 0 0,-1 0 0,-4 12 0,5-9 0,-1 1 0,1 0 0,0-1 0,0 1 0,1 0 0,-1-1 0,1 1 0,-1 0 0,1-1 0,0 1 0,0-1 0,1 1 0,-1-1 0,1 0 0,0 1 0,2 3 0,1-2 0,-1 0 0,0-1 0,1 1 0,0-1 0,0 0 0,0 0 0,1 0 0,9 5 0,-1-3 0,-1-1 0,1 0 0,0 0 0,0-2 0,0 1 0,1-2 0,26 2 0,-32-4 0,0-1 0,0 0 0,0 0 0,0 0 0,0-1 0,0-1 0,0 0 0,-1 0 0,1 0 0,-1-1 0,0 0 0,0-1 0,-1 0 0,1 0 0,-1-1 0,0 0 0,7-7 0,-5 2 0,0 0 0,-1 0 0,0-1 0,-1 0 0,0 0 0,-1 0 0,0-1 0,-1 0 0,0 0 0,4-22 0,-7 26 0,7-41 0,-8 48 0,-1-1 0,0 1 0,0-1 0,1 0 0,-2 1 0,1-1 0,0 0 0,0 1 0,-1-1 0,1 1 0,-1-1 0,0 1 0,-2-5 0,3 7 0,0 0 0,0 0 0,-1 0 0,1 0 0,0 0 0,0 0 0,0 0 0,-1 0 0,1 0 0,0 0 0,0 0 0,-1 0 0,1 0 0,0 0 0,0 0 0,0 0 0,-1 0 0,1 0 0,0 0 0,0 0 0,0 1 0,-1-1 0,1 0 0,0 0 0,0 0 0,0 0 0,0 0 0,-1 1 0,1-1 0,0 0 0,0 0 0,0 0 0,0 1 0,0-1 0,0 0 0,0 0 0,0 0 0,-1 1 0,1-1 0,0 0 0,0 0 0,0 1 0,0-1 0,0 0 0,0 0 0,0 0 0,0 1 0,-6 23 0,0 0 0,2 0 0,0 1 0,2-1 0,1 1 0,3 44 0,-1-58-59,0 0 0,1 0-1,0-1 1,1 1-1,0-1 1,1 0 0,0 0-1,0 0 1,1 0 0,1-1-1,-1 1 1,2-1 0,-1-1-1,1 1 1,0-1-1,1 0 1,0-1 0,0 0-1,1 0 1,0-1 0,0 0-1,14 7 1,15 2-6767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24575,'0'-9'0,"4"-3"0,12 1 0,6 1 0,10 4 0,3 1 0,6 3 0,4 1 0,4 1 0,8 1 0,2-1 0,-7 1-8191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24575,'9'4'0,"12"16"0,12 23 0,0 13 0,4 1 0,-4 1 0,-4-1 0,3 4 0,5 1 0,-4-1 0,2-11 0,-5-5 0,-4-9 0,-5-12-8191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5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24575,'0'5'0,"-9"1"0,-3 9 0,-9 2 0,0 12 0,-7 1 0,2 9 0,-3-2 0,2 2 0,-7-6 0,2 6 0,-4-5 0,6 7 0,-2 0 0,4 3 0,17-6 0,9-10-8191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5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24575,'0'9'0,"10"12"0,2 8 0,14 7 0,11 7 0,4 6 0,4 3 0,4-2 0,2-10 0,-2 2 0,4 8 0,2 4 0,-8 3 0,-3-9 0,-9-12-8191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1 24575,'-10'0'0,"-7"0"0,-10 5 0,-14 15 0,-14 18 0,-12 21 0,6 9 0,-5 3 0,0-1 0,5-14 0,15-6 0,0-12 0,8-3 0,2-8 0,7-3 0,7-7-8191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7:5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24575,'4'0'0,"21"0"0,15 0 0,5 0 0,4-9 0,3-4 0,-3 2 0,0 1 0,-9 3-8191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24575,'0'4'0,"0"16"0,-9 9 0,-3 8 0,0 13 0,3 5 0,-7 9 0,0 6 0,2-3 0,3-5 0,4-3 0,8-12 0,4-13-8191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24575,'14'0'0,"9"0"0,14 0 0,15 0 0,8 0 0,2 0 0,1 0 0,-2 0 0,-11 0-8191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24575,'0'9'0,"0"8"0,0 10 0,-9 10 0,-4 3 0,2 4 0,2 3 0,2 9 0,3 7 0,2 3 0,1-6 0,1-3 0,0-12-8191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24575,'0'9'0,"14"4"0,5 12 0,12 8 0,11 6 0,2 7 0,3 3 0,3 4 0,-3-7 0,1-3 0,0-8 0,-8-2 0,0-5 0,-4-9 0,-7 3 0,-9-3-8191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24575,'-4'0'0,"0"1"0,0-1 0,0 1 0,1 0 0,-1 0 0,0 0 0,1 0 0,-1 1 0,1 0 0,-1-1 0,1 1 0,0 1 0,0-1 0,0 0 0,0 1 0,0-1 0,0 1 0,1 0 0,-1 0 0,1 0 0,0 0 0,0 0 0,0 1 0,0-1 0,1 1 0,-3 5 0,-1 5 0,1 1 0,0 0 0,1 0 0,0 0 0,0 16 0,2-16 0,0-1 0,1 0 0,1 0 0,3 19 0,-3-28 0,0-1 0,0 1 0,0-1 0,1 0 0,0 0 0,-1 1 0,1-1 0,1 0 0,-1-1 0,1 1 0,-1 0 0,1-1 0,0 1 0,0-1 0,1 0 0,-1 0 0,6 4 0,3-2 0,-1 0 0,1 0 0,0-1 0,0-1 0,0 0 0,0-1 0,21 2 0,-13-3 0,-1 0 0,1-2 0,0 0 0,21-5 0,-33 4 0,-1 0 0,0-1 0,-1-1 0,1 1 0,0-1 0,-1 0 0,0 0 0,0-1 0,0 0 0,-1 0 0,1 0 0,-1-1 0,0 1 0,-1-1 0,6-9 0,-6 9 0,0-1 0,0 1 0,0-1 0,-1 0 0,0 0 0,-1-1 0,1 1 0,-1 0 0,-1-1 0,1 1 0,-1-1 0,-1 0 0,1 0 0,-2-13 0,0 17 0,-1 0 0,0 0 0,1 1 0,-1-1 0,0 0 0,-1 1 0,1 0 0,0-1 0,-1 1 0,0 0 0,0 0 0,0 1 0,0-1 0,0 0 0,-1 1 0,-5-4 0,-2 1 0,1 0 0,0 0 0,-1 1 0,-21-6 0,12 6-341,-1 1 0,0 1-1,-32 1 1,-8 4-6485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 24575,'-5'0'0,"-6"0"0,-10 4 0,-10 16 0,-11 23 0,4 8 0,-2 5 0,6 2 0,4-4 0,7-3 0,-1-9 0,3 2 0,-4-2 0,-12 5 0,-13 4 0,-2 3 0,7-8-8191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24575,'-9'0'0,"1"0"0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324 579 24575,'-1'-2'0,"0"1"0,1 0 0,-1 0 0,0 0 0,0 0 0,0 0 0,0 0 0,0 0 0,-1 1 0,1-1 0,0 0 0,0 0 0,0 1 0,-1-1 0,1 1 0,0-1 0,-1 1 0,1 0 0,0-1 0,-1 1 0,1 0 0,-3 0 0,1-1 0,-7 0 0,0 0 0,0 0 0,0 1 0,0 0 0,0 0 0,0 1 0,0 1 0,0 0 0,0 0 0,1 1 0,-1 0 0,1 1 0,-1 0 0,1 0 0,0 1 0,1 0 0,-1 0 0,1 1 0,0 1 0,1-1 0,0 1 0,0 0 0,-8 10 0,8-7 0,-1-1 0,1 1 0,1 1 0,0 0 0,0-1 0,1 2 0,1-1 0,0 1 0,0-1 0,1 1 0,1 0 0,0 0 0,0 0 0,1 1 0,1-1 0,0 0 0,1 0 0,4 24 0,-3-30 0,0 0 0,1 0 0,0 0 0,0-1 0,0 1 0,1-1 0,-1 0 0,1 0 0,1 0 0,-1-1 0,1 0 0,-1 1 0,1-1 0,0-1 0,1 1 0,-1-1 0,1 0 0,-1 0 0,1-1 0,12 4 0,0 0 0,0-1 0,1-1 0,-1-1 0,1 0 0,33-1 0,-40-2 0,1-1 0,-1 0 0,26-5 0,-34 5 0,0-1 0,0 1 0,0 0 0,0-1 0,-1 0 0,1 0 0,0 0 0,-1-1 0,1 1 0,-1-1 0,0 1 0,0-1 0,0 0 0,0-1 0,4-5 0,5-15 0,-1 0 0,-2-1 0,0 0 0,-1-1 0,-2 0 0,5-42 0,-8 43 0,-2 1 0,-1-1 0,-1 0 0,-1 0 0,0 1 0,-3-1 0,0 1 0,-1 0 0,-1 0 0,-1 1 0,-2 0 0,0 0 0,-1 1 0,-1 0 0,-25-32 0,-125-171 0,160 221 0,0 1 0,-1 0 0,1 0 0,0-1 0,1 0 0,-1 1 0,0-1 0,1 0 0,0 0 0,-1-7 0,2 9 0,0 1 0,0-1 0,0 1 0,0-1 0,0 1 0,1-1 0,-1 0 0,1 1 0,-1-1 0,1 1 0,0 0 0,-1-1 0,1 1 0,0-1 0,0 1 0,0 0 0,0 0 0,0 0 0,0-1 0,1 1 0,-1 0 0,0 0 0,0 0 0,1 1 0,-1-1 0,1 0 0,-1 1 0,1-1 0,2 0 0,8-3 0,0 0 0,0 2 0,1-1 0,-1 2 0,20-1 0,69 5 0,-42 0 0,-32-2-682,38-5-1,-32-2-6143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24575,'3'1'0,"0"1"0,-1-1 0,1 1 0,-1 0 0,0 0 0,1 0 0,-1 0 0,0 0 0,0 0 0,3 5 0,2 1 0,42 47 0,-3 1 0,-3 3 0,-2 1 0,-3 2 0,-2 2 0,-4 1 0,46 130 0,-60-135 0,-3 2 0,-2 0 0,-3 1 0,-3 0 0,-2 0 0,-5 73 0,0-124-72,0-1 1,-1 1-1,0 0 0,-1-1 0,-1 1 0,0-1 0,0 1 0,-1-1 1,0 0-1,-1 0 0,0-1 0,-1 1 0,0-1 0,-1-1 0,0 1 1,0-1-1,-1 0 0,-18 15 0,-18 10-6754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24575,'0'9'0,"14"3"0,14 9 0,6 0 0,7 7 0,5-2 0,10 8 0,-2-1 0,1 7 0,-1-3 0,-9 2 0,-8-7 0,-10-3 0,0-7 0,-6-8-8191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24575,'-4'5'0,"-11"10"0,-17 13 0,-12 9 0,2 9 0,-7 6 0,2-7 0,-2-2 0,0-7 0,7-1 0,6-7 0,10 1 0,22-4 0,13-6-8191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24575,'9'0'0,"3"0"-8191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24575,'0'13'0,"4"5"0,11 14 0,12 9 0,11-1 0,8 6 0,0-5 0,3 0 0,1-7 0,-8 4 0,-6-4 0,-9 2 0,0-2 0,4-5 0,2-9 0,-5-7-8191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0 24575,'-14'5'0,"-18"6"0,-13 14 0,-8 4 0,5 11 0,-4-2 0,8 6 0,2-4 0,8-4 0,1-8 0,6 0 0,-2-5 0,4-1 0,6 4 0,16-2 0,9-5-8191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0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24575,'5'0'0,"-1"1"0,0 0 0,1-1 0,-1 2 0,0-1 0,1 1 0,-1-1 0,0 1 0,0 0 0,0 0 0,0 1 0,-1-1 0,1 1 0,-1 0 0,1 0 0,-1 0 0,0 1 0,0-1 0,0 1 0,3 5 0,5 9 0,0 1 0,-2 1 0,8 20 0,-9-22 0,8 27 0,-10-26 0,0 0 0,11 20 0,-15-35 0,0 0 0,1 0 0,-1-1 0,1 1 0,-1 0 0,1-1 0,0 0 0,1 0 0,-1 0 0,0 0 0,1 0 0,0 0 0,0-1 0,7 4 0,-9-6 0,-1 1 0,1-1 0,0 1 0,0-1 0,0 0 0,0 1 0,0-1 0,0 0 0,0 0 0,0-1 0,0 1 0,0 0 0,-1-1 0,1 1 0,0-1 0,0 1 0,0-1 0,2-1 0,0 0 0,-1-1 0,1 0 0,-1 1 0,0-1 0,0 0 0,0 0 0,0-1 0,2-3 0,4-8 0,0 0 0,-1-1 0,7-19 0,-13 28 0,14-32-118,-3 2-194,3 1 0,0 1 1,34-53-1,-30 63-6514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24575,'3'0'0,"1"1"0,0 0 0,-1-1 0,1 1 0,-1 1 0,1-1 0,-1 0 0,0 1 0,1 0 0,-1 0 0,0 0 0,5 4 0,36 36 0,-27-25 0,129 129 0,146 131 0,-244-234-7,-33-28-333,1-1 1,1 0-1,33 20 1,-28-24-6487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24575,'-9'0'0,"-3"5"0,-13 10 0,-8 12 0,-6 11 0,-6 8 0,4 1 0,-4 1 0,5 2 0,0-7 0,8-3 0,-1-7 0,5 4 0,8 5 0,-2-4 0,3-5 0,4-7-8191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24575,'4'0'0,"12"5"0,11 6 0,10 1 0,9 12 0,5 3 0,-1 9 0,14 14 0,0 6 0,-1-6 0,-2 3 0,2 1 0,-5-4 0,-3-10 0,-11-13-8191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0 24575,'-9'0'0,"-13"10"0,-1 16 0,-12 4 0,0 10 0,-2 4 0,4 3 0,-6 3 0,-5 2 0,-4-3 0,-8 3 0,1-6 0,9-2 0,14 0 0,16-7 0,24-10 0,12-9-8191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24575,'4'0'0,"-2"0"0,-7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24575,'5'0'0,"10"0"0,12 14 0,6 5 0,11 12 0,12 11 0,6 7 0,6 4 0,-4-7 0,-4 8 0,-3-6 0,-1-2 0,-2 1 0,-1-8 0,-9-10-8191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37 24575,'0'-2'0,"0"1"0,0-1 0,-1 1 0,1-1 0,0 1 0,-1-1 0,1 1 0,-1-1 0,0 1 0,1-1 0,-1 1 0,0 0 0,0-1 0,0 1 0,0 0 0,0 0 0,0 0 0,0 0 0,0 0 0,0 0 0,-1 0 0,1 0 0,0 0 0,-1 0 0,1 1 0,0-1 0,-1 0 0,1 1 0,-1-1 0,1 1 0,-1 0 0,1 0 0,-4-1 0,0 1 0,1 0 0,-1-1 0,0 2 0,1-1 0,-1 0 0,1 1 0,-1 0 0,1 0 0,-1 1 0,-6 2 0,-10 9 0,0 1 0,1 1 0,1 1 0,0 1 0,-22 25 0,-2 1 0,-10 10 0,2 2 0,-45 64 0,94-116-55,-27 42 237,28-43-256,0 1-1,0-1 0,1 0 1,-1 0-1,0 1 0,1-1 1,-1 0-1,1 1 1,0-1-1,0 0 0,0 1 1,0-1-1,0 1 1,1-1-1,-1 0 0,1 1 1,-1-1-1,1 0 1,1 4-1,14 13-6751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24575,'5'0'0,"15"0"0,4 0-8191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 24575,'-44'-2'0,"19"1"0,-45 3 0,65-2 0,0 1 0,0 0 0,0 0 0,-1 0 0,1 0 0,0 1 0,1 0 0,-1 0 0,0 1 0,0-1 0,1 1 0,0 0 0,-1 0 0,-3 4 0,7-6 0,-1 1 0,1-1 0,0 0 0,0 1 0,0-1 0,0 1 0,0-1 0,0 1 0,0-1 0,1 1 0,-1-1 0,0 1 0,1 0 0,-1 0 0,1-1 0,0 1 0,0 0 0,-1 0 0,1-1 0,0 1 0,1 0 0,-1 3 0,1-3 0,0 0 0,0 0 0,1 0 0,-1 0 0,0 0 0,1 0 0,-1 0 0,1 0 0,0 0 0,0 0 0,-1-1 0,1 1 0,0-1 0,3 2 0,5 2 0,0 0 0,0 0 0,1-2 0,-1 1 0,22 4 0,30-3 0,-29-2 0,-26-2 0,-9 0 0,-5 1 0,1 0 0,0 0 0,0 1 0,0-1 0,1 1 0,-1 0 0,1 1 0,-1-1 0,1 1 0,0 0 0,0 1 0,1-1 0,0 1 0,-1 0 0,1 0 0,1 0 0,-6 9 0,8-11 0,0-1 0,-1 1 0,1 0 0,0 0 0,0 0 0,1 0 0,-1 0 0,1 0 0,-1 0 0,1 0 0,0 0 0,0 0 0,1 0 0,-1 0 0,0 0 0,2 3 0,-1-3 0,1 0 0,-1 0 0,1 0 0,0-1 0,0 1 0,0 0 0,0-1 0,0 0 0,0 0 0,1 1 0,-1-1 0,1-1 0,0 1 0,-1 0 0,1-1 0,0 1 0,0-1 0,5 2 0,4 1 15,1-1 0,-1 0 0,1 0 0,0-1 0,0-1 0,0 0 0,25-2 0,-31 0-108,1 1 0,-1-1 1,1-1-1,-1 1 0,0-1 0,0-1 0,0 1 0,0-1 1,0-1-1,-1 1 0,1-1 0,-1 0 0,0 0 1,0-1-1,7-6 0,1-9-6733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1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24575,'10'0'0,"-3"0"0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2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24575,'-5'0'0,"-1"-9"0,1-4-8191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2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 24575,'-12'0'0,"-17"-1"0,0 2 0,0 0 0,-49 11 0,70-10 0,-1 0 0,1 1 0,0 0 0,0 1 0,0 0 0,0 0 0,1 1 0,-1 0 0,1 0 0,0 1 0,1-1 0,0 1 0,0 1 0,0-1 0,0 1 0,-6 12 0,9-15 0,1 0 0,0 0 0,0 0 0,0 0 0,0 0 0,0 1 0,1-1 0,0 1 0,0-1 0,0 1 0,1-1 0,0 1 0,-1 0 0,2-1 0,-1 1 0,0-1 0,1 1 0,0 0 0,0-1 0,2 6 0,-1-6 0,0 0 0,1 0 0,0 0 0,-1 0 0,2-1 0,-1 1 0,0-1 0,0 0 0,1 0 0,0 0 0,0 0 0,0 0 0,0-1 0,0 0 0,0 0 0,0 0 0,1 0 0,-1-1 0,7 2 0,19 3 0,0-2 0,0-1 0,45-1 0,-59-2 0,-19-2 0,-25 2 0,15 1 0,-1 2 0,1 0 0,0 0 0,-1 1 0,1 1 0,1 0 0,-1 1 0,1 0 0,-13 9 0,17-10 0,0 1 0,0-1 0,1 2 0,0-1 0,0 1 0,0 0 0,1 1 0,0-1 0,0 1 0,1 0 0,0 1 0,0 0 0,-5 16 0,9-22 0,0 1 0,0 0 0,0 0 0,1-1 0,-1 1 0,1 0 0,0 0 0,1-1 0,-1 1 0,0 0 0,1-1 0,0 1 0,0 0 0,0-1 0,1 1 0,-1-1 0,3 5 0,0-2 0,0-1 0,0 1 0,1-1 0,-1 0 0,1-1 0,0 1 0,1-1 0,-1 0 0,7 3 0,11 6 0,1-2 0,0-1 0,50 14 0,-55-18-91,1-1 0,0-1 0,0-1 0,0-1 0,0 0 0,1-2 0,-1 0 0,0-1 0,0-1 0,1-1 0,-2-1 0,1-1 0,0-1 0,20-8 0,-5-2-6735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24575,'7'1'0,"0"0"0,0 0 0,-1 0 0,1 1 0,-1 0 0,1 0 0,-1 0 0,0 1 0,0 0 0,0 0 0,0 1 0,6 4 0,8 8 0,33 33 0,-49-44 0,23 22 0,-1 2 0,-1 0 0,-2 2 0,-1 1 0,30 59 0,-39-63 0,-2 0 0,0 1 0,-3 1 0,0-1 0,-1 1 0,-2 0 0,2 56 0,-6-33 0,-5 55 0,2-90 0,-1-1 0,0 1 0,-2-1 0,0 0 0,0 0 0,-16 31 0,-1-10-1365,3-5-5461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2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27 104 24575,'-1'1'0,"0"0"0,0-1 0,0 1 0,0 0 0,0 0 0,0 0 0,0 0 0,0 0 0,0 0 0,0 1 0,1-1 0,-1 0 0,0 0 0,1 1 0,-1-1 0,1 0 0,0 1 0,-1-1 0,1 0 0,0 1 0,0-1 0,0 3 0,-1-1 0,-3 15 0,2-1 0,0 1 0,0 0 0,2 0 0,0 0 0,1 0 0,1 0 0,8 33 0,-8-44 0,0 0 0,0 0 0,1-1 0,0 1 0,0-1 0,1 1 0,0-1 0,0 0 0,0 0 0,1-1 0,-1 0 0,1 1 0,1-1 0,-1-1 0,1 1 0,0-1 0,0 0 0,0 0 0,0-1 0,1 0 0,-1 0 0,1-1 0,0 1 0,14 2 0,-10-4 0,0 0 0,0-1 0,0 0 0,0-1 0,0 0 0,0 0 0,0-1 0,0-1 0,0 0 0,-1 0 0,1-1 0,-1 0 0,0-1 0,0 0 0,-1-1 0,14-10 0,-12 8 0,-2 0 0,1-1 0,-1 0 0,0 0 0,-1-1 0,0 0 0,0-1 0,-1 1 0,-1-1 0,0-1 0,0 1 0,-1-1 0,6-25 0,-10 31 0,0 0 0,-1-1 0,0 1 0,0 0 0,0-1 0,-1 1 0,0 0 0,0 0 0,-1-1 0,0 1 0,0 0 0,0 0 0,-1 1 0,0-1 0,0 0 0,0 1 0,0 0 0,-1 0 0,0 0 0,0 0 0,-1 1 0,1-1 0,-10-5 0,-1-3 0,-1 2 0,0 0 0,-1 1 0,0 1 0,-1 1 0,-27-10 0,37 15-68,0 0 0,0 1-1,0 0 1,0 0 0,0 1 0,0 0-1,0 0 1,-1 1 0,1 0 0,0 1-1,0-1 1,-1 2 0,1-1 0,0 1-1,0 0 1,0 1 0,1 0 0,-1 0-1,-11 7 1,-9 13-6758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24575,'0'-5'0,"-4"8"0,-2 18 0,0 9 0,1 9 0,2 2 0,1 4 0,1 3 0,0-2 0,1 0 0,1-2 0,8-10 0,13-10 0,6-9 0,13-7 0,0-6-8191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3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24575,'0'-9'0,"5"-3"0,15 1 0,13 1 0,11 4 0,1 1 0,4 3 0,1 1 0,-2 1 0,-1 1 0,2-1 0,1 1 0,-8-1-8191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24575,'-9'0'0,"-3"9"0,0 13 0,2 15 0,4 12 0,1 6 0,3 8 0,1 2 0,1-6 0,1-3 0,-1-6 0,5-13 0,2-11-8191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62 143 24575,'-2'1'0,"1"0"0,-1 0 0,0 1 0,1-1 0,-1 1 0,1-1 0,-1 1 0,1-1 0,-1 1 0,1 0 0,0 0 0,0-1 0,0 1 0,-1 3 0,-2 1 0,-1 3 0,1-1 0,-1 1 0,2 0 0,-1 0 0,1 1 0,0-1 0,1 1 0,0 0 0,1 0 0,0-1 0,0 13 0,1-17 0,1 0 0,-1-1 0,1 1 0,-1-1 0,1 1 0,1 0 0,-1-1 0,1 0 0,-1 1 0,1-1 0,1 0 0,-1 0 0,0 0 0,1 0 0,0 0 0,0-1 0,0 1 0,0-1 0,1 0 0,-1 0 0,1 0 0,0-1 0,0 1 0,0-1 0,0 0 0,6 3 0,3-1 0,-1 0 0,1-1 0,0 0 0,0-1 0,0 0 0,0-1 0,0 0 0,1-1 0,-1-1 0,17-3 0,-24 3 0,1 0 0,-1-1 0,0 0 0,1 0 0,-1 0 0,0-1 0,-1 0 0,1 0 0,0-1 0,-1 1 0,0-1 0,0 0 0,0-1 0,0 1 0,-1-1 0,0 0 0,0 0 0,0-1 0,0 1 0,-1-1 0,0 1 0,4-12 0,-2 4 0,-2 0 0,0 0 0,-1 0 0,0 0 0,0 0 0,-2-1 0,0 1 0,0 0 0,-1-1 0,-1 1 0,0 0 0,-7-21 0,7 27 0,0 0 0,-1 0 0,0 0 0,-1 0 0,1 1 0,-1 0 0,-1-1 0,1 2 0,-1-1 0,0 0 0,0 1 0,0 0 0,-1 0 0,0 1 0,0-1 0,0 1 0,-1 0 0,1 1 0,-1 0 0,0 0 0,0 0 0,0 1 0,-14-3 0,9 3 14,0 0-1,0 1 0,1 0 0,-1 1 1,0 1-1,0 0 0,0 0 1,-22 6-1,29-5-78,0 0 1,0 0-1,1 0 1,-1 1-1,1 0 1,-1 0-1,1 0 0,0 0 1,0 1-1,0-1 1,0 1-1,1 0 1,0 0-1,-1 1 0,2-1 1,-1 1-1,0-1 1,1 1-1,0 0 1,0 0-1,0 0 1,-1 6-1,-4 25-6761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24575,'1'15'0,"-2"-1"0,0 1 0,-1-1 0,0 1 0,-1-1 0,0 0 0,-7 17 0,1-3 0,1 0 0,1 1 0,2 0 0,-3 51 0,11 117 0,-3-191 0,0 0 0,1 1 0,0-1 0,1 0 0,-1 1 0,1-1 0,0 0 0,5 9 0,-5-12 0,0 0 0,0 0 0,0-1 0,1 1 0,-1-1 0,1 1 0,-1-1 0,1 0 0,0 0 0,0 0 0,0-1 0,0 1 0,0-1 0,0 1 0,0-1 0,1 0 0,5 1 0,5 1-195,1-1 0,-1-1 0,1-1 0,0 0 0,0 0 0,26-5 0,-6-3-6631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24575,'0'5'0,"9"1"0,4 5 0,3 9 0,-1 10 0,-3 6 0,7-5 0,-2 3 0,7-5 0,4-8 0,-4-6-8191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 24575,'-9'0'0,"6"0"0,8 0 0,13 0 0,12 0 0,6 0 0,5 0 0,2 0 0,1 0 0,3 0 0,-1 0 0,4 0 0,-6-9 0,-10-3-8191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24575,'0'-10'0,"0"7"0,0 13 0,0 23 0,0 15 0,0 4 0,0 2 0,0-3 0,0 3 0,0 7 0,0-3 0,9-11 0,3-14-8191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5 228 24575,'0'520'0,"0"-514"0,0 2 0,0 1 0,0-1 0,1 1 0,3 12 0,-4-21 0,0 1 0,0-1 0,0 0 0,0 0 0,0 0 0,0 1 0,0-1 0,0 0 0,0 0 0,0 0 0,0 1 0,0-1 0,0 0 0,0 0 0,0 0 0,0 1 0,0-1 0,0 0 0,0 0 0,0 0 0,1 0 0,-1 1 0,0-1 0,0 0 0,0 0 0,0 0 0,0 0 0,1 1 0,-1-1 0,0 0 0,0 0 0,0 0 0,0 0 0,1 0 0,-1 0 0,0 0 0,0 0 0,0 0 0,1 0 0,-1 0 0,0 0 0,0 0 0,0 0 0,1 0 0,-1 0 0,0 0 0,0 0 0,1 0 0,3-12 0,1-23 0,-15-223 0,0 51 0,8 162 0,0 20 0,2 0 0,0 1 0,6-32 0,-6 50 0,1 1 0,1-1 0,-1 1 0,1 0 0,0-1 0,0 1 0,0 0 0,1 0 0,0 0 0,0 0 0,0 1 0,1-1 0,-1 1 0,1 0 0,0 0 0,0 0 0,1 0 0,-1 1 0,8-5 0,0 3 0,0 0 0,0 1 0,0 0 0,1 1 0,-1 0 0,1 1 0,18-1 0,-24 3 0,0-1 0,0 1 0,0 1 0,0-1 0,0 1 0,0 0 0,-1 1 0,1-1 0,0 2 0,-1-1 0,1 1 0,-1 0 0,0 0 0,0 0 0,7 6 0,-11-8 0,0 1 0,0 0 0,0 0 0,0 0 0,0 0 0,-1 0 0,1 0 0,-1 1 0,0-1 0,0 0 0,1 1 0,-2-1 0,1 1 0,0-1 0,0 1 0,-1-1 0,1 1 0,-1 0 0,0-1 0,0 1 0,0 0 0,0-1 0,0 1 0,-1 0 0,1-1 0,-1 1 0,0-1 0,1 1 0,-1-1 0,0 1 0,-1-1 0,1 0 0,0 1 0,-1-1 0,1 0 0,-1 0 0,0 0 0,0 0 0,-2 2 0,-5 5 0,-1 0 0,0 0 0,-1-1 0,0-1 0,0 1 0,-16 6 0,12-4 0,15-10 0,0 0 0,0 1 0,0-1 0,0 0 0,0 0 0,0 0 0,0 0 0,0 1 0,0-1 0,0 0 0,0 0 0,0 0 0,0 0 0,0 0 0,0 1 0,0-1 0,0 0 0,0 0 0,1 0 0,-1 0 0,0 1 0,0-1 0,0 0 0,0 0 0,0 0 0,0 0 0,0 0 0,0 0 0,1 0 0,-1 1 0,0-1 0,0 0 0,0 0 0,0 0 0,0 0 0,1 0 0,-1 0 0,0 0 0,0 0 0,0 0 0,0 0 0,1 0 0,-1 0 0,0 0 0,0 0 0,36 2 0,-16-1 0,-8 0 0,0 1 0,0 1 0,0 0 0,-1 1 0,1 0 0,-1 1 0,0 0 0,0 0 0,-1 2 0,1-1 0,10 10 0,-15-12 0,-1 1 0,0-1 0,-1 1 0,1 0 0,-1 0 0,0 0 0,0 1 0,-1-1 0,0 1 0,0 0 0,0 0 0,0 0 0,-1 1 0,0-1 0,0 0 0,-1 1 0,0 0 0,0-1 0,-1 1 0,1-1 0,-1 1 0,-2 8 0,1-11 0,0 0 0,0 0 0,-1 0 0,1 0 0,-1 0 0,0 0 0,-1 0 0,1-1 0,0 1 0,-1-1 0,0 0 0,0 0 0,0 0 0,0 0 0,0 0 0,-1-1 0,1 1 0,-1-1 0,0 0 0,0 0 0,1 0 0,-1-1 0,-1 1 0,1-1 0,-4 1 0,-13 3 0,-1-1 0,1-1 0,-35 1 0,48-4 0,-95 1 0,92-2-1365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55 24575,'0'496'0,"0"-486"0,2 44 0,-2-52 0,0 1 0,1-1 0,-1 0 0,1 1 0,-1-1 0,1 1 0,0-1 0,0 0 0,0 1 0,0-1 0,0 0 0,1 0 0,-1 0 0,1 0 0,-1 0 0,4 3 0,-4-5 0,-1 0 0,1 0 0,-1 0 0,0 0 0,1 0 0,-1 0 0,1 0 0,-1 0 0,1 0 0,-1 0 0,1 0 0,-1 0 0,1 0 0,-1 0 0,1 0 0,-1-1 0,0 1 0,1 0 0,-1 0 0,1-1 0,-1 1 0,0 0 0,1 0 0,-1-1 0,0 1 0,1 0 0,-1-1 0,0 1 0,1-1 0,-1 1 0,0 0 0,0-1 0,0 1 0,1-1 0,-1 1 0,0-1 0,0 1 0,0-1 0,0 1 0,0 0 0,0-1 0,0 0 0,5-23 0,-5-10 0,-2 0 0,-1 0 0,-1 1 0,-14-53 0,-11-4 0,18 60 0,-9-41 0,18 61 0,1 0 0,0-1 0,0 1 0,1 0 0,0-1 0,1 1 0,0 0 0,3-12 0,-2 17 0,-1 1 0,1 0 0,1 0 0,-1 0 0,1 0 0,-1 1 0,1-1 0,0 1 0,0-1 0,1 1 0,-1 0 0,1 0 0,-1 1 0,1-1 0,0 1 0,0 0 0,8-3 0,4-2 0,1 0 0,-1 2 0,22-5 0,-35 10 0,14-5 0,0 2 0,0 0 0,0 1 0,31 1 0,-45 1 0,1 0 0,-1 1 0,1-1 0,-1 1 0,0-1 0,1 1 0,-1 0 0,0 1 0,0-1 0,1 0 0,-1 1 0,0 0 0,-1 0 0,1 0 0,0 0 0,0 0 0,-1 0 0,1 1 0,-1 0 0,0-1 0,0 1 0,0 0 0,0 0 0,0 0 0,-1 0 0,1 0 0,-1 0 0,0 0 0,0 1 0,1 4 0,0-1 0,-1 0 0,0 0 0,-1 0 0,0 0 0,0 0 0,0 0 0,-1 0 0,1 0 0,-2-1 0,1 1 0,-1 0 0,0 0 0,-1-1 0,1 1 0,-6 7 0,4-8 0,0 0 0,-1 0 0,0 0 0,0-1 0,-1 0 0,0 0 0,0-1 0,0 1 0,0-1 0,-1 0 0,1-1 0,-1 0 0,0 0 0,-10 3 0,-8 2 0,-41 6 0,137-17 0,-32 0 0,47 2 0,-76 2 0,0 0 0,0 0 0,0 1 0,-1 0 0,1 1 0,-1 0 0,1 0 0,-1 1 0,16 9 0,-22-11 0,0 0 0,1 0 0,-1 1 0,0-1 0,0 1 0,-1 0 0,1 0 0,-1 0 0,1 0 0,-1 0 0,0 0 0,0 0 0,0 1 0,0-1 0,-1 1 0,0 0 0,1-1 0,-1 1 0,-1 0 0,1 0 0,0 0 0,-1 4 0,-1-5 0,1 1 0,-1-1 0,0 0 0,0 1 0,0-1 0,-1 0 0,1 0 0,-1 0 0,0 0 0,0 0 0,0 0 0,0 0 0,-1-1 0,1 1 0,-1-1 0,1 0 0,-1 1 0,0-1 0,0 0 0,0-1 0,0 1 0,0 0 0,0-1 0,-5 2 0,-33 9-1365,0-5-5461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24575,'0'-5'0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28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24575,'10'125'0,"2"-53"0,1 8 0,2-1 0,43 124 0,-55-197 0,-1 1 0,1-1 0,0 0 0,1 0 0,0 0 0,5 7 0,-9-12 0,1-1 0,-1 0 0,0 1 0,0-1 0,1 0 0,-1 0 0,0 1 0,1-1 0,-1 0 0,0 0 0,1 1 0,-1-1 0,1 0 0,-1 0 0,0 0 0,1 0 0,-1 0 0,1 0 0,-1 0 0,0 0 0,1 1 0,-1-1 0,1 0 0,-1-1 0,0 1 0,1 0 0,-1 0 0,1 0 0,-1 0 0,0 0 0,1 0 0,-1 0 0,0-1 0,1 1 0,-1 0 0,1-1 0,0-1 0,1 0 0,-1 0 0,0 0 0,0 0 0,0 0 0,-1 0 0,1 0 0,0-1 0,-1 1 0,0 0 0,1-4 0,2-18 0,-2 0 0,0 0 0,-1 0 0,-2 0 0,-5-30 0,-34-115 0,18 83 0,22 80 0,-6-19 0,1 0 0,1-1 0,2 0 0,-2-49 0,5 69 0,1 0 0,-1 1 0,1-1 0,0 1 0,0-1 0,1 1 0,-1-1 0,1 1 0,1 0 0,-1 0 0,1 0 0,0 0 0,0 0 0,0 1 0,0-1 0,1 1 0,0 0 0,0 0 0,0 0 0,0 1 0,1-1 0,0 1 0,-1 0 0,1 0 0,0 1 0,0-1 0,1 1 0,-1 0 0,6-1 0,0 1 0,0 0 0,0 0 0,0 1 0,0 0 0,0 1 0,0 0 0,1 1 0,-1 0 0,21 6 0,-26-6 0,-1 1 0,1 0 0,-1 0 0,1 0 0,-1 1 0,0-1 0,0 1 0,0 1 0,-1-1 0,1 0 0,-1 1 0,0 0 0,0 0 0,0 1 0,0-1 0,-1 1 0,0 0 0,0-1 0,0 2 0,0-1 0,1 5 0,-3-7 0,0-1 0,-1 0 0,1 1 0,-1-1 0,0 0 0,0 1 0,0-1 0,0 0 0,0 1 0,0-1 0,-1 0 0,1 1 0,-1-1 0,0 0 0,0 0 0,0 1 0,0-1 0,-1 2 0,-1 0 0,0 0 0,0 0 0,0 0 0,-1 0 0,1-1 0,-1 0 0,0 0 0,-5 4 0,-4 0 0,0 0 0,0-1 0,-1 0 0,-27 8 0,29-12 0,-11 3 0,24-5 0,-1 1 0,0-1 0,0 0 0,0 0 0,0 0 0,0 0 0,0 0 0,0 0 0,0 0 0,0 0 0,1 1 0,-1-1 0,0 0 0,0 0 0,0 0 0,0 0 0,0 0 0,0 0 0,0 1 0,0-1 0,0 0 0,0 0 0,0 0 0,0 0 0,0 0 0,0 1 0,0-1 0,0 0 0,0 0 0,0 0 0,0 0 0,0 0 0,0 0 0,0 1 0,-1-1 0,1 0 0,0 0 0,0 0 0,0 0 0,0 0 0,0 0 0,0 0 0,0 1 0,0-1 0,0 0 0,-1 0 0,33 7 0,-1 2 0,0 1 0,0 1 0,40 22 0,-62-28 0,0 0 0,0 1 0,-1 0 0,0 0 0,0 1 0,-1 0 0,1 1 0,-1-1 0,-1 1 0,0 0 0,0 1 0,0 0 0,-1 0 0,-1 0 0,1 0 0,-2 1 0,1-1 0,2 15 0,-5-20 5,0 0 0,0 1 0,-1-1-1,0 1 1,0-1 0,0 0 0,0 1 0,-1-1-1,0 0 1,0 1 0,0-1 0,0 0 0,-1 0-1,1 0 1,-1 0 0,0 0 0,0 0-1,-1 0 1,1-1 0,-1 1 0,0-1 0,0 1-1,0-1 1,-6 4 0,2-2-140,-1 0 0,0 0 0,0-1 0,0 0 0,-1-1 0,1 0 0,-1 0 0,0-1 0,0 0 0,-15 1 0,-15 0-6691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369 676 24575,'2'-148'0,"-4"-158"0,1 296 0,0 0 0,-1 0 0,0 0 0,0 0 0,-1 0 0,0 0 0,-1 1 0,0-1 0,-1 1 0,0 0 0,0 0 0,-1 1 0,0 0 0,0 0 0,-1 0 0,0 1 0,-1 0 0,1 0 0,-1 0 0,-1 1 0,1 1 0,-1-1 0,0 1 0,0 1 0,0 0 0,-19-6 0,21 9 0,1-1 0,0 1 0,0 0 0,-1 1 0,1-1 0,0 1 0,-1 0 0,-6 2 0,10-1 0,-1-1 0,1 1 0,0 0 0,0 1 0,0-1 0,0 1 0,0-1 0,0 1 0,0 0 0,1 0 0,-1 0 0,1 0 0,-1 1 0,1-1 0,0 1 0,0-1 0,-2 4 0,-5 9 0,1 1 0,0-1 0,1 1 0,1 1 0,0-1 0,1 1 0,1 0 0,-3 26 0,3 10 0,3 77 0,3-82 0,-3 0 0,-8 64 0,6-90 0,0 0 0,2 0 0,1 1 0,0-1 0,8 43 0,-6-52 0,1 0 0,0 0 0,2 0 0,-1-1 0,1 1 0,1-1 0,0 0 0,1-1 0,0 0 0,1 0 0,11 13 0,-13-19 0,0 0 0,0-1 0,0 1 0,1-1 0,-1-1 0,1 1 0,0-1 0,0 0 0,1-1 0,-1 0 0,0 0 0,1 0 0,-1-1 0,1 0 0,0-1 0,-1 1 0,1-2 0,10 0 0,-10 0 0,1 0 0,-1-1 0,1 0 0,-1 0 0,1-1 0,-1 0 0,0 0 0,0-1 0,0 0 0,-1 0 0,0-1 0,1 0 0,-2 0 0,1-1 0,11-11 0,-13 9 6,-1 1 0,1-1 0,-1 0 0,-1 0 0,1 0 0,-1 0 0,-1-1 0,0 1 0,0-1 0,0 0 0,-1-8 0,1-18-259,-4-51 1,1 49-680,0 1-5894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0 836 24575,'1'-11'0,"1"1"0,-1 0 0,1-1 0,1 1 0,0 0 0,8-17 0,8-30 0,-10 1 0,-3-1 0,-3 0 0,-5-94 0,-1 52 0,2 34 0,2-97 0,-1 161 0,5-32 0,2 25 0,-6 8 0,0 0 0,-1 0 0,1 0 0,0 1 0,0-1 0,-1 0 0,1 1 0,0-1 0,-1 1 0,1-1 0,-1 0 0,1 1 0,0 0 0,-1-1 0,1 1 0,-1-1 0,1 1 0,-1 0 0,1 0 0,7 13 0,-1 0 0,0 0 0,-1 1 0,-1 0 0,0-1 0,3 22 0,7 19 0,56 191 0,-62-210 0,-1 0 0,-3 1 0,3 46 0,-3-23 0,-4-47-151,1-1-1,0 1 0,1-1 0,0 1 1,1-1-1,0 0 0,1 0 1,7 11-1,3-1-6674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24575,'5'0'0,"10"-9"0,22-3 0,8 0 0,6 3 0,0 2 0,-10 3-8191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24575,'0'9'0,"0"12"0,0 3-8191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24575,'-1'35'0,"0"-21"0,0 0 0,1 0 0,1 0 0,5 25 0,-6-36 0,1 0 0,0 0 0,1 1 0,-1-1 0,0 0 0,1 0 0,0 0 0,-1-1 0,1 1 0,1 0 0,-1-1 0,0 1 0,0-1 0,1 0 0,0 1 0,-1-1 0,1-1 0,0 1 0,0 0 0,0-1 0,0 1 0,0-1 0,0 0 0,0 0 0,4 1 0,2-1 0,0 1 0,0-1 0,0 0 0,0-1 0,0 0 0,-1-1 0,1 0 0,0 0 0,0-1 0,12-3 0,-17 4 0,-1 0 0,0-1 0,1 1 0,-1-1 0,0 0 0,0 0 0,0 0 0,0 0 0,0 0 0,-1-1 0,1 1 0,-1-1 0,1 0 0,-1 1 0,0-1 0,0 0 0,0-1 0,-1 1 0,1 0 0,-1 0 0,0-1 0,0 1 0,0-1 0,0 1 0,0-1 0,-1 1 0,1-1 0,-1-5 0,-1 4 0,1-1 0,-1 1 0,-1-1 0,1 1 0,-1 0 0,0 0 0,0 0 0,0 0 0,-1 0 0,1 0 0,-1 0 0,-1 1 0,1 0 0,0-1 0,-1 1 0,0 0 0,0 1 0,0-1 0,-1 1 0,1 0 0,-1 0 0,0 0 0,0 0 0,0 1 0,0 0 0,-9-2 0,7 1 0,0 1 0,0 0 0,0 1 0,0-1 0,0 1 0,0 1 0,0-1 0,0 1 0,-1 1 0,1-1 0,0 1 0,0 1 0,0-1 0,0 1 0,0 0 0,0 1 0,1 0 0,-1 0 0,1 0 0,-7 5 0,8-4 0,1 1 0,-1 1 0,1-1 0,1 0 0,-1 1 0,1 0 0,0 0 0,0 0 0,0 0 0,1 0 0,0 0 0,1 1 0,-1-1 0,1 1 0,-1 12 0,1 8 0,0 0 0,6 41 0,44 237 0,-10-81-1365,-31-193-5461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24575,'0'5'0,"0"6"0,0 10 0,9 11 0,3 4 0,9 6 0,1-5-8191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279 268 24575,'-2'90'0,"0"-41"0,2 0 0,9 69 0,-8-114 0,0 0 0,0 0 0,0 0 0,0 0 0,1 0 0,-1-1 0,1 1 0,0 0 0,0-1 0,0 1 0,1-1 0,-1 0 0,1 0 0,0 0 0,0 0 0,0 0 0,0-1 0,6 5 0,-6-6 0,0 0 0,0 1 0,1-1 0,-1-1 0,0 1 0,0 0 0,0-1 0,0 1 0,1-1 0,-1 0 0,0 0 0,0-1 0,1 1 0,-1 0 0,0-1 0,0 0 0,0 0 0,0 0 0,0 0 0,0-1 0,0 1 0,0-1 0,5-3 0,-3 1 0,0-1 0,0 0 0,0 0 0,-1 0 0,0-1 0,0 1 0,0-1 0,-1 0 0,0 0 0,0 0 0,0 0 0,-1-1 0,0 1 0,0-1 0,0 0 0,0-6 0,1-17 0,0 1 0,-2-39 0,-1 62 0,0-18 0,-1 1 0,-1 0 0,-9-39 0,8 51 0,-1 0 0,0 0 0,0 1 0,-1-1 0,-1 1 0,0 0 0,0 1 0,0 0 0,-12-12 0,4 6 0,0 0 0,-1 2 0,-1 0 0,-1 0 0,0 2 0,0 0 0,-1 1 0,0 0 0,-1 2 0,0 0 0,0 1 0,-1 1 0,-27-4 0,42 9 0,0 1 0,0 0 0,0 0 0,0 0 0,0 1 0,1-1 0,-1 1 0,0 0 0,0 1 0,1-1 0,-1 1 0,1 0 0,-1 0 0,1 0 0,0 1 0,0 0 0,0 0 0,0 0 0,0 0 0,1 0 0,0 1 0,-1-1 0,1 1 0,0 0 0,1 0 0,-1 0 0,1 0 0,0 1 0,0-1 0,0 1 0,0-1 0,1 1 0,0 0 0,0 0 0,0-1 0,0 1 0,1 0 0,0 0 0,0 0 0,0 0 0,1 0 0,-1-1 0,1 1 0,1 0 0,2 9 0,-2-10 0,0-1 0,0 1 0,0 0 0,1-1 0,-1 1 0,1-1 0,0 0 0,0 0 0,0 0 0,0-1 0,1 1 0,-1 0 0,1-1 0,-1 0 0,1 0 0,0 0 0,0-1 0,0 1 0,0-1 0,0 0 0,6 1 0,11 2 0,-1-2 0,1 0 0,22-1 0,-26-1 0,149-2-1365,-122 0-5461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24575,'0'17'0,"-1"24"0,3 0 0,6 45 0,12 34 0,26 132 0,-33-187-273,-3 0 0,-3 0 0,-2 1 0,-5 90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24575,'0'-10'0,"0"3"0,1 10 0,8 19 0,-6-14 0,1-1 0,1 0 0,-1 0 0,1 0 0,0 0 0,1-1 0,0 0 0,0 0 0,10 7 0,-13-11 0,0 0 0,0 0 0,0-1 0,1 1 0,-1-1 0,1 0 0,-1 0 0,1 0 0,-1 0 0,1 0 0,0-1 0,-1 0 0,1 0 0,0 0 0,-1 0 0,1 0 0,0-1 0,-1 0 0,1 0 0,-1 0 0,1 0 0,-1 0 0,1-1 0,3-2 0,2-1 0,0 0 0,-1-1 0,0 0 0,0-1 0,0 0 0,-1 0 0,0 0 0,7-10 0,-12 13 0,1 0 0,0 0 0,-1 0 0,0 0 0,0 0 0,0 0 0,0 0 0,-1-1 0,1 1 0,-1-1 0,0 1 0,-1-1 0,1 0 0,-1 1 0,0-1 0,0 0 0,0 1 0,-1-1 0,-1-7 0,-6 39 0,6-10 0,1-1 0,1 1 0,0 0 0,1 0 0,0-1 0,2 1 0,6 24 0,-6-33 0,-1-1 0,2 1 0,-1-1 0,1 0 0,0 0 0,0 0 0,1-1 0,0 1 0,0-1 0,1 0 0,-1-1 0,1 1 0,0-1 0,1 0 0,-1-1 0,1 0 0,0 0 0,8 3 0,29 9-1365,-3-7-5461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24575,'0'-5'0,"0"0"0,1 0 0,-1 0 0,1 0 0,0 0 0,0 0 0,1 1 0,-1-1 0,1 0 0,0 1 0,0-1 0,1 1 0,-1-1 0,4-3 0,-1 3 0,-1 1 0,1 0 0,0 0 0,0 0 0,0 0 0,0 1 0,1 0 0,-1 0 0,1 0 0,11-3 0,-11 4 0,0 0 0,-1 0 0,1 1 0,0 0 0,0 0 0,0 0 0,-1 1 0,1-1 0,0 2 0,0-1 0,0 1 0,0-1 0,0 2 0,-1-1 0,1 1 0,0 0 0,-1 0 0,1 0 0,-1 1 0,0-1 0,0 2 0,0-1 0,0 0 0,0 1 0,-1 0 0,0 0 0,0 0 0,0 1 0,0-1 0,0 1 0,-1 0 0,0 0 0,3 8 0,6 14 0,-2 0 0,-1 1 0,-1 0 0,8 57 0,-12-65 0,-3-31 0,2 0 0,-1 0 0,2 1 0,-1-1 0,6-10 0,34-74 0,-33 75 0,2 1 0,14-19 0,-21 32 0,0-1 0,1 1 0,-1 1 0,1-1 0,1 1 0,-1 0 0,1 0 0,12-6 0,-17 10 0,0 0 0,-1 0 0,1 1 0,0-1 0,0 0 0,0 1 0,0-1 0,0 1 0,0-1 0,0 1 0,0 0 0,0 0 0,0 0 0,0 0 0,0 1 0,0-1 0,0 0 0,0 1 0,0-1 0,0 1 0,0 0 0,0 0 0,-1 0 0,1 0 0,0 0 0,0 0 0,-1 0 0,1 0 0,-1 1 0,1-1 0,-1 0 0,0 1 0,1 0 0,-1-1 0,0 1 0,0 0 0,0-1 0,0 1 0,1 3 0,2 7 0,0 0 0,0 1 0,-1 0 0,3 24 0,-4-19 0,42 180 0,-30-162-1365,1-9-5461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24575,'128'1'0,"142"-2"0,-256 0 0,1 0 0,0-1 0,18-4 0,-25 2 0,-12 1 0,3 3 0,-1 0 0,1 0 0,0 0 0,-1 0 0,1 0 0,0 1 0,0-1 0,-1 0 0,1 0 0,0 1 0,0-1 0,0 1 0,-3 1 0,0 2 0,-1 0 0,1 1 0,0 0 0,0 0 0,0 0 0,1 0 0,0 0 0,-5 12 0,-19 52 0,21-53 0,0 1 15,1 0 0,0 1 0,1 0 0,1-1 0,1 1 0,0 0 0,2 31 0,0-43-74,1 0-1,-1 1 1,2-1-1,-1 0 1,1 0 0,0 0-1,0 0 1,0-1-1,1 1 1,0 0 0,0-1-1,1 0 1,-1 0-1,1 0 1,0 0 0,0 0-1,1-1 1,0 0-1,-1 0 1,2 0 0,-1 0-1,0-1 1,0 0-1,12 5 1,17 3-6767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24575,'0'5'0,"0"11"0,0 6 0,9 10 0,3 8 0,0 2 0,2 3 0,-1-2 0,-4 6 0,-2 4 0,7 2 0,0-8-8191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24575,'5'0'0,"1"5"0,0 20 0,8 14 0,1 6 0,-1 5 0,-4-3 0,-3 1 0,6-8 0,1 2 0,-1 0 0,-4 1 0,-3-6-8191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24575,'-8'22'0,"-1"0"0,-1-1 0,-1 0 0,-1-1 0,-1 0 0,-1-1 0,-1 0 0,0-1 0,-1-1 0,-1-1 0,0 0 0,-2-1 0,-27 18 0,26-24 0,23-17 0,1 4 0,0 1 0,0-1 0,0 0 0,0 1 0,9-5 0,-8 6 0,-1 0 0,0 0 0,1 1 0,-1-1 0,1 1 0,-1 0 0,1 1 0,0-1 0,-1 1 0,1 0 0,0 0 0,-1 0 0,1 1 0,0-1 0,4 2 0,-3 1 0,0 0 0,0-1 0,0 2 0,0-1 0,-1 1 0,0 0 0,1 0 0,-1 0 0,-1 1 0,6 5 0,9 9-341,0 0 0,2-1-1,26 18 1,-9-12-6485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24575,'9'0'0,"8"0"0,9 0 0,1 9 0,1 3 0,-5 13 0,3 3 0,-3 1 0,4-5 0,2-6 0,5-6 0,-3-14 0,-7-21 0,-3-7 0,-5-6 0,-5-12 0,-5 2-8191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24575,'1'-1'0,"-1"0"0,1 0 0,-1 0 0,1 0 0,-1 0 0,1 0 0,0 0 0,-1 0 0,1 0 0,0 0 0,0 0 0,0 1 0,-1-1 0,1 0 0,0 0 0,0 1 0,0-1 0,0 1 0,1-1 0,-1 1 0,0-1 0,0 1 0,0 0 0,0-1 0,0 1 0,1 0 0,1 0 0,34-2 0,-32 3 0,0 1 0,0 0 0,-1 0 0,1 0 0,0 0 0,-1 1 0,0 0 0,1 0 0,-1 0 0,0 0 0,-1 1 0,1 0 0,0 0 0,-1 0 0,0 0 0,0 0 0,0 1 0,3 7 0,2 3 0,-1 1 0,-1 1 0,0-1 0,4 22 0,6 48 0,-12-97 0,0 1 0,0 0 0,1 0 0,0 0 0,1 1 0,11-16 0,-4 8 0,2 0 0,23-22 0,-35 36 0,1 0 0,-1 0 0,0 0 0,1 0 0,-1 1 0,1 0 0,0-1 0,0 1 0,0 1 0,0-1 0,0 0 0,1 1 0,-1 0 0,0 0 0,0 0 0,1 1 0,-1 0 0,1-1 0,-1 2 0,0-1 0,1 0 0,-1 1 0,1 0 0,-1 0 0,0 0 0,0 0 0,0 1 0,1 0 0,-1-1 0,-1 2 0,1-1 0,0 0 0,0 1 0,-1 0 0,0-1 0,1 1 0,-1 1 0,0-1 0,-1 0 0,1 1 0,4 7 0,7 12-151,-1 0-1,-1 1 0,0 1 0,-2 0 1,-1 0-1,-2 1 0,0 0 1,5 45-1,-7-27-6674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0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24575,'0'10'0,"0"11"0,0 16 0,0 12 0,0 1 0,4 2 0,2-8-8191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55 199 24575,'0'43'0,"0"15"0,0-43 0,-1-19 0,-3-17 0,0 0 0,-1 0 0,-10-22 0,8 21 0,0 0 0,-4-25 0,11 45 0,0 0 0,0 0 0,0 1 0,0-1 0,0 0 0,0 0 0,0 0 0,0 1 0,1-1 0,-1 0 0,1 0 0,-1 1 0,1-1 0,0 0 0,-1 1 0,1-1 0,0 1 0,0-1 0,0 1 0,1-1 0,-1 1 0,0 0 0,0-1 0,1 1 0,-1 0 0,1 0 0,-1 0 0,1 0 0,-1 0 0,3 0 0,5-3 0,0 1 0,0 1 0,0-1 0,17-1 0,3 0 0,-7-2 0,3 1 0,-1-2 0,33-12 0,-55 17 0,0 1 0,0 0 0,0 0 0,0 0 0,1 1 0,-1-1 0,0 0 0,0 1 0,0-1 0,0 1 0,1 0 0,-1 0 0,0 0 0,0 0 0,1 0 0,-1 0 0,0 1 0,4 0 0,-4 1 0,-1-1 0,0 1 0,1 0 0,-1-1 0,0 1 0,0 0 0,0 0 0,0 0 0,0 0 0,0 0 0,0 0 0,-1 0 0,1 0 0,-1 0 0,0 0 0,1 0 0,-1 1 0,0-1 0,0 3 0,0 64 0,-1-47 0,1 0 0,6 40 0,11 8 0,47 125 0,-33-107 0,0-23-1365,-17-41-5461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 24575,'-5'0'0,"0"0"0,0 1 0,1 0 0,-1 0 0,0 0 0,0 1 0,1-1 0,-1 1 0,1 0 0,-1 1 0,1-1 0,0 1 0,0-1 0,0 1 0,0 1 0,1-1 0,-1 0 0,-4 7 0,3-3 0,0 0 0,0 0 0,1 1 0,0 0 0,0 0 0,1 0 0,0 0 0,0 0 0,1 1 0,-2 11 0,3-13 0,1 0 0,-1 0 0,1 0 0,0 0 0,1 0 0,-1 0 0,1 0 0,1 0 0,0-1 0,-1 1 0,2 0 0,5 11 0,-6-15 0,0 1 0,1 0 0,0-1 0,0 1 0,0-1 0,0 0 0,0 0 0,1 0 0,-1-1 0,1 1 0,0-1 0,-1 0 0,1 0 0,0 0 0,1 0 0,-1-1 0,0 0 0,0 1 0,1-2 0,-1 1 0,7 0 0,-4-1 0,0 0 0,0 0 0,0-1 0,0 0 0,0 0 0,0-1 0,-1 0 0,1 0 0,0-1 0,-1 1 0,0-1 0,1-1 0,-1 1 0,0-1 0,-1 0 0,1-1 0,8-8 0,-9 8 0,-1 1 0,0-1 0,0 0 0,-1 0 0,0-1 0,0 1 0,0-1 0,0 1 0,-1-1 0,0 0 0,0 0 0,0 0 0,-1 0 0,0-1 0,0 1 0,-1 0 0,0 0 0,0 0 0,0-1 0,-2-9 0,0 8 0,-1 1 0,0-1 0,0 0 0,-1 1 0,1 0 0,-2-1 0,1 2 0,-1-1 0,0 0 0,0 1 0,-1 0 0,0 0 0,0 1 0,0-1 0,-11-5 0,12 7 0,-1 1 0,1-1 0,-1 1 0,0 1 0,0-1 0,-1 1 0,1 0 0,0 0 0,-1 1 0,1 0 0,-1 0 0,1 1 0,-1-1 0,0 1 0,1 1 0,-1-1 0,1 1 0,-1 0 0,-11 4 0,14-3-85,0 1 0,-1-1-1,1 1 1,0-1 0,0 1-1,1 1 1,-1-1 0,1 0-1,-1 1 1,1 0 0,0-1-1,1 1 1,-1 1 0,1-1-1,-3 5 1,-12 30-6741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24575,'-5'4'0,"-1"16"0,1 19 0,0 10 0,2 8 0,1-3 0,14-9 0,6-4 0,9-9 0,0-9-8191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24575,'-1'7'0,"1"1"0,1-1 0,-1 1 0,1-1 0,1 1 0,-1-1 0,1 0 0,4 9 0,-4-12 0,0-1 0,0 0 0,1 1 0,-1-1 0,1 0 0,0 0 0,0-1 0,0 1 0,0 0 0,0-1 0,1 0 0,-1 0 0,1 0 0,-1 0 0,1 0 0,0-1 0,4 2 0,-1-1 0,1 1 0,0-1 0,0 0 0,-1-1 0,1 0 0,0 0 0,1-1 0,-1 0 0,0 0 0,9-2 0,-13 1 0,0 0 0,0-1 0,-1 1 0,1-1 0,0 0 0,-1 0 0,0 0 0,1 0 0,-1 0 0,0-1 0,0 1 0,0-1 0,0 0 0,-1 0 0,1 0 0,-1 0 0,0-1 0,0 1 0,0-1 0,0 1 0,0-1 0,1-5 0,-1 1 0,0 1 0,-1-1 0,0 1 0,0-1 0,0 1 0,-1-1 0,0 1 0,-1-1 0,0 0 0,0 1 0,0-1 0,-1 1 0,0 0 0,-1-1 0,1 1 0,-1 0 0,-1 1 0,1-1 0,-1 0 0,-1 1 0,1 0 0,-1 0 0,0 0 0,0 1 0,-1 0 0,1-1 0,-1 2 0,0-1 0,-1 1 0,1 0 0,-1 0 0,0 1 0,0 0 0,0 0 0,0 1 0,0 0 0,-11-2 0,16 4 0,0 0 0,-1 0 0,1 0 0,0 0 0,-1 1 0,1-1 0,0 1 0,0 0 0,-1-1 0,1 1 0,0 0 0,0 0 0,0 0 0,0 1 0,0-1 0,0 0 0,0 1 0,1 0 0,-1-1 0,1 1 0,-1 0 0,1 0 0,-1-1 0,1 1 0,0 0 0,0 1 0,0-1 0,0 0 0,0 0 0,0 3 0,-3 7 0,0 1 0,1-1 0,1 1 0,-1 15 0,-1 35 0,2 1 0,3-1 0,3 0 0,3 0 0,15 65 0,-15-91-110,-1-6-308,2 0-1,19 54 1,-13-54-6408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65 138 24575,'-2'1'0,"0"-1"0,-1 1 0,1-1 0,0 1 0,0 0 0,0 0 0,1 0 0,-1 0 0,0 1 0,0-1 0,0 0 0,1 1 0,-1-1 0,1 1 0,-1-1 0,1 1 0,0 0 0,0 0 0,-2 2 0,-17 37 0,18-36 0,0 1 0,1-1 0,0 0 0,0 0 0,0 1 0,1-1 0,-1 0 0,1 1 0,1-1 0,-1 0 0,2 9 0,-1-11 0,0 0 0,0-1 0,0 1 0,1-1 0,-1 1 0,1-1 0,-1 0 0,1 1 0,0-1 0,0 0 0,0 0 0,0 0 0,0 0 0,1-1 0,-1 1 0,0-1 0,1 1 0,-1-1 0,1 0 0,0 0 0,-1 0 0,1 0 0,3 0 0,4 2 0,-1-1 0,0-1 0,1 0 0,-1 0 0,1-1 0,-1 0 0,1-1 0,-1 0 0,1 0 0,-1-1 0,0-1 0,0 1 0,0-1 0,0-1 0,0 0 0,-1 0 0,12-7 0,-14 6 0,1 0 0,0-1 0,-1 0 0,0 0 0,-1 0 0,1 0 0,-1-1 0,0 0 0,-1 0 0,0 0 0,0-1 0,0 0 0,-1 0 0,0 1 0,-1-2 0,0 1 0,0 0 0,0 0 0,0-14 0,-3 16 0,1 0 0,-1 1 0,0-1 0,-1 1 0,1-1 0,-1 1 0,0-1 0,-1 1 0,1 0 0,-1 0 0,0 0 0,0 0 0,0 1 0,-1-1 0,0 1 0,0 0 0,0 0 0,0 0 0,-1 0 0,1 1 0,-1 0 0,0 0 0,-7-3 0,6 2 0,-1 0 0,0 1 0,0 0 0,0 0 0,0 1 0,-1 0 0,1 0 0,-1 1 0,1 0 0,-1 0 0,1 1 0,-1 0 0,0 0 0,1 1 0,-1 0 0,1 0 0,-9 3 0,12-2-85,1 0 0,-1 0-1,1 0 1,-1 1 0,1-1-1,0 1 1,0 0 0,0 0-1,0 0 1,1 0 0,-1 0-1,1 1 1,0-1 0,-1 1-1,-1 7 1,-9 23-6741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24575,'0'4'0,"0"11"0,0 8 0,0 13 0,4 10 0,2 2 0,9-8 0,2-1 0,-2-7-8191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24575,'0'14'0,"0"13"0,0 8 0,0-4-8191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24575,'-6'0'0,"1"0"0,0 0 0,0 0 0,-1 1 0,1-1 0,0 1 0,0 0 0,-1 1 0,1-1 0,0 1 0,0 0 0,1 1 0,-1-1 0,0 1 0,1 0 0,0 0 0,-1 0 0,1 0 0,0 1 0,1 0 0,-1 0 0,1 0 0,-1 0 0,1 0 0,1 1 0,-5 8 0,1-3 0,1 0 0,1 0 0,0 0 0,0 1 0,1-1 0,0 1 0,1 0 0,0 0 0,1 0 0,0 0 0,0 0 0,3 16 0,-2-21 0,1 0 0,0 0 0,0-1 0,1 1 0,0 0 0,0-1 0,0 1 0,0-1 0,1 1 0,0-1 0,0 0 0,1 0 0,-1-1 0,1 1 0,0-1 0,0 0 0,1 0 0,-1 0 0,1 0 0,0-1 0,0 1 0,0-2 0,0 1 0,9 3 0,-5-3 0,1 0 0,0-1 0,0 0 0,0 0 0,0-1 0,0 0 0,17-2 0,-23 1 0,-1 0 0,0-1 0,0 1 0,0-1 0,0 1 0,0-1 0,0 0 0,0 0 0,0 0 0,0-1 0,0 1 0,0-1 0,-1 0 0,1 0 0,0 1 0,-1-2 0,0 1 0,1 0 0,-1 0 0,0-1 0,0 1 0,-1-1 0,1 0 0,0 1 0,-1-1 0,0 0 0,3-6 0,-4 7 0,0 1 0,1-1 0,-1 0 0,0 0 0,0 0 0,0 1 0,0-1 0,-1 0 0,1 0 0,0 1 0,-1-1 0,1 0 0,-1 1 0,1-1 0,-1 0 0,0 1 0,0-1 0,0 1 0,-2-4 0,0 2 0,0 0 0,0 1 0,0-1 0,0 1 0,0-1 0,-1 1 0,0 0 0,-5-2 0,-5-2 0,0 2 0,-1-1 0,-27-3 0,-19 1-1365,3 4-5461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02:2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67 24575,'-3'2'0,"0"0"0,0 0 0,0 0 0,1 1 0,-1 0 0,1-1 0,0 1 0,-1 0 0,1 0 0,1 0 0,-1 1 0,0-1 0,1 0 0,-1 1 0,1-1 0,0 1 0,0 3 0,-1 2 0,0-1 0,1 1 0,0-1 0,0 1 0,2 17 0,0-22 0,-1 0 0,1 0 0,0-1 0,0 1 0,0 0 0,1 0 0,0-1 0,-1 1 0,1 0 0,0-1 0,1 0 0,-1 0 0,1 1 0,-1-1 0,1-1 0,0 1 0,4 3 0,-2-3 0,0 0 0,0 0 0,0-1 0,1 1 0,-1-1 0,1 0 0,-1-1 0,1 1 0,0-1 0,11 1 0,-9-2 0,-1 1 0,1-1 0,0-1 0,-1 0 0,1 0 0,-1 0 0,1-1 0,-1 0 0,0 0 0,1-1 0,-1 0 0,0 0 0,-1-1 0,1 0 0,-1 0 0,0-1 0,0 1 0,8-8 0,-11 8 0,1-1 0,-1 1 0,0-1 0,0 1 0,0-1 0,-1 0 0,0 0 0,0 0 0,0 0 0,0 0 0,-1 0 0,0-1 0,0 1 0,-1 0 0,1-1 0,-1 1 0,0-1 0,0 1 0,-1-1 0,0 1 0,0 0 0,0-1 0,-1 1 0,1 0 0,-1 0 0,0 0 0,-1 0 0,1 0 0,-1 1 0,0-1 0,0 1 0,-1-1 0,1 1 0,-1 0 0,0 1 0,0-1 0,0 1 0,0-1 0,-1 1 0,-7-3 0,4 1 0,0 0 0,0 1 0,-1 0 0,0 1 0,0 0 0,0 1 0,0-1 0,0 2 0,0-1 0,-1 1 0,1 1 0,0 0 0,-1 0 0,1 1 0,-10 1 0,12 0 0,1-1 0,-1 1 0,1 1 0,0-1 0,0 1 0,0 0 0,0 0 0,0 1 0,1 0 0,-1 0 0,1 0 0,0 0 0,1 1 0,-1 0 0,1 0 0,0 0 0,0 1 0,0-1 0,1 1 0,0 0 0,-5 12 0,5-9 0,0 0 0,1 0 0,0 0 0,0 0 0,1 0 0,0 0 0,1 16 0,0-22 0,0 1 0,1 0 0,-1 0 0,1 0 0,0 0 0,1-1 0,-1 1 0,0 0 0,1-1 0,0 0 0,0 1 0,0-1 0,0 0 0,1 0 0,-1 0 0,1 0 0,0 0 0,0 0 0,0-1 0,6 4 0,1-1 0,1 0 0,0-1 0,0 0 0,0-1 0,0 0 0,1-1 0,-1 0 0,1-1 0,17 0 0,-11-1 0,0-1 0,0 0 0,0-2 0,0 0 0,25-8 0,-36 8 0,1 0 0,-1-1 0,0 1 0,-1-1 0,1-1 0,-1 1 0,1-1 0,-1 0 0,-1-1 0,1 1 0,-1-1 0,0-1 0,0 1 0,5-11 0,-5 8 0,0 0 0,-1-1 0,0 1 0,-1-1 0,0 0 0,0 0 0,-1 0 0,-1-1 0,0 1 0,0-12 0,-3 9 0,-2 22 0,-3 24 0,6-24 0,0 0 0,0-1 0,1 1 0,1-1 0,-1 1 0,1 0 0,1-1 0,-1 1 0,1-1 0,6 13 0,-6-16 0,1-1 0,-1 1 0,1 0 0,1-1 0,-1 0 0,1 0 0,-1 0 0,1 0 0,0-1 0,1 1 0,-1-1 0,0 0 0,1 0 0,0-1 0,0 1 0,0-1 0,0 0 0,7 2 0,-2-2 0,-1 0 0,0 0 0,1-1 0,-1 0 0,1-1 0,0 0 0,-1-1 0,1 0 0,-1 0 0,0-1 0,1 0 0,-1 0 0,0-1 0,0-1 0,0 1 0,-1-2 0,1 1 0,-1-1 0,0 0 0,0-1 0,8-7 0,-8 6 0,1-1 0,-2 0 0,1-1 0,-1 0 0,-1 0 0,1 0 0,-2-1 0,1 0 0,-1 0 0,-1 0 0,0-1 0,0 1 0,-1-1 0,0 0 0,-1 0 0,0 0 0,0-18 0,-4 20 0,-2 19 0,-3 24 0,6-23-49,1 1 1,0 0-1,1 0 0,1-1 0,0 1 1,0-1-1,1 1 0,1-1 0,-1 0 1,2 0-1,0 0 0,0-1 0,1 0 1,0 0-1,1 0 0,0-1 0,0 0 1,1 0-1,0-1 0,1 0 0,0 0 1,0-1-1,1 0 0,0 0 0,0-2 0,0 1 1,15 5-1,29 9-6777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24575,'106'2'0,"119"-5"0,-219 3 0,-1-1 0,0 1 0,1-1 0,-1 0 0,0 0 0,0 0 0,0-1 0,0 0 0,0 0 0,0 0 0,7-5 0,-12 7 0,0 0 0,1 0 0,-1-1 0,0 1 0,0 0 0,1 0 0,-1 0 0,0-1 0,0 1 0,1 0 0,-1 0 0,0-1 0,0 1 0,0 0 0,1 0 0,-1-1 0,0 1 0,0 0 0,0-1 0,0 1 0,0 0 0,0-1 0,0 1 0,0 0 0,0-1 0,0 1 0,0 0 0,0-1 0,0 1 0,0 0 0,0-1 0,0 1 0,0 0 0,0 0 0,0-1 0,0 1 0,0 0 0,0-1 0,-1 1 0,1 0 0,0 0 0,0-1 0,0 1 0,-1 0 0,1 0 0,-1-1 0,1 1 0,-1-1 0,1 1 0,-1 0 0,0 0 0,1 0 0,-1 0 0,1 0 0,-1 0 0,0 0 0,1 0 0,-1 0 0,0 0 0,1 0 0,-1 0 0,1 0 0,-1 0 0,0 1 0,1-1 0,-1 0 0,1 0 0,-1 1 0,1-1 0,-1 0 0,1 1 0,-1 0 0,-2 2 0,0 0 0,0 1 0,1-1 0,0 1 0,0 0 0,0 0 0,0 0 0,0 0 0,1 0 0,0 0 0,0 1 0,-1 6 0,-4 61 0,5-53 0,0-11-70,-1 15-146,1-1 0,1 1 0,1-1 1,1 1-1,5 22 0,5-7-6610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 24575,'-1'39'0,"0"-22"0,1 1 0,0-1 0,1 0 0,5 27 0,-4-39 0,-1-1 0,0 1 0,1-1 0,0 0 0,0 0 0,0 1 0,1-1 0,-1-1 0,1 1 0,0 0 0,0-1 0,0 1 0,1-1 0,-1 0 0,1 0 0,0 0 0,-1-1 0,1 1 0,0-1 0,1 0 0,7 3 0,-5-3 0,0 0 0,1-1 0,-1 1 0,1-1 0,-1 0 0,1-1 0,0 0 0,-1 0 0,1-1 0,-1 0 0,1 0 0,-1-1 0,1 0 0,-1 0 0,0-1 0,0 0 0,0 0 0,0-1 0,0 1 0,8-8 0,-10 7 0,0 0 0,-1 0 0,1 0 0,-1-1 0,0 1 0,0-1 0,-1 0 0,0 0 0,1 0 0,-2-1 0,1 1 0,-1-1 0,0 0 0,0 1 0,0-1 0,-1 0 0,0 0 0,0 0 0,0 0 0,-1 0 0,0 0 0,0-1 0,0 1 0,-1 0 0,0 0 0,-2-6 0,1 6 5,-1-1 1,0 1-1,0 0 0,0 0 0,-1 0 0,0 1 1,0-1-1,-1 1 0,1 0 0,-1 0 1,0 0-1,0 1 0,-1 0 0,1 0 0,-1 0 1,0 1-1,0-1 0,0 1 0,-1 1 0,1-1 1,-1 1-1,-6-1 0,8 2-51,0-1-1,0 1 1,1 1-1,-1-1 1,0 1 0,0 0-1,0 0 1,0 0-1,0 1 1,1 0 0,-1 0-1,0 0 1,0 0-1,1 1 1,-1-1-1,1 1 1,-1 1 0,1-1-1,0 1 1,0-1-1,0 1 1,0 0 0,0 0-1,1 1 1,0-1-1,-1 1 1,1 0 0,0 0-1,1 0 1,-1 0-1,-1 5 1,-9 25-6780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24575,'-9'0'0,"-3"9"0,-9 13 0,-1 6 0,3 9 0,6 6 0,9 1 0,14-7 0,6-1 0,9-6 0,14-9 0,1-7-8191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24575,'-6'0'0,"0"1"0,0 0 0,1 0 0,-1 1 0,0 0 0,1 0 0,0 0 0,-1 0 0,1 1 0,0 0 0,0 0 0,0 0 0,1 1 0,-9 8 0,0 1 0,1 0 0,1 0 0,-16 25 0,17-20 0,0 0 0,1 0 0,1 1 0,0 0 0,2 0 0,-8 36 0,12-45 0,0 0 0,1 0 0,0 0 0,1 1 0,0-1 0,0 0 0,1 0 0,1 1 0,0-1 0,0 0 0,0 0 0,2-1 0,-1 1 0,1 0 0,6 8 0,-7-13 0,0 0 0,1-1 0,-1 0 0,1 0 0,0 0 0,1 0 0,-1 0 0,1-1 0,-1 0 0,1 0 0,0 0 0,0 0 0,1-1 0,8 3 0,-11-5 0,0 1 0,-1-1 0,1 1 0,0-1 0,-1 0 0,1 0 0,0 0 0,-1-1 0,1 1 0,0-1 0,-1 1 0,1-1 0,0 0 0,-1 0 0,1 0 0,-1 0 0,0 0 0,1-1 0,-1 1 0,0-1 0,0 0 0,0 1 0,0-1 0,0 0 0,0 0 0,0 0 0,-1-1 0,1 1 0,-1 0 0,0-1 0,3-4 0,-2 2 6,0 0-1,0 0 1,0 0-1,-1-1 0,0 1 1,0 0-1,0-1 1,0 1-1,-1-1 1,0 1-1,0-1 1,-1 1-1,1-1 0,-1 1 1,0-1-1,-1 1 1,1 0-1,-1 0 1,0 0-1,-1 0 1,-4-8-1,3 7-104,0 0 0,-1 0 0,0 0 0,0 1 0,-1 0 0,0 0 0,0 0 0,0 0 0,0 1 0,-1 0 0,1 1 0,-1-1 0,0 1 0,-15-4 0,-15-1-6727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1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24575,'15'0'0,"3"-1"0,-1 1 0,1 1 0,-1 1 0,34 7 0,-46-7 0,1 0 0,-1 0 0,0 0 0,0 1 0,0 0 0,0 0 0,-1 1 0,1-1 0,-1 1 0,0 0 0,0 0 0,0 0 0,-1 0 0,1 1 0,-1 0 0,0-1 0,0 1 0,-1 1 0,3 5 0,1 7 0,0 0 0,-1 0 0,3 31 0,-2-17 0,-6-31 0,0 0 0,0 0 0,0-1 0,0 1 0,0 0 0,0 0 0,0-1 0,1 1 0,-1 0 0,0-1 0,0 1 0,1 0 0,-1-1 0,0 1 0,1 0 0,-1-1 0,1 1 0,-1-1 0,1 1 0,-1-1 0,2 1 0,7-9 0,10-41 0,-12 29 0,0 4 0,3-12 0,2 1 0,0 1 0,2 1 0,1 0 0,24-31 0,-38 54 0,1 0 0,0 0 0,1 0 0,-1 0 0,0 0 0,1 0 0,-1 1 0,1-1 0,-1 1 0,1-1 0,0 1 0,-1 0 0,1 0 0,0 1 0,3-2 0,-4 2 0,0 0 0,0 1 0,0-1 0,0 0 0,0 1 0,0-1 0,0 1 0,0 0 0,-1-1 0,1 1 0,0 0 0,0 0 0,-1 0 0,1 0 0,0 1 0,-1-1 0,1 0 0,-1 1 0,0-1 0,1 1 0,-1-1 0,0 1 0,1 2 0,11 17 0,0 2 0,-2 0 0,-1 0 0,0 1 0,10 43 0,-8-14 0,8 91 0,-14 26-1365,-7-128-5461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85 24575,'1'-4'0,"-1"0"0,1 1 0,-1 0 0,1-1 0,0 1 0,0-1 0,1 1 0,-1 0 0,1 0 0,0 0 0,-1-1 0,1 2 0,0-1 0,1 0 0,-1 0 0,1 1 0,-1-1 0,1 1 0,0 0 0,-1 0 0,1 0 0,0 0 0,1 0 0,-1 1 0,0-1 0,0 1 0,1 0 0,-1 0 0,7-1 0,0 0 0,0 0 0,0 0 0,1 1 0,-1 1 0,1-1 0,-1 2 0,0 0 0,1 0 0,11 3 0,-13-1 0,0 1 0,-1 0 0,1 0 0,-1 1 0,0 0 0,0 1 0,0 0 0,-1 0 0,0 0 0,0 1 0,0 0 0,-1 0 0,0 1 0,-1 0 0,0 0 0,0 0 0,-1 1 0,5 9 0,4 15 0,-1 0 0,-1 1 0,9 54 0,31 146 0,-1-22 0,-44-186 0,-4-25 0,0-6 0,0-42 0,-2 13 0,-3-79 0,2 103 0,0 0 0,-1 1 0,0-1 0,-1 0 0,0 1 0,0-1 0,-1 1 0,-9-15 0,11 21 0,1 0 0,-1 0 0,-1 1 0,1-1 0,0 1 0,0 0 0,-1-1 0,1 1 0,-1 0 0,0 1 0,0-1 0,0 0 0,0 1 0,0-1 0,0 1 0,0 0 0,0 0 0,0 1 0,0-1 0,-1 0 0,1 1 0,0 0 0,-4 0 0,1 1 0,1 0 0,-1 0 0,1 0 0,-1 1 0,1 0 0,0 0 0,0 1 0,0-1 0,0 1 0,0 0 0,0 0 0,1 1 0,-5 3 0,-21 22 0,2 1 0,-42 55 0,-39 75 0,108-159 0,-116 187 0,103-159-1365,7-7-5461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24575,'-9'0'0,"1"9"0,3 3-8191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24575,'-8'0'0,"0"1"0,0 0 0,0 1 0,0-1 0,0 1 0,1 1 0,-1 0 0,1 0 0,0 0 0,0 1 0,-10 6 0,13-7 0,0-1 0,1 1 0,0 0 0,-1 0 0,1 0 0,0 0 0,0 1 0,1-1 0,-1 1 0,1 0 0,0 0 0,-1 0 0,2 0 0,-1 0 0,0 0 0,1 0 0,0 1 0,0-1 0,0 0 0,1 1 0,-1 7 0,2-9 0,0 0 0,-1 0 0,1 0 0,0 0 0,1 0 0,-1 0 0,0-1 0,1 1 0,0-1 0,-1 1 0,1-1 0,0 1 0,0-1 0,1 0 0,-1 0 0,0 0 0,1 0 0,-1 0 0,1-1 0,-1 1 0,1-1 0,0 0 0,0 0 0,0 0 0,0 0 0,5 1 0,5 2 0,1-2 0,0 1 0,0-2 0,19 1 0,-24-2 0,0 0 0,1-1 0,-1 0 0,0 0 0,13-5 0,-14 1 0,-13 1 0,-15 2 0,10 4 0,1 0 0,-1 1 0,1 0 0,-1 1 0,1 0 0,0 1 0,0 0 0,1 0 0,-1 1 0,1 0 0,1 0 0,-1 1 0,1 0 0,0 0 0,0 1 0,1 0 0,0 0 0,1 0 0,0 1 0,0 0 0,-7 17 0,11-22 0,1 0 0,-1 0 0,1-1 0,-1 1 0,1 0 0,0 0 0,0 0 0,1 0 0,-1-1 0,1 1 0,0 0 0,0 0 0,0-1 0,0 1 0,1-1 0,0 1 0,-1-1 0,1 1 0,0-1 0,1 0 0,-1 0 0,0 0 0,1 0 0,0-1 0,0 1 0,0-1 0,0 1 0,0-1 0,0 0 0,1 0 0,5 2 0,6 3 0,0-1 0,0-1 0,1 0 0,-1-1 0,1-1 0,20 2 0,60 1 120,-86-6-306,-1-1 1,1 1-1,0-2 0,0 0 1,-1 0-1,1 0 1,14-7-1,-1-4-6640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24575,'12'5'0,"-1"1"0,0 1 0,0 0 0,0 1 0,0 0 0,-2 0 0,1 1 0,15 18 0,-9-11 0,22 23 0,0 1 0,43 63 0,-71-88 0,-1 0 0,-1 0 0,0 1 0,-1 1 0,0-1 0,-1 1 0,-1 0 0,-1 1 0,-1-1 0,0 1 0,0 23 0,-2-30 0,-2 0 0,1 0 0,-1 0 0,-1 0 0,0-1 0,-1 1 0,0 0 0,0-1 0,-6 11 0,7-17 0,0-1 0,0 1 0,0-1 0,0 0 0,-1 0 0,1 0 0,-1 0 0,0 0 0,0-1 0,0 1 0,0-1 0,0 0 0,-1 0 0,1 0 0,-1 0 0,1 0 0,-1-1 0,0 0 0,0 0 0,1 0 0,-1 0 0,0 0 0,0-1 0,0 0 0,0 1 0,0-2 0,-7 0 0,5 1 0,1-1 0,-1-1 0,1 1 0,-1-1 0,1 0 0,0 0 0,0 0 0,0-1 0,0 0 0,0 0 0,1 0 0,-1-1 0,1 1 0,0-1 0,-5-5 0,3 2 0,1 0 0,1-1 0,-1 1 0,1-1 0,0 0 0,1 0 0,0 0 0,0 0 0,-2-13 0,2 10 0,2-1 0,-1 0 0,1 0 0,1 0 0,0 0 0,1 0 0,0 0 0,1 0 0,0 1 0,1-1 0,0 0 0,1 1 0,0 0 0,12-20 0,-1 10-11,2 1 1,1 1-1,0 1 0,1 0 0,1 2 0,30-20 1,9-9-1280,-18 11-5536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9T21:31:2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24575,'-14'0'0,"1"-1"0,0 1 0,1 1 0,-1 0 0,-13 4 0,22-4 0,1-1 0,0 1 0,0 1 0,0-1 0,0 0 0,0 1 0,1-1 0,-1 1 0,0 0 0,1 0 0,-1 0 0,1 0 0,0 1 0,0-1 0,0 1 0,0-1 0,0 1 0,0 0 0,0-1 0,1 1 0,-2 3 0,3-4 0,-1 0 0,1-1 0,-1 1 0,1 0 0,-1-1 0,1 1 0,0 0 0,0 0 0,0-1 0,0 1 0,0 0 0,0-1 0,1 1 0,-1 0 0,0-1 0,1 1 0,-1 0 0,1-1 0,0 1 0,1 2 0,0-2 0,0 1 0,0-1 0,0 0 0,0 0 0,1 0 0,-1 0 0,1 0 0,-1-1 0,1 1 0,5 2 0,6 1 0,0-1 0,0 0 0,28 3 0,-32-5 0,3 2 0,-15 3 0,-24 9 0,5-3 0,15-8 0,2 0 0,-1 1 0,0 0 0,1 0 0,0 0 0,1 0 0,-1 1 0,1 0 0,1-1 0,-1 1 0,-2 12 0,3-9 0,0 0 0,0 0 0,1 0 0,1 0 0,0 0 0,0 0 0,3 20 0,-1-26 0,-1 0 0,0 0 0,1-1 0,0 1 0,0 0 0,0 0 0,0-1 0,1 0 0,0 1 0,-1-1 0,1 0 0,0 0 0,0 0 0,1-1 0,-1 1 0,1-1 0,-1 0 0,1 0 0,0 0 0,-1 0 0,1 0 0,0-1 0,0 0 0,0 0 0,6 1 0,11 1 0,1 0 0,-1-2 0,37-1 0,-49 0 0,8 0-124,0-1 0,-1 0 0,1-1 0,-1-1 0,1 0 0,-1-1-1,0-1 1,0-1 0,-1 0 0,23-13 0,-15 3-6702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B876-DBDE-204A-64D6-2728A7164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35C19-E454-8B67-2221-FB5132E6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CAF6A-CDBD-D9E5-A8A5-1D95601A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89F0-94C2-0F5D-2FF8-B3794B3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A073-DD5A-8AB0-31AD-5E3596BF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542C-D4F5-F94E-0F34-6F65474F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A5850-F2ED-03E3-AC5E-CB0C8E069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84F5-0D5D-EF60-74DB-1B014621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952A-B56D-66D0-00D8-CF4F59EC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7ADD-F641-7C0D-F604-D222B8F9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7DC97-A460-32AA-AC69-E220865ED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B44FA-4916-A3CF-47B4-EDB519106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D5F14-1DDA-9ED9-7857-E657CF17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41EA1-4C56-2D0A-8819-71CFA1BC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0CA5F-CFA8-C238-D1C4-4D75D48F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B5D5-2762-7FB3-5E59-16C588B3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A5901-819C-07C3-041B-DD40FBD84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07E49-4F2C-17E4-0AB3-7849F480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94058-FF71-8E4E-9EB7-C90F3990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A2B4-87FF-0D86-C77B-E9D7C0B5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7A6C-EDE8-8536-BCC0-C58E81F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680F1-949F-3F13-397F-3C0A4B98E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E3EE-0B2C-BF57-107F-2296ED22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72BAB-2AE1-0EE6-815A-C799D80A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9D2B8-F394-4023-7442-F50035FE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0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93546-9290-257C-0D93-05CB3969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82D3-2E7F-FEAE-BBA5-4FE9E4F0B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FBFB9-6C3B-8D01-1A0B-728503D1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1970C-1AC8-220F-5E2D-63AB9421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B49EB-AFA6-A715-335E-5181EA7A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0B949-211F-A6C5-3F43-26A1C381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93B8-37CD-CB8B-EF50-238910F0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3B5DB-6330-68D5-B63B-45CF0AE1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1D6ED-7DA4-4B47-F747-7DFE41819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A6C75-7FB5-4C13-2A33-05658C885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FBB35-CF34-8514-E507-3CE54CC5D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E5CC5-8FFF-D33B-B808-831227F3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BF1B7-9EB3-C02D-582F-65A10B49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84E5A-5E65-6F95-1F20-D5DF00FD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0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99D31-16CE-D415-21DC-5D5FD53C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F7DFD-5AB5-F687-DCB3-19257C6D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516A5-8CB9-5977-BC99-4DFEB70D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46167-17B1-625B-D597-AFC530F4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47E04-5989-1670-7BD5-46D740F9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9B2B6-5179-93CC-E6D4-E2E79D77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54FD1-AC57-EEE8-447C-216E005A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F70C-058C-DB8E-C798-FC3FCB80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D1F6-DDCC-8A2C-FFF7-90497598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28CDF-42E0-2FB2-C92C-1215BC35C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BA162-EF88-452B-3D28-4AE3A2CE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88996-6C34-7D6F-86DE-33B39295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0C013-6C27-F1FC-FBCB-FE04D53F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7C54-6205-0776-B14C-3F0C97DE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43F49-CAB5-42F9-5A67-EEFC939A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674E8-8C06-7B66-8555-A9CEBB2DC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0111B-A480-EFAF-3AC5-7712825A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6C5C3-7719-7B5E-00B1-0B32442B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E197C-D211-1BEA-1250-3E1DF607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B2565-187F-D98B-E209-8B7A112E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7515B-455F-A46D-18C0-68709588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F9C-5F09-9E45-FD4C-067F88F99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E5FF1-F47F-4F2B-B8B8-97DEB61E23B1}" type="datetimeFigureOut">
              <a:rPr lang="en-US" smtClean="0"/>
              <a:t>29-Sep-24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AF1A-B9EB-2898-C6C2-F191DA788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A561-110F-6D57-2CFF-CC0EDE88A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C78AB3-3931-4B06-9B36-CCB2EF14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324" Type="http://schemas.openxmlformats.org/officeDocument/2006/relationships/image" Target="../media/image161.png"/><Relationship Id="rId531" Type="http://schemas.openxmlformats.org/officeDocument/2006/relationships/customXml" Target="../ink/ink269.xml"/><Relationship Id="rId629" Type="http://schemas.openxmlformats.org/officeDocument/2006/relationships/image" Target="../media/image308.png"/><Relationship Id="rId170" Type="http://schemas.openxmlformats.org/officeDocument/2006/relationships/customXml" Target="../ink/ink85.xml"/><Relationship Id="rId268" Type="http://schemas.openxmlformats.org/officeDocument/2006/relationships/image" Target="../media/image133.png"/><Relationship Id="rId475" Type="http://schemas.openxmlformats.org/officeDocument/2006/relationships/customXml" Target="../ink/ink239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customXml" Target="../ink/ink168.xml"/><Relationship Id="rId542" Type="http://schemas.openxmlformats.org/officeDocument/2006/relationships/image" Target="../media/image267.png"/><Relationship Id="rId181" Type="http://schemas.openxmlformats.org/officeDocument/2006/relationships/image" Target="../media/image90.png"/><Relationship Id="rId402" Type="http://schemas.openxmlformats.org/officeDocument/2006/relationships/image" Target="../media/image199.png"/><Relationship Id="rId279" Type="http://schemas.openxmlformats.org/officeDocument/2006/relationships/customXml" Target="../ink/ink140.xml"/><Relationship Id="rId486" Type="http://schemas.openxmlformats.org/officeDocument/2006/relationships/image" Target="../media/image241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346" Type="http://schemas.openxmlformats.org/officeDocument/2006/relationships/image" Target="../media/image172.png"/><Relationship Id="rId553" Type="http://schemas.openxmlformats.org/officeDocument/2006/relationships/customXml" Target="../ink/ink280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customXml" Target="../ink/ink208.xml"/><Relationship Id="rId497" Type="http://schemas.openxmlformats.org/officeDocument/2006/relationships/customXml" Target="../ink/ink250.xml"/><Relationship Id="rId620" Type="http://schemas.openxmlformats.org/officeDocument/2006/relationships/customXml" Target="../ink/ink316.xml"/><Relationship Id="rId357" Type="http://schemas.openxmlformats.org/officeDocument/2006/relationships/customXml" Target="../ink/ink179.xml"/><Relationship Id="rId54" Type="http://schemas.openxmlformats.org/officeDocument/2006/relationships/customXml" Target="../ink/ink27.xml"/><Relationship Id="rId217" Type="http://schemas.openxmlformats.org/officeDocument/2006/relationships/image" Target="../media/image108.png"/><Relationship Id="rId564" Type="http://schemas.openxmlformats.org/officeDocument/2006/relationships/image" Target="../media/image278.png"/><Relationship Id="rId424" Type="http://schemas.openxmlformats.org/officeDocument/2006/relationships/image" Target="../media/image210.png"/><Relationship Id="rId631" Type="http://schemas.openxmlformats.org/officeDocument/2006/relationships/image" Target="../media/image309.png"/><Relationship Id="rId270" Type="http://schemas.openxmlformats.org/officeDocument/2006/relationships/image" Target="../media/image134.png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5.xml"/><Relationship Id="rId575" Type="http://schemas.openxmlformats.org/officeDocument/2006/relationships/image" Target="../media/image283.png"/><Relationship Id="rId228" Type="http://schemas.openxmlformats.org/officeDocument/2006/relationships/customXml" Target="../ink/ink114.xml"/><Relationship Id="rId435" Type="http://schemas.openxmlformats.org/officeDocument/2006/relationships/customXml" Target="../ink/ink219.xml"/><Relationship Id="rId642" Type="http://schemas.openxmlformats.org/officeDocument/2006/relationships/image" Target="../media/image314.png"/><Relationship Id="rId281" Type="http://schemas.openxmlformats.org/officeDocument/2006/relationships/customXml" Target="../ink/ink141.xml"/><Relationship Id="rId502" Type="http://schemas.openxmlformats.org/officeDocument/2006/relationships/image" Target="../media/image249.png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customXml" Target="../ink/ink191.xml"/><Relationship Id="rId586" Type="http://schemas.openxmlformats.org/officeDocument/2006/relationships/image" Target="../media/image288.png"/><Relationship Id="rId7" Type="http://schemas.openxmlformats.org/officeDocument/2006/relationships/image" Target="../media/image3.png"/><Relationship Id="rId239" Type="http://schemas.openxmlformats.org/officeDocument/2006/relationships/image" Target="../media/image119.png"/><Relationship Id="rId446" Type="http://schemas.openxmlformats.org/officeDocument/2006/relationships/image" Target="../media/image221.png"/><Relationship Id="rId653" Type="http://schemas.openxmlformats.org/officeDocument/2006/relationships/customXml" Target="../ink/ink333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87" Type="http://schemas.openxmlformats.org/officeDocument/2006/relationships/image" Target="../media/image43.png"/><Relationship Id="rId513" Type="http://schemas.openxmlformats.org/officeDocument/2006/relationships/customXml" Target="../ink/ink259.xml"/><Relationship Id="rId597" Type="http://schemas.openxmlformats.org/officeDocument/2006/relationships/customXml" Target="../ink/ink303.xml"/><Relationship Id="rId152" Type="http://schemas.openxmlformats.org/officeDocument/2006/relationships/customXml" Target="../ink/ink76.xml"/><Relationship Id="rId457" Type="http://schemas.openxmlformats.org/officeDocument/2006/relationships/customXml" Target="../ink/ink230.xml"/><Relationship Id="rId14" Type="http://schemas.openxmlformats.org/officeDocument/2006/relationships/customXml" Target="../ink/ink7.xml"/><Relationship Id="rId317" Type="http://schemas.openxmlformats.org/officeDocument/2006/relationships/customXml" Target="../ink/ink159.xml"/><Relationship Id="rId524" Type="http://schemas.openxmlformats.org/officeDocument/2006/relationships/image" Target="../media/image258.png"/><Relationship Id="rId98" Type="http://schemas.openxmlformats.org/officeDocument/2006/relationships/customXml" Target="../ink/ink49.xml"/><Relationship Id="rId163" Type="http://schemas.openxmlformats.org/officeDocument/2006/relationships/image" Target="../media/image81.png"/><Relationship Id="rId370" Type="http://schemas.openxmlformats.org/officeDocument/2006/relationships/image" Target="../media/image183.png"/><Relationship Id="rId230" Type="http://schemas.openxmlformats.org/officeDocument/2006/relationships/customXml" Target="../ink/ink115.xml"/><Relationship Id="rId468" Type="http://schemas.openxmlformats.org/officeDocument/2006/relationships/image" Target="../media/image232.png"/><Relationship Id="rId25" Type="http://schemas.openxmlformats.org/officeDocument/2006/relationships/image" Target="../media/image12.png"/><Relationship Id="rId328" Type="http://schemas.openxmlformats.org/officeDocument/2006/relationships/image" Target="../media/image163.png"/><Relationship Id="rId535" Type="http://schemas.openxmlformats.org/officeDocument/2006/relationships/customXml" Target="../ink/ink271.xml"/><Relationship Id="rId174" Type="http://schemas.openxmlformats.org/officeDocument/2006/relationships/customXml" Target="../ink/ink87.xml"/><Relationship Id="rId381" Type="http://schemas.openxmlformats.org/officeDocument/2006/relationships/customXml" Target="../ink/ink192.xml"/><Relationship Id="rId602" Type="http://schemas.openxmlformats.org/officeDocument/2006/relationships/customXml" Target="../ink/ink306.xml"/><Relationship Id="rId241" Type="http://schemas.openxmlformats.org/officeDocument/2006/relationships/image" Target="../media/image120.png"/><Relationship Id="rId479" Type="http://schemas.openxmlformats.org/officeDocument/2006/relationships/customXml" Target="../ink/ink241.xml"/><Relationship Id="rId36" Type="http://schemas.openxmlformats.org/officeDocument/2006/relationships/customXml" Target="../ink/ink18.xml"/><Relationship Id="rId339" Type="http://schemas.openxmlformats.org/officeDocument/2006/relationships/customXml" Target="../ink/ink170.xml"/><Relationship Id="rId546" Type="http://schemas.openxmlformats.org/officeDocument/2006/relationships/image" Target="../media/image269.png"/><Relationship Id="rId101" Type="http://schemas.openxmlformats.org/officeDocument/2006/relationships/image" Target="../media/image50.png"/><Relationship Id="rId185" Type="http://schemas.openxmlformats.org/officeDocument/2006/relationships/image" Target="../media/image92.png"/><Relationship Id="rId406" Type="http://schemas.openxmlformats.org/officeDocument/2006/relationships/image" Target="../media/image201.png"/><Relationship Id="rId392" Type="http://schemas.openxmlformats.org/officeDocument/2006/relationships/image" Target="../media/image194.png"/><Relationship Id="rId613" Type="http://schemas.openxmlformats.org/officeDocument/2006/relationships/image" Target="../media/image300.png"/><Relationship Id="rId252" Type="http://schemas.openxmlformats.org/officeDocument/2006/relationships/image" Target="../media/image125.png"/><Relationship Id="rId47" Type="http://schemas.openxmlformats.org/officeDocument/2006/relationships/image" Target="../media/image23.png"/><Relationship Id="rId112" Type="http://schemas.openxmlformats.org/officeDocument/2006/relationships/customXml" Target="../ink/ink56.xml"/><Relationship Id="rId557" Type="http://schemas.openxmlformats.org/officeDocument/2006/relationships/customXml" Target="../ink/ink282.xml"/><Relationship Id="rId196" Type="http://schemas.openxmlformats.org/officeDocument/2006/relationships/customXml" Target="../ink/ink98.xml"/><Relationship Id="rId417" Type="http://schemas.openxmlformats.org/officeDocument/2006/relationships/customXml" Target="../ink/ink210.xml"/><Relationship Id="rId624" Type="http://schemas.openxmlformats.org/officeDocument/2006/relationships/customXml" Target="../ink/ink318.xml"/><Relationship Id="rId263" Type="http://schemas.openxmlformats.org/officeDocument/2006/relationships/customXml" Target="../ink/ink132.xml"/><Relationship Id="rId470" Type="http://schemas.openxmlformats.org/officeDocument/2006/relationships/image" Target="../media/image233.png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image" Target="../media/image164.png"/><Relationship Id="rId568" Type="http://schemas.openxmlformats.org/officeDocument/2006/relationships/customXml" Target="../ink/ink288.xml"/><Relationship Id="rId165" Type="http://schemas.openxmlformats.org/officeDocument/2006/relationships/image" Target="../media/image82.png"/><Relationship Id="rId372" Type="http://schemas.openxmlformats.org/officeDocument/2006/relationships/image" Target="../media/image184.png"/><Relationship Id="rId428" Type="http://schemas.openxmlformats.org/officeDocument/2006/relationships/image" Target="../media/image212.png"/><Relationship Id="rId635" Type="http://schemas.openxmlformats.org/officeDocument/2006/relationships/image" Target="../media/image311.png"/><Relationship Id="rId232" Type="http://schemas.openxmlformats.org/officeDocument/2006/relationships/customXml" Target="../ink/ink116.xml"/><Relationship Id="rId274" Type="http://schemas.openxmlformats.org/officeDocument/2006/relationships/image" Target="../media/image136.png"/><Relationship Id="rId481" Type="http://schemas.openxmlformats.org/officeDocument/2006/relationships/customXml" Target="../ink/ink242.xml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537" Type="http://schemas.openxmlformats.org/officeDocument/2006/relationships/customXml" Target="../ink/ink272.xml"/><Relationship Id="rId579" Type="http://schemas.openxmlformats.org/officeDocument/2006/relationships/customXml" Target="../ink/ink294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customXml" Target="../ink/ink171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590" Type="http://schemas.openxmlformats.org/officeDocument/2006/relationships/image" Target="../media/image290.png"/><Relationship Id="rId604" Type="http://schemas.openxmlformats.org/officeDocument/2006/relationships/customXml" Target="../ink/ink308.xml"/><Relationship Id="rId646" Type="http://schemas.openxmlformats.org/officeDocument/2006/relationships/image" Target="../media/image316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customXml" Target="../ink/ink143.xml"/><Relationship Id="rId450" Type="http://schemas.openxmlformats.org/officeDocument/2006/relationships/image" Target="../media/image223.png"/><Relationship Id="rId506" Type="http://schemas.openxmlformats.org/officeDocument/2006/relationships/image" Target="../media/image251.png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image" Target="../media/image154.png"/><Relationship Id="rId492" Type="http://schemas.openxmlformats.org/officeDocument/2006/relationships/image" Target="../media/image244.png"/><Relationship Id="rId548" Type="http://schemas.openxmlformats.org/officeDocument/2006/relationships/image" Target="../media/image270.png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image" Target="../media/image175.png"/><Relationship Id="rId394" Type="http://schemas.openxmlformats.org/officeDocument/2006/relationships/image" Target="../media/image195.png"/><Relationship Id="rId408" Type="http://schemas.openxmlformats.org/officeDocument/2006/relationships/image" Target="../media/image202.png"/><Relationship Id="rId615" Type="http://schemas.openxmlformats.org/officeDocument/2006/relationships/image" Target="../media/image301.png"/><Relationship Id="rId212" Type="http://schemas.openxmlformats.org/officeDocument/2006/relationships/customXml" Target="../ink/ink106.xml"/><Relationship Id="rId254" Type="http://schemas.openxmlformats.org/officeDocument/2006/relationships/image" Target="../media/image126.png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96" Type="http://schemas.openxmlformats.org/officeDocument/2006/relationships/image" Target="../media/image147.png"/><Relationship Id="rId461" Type="http://schemas.openxmlformats.org/officeDocument/2006/relationships/customXml" Target="../ink/ink232.xml"/><Relationship Id="rId517" Type="http://schemas.openxmlformats.org/officeDocument/2006/relationships/customXml" Target="../ink/ink262.xml"/><Relationship Id="rId559" Type="http://schemas.openxmlformats.org/officeDocument/2006/relationships/customXml" Target="../ink/ink283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customXml" Target="../ink/ink161.xml"/><Relationship Id="rId363" Type="http://schemas.openxmlformats.org/officeDocument/2006/relationships/customXml" Target="../ink/ink182.xml"/><Relationship Id="rId419" Type="http://schemas.openxmlformats.org/officeDocument/2006/relationships/customXml" Target="../ink/ink211.xml"/><Relationship Id="rId570" Type="http://schemas.openxmlformats.org/officeDocument/2006/relationships/customXml" Target="../ink/ink289.xml"/><Relationship Id="rId626" Type="http://schemas.openxmlformats.org/officeDocument/2006/relationships/customXml" Target="../ink/ink319.xml"/><Relationship Id="rId223" Type="http://schemas.openxmlformats.org/officeDocument/2006/relationships/image" Target="../media/image111.png"/><Relationship Id="rId430" Type="http://schemas.openxmlformats.org/officeDocument/2006/relationships/image" Target="../media/image213.png"/><Relationship Id="rId18" Type="http://schemas.openxmlformats.org/officeDocument/2006/relationships/customXml" Target="../ink/ink9.xml"/><Relationship Id="rId265" Type="http://schemas.openxmlformats.org/officeDocument/2006/relationships/customXml" Target="../ink/ink133.xml"/><Relationship Id="rId472" Type="http://schemas.openxmlformats.org/officeDocument/2006/relationships/image" Target="../media/image234.png"/><Relationship Id="rId528" Type="http://schemas.openxmlformats.org/officeDocument/2006/relationships/image" Target="../media/image260.png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image" Target="../media/image165.png"/><Relationship Id="rId374" Type="http://schemas.openxmlformats.org/officeDocument/2006/relationships/image" Target="../media/image185.png"/><Relationship Id="rId581" Type="http://schemas.openxmlformats.org/officeDocument/2006/relationships/customXml" Target="../ink/ink295.xml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637" Type="http://schemas.openxmlformats.org/officeDocument/2006/relationships/image" Target="../media/image312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image" Target="../media/image137.png"/><Relationship Id="rId441" Type="http://schemas.openxmlformats.org/officeDocument/2006/relationships/customXml" Target="../ink/ink222.xml"/><Relationship Id="rId483" Type="http://schemas.openxmlformats.org/officeDocument/2006/relationships/customXml" Target="../ink/ink243.xml"/><Relationship Id="rId539" Type="http://schemas.openxmlformats.org/officeDocument/2006/relationships/customXml" Target="../ink/ink273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customXml" Target="../ink/ink151.xml"/><Relationship Id="rId343" Type="http://schemas.openxmlformats.org/officeDocument/2006/relationships/customXml" Target="../ink/ink172.xml"/><Relationship Id="rId550" Type="http://schemas.openxmlformats.org/officeDocument/2006/relationships/image" Target="../media/image271.png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385" Type="http://schemas.openxmlformats.org/officeDocument/2006/relationships/customXml" Target="../ink/ink194.xml"/><Relationship Id="rId592" Type="http://schemas.openxmlformats.org/officeDocument/2006/relationships/image" Target="../media/image291.png"/><Relationship Id="rId606" Type="http://schemas.openxmlformats.org/officeDocument/2006/relationships/customXml" Target="../ink/ink309.xml"/><Relationship Id="rId648" Type="http://schemas.openxmlformats.org/officeDocument/2006/relationships/image" Target="../media/image317.png"/><Relationship Id="rId245" Type="http://schemas.openxmlformats.org/officeDocument/2006/relationships/image" Target="../media/image122.png"/><Relationship Id="rId287" Type="http://schemas.openxmlformats.org/officeDocument/2006/relationships/customXml" Target="../ink/ink144.xml"/><Relationship Id="rId410" Type="http://schemas.openxmlformats.org/officeDocument/2006/relationships/image" Target="../media/image203.png"/><Relationship Id="rId452" Type="http://schemas.openxmlformats.org/officeDocument/2006/relationships/image" Target="../media/image224.png"/><Relationship Id="rId494" Type="http://schemas.openxmlformats.org/officeDocument/2006/relationships/image" Target="../media/image245.png"/><Relationship Id="rId508" Type="http://schemas.openxmlformats.org/officeDocument/2006/relationships/image" Target="../media/image252.png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image" Target="../media/image155.png"/><Relationship Id="rId354" Type="http://schemas.openxmlformats.org/officeDocument/2006/relationships/image" Target="../media/image176.png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image" Target="../media/image196.png"/><Relationship Id="rId561" Type="http://schemas.openxmlformats.org/officeDocument/2006/relationships/customXml" Target="../ink/ink284.xml"/><Relationship Id="rId617" Type="http://schemas.openxmlformats.org/officeDocument/2006/relationships/image" Target="../media/image302.png"/><Relationship Id="rId214" Type="http://schemas.openxmlformats.org/officeDocument/2006/relationships/customXml" Target="../ink/ink107.xml"/><Relationship Id="rId256" Type="http://schemas.openxmlformats.org/officeDocument/2006/relationships/image" Target="../media/image127.png"/><Relationship Id="rId298" Type="http://schemas.openxmlformats.org/officeDocument/2006/relationships/image" Target="../media/image148.png"/><Relationship Id="rId421" Type="http://schemas.openxmlformats.org/officeDocument/2006/relationships/customXml" Target="../ink/ink212.xml"/><Relationship Id="rId463" Type="http://schemas.openxmlformats.org/officeDocument/2006/relationships/customXml" Target="../ink/ink233.xml"/><Relationship Id="rId519" Type="http://schemas.openxmlformats.org/officeDocument/2006/relationships/customXml" Target="../ink/ink263.xml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customXml" Target="../ink/ink162.xml"/><Relationship Id="rId530" Type="http://schemas.openxmlformats.org/officeDocument/2006/relationships/image" Target="../media/image261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3.xml"/><Relationship Id="rId572" Type="http://schemas.openxmlformats.org/officeDocument/2006/relationships/customXml" Target="../ink/ink290.xml"/><Relationship Id="rId628" Type="http://schemas.openxmlformats.org/officeDocument/2006/relationships/customXml" Target="../ink/ink320.xml"/><Relationship Id="rId225" Type="http://schemas.openxmlformats.org/officeDocument/2006/relationships/image" Target="../media/image112.png"/><Relationship Id="rId267" Type="http://schemas.openxmlformats.org/officeDocument/2006/relationships/customXml" Target="../ink/ink134.xml"/><Relationship Id="rId432" Type="http://schemas.openxmlformats.org/officeDocument/2006/relationships/image" Target="../media/image214.png"/><Relationship Id="rId474" Type="http://schemas.openxmlformats.org/officeDocument/2006/relationships/image" Target="../media/image235.png"/><Relationship Id="rId127" Type="http://schemas.openxmlformats.org/officeDocument/2006/relationships/image" Target="../media/image63.png"/><Relationship Id="rId31" Type="http://schemas.openxmlformats.org/officeDocument/2006/relationships/image" Target="../media/image15.png"/><Relationship Id="rId73" Type="http://schemas.openxmlformats.org/officeDocument/2006/relationships/image" Target="../media/image36.png"/><Relationship Id="rId169" Type="http://schemas.openxmlformats.org/officeDocument/2006/relationships/image" Target="../media/image84.png"/><Relationship Id="rId334" Type="http://schemas.openxmlformats.org/officeDocument/2006/relationships/image" Target="../media/image166.png"/><Relationship Id="rId376" Type="http://schemas.openxmlformats.org/officeDocument/2006/relationships/image" Target="../media/image186.png"/><Relationship Id="rId541" Type="http://schemas.openxmlformats.org/officeDocument/2006/relationships/customXml" Target="../ink/ink274.xml"/><Relationship Id="rId583" Type="http://schemas.openxmlformats.org/officeDocument/2006/relationships/customXml" Target="../ink/ink296.xml"/><Relationship Id="rId639" Type="http://schemas.openxmlformats.org/officeDocument/2006/relationships/customXml" Target="../ink/ink326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image" Target="../media/image138.png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650" Type="http://schemas.openxmlformats.org/officeDocument/2006/relationships/image" Target="../media/image318.png"/><Relationship Id="rId303" Type="http://schemas.openxmlformats.org/officeDocument/2006/relationships/customXml" Target="../ink/ink152.xml"/><Relationship Id="rId485" Type="http://schemas.openxmlformats.org/officeDocument/2006/relationships/customXml" Target="../ink/ink244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customXml" Target="../ink/ink173.xml"/><Relationship Id="rId387" Type="http://schemas.openxmlformats.org/officeDocument/2006/relationships/customXml" Target="../ink/ink195.xml"/><Relationship Id="rId510" Type="http://schemas.openxmlformats.org/officeDocument/2006/relationships/image" Target="../media/image253.png"/><Relationship Id="rId552" Type="http://schemas.openxmlformats.org/officeDocument/2006/relationships/image" Target="../media/image272.png"/><Relationship Id="rId594" Type="http://schemas.openxmlformats.org/officeDocument/2006/relationships/image" Target="../media/image292.png"/><Relationship Id="rId608" Type="http://schemas.openxmlformats.org/officeDocument/2006/relationships/customXml" Target="../ink/ink310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customXml" Target="../ink/ink124.xml"/><Relationship Id="rId412" Type="http://schemas.openxmlformats.org/officeDocument/2006/relationships/image" Target="../media/image204.png"/><Relationship Id="rId107" Type="http://schemas.openxmlformats.org/officeDocument/2006/relationships/image" Target="../media/image53.png"/><Relationship Id="rId289" Type="http://schemas.openxmlformats.org/officeDocument/2006/relationships/customXml" Target="../ink/ink145.xml"/><Relationship Id="rId454" Type="http://schemas.openxmlformats.org/officeDocument/2006/relationships/image" Target="../media/image225.png"/><Relationship Id="rId496" Type="http://schemas.openxmlformats.org/officeDocument/2006/relationships/image" Target="../media/image246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7.png"/><Relationship Id="rId521" Type="http://schemas.openxmlformats.org/officeDocument/2006/relationships/customXml" Target="../ink/ink264.xml"/><Relationship Id="rId563" Type="http://schemas.openxmlformats.org/officeDocument/2006/relationships/customXml" Target="../ink/ink285.xml"/><Relationship Id="rId619" Type="http://schemas.openxmlformats.org/officeDocument/2006/relationships/image" Target="../media/image303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customXml" Target="../ink/ink213.xml"/><Relationship Id="rId258" Type="http://schemas.openxmlformats.org/officeDocument/2006/relationships/image" Target="../media/image128.png"/><Relationship Id="rId465" Type="http://schemas.openxmlformats.org/officeDocument/2006/relationships/customXml" Target="../ink/ink234.xml"/><Relationship Id="rId630" Type="http://schemas.openxmlformats.org/officeDocument/2006/relationships/customXml" Target="../ink/ink321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customXml" Target="../ink/ink163.xml"/><Relationship Id="rId367" Type="http://schemas.openxmlformats.org/officeDocument/2006/relationships/customXml" Target="../ink/ink184.xml"/><Relationship Id="rId532" Type="http://schemas.openxmlformats.org/officeDocument/2006/relationships/image" Target="../media/image262.png"/><Relationship Id="rId574" Type="http://schemas.openxmlformats.org/officeDocument/2006/relationships/customXml" Target="../ink/ink291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customXml" Target="../ink/ink135.xml"/><Relationship Id="rId434" Type="http://schemas.openxmlformats.org/officeDocument/2006/relationships/image" Target="../media/image215.png"/><Relationship Id="rId476" Type="http://schemas.openxmlformats.org/officeDocument/2006/relationships/image" Target="../media/image236.png"/><Relationship Id="rId641" Type="http://schemas.openxmlformats.org/officeDocument/2006/relationships/customXml" Target="../ink/ink327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501" Type="http://schemas.openxmlformats.org/officeDocument/2006/relationships/customXml" Target="../ink/ink252.xml"/><Relationship Id="rId543" Type="http://schemas.openxmlformats.org/officeDocument/2006/relationships/customXml" Target="../ink/ink275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image" Target="../media/image187.png"/><Relationship Id="rId403" Type="http://schemas.openxmlformats.org/officeDocument/2006/relationships/customXml" Target="../ink/ink203.xml"/><Relationship Id="rId585" Type="http://schemas.openxmlformats.org/officeDocument/2006/relationships/customXml" Target="../ink/ink297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customXml" Target="../ink/ink224.xml"/><Relationship Id="rId487" Type="http://schemas.openxmlformats.org/officeDocument/2006/relationships/customXml" Target="../ink/ink245.xml"/><Relationship Id="rId610" Type="http://schemas.openxmlformats.org/officeDocument/2006/relationships/customXml" Target="../ink/ink311.xml"/><Relationship Id="rId652" Type="http://schemas.openxmlformats.org/officeDocument/2006/relationships/image" Target="../media/image319.png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347" Type="http://schemas.openxmlformats.org/officeDocument/2006/relationships/customXml" Target="../ink/ink174.xml"/><Relationship Id="rId512" Type="http://schemas.openxmlformats.org/officeDocument/2006/relationships/customXml" Target="../ink/ink258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customXml" Target="../ink/ink196.xml"/><Relationship Id="rId554" Type="http://schemas.openxmlformats.org/officeDocument/2006/relationships/image" Target="../media/image273.png"/><Relationship Id="rId596" Type="http://schemas.openxmlformats.org/officeDocument/2006/relationships/image" Target="../media/image293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customXml" Target="../ink/ink125.xml"/><Relationship Id="rId414" Type="http://schemas.openxmlformats.org/officeDocument/2006/relationships/image" Target="../media/image205.png"/><Relationship Id="rId456" Type="http://schemas.openxmlformats.org/officeDocument/2006/relationships/image" Target="../media/image226.png"/><Relationship Id="rId498" Type="http://schemas.openxmlformats.org/officeDocument/2006/relationships/image" Target="../media/image247.png"/><Relationship Id="rId621" Type="http://schemas.openxmlformats.org/officeDocument/2006/relationships/image" Target="../media/image30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23" Type="http://schemas.openxmlformats.org/officeDocument/2006/relationships/customXml" Target="../ink/ink265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image" Target="../media/image178.png"/><Relationship Id="rId565" Type="http://schemas.openxmlformats.org/officeDocument/2006/relationships/customXml" Target="../ink/ink286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customXml" Target="../ink/ink214.xml"/><Relationship Id="rId467" Type="http://schemas.openxmlformats.org/officeDocument/2006/relationships/customXml" Target="../ink/ink235.xml"/><Relationship Id="rId632" Type="http://schemas.openxmlformats.org/officeDocument/2006/relationships/customXml" Target="../ink/ink322.xml"/><Relationship Id="rId271" Type="http://schemas.openxmlformats.org/officeDocument/2006/relationships/customXml" Target="../ink/ink136.xml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customXml" Target="../ink/ink164.xml"/><Relationship Id="rId369" Type="http://schemas.openxmlformats.org/officeDocument/2006/relationships/customXml" Target="../ink/ink186.xml"/><Relationship Id="rId534" Type="http://schemas.openxmlformats.org/officeDocument/2006/relationships/image" Target="../media/image263.png"/><Relationship Id="rId576" Type="http://schemas.openxmlformats.org/officeDocument/2006/relationships/customXml" Target="../ink/ink292.xml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image" Target="../media/image188.png"/><Relationship Id="rId436" Type="http://schemas.openxmlformats.org/officeDocument/2006/relationships/image" Target="../media/image216.png"/><Relationship Id="rId601" Type="http://schemas.openxmlformats.org/officeDocument/2006/relationships/customXml" Target="../ink/ink305.xml"/><Relationship Id="rId643" Type="http://schemas.openxmlformats.org/officeDocument/2006/relationships/customXml" Target="../ink/ink328.xml"/><Relationship Id="rId240" Type="http://schemas.openxmlformats.org/officeDocument/2006/relationships/customXml" Target="../ink/ink120.xml"/><Relationship Id="rId478" Type="http://schemas.openxmlformats.org/officeDocument/2006/relationships/image" Target="../media/image237.png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503" Type="http://schemas.openxmlformats.org/officeDocument/2006/relationships/customXml" Target="../ink/ink253.xml"/><Relationship Id="rId545" Type="http://schemas.openxmlformats.org/officeDocument/2006/relationships/customXml" Target="../ink/ink276.xml"/><Relationship Id="rId587" Type="http://schemas.openxmlformats.org/officeDocument/2006/relationships/customXml" Target="../ink/ink298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612" Type="http://schemas.openxmlformats.org/officeDocument/2006/relationships/customXml" Target="../ink/ink312.xml"/><Relationship Id="rId251" Type="http://schemas.openxmlformats.org/officeDocument/2006/relationships/customXml" Target="../ink/ink126.xml"/><Relationship Id="rId489" Type="http://schemas.openxmlformats.org/officeDocument/2006/relationships/customXml" Target="../ink/ink246.xml"/><Relationship Id="rId654" Type="http://schemas.openxmlformats.org/officeDocument/2006/relationships/image" Target="../media/image320.png"/><Relationship Id="rId46" Type="http://schemas.openxmlformats.org/officeDocument/2006/relationships/customXml" Target="../ink/ink23.xml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349" Type="http://schemas.openxmlformats.org/officeDocument/2006/relationships/customXml" Target="../ink/ink175.xml"/><Relationship Id="rId514" Type="http://schemas.openxmlformats.org/officeDocument/2006/relationships/customXml" Target="../ink/ink260.xml"/><Relationship Id="rId556" Type="http://schemas.openxmlformats.org/officeDocument/2006/relationships/image" Target="../media/image2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416" Type="http://schemas.openxmlformats.org/officeDocument/2006/relationships/image" Target="../media/image206.png"/><Relationship Id="rId598" Type="http://schemas.openxmlformats.org/officeDocument/2006/relationships/image" Target="../media/image294.png"/><Relationship Id="rId220" Type="http://schemas.openxmlformats.org/officeDocument/2006/relationships/customXml" Target="../ink/ink110.xml"/><Relationship Id="rId458" Type="http://schemas.openxmlformats.org/officeDocument/2006/relationships/image" Target="../media/image227.png"/><Relationship Id="rId623" Type="http://schemas.openxmlformats.org/officeDocument/2006/relationships/image" Target="../media/image305.png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525" Type="http://schemas.openxmlformats.org/officeDocument/2006/relationships/customXml" Target="../ink/ink266.xml"/><Relationship Id="rId567" Type="http://schemas.openxmlformats.org/officeDocument/2006/relationships/image" Target="../media/image279.png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customXml" Target="../ink/ink236.xml"/><Relationship Id="rId634" Type="http://schemas.openxmlformats.org/officeDocument/2006/relationships/customXml" Target="../ink/ink323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customXml" Target="../ink/ink137.xml"/><Relationship Id="rId329" Type="http://schemas.openxmlformats.org/officeDocument/2006/relationships/customXml" Target="../ink/ink165.xml"/><Relationship Id="rId480" Type="http://schemas.openxmlformats.org/officeDocument/2006/relationships/image" Target="../media/image238.png"/><Relationship Id="rId536" Type="http://schemas.openxmlformats.org/officeDocument/2006/relationships/image" Target="../media/image264.png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578" Type="http://schemas.openxmlformats.org/officeDocument/2006/relationships/customXml" Target="../ink/ink293.xml"/><Relationship Id="rId200" Type="http://schemas.openxmlformats.org/officeDocument/2006/relationships/customXml" Target="../ink/ink100.xml"/><Relationship Id="rId382" Type="http://schemas.openxmlformats.org/officeDocument/2006/relationships/image" Target="../media/image189.png"/><Relationship Id="rId438" Type="http://schemas.openxmlformats.org/officeDocument/2006/relationships/image" Target="../media/image217.png"/><Relationship Id="rId603" Type="http://schemas.openxmlformats.org/officeDocument/2006/relationships/customXml" Target="../ink/ink307.xml"/><Relationship Id="rId645" Type="http://schemas.openxmlformats.org/officeDocument/2006/relationships/customXml" Target="../ink/ink329.xml"/><Relationship Id="rId242" Type="http://schemas.openxmlformats.org/officeDocument/2006/relationships/customXml" Target="../ink/ink121.xml"/><Relationship Id="rId284" Type="http://schemas.openxmlformats.org/officeDocument/2006/relationships/image" Target="../media/image141.png"/><Relationship Id="rId491" Type="http://schemas.openxmlformats.org/officeDocument/2006/relationships/customXml" Target="../ink/ink247.xml"/><Relationship Id="rId505" Type="http://schemas.openxmlformats.org/officeDocument/2006/relationships/customXml" Target="../ink/ink254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547" Type="http://schemas.openxmlformats.org/officeDocument/2006/relationships/customXml" Target="../ink/ink277.xml"/><Relationship Id="rId589" Type="http://schemas.openxmlformats.org/officeDocument/2006/relationships/customXml" Target="../ink/ink299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customXml" Target="../ink/ink176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614" Type="http://schemas.openxmlformats.org/officeDocument/2006/relationships/customXml" Target="../ink/ink313.xml"/><Relationship Id="rId656" Type="http://schemas.openxmlformats.org/officeDocument/2006/relationships/image" Target="../media/image321.png"/><Relationship Id="rId211" Type="http://schemas.openxmlformats.org/officeDocument/2006/relationships/image" Target="../media/image105.png"/><Relationship Id="rId253" Type="http://schemas.openxmlformats.org/officeDocument/2006/relationships/customXml" Target="../ink/ink127.xm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460" Type="http://schemas.openxmlformats.org/officeDocument/2006/relationships/image" Target="../media/image228.png"/><Relationship Id="rId516" Type="http://schemas.openxmlformats.org/officeDocument/2006/relationships/image" Target="../media/image254.png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image" Target="../media/image159.png"/><Relationship Id="rId558" Type="http://schemas.openxmlformats.org/officeDocument/2006/relationships/image" Target="../media/image275.png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image" Target="../media/image180.png"/><Relationship Id="rId418" Type="http://schemas.openxmlformats.org/officeDocument/2006/relationships/image" Target="../media/image207.png"/><Relationship Id="rId625" Type="http://schemas.openxmlformats.org/officeDocument/2006/relationships/image" Target="../media/image306.png"/><Relationship Id="rId222" Type="http://schemas.openxmlformats.org/officeDocument/2006/relationships/customXml" Target="../ink/ink111.xml"/><Relationship Id="rId264" Type="http://schemas.openxmlformats.org/officeDocument/2006/relationships/image" Target="../media/image131.png"/><Relationship Id="rId471" Type="http://schemas.openxmlformats.org/officeDocument/2006/relationships/customXml" Target="../ink/ink237.xml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527" Type="http://schemas.openxmlformats.org/officeDocument/2006/relationships/customXml" Target="../ink/ink267.xml"/><Relationship Id="rId569" Type="http://schemas.openxmlformats.org/officeDocument/2006/relationships/image" Target="../media/image280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customXml" Target="../ink/ink166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580" Type="http://schemas.openxmlformats.org/officeDocument/2006/relationships/image" Target="../media/image285.png"/><Relationship Id="rId636" Type="http://schemas.openxmlformats.org/officeDocument/2006/relationships/customXml" Target="../ink/ink324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6.png"/><Relationship Id="rId440" Type="http://schemas.openxmlformats.org/officeDocument/2006/relationships/image" Target="../media/image218.png"/><Relationship Id="rId28" Type="http://schemas.openxmlformats.org/officeDocument/2006/relationships/customXml" Target="../ink/ink14.xml"/><Relationship Id="rId275" Type="http://schemas.openxmlformats.org/officeDocument/2006/relationships/customXml" Target="../ink/ink138.xml"/><Relationship Id="rId300" Type="http://schemas.openxmlformats.org/officeDocument/2006/relationships/image" Target="../media/image149.png"/><Relationship Id="rId482" Type="http://schemas.openxmlformats.org/officeDocument/2006/relationships/image" Target="../media/image239.png"/><Relationship Id="rId538" Type="http://schemas.openxmlformats.org/officeDocument/2006/relationships/image" Target="../media/image265.png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image" Target="../media/image170.png"/><Relationship Id="rId384" Type="http://schemas.openxmlformats.org/officeDocument/2006/relationships/image" Target="../media/image190.png"/><Relationship Id="rId591" Type="http://schemas.openxmlformats.org/officeDocument/2006/relationships/customXml" Target="../ink/ink300.xml"/><Relationship Id="rId605" Type="http://schemas.openxmlformats.org/officeDocument/2006/relationships/image" Target="../media/image296.png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647" Type="http://schemas.openxmlformats.org/officeDocument/2006/relationships/customXml" Target="../ink/ink330.xml"/><Relationship Id="rId39" Type="http://schemas.openxmlformats.org/officeDocument/2006/relationships/image" Target="../media/image19.png"/><Relationship Id="rId286" Type="http://schemas.openxmlformats.org/officeDocument/2006/relationships/image" Target="../media/image142.png"/><Relationship Id="rId451" Type="http://schemas.openxmlformats.org/officeDocument/2006/relationships/customXml" Target="../ink/ink227.xml"/><Relationship Id="rId493" Type="http://schemas.openxmlformats.org/officeDocument/2006/relationships/customXml" Target="../ink/ink248.xml"/><Relationship Id="rId507" Type="http://schemas.openxmlformats.org/officeDocument/2006/relationships/customXml" Target="../ink/ink255.xml"/><Relationship Id="rId549" Type="http://schemas.openxmlformats.org/officeDocument/2006/relationships/customXml" Target="../ink/ink278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customXml" Target="../ink/ink156.xml"/><Relationship Id="rId353" Type="http://schemas.openxmlformats.org/officeDocument/2006/relationships/customXml" Target="../ink/ink177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560" Type="http://schemas.openxmlformats.org/officeDocument/2006/relationships/image" Target="../media/image276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420" Type="http://schemas.openxmlformats.org/officeDocument/2006/relationships/image" Target="../media/image208.png"/><Relationship Id="rId616" Type="http://schemas.openxmlformats.org/officeDocument/2006/relationships/customXml" Target="../ink/ink314.xml"/><Relationship Id="rId255" Type="http://schemas.openxmlformats.org/officeDocument/2006/relationships/customXml" Target="../ink/ink128.xml"/><Relationship Id="rId297" Type="http://schemas.openxmlformats.org/officeDocument/2006/relationships/customXml" Target="../ink/ink149.xml"/><Relationship Id="rId462" Type="http://schemas.openxmlformats.org/officeDocument/2006/relationships/image" Target="../media/image229.png"/><Relationship Id="rId518" Type="http://schemas.openxmlformats.org/officeDocument/2006/relationships/image" Target="../media/image255.png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image" Target="../media/image160.png"/><Relationship Id="rId364" Type="http://schemas.openxmlformats.org/officeDocument/2006/relationships/image" Target="../media/image181.png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571" Type="http://schemas.openxmlformats.org/officeDocument/2006/relationships/image" Target="../media/image281.png"/><Relationship Id="rId627" Type="http://schemas.openxmlformats.org/officeDocument/2006/relationships/image" Target="../media/image307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66" Type="http://schemas.openxmlformats.org/officeDocument/2006/relationships/image" Target="../media/image132.png"/><Relationship Id="rId431" Type="http://schemas.openxmlformats.org/officeDocument/2006/relationships/customXml" Target="../ink/ink217.xml"/><Relationship Id="rId473" Type="http://schemas.openxmlformats.org/officeDocument/2006/relationships/customXml" Target="../ink/ink238.xml"/><Relationship Id="rId529" Type="http://schemas.openxmlformats.org/officeDocument/2006/relationships/customXml" Target="../ink/ink268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customXml" Target="../ink/ink167.xml"/><Relationship Id="rId540" Type="http://schemas.openxmlformats.org/officeDocument/2006/relationships/image" Target="../media/image266.png"/><Relationship Id="rId72" Type="http://schemas.openxmlformats.org/officeDocument/2006/relationships/customXml" Target="../ink/ink36.xml"/><Relationship Id="rId375" Type="http://schemas.openxmlformats.org/officeDocument/2006/relationships/customXml" Target="../ink/ink189.xml"/><Relationship Id="rId582" Type="http://schemas.openxmlformats.org/officeDocument/2006/relationships/image" Target="../media/image286.png"/><Relationship Id="rId638" Type="http://schemas.openxmlformats.org/officeDocument/2006/relationships/customXml" Target="../ink/ink325.xml"/><Relationship Id="rId3" Type="http://schemas.openxmlformats.org/officeDocument/2006/relationships/image" Target="../media/image1.png"/><Relationship Id="rId235" Type="http://schemas.openxmlformats.org/officeDocument/2006/relationships/image" Target="../media/image117.png"/><Relationship Id="rId277" Type="http://schemas.openxmlformats.org/officeDocument/2006/relationships/customXml" Target="../ink/ink139.xml"/><Relationship Id="rId400" Type="http://schemas.openxmlformats.org/officeDocument/2006/relationships/image" Target="../media/image198.png"/><Relationship Id="rId442" Type="http://schemas.openxmlformats.org/officeDocument/2006/relationships/image" Target="../media/image219.png"/><Relationship Id="rId484" Type="http://schemas.openxmlformats.org/officeDocument/2006/relationships/image" Target="../media/image240.png"/><Relationship Id="rId137" Type="http://schemas.openxmlformats.org/officeDocument/2006/relationships/image" Target="../media/image68.png"/><Relationship Id="rId302" Type="http://schemas.openxmlformats.org/officeDocument/2006/relationships/image" Target="../media/image150.png"/><Relationship Id="rId344" Type="http://schemas.openxmlformats.org/officeDocument/2006/relationships/image" Target="../media/image171.png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86" Type="http://schemas.openxmlformats.org/officeDocument/2006/relationships/image" Target="../media/image191.png"/><Relationship Id="rId551" Type="http://schemas.openxmlformats.org/officeDocument/2006/relationships/customXml" Target="../ink/ink279.xml"/><Relationship Id="rId593" Type="http://schemas.openxmlformats.org/officeDocument/2006/relationships/customXml" Target="../ink/ink301.xml"/><Relationship Id="rId607" Type="http://schemas.openxmlformats.org/officeDocument/2006/relationships/image" Target="../media/image297.png"/><Relationship Id="rId649" Type="http://schemas.openxmlformats.org/officeDocument/2006/relationships/customXml" Target="../ink/ink331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image" Target="../media/image143.png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6.xml"/><Relationship Id="rId106" Type="http://schemas.openxmlformats.org/officeDocument/2006/relationships/customXml" Target="../ink/ink53.xml"/><Relationship Id="rId313" Type="http://schemas.openxmlformats.org/officeDocument/2006/relationships/customXml" Target="../ink/ink157.xml"/><Relationship Id="rId495" Type="http://schemas.openxmlformats.org/officeDocument/2006/relationships/customXml" Target="../ink/ink249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customXml" Target="../ink/ink178.xml"/><Relationship Id="rId397" Type="http://schemas.openxmlformats.org/officeDocument/2006/relationships/customXml" Target="../ink/ink200.xml"/><Relationship Id="rId520" Type="http://schemas.openxmlformats.org/officeDocument/2006/relationships/image" Target="../media/image256.png"/><Relationship Id="rId562" Type="http://schemas.openxmlformats.org/officeDocument/2006/relationships/image" Target="../media/image277.png"/><Relationship Id="rId618" Type="http://schemas.openxmlformats.org/officeDocument/2006/relationships/customXml" Target="../ink/ink315.xml"/><Relationship Id="rId215" Type="http://schemas.openxmlformats.org/officeDocument/2006/relationships/image" Target="../media/image107.png"/><Relationship Id="rId257" Type="http://schemas.openxmlformats.org/officeDocument/2006/relationships/customXml" Target="../ink/ink129.xml"/><Relationship Id="rId422" Type="http://schemas.openxmlformats.org/officeDocument/2006/relationships/image" Target="../media/image209.png"/><Relationship Id="rId464" Type="http://schemas.openxmlformats.org/officeDocument/2006/relationships/image" Target="../media/image230.png"/><Relationship Id="rId299" Type="http://schemas.openxmlformats.org/officeDocument/2006/relationships/customXml" Target="../ink/ink150.xml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66" Type="http://schemas.openxmlformats.org/officeDocument/2006/relationships/image" Target="../media/image182.png"/><Relationship Id="rId573" Type="http://schemas.openxmlformats.org/officeDocument/2006/relationships/image" Target="../media/image282.png"/><Relationship Id="rId226" Type="http://schemas.openxmlformats.org/officeDocument/2006/relationships/customXml" Target="../ink/ink113.xml"/><Relationship Id="rId433" Type="http://schemas.openxmlformats.org/officeDocument/2006/relationships/customXml" Target="../ink/ink218.xml"/><Relationship Id="rId640" Type="http://schemas.openxmlformats.org/officeDocument/2006/relationships/image" Target="../media/image313.png"/><Relationship Id="rId74" Type="http://schemas.openxmlformats.org/officeDocument/2006/relationships/customXml" Target="../ink/ink37.xml"/><Relationship Id="rId377" Type="http://schemas.openxmlformats.org/officeDocument/2006/relationships/customXml" Target="../ink/ink190.xml"/><Relationship Id="rId500" Type="http://schemas.openxmlformats.org/officeDocument/2006/relationships/image" Target="../media/image248.png"/><Relationship Id="rId584" Type="http://schemas.openxmlformats.org/officeDocument/2006/relationships/image" Target="../media/image287.png"/><Relationship Id="rId5" Type="http://schemas.openxmlformats.org/officeDocument/2006/relationships/image" Target="../media/image2.png"/><Relationship Id="rId237" Type="http://schemas.openxmlformats.org/officeDocument/2006/relationships/image" Target="../media/image118.png"/><Relationship Id="rId444" Type="http://schemas.openxmlformats.org/officeDocument/2006/relationships/image" Target="../media/image220.png"/><Relationship Id="rId651" Type="http://schemas.openxmlformats.org/officeDocument/2006/relationships/customXml" Target="../ink/ink332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88" Type="http://schemas.openxmlformats.org/officeDocument/2006/relationships/image" Target="../media/image192.png"/><Relationship Id="rId511" Type="http://schemas.openxmlformats.org/officeDocument/2006/relationships/customXml" Target="../ink/ink257.xml"/><Relationship Id="rId609" Type="http://schemas.openxmlformats.org/officeDocument/2006/relationships/image" Target="../media/image298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595" Type="http://schemas.openxmlformats.org/officeDocument/2006/relationships/customXml" Target="../ink/ink302.xml"/><Relationship Id="rId248" Type="http://schemas.openxmlformats.org/officeDocument/2006/relationships/image" Target="../media/image123.png"/><Relationship Id="rId455" Type="http://schemas.openxmlformats.org/officeDocument/2006/relationships/customXml" Target="../ink/ink229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8.xml"/><Relationship Id="rId522" Type="http://schemas.openxmlformats.org/officeDocument/2006/relationships/image" Target="../media/image257.png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399" Type="http://schemas.openxmlformats.org/officeDocument/2006/relationships/customXml" Target="../ink/ink201.xml"/><Relationship Id="rId259" Type="http://schemas.openxmlformats.org/officeDocument/2006/relationships/customXml" Target="../ink/ink130.xml"/><Relationship Id="rId466" Type="http://schemas.openxmlformats.org/officeDocument/2006/relationships/image" Target="../media/image231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326" Type="http://schemas.openxmlformats.org/officeDocument/2006/relationships/image" Target="../media/image162.png"/><Relationship Id="rId533" Type="http://schemas.openxmlformats.org/officeDocument/2006/relationships/customXml" Target="../ink/ink270.xml"/><Relationship Id="rId172" Type="http://schemas.openxmlformats.org/officeDocument/2006/relationships/customXml" Target="../ink/ink86.xml"/><Relationship Id="rId477" Type="http://schemas.openxmlformats.org/officeDocument/2006/relationships/customXml" Target="../ink/ink240.xml"/><Relationship Id="rId600" Type="http://schemas.openxmlformats.org/officeDocument/2006/relationships/image" Target="../media/image295.png"/><Relationship Id="rId337" Type="http://schemas.openxmlformats.org/officeDocument/2006/relationships/customXml" Target="../ink/ink169.xml"/><Relationship Id="rId34" Type="http://schemas.openxmlformats.org/officeDocument/2006/relationships/customXml" Target="../ink/ink17.xml"/><Relationship Id="rId544" Type="http://schemas.openxmlformats.org/officeDocument/2006/relationships/image" Target="../media/image268.png"/><Relationship Id="rId183" Type="http://schemas.openxmlformats.org/officeDocument/2006/relationships/image" Target="../media/image91.png"/><Relationship Id="rId390" Type="http://schemas.openxmlformats.org/officeDocument/2006/relationships/image" Target="../media/image193.png"/><Relationship Id="rId404" Type="http://schemas.openxmlformats.org/officeDocument/2006/relationships/image" Target="../media/image200.png"/><Relationship Id="rId611" Type="http://schemas.openxmlformats.org/officeDocument/2006/relationships/image" Target="../media/image299.png"/><Relationship Id="rId250" Type="http://schemas.openxmlformats.org/officeDocument/2006/relationships/image" Target="../media/image124.png"/><Relationship Id="rId488" Type="http://schemas.openxmlformats.org/officeDocument/2006/relationships/image" Target="../media/image242.png"/><Relationship Id="rId45" Type="http://schemas.openxmlformats.org/officeDocument/2006/relationships/image" Target="../media/image22.png"/><Relationship Id="rId110" Type="http://schemas.openxmlformats.org/officeDocument/2006/relationships/customXml" Target="../ink/ink55.xml"/><Relationship Id="rId348" Type="http://schemas.openxmlformats.org/officeDocument/2006/relationships/image" Target="../media/image173.png"/><Relationship Id="rId555" Type="http://schemas.openxmlformats.org/officeDocument/2006/relationships/customXml" Target="../ink/ink281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customXml" Target="../ink/ink209.xml"/><Relationship Id="rId622" Type="http://schemas.openxmlformats.org/officeDocument/2006/relationships/customXml" Target="../ink/ink317.xml"/><Relationship Id="rId261" Type="http://schemas.openxmlformats.org/officeDocument/2006/relationships/customXml" Target="../ink/ink131.xml"/><Relationship Id="rId499" Type="http://schemas.openxmlformats.org/officeDocument/2006/relationships/customXml" Target="../ink/ink251.xml"/><Relationship Id="rId56" Type="http://schemas.openxmlformats.org/officeDocument/2006/relationships/customXml" Target="../ink/ink28.xml"/><Relationship Id="rId359" Type="http://schemas.openxmlformats.org/officeDocument/2006/relationships/customXml" Target="../ink/ink180.xml"/><Relationship Id="rId566" Type="http://schemas.openxmlformats.org/officeDocument/2006/relationships/customXml" Target="../ink/ink287.xml"/><Relationship Id="rId121" Type="http://schemas.openxmlformats.org/officeDocument/2006/relationships/image" Target="../media/image60.png"/><Relationship Id="rId219" Type="http://schemas.openxmlformats.org/officeDocument/2006/relationships/image" Target="../media/image109.png"/><Relationship Id="rId426" Type="http://schemas.openxmlformats.org/officeDocument/2006/relationships/image" Target="../media/image211.png"/><Relationship Id="rId633" Type="http://schemas.openxmlformats.org/officeDocument/2006/relationships/image" Target="../media/image310.png"/><Relationship Id="rId67" Type="http://schemas.openxmlformats.org/officeDocument/2006/relationships/image" Target="../media/image33.png"/><Relationship Id="rId272" Type="http://schemas.openxmlformats.org/officeDocument/2006/relationships/image" Target="../media/image135.png"/><Relationship Id="rId577" Type="http://schemas.openxmlformats.org/officeDocument/2006/relationships/image" Target="../media/image284.png"/><Relationship Id="rId132" Type="http://schemas.openxmlformats.org/officeDocument/2006/relationships/customXml" Target="../ink/ink66.xml"/><Relationship Id="rId437" Type="http://schemas.openxmlformats.org/officeDocument/2006/relationships/customXml" Target="../ink/ink220.xml"/><Relationship Id="rId644" Type="http://schemas.openxmlformats.org/officeDocument/2006/relationships/image" Target="../media/image315.png"/><Relationship Id="rId283" Type="http://schemas.openxmlformats.org/officeDocument/2006/relationships/customXml" Target="../ink/ink142.xml"/><Relationship Id="rId490" Type="http://schemas.openxmlformats.org/officeDocument/2006/relationships/image" Target="../media/image243.png"/><Relationship Id="rId504" Type="http://schemas.openxmlformats.org/officeDocument/2006/relationships/image" Target="../media/image250.png"/><Relationship Id="rId78" Type="http://schemas.openxmlformats.org/officeDocument/2006/relationships/customXml" Target="../ink/ink39.xml"/><Relationship Id="rId143" Type="http://schemas.openxmlformats.org/officeDocument/2006/relationships/image" Target="../media/image71.png"/><Relationship Id="rId350" Type="http://schemas.openxmlformats.org/officeDocument/2006/relationships/image" Target="../media/image174.png"/><Relationship Id="rId588" Type="http://schemas.openxmlformats.org/officeDocument/2006/relationships/image" Target="../media/image289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448" Type="http://schemas.openxmlformats.org/officeDocument/2006/relationships/image" Target="../media/image222.png"/><Relationship Id="rId655" Type="http://schemas.openxmlformats.org/officeDocument/2006/relationships/customXml" Target="../ink/ink334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515" Type="http://schemas.openxmlformats.org/officeDocument/2006/relationships/customXml" Target="../ink/ink261.xml"/><Relationship Id="rId89" Type="http://schemas.openxmlformats.org/officeDocument/2006/relationships/image" Target="../media/image44.png"/><Relationship Id="rId154" Type="http://schemas.openxmlformats.org/officeDocument/2006/relationships/customXml" Target="../ink/ink77.xml"/><Relationship Id="rId361" Type="http://schemas.openxmlformats.org/officeDocument/2006/relationships/customXml" Target="../ink/ink181.xml"/><Relationship Id="rId599" Type="http://schemas.openxmlformats.org/officeDocument/2006/relationships/customXml" Target="../ink/ink304.xml"/><Relationship Id="rId459" Type="http://schemas.openxmlformats.org/officeDocument/2006/relationships/customXml" Target="../ink/ink231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319" Type="http://schemas.openxmlformats.org/officeDocument/2006/relationships/customXml" Target="../ink/ink160.xml"/><Relationship Id="rId526" Type="http://schemas.openxmlformats.org/officeDocument/2006/relationships/image" Target="../media/image25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7.png"/><Relationship Id="rId18" Type="http://schemas.openxmlformats.org/officeDocument/2006/relationships/customXml" Target="../ink/ink343.xml"/><Relationship Id="rId26" Type="http://schemas.openxmlformats.org/officeDocument/2006/relationships/customXml" Target="../ink/ink347.xml"/><Relationship Id="rId39" Type="http://schemas.openxmlformats.org/officeDocument/2006/relationships/image" Target="../media/image340.png"/><Relationship Id="rId21" Type="http://schemas.openxmlformats.org/officeDocument/2006/relationships/image" Target="../media/image331.png"/><Relationship Id="rId34" Type="http://schemas.openxmlformats.org/officeDocument/2006/relationships/customXml" Target="../ink/ink351.xml"/><Relationship Id="rId7" Type="http://schemas.openxmlformats.org/officeDocument/2006/relationships/image" Target="../media/image324.png"/><Relationship Id="rId2" Type="http://schemas.openxmlformats.org/officeDocument/2006/relationships/customXml" Target="../ink/ink335.xml"/><Relationship Id="rId16" Type="http://schemas.openxmlformats.org/officeDocument/2006/relationships/customXml" Target="../ink/ink342.xml"/><Relationship Id="rId20" Type="http://schemas.openxmlformats.org/officeDocument/2006/relationships/customXml" Target="../ink/ink344.xml"/><Relationship Id="rId29" Type="http://schemas.openxmlformats.org/officeDocument/2006/relationships/image" Target="../media/image335.png"/><Relationship Id="rId41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7.xml"/><Relationship Id="rId11" Type="http://schemas.openxmlformats.org/officeDocument/2006/relationships/image" Target="../media/image326.png"/><Relationship Id="rId24" Type="http://schemas.openxmlformats.org/officeDocument/2006/relationships/customXml" Target="../ink/ink346.xml"/><Relationship Id="rId32" Type="http://schemas.openxmlformats.org/officeDocument/2006/relationships/customXml" Target="../ink/ink350.xml"/><Relationship Id="rId37" Type="http://schemas.openxmlformats.org/officeDocument/2006/relationships/image" Target="../media/image339.png"/><Relationship Id="rId40" Type="http://schemas.openxmlformats.org/officeDocument/2006/relationships/customXml" Target="../ink/ink354.xml"/><Relationship Id="rId5" Type="http://schemas.openxmlformats.org/officeDocument/2006/relationships/image" Target="../media/image323.png"/><Relationship Id="rId15" Type="http://schemas.openxmlformats.org/officeDocument/2006/relationships/image" Target="../media/image328.png"/><Relationship Id="rId23" Type="http://schemas.openxmlformats.org/officeDocument/2006/relationships/image" Target="../media/image332.png"/><Relationship Id="rId28" Type="http://schemas.openxmlformats.org/officeDocument/2006/relationships/customXml" Target="../ink/ink348.xml"/><Relationship Id="rId36" Type="http://schemas.openxmlformats.org/officeDocument/2006/relationships/customXml" Target="../ink/ink352.xml"/><Relationship Id="rId10" Type="http://schemas.openxmlformats.org/officeDocument/2006/relationships/customXml" Target="../ink/ink339.xml"/><Relationship Id="rId19" Type="http://schemas.openxmlformats.org/officeDocument/2006/relationships/image" Target="../media/image330.png"/><Relationship Id="rId31" Type="http://schemas.openxmlformats.org/officeDocument/2006/relationships/image" Target="../media/image336.png"/><Relationship Id="rId4" Type="http://schemas.openxmlformats.org/officeDocument/2006/relationships/customXml" Target="../ink/ink336.xml"/><Relationship Id="rId9" Type="http://schemas.openxmlformats.org/officeDocument/2006/relationships/image" Target="../media/image325.png"/><Relationship Id="rId14" Type="http://schemas.openxmlformats.org/officeDocument/2006/relationships/customXml" Target="../ink/ink341.xml"/><Relationship Id="rId22" Type="http://schemas.openxmlformats.org/officeDocument/2006/relationships/customXml" Target="../ink/ink345.xml"/><Relationship Id="rId27" Type="http://schemas.openxmlformats.org/officeDocument/2006/relationships/image" Target="../media/image334.png"/><Relationship Id="rId30" Type="http://schemas.openxmlformats.org/officeDocument/2006/relationships/customXml" Target="../ink/ink349.xml"/><Relationship Id="rId35" Type="http://schemas.openxmlformats.org/officeDocument/2006/relationships/image" Target="../media/image338.png"/><Relationship Id="rId8" Type="http://schemas.openxmlformats.org/officeDocument/2006/relationships/customXml" Target="../ink/ink338.xml"/><Relationship Id="rId3" Type="http://schemas.openxmlformats.org/officeDocument/2006/relationships/image" Target="../media/image322.png"/><Relationship Id="rId12" Type="http://schemas.openxmlformats.org/officeDocument/2006/relationships/customXml" Target="../ink/ink340.xml"/><Relationship Id="rId17" Type="http://schemas.openxmlformats.org/officeDocument/2006/relationships/image" Target="../media/image329.png"/><Relationship Id="rId25" Type="http://schemas.openxmlformats.org/officeDocument/2006/relationships/image" Target="../media/image333.png"/><Relationship Id="rId33" Type="http://schemas.openxmlformats.org/officeDocument/2006/relationships/image" Target="../media/image337.png"/><Relationship Id="rId38" Type="http://schemas.openxmlformats.org/officeDocument/2006/relationships/customXml" Target="../ink/ink35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3.xml"/><Relationship Id="rId299" Type="http://schemas.openxmlformats.org/officeDocument/2006/relationships/customXml" Target="../ink/ink505.xml"/><Relationship Id="rId21" Type="http://schemas.openxmlformats.org/officeDocument/2006/relationships/image" Target="../media/image351.png"/><Relationship Id="rId63" Type="http://schemas.openxmlformats.org/officeDocument/2006/relationships/customXml" Target="../ink/ink386.xml"/><Relationship Id="rId159" Type="http://schemas.openxmlformats.org/officeDocument/2006/relationships/customXml" Target="../ink/ink434.xml"/><Relationship Id="rId324" Type="http://schemas.openxmlformats.org/officeDocument/2006/relationships/customXml" Target="../ink/ink518.xml"/><Relationship Id="rId366" Type="http://schemas.openxmlformats.org/officeDocument/2006/relationships/customXml" Target="../ink/ink539.xml"/><Relationship Id="rId170" Type="http://schemas.openxmlformats.org/officeDocument/2006/relationships/image" Target="../media/image425.png"/><Relationship Id="rId226" Type="http://schemas.openxmlformats.org/officeDocument/2006/relationships/customXml" Target="../ink/ink468.xml"/><Relationship Id="rId433" Type="http://schemas.openxmlformats.org/officeDocument/2006/relationships/image" Target="../media/image549.png"/><Relationship Id="rId268" Type="http://schemas.openxmlformats.org/officeDocument/2006/relationships/customXml" Target="../ink/ink489.xml"/><Relationship Id="rId475" Type="http://schemas.openxmlformats.org/officeDocument/2006/relationships/customXml" Target="../ink/ink597.xml"/><Relationship Id="rId32" Type="http://schemas.openxmlformats.org/officeDocument/2006/relationships/customXml" Target="../ink/ink370.xml"/><Relationship Id="rId74" Type="http://schemas.openxmlformats.org/officeDocument/2006/relationships/image" Target="../media/image377.png"/><Relationship Id="rId128" Type="http://schemas.openxmlformats.org/officeDocument/2006/relationships/image" Target="../media/image404.png"/><Relationship Id="rId335" Type="http://schemas.openxmlformats.org/officeDocument/2006/relationships/image" Target="../media/image503.png"/><Relationship Id="rId377" Type="http://schemas.openxmlformats.org/officeDocument/2006/relationships/customXml" Target="../ink/ink545.xml"/><Relationship Id="rId500" Type="http://schemas.openxmlformats.org/officeDocument/2006/relationships/image" Target="../media/image580.png"/><Relationship Id="rId5" Type="http://schemas.openxmlformats.org/officeDocument/2006/relationships/image" Target="../media/image343.png"/><Relationship Id="rId181" Type="http://schemas.openxmlformats.org/officeDocument/2006/relationships/customXml" Target="../ink/ink445.xml"/><Relationship Id="rId237" Type="http://schemas.openxmlformats.org/officeDocument/2006/relationships/image" Target="../media/image456.png"/><Relationship Id="rId402" Type="http://schemas.openxmlformats.org/officeDocument/2006/relationships/customXml" Target="../ink/ink558.xml"/><Relationship Id="rId279" Type="http://schemas.openxmlformats.org/officeDocument/2006/relationships/image" Target="../media/image476.png"/><Relationship Id="rId444" Type="http://schemas.openxmlformats.org/officeDocument/2006/relationships/image" Target="../media/image554.png"/><Relationship Id="rId486" Type="http://schemas.openxmlformats.org/officeDocument/2006/relationships/image" Target="../media/image573.png"/><Relationship Id="rId43" Type="http://schemas.openxmlformats.org/officeDocument/2006/relationships/customXml" Target="../ink/ink376.xml"/><Relationship Id="rId139" Type="http://schemas.openxmlformats.org/officeDocument/2006/relationships/customXml" Target="../ink/ink424.xml"/><Relationship Id="rId290" Type="http://schemas.openxmlformats.org/officeDocument/2006/relationships/image" Target="../media/image481.png"/><Relationship Id="rId304" Type="http://schemas.openxmlformats.org/officeDocument/2006/relationships/image" Target="../media/image488.png"/><Relationship Id="rId346" Type="http://schemas.openxmlformats.org/officeDocument/2006/relationships/customXml" Target="../ink/ink529.xml"/><Relationship Id="rId388" Type="http://schemas.openxmlformats.org/officeDocument/2006/relationships/image" Target="../media/image528.png"/><Relationship Id="rId85" Type="http://schemas.openxmlformats.org/officeDocument/2006/relationships/customXml" Target="../ink/ink397.xml"/><Relationship Id="rId150" Type="http://schemas.openxmlformats.org/officeDocument/2006/relationships/image" Target="../media/image415.png"/><Relationship Id="rId192" Type="http://schemas.openxmlformats.org/officeDocument/2006/relationships/image" Target="../media/image435.png"/><Relationship Id="rId206" Type="http://schemas.openxmlformats.org/officeDocument/2006/relationships/image" Target="../media/image442.png"/><Relationship Id="rId413" Type="http://schemas.openxmlformats.org/officeDocument/2006/relationships/image" Target="../media/image540.png"/><Relationship Id="rId248" Type="http://schemas.openxmlformats.org/officeDocument/2006/relationships/customXml" Target="../ink/ink479.xml"/><Relationship Id="rId455" Type="http://schemas.openxmlformats.org/officeDocument/2006/relationships/image" Target="../media/image559.png"/><Relationship Id="rId497" Type="http://schemas.openxmlformats.org/officeDocument/2006/relationships/customXml" Target="../ink/ink609.xml"/><Relationship Id="rId12" Type="http://schemas.openxmlformats.org/officeDocument/2006/relationships/customXml" Target="../ink/ink360.xml"/><Relationship Id="rId108" Type="http://schemas.openxmlformats.org/officeDocument/2006/relationships/image" Target="../media/image394.png"/><Relationship Id="rId315" Type="http://schemas.openxmlformats.org/officeDocument/2006/relationships/image" Target="../media/image493.png"/><Relationship Id="rId357" Type="http://schemas.openxmlformats.org/officeDocument/2006/relationships/image" Target="../media/image514.png"/><Relationship Id="rId54" Type="http://schemas.openxmlformats.org/officeDocument/2006/relationships/image" Target="../media/image367.png"/><Relationship Id="rId96" Type="http://schemas.openxmlformats.org/officeDocument/2006/relationships/image" Target="../media/image388.png"/><Relationship Id="rId161" Type="http://schemas.openxmlformats.org/officeDocument/2006/relationships/customXml" Target="../ink/ink435.xml"/><Relationship Id="rId217" Type="http://schemas.openxmlformats.org/officeDocument/2006/relationships/customXml" Target="../ink/ink463.xml"/><Relationship Id="rId399" Type="http://schemas.openxmlformats.org/officeDocument/2006/relationships/image" Target="../media/image533.png"/><Relationship Id="rId259" Type="http://schemas.openxmlformats.org/officeDocument/2006/relationships/image" Target="../media/image466.png"/><Relationship Id="rId424" Type="http://schemas.openxmlformats.org/officeDocument/2006/relationships/customXml" Target="../ink/ink570.xml"/><Relationship Id="rId466" Type="http://schemas.openxmlformats.org/officeDocument/2006/relationships/image" Target="../media/image564.png"/><Relationship Id="rId23" Type="http://schemas.openxmlformats.org/officeDocument/2006/relationships/image" Target="../media/image352.png"/><Relationship Id="rId119" Type="http://schemas.openxmlformats.org/officeDocument/2006/relationships/customXml" Target="../ink/ink414.xml"/><Relationship Id="rId270" Type="http://schemas.openxmlformats.org/officeDocument/2006/relationships/customXml" Target="../ink/ink490.xml"/><Relationship Id="rId326" Type="http://schemas.openxmlformats.org/officeDocument/2006/relationships/customXml" Target="../ink/ink519.xml"/><Relationship Id="rId65" Type="http://schemas.openxmlformats.org/officeDocument/2006/relationships/customXml" Target="../ink/ink387.xml"/><Relationship Id="rId130" Type="http://schemas.openxmlformats.org/officeDocument/2006/relationships/image" Target="../media/image405.png"/><Relationship Id="rId368" Type="http://schemas.openxmlformats.org/officeDocument/2006/relationships/customXml" Target="../ink/ink540.xml"/><Relationship Id="rId172" Type="http://schemas.openxmlformats.org/officeDocument/2006/relationships/image" Target="../media/image426.png"/><Relationship Id="rId228" Type="http://schemas.openxmlformats.org/officeDocument/2006/relationships/customXml" Target="../ink/ink469.xml"/><Relationship Id="rId435" Type="http://schemas.openxmlformats.org/officeDocument/2006/relationships/customXml" Target="../ink/ink576.xml"/><Relationship Id="rId477" Type="http://schemas.openxmlformats.org/officeDocument/2006/relationships/customXml" Target="../ink/ink598.xml"/><Relationship Id="rId281" Type="http://schemas.openxmlformats.org/officeDocument/2006/relationships/image" Target="../media/image477.png"/><Relationship Id="rId337" Type="http://schemas.openxmlformats.org/officeDocument/2006/relationships/image" Target="../media/image504.png"/><Relationship Id="rId502" Type="http://schemas.openxmlformats.org/officeDocument/2006/relationships/image" Target="../media/image581.png"/><Relationship Id="rId34" Type="http://schemas.openxmlformats.org/officeDocument/2006/relationships/customXml" Target="../ink/ink371.xml"/><Relationship Id="rId76" Type="http://schemas.openxmlformats.org/officeDocument/2006/relationships/image" Target="../media/image378.png"/><Relationship Id="rId141" Type="http://schemas.openxmlformats.org/officeDocument/2006/relationships/customXml" Target="../ink/ink425.xml"/><Relationship Id="rId379" Type="http://schemas.openxmlformats.org/officeDocument/2006/relationships/customXml" Target="../ink/ink546.xml"/><Relationship Id="rId7" Type="http://schemas.openxmlformats.org/officeDocument/2006/relationships/image" Target="../media/image344.png"/><Relationship Id="rId183" Type="http://schemas.openxmlformats.org/officeDocument/2006/relationships/customXml" Target="../ink/ink446.xml"/><Relationship Id="rId239" Type="http://schemas.openxmlformats.org/officeDocument/2006/relationships/image" Target="../media/image457.png"/><Relationship Id="rId390" Type="http://schemas.openxmlformats.org/officeDocument/2006/relationships/image" Target="../media/image529.png"/><Relationship Id="rId404" Type="http://schemas.openxmlformats.org/officeDocument/2006/relationships/customXml" Target="../ink/ink559.xml"/><Relationship Id="rId446" Type="http://schemas.openxmlformats.org/officeDocument/2006/relationships/image" Target="../media/image555.png"/><Relationship Id="rId250" Type="http://schemas.openxmlformats.org/officeDocument/2006/relationships/customXml" Target="../ink/ink480.xml"/><Relationship Id="rId292" Type="http://schemas.openxmlformats.org/officeDocument/2006/relationships/image" Target="../media/image482.png"/><Relationship Id="rId306" Type="http://schemas.openxmlformats.org/officeDocument/2006/relationships/image" Target="../media/image489.png"/><Relationship Id="rId488" Type="http://schemas.openxmlformats.org/officeDocument/2006/relationships/image" Target="../media/image574.png"/><Relationship Id="rId45" Type="http://schemas.openxmlformats.org/officeDocument/2006/relationships/customXml" Target="../ink/ink377.xml"/><Relationship Id="rId87" Type="http://schemas.openxmlformats.org/officeDocument/2006/relationships/customXml" Target="../ink/ink398.xml"/><Relationship Id="rId110" Type="http://schemas.openxmlformats.org/officeDocument/2006/relationships/image" Target="../media/image395.png"/><Relationship Id="rId348" Type="http://schemas.openxmlformats.org/officeDocument/2006/relationships/customXml" Target="../ink/ink530.xml"/><Relationship Id="rId152" Type="http://schemas.openxmlformats.org/officeDocument/2006/relationships/image" Target="../media/image416.png"/><Relationship Id="rId194" Type="http://schemas.openxmlformats.org/officeDocument/2006/relationships/image" Target="../media/image436.png"/><Relationship Id="rId208" Type="http://schemas.openxmlformats.org/officeDocument/2006/relationships/image" Target="../media/image443.png"/><Relationship Id="rId415" Type="http://schemas.openxmlformats.org/officeDocument/2006/relationships/image" Target="../media/image541.png"/><Relationship Id="rId457" Type="http://schemas.openxmlformats.org/officeDocument/2006/relationships/image" Target="../media/image560.png"/><Relationship Id="rId261" Type="http://schemas.openxmlformats.org/officeDocument/2006/relationships/image" Target="../media/image467.png"/><Relationship Id="rId499" Type="http://schemas.openxmlformats.org/officeDocument/2006/relationships/customXml" Target="../ink/ink610.xml"/><Relationship Id="rId14" Type="http://schemas.openxmlformats.org/officeDocument/2006/relationships/customXml" Target="../ink/ink361.xml"/><Relationship Id="rId56" Type="http://schemas.openxmlformats.org/officeDocument/2006/relationships/image" Target="../media/image368.png"/><Relationship Id="rId317" Type="http://schemas.openxmlformats.org/officeDocument/2006/relationships/image" Target="../media/image494.png"/><Relationship Id="rId359" Type="http://schemas.openxmlformats.org/officeDocument/2006/relationships/image" Target="../media/image515.png"/><Relationship Id="rId98" Type="http://schemas.openxmlformats.org/officeDocument/2006/relationships/image" Target="../media/image389.png"/><Relationship Id="rId121" Type="http://schemas.openxmlformats.org/officeDocument/2006/relationships/customXml" Target="../ink/ink415.xml"/><Relationship Id="rId163" Type="http://schemas.openxmlformats.org/officeDocument/2006/relationships/customXml" Target="../ink/ink436.xml"/><Relationship Id="rId219" Type="http://schemas.openxmlformats.org/officeDocument/2006/relationships/customXml" Target="../ink/ink464.xml"/><Relationship Id="rId370" Type="http://schemas.openxmlformats.org/officeDocument/2006/relationships/customXml" Target="../ink/ink541.xml"/><Relationship Id="rId426" Type="http://schemas.openxmlformats.org/officeDocument/2006/relationships/customXml" Target="../ink/ink571.xml"/><Relationship Id="rId230" Type="http://schemas.openxmlformats.org/officeDocument/2006/relationships/customXml" Target="../ink/ink470.xml"/><Relationship Id="rId468" Type="http://schemas.openxmlformats.org/officeDocument/2006/relationships/image" Target="../media/image565.png"/><Relationship Id="rId25" Type="http://schemas.openxmlformats.org/officeDocument/2006/relationships/image" Target="../media/image353.png"/><Relationship Id="rId67" Type="http://schemas.openxmlformats.org/officeDocument/2006/relationships/customXml" Target="../ink/ink388.xml"/><Relationship Id="rId272" Type="http://schemas.openxmlformats.org/officeDocument/2006/relationships/customXml" Target="../ink/ink491.xml"/><Relationship Id="rId328" Type="http://schemas.openxmlformats.org/officeDocument/2006/relationships/customXml" Target="../ink/ink520.xml"/><Relationship Id="rId132" Type="http://schemas.openxmlformats.org/officeDocument/2006/relationships/image" Target="../media/image406.png"/><Relationship Id="rId174" Type="http://schemas.openxmlformats.org/officeDocument/2006/relationships/image" Target="../media/image427.png"/><Relationship Id="rId381" Type="http://schemas.openxmlformats.org/officeDocument/2006/relationships/customXml" Target="../ink/ink547.xml"/><Relationship Id="rId241" Type="http://schemas.openxmlformats.org/officeDocument/2006/relationships/image" Target="../media/image458.png"/><Relationship Id="rId437" Type="http://schemas.openxmlformats.org/officeDocument/2006/relationships/customXml" Target="../ink/ink577.xml"/><Relationship Id="rId479" Type="http://schemas.openxmlformats.org/officeDocument/2006/relationships/image" Target="../media/image570.png"/><Relationship Id="rId36" Type="http://schemas.openxmlformats.org/officeDocument/2006/relationships/image" Target="../media/image358.png"/><Relationship Id="rId283" Type="http://schemas.openxmlformats.org/officeDocument/2006/relationships/image" Target="../media/image478.png"/><Relationship Id="rId339" Type="http://schemas.openxmlformats.org/officeDocument/2006/relationships/image" Target="../media/image505.png"/><Relationship Id="rId490" Type="http://schemas.openxmlformats.org/officeDocument/2006/relationships/image" Target="../media/image575.png"/><Relationship Id="rId504" Type="http://schemas.openxmlformats.org/officeDocument/2006/relationships/image" Target="../media/image582.png"/><Relationship Id="rId78" Type="http://schemas.openxmlformats.org/officeDocument/2006/relationships/image" Target="../media/image379.png"/><Relationship Id="rId101" Type="http://schemas.openxmlformats.org/officeDocument/2006/relationships/customXml" Target="../ink/ink405.xml"/><Relationship Id="rId143" Type="http://schemas.openxmlformats.org/officeDocument/2006/relationships/customXml" Target="../ink/ink426.xml"/><Relationship Id="rId185" Type="http://schemas.openxmlformats.org/officeDocument/2006/relationships/customXml" Target="../ink/ink447.xml"/><Relationship Id="rId350" Type="http://schemas.openxmlformats.org/officeDocument/2006/relationships/customXml" Target="../ink/ink531.xml"/><Relationship Id="rId406" Type="http://schemas.openxmlformats.org/officeDocument/2006/relationships/customXml" Target="../ink/ink560.xml"/><Relationship Id="rId9" Type="http://schemas.openxmlformats.org/officeDocument/2006/relationships/image" Target="../media/image345.png"/><Relationship Id="rId210" Type="http://schemas.openxmlformats.org/officeDocument/2006/relationships/image" Target="../media/image444.png"/><Relationship Id="rId392" Type="http://schemas.openxmlformats.org/officeDocument/2006/relationships/image" Target="../media/image530.png"/><Relationship Id="rId448" Type="http://schemas.openxmlformats.org/officeDocument/2006/relationships/image" Target="../media/image556.png"/><Relationship Id="rId252" Type="http://schemas.openxmlformats.org/officeDocument/2006/relationships/customXml" Target="../ink/ink481.xml"/><Relationship Id="rId294" Type="http://schemas.openxmlformats.org/officeDocument/2006/relationships/image" Target="../media/image483.png"/><Relationship Id="rId308" Type="http://schemas.openxmlformats.org/officeDocument/2006/relationships/customXml" Target="../ink/ink510.xml"/><Relationship Id="rId47" Type="http://schemas.openxmlformats.org/officeDocument/2006/relationships/customXml" Target="../ink/ink378.xml"/><Relationship Id="rId89" Type="http://schemas.openxmlformats.org/officeDocument/2006/relationships/customXml" Target="../ink/ink399.xml"/><Relationship Id="rId112" Type="http://schemas.openxmlformats.org/officeDocument/2006/relationships/image" Target="../media/image396.png"/><Relationship Id="rId154" Type="http://schemas.openxmlformats.org/officeDocument/2006/relationships/image" Target="../media/image417.png"/><Relationship Id="rId361" Type="http://schemas.openxmlformats.org/officeDocument/2006/relationships/image" Target="../media/image516.png"/><Relationship Id="rId196" Type="http://schemas.openxmlformats.org/officeDocument/2006/relationships/image" Target="../media/image437.png"/><Relationship Id="rId417" Type="http://schemas.openxmlformats.org/officeDocument/2006/relationships/image" Target="../media/image542.png"/><Relationship Id="rId459" Type="http://schemas.openxmlformats.org/officeDocument/2006/relationships/image" Target="../media/image561.png"/><Relationship Id="rId16" Type="http://schemas.openxmlformats.org/officeDocument/2006/relationships/customXml" Target="../ink/ink362.xml"/><Relationship Id="rId221" Type="http://schemas.openxmlformats.org/officeDocument/2006/relationships/customXml" Target="../ink/ink465.xml"/><Relationship Id="rId263" Type="http://schemas.openxmlformats.org/officeDocument/2006/relationships/image" Target="../media/image468.png"/><Relationship Id="rId319" Type="http://schemas.openxmlformats.org/officeDocument/2006/relationships/image" Target="../media/image495.png"/><Relationship Id="rId470" Type="http://schemas.openxmlformats.org/officeDocument/2006/relationships/image" Target="../media/image566.png"/><Relationship Id="rId58" Type="http://schemas.openxmlformats.org/officeDocument/2006/relationships/image" Target="../media/image369.png"/><Relationship Id="rId123" Type="http://schemas.openxmlformats.org/officeDocument/2006/relationships/customXml" Target="../ink/ink416.xml"/><Relationship Id="rId330" Type="http://schemas.openxmlformats.org/officeDocument/2006/relationships/customXml" Target="../ink/ink521.xml"/><Relationship Id="rId165" Type="http://schemas.openxmlformats.org/officeDocument/2006/relationships/customXml" Target="../ink/ink437.xml"/><Relationship Id="rId372" Type="http://schemas.openxmlformats.org/officeDocument/2006/relationships/customXml" Target="../ink/ink542.xml"/><Relationship Id="rId428" Type="http://schemas.openxmlformats.org/officeDocument/2006/relationships/customXml" Target="../ink/ink572.xml"/><Relationship Id="rId232" Type="http://schemas.openxmlformats.org/officeDocument/2006/relationships/customXml" Target="../ink/ink471.xml"/><Relationship Id="rId274" Type="http://schemas.openxmlformats.org/officeDocument/2006/relationships/customXml" Target="../ink/ink492.xml"/><Relationship Id="rId481" Type="http://schemas.openxmlformats.org/officeDocument/2006/relationships/customXml" Target="../ink/ink601.xml"/><Relationship Id="rId27" Type="http://schemas.openxmlformats.org/officeDocument/2006/relationships/image" Target="../media/image354.png"/><Relationship Id="rId69" Type="http://schemas.openxmlformats.org/officeDocument/2006/relationships/customXml" Target="../ink/ink389.xml"/><Relationship Id="rId134" Type="http://schemas.openxmlformats.org/officeDocument/2006/relationships/image" Target="../media/image407.png"/><Relationship Id="rId80" Type="http://schemas.openxmlformats.org/officeDocument/2006/relationships/image" Target="../media/image380.png"/><Relationship Id="rId176" Type="http://schemas.openxmlformats.org/officeDocument/2006/relationships/image" Target="../media/image428.png"/><Relationship Id="rId341" Type="http://schemas.openxmlformats.org/officeDocument/2006/relationships/image" Target="../media/image506.png"/><Relationship Id="rId383" Type="http://schemas.openxmlformats.org/officeDocument/2006/relationships/customXml" Target="../ink/ink548.xml"/><Relationship Id="rId439" Type="http://schemas.openxmlformats.org/officeDocument/2006/relationships/customXml" Target="../ink/ink578.xml"/><Relationship Id="rId201" Type="http://schemas.openxmlformats.org/officeDocument/2006/relationships/customXml" Target="../ink/ink455.xml"/><Relationship Id="rId243" Type="http://schemas.openxmlformats.org/officeDocument/2006/relationships/image" Target="../media/image459.png"/><Relationship Id="rId285" Type="http://schemas.openxmlformats.org/officeDocument/2006/relationships/customXml" Target="../ink/ink498.xml"/><Relationship Id="rId450" Type="http://schemas.openxmlformats.org/officeDocument/2006/relationships/image" Target="../media/image557.png"/><Relationship Id="rId506" Type="http://schemas.openxmlformats.org/officeDocument/2006/relationships/image" Target="../media/image583.png"/><Relationship Id="rId38" Type="http://schemas.openxmlformats.org/officeDocument/2006/relationships/image" Target="../media/image359.png"/><Relationship Id="rId103" Type="http://schemas.openxmlformats.org/officeDocument/2006/relationships/customXml" Target="../ink/ink406.xml"/><Relationship Id="rId310" Type="http://schemas.openxmlformats.org/officeDocument/2006/relationships/customXml" Target="../ink/ink511.xml"/><Relationship Id="rId492" Type="http://schemas.openxmlformats.org/officeDocument/2006/relationships/image" Target="../media/image576.png"/><Relationship Id="rId91" Type="http://schemas.openxmlformats.org/officeDocument/2006/relationships/customXml" Target="../ink/ink400.xml"/><Relationship Id="rId145" Type="http://schemas.openxmlformats.org/officeDocument/2006/relationships/customXml" Target="../ink/ink427.xml"/><Relationship Id="rId187" Type="http://schemas.openxmlformats.org/officeDocument/2006/relationships/customXml" Target="../ink/ink448.xml"/><Relationship Id="rId352" Type="http://schemas.openxmlformats.org/officeDocument/2006/relationships/customXml" Target="../ink/ink532.xml"/><Relationship Id="rId394" Type="http://schemas.openxmlformats.org/officeDocument/2006/relationships/image" Target="../media/image531.png"/><Relationship Id="rId408" Type="http://schemas.openxmlformats.org/officeDocument/2006/relationships/customXml" Target="../ink/ink561.xml"/><Relationship Id="rId212" Type="http://schemas.openxmlformats.org/officeDocument/2006/relationships/image" Target="../media/image445.png"/><Relationship Id="rId254" Type="http://schemas.openxmlformats.org/officeDocument/2006/relationships/customXml" Target="../ink/ink482.xml"/><Relationship Id="rId49" Type="http://schemas.openxmlformats.org/officeDocument/2006/relationships/customXml" Target="../ink/ink379.xml"/><Relationship Id="rId114" Type="http://schemas.openxmlformats.org/officeDocument/2006/relationships/image" Target="../media/image397.png"/><Relationship Id="rId296" Type="http://schemas.openxmlformats.org/officeDocument/2006/relationships/image" Target="../media/image484.png"/><Relationship Id="rId461" Type="http://schemas.openxmlformats.org/officeDocument/2006/relationships/image" Target="../media/image562.png"/><Relationship Id="rId60" Type="http://schemas.openxmlformats.org/officeDocument/2006/relationships/image" Target="../media/image370.png"/><Relationship Id="rId156" Type="http://schemas.openxmlformats.org/officeDocument/2006/relationships/image" Target="../media/image418.png"/><Relationship Id="rId198" Type="http://schemas.openxmlformats.org/officeDocument/2006/relationships/image" Target="../media/image438.png"/><Relationship Id="rId321" Type="http://schemas.openxmlformats.org/officeDocument/2006/relationships/image" Target="../media/image496.png"/><Relationship Id="rId363" Type="http://schemas.openxmlformats.org/officeDocument/2006/relationships/image" Target="../media/image517.png"/><Relationship Id="rId419" Type="http://schemas.openxmlformats.org/officeDocument/2006/relationships/customXml" Target="../ink/ink567.xml"/><Relationship Id="rId223" Type="http://schemas.openxmlformats.org/officeDocument/2006/relationships/customXml" Target="../ink/ink466.xml"/><Relationship Id="rId430" Type="http://schemas.openxmlformats.org/officeDocument/2006/relationships/customXml" Target="../ink/ink573.xml"/><Relationship Id="rId18" Type="http://schemas.openxmlformats.org/officeDocument/2006/relationships/customXml" Target="../ink/ink363.xml"/><Relationship Id="rId265" Type="http://schemas.openxmlformats.org/officeDocument/2006/relationships/image" Target="../media/image469.png"/><Relationship Id="rId472" Type="http://schemas.openxmlformats.org/officeDocument/2006/relationships/image" Target="../media/image567.png"/><Relationship Id="rId125" Type="http://schemas.openxmlformats.org/officeDocument/2006/relationships/customXml" Target="../ink/ink417.xml"/><Relationship Id="rId167" Type="http://schemas.openxmlformats.org/officeDocument/2006/relationships/customXml" Target="../ink/ink438.xml"/><Relationship Id="rId332" Type="http://schemas.openxmlformats.org/officeDocument/2006/relationships/customXml" Target="../ink/ink522.xml"/><Relationship Id="rId374" Type="http://schemas.openxmlformats.org/officeDocument/2006/relationships/image" Target="../media/image521.png"/><Relationship Id="rId71" Type="http://schemas.openxmlformats.org/officeDocument/2006/relationships/customXml" Target="../ink/ink390.xml"/><Relationship Id="rId234" Type="http://schemas.openxmlformats.org/officeDocument/2006/relationships/customXml" Target="../ink/ink472.xml"/><Relationship Id="rId2" Type="http://schemas.openxmlformats.org/officeDocument/2006/relationships/customXml" Target="../ink/ink355.xml"/><Relationship Id="rId29" Type="http://schemas.openxmlformats.org/officeDocument/2006/relationships/image" Target="../media/image355.png"/><Relationship Id="rId276" Type="http://schemas.openxmlformats.org/officeDocument/2006/relationships/customXml" Target="../ink/ink493.xml"/><Relationship Id="rId441" Type="http://schemas.openxmlformats.org/officeDocument/2006/relationships/customXml" Target="../ink/ink579.xml"/><Relationship Id="rId483" Type="http://schemas.openxmlformats.org/officeDocument/2006/relationships/customXml" Target="../ink/ink602.xml"/><Relationship Id="rId40" Type="http://schemas.openxmlformats.org/officeDocument/2006/relationships/image" Target="../media/image360.png"/><Relationship Id="rId136" Type="http://schemas.openxmlformats.org/officeDocument/2006/relationships/image" Target="../media/image408.png"/><Relationship Id="rId178" Type="http://schemas.openxmlformats.org/officeDocument/2006/relationships/image" Target="../media/image429.png"/><Relationship Id="rId301" Type="http://schemas.openxmlformats.org/officeDocument/2006/relationships/customXml" Target="../ink/ink506.xml"/><Relationship Id="rId343" Type="http://schemas.openxmlformats.org/officeDocument/2006/relationships/image" Target="../media/image507.png"/><Relationship Id="rId82" Type="http://schemas.openxmlformats.org/officeDocument/2006/relationships/image" Target="../media/image381.png"/><Relationship Id="rId203" Type="http://schemas.openxmlformats.org/officeDocument/2006/relationships/customXml" Target="../ink/ink456.xml"/><Relationship Id="rId385" Type="http://schemas.openxmlformats.org/officeDocument/2006/relationships/customXml" Target="../ink/ink549.xml"/><Relationship Id="rId245" Type="http://schemas.openxmlformats.org/officeDocument/2006/relationships/image" Target="../media/image460.png"/><Relationship Id="rId287" Type="http://schemas.openxmlformats.org/officeDocument/2006/relationships/customXml" Target="../ink/ink499.xml"/><Relationship Id="rId410" Type="http://schemas.openxmlformats.org/officeDocument/2006/relationships/customXml" Target="../ink/ink562.xml"/><Relationship Id="rId452" Type="http://schemas.openxmlformats.org/officeDocument/2006/relationships/image" Target="../media/image558.png"/><Relationship Id="rId494" Type="http://schemas.openxmlformats.org/officeDocument/2006/relationships/image" Target="../media/image577.png"/><Relationship Id="rId105" Type="http://schemas.openxmlformats.org/officeDocument/2006/relationships/customXml" Target="../ink/ink407.xml"/><Relationship Id="rId147" Type="http://schemas.openxmlformats.org/officeDocument/2006/relationships/customXml" Target="../ink/ink428.xml"/><Relationship Id="rId312" Type="http://schemas.openxmlformats.org/officeDocument/2006/relationships/customXml" Target="../ink/ink512.xml"/><Relationship Id="rId354" Type="http://schemas.openxmlformats.org/officeDocument/2006/relationships/customXml" Target="../ink/ink533.xml"/><Relationship Id="rId51" Type="http://schemas.openxmlformats.org/officeDocument/2006/relationships/customXml" Target="../ink/ink380.xml"/><Relationship Id="rId93" Type="http://schemas.openxmlformats.org/officeDocument/2006/relationships/customXml" Target="../ink/ink401.xml"/><Relationship Id="rId189" Type="http://schemas.openxmlformats.org/officeDocument/2006/relationships/customXml" Target="../ink/ink449.xml"/><Relationship Id="rId396" Type="http://schemas.openxmlformats.org/officeDocument/2006/relationships/customXml" Target="../ink/ink555.xml"/><Relationship Id="rId214" Type="http://schemas.openxmlformats.org/officeDocument/2006/relationships/image" Target="../media/image446.png"/><Relationship Id="rId256" Type="http://schemas.openxmlformats.org/officeDocument/2006/relationships/customXml" Target="../ink/ink483.xml"/><Relationship Id="rId298" Type="http://schemas.openxmlformats.org/officeDocument/2006/relationships/image" Target="../media/image485.png"/><Relationship Id="rId421" Type="http://schemas.openxmlformats.org/officeDocument/2006/relationships/image" Target="../media/image543.png"/><Relationship Id="rId463" Type="http://schemas.openxmlformats.org/officeDocument/2006/relationships/image" Target="../media/image563.png"/><Relationship Id="rId116" Type="http://schemas.openxmlformats.org/officeDocument/2006/relationships/image" Target="../media/image398.png"/><Relationship Id="rId158" Type="http://schemas.openxmlformats.org/officeDocument/2006/relationships/image" Target="../media/image419.png"/><Relationship Id="rId323" Type="http://schemas.openxmlformats.org/officeDocument/2006/relationships/image" Target="../media/image497.png"/><Relationship Id="rId20" Type="http://schemas.openxmlformats.org/officeDocument/2006/relationships/customXml" Target="../ink/ink364.xml"/><Relationship Id="rId62" Type="http://schemas.openxmlformats.org/officeDocument/2006/relationships/image" Target="../media/image371.png"/><Relationship Id="rId365" Type="http://schemas.openxmlformats.org/officeDocument/2006/relationships/image" Target="../media/image518.png"/><Relationship Id="rId225" Type="http://schemas.openxmlformats.org/officeDocument/2006/relationships/image" Target="../media/image451.png"/><Relationship Id="rId267" Type="http://schemas.openxmlformats.org/officeDocument/2006/relationships/image" Target="../media/image470.png"/><Relationship Id="rId432" Type="http://schemas.openxmlformats.org/officeDocument/2006/relationships/customXml" Target="../ink/ink574.xml"/><Relationship Id="rId474" Type="http://schemas.openxmlformats.org/officeDocument/2006/relationships/image" Target="../media/image568.png"/><Relationship Id="rId127" Type="http://schemas.openxmlformats.org/officeDocument/2006/relationships/customXml" Target="../ink/ink418.xml"/><Relationship Id="rId31" Type="http://schemas.openxmlformats.org/officeDocument/2006/relationships/image" Target="../media/image356.png"/><Relationship Id="rId73" Type="http://schemas.openxmlformats.org/officeDocument/2006/relationships/customXml" Target="../ink/ink391.xml"/><Relationship Id="rId169" Type="http://schemas.openxmlformats.org/officeDocument/2006/relationships/customXml" Target="../ink/ink439.xml"/><Relationship Id="rId334" Type="http://schemas.openxmlformats.org/officeDocument/2006/relationships/customXml" Target="../ink/ink523.xml"/><Relationship Id="rId376" Type="http://schemas.openxmlformats.org/officeDocument/2006/relationships/image" Target="../media/image522.png"/><Relationship Id="rId4" Type="http://schemas.openxmlformats.org/officeDocument/2006/relationships/customXml" Target="../ink/ink356.xml"/><Relationship Id="rId180" Type="http://schemas.openxmlformats.org/officeDocument/2006/relationships/image" Target="../media/image44.png"/><Relationship Id="rId215" Type="http://schemas.openxmlformats.org/officeDocument/2006/relationships/customXml" Target="../ink/ink462.xml"/><Relationship Id="rId236" Type="http://schemas.openxmlformats.org/officeDocument/2006/relationships/customXml" Target="../ink/ink473.xml"/><Relationship Id="rId257" Type="http://schemas.openxmlformats.org/officeDocument/2006/relationships/image" Target="../media/image465.png"/><Relationship Id="rId278" Type="http://schemas.openxmlformats.org/officeDocument/2006/relationships/customXml" Target="../ink/ink494.xml"/><Relationship Id="rId401" Type="http://schemas.openxmlformats.org/officeDocument/2006/relationships/image" Target="../media/image534.png"/><Relationship Id="rId422" Type="http://schemas.openxmlformats.org/officeDocument/2006/relationships/customXml" Target="../ink/ink569.xml"/><Relationship Id="rId443" Type="http://schemas.openxmlformats.org/officeDocument/2006/relationships/customXml" Target="../ink/ink580.xml"/><Relationship Id="rId464" Type="http://schemas.openxmlformats.org/officeDocument/2006/relationships/customXml" Target="../ink/ink591.xml"/><Relationship Id="rId303" Type="http://schemas.openxmlformats.org/officeDocument/2006/relationships/customXml" Target="../ink/ink507.xml"/><Relationship Id="rId485" Type="http://schemas.openxmlformats.org/officeDocument/2006/relationships/customXml" Target="../ink/ink603.xml"/><Relationship Id="rId42" Type="http://schemas.openxmlformats.org/officeDocument/2006/relationships/image" Target="../media/image361.png"/><Relationship Id="rId84" Type="http://schemas.openxmlformats.org/officeDocument/2006/relationships/image" Target="../media/image382.png"/><Relationship Id="rId138" Type="http://schemas.openxmlformats.org/officeDocument/2006/relationships/image" Target="../media/image409.png"/><Relationship Id="rId345" Type="http://schemas.openxmlformats.org/officeDocument/2006/relationships/image" Target="../media/image508.png"/><Relationship Id="rId387" Type="http://schemas.openxmlformats.org/officeDocument/2006/relationships/customXml" Target="../ink/ink550.xml"/><Relationship Id="rId191" Type="http://schemas.openxmlformats.org/officeDocument/2006/relationships/customXml" Target="../ink/ink450.xml"/><Relationship Id="rId205" Type="http://schemas.openxmlformats.org/officeDocument/2006/relationships/customXml" Target="../ink/ink457.xml"/><Relationship Id="rId247" Type="http://schemas.openxmlformats.org/officeDocument/2006/relationships/image" Target="../media/image461.png"/><Relationship Id="rId412" Type="http://schemas.openxmlformats.org/officeDocument/2006/relationships/customXml" Target="../ink/ink563.xml"/><Relationship Id="rId107" Type="http://schemas.openxmlformats.org/officeDocument/2006/relationships/customXml" Target="../ink/ink408.xml"/><Relationship Id="rId289" Type="http://schemas.openxmlformats.org/officeDocument/2006/relationships/customXml" Target="../ink/ink500.xml"/><Relationship Id="rId454" Type="http://schemas.openxmlformats.org/officeDocument/2006/relationships/customXml" Target="../ink/ink586.xml"/><Relationship Id="rId496" Type="http://schemas.openxmlformats.org/officeDocument/2006/relationships/image" Target="../media/image578.png"/><Relationship Id="rId11" Type="http://schemas.openxmlformats.org/officeDocument/2006/relationships/image" Target="../media/image346.png"/><Relationship Id="rId53" Type="http://schemas.openxmlformats.org/officeDocument/2006/relationships/customXml" Target="../ink/ink381.xml"/><Relationship Id="rId149" Type="http://schemas.openxmlformats.org/officeDocument/2006/relationships/customXml" Target="../ink/ink429.xml"/><Relationship Id="rId314" Type="http://schemas.openxmlformats.org/officeDocument/2006/relationships/customXml" Target="../ink/ink513.xml"/><Relationship Id="rId356" Type="http://schemas.openxmlformats.org/officeDocument/2006/relationships/customXml" Target="../ink/ink534.xml"/><Relationship Id="rId398" Type="http://schemas.openxmlformats.org/officeDocument/2006/relationships/customXml" Target="../ink/ink556.xml"/><Relationship Id="rId95" Type="http://schemas.openxmlformats.org/officeDocument/2006/relationships/customXml" Target="../ink/ink402.xml"/><Relationship Id="rId160" Type="http://schemas.openxmlformats.org/officeDocument/2006/relationships/image" Target="../media/image420.png"/><Relationship Id="rId216" Type="http://schemas.openxmlformats.org/officeDocument/2006/relationships/image" Target="../media/image447.png"/><Relationship Id="rId423" Type="http://schemas.openxmlformats.org/officeDocument/2006/relationships/image" Target="../media/image544.png"/><Relationship Id="rId258" Type="http://schemas.openxmlformats.org/officeDocument/2006/relationships/customXml" Target="../ink/ink484.xml"/><Relationship Id="rId465" Type="http://schemas.openxmlformats.org/officeDocument/2006/relationships/customXml" Target="../ink/ink592.xml"/><Relationship Id="rId22" Type="http://schemas.openxmlformats.org/officeDocument/2006/relationships/customXml" Target="../ink/ink365.xml"/><Relationship Id="rId64" Type="http://schemas.openxmlformats.org/officeDocument/2006/relationships/image" Target="../media/image372.png"/><Relationship Id="rId118" Type="http://schemas.openxmlformats.org/officeDocument/2006/relationships/image" Target="../media/image399.png"/><Relationship Id="rId325" Type="http://schemas.openxmlformats.org/officeDocument/2006/relationships/image" Target="../media/image498.png"/><Relationship Id="rId367" Type="http://schemas.openxmlformats.org/officeDocument/2006/relationships/image" Target="../media/image519.png"/><Relationship Id="rId171" Type="http://schemas.openxmlformats.org/officeDocument/2006/relationships/customXml" Target="../ink/ink440.xml"/><Relationship Id="rId227" Type="http://schemas.openxmlformats.org/officeDocument/2006/relationships/image" Target="../media/image452.png"/><Relationship Id="rId269" Type="http://schemas.openxmlformats.org/officeDocument/2006/relationships/image" Target="../media/image471.png"/><Relationship Id="rId434" Type="http://schemas.openxmlformats.org/officeDocument/2006/relationships/customXml" Target="../ink/ink575.xml"/><Relationship Id="rId476" Type="http://schemas.openxmlformats.org/officeDocument/2006/relationships/image" Target="../media/image569.png"/><Relationship Id="rId33" Type="http://schemas.openxmlformats.org/officeDocument/2006/relationships/image" Target="../media/image357.png"/><Relationship Id="rId129" Type="http://schemas.openxmlformats.org/officeDocument/2006/relationships/customXml" Target="../ink/ink419.xml"/><Relationship Id="rId280" Type="http://schemas.openxmlformats.org/officeDocument/2006/relationships/customXml" Target="../ink/ink495.xml"/><Relationship Id="rId336" Type="http://schemas.openxmlformats.org/officeDocument/2006/relationships/customXml" Target="../ink/ink524.xml"/><Relationship Id="rId501" Type="http://schemas.openxmlformats.org/officeDocument/2006/relationships/customXml" Target="../ink/ink611.xml"/><Relationship Id="rId75" Type="http://schemas.openxmlformats.org/officeDocument/2006/relationships/customXml" Target="../ink/ink392.xml"/><Relationship Id="rId140" Type="http://schemas.openxmlformats.org/officeDocument/2006/relationships/image" Target="../media/image410.png"/><Relationship Id="rId182" Type="http://schemas.openxmlformats.org/officeDocument/2006/relationships/image" Target="../media/image430.png"/><Relationship Id="rId378" Type="http://schemas.openxmlformats.org/officeDocument/2006/relationships/image" Target="../media/image523.png"/><Relationship Id="rId403" Type="http://schemas.openxmlformats.org/officeDocument/2006/relationships/image" Target="../media/image535.png"/><Relationship Id="rId6" Type="http://schemas.openxmlformats.org/officeDocument/2006/relationships/customXml" Target="../ink/ink357.xml"/><Relationship Id="rId238" Type="http://schemas.openxmlformats.org/officeDocument/2006/relationships/customXml" Target="../ink/ink474.xml"/><Relationship Id="rId445" Type="http://schemas.openxmlformats.org/officeDocument/2006/relationships/customXml" Target="../ink/ink581.xml"/><Relationship Id="rId487" Type="http://schemas.openxmlformats.org/officeDocument/2006/relationships/customXml" Target="../ink/ink604.xml"/><Relationship Id="rId291" Type="http://schemas.openxmlformats.org/officeDocument/2006/relationships/customXml" Target="../ink/ink501.xml"/><Relationship Id="rId305" Type="http://schemas.openxmlformats.org/officeDocument/2006/relationships/customXml" Target="../ink/ink508.xml"/><Relationship Id="rId347" Type="http://schemas.openxmlformats.org/officeDocument/2006/relationships/image" Target="../media/image509.png"/><Relationship Id="rId44" Type="http://schemas.openxmlformats.org/officeDocument/2006/relationships/image" Target="../media/image362.png"/><Relationship Id="rId86" Type="http://schemas.openxmlformats.org/officeDocument/2006/relationships/image" Target="../media/image383.png"/><Relationship Id="rId151" Type="http://schemas.openxmlformats.org/officeDocument/2006/relationships/customXml" Target="../ink/ink430.xml"/><Relationship Id="rId389" Type="http://schemas.openxmlformats.org/officeDocument/2006/relationships/customXml" Target="../ink/ink551.xml"/><Relationship Id="rId193" Type="http://schemas.openxmlformats.org/officeDocument/2006/relationships/customXml" Target="../ink/ink451.xml"/><Relationship Id="rId207" Type="http://schemas.openxmlformats.org/officeDocument/2006/relationships/customXml" Target="../ink/ink458.xml"/><Relationship Id="rId249" Type="http://schemas.openxmlformats.org/officeDocument/2006/relationships/image" Target="../media/image462.png"/><Relationship Id="rId414" Type="http://schemas.openxmlformats.org/officeDocument/2006/relationships/customXml" Target="../ink/ink564.xml"/><Relationship Id="rId456" Type="http://schemas.openxmlformats.org/officeDocument/2006/relationships/customXml" Target="../ink/ink587.xml"/><Relationship Id="rId498" Type="http://schemas.openxmlformats.org/officeDocument/2006/relationships/image" Target="../media/image579.png"/><Relationship Id="rId13" Type="http://schemas.openxmlformats.org/officeDocument/2006/relationships/image" Target="../media/image347.png"/><Relationship Id="rId109" Type="http://schemas.openxmlformats.org/officeDocument/2006/relationships/customXml" Target="../ink/ink409.xml"/><Relationship Id="rId260" Type="http://schemas.openxmlformats.org/officeDocument/2006/relationships/customXml" Target="../ink/ink485.xml"/><Relationship Id="rId316" Type="http://schemas.openxmlformats.org/officeDocument/2006/relationships/customXml" Target="../ink/ink514.xml"/><Relationship Id="rId55" Type="http://schemas.openxmlformats.org/officeDocument/2006/relationships/customXml" Target="../ink/ink382.xml"/><Relationship Id="rId97" Type="http://schemas.openxmlformats.org/officeDocument/2006/relationships/customXml" Target="../ink/ink403.xml"/><Relationship Id="rId120" Type="http://schemas.openxmlformats.org/officeDocument/2006/relationships/image" Target="../media/image400.png"/><Relationship Id="rId358" Type="http://schemas.openxmlformats.org/officeDocument/2006/relationships/customXml" Target="../ink/ink535.xml"/><Relationship Id="rId162" Type="http://schemas.openxmlformats.org/officeDocument/2006/relationships/image" Target="../media/image421.png"/><Relationship Id="rId218" Type="http://schemas.openxmlformats.org/officeDocument/2006/relationships/image" Target="../media/image448.png"/><Relationship Id="rId425" Type="http://schemas.openxmlformats.org/officeDocument/2006/relationships/image" Target="../media/image545.png"/><Relationship Id="rId467" Type="http://schemas.openxmlformats.org/officeDocument/2006/relationships/customXml" Target="../ink/ink593.xml"/><Relationship Id="rId271" Type="http://schemas.openxmlformats.org/officeDocument/2006/relationships/image" Target="../media/image472.png"/><Relationship Id="rId24" Type="http://schemas.openxmlformats.org/officeDocument/2006/relationships/customXml" Target="../ink/ink366.xml"/><Relationship Id="rId66" Type="http://schemas.openxmlformats.org/officeDocument/2006/relationships/image" Target="../media/image373.png"/><Relationship Id="rId131" Type="http://schemas.openxmlformats.org/officeDocument/2006/relationships/customXml" Target="../ink/ink420.xml"/><Relationship Id="rId327" Type="http://schemas.openxmlformats.org/officeDocument/2006/relationships/image" Target="../media/image499.png"/><Relationship Id="rId369" Type="http://schemas.openxmlformats.org/officeDocument/2006/relationships/image" Target="../media/image520.png"/><Relationship Id="rId173" Type="http://schemas.openxmlformats.org/officeDocument/2006/relationships/customXml" Target="../ink/ink441.xml"/><Relationship Id="rId229" Type="http://schemas.openxmlformats.org/officeDocument/2006/relationships/image" Target="../media/image453.png"/><Relationship Id="rId380" Type="http://schemas.openxmlformats.org/officeDocument/2006/relationships/image" Target="../media/image524.png"/><Relationship Id="rId436" Type="http://schemas.openxmlformats.org/officeDocument/2006/relationships/image" Target="../media/image550.png"/><Relationship Id="rId240" Type="http://schemas.openxmlformats.org/officeDocument/2006/relationships/customXml" Target="../ink/ink475.xml"/><Relationship Id="rId478" Type="http://schemas.openxmlformats.org/officeDocument/2006/relationships/customXml" Target="../ink/ink599.xml"/><Relationship Id="rId35" Type="http://schemas.openxmlformats.org/officeDocument/2006/relationships/customXml" Target="../ink/ink372.xml"/><Relationship Id="rId77" Type="http://schemas.openxmlformats.org/officeDocument/2006/relationships/customXml" Target="../ink/ink393.xml"/><Relationship Id="rId100" Type="http://schemas.openxmlformats.org/officeDocument/2006/relationships/image" Target="../media/image390.png"/><Relationship Id="rId282" Type="http://schemas.openxmlformats.org/officeDocument/2006/relationships/customXml" Target="../ink/ink496.xml"/><Relationship Id="rId338" Type="http://schemas.openxmlformats.org/officeDocument/2006/relationships/customXml" Target="../ink/ink525.xml"/><Relationship Id="rId503" Type="http://schemas.openxmlformats.org/officeDocument/2006/relationships/customXml" Target="../ink/ink612.xml"/><Relationship Id="rId8" Type="http://schemas.openxmlformats.org/officeDocument/2006/relationships/customXml" Target="../ink/ink358.xml"/><Relationship Id="rId142" Type="http://schemas.openxmlformats.org/officeDocument/2006/relationships/image" Target="../media/image411.png"/><Relationship Id="rId184" Type="http://schemas.openxmlformats.org/officeDocument/2006/relationships/image" Target="../media/image431.png"/><Relationship Id="rId391" Type="http://schemas.openxmlformats.org/officeDocument/2006/relationships/customXml" Target="../ink/ink552.xml"/><Relationship Id="rId405" Type="http://schemas.openxmlformats.org/officeDocument/2006/relationships/image" Target="../media/image536.png"/><Relationship Id="rId447" Type="http://schemas.openxmlformats.org/officeDocument/2006/relationships/customXml" Target="../ink/ink582.xml"/><Relationship Id="rId251" Type="http://schemas.openxmlformats.org/officeDocument/2006/relationships/image" Target="../media/image463.png"/><Relationship Id="rId489" Type="http://schemas.openxmlformats.org/officeDocument/2006/relationships/customXml" Target="../ink/ink605.xml"/><Relationship Id="rId46" Type="http://schemas.openxmlformats.org/officeDocument/2006/relationships/image" Target="../media/image363.png"/><Relationship Id="rId293" Type="http://schemas.openxmlformats.org/officeDocument/2006/relationships/customXml" Target="../ink/ink502.xml"/><Relationship Id="rId307" Type="http://schemas.openxmlformats.org/officeDocument/2006/relationships/customXml" Target="../ink/ink509.xml"/><Relationship Id="rId349" Type="http://schemas.openxmlformats.org/officeDocument/2006/relationships/image" Target="../media/image510.png"/><Relationship Id="rId88" Type="http://schemas.openxmlformats.org/officeDocument/2006/relationships/image" Target="../media/image384.png"/><Relationship Id="rId111" Type="http://schemas.openxmlformats.org/officeDocument/2006/relationships/customXml" Target="../ink/ink410.xml"/><Relationship Id="rId153" Type="http://schemas.openxmlformats.org/officeDocument/2006/relationships/customXml" Target="../ink/ink431.xml"/><Relationship Id="rId195" Type="http://schemas.openxmlformats.org/officeDocument/2006/relationships/customXml" Target="../ink/ink452.xml"/><Relationship Id="rId209" Type="http://schemas.openxmlformats.org/officeDocument/2006/relationships/customXml" Target="../ink/ink459.xml"/><Relationship Id="rId360" Type="http://schemas.openxmlformats.org/officeDocument/2006/relationships/customXml" Target="../ink/ink536.xml"/><Relationship Id="rId416" Type="http://schemas.openxmlformats.org/officeDocument/2006/relationships/customXml" Target="../ink/ink565.xml"/><Relationship Id="rId220" Type="http://schemas.openxmlformats.org/officeDocument/2006/relationships/image" Target="../media/image449.png"/><Relationship Id="rId458" Type="http://schemas.openxmlformats.org/officeDocument/2006/relationships/customXml" Target="../ink/ink588.xml"/><Relationship Id="rId15" Type="http://schemas.openxmlformats.org/officeDocument/2006/relationships/image" Target="../media/image348.png"/><Relationship Id="rId57" Type="http://schemas.openxmlformats.org/officeDocument/2006/relationships/customXml" Target="../ink/ink383.xml"/><Relationship Id="rId262" Type="http://schemas.openxmlformats.org/officeDocument/2006/relationships/customXml" Target="../ink/ink486.xml"/><Relationship Id="rId318" Type="http://schemas.openxmlformats.org/officeDocument/2006/relationships/customXml" Target="../ink/ink515.xml"/><Relationship Id="rId99" Type="http://schemas.openxmlformats.org/officeDocument/2006/relationships/customXml" Target="../ink/ink404.xml"/><Relationship Id="rId122" Type="http://schemas.openxmlformats.org/officeDocument/2006/relationships/image" Target="../media/image401.png"/><Relationship Id="rId164" Type="http://schemas.openxmlformats.org/officeDocument/2006/relationships/image" Target="../media/image422.png"/><Relationship Id="rId371" Type="http://schemas.openxmlformats.org/officeDocument/2006/relationships/image" Target="../media/image293.png"/><Relationship Id="rId427" Type="http://schemas.openxmlformats.org/officeDocument/2006/relationships/image" Target="../media/image546.png"/><Relationship Id="rId469" Type="http://schemas.openxmlformats.org/officeDocument/2006/relationships/customXml" Target="../ink/ink594.xml"/><Relationship Id="rId26" Type="http://schemas.openxmlformats.org/officeDocument/2006/relationships/customXml" Target="../ink/ink367.xml"/><Relationship Id="rId231" Type="http://schemas.openxmlformats.org/officeDocument/2006/relationships/image" Target="../media/image454.png"/><Relationship Id="rId273" Type="http://schemas.openxmlformats.org/officeDocument/2006/relationships/image" Target="../media/image473.png"/><Relationship Id="rId329" Type="http://schemas.openxmlformats.org/officeDocument/2006/relationships/image" Target="../media/image500.png"/><Relationship Id="rId480" Type="http://schemas.openxmlformats.org/officeDocument/2006/relationships/customXml" Target="../ink/ink600.xml"/><Relationship Id="rId68" Type="http://schemas.openxmlformats.org/officeDocument/2006/relationships/image" Target="../media/image374.png"/><Relationship Id="rId133" Type="http://schemas.openxmlformats.org/officeDocument/2006/relationships/customXml" Target="../ink/ink421.xml"/><Relationship Id="rId175" Type="http://schemas.openxmlformats.org/officeDocument/2006/relationships/customXml" Target="../ink/ink442.xml"/><Relationship Id="rId340" Type="http://schemas.openxmlformats.org/officeDocument/2006/relationships/customXml" Target="../ink/ink526.xml"/><Relationship Id="rId200" Type="http://schemas.openxmlformats.org/officeDocument/2006/relationships/image" Target="../media/image439.png"/><Relationship Id="rId382" Type="http://schemas.openxmlformats.org/officeDocument/2006/relationships/image" Target="../media/image525.png"/><Relationship Id="rId438" Type="http://schemas.openxmlformats.org/officeDocument/2006/relationships/image" Target="../media/image551.png"/><Relationship Id="rId242" Type="http://schemas.openxmlformats.org/officeDocument/2006/relationships/customXml" Target="../ink/ink476.xml"/><Relationship Id="rId284" Type="http://schemas.openxmlformats.org/officeDocument/2006/relationships/customXml" Target="../ink/ink497.xml"/><Relationship Id="rId491" Type="http://schemas.openxmlformats.org/officeDocument/2006/relationships/customXml" Target="../ink/ink606.xml"/><Relationship Id="rId505" Type="http://schemas.openxmlformats.org/officeDocument/2006/relationships/customXml" Target="../ink/ink613.xml"/><Relationship Id="rId37" Type="http://schemas.openxmlformats.org/officeDocument/2006/relationships/customXml" Target="../ink/ink373.xml"/><Relationship Id="rId79" Type="http://schemas.openxmlformats.org/officeDocument/2006/relationships/customXml" Target="../ink/ink394.xml"/><Relationship Id="rId102" Type="http://schemas.openxmlformats.org/officeDocument/2006/relationships/image" Target="../media/image391.png"/><Relationship Id="rId144" Type="http://schemas.openxmlformats.org/officeDocument/2006/relationships/image" Target="../media/image412.png"/><Relationship Id="rId90" Type="http://schemas.openxmlformats.org/officeDocument/2006/relationships/image" Target="../media/image385.png"/><Relationship Id="rId186" Type="http://schemas.openxmlformats.org/officeDocument/2006/relationships/image" Target="../media/image432.png"/><Relationship Id="rId351" Type="http://schemas.openxmlformats.org/officeDocument/2006/relationships/image" Target="../media/image511.png"/><Relationship Id="rId393" Type="http://schemas.openxmlformats.org/officeDocument/2006/relationships/customXml" Target="../ink/ink553.xml"/><Relationship Id="rId407" Type="http://schemas.openxmlformats.org/officeDocument/2006/relationships/image" Target="../media/image537.png"/><Relationship Id="rId449" Type="http://schemas.openxmlformats.org/officeDocument/2006/relationships/customXml" Target="../ink/ink583.xml"/><Relationship Id="rId211" Type="http://schemas.openxmlformats.org/officeDocument/2006/relationships/customXml" Target="../ink/ink460.xml"/><Relationship Id="rId253" Type="http://schemas.openxmlformats.org/officeDocument/2006/relationships/image" Target="../media/image464.png"/><Relationship Id="rId295" Type="http://schemas.openxmlformats.org/officeDocument/2006/relationships/customXml" Target="../ink/ink503.xml"/><Relationship Id="rId309" Type="http://schemas.openxmlformats.org/officeDocument/2006/relationships/image" Target="../media/image490.png"/><Relationship Id="rId460" Type="http://schemas.openxmlformats.org/officeDocument/2006/relationships/customXml" Target="../ink/ink589.xml"/><Relationship Id="rId48" Type="http://schemas.openxmlformats.org/officeDocument/2006/relationships/image" Target="../media/image364.png"/><Relationship Id="rId113" Type="http://schemas.openxmlformats.org/officeDocument/2006/relationships/customXml" Target="../ink/ink411.xml"/><Relationship Id="rId320" Type="http://schemas.openxmlformats.org/officeDocument/2006/relationships/customXml" Target="../ink/ink516.xml"/><Relationship Id="rId155" Type="http://schemas.openxmlformats.org/officeDocument/2006/relationships/customXml" Target="../ink/ink432.xml"/><Relationship Id="rId197" Type="http://schemas.openxmlformats.org/officeDocument/2006/relationships/customXml" Target="../ink/ink453.xml"/><Relationship Id="rId362" Type="http://schemas.openxmlformats.org/officeDocument/2006/relationships/customXml" Target="../ink/ink537.xml"/><Relationship Id="rId418" Type="http://schemas.openxmlformats.org/officeDocument/2006/relationships/customXml" Target="../ink/ink566.xml"/><Relationship Id="rId222" Type="http://schemas.openxmlformats.org/officeDocument/2006/relationships/image" Target="../media/image450.png"/><Relationship Id="rId264" Type="http://schemas.openxmlformats.org/officeDocument/2006/relationships/customXml" Target="../ink/ink487.xml"/><Relationship Id="rId471" Type="http://schemas.openxmlformats.org/officeDocument/2006/relationships/customXml" Target="../ink/ink595.xml"/><Relationship Id="rId17" Type="http://schemas.openxmlformats.org/officeDocument/2006/relationships/image" Target="../media/image349.png"/><Relationship Id="rId59" Type="http://schemas.openxmlformats.org/officeDocument/2006/relationships/customXml" Target="../ink/ink384.xml"/><Relationship Id="rId124" Type="http://schemas.openxmlformats.org/officeDocument/2006/relationships/image" Target="../media/image402.png"/><Relationship Id="rId70" Type="http://schemas.openxmlformats.org/officeDocument/2006/relationships/image" Target="../media/image375.png"/><Relationship Id="rId166" Type="http://schemas.openxmlformats.org/officeDocument/2006/relationships/image" Target="../media/image423.png"/><Relationship Id="rId331" Type="http://schemas.openxmlformats.org/officeDocument/2006/relationships/image" Target="../media/image501.png"/><Relationship Id="rId373" Type="http://schemas.openxmlformats.org/officeDocument/2006/relationships/customXml" Target="../ink/ink543.xml"/><Relationship Id="rId429" Type="http://schemas.openxmlformats.org/officeDocument/2006/relationships/image" Target="../media/image54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55.png"/><Relationship Id="rId440" Type="http://schemas.openxmlformats.org/officeDocument/2006/relationships/image" Target="../media/image552.png"/><Relationship Id="rId28" Type="http://schemas.openxmlformats.org/officeDocument/2006/relationships/customXml" Target="../ink/ink368.xml"/><Relationship Id="rId275" Type="http://schemas.openxmlformats.org/officeDocument/2006/relationships/image" Target="../media/image474.png"/><Relationship Id="rId300" Type="http://schemas.openxmlformats.org/officeDocument/2006/relationships/image" Target="../media/image486.png"/><Relationship Id="rId482" Type="http://schemas.openxmlformats.org/officeDocument/2006/relationships/image" Target="../media/image571.png"/><Relationship Id="rId81" Type="http://schemas.openxmlformats.org/officeDocument/2006/relationships/customXml" Target="../ink/ink395.xml"/><Relationship Id="rId135" Type="http://schemas.openxmlformats.org/officeDocument/2006/relationships/customXml" Target="../ink/ink422.xml"/><Relationship Id="rId177" Type="http://schemas.openxmlformats.org/officeDocument/2006/relationships/customXml" Target="../ink/ink443.xml"/><Relationship Id="rId342" Type="http://schemas.openxmlformats.org/officeDocument/2006/relationships/customXml" Target="../ink/ink527.xml"/><Relationship Id="rId384" Type="http://schemas.openxmlformats.org/officeDocument/2006/relationships/image" Target="../media/image526.png"/><Relationship Id="rId202" Type="http://schemas.openxmlformats.org/officeDocument/2006/relationships/image" Target="../media/image440.png"/><Relationship Id="rId244" Type="http://schemas.openxmlformats.org/officeDocument/2006/relationships/customXml" Target="../ink/ink477.xml"/><Relationship Id="rId39" Type="http://schemas.openxmlformats.org/officeDocument/2006/relationships/customXml" Target="../ink/ink374.xml"/><Relationship Id="rId286" Type="http://schemas.openxmlformats.org/officeDocument/2006/relationships/image" Target="../media/image479.png"/><Relationship Id="rId451" Type="http://schemas.openxmlformats.org/officeDocument/2006/relationships/customXml" Target="../ink/ink584.xml"/><Relationship Id="rId493" Type="http://schemas.openxmlformats.org/officeDocument/2006/relationships/customXml" Target="../ink/ink607.xml"/><Relationship Id="rId50" Type="http://schemas.openxmlformats.org/officeDocument/2006/relationships/image" Target="../media/image365.png"/><Relationship Id="rId104" Type="http://schemas.openxmlformats.org/officeDocument/2006/relationships/image" Target="../media/image392.png"/><Relationship Id="rId146" Type="http://schemas.openxmlformats.org/officeDocument/2006/relationships/image" Target="../media/image413.png"/><Relationship Id="rId188" Type="http://schemas.openxmlformats.org/officeDocument/2006/relationships/image" Target="../media/image433.png"/><Relationship Id="rId311" Type="http://schemas.openxmlformats.org/officeDocument/2006/relationships/image" Target="../media/image491.png"/><Relationship Id="rId353" Type="http://schemas.openxmlformats.org/officeDocument/2006/relationships/image" Target="../media/image512.png"/><Relationship Id="rId395" Type="http://schemas.openxmlformats.org/officeDocument/2006/relationships/customXml" Target="../ink/ink554.xml"/><Relationship Id="rId409" Type="http://schemas.openxmlformats.org/officeDocument/2006/relationships/image" Target="../media/image538.png"/><Relationship Id="rId92" Type="http://schemas.openxmlformats.org/officeDocument/2006/relationships/image" Target="../media/image386.png"/><Relationship Id="rId213" Type="http://schemas.openxmlformats.org/officeDocument/2006/relationships/customXml" Target="../ink/ink461.xml"/><Relationship Id="rId420" Type="http://schemas.openxmlformats.org/officeDocument/2006/relationships/customXml" Target="../ink/ink568.xml"/><Relationship Id="rId255" Type="http://schemas.openxmlformats.org/officeDocument/2006/relationships/image" Target="../media/image278.png"/><Relationship Id="rId297" Type="http://schemas.openxmlformats.org/officeDocument/2006/relationships/customXml" Target="../ink/ink504.xml"/><Relationship Id="rId462" Type="http://schemas.openxmlformats.org/officeDocument/2006/relationships/customXml" Target="../ink/ink590.xml"/><Relationship Id="rId115" Type="http://schemas.openxmlformats.org/officeDocument/2006/relationships/customXml" Target="../ink/ink412.xml"/><Relationship Id="rId157" Type="http://schemas.openxmlformats.org/officeDocument/2006/relationships/customXml" Target="../ink/ink433.xml"/><Relationship Id="rId322" Type="http://schemas.openxmlformats.org/officeDocument/2006/relationships/customXml" Target="../ink/ink517.xml"/><Relationship Id="rId364" Type="http://schemas.openxmlformats.org/officeDocument/2006/relationships/customXml" Target="../ink/ink538.xml"/><Relationship Id="rId61" Type="http://schemas.openxmlformats.org/officeDocument/2006/relationships/customXml" Target="../ink/ink385.xml"/><Relationship Id="rId199" Type="http://schemas.openxmlformats.org/officeDocument/2006/relationships/customXml" Target="../ink/ink454.xml"/><Relationship Id="rId19" Type="http://schemas.openxmlformats.org/officeDocument/2006/relationships/image" Target="../media/image350.png"/><Relationship Id="rId224" Type="http://schemas.openxmlformats.org/officeDocument/2006/relationships/customXml" Target="../ink/ink467.xml"/><Relationship Id="rId266" Type="http://schemas.openxmlformats.org/officeDocument/2006/relationships/customXml" Target="../ink/ink488.xml"/><Relationship Id="rId431" Type="http://schemas.openxmlformats.org/officeDocument/2006/relationships/image" Target="../media/image548.png"/><Relationship Id="rId473" Type="http://schemas.openxmlformats.org/officeDocument/2006/relationships/customXml" Target="../ink/ink596.xml"/><Relationship Id="rId30" Type="http://schemas.openxmlformats.org/officeDocument/2006/relationships/customXml" Target="../ink/ink369.xml"/><Relationship Id="rId126" Type="http://schemas.openxmlformats.org/officeDocument/2006/relationships/image" Target="../media/image403.png"/><Relationship Id="rId168" Type="http://schemas.openxmlformats.org/officeDocument/2006/relationships/image" Target="../media/image424.png"/><Relationship Id="rId333" Type="http://schemas.openxmlformats.org/officeDocument/2006/relationships/image" Target="../media/image502.png"/><Relationship Id="rId72" Type="http://schemas.openxmlformats.org/officeDocument/2006/relationships/image" Target="../media/image376.png"/><Relationship Id="rId375" Type="http://schemas.openxmlformats.org/officeDocument/2006/relationships/customXml" Target="../ink/ink544.xml"/><Relationship Id="rId3" Type="http://schemas.openxmlformats.org/officeDocument/2006/relationships/image" Target="../media/image342.png"/><Relationship Id="rId235" Type="http://schemas.openxmlformats.org/officeDocument/2006/relationships/image" Target="../media/image49.png"/><Relationship Id="rId277" Type="http://schemas.openxmlformats.org/officeDocument/2006/relationships/image" Target="../media/image475.png"/><Relationship Id="rId400" Type="http://schemas.openxmlformats.org/officeDocument/2006/relationships/customXml" Target="../ink/ink557.xml"/><Relationship Id="rId442" Type="http://schemas.openxmlformats.org/officeDocument/2006/relationships/image" Target="../media/image553.png"/><Relationship Id="rId484" Type="http://schemas.openxmlformats.org/officeDocument/2006/relationships/image" Target="../media/image572.png"/><Relationship Id="rId137" Type="http://schemas.openxmlformats.org/officeDocument/2006/relationships/customXml" Target="../ink/ink423.xml"/><Relationship Id="rId302" Type="http://schemas.openxmlformats.org/officeDocument/2006/relationships/image" Target="../media/image487.png"/><Relationship Id="rId344" Type="http://schemas.openxmlformats.org/officeDocument/2006/relationships/customXml" Target="../ink/ink528.xml"/><Relationship Id="rId41" Type="http://schemas.openxmlformats.org/officeDocument/2006/relationships/customXml" Target="../ink/ink375.xml"/><Relationship Id="rId83" Type="http://schemas.openxmlformats.org/officeDocument/2006/relationships/customXml" Target="../ink/ink396.xml"/><Relationship Id="rId179" Type="http://schemas.openxmlformats.org/officeDocument/2006/relationships/customXml" Target="../ink/ink444.xml"/><Relationship Id="rId386" Type="http://schemas.openxmlformats.org/officeDocument/2006/relationships/image" Target="../media/image527.png"/><Relationship Id="rId190" Type="http://schemas.openxmlformats.org/officeDocument/2006/relationships/image" Target="../media/image434.png"/><Relationship Id="rId204" Type="http://schemas.openxmlformats.org/officeDocument/2006/relationships/image" Target="../media/image441.png"/><Relationship Id="rId246" Type="http://schemas.openxmlformats.org/officeDocument/2006/relationships/customXml" Target="../ink/ink478.xml"/><Relationship Id="rId288" Type="http://schemas.openxmlformats.org/officeDocument/2006/relationships/image" Target="../media/image480.png"/><Relationship Id="rId411" Type="http://schemas.openxmlformats.org/officeDocument/2006/relationships/image" Target="../media/image539.png"/><Relationship Id="rId453" Type="http://schemas.openxmlformats.org/officeDocument/2006/relationships/customXml" Target="../ink/ink585.xml"/><Relationship Id="rId106" Type="http://schemas.openxmlformats.org/officeDocument/2006/relationships/image" Target="../media/image393.png"/><Relationship Id="rId313" Type="http://schemas.openxmlformats.org/officeDocument/2006/relationships/image" Target="../media/image492.png"/><Relationship Id="rId495" Type="http://schemas.openxmlformats.org/officeDocument/2006/relationships/customXml" Target="../ink/ink608.xml"/><Relationship Id="rId10" Type="http://schemas.openxmlformats.org/officeDocument/2006/relationships/customXml" Target="../ink/ink359.xml"/><Relationship Id="rId52" Type="http://schemas.openxmlformats.org/officeDocument/2006/relationships/image" Target="../media/image366.png"/><Relationship Id="rId94" Type="http://schemas.openxmlformats.org/officeDocument/2006/relationships/image" Target="../media/image387.png"/><Relationship Id="rId148" Type="http://schemas.openxmlformats.org/officeDocument/2006/relationships/image" Target="../media/image414.png"/><Relationship Id="rId355" Type="http://schemas.openxmlformats.org/officeDocument/2006/relationships/image" Target="../media/image513.png"/><Relationship Id="rId397" Type="http://schemas.openxmlformats.org/officeDocument/2006/relationships/image" Target="../media/image53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3.png"/><Relationship Id="rId299" Type="http://schemas.openxmlformats.org/officeDocument/2006/relationships/image" Target="../media/image713.png"/><Relationship Id="rId21" Type="http://schemas.openxmlformats.org/officeDocument/2006/relationships/image" Target="../media/image593.png"/><Relationship Id="rId63" Type="http://schemas.openxmlformats.org/officeDocument/2006/relationships/customXml" Target="../ink/ink645.xml"/><Relationship Id="rId159" Type="http://schemas.openxmlformats.org/officeDocument/2006/relationships/image" Target="../media/image649.png"/><Relationship Id="rId324" Type="http://schemas.openxmlformats.org/officeDocument/2006/relationships/customXml" Target="../ink/ink785.xml"/><Relationship Id="rId170" Type="http://schemas.openxmlformats.org/officeDocument/2006/relationships/customXml" Target="../ink/ink704.xml"/><Relationship Id="rId226" Type="http://schemas.openxmlformats.org/officeDocument/2006/relationships/customXml" Target="../ink/ink733.xml"/><Relationship Id="rId268" Type="http://schemas.openxmlformats.org/officeDocument/2006/relationships/customXml" Target="../ink/ink756.xml"/><Relationship Id="rId32" Type="http://schemas.openxmlformats.org/officeDocument/2006/relationships/customXml" Target="../ink/ink629.xml"/><Relationship Id="rId74" Type="http://schemas.openxmlformats.org/officeDocument/2006/relationships/image" Target="../media/image615.png"/><Relationship Id="rId128" Type="http://schemas.openxmlformats.org/officeDocument/2006/relationships/image" Target="../media/image637.png"/><Relationship Id="rId335" Type="http://schemas.openxmlformats.org/officeDocument/2006/relationships/image" Target="../media/image731.png"/><Relationship Id="rId5" Type="http://schemas.openxmlformats.org/officeDocument/2006/relationships/image" Target="../media/image585.png"/><Relationship Id="rId181" Type="http://schemas.openxmlformats.org/officeDocument/2006/relationships/image" Target="../media/image660.png"/><Relationship Id="rId237" Type="http://schemas.openxmlformats.org/officeDocument/2006/relationships/image" Target="../media/image686.png"/><Relationship Id="rId279" Type="http://schemas.openxmlformats.org/officeDocument/2006/relationships/customXml" Target="../ink/ink762.xml"/><Relationship Id="rId43" Type="http://schemas.openxmlformats.org/officeDocument/2006/relationships/customXml" Target="../ink/ink635.xml"/><Relationship Id="rId139" Type="http://schemas.openxmlformats.org/officeDocument/2006/relationships/image" Target="../media/image641.png"/><Relationship Id="rId290" Type="http://schemas.openxmlformats.org/officeDocument/2006/relationships/customXml" Target="../ink/ink768.xml"/><Relationship Id="rId304" Type="http://schemas.openxmlformats.org/officeDocument/2006/relationships/customXml" Target="../ink/ink775.xml"/><Relationship Id="rId346" Type="http://schemas.openxmlformats.org/officeDocument/2006/relationships/customXml" Target="../ink/ink796.xml"/><Relationship Id="rId85" Type="http://schemas.openxmlformats.org/officeDocument/2006/relationships/customXml" Target="../ink/ink657.xml"/><Relationship Id="rId150" Type="http://schemas.openxmlformats.org/officeDocument/2006/relationships/image" Target="../media/image646.png"/><Relationship Id="rId192" Type="http://schemas.openxmlformats.org/officeDocument/2006/relationships/customXml" Target="../ink/ink715.xml"/><Relationship Id="rId206" Type="http://schemas.openxmlformats.org/officeDocument/2006/relationships/image" Target="../media/image672.png"/><Relationship Id="rId248" Type="http://schemas.openxmlformats.org/officeDocument/2006/relationships/customXml" Target="../ink/ink744.xml"/><Relationship Id="rId12" Type="http://schemas.openxmlformats.org/officeDocument/2006/relationships/customXml" Target="../ink/ink619.xml"/><Relationship Id="rId108" Type="http://schemas.openxmlformats.org/officeDocument/2006/relationships/customXml" Target="../ink/ink669.xml"/><Relationship Id="rId315" Type="http://schemas.openxmlformats.org/officeDocument/2006/relationships/image" Target="../media/image721.png"/><Relationship Id="rId54" Type="http://schemas.openxmlformats.org/officeDocument/2006/relationships/image" Target="../media/image606.png"/><Relationship Id="rId96" Type="http://schemas.openxmlformats.org/officeDocument/2006/relationships/image" Target="../media/image625.png"/><Relationship Id="rId161" Type="http://schemas.openxmlformats.org/officeDocument/2006/relationships/image" Target="../media/image650.png"/><Relationship Id="rId217" Type="http://schemas.openxmlformats.org/officeDocument/2006/relationships/image" Target="../media/image676.png"/><Relationship Id="rId259" Type="http://schemas.openxmlformats.org/officeDocument/2006/relationships/image" Target="../media/image696.png"/><Relationship Id="rId23" Type="http://schemas.openxmlformats.org/officeDocument/2006/relationships/image" Target="../media/image594.png"/><Relationship Id="rId119" Type="http://schemas.openxmlformats.org/officeDocument/2006/relationships/image" Target="../media/image634.png"/><Relationship Id="rId270" Type="http://schemas.openxmlformats.org/officeDocument/2006/relationships/customXml" Target="../ink/ink757.xml"/><Relationship Id="rId326" Type="http://schemas.openxmlformats.org/officeDocument/2006/relationships/customXml" Target="../ink/ink786.xml"/><Relationship Id="rId65" Type="http://schemas.openxmlformats.org/officeDocument/2006/relationships/customXml" Target="../ink/ink646.xml"/><Relationship Id="rId130" Type="http://schemas.openxmlformats.org/officeDocument/2006/relationships/customXml" Target="../ink/ink682.xml"/><Relationship Id="rId172" Type="http://schemas.openxmlformats.org/officeDocument/2006/relationships/customXml" Target="../ink/ink705.xml"/><Relationship Id="rId228" Type="http://schemas.openxmlformats.org/officeDocument/2006/relationships/customXml" Target="../ink/ink734.xml"/><Relationship Id="rId281" Type="http://schemas.openxmlformats.org/officeDocument/2006/relationships/customXml" Target="../ink/ink763.xml"/><Relationship Id="rId337" Type="http://schemas.openxmlformats.org/officeDocument/2006/relationships/image" Target="../media/image732.png"/><Relationship Id="rId34" Type="http://schemas.openxmlformats.org/officeDocument/2006/relationships/customXml" Target="../ink/ink630.xml"/><Relationship Id="rId76" Type="http://schemas.openxmlformats.org/officeDocument/2006/relationships/customXml" Target="../ink/ink652.xml"/><Relationship Id="rId141" Type="http://schemas.openxmlformats.org/officeDocument/2006/relationships/image" Target="../media/image642.png"/><Relationship Id="rId7" Type="http://schemas.openxmlformats.org/officeDocument/2006/relationships/image" Target="../media/image586.png"/><Relationship Id="rId183" Type="http://schemas.openxmlformats.org/officeDocument/2006/relationships/image" Target="../media/image661.png"/><Relationship Id="rId239" Type="http://schemas.openxmlformats.org/officeDocument/2006/relationships/image" Target="../media/image687.png"/><Relationship Id="rId250" Type="http://schemas.openxmlformats.org/officeDocument/2006/relationships/customXml" Target="../ink/ink745.xml"/><Relationship Id="rId292" Type="http://schemas.openxmlformats.org/officeDocument/2006/relationships/customXml" Target="../ink/ink769.xml"/><Relationship Id="rId306" Type="http://schemas.openxmlformats.org/officeDocument/2006/relationships/customXml" Target="../ink/ink776.xml"/><Relationship Id="rId45" Type="http://schemas.openxmlformats.org/officeDocument/2006/relationships/customXml" Target="../ink/ink636.xml"/><Relationship Id="rId87" Type="http://schemas.openxmlformats.org/officeDocument/2006/relationships/customXml" Target="../ink/ink658.xml"/><Relationship Id="rId110" Type="http://schemas.openxmlformats.org/officeDocument/2006/relationships/customXml" Target="../ink/ink670.xml"/><Relationship Id="rId348" Type="http://schemas.openxmlformats.org/officeDocument/2006/relationships/customXml" Target="../ink/ink797.xml"/><Relationship Id="rId152" Type="http://schemas.openxmlformats.org/officeDocument/2006/relationships/customXml" Target="../ink/ink694.xml"/><Relationship Id="rId194" Type="http://schemas.openxmlformats.org/officeDocument/2006/relationships/customXml" Target="../ink/ink716.xml"/><Relationship Id="rId208" Type="http://schemas.openxmlformats.org/officeDocument/2006/relationships/image" Target="../media/image673.png"/><Relationship Id="rId261" Type="http://schemas.openxmlformats.org/officeDocument/2006/relationships/image" Target="../media/image697.png"/><Relationship Id="rId14" Type="http://schemas.openxmlformats.org/officeDocument/2006/relationships/customXml" Target="../ink/ink620.xml"/><Relationship Id="rId56" Type="http://schemas.openxmlformats.org/officeDocument/2006/relationships/image" Target="../media/image607.png"/><Relationship Id="rId317" Type="http://schemas.openxmlformats.org/officeDocument/2006/relationships/image" Target="../media/image722.png"/><Relationship Id="rId8" Type="http://schemas.openxmlformats.org/officeDocument/2006/relationships/customXml" Target="../ink/ink617.xml"/><Relationship Id="rId98" Type="http://schemas.openxmlformats.org/officeDocument/2006/relationships/image" Target="../media/image626.png"/><Relationship Id="rId121" Type="http://schemas.openxmlformats.org/officeDocument/2006/relationships/customXml" Target="../ink/ink676.xml"/><Relationship Id="rId142" Type="http://schemas.openxmlformats.org/officeDocument/2006/relationships/customXml" Target="../ink/ink688.xml"/><Relationship Id="rId163" Type="http://schemas.openxmlformats.org/officeDocument/2006/relationships/image" Target="../media/image651.png"/><Relationship Id="rId184" Type="http://schemas.openxmlformats.org/officeDocument/2006/relationships/customXml" Target="../ink/ink711.xml"/><Relationship Id="rId219" Type="http://schemas.openxmlformats.org/officeDocument/2006/relationships/image" Target="../media/image677.png"/><Relationship Id="rId230" Type="http://schemas.openxmlformats.org/officeDocument/2006/relationships/customXml" Target="../ink/ink735.xml"/><Relationship Id="rId251" Type="http://schemas.openxmlformats.org/officeDocument/2006/relationships/customXml" Target="../ink/ink746.xml"/><Relationship Id="rId25" Type="http://schemas.openxmlformats.org/officeDocument/2006/relationships/image" Target="../media/image49.png"/><Relationship Id="rId46" Type="http://schemas.openxmlformats.org/officeDocument/2006/relationships/image" Target="../media/image603.png"/><Relationship Id="rId67" Type="http://schemas.openxmlformats.org/officeDocument/2006/relationships/customXml" Target="../ink/ink647.xml"/><Relationship Id="rId272" Type="http://schemas.openxmlformats.org/officeDocument/2006/relationships/image" Target="../media/image302.png"/><Relationship Id="rId293" Type="http://schemas.openxmlformats.org/officeDocument/2006/relationships/image" Target="../media/image710.png"/><Relationship Id="rId307" Type="http://schemas.openxmlformats.org/officeDocument/2006/relationships/image" Target="../media/image717.png"/><Relationship Id="rId328" Type="http://schemas.openxmlformats.org/officeDocument/2006/relationships/customXml" Target="../ink/ink787.xml"/><Relationship Id="rId349" Type="http://schemas.openxmlformats.org/officeDocument/2006/relationships/image" Target="../media/image738.png"/><Relationship Id="rId88" Type="http://schemas.openxmlformats.org/officeDocument/2006/relationships/image" Target="../media/image621.png"/><Relationship Id="rId111" Type="http://schemas.openxmlformats.org/officeDocument/2006/relationships/image" Target="../media/image631.png"/><Relationship Id="rId132" Type="http://schemas.openxmlformats.org/officeDocument/2006/relationships/customXml" Target="../ink/ink683.xml"/><Relationship Id="rId153" Type="http://schemas.openxmlformats.org/officeDocument/2006/relationships/image" Target="../media/image647.png"/><Relationship Id="rId174" Type="http://schemas.openxmlformats.org/officeDocument/2006/relationships/customXml" Target="../ink/ink706.xml"/><Relationship Id="rId195" Type="http://schemas.openxmlformats.org/officeDocument/2006/relationships/image" Target="../media/image667.png"/><Relationship Id="rId209" Type="http://schemas.openxmlformats.org/officeDocument/2006/relationships/customXml" Target="../ink/ink724.xml"/><Relationship Id="rId220" Type="http://schemas.openxmlformats.org/officeDocument/2006/relationships/customXml" Target="../ink/ink730.xml"/><Relationship Id="rId241" Type="http://schemas.openxmlformats.org/officeDocument/2006/relationships/image" Target="../media/image688.png"/><Relationship Id="rId15" Type="http://schemas.openxmlformats.org/officeDocument/2006/relationships/image" Target="../media/image590.png"/><Relationship Id="rId36" Type="http://schemas.openxmlformats.org/officeDocument/2006/relationships/customXml" Target="../ink/ink631.xml"/><Relationship Id="rId57" Type="http://schemas.openxmlformats.org/officeDocument/2006/relationships/customXml" Target="../ink/ink642.xml"/><Relationship Id="rId262" Type="http://schemas.openxmlformats.org/officeDocument/2006/relationships/customXml" Target="../ink/ink752.xml"/><Relationship Id="rId283" Type="http://schemas.openxmlformats.org/officeDocument/2006/relationships/customXml" Target="../ink/ink764.xml"/><Relationship Id="rId318" Type="http://schemas.openxmlformats.org/officeDocument/2006/relationships/customXml" Target="../ink/ink782.xml"/><Relationship Id="rId339" Type="http://schemas.openxmlformats.org/officeDocument/2006/relationships/image" Target="../media/image733.png"/><Relationship Id="rId78" Type="http://schemas.openxmlformats.org/officeDocument/2006/relationships/customXml" Target="../ink/ink653.xml"/><Relationship Id="rId99" Type="http://schemas.openxmlformats.org/officeDocument/2006/relationships/customXml" Target="../ink/ink664.xml"/><Relationship Id="rId101" Type="http://schemas.openxmlformats.org/officeDocument/2006/relationships/customXml" Target="../ink/ink665.xml"/><Relationship Id="rId122" Type="http://schemas.openxmlformats.org/officeDocument/2006/relationships/image" Target="../media/image635.png"/><Relationship Id="rId143" Type="http://schemas.openxmlformats.org/officeDocument/2006/relationships/image" Target="../media/image643.png"/><Relationship Id="rId164" Type="http://schemas.openxmlformats.org/officeDocument/2006/relationships/customXml" Target="../ink/ink701.xml"/><Relationship Id="rId185" Type="http://schemas.openxmlformats.org/officeDocument/2006/relationships/image" Target="../media/image662.png"/><Relationship Id="rId9" Type="http://schemas.openxmlformats.org/officeDocument/2006/relationships/image" Target="../media/image587.png"/><Relationship Id="rId210" Type="http://schemas.openxmlformats.org/officeDocument/2006/relationships/image" Target="../media/image674.png"/><Relationship Id="rId26" Type="http://schemas.openxmlformats.org/officeDocument/2006/relationships/customXml" Target="../ink/ink626.xml"/><Relationship Id="rId231" Type="http://schemas.openxmlformats.org/officeDocument/2006/relationships/image" Target="../media/image683.png"/><Relationship Id="rId252" Type="http://schemas.openxmlformats.org/officeDocument/2006/relationships/image" Target="../media/image693.png"/><Relationship Id="rId273" Type="http://schemas.openxmlformats.org/officeDocument/2006/relationships/customXml" Target="../ink/ink759.xml"/><Relationship Id="rId294" Type="http://schemas.openxmlformats.org/officeDocument/2006/relationships/customXml" Target="../ink/ink770.xml"/><Relationship Id="rId308" Type="http://schemas.openxmlformats.org/officeDocument/2006/relationships/customXml" Target="../ink/ink777.xml"/><Relationship Id="rId329" Type="http://schemas.openxmlformats.org/officeDocument/2006/relationships/image" Target="../media/image728.png"/><Relationship Id="rId47" Type="http://schemas.openxmlformats.org/officeDocument/2006/relationships/customXml" Target="../ink/ink637.xml"/><Relationship Id="rId68" Type="http://schemas.openxmlformats.org/officeDocument/2006/relationships/image" Target="../media/image613.png"/><Relationship Id="rId89" Type="http://schemas.openxmlformats.org/officeDocument/2006/relationships/customXml" Target="../ink/ink659.xml"/><Relationship Id="rId112" Type="http://schemas.openxmlformats.org/officeDocument/2006/relationships/customXml" Target="../ink/ink671.xml"/><Relationship Id="rId133" Type="http://schemas.openxmlformats.org/officeDocument/2006/relationships/image" Target="../media/image638.png"/><Relationship Id="rId154" Type="http://schemas.openxmlformats.org/officeDocument/2006/relationships/customXml" Target="../ink/ink695.xml"/><Relationship Id="rId175" Type="http://schemas.openxmlformats.org/officeDocument/2006/relationships/image" Target="../media/image657.png"/><Relationship Id="rId340" Type="http://schemas.openxmlformats.org/officeDocument/2006/relationships/customXml" Target="../ink/ink793.xml"/><Relationship Id="rId196" Type="http://schemas.openxmlformats.org/officeDocument/2006/relationships/customXml" Target="../ink/ink717.xml"/><Relationship Id="rId200" Type="http://schemas.openxmlformats.org/officeDocument/2006/relationships/customXml" Target="../ink/ink719.xml"/><Relationship Id="rId16" Type="http://schemas.openxmlformats.org/officeDocument/2006/relationships/customXml" Target="../ink/ink621.xml"/><Relationship Id="rId221" Type="http://schemas.openxmlformats.org/officeDocument/2006/relationships/image" Target="../media/image678.png"/><Relationship Id="rId242" Type="http://schemas.openxmlformats.org/officeDocument/2006/relationships/customXml" Target="../ink/ink741.xml"/><Relationship Id="rId263" Type="http://schemas.openxmlformats.org/officeDocument/2006/relationships/customXml" Target="../ink/ink753.xml"/><Relationship Id="rId284" Type="http://schemas.openxmlformats.org/officeDocument/2006/relationships/customXml" Target="../ink/ink765.xml"/><Relationship Id="rId319" Type="http://schemas.openxmlformats.org/officeDocument/2006/relationships/image" Target="../media/image723.png"/><Relationship Id="rId37" Type="http://schemas.openxmlformats.org/officeDocument/2006/relationships/image" Target="../media/image600.png"/><Relationship Id="rId58" Type="http://schemas.openxmlformats.org/officeDocument/2006/relationships/image" Target="../media/image608.png"/><Relationship Id="rId79" Type="http://schemas.openxmlformats.org/officeDocument/2006/relationships/customXml" Target="../ink/ink654.xml"/><Relationship Id="rId102" Type="http://schemas.openxmlformats.org/officeDocument/2006/relationships/image" Target="../media/image627.png"/><Relationship Id="rId123" Type="http://schemas.openxmlformats.org/officeDocument/2006/relationships/customXml" Target="../ink/ink677.xml"/><Relationship Id="rId144" Type="http://schemas.openxmlformats.org/officeDocument/2006/relationships/customXml" Target="../ink/ink689.xml"/><Relationship Id="rId330" Type="http://schemas.openxmlformats.org/officeDocument/2006/relationships/customXml" Target="../ink/ink788.xml"/><Relationship Id="rId90" Type="http://schemas.openxmlformats.org/officeDocument/2006/relationships/image" Target="../media/image622.png"/><Relationship Id="rId165" Type="http://schemas.openxmlformats.org/officeDocument/2006/relationships/image" Target="../media/image652.png"/><Relationship Id="rId186" Type="http://schemas.openxmlformats.org/officeDocument/2006/relationships/customXml" Target="../ink/ink712.xml"/><Relationship Id="rId211" Type="http://schemas.openxmlformats.org/officeDocument/2006/relationships/customXml" Target="../ink/ink725.xml"/><Relationship Id="rId232" Type="http://schemas.openxmlformats.org/officeDocument/2006/relationships/customXml" Target="../ink/ink736.xml"/><Relationship Id="rId253" Type="http://schemas.openxmlformats.org/officeDocument/2006/relationships/customXml" Target="../ink/ink747.xml"/><Relationship Id="rId274" Type="http://schemas.openxmlformats.org/officeDocument/2006/relationships/image" Target="../media/image701.png"/><Relationship Id="rId295" Type="http://schemas.openxmlformats.org/officeDocument/2006/relationships/image" Target="../media/image711.png"/><Relationship Id="rId309" Type="http://schemas.openxmlformats.org/officeDocument/2006/relationships/image" Target="../media/image718.png"/><Relationship Id="rId27" Type="http://schemas.openxmlformats.org/officeDocument/2006/relationships/image" Target="../media/image595.png"/><Relationship Id="rId48" Type="http://schemas.openxmlformats.org/officeDocument/2006/relationships/image" Target="../media/image604.png"/><Relationship Id="rId69" Type="http://schemas.openxmlformats.org/officeDocument/2006/relationships/customXml" Target="../ink/ink648.xml"/><Relationship Id="rId113" Type="http://schemas.openxmlformats.org/officeDocument/2006/relationships/image" Target="../media/image632.png"/><Relationship Id="rId134" Type="http://schemas.openxmlformats.org/officeDocument/2006/relationships/customXml" Target="../ink/ink684.xml"/><Relationship Id="rId320" Type="http://schemas.openxmlformats.org/officeDocument/2006/relationships/customXml" Target="../ink/ink783.xml"/><Relationship Id="rId80" Type="http://schemas.openxmlformats.org/officeDocument/2006/relationships/image" Target="../media/image617.png"/><Relationship Id="rId155" Type="http://schemas.openxmlformats.org/officeDocument/2006/relationships/customXml" Target="../ink/ink696.xml"/><Relationship Id="rId176" Type="http://schemas.openxmlformats.org/officeDocument/2006/relationships/customXml" Target="../ink/ink707.xml"/><Relationship Id="rId197" Type="http://schemas.openxmlformats.org/officeDocument/2006/relationships/image" Target="../media/image668.png"/><Relationship Id="rId341" Type="http://schemas.openxmlformats.org/officeDocument/2006/relationships/image" Target="../media/image734.png"/><Relationship Id="rId201" Type="http://schemas.openxmlformats.org/officeDocument/2006/relationships/image" Target="../media/image670.png"/><Relationship Id="rId222" Type="http://schemas.openxmlformats.org/officeDocument/2006/relationships/customXml" Target="../ink/ink731.xml"/><Relationship Id="rId243" Type="http://schemas.openxmlformats.org/officeDocument/2006/relationships/image" Target="../media/image689.png"/><Relationship Id="rId264" Type="http://schemas.openxmlformats.org/officeDocument/2006/relationships/image" Target="../media/image698.png"/><Relationship Id="rId285" Type="http://schemas.openxmlformats.org/officeDocument/2006/relationships/image" Target="../media/image706.png"/><Relationship Id="rId17" Type="http://schemas.openxmlformats.org/officeDocument/2006/relationships/image" Target="../media/image591.png"/><Relationship Id="rId38" Type="http://schemas.openxmlformats.org/officeDocument/2006/relationships/customXml" Target="../ink/ink632.xml"/><Relationship Id="rId59" Type="http://schemas.openxmlformats.org/officeDocument/2006/relationships/customXml" Target="../ink/ink643.xml"/><Relationship Id="rId103" Type="http://schemas.openxmlformats.org/officeDocument/2006/relationships/customXml" Target="../ink/ink666.xml"/><Relationship Id="rId124" Type="http://schemas.openxmlformats.org/officeDocument/2006/relationships/customXml" Target="../ink/ink678.xml"/><Relationship Id="rId310" Type="http://schemas.openxmlformats.org/officeDocument/2006/relationships/customXml" Target="../ink/ink778.xml"/><Relationship Id="rId70" Type="http://schemas.openxmlformats.org/officeDocument/2006/relationships/image" Target="../media/image318.png"/><Relationship Id="rId91" Type="http://schemas.openxmlformats.org/officeDocument/2006/relationships/customXml" Target="../ink/ink660.xml"/><Relationship Id="rId145" Type="http://schemas.openxmlformats.org/officeDocument/2006/relationships/image" Target="../media/image644.png"/><Relationship Id="rId166" Type="http://schemas.openxmlformats.org/officeDocument/2006/relationships/customXml" Target="../ink/ink702.xml"/><Relationship Id="rId187" Type="http://schemas.openxmlformats.org/officeDocument/2006/relationships/image" Target="../media/image663.png"/><Relationship Id="rId331" Type="http://schemas.openxmlformats.org/officeDocument/2006/relationships/image" Target="../media/image72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75.png"/><Relationship Id="rId233" Type="http://schemas.openxmlformats.org/officeDocument/2006/relationships/image" Target="../media/image684.png"/><Relationship Id="rId254" Type="http://schemas.openxmlformats.org/officeDocument/2006/relationships/customXml" Target="../ink/ink748.xml"/><Relationship Id="rId28" Type="http://schemas.openxmlformats.org/officeDocument/2006/relationships/customXml" Target="../ink/ink627.xml"/><Relationship Id="rId49" Type="http://schemas.openxmlformats.org/officeDocument/2006/relationships/customXml" Target="../ink/ink638.xml"/><Relationship Id="rId114" Type="http://schemas.openxmlformats.org/officeDocument/2006/relationships/customXml" Target="../ink/ink672.xml"/><Relationship Id="rId275" Type="http://schemas.openxmlformats.org/officeDocument/2006/relationships/customXml" Target="../ink/ink760.xml"/><Relationship Id="rId296" Type="http://schemas.openxmlformats.org/officeDocument/2006/relationships/customXml" Target="../ink/ink771.xml"/><Relationship Id="rId300" Type="http://schemas.openxmlformats.org/officeDocument/2006/relationships/customXml" Target="../ink/ink773.xml"/><Relationship Id="rId60" Type="http://schemas.openxmlformats.org/officeDocument/2006/relationships/image" Target="../media/image609.png"/><Relationship Id="rId81" Type="http://schemas.openxmlformats.org/officeDocument/2006/relationships/customXml" Target="../ink/ink655.xml"/><Relationship Id="rId135" Type="http://schemas.openxmlformats.org/officeDocument/2006/relationships/image" Target="../media/image639.png"/><Relationship Id="rId156" Type="http://schemas.openxmlformats.org/officeDocument/2006/relationships/image" Target="../media/image648.png"/><Relationship Id="rId177" Type="http://schemas.openxmlformats.org/officeDocument/2006/relationships/image" Target="../media/image658.png"/><Relationship Id="rId198" Type="http://schemas.openxmlformats.org/officeDocument/2006/relationships/customXml" Target="../ink/ink718.xml"/><Relationship Id="rId321" Type="http://schemas.openxmlformats.org/officeDocument/2006/relationships/image" Target="../media/image724.png"/><Relationship Id="rId342" Type="http://schemas.openxmlformats.org/officeDocument/2006/relationships/customXml" Target="../ink/ink794.xml"/><Relationship Id="rId202" Type="http://schemas.openxmlformats.org/officeDocument/2006/relationships/customXml" Target="../ink/ink720.xml"/><Relationship Id="rId223" Type="http://schemas.openxmlformats.org/officeDocument/2006/relationships/image" Target="../media/image679.png"/><Relationship Id="rId244" Type="http://schemas.openxmlformats.org/officeDocument/2006/relationships/customXml" Target="../ink/ink742.xml"/><Relationship Id="rId18" Type="http://schemas.openxmlformats.org/officeDocument/2006/relationships/customXml" Target="../ink/ink622.xml"/><Relationship Id="rId39" Type="http://schemas.openxmlformats.org/officeDocument/2006/relationships/image" Target="../media/image601.png"/><Relationship Id="rId265" Type="http://schemas.openxmlformats.org/officeDocument/2006/relationships/customXml" Target="../ink/ink754.xml"/><Relationship Id="rId286" Type="http://schemas.openxmlformats.org/officeDocument/2006/relationships/customXml" Target="../ink/ink766.xml"/><Relationship Id="rId50" Type="http://schemas.openxmlformats.org/officeDocument/2006/relationships/image" Target="../media/image394.png"/><Relationship Id="rId104" Type="http://schemas.openxmlformats.org/officeDocument/2006/relationships/customXml" Target="../ink/ink667.xml"/><Relationship Id="rId125" Type="http://schemas.openxmlformats.org/officeDocument/2006/relationships/image" Target="../media/image636.png"/><Relationship Id="rId146" Type="http://schemas.openxmlformats.org/officeDocument/2006/relationships/customXml" Target="../ink/ink690.xml"/><Relationship Id="rId167" Type="http://schemas.openxmlformats.org/officeDocument/2006/relationships/image" Target="../media/image653.png"/><Relationship Id="rId188" Type="http://schemas.openxmlformats.org/officeDocument/2006/relationships/customXml" Target="../ink/ink713.xml"/><Relationship Id="rId311" Type="http://schemas.openxmlformats.org/officeDocument/2006/relationships/image" Target="../media/image719.png"/><Relationship Id="rId332" Type="http://schemas.openxmlformats.org/officeDocument/2006/relationships/customXml" Target="../ink/ink789.xml"/><Relationship Id="rId71" Type="http://schemas.openxmlformats.org/officeDocument/2006/relationships/customXml" Target="../ink/ink649.xml"/><Relationship Id="rId92" Type="http://schemas.openxmlformats.org/officeDocument/2006/relationships/image" Target="../media/image623.png"/><Relationship Id="rId213" Type="http://schemas.openxmlformats.org/officeDocument/2006/relationships/customXml" Target="../ink/ink726.xml"/><Relationship Id="rId234" Type="http://schemas.openxmlformats.org/officeDocument/2006/relationships/customXml" Target="../ink/ink737.xml"/><Relationship Id="rId2" Type="http://schemas.openxmlformats.org/officeDocument/2006/relationships/customXml" Target="../ink/ink614.xml"/><Relationship Id="rId29" Type="http://schemas.openxmlformats.org/officeDocument/2006/relationships/image" Target="../media/image596.png"/><Relationship Id="rId255" Type="http://schemas.openxmlformats.org/officeDocument/2006/relationships/image" Target="../media/image694.png"/><Relationship Id="rId276" Type="http://schemas.openxmlformats.org/officeDocument/2006/relationships/image" Target="../media/image702.png"/><Relationship Id="rId297" Type="http://schemas.openxmlformats.org/officeDocument/2006/relationships/image" Target="../media/image712.png"/><Relationship Id="rId40" Type="http://schemas.openxmlformats.org/officeDocument/2006/relationships/customXml" Target="../ink/ink633.xml"/><Relationship Id="rId115" Type="http://schemas.openxmlformats.org/officeDocument/2006/relationships/image" Target="../media/image317.png"/><Relationship Id="rId136" Type="http://schemas.openxmlformats.org/officeDocument/2006/relationships/customXml" Target="../ink/ink685.xml"/><Relationship Id="rId157" Type="http://schemas.openxmlformats.org/officeDocument/2006/relationships/customXml" Target="../ink/ink697.xml"/><Relationship Id="rId178" Type="http://schemas.openxmlformats.org/officeDocument/2006/relationships/customXml" Target="../ink/ink708.xml"/><Relationship Id="rId301" Type="http://schemas.openxmlformats.org/officeDocument/2006/relationships/image" Target="../media/image714.png"/><Relationship Id="rId322" Type="http://schemas.openxmlformats.org/officeDocument/2006/relationships/customXml" Target="../ink/ink784.xml"/><Relationship Id="rId343" Type="http://schemas.openxmlformats.org/officeDocument/2006/relationships/image" Target="../media/image735.png"/><Relationship Id="rId61" Type="http://schemas.openxmlformats.org/officeDocument/2006/relationships/customXml" Target="../ink/ink644.xml"/><Relationship Id="rId82" Type="http://schemas.openxmlformats.org/officeDocument/2006/relationships/image" Target="../media/image618.png"/><Relationship Id="rId199" Type="http://schemas.openxmlformats.org/officeDocument/2006/relationships/image" Target="../media/image669.png"/><Relationship Id="rId203" Type="http://schemas.openxmlformats.org/officeDocument/2006/relationships/image" Target="../media/image671.png"/><Relationship Id="rId19" Type="http://schemas.openxmlformats.org/officeDocument/2006/relationships/image" Target="../media/image592.png"/><Relationship Id="rId224" Type="http://schemas.openxmlformats.org/officeDocument/2006/relationships/customXml" Target="../ink/ink732.xml"/><Relationship Id="rId245" Type="http://schemas.openxmlformats.org/officeDocument/2006/relationships/image" Target="../media/image690.png"/><Relationship Id="rId266" Type="http://schemas.openxmlformats.org/officeDocument/2006/relationships/image" Target="../media/image699.png"/><Relationship Id="rId287" Type="http://schemas.openxmlformats.org/officeDocument/2006/relationships/image" Target="../media/image707.png"/><Relationship Id="rId30" Type="http://schemas.openxmlformats.org/officeDocument/2006/relationships/customXml" Target="../ink/ink628.xml"/><Relationship Id="rId105" Type="http://schemas.openxmlformats.org/officeDocument/2006/relationships/image" Target="../media/image628.png"/><Relationship Id="rId126" Type="http://schemas.openxmlformats.org/officeDocument/2006/relationships/customXml" Target="../ink/ink679.xml"/><Relationship Id="rId147" Type="http://schemas.openxmlformats.org/officeDocument/2006/relationships/image" Target="../media/image645.png"/><Relationship Id="rId168" Type="http://schemas.openxmlformats.org/officeDocument/2006/relationships/customXml" Target="../ink/ink703.xml"/><Relationship Id="rId312" Type="http://schemas.openxmlformats.org/officeDocument/2006/relationships/customXml" Target="../ink/ink779.xml"/><Relationship Id="rId333" Type="http://schemas.openxmlformats.org/officeDocument/2006/relationships/image" Target="../media/image730.png"/><Relationship Id="rId51" Type="http://schemas.openxmlformats.org/officeDocument/2006/relationships/customXml" Target="../ink/ink639.xml"/><Relationship Id="rId72" Type="http://schemas.openxmlformats.org/officeDocument/2006/relationships/image" Target="../media/image614.png"/><Relationship Id="rId93" Type="http://schemas.openxmlformats.org/officeDocument/2006/relationships/customXml" Target="../ink/ink661.xml"/><Relationship Id="rId189" Type="http://schemas.openxmlformats.org/officeDocument/2006/relationships/image" Target="../media/image664.png"/><Relationship Id="rId3" Type="http://schemas.openxmlformats.org/officeDocument/2006/relationships/image" Target="../media/image584.png"/><Relationship Id="rId214" Type="http://schemas.openxmlformats.org/officeDocument/2006/relationships/customXml" Target="../ink/ink727.xml"/><Relationship Id="rId235" Type="http://schemas.openxmlformats.org/officeDocument/2006/relationships/image" Target="../media/image685.png"/><Relationship Id="rId256" Type="http://schemas.openxmlformats.org/officeDocument/2006/relationships/customXml" Target="../ink/ink749.xml"/><Relationship Id="rId277" Type="http://schemas.openxmlformats.org/officeDocument/2006/relationships/customXml" Target="../ink/ink761.xml"/><Relationship Id="rId298" Type="http://schemas.openxmlformats.org/officeDocument/2006/relationships/customXml" Target="../ink/ink772.xml"/><Relationship Id="rId116" Type="http://schemas.openxmlformats.org/officeDocument/2006/relationships/customXml" Target="../ink/ink673.xml"/><Relationship Id="rId137" Type="http://schemas.openxmlformats.org/officeDocument/2006/relationships/image" Target="../media/image640.png"/><Relationship Id="rId158" Type="http://schemas.openxmlformats.org/officeDocument/2006/relationships/customXml" Target="../ink/ink698.xml"/><Relationship Id="rId302" Type="http://schemas.openxmlformats.org/officeDocument/2006/relationships/customXml" Target="../ink/ink774.xml"/><Relationship Id="rId323" Type="http://schemas.openxmlformats.org/officeDocument/2006/relationships/image" Target="../media/image725.png"/><Relationship Id="rId344" Type="http://schemas.openxmlformats.org/officeDocument/2006/relationships/customXml" Target="../ink/ink795.xml"/><Relationship Id="rId20" Type="http://schemas.openxmlformats.org/officeDocument/2006/relationships/customXml" Target="../ink/ink623.xml"/><Relationship Id="rId41" Type="http://schemas.openxmlformats.org/officeDocument/2006/relationships/image" Target="../media/image44.png"/><Relationship Id="rId62" Type="http://schemas.openxmlformats.org/officeDocument/2006/relationships/image" Target="../media/image610.png"/><Relationship Id="rId83" Type="http://schemas.openxmlformats.org/officeDocument/2006/relationships/customXml" Target="../ink/ink656.xml"/><Relationship Id="rId179" Type="http://schemas.openxmlformats.org/officeDocument/2006/relationships/image" Target="../media/image659.png"/><Relationship Id="rId190" Type="http://schemas.openxmlformats.org/officeDocument/2006/relationships/customXml" Target="../ink/ink714.xml"/><Relationship Id="rId204" Type="http://schemas.openxmlformats.org/officeDocument/2006/relationships/customXml" Target="../ink/ink721.xml"/><Relationship Id="rId225" Type="http://schemas.openxmlformats.org/officeDocument/2006/relationships/image" Target="../media/image680.png"/><Relationship Id="rId246" Type="http://schemas.openxmlformats.org/officeDocument/2006/relationships/customXml" Target="../ink/ink743.xml"/><Relationship Id="rId267" Type="http://schemas.openxmlformats.org/officeDocument/2006/relationships/customXml" Target="../ink/ink755.xml"/><Relationship Id="rId288" Type="http://schemas.openxmlformats.org/officeDocument/2006/relationships/customXml" Target="../ink/ink767.xml"/><Relationship Id="rId106" Type="http://schemas.openxmlformats.org/officeDocument/2006/relationships/customXml" Target="../ink/ink668.xml"/><Relationship Id="rId127" Type="http://schemas.openxmlformats.org/officeDocument/2006/relationships/customXml" Target="../ink/ink680.xml"/><Relationship Id="rId313" Type="http://schemas.openxmlformats.org/officeDocument/2006/relationships/image" Target="../media/image720.png"/><Relationship Id="rId10" Type="http://schemas.openxmlformats.org/officeDocument/2006/relationships/customXml" Target="../ink/ink618.xml"/><Relationship Id="rId31" Type="http://schemas.openxmlformats.org/officeDocument/2006/relationships/image" Target="../media/image597.png"/><Relationship Id="rId52" Type="http://schemas.openxmlformats.org/officeDocument/2006/relationships/image" Target="../media/image605.png"/><Relationship Id="rId73" Type="http://schemas.openxmlformats.org/officeDocument/2006/relationships/customXml" Target="../ink/ink650.xml"/><Relationship Id="rId94" Type="http://schemas.openxmlformats.org/officeDocument/2006/relationships/image" Target="../media/image624.png"/><Relationship Id="rId148" Type="http://schemas.openxmlformats.org/officeDocument/2006/relationships/customXml" Target="../ink/ink691.xml"/><Relationship Id="rId169" Type="http://schemas.openxmlformats.org/officeDocument/2006/relationships/image" Target="../media/image654.png"/><Relationship Id="rId334" Type="http://schemas.openxmlformats.org/officeDocument/2006/relationships/customXml" Target="../ink/ink790.xml"/><Relationship Id="rId4" Type="http://schemas.openxmlformats.org/officeDocument/2006/relationships/customXml" Target="../ink/ink615.xml"/><Relationship Id="rId180" Type="http://schemas.openxmlformats.org/officeDocument/2006/relationships/customXml" Target="../ink/ink709.xml"/><Relationship Id="rId215" Type="http://schemas.openxmlformats.org/officeDocument/2006/relationships/image" Target="../media/image308.png"/><Relationship Id="rId236" Type="http://schemas.openxmlformats.org/officeDocument/2006/relationships/customXml" Target="../ink/ink738.xml"/><Relationship Id="rId257" Type="http://schemas.openxmlformats.org/officeDocument/2006/relationships/image" Target="../media/image695.png"/><Relationship Id="rId278" Type="http://schemas.openxmlformats.org/officeDocument/2006/relationships/image" Target="../media/image703.png"/><Relationship Id="rId303" Type="http://schemas.openxmlformats.org/officeDocument/2006/relationships/image" Target="../media/image715.png"/><Relationship Id="rId42" Type="http://schemas.openxmlformats.org/officeDocument/2006/relationships/customXml" Target="../ink/ink634.xml"/><Relationship Id="rId84" Type="http://schemas.openxmlformats.org/officeDocument/2006/relationships/image" Target="../media/image619.png"/><Relationship Id="rId138" Type="http://schemas.openxmlformats.org/officeDocument/2006/relationships/customXml" Target="../ink/ink686.xml"/><Relationship Id="rId345" Type="http://schemas.openxmlformats.org/officeDocument/2006/relationships/image" Target="../media/image736.png"/><Relationship Id="rId191" Type="http://schemas.openxmlformats.org/officeDocument/2006/relationships/image" Target="../media/image665.png"/><Relationship Id="rId205" Type="http://schemas.openxmlformats.org/officeDocument/2006/relationships/customXml" Target="../ink/ink722.xml"/><Relationship Id="rId247" Type="http://schemas.openxmlformats.org/officeDocument/2006/relationships/image" Target="../media/image691.png"/><Relationship Id="rId107" Type="http://schemas.openxmlformats.org/officeDocument/2006/relationships/image" Target="../media/image629.png"/><Relationship Id="rId289" Type="http://schemas.openxmlformats.org/officeDocument/2006/relationships/image" Target="../media/image708.png"/><Relationship Id="rId11" Type="http://schemas.openxmlformats.org/officeDocument/2006/relationships/image" Target="../media/image588.png"/><Relationship Id="rId53" Type="http://schemas.openxmlformats.org/officeDocument/2006/relationships/customXml" Target="../ink/ink640.xml"/><Relationship Id="rId149" Type="http://schemas.openxmlformats.org/officeDocument/2006/relationships/customXml" Target="../ink/ink692.xml"/><Relationship Id="rId314" Type="http://schemas.openxmlformats.org/officeDocument/2006/relationships/customXml" Target="../ink/ink780.xml"/><Relationship Id="rId95" Type="http://schemas.openxmlformats.org/officeDocument/2006/relationships/customXml" Target="../ink/ink662.xml"/><Relationship Id="rId160" Type="http://schemas.openxmlformats.org/officeDocument/2006/relationships/customXml" Target="../ink/ink699.xml"/><Relationship Id="rId216" Type="http://schemas.openxmlformats.org/officeDocument/2006/relationships/customXml" Target="../ink/ink728.xml"/><Relationship Id="rId258" Type="http://schemas.openxmlformats.org/officeDocument/2006/relationships/customXml" Target="../ink/ink750.xml"/><Relationship Id="rId22" Type="http://schemas.openxmlformats.org/officeDocument/2006/relationships/customXml" Target="../ink/ink624.xml"/><Relationship Id="rId64" Type="http://schemas.openxmlformats.org/officeDocument/2006/relationships/image" Target="../media/image611.png"/><Relationship Id="rId118" Type="http://schemas.openxmlformats.org/officeDocument/2006/relationships/customXml" Target="../ink/ink674.xml"/><Relationship Id="rId325" Type="http://schemas.openxmlformats.org/officeDocument/2006/relationships/image" Target="../media/image726.png"/><Relationship Id="rId171" Type="http://schemas.openxmlformats.org/officeDocument/2006/relationships/image" Target="../media/image655.png"/><Relationship Id="rId227" Type="http://schemas.openxmlformats.org/officeDocument/2006/relationships/image" Target="../media/image681.png"/><Relationship Id="rId269" Type="http://schemas.openxmlformats.org/officeDocument/2006/relationships/image" Target="../media/image700.png"/><Relationship Id="rId33" Type="http://schemas.openxmlformats.org/officeDocument/2006/relationships/image" Target="../media/image598.png"/><Relationship Id="rId129" Type="http://schemas.openxmlformats.org/officeDocument/2006/relationships/customXml" Target="../ink/ink681.xml"/><Relationship Id="rId280" Type="http://schemas.openxmlformats.org/officeDocument/2006/relationships/image" Target="../media/image704.png"/><Relationship Id="rId336" Type="http://schemas.openxmlformats.org/officeDocument/2006/relationships/customXml" Target="../ink/ink791.xml"/><Relationship Id="rId75" Type="http://schemas.openxmlformats.org/officeDocument/2006/relationships/customXml" Target="../ink/ink651.xml"/><Relationship Id="rId140" Type="http://schemas.openxmlformats.org/officeDocument/2006/relationships/customXml" Target="../ink/ink687.xml"/><Relationship Id="rId182" Type="http://schemas.openxmlformats.org/officeDocument/2006/relationships/customXml" Target="../ink/ink710.xml"/><Relationship Id="rId6" Type="http://schemas.openxmlformats.org/officeDocument/2006/relationships/customXml" Target="../ink/ink616.xml"/><Relationship Id="rId238" Type="http://schemas.openxmlformats.org/officeDocument/2006/relationships/customXml" Target="../ink/ink739.xml"/><Relationship Id="rId291" Type="http://schemas.openxmlformats.org/officeDocument/2006/relationships/image" Target="../media/image709.png"/><Relationship Id="rId305" Type="http://schemas.openxmlformats.org/officeDocument/2006/relationships/image" Target="../media/image716.png"/><Relationship Id="rId347" Type="http://schemas.openxmlformats.org/officeDocument/2006/relationships/image" Target="../media/image737.png"/><Relationship Id="rId44" Type="http://schemas.openxmlformats.org/officeDocument/2006/relationships/image" Target="../media/image602.png"/><Relationship Id="rId86" Type="http://schemas.openxmlformats.org/officeDocument/2006/relationships/image" Target="../media/image620.png"/><Relationship Id="rId151" Type="http://schemas.openxmlformats.org/officeDocument/2006/relationships/customXml" Target="../ink/ink693.xml"/><Relationship Id="rId193" Type="http://schemas.openxmlformats.org/officeDocument/2006/relationships/image" Target="../media/image666.png"/><Relationship Id="rId207" Type="http://schemas.openxmlformats.org/officeDocument/2006/relationships/customXml" Target="../ink/ink723.xml"/><Relationship Id="rId249" Type="http://schemas.openxmlformats.org/officeDocument/2006/relationships/image" Target="../media/image692.png"/><Relationship Id="rId13" Type="http://schemas.openxmlformats.org/officeDocument/2006/relationships/image" Target="../media/image589.png"/><Relationship Id="rId109" Type="http://schemas.openxmlformats.org/officeDocument/2006/relationships/image" Target="../media/image630.png"/><Relationship Id="rId260" Type="http://schemas.openxmlformats.org/officeDocument/2006/relationships/customXml" Target="../ink/ink751.xml"/><Relationship Id="rId316" Type="http://schemas.openxmlformats.org/officeDocument/2006/relationships/customXml" Target="../ink/ink781.xml"/><Relationship Id="rId55" Type="http://schemas.openxmlformats.org/officeDocument/2006/relationships/customXml" Target="../ink/ink641.xml"/><Relationship Id="rId97" Type="http://schemas.openxmlformats.org/officeDocument/2006/relationships/customXml" Target="../ink/ink663.xml"/><Relationship Id="rId120" Type="http://schemas.openxmlformats.org/officeDocument/2006/relationships/customXml" Target="../ink/ink675.xml"/><Relationship Id="rId162" Type="http://schemas.openxmlformats.org/officeDocument/2006/relationships/customXml" Target="../ink/ink700.xml"/><Relationship Id="rId218" Type="http://schemas.openxmlformats.org/officeDocument/2006/relationships/customXml" Target="../ink/ink729.xml"/><Relationship Id="rId271" Type="http://schemas.openxmlformats.org/officeDocument/2006/relationships/customXml" Target="../ink/ink758.xml"/><Relationship Id="rId24" Type="http://schemas.openxmlformats.org/officeDocument/2006/relationships/customXml" Target="../ink/ink625.xml"/><Relationship Id="rId66" Type="http://schemas.openxmlformats.org/officeDocument/2006/relationships/image" Target="../media/image612.png"/><Relationship Id="rId131" Type="http://schemas.openxmlformats.org/officeDocument/2006/relationships/image" Target="../media/image309.png"/><Relationship Id="rId327" Type="http://schemas.openxmlformats.org/officeDocument/2006/relationships/image" Target="../media/image727.png"/><Relationship Id="rId173" Type="http://schemas.openxmlformats.org/officeDocument/2006/relationships/image" Target="../media/image656.png"/><Relationship Id="rId229" Type="http://schemas.openxmlformats.org/officeDocument/2006/relationships/image" Target="../media/image682.png"/><Relationship Id="rId240" Type="http://schemas.openxmlformats.org/officeDocument/2006/relationships/customXml" Target="../ink/ink740.xml"/><Relationship Id="rId35" Type="http://schemas.openxmlformats.org/officeDocument/2006/relationships/image" Target="../media/image599.png"/><Relationship Id="rId77" Type="http://schemas.openxmlformats.org/officeDocument/2006/relationships/image" Target="../media/image616.png"/><Relationship Id="rId100" Type="http://schemas.openxmlformats.org/officeDocument/2006/relationships/image" Target="../media/image45.png"/><Relationship Id="rId282" Type="http://schemas.openxmlformats.org/officeDocument/2006/relationships/image" Target="../media/image705.png"/><Relationship Id="rId338" Type="http://schemas.openxmlformats.org/officeDocument/2006/relationships/customXml" Target="../ink/ink79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6.xml"/><Relationship Id="rId299" Type="http://schemas.openxmlformats.org/officeDocument/2006/relationships/image" Target="../media/image871.png"/><Relationship Id="rId21" Type="http://schemas.openxmlformats.org/officeDocument/2006/relationships/image" Target="../media/image44.png"/><Relationship Id="rId63" Type="http://schemas.openxmlformats.org/officeDocument/2006/relationships/customXml" Target="../ink/ink829.xml"/><Relationship Id="rId159" Type="http://schemas.openxmlformats.org/officeDocument/2006/relationships/customXml" Target="../ink/ink877.xml"/><Relationship Id="rId324" Type="http://schemas.openxmlformats.org/officeDocument/2006/relationships/customXml" Target="../ink/ink966.xml"/><Relationship Id="rId170" Type="http://schemas.openxmlformats.org/officeDocument/2006/relationships/image" Target="../media/image815.png"/><Relationship Id="rId226" Type="http://schemas.openxmlformats.org/officeDocument/2006/relationships/customXml" Target="../ink/ink912.xml"/><Relationship Id="rId268" Type="http://schemas.openxmlformats.org/officeDocument/2006/relationships/customXml" Target="../ink/ink934.xml"/><Relationship Id="rId32" Type="http://schemas.openxmlformats.org/officeDocument/2006/relationships/image" Target="../media/image752.png"/><Relationship Id="rId74" Type="http://schemas.openxmlformats.org/officeDocument/2006/relationships/image" Target="../media/image770.png"/><Relationship Id="rId128" Type="http://schemas.openxmlformats.org/officeDocument/2006/relationships/image" Target="../media/image794.png"/><Relationship Id="rId5" Type="http://schemas.openxmlformats.org/officeDocument/2006/relationships/image" Target="../media/image740.png"/><Relationship Id="rId181" Type="http://schemas.openxmlformats.org/officeDocument/2006/relationships/customXml" Target="../ink/ink889.xml"/><Relationship Id="rId237" Type="http://schemas.openxmlformats.org/officeDocument/2006/relationships/image" Target="../media/image844.png"/><Relationship Id="rId279" Type="http://schemas.openxmlformats.org/officeDocument/2006/relationships/image" Target="../media/image863.png"/><Relationship Id="rId43" Type="http://schemas.openxmlformats.org/officeDocument/2006/relationships/customXml" Target="../ink/ink819.xml"/><Relationship Id="rId139" Type="http://schemas.openxmlformats.org/officeDocument/2006/relationships/customXml" Target="../ink/ink867.xml"/><Relationship Id="rId290" Type="http://schemas.openxmlformats.org/officeDocument/2006/relationships/image" Target="../media/image867.png"/><Relationship Id="rId304" Type="http://schemas.openxmlformats.org/officeDocument/2006/relationships/customXml" Target="../ink/ink955.xml"/><Relationship Id="rId85" Type="http://schemas.openxmlformats.org/officeDocument/2006/relationships/customXml" Target="../ink/ink840.xml"/><Relationship Id="rId150" Type="http://schemas.openxmlformats.org/officeDocument/2006/relationships/image" Target="../media/image805.png"/><Relationship Id="rId192" Type="http://schemas.openxmlformats.org/officeDocument/2006/relationships/image" Target="../media/image824.png"/><Relationship Id="rId206" Type="http://schemas.openxmlformats.org/officeDocument/2006/relationships/customXml" Target="../ink/ink902.xml"/><Relationship Id="rId248" Type="http://schemas.openxmlformats.org/officeDocument/2006/relationships/image" Target="../media/image849.png"/><Relationship Id="rId12" Type="http://schemas.openxmlformats.org/officeDocument/2006/relationships/customXml" Target="../ink/ink803.xml"/><Relationship Id="rId108" Type="http://schemas.openxmlformats.org/officeDocument/2006/relationships/image" Target="../media/image784.png"/><Relationship Id="rId315" Type="http://schemas.openxmlformats.org/officeDocument/2006/relationships/image" Target="../media/image879.png"/><Relationship Id="rId54" Type="http://schemas.openxmlformats.org/officeDocument/2006/relationships/image" Target="../media/image762.png"/><Relationship Id="rId96" Type="http://schemas.openxmlformats.org/officeDocument/2006/relationships/image" Target="../media/image779.png"/><Relationship Id="rId161" Type="http://schemas.openxmlformats.org/officeDocument/2006/relationships/customXml" Target="../ink/ink878.xml"/><Relationship Id="rId217" Type="http://schemas.openxmlformats.org/officeDocument/2006/relationships/image" Target="../media/image835.png"/><Relationship Id="rId259" Type="http://schemas.openxmlformats.org/officeDocument/2006/relationships/customXml" Target="../ink/ink929.xml"/><Relationship Id="rId23" Type="http://schemas.openxmlformats.org/officeDocument/2006/relationships/customXml" Target="../ink/ink809.xml"/><Relationship Id="rId119" Type="http://schemas.openxmlformats.org/officeDocument/2006/relationships/customXml" Target="../ink/ink857.xml"/><Relationship Id="rId270" Type="http://schemas.openxmlformats.org/officeDocument/2006/relationships/customXml" Target="../ink/ink935.xml"/><Relationship Id="rId65" Type="http://schemas.openxmlformats.org/officeDocument/2006/relationships/customXml" Target="../ink/ink830.xml"/><Relationship Id="rId130" Type="http://schemas.openxmlformats.org/officeDocument/2006/relationships/image" Target="../media/image795.png"/><Relationship Id="rId172" Type="http://schemas.openxmlformats.org/officeDocument/2006/relationships/image" Target="../media/image816.png"/><Relationship Id="rId228" Type="http://schemas.openxmlformats.org/officeDocument/2006/relationships/customXml" Target="../ink/ink913.xml"/><Relationship Id="rId281" Type="http://schemas.openxmlformats.org/officeDocument/2006/relationships/image" Target="../media/image864.png"/><Relationship Id="rId34" Type="http://schemas.openxmlformats.org/officeDocument/2006/relationships/image" Target="../media/image753.png"/><Relationship Id="rId76" Type="http://schemas.openxmlformats.org/officeDocument/2006/relationships/image" Target="../media/image771.png"/><Relationship Id="rId141" Type="http://schemas.openxmlformats.org/officeDocument/2006/relationships/customXml" Target="../ink/ink868.xml"/><Relationship Id="rId7" Type="http://schemas.openxmlformats.org/officeDocument/2006/relationships/image" Target="../media/image741.png"/><Relationship Id="rId162" Type="http://schemas.openxmlformats.org/officeDocument/2006/relationships/image" Target="../media/image811.png"/><Relationship Id="rId183" Type="http://schemas.openxmlformats.org/officeDocument/2006/relationships/customXml" Target="../ink/ink890.xml"/><Relationship Id="rId218" Type="http://schemas.openxmlformats.org/officeDocument/2006/relationships/customXml" Target="../ink/ink908.xml"/><Relationship Id="rId239" Type="http://schemas.openxmlformats.org/officeDocument/2006/relationships/image" Target="../media/image845.png"/><Relationship Id="rId250" Type="http://schemas.openxmlformats.org/officeDocument/2006/relationships/image" Target="../media/image850.png"/><Relationship Id="rId271" Type="http://schemas.openxmlformats.org/officeDocument/2006/relationships/image" Target="../media/image860.png"/><Relationship Id="rId292" Type="http://schemas.openxmlformats.org/officeDocument/2006/relationships/image" Target="../media/image868.png"/><Relationship Id="rId306" Type="http://schemas.openxmlformats.org/officeDocument/2006/relationships/customXml" Target="../ink/ink956.xml"/><Relationship Id="rId24" Type="http://schemas.openxmlformats.org/officeDocument/2006/relationships/image" Target="../media/image748.png"/><Relationship Id="rId45" Type="http://schemas.openxmlformats.org/officeDocument/2006/relationships/customXml" Target="../ink/ink820.xml"/><Relationship Id="rId66" Type="http://schemas.openxmlformats.org/officeDocument/2006/relationships/image" Target="../media/image511.png"/><Relationship Id="rId87" Type="http://schemas.openxmlformats.org/officeDocument/2006/relationships/customXml" Target="../ink/ink841.xml"/><Relationship Id="rId110" Type="http://schemas.openxmlformats.org/officeDocument/2006/relationships/image" Target="../media/image785.png"/><Relationship Id="rId131" Type="http://schemas.openxmlformats.org/officeDocument/2006/relationships/customXml" Target="../ink/ink863.xml"/><Relationship Id="rId152" Type="http://schemas.openxmlformats.org/officeDocument/2006/relationships/image" Target="../media/image806.png"/><Relationship Id="rId173" Type="http://schemas.openxmlformats.org/officeDocument/2006/relationships/customXml" Target="../ink/ink884.xml"/><Relationship Id="rId194" Type="http://schemas.openxmlformats.org/officeDocument/2006/relationships/customXml" Target="../ink/ink896.xml"/><Relationship Id="rId208" Type="http://schemas.openxmlformats.org/officeDocument/2006/relationships/customXml" Target="../ink/ink903.xml"/><Relationship Id="rId229" Type="http://schemas.openxmlformats.org/officeDocument/2006/relationships/image" Target="../media/image841.png"/><Relationship Id="rId240" Type="http://schemas.openxmlformats.org/officeDocument/2006/relationships/customXml" Target="../ink/ink919.xml"/><Relationship Id="rId261" Type="http://schemas.openxmlformats.org/officeDocument/2006/relationships/customXml" Target="../ink/ink930.xml"/><Relationship Id="rId14" Type="http://schemas.openxmlformats.org/officeDocument/2006/relationships/customXml" Target="../ink/ink804.xml"/><Relationship Id="rId35" Type="http://schemas.openxmlformats.org/officeDocument/2006/relationships/customXml" Target="../ink/ink815.xml"/><Relationship Id="rId56" Type="http://schemas.openxmlformats.org/officeDocument/2006/relationships/image" Target="../media/image763.png"/><Relationship Id="rId77" Type="http://schemas.openxmlformats.org/officeDocument/2006/relationships/customXml" Target="../ink/ink836.xml"/><Relationship Id="rId100" Type="http://schemas.openxmlformats.org/officeDocument/2006/relationships/image" Target="../media/image97.png"/><Relationship Id="rId282" Type="http://schemas.openxmlformats.org/officeDocument/2006/relationships/customXml" Target="../ink/ink942.xml"/><Relationship Id="rId317" Type="http://schemas.openxmlformats.org/officeDocument/2006/relationships/image" Target="../media/image880.png"/><Relationship Id="rId8" Type="http://schemas.openxmlformats.org/officeDocument/2006/relationships/customXml" Target="../ink/ink801.xml"/><Relationship Id="rId98" Type="http://schemas.openxmlformats.org/officeDocument/2006/relationships/image" Target="../media/image780.png"/><Relationship Id="rId121" Type="http://schemas.openxmlformats.org/officeDocument/2006/relationships/customXml" Target="../ink/ink858.xml"/><Relationship Id="rId142" Type="http://schemas.openxmlformats.org/officeDocument/2006/relationships/image" Target="../media/image801.png"/><Relationship Id="rId163" Type="http://schemas.openxmlformats.org/officeDocument/2006/relationships/customXml" Target="../ink/ink879.xml"/><Relationship Id="rId184" Type="http://schemas.openxmlformats.org/officeDocument/2006/relationships/image" Target="../media/image821.png"/><Relationship Id="rId219" Type="http://schemas.openxmlformats.org/officeDocument/2006/relationships/image" Target="../media/image836.png"/><Relationship Id="rId230" Type="http://schemas.openxmlformats.org/officeDocument/2006/relationships/customXml" Target="../ink/ink914.xml"/><Relationship Id="rId251" Type="http://schemas.openxmlformats.org/officeDocument/2006/relationships/customXml" Target="../ink/ink925.xml"/><Relationship Id="rId25" Type="http://schemas.openxmlformats.org/officeDocument/2006/relationships/customXml" Target="../ink/ink810.xml"/><Relationship Id="rId46" Type="http://schemas.openxmlformats.org/officeDocument/2006/relationships/image" Target="../media/image759.png"/><Relationship Id="rId67" Type="http://schemas.openxmlformats.org/officeDocument/2006/relationships/customXml" Target="../ink/ink831.xml"/><Relationship Id="rId272" Type="http://schemas.openxmlformats.org/officeDocument/2006/relationships/customXml" Target="../ink/ink936.xml"/><Relationship Id="rId293" Type="http://schemas.openxmlformats.org/officeDocument/2006/relationships/customXml" Target="../ink/ink949.xml"/><Relationship Id="rId307" Type="http://schemas.openxmlformats.org/officeDocument/2006/relationships/image" Target="../media/image875.png"/><Relationship Id="rId88" Type="http://schemas.openxmlformats.org/officeDocument/2006/relationships/image" Target="../media/image776.png"/><Relationship Id="rId111" Type="http://schemas.openxmlformats.org/officeDocument/2006/relationships/customXml" Target="../ink/ink853.xml"/><Relationship Id="rId132" Type="http://schemas.openxmlformats.org/officeDocument/2006/relationships/image" Target="../media/image796.png"/><Relationship Id="rId153" Type="http://schemas.openxmlformats.org/officeDocument/2006/relationships/customXml" Target="../ink/ink874.xml"/><Relationship Id="rId174" Type="http://schemas.openxmlformats.org/officeDocument/2006/relationships/customXml" Target="../ink/ink885.xml"/><Relationship Id="rId195" Type="http://schemas.openxmlformats.org/officeDocument/2006/relationships/image" Target="../media/image825.png"/><Relationship Id="rId209" Type="http://schemas.openxmlformats.org/officeDocument/2006/relationships/image" Target="../media/image832.png"/><Relationship Id="rId220" Type="http://schemas.openxmlformats.org/officeDocument/2006/relationships/customXml" Target="../ink/ink909.xml"/><Relationship Id="rId241" Type="http://schemas.openxmlformats.org/officeDocument/2006/relationships/customXml" Target="../ink/ink920.xml"/><Relationship Id="rId15" Type="http://schemas.openxmlformats.org/officeDocument/2006/relationships/image" Target="../media/image745.png"/><Relationship Id="rId36" Type="http://schemas.openxmlformats.org/officeDocument/2006/relationships/image" Target="../media/image754.png"/><Relationship Id="rId57" Type="http://schemas.openxmlformats.org/officeDocument/2006/relationships/customXml" Target="../ink/ink826.xml"/><Relationship Id="rId262" Type="http://schemas.openxmlformats.org/officeDocument/2006/relationships/image" Target="../media/image856.png"/><Relationship Id="rId283" Type="http://schemas.openxmlformats.org/officeDocument/2006/relationships/customXml" Target="../ink/ink943.xml"/><Relationship Id="rId318" Type="http://schemas.openxmlformats.org/officeDocument/2006/relationships/customXml" Target="../ink/ink962.xml"/><Relationship Id="rId78" Type="http://schemas.openxmlformats.org/officeDocument/2006/relationships/image" Target="../media/image772.png"/><Relationship Id="rId99" Type="http://schemas.openxmlformats.org/officeDocument/2006/relationships/customXml" Target="../ink/ink847.xml"/><Relationship Id="rId101" Type="http://schemas.openxmlformats.org/officeDocument/2006/relationships/customXml" Target="../ink/ink848.xml"/><Relationship Id="rId122" Type="http://schemas.openxmlformats.org/officeDocument/2006/relationships/image" Target="../media/image791.png"/><Relationship Id="rId143" Type="http://schemas.openxmlformats.org/officeDocument/2006/relationships/customXml" Target="../ink/ink869.xml"/><Relationship Id="rId164" Type="http://schemas.openxmlformats.org/officeDocument/2006/relationships/image" Target="../media/image812.png"/><Relationship Id="rId185" Type="http://schemas.openxmlformats.org/officeDocument/2006/relationships/customXml" Target="../ink/ink891.xml"/><Relationship Id="rId9" Type="http://schemas.openxmlformats.org/officeDocument/2006/relationships/image" Target="../media/image742.png"/><Relationship Id="rId210" Type="http://schemas.openxmlformats.org/officeDocument/2006/relationships/customXml" Target="../ink/ink904.xml"/><Relationship Id="rId26" Type="http://schemas.openxmlformats.org/officeDocument/2006/relationships/image" Target="../media/image749.png"/><Relationship Id="rId231" Type="http://schemas.openxmlformats.org/officeDocument/2006/relationships/image" Target="../media/image842.png"/><Relationship Id="rId252" Type="http://schemas.openxmlformats.org/officeDocument/2006/relationships/image" Target="../media/image851.png"/><Relationship Id="rId273" Type="http://schemas.openxmlformats.org/officeDocument/2006/relationships/customXml" Target="../ink/ink937.xml"/><Relationship Id="rId294" Type="http://schemas.openxmlformats.org/officeDocument/2006/relationships/image" Target="../media/image869.png"/><Relationship Id="rId308" Type="http://schemas.openxmlformats.org/officeDocument/2006/relationships/customXml" Target="../ink/ink957.xml"/><Relationship Id="rId47" Type="http://schemas.openxmlformats.org/officeDocument/2006/relationships/customXml" Target="../ink/ink821.xml"/><Relationship Id="rId68" Type="http://schemas.openxmlformats.org/officeDocument/2006/relationships/image" Target="../media/image767.png"/><Relationship Id="rId89" Type="http://schemas.openxmlformats.org/officeDocument/2006/relationships/customXml" Target="../ink/ink842.xml"/><Relationship Id="rId112" Type="http://schemas.openxmlformats.org/officeDocument/2006/relationships/image" Target="../media/image786.png"/><Relationship Id="rId133" Type="http://schemas.openxmlformats.org/officeDocument/2006/relationships/customXml" Target="../ink/ink864.xml"/><Relationship Id="rId154" Type="http://schemas.openxmlformats.org/officeDocument/2006/relationships/image" Target="../media/image807.png"/><Relationship Id="rId175" Type="http://schemas.openxmlformats.org/officeDocument/2006/relationships/customXml" Target="../ink/ink886.xml"/><Relationship Id="rId196" Type="http://schemas.openxmlformats.org/officeDocument/2006/relationships/customXml" Target="../ink/ink897.xml"/><Relationship Id="rId200" Type="http://schemas.openxmlformats.org/officeDocument/2006/relationships/customXml" Target="../ink/ink899.xml"/><Relationship Id="rId16" Type="http://schemas.openxmlformats.org/officeDocument/2006/relationships/customXml" Target="../ink/ink805.xml"/><Relationship Id="rId221" Type="http://schemas.openxmlformats.org/officeDocument/2006/relationships/image" Target="../media/image837.png"/><Relationship Id="rId242" Type="http://schemas.openxmlformats.org/officeDocument/2006/relationships/image" Target="../media/image846.png"/><Relationship Id="rId263" Type="http://schemas.openxmlformats.org/officeDocument/2006/relationships/customXml" Target="../ink/ink931.xml"/><Relationship Id="rId284" Type="http://schemas.openxmlformats.org/officeDocument/2006/relationships/image" Target="../media/image865.png"/><Relationship Id="rId319" Type="http://schemas.openxmlformats.org/officeDocument/2006/relationships/image" Target="../media/image881.png"/><Relationship Id="rId37" Type="http://schemas.openxmlformats.org/officeDocument/2006/relationships/customXml" Target="../ink/ink816.xml"/><Relationship Id="rId58" Type="http://schemas.openxmlformats.org/officeDocument/2006/relationships/image" Target="../media/image400.png"/><Relationship Id="rId79" Type="http://schemas.openxmlformats.org/officeDocument/2006/relationships/customXml" Target="../ink/ink837.xml"/><Relationship Id="rId102" Type="http://schemas.openxmlformats.org/officeDocument/2006/relationships/image" Target="../media/image781.png"/><Relationship Id="rId123" Type="http://schemas.openxmlformats.org/officeDocument/2006/relationships/customXml" Target="../ink/ink859.xml"/><Relationship Id="rId144" Type="http://schemas.openxmlformats.org/officeDocument/2006/relationships/image" Target="../media/image802.png"/><Relationship Id="rId90" Type="http://schemas.openxmlformats.org/officeDocument/2006/relationships/image" Target="../media/image777.png"/><Relationship Id="rId165" Type="http://schemas.openxmlformats.org/officeDocument/2006/relationships/customXml" Target="../ink/ink880.xml"/><Relationship Id="rId186" Type="http://schemas.openxmlformats.org/officeDocument/2006/relationships/image" Target="../media/image822.png"/><Relationship Id="rId211" Type="http://schemas.openxmlformats.org/officeDocument/2006/relationships/image" Target="../media/image401.png"/><Relationship Id="rId232" Type="http://schemas.openxmlformats.org/officeDocument/2006/relationships/customXml" Target="../ink/ink915.xml"/><Relationship Id="rId253" Type="http://schemas.openxmlformats.org/officeDocument/2006/relationships/customXml" Target="../ink/ink926.xml"/><Relationship Id="rId274" Type="http://schemas.openxmlformats.org/officeDocument/2006/relationships/image" Target="../media/image861.png"/><Relationship Id="rId295" Type="http://schemas.openxmlformats.org/officeDocument/2006/relationships/customXml" Target="../ink/ink950.xml"/><Relationship Id="rId309" Type="http://schemas.openxmlformats.org/officeDocument/2006/relationships/image" Target="../media/image876.png"/><Relationship Id="rId27" Type="http://schemas.openxmlformats.org/officeDocument/2006/relationships/customXml" Target="../ink/ink811.xml"/><Relationship Id="rId48" Type="http://schemas.openxmlformats.org/officeDocument/2006/relationships/image" Target="../media/image760.png"/><Relationship Id="rId69" Type="http://schemas.openxmlformats.org/officeDocument/2006/relationships/customXml" Target="../ink/ink832.xml"/><Relationship Id="rId113" Type="http://schemas.openxmlformats.org/officeDocument/2006/relationships/customXml" Target="../ink/ink854.xml"/><Relationship Id="rId134" Type="http://schemas.openxmlformats.org/officeDocument/2006/relationships/image" Target="../media/image797.png"/><Relationship Id="rId320" Type="http://schemas.openxmlformats.org/officeDocument/2006/relationships/customXml" Target="../ink/ink963.xml"/><Relationship Id="rId80" Type="http://schemas.openxmlformats.org/officeDocument/2006/relationships/image" Target="../media/image773.png"/><Relationship Id="rId155" Type="http://schemas.openxmlformats.org/officeDocument/2006/relationships/customXml" Target="../ink/ink875.xml"/><Relationship Id="rId176" Type="http://schemas.openxmlformats.org/officeDocument/2006/relationships/image" Target="../media/image817.png"/><Relationship Id="rId197" Type="http://schemas.openxmlformats.org/officeDocument/2006/relationships/image" Target="../media/image826.png"/><Relationship Id="rId201" Type="http://schemas.openxmlformats.org/officeDocument/2006/relationships/image" Target="../media/image828.png"/><Relationship Id="rId222" Type="http://schemas.openxmlformats.org/officeDocument/2006/relationships/customXml" Target="../ink/ink910.xml"/><Relationship Id="rId243" Type="http://schemas.openxmlformats.org/officeDocument/2006/relationships/customXml" Target="../ink/ink921.xml"/><Relationship Id="rId264" Type="http://schemas.openxmlformats.org/officeDocument/2006/relationships/customXml" Target="../ink/ink932.xml"/><Relationship Id="rId285" Type="http://schemas.openxmlformats.org/officeDocument/2006/relationships/customXml" Target="../ink/ink944.xml"/><Relationship Id="rId17" Type="http://schemas.openxmlformats.org/officeDocument/2006/relationships/image" Target="../media/image746.png"/><Relationship Id="rId38" Type="http://schemas.openxmlformats.org/officeDocument/2006/relationships/image" Target="../media/image755.png"/><Relationship Id="rId59" Type="http://schemas.openxmlformats.org/officeDocument/2006/relationships/customXml" Target="../ink/ink827.xml"/><Relationship Id="rId103" Type="http://schemas.openxmlformats.org/officeDocument/2006/relationships/customXml" Target="../ink/ink849.xml"/><Relationship Id="rId124" Type="http://schemas.openxmlformats.org/officeDocument/2006/relationships/image" Target="../media/image792.png"/><Relationship Id="rId310" Type="http://schemas.openxmlformats.org/officeDocument/2006/relationships/customXml" Target="../ink/ink958.xml"/><Relationship Id="rId70" Type="http://schemas.openxmlformats.org/officeDocument/2006/relationships/image" Target="../media/image768.png"/><Relationship Id="rId91" Type="http://schemas.openxmlformats.org/officeDocument/2006/relationships/customXml" Target="../ink/ink843.xml"/><Relationship Id="rId145" Type="http://schemas.openxmlformats.org/officeDocument/2006/relationships/customXml" Target="../ink/ink870.xml"/><Relationship Id="rId166" Type="http://schemas.openxmlformats.org/officeDocument/2006/relationships/image" Target="../media/image813.png"/><Relationship Id="rId187" Type="http://schemas.openxmlformats.org/officeDocument/2006/relationships/customXml" Target="../ink/ink892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05.xml"/><Relationship Id="rId233" Type="http://schemas.openxmlformats.org/officeDocument/2006/relationships/image" Target="../media/image843.png"/><Relationship Id="rId254" Type="http://schemas.openxmlformats.org/officeDocument/2006/relationships/image" Target="../media/image852.png"/><Relationship Id="rId28" Type="http://schemas.openxmlformats.org/officeDocument/2006/relationships/image" Target="../media/image750.png"/><Relationship Id="rId49" Type="http://schemas.openxmlformats.org/officeDocument/2006/relationships/customXml" Target="../ink/ink822.xml"/><Relationship Id="rId114" Type="http://schemas.openxmlformats.org/officeDocument/2006/relationships/image" Target="../media/image787.png"/><Relationship Id="rId275" Type="http://schemas.openxmlformats.org/officeDocument/2006/relationships/customXml" Target="../ink/ink938.xml"/><Relationship Id="rId296" Type="http://schemas.openxmlformats.org/officeDocument/2006/relationships/customXml" Target="../ink/ink951.xml"/><Relationship Id="rId300" Type="http://schemas.openxmlformats.org/officeDocument/2006/relationships/customXml" Target="../ink/ink953.xml"/><Relationship Id="rId60" Type="http://schemas.openxmlformats.org/officeDocument/2006/relationships/image" Target="../media/image764.png"/><Relationship Id="rId81" Type="http://schemas.openxmlformats.org/officeDocument/2006/relationships/customXml" Target="../ink/ink838.xml"/><Relationship Id="rId135" Type="http://schemas.openxmlformats.org/officeDocument/2006/relationships/customXml" Target="../ink/ink865.xml"/><Relationship Id="rId156" Type="http://schemas.openxmlformats.org/officeDocument/2006/relationships/image" Target="../media/image808.png"/><Relationship Id="rId177" Type="http://schemas.openxmlformats.org/officeDocument/2006/relationships/customXml" Target="../ink/ink887.xml"/><Relationship Id="rId198" Type="http://schemas.openxmlformats.org/officeDocument/2006/relationships/customXml" Target="../ink/ink898.xml"/><Relationship Id="rId321" Type="http://schemas.openxmlformats.org/officeDocument/2006/relationships/customXml" Target="../ink/ink964.xml"/><Relationship Id="rId202" Type="http://schemas.openxmlformats.org/officeDocument/2006/relationships/customXml" Target="../ink/ink900.xml"/><Relationship Id="rId223" Type="http://schemas.openxmlformats.org/officeDocument/2006/relationships/image" Target="../media/image838.png"/><Relationship Id="rId244" Type="http://schemas.openxmlformats.org/officeDocument/2006/relationships/image" Target="../media/image847.png"/><Relationship Id="rId18" Type="http://schemas.openxmlformats.org/officeDocument/2006/relationships/customXml" Target="../ink/ink806.xml"/><Relationship Id="rId39" Type="http://schemas.openxmlformats.org/officeDocument/2006/relationships/customXml" Target="../ink/ink817.xml"/><Relationship Id="rId265" Type="http://schemas.openxmlformats.org/officeDocument/2006/relationships/image" Target="../media/image857.png"/><Relationship Id="rId286" Type="http://schemas.openxmlformats.org/officeDocument/2006/relationships/image" Target="../media/image866.png"/><Relationship Id="rId50" Type="http://schemas.openxmlformats.org/officeDocument/2006/relationships/image" Target="../media/image761.png"/><Relationship Id="rId104" Type="http://schemas.openxmlformats.org/officeDocument/2006/relationships/image" Target="../media/image782.png"/><Relationship Id="rId125" Type="http://schemas.openxmlformats.org/officeDocument/2006/relationships/customXml" Target="../ink/ink860.xml"/><Relationship Id="rId146" Type="http://schemas.openxmlformats.org/officeDocument/2006/relationships/image" Target="../media/image803.png"/><Relationship Id="rId167" Type="http://schemas.openxmlformats.org/officeDocument/2006/relationships/customXml" Target="../ink/ink881.xml"/><Relationship Id="rId188" Type="http://schemas.openxmlformats.org/officeDocument/2006/relationships/image" Target="../media/image45.png"/><Relationship Id="rId311" Type="http://schemas.openxmlformats.org/officeDocument/2006/relationships/image" Target="../media/image877.png"/><Relationship Id="rId71" Type="http://schemas.openxmlformats.org/officeDocument/2006/relationships/customXml" Target="../ink/ink833.xml"/><Relationship Id="rId92" Type="http://schemas.openxmlformats.org/officeDocument/2006/relationships/image" Target="../media/image778.png"/><Relationship Id="rId213" Type="http://schemas.openxmlformats.org/officeDocument/2006/relationships/image" Target="../media/image833.png"/><Relationship Id="rId234" Type="http://schemas.openxmlformats.org/officeDocument/2006/relationships/customXml" Target="../ink/ink916.xml"/><Relationship Id="rId2" Type="http://schemas.openxmlformats.org/officeDocument/2006/relationships/customXml" Target="../ink/ink798.xml"/><Relationship Id="rId29" Type="http://schemas.openxmlformats.org/officeDocument/2006/relationships/customXml" Target="../ink/ink812.xml"/><Relationship Id="rId255" Type="http://schemas.openxmlformats.org/officeDocument/2006/relationships/customXml" Target="../ink/ink927.xml"/><Relationship Id="rId276" Type="http://schemas.openxmlformats.org/officeDocument/2006/relationships/image" Target="../media/image862.png"/><Relationship Id="rId297" Type="http://schemas.openxmlformats.org/officeDocument/2006/relationships/image" Target="../media/image870.png"/><Relationship Id="rId40" Type="http://schemas.openxmlformats.org/officeDocument/2006/relationships/image" Target="../media/image756.png"/><Relationship Id="rId115" Type="http://schemas.openxmlformats.org/officeDocument/2006/relationships/customXml" Target="../ink/ink855.xml"/><Relationship Id="rId136" Type="http://schemas.openxmlformats.org/officeDocument/2006/relationships/image" Target="../media/image798.png"/><Relationship Id="rId157" Type="http://schemas.openxmlformats.org/officeDocument/2006/relationships/customXml" Target="../ink/ink876.xml"/><Relationship Id="rId178" Type="http://schemas.openxmlformats.org/officeDocument/2006/relationships/image" Target="../media/image818.png"/><Relationship Id="rId301" Type="http://schemas.openxmlformats.org/officeDocument/2006/relationships/image" Target="../media/image872.png"/><Relationship Id="rId322" Type="http://schemas.openxmlformats.org/officeDocument/2006/relationships/image" Target="../media/image882.png"/><Relationship Id="rId61" Type="http://schemas.openxmlformats.org/officeDocument/2006/relationships/customXml" Target="../ink/ink828.xml"/><Relationship Id="rId82" Type="http://schemas.openxmlformats.org/officeDocument/2006/relationships/image" Target="../media/image394.png"/><Relationship Id="rId199" Type="http://schemas.openxmlformats.org/officeDocument/2006/relationships/image" Target="../media/image827.png"/><Relationship Id="rId203" Type="http://schemas.openxmlformats.org/officeDocument/2006/relationships/image" Target="../media/image829.png"/><Relationship Id="rId19" Type="http://schemas.openxmlformats.org/officeDocument/2006/relationships/image" Target="../media/image747.png"/><Relationship Id="rId224" Type="http://schemas.openxmlformats.org/officeDocument/2006/relationships/customXml" Target="../ink/ink911.xml"/><Relationship Id="rId245" Type="http://schemas.openxmlformats.org/officeDocument/2006/relationships/customXml" Target="../ink/ink922.xml"/><Relationship Id="rId266" Type="http://schemas.openxmlformats.org/officeDocument/2006/relationships/customXml" Target="../ink/ink933.xml"/><Relationship Id="rId287" Type="http://schemas.openxmlformats.org/officeDocument/2006/relationships/customXml" Target="../ink/ink945.xml"/><Relationship Id="rId30" Type="http://schemas.openxmlformats.org/officeDocument/2006/relationships/image" Target="../media/image751.png"/><Relationship Id="rId105" Type="http://schemas.openxmlformats.org/officeDocument/2006/relationships/customXml" Target="../ink/ink850.xml"/><Relationship Id="rId126" Type="http://schemas.openxmlformats.org/officeDocument/2006/relationships/image" Target="../media/image793.png"/><Relationship Id="rId147" Type="http://schemas.openxmlformats.org/officeDocument/2006/relationships/customXml" Target="../ink/ink871.xml"/><Relationship Id="rId168" Type="http://schemas.openxmlformats.org/officeDocument/2006/relationships/image" Target="../media/image814.png"/><Relationship Id="rId312" Type="http://schemas.openxmlformats.org/officeDocument/2006/relationships/customXml" Target="../ink/ink959.xml"/><Relationship Id="rId51" Type="http://schemas.openxmlformats.org/officeDocument/2006/relationships/customXml" Target="../ink/ink823.xml"/><Relationship Id="rId72" Type="http://schemas.openxmlformats.org/officeDocument/2006/relationships/image" Target="../media/image769.png"/><Relationship Id="rId93" Type="http://schemas.openxmlformats.org/officeDocument/2006/relationships/customXml" Target="../ink/ink844.xml"/><Relationship Id="rId189" Type="http://schemas.openxmlformats.org/officeDocument/2006/relationships/customXml" Target="../ink/ink893.xml"/><Relationship Id="rId3" Type="http://schemas.openxmlformats.org/officeDocument/2006/relationships/image" Target="../media/image739.png"/><Relationship Id="rId214" Type="http://schemas.openxmlformats.org/officeDocument/2006/relationships/customXml" Target="../ink/ink906.xml"/><Relationship Id="rId235" Type="http://schemas.openxmlformats.org/officeDocument/2006/relationships/image" Target="../media/image309.png"/><Relationship Id="rId256" Type="http://schemas.openxmlformats.org/officeDocument/2006/relationships/image" Target="../media/image853.png"/><Relationship Id="rId277" Type="http://schemas.openxmlformats.org/officeDocument/2006/relationships/customXml" Target="../ink/ink939.xml"/><Relationship Id="rId298" Type="http://schemas.openxmlformats.org/officeDocument/2006/relationships/customXml" Target="../ink/ink952.xml"/><Relationship Id="rId116" Type="http://schemas.openxmlformats.org/officeDocument/2006/relationships/image" Target="../media/image788.png"/><Relationship Id="rId137" Type="http://schemas.openxmlformats.org/officeDocument/2006/relationships/customXml" Target="../ink/ink866.xml"/><Relationship Id="rId158" Type="http://schemas.openxmlformats.org/officeDocument/2006/relationships/image" Target="../media/image809.png"/><Relationship Id="rId302" Type="http://schemas.openxmlformats.org/officeDocument/2006/relationships/customXml" Target="../ink/ink954.xml"/><Relationship Id="rId323" Type="http://schemas.openxmlformats.org/officeDocument/2006/relationships/customXml" Target="../ink/ink965.xml"/><Relationship Id="rId20" Type="http://schemas.openxmlformats.org/officeDocument/2006/relationships/customXml" Target="../ink/ink807.xml"/><Relationship Id="rId41" Type="http://schemas.openxmlformats.org/officeDocument/2006/relationships/customXml" Target="../ink/ink818.xml"/><Relationship Id="rId62" Type="http://schemas.openxmlformats.org/officeDocument/2006/relationships/image" Target="../media/image765.png"/><Relationship Id="rId83" Type="http://schemas.openxmlformats.org/officeDocument/2006/relationships/customXml" Target="../ink/ink839.xml"/><Relationship Id="rId179" Type="http://schemas.openxmlformats.org/officeDocument/2006/relationships/customXml" Target="../ink/ink888.xml"/><Relationship Id="rId190" Type="http://schemas.openxmlformats.org/officeDocument/2006/relationships/image" Target="../media/image823.png"/><Relationship Id="rId204" Type="http://schemas.openxmlformats.org/officeDocument/2006/relationships/customXml" Target="../ink/ink901.xml"/><Relationship Id="rId225" Type="http://schemas.openxmlformats.org/officeDocument/2006/relationships/image" Target="../media/image839.png"/><Relationship Id="rId246" Type="http://schemas.openxmlformats.org/officeDocument/2006/relationships/image" Target="../media/image848.png"/><Relationship Id="rId267" Type="http://schemas.openxmlformats.org/officeDocument/2006/relationships/image" Target="../media/image858.png"/><Relationship Id="rId288" Type="http://schemas.openxmlformats.org/officeDocument/2006/relationships/customXml" Target="../ink/ink946.xml"/><Relationship Id="rId106" Type="http://schemas.openxmlformats.org/officeDocument/2006/relationships/image" Target="../media/image783.png"/><Relationship Id="rId127" Type="http://schemas.openxmlformats.org/officeDocument/2006/relationships/customXml" Target="../ink/ink861.xml"/><Relationship Id="rId313" Type="http://schemas.openxmlformats.org/officeDocument/2006/relationships/image" Target="../media/image878.png"/><Relationship Id="rId10" Type="http://schemas.openxmlformats.org/officeDocument/2006/relationships/customXml" Target="../ink/ink802.xml"/><Relationship Id="rId31" Type="http://schemas.openxmlformats.org/officeDocument/2006/relationships/customXml" Target="../ink/ink813.xml"/><Relationship Id="rId52" Type="http://schemas.openxmlformats.org/officeDocument/2006/relationships/image" Target="../media/image650.png"/><Relationship Id="rId73" Type="http://schemas.openxmlformats.org/officeDocument/2006/relationships/customXml" Target="../ink/ink834.xml"/><Relationship Id="rId94" Type="http://schemas.openxmlformats.org/officeDocument/2006/relationships/image" Target="../media/image528.png"/><Relationship Id="rId148" Type="http://schemas.openxmlformats.org/officeDocument/2006/relationships/image" Target="../media/image804.png"/><Relationship Id="rId169" Type="http://schemas.openxmlformats.org/officeDocument/2006/relationships/customXml" Target="../ink/ink882.xml"/><Relationship Id="rId4" Type="http://schemas.openxmlformats.org/officeDocument/2006/relationships/customXml" Target="../ink/ink799.xml"/><Relationship Id="rId180" Type="http://schemas.openxmlformats.org/officeDocument/2006/relationships/image" Target="../media/image819.png"/><Relationship Id="rId215" Type="http://schemas.openxmlformats.org/officeDocument/2006/relationships/image" Target="../media/image834.png"/><Relationship Id="rId236" Type="http://schemas.openxmlformats.org/officeDocument/2006/relationships/customXml" Target="../ink/ink917.xml"/><Relationship Id="rId257" Type="http://schemas.openxmlformats.org/officeDocument/2006/relationships/customXml" Target="../ink/ink928.xml"/><Relationship Id="rId278" Type="http://schemas.openxmlformats.org/officeDocument/2006/relationships/customXml" Target="../ink/ink940.xml"/><Relationship Id="rId303" Type="http://schemas.openxmlformats.org/officeDocument/2006/relationships/image" Target="../media/image873.png"/><Relationship Id="rId42" Type="http://schemas.openxmlformats.org/officeDocument/2006/relationships/image" Target="../media/image757.png"/><Relationship Id="rId84" Type="http://schemas.openxmlformats.org/officeDocument/2006/relationships/image" Target="../media/image774.png"/><Relationship Id="rId138" Type="http://schemas.openxmlformats.org/officeDocument/2006/relationships/image" Target="../media/image799.png"/><Relationship Id="rId191" Type="http://schemas.openxmlformats.org/officeDocument/2006/relationships/customXml" Target="../ink/ink894.xml"/><Relationship Id="rId205" Type="http://schemas.openxmlformats.org/officeDocument/2006/relationships/image" Target="../media/image830.png"/><Relationship Id="rId247" Type="http://schemas.openxmlformats.org/officeDocument/2006/relationships/customXml" Target="../ink/ink923.xml"/><Relationship Id="rId107" Type="http://schemas.openxmlformats.org/officeDocument/2006/relationships/customXml" Target="../ink/ink851.xml"/><Relationship Id="rId289" Type="http://schemas.openxmlformats.org/officeDocument/2006/relationships/customXml" Target="../ink/ink947.xml"/><Relationship Id="rId11" Type="http://schemas.openxmlformats.org/officeDocument/2006/relationships/image" Target="../media/image743.png"/><Relationship Id="rId53" Type="http://schemas.openxmlformats.org/officeDocument/2006/relationships/customXml" Target="../ink/ink824.xml"/><Relationship Id="rId149" Type="http://schemas.openxmlformats.org/officeDocument/2006/relationships/customXml" Target="../ink/ink872.xml"/><Relationship Id="rId314" Type="http://schemas.openxmlformats.org/officeDocument/2006/relationships/customXml" Target="../ink/ink960.xml"/><Relationship Id="rId95" Type="http://schemas.openxmlformats.org/officeDocument/2006/relationships/customXml" Target="../ink/ink845.xml"/><Relationship Id="rId160" Type="http://schemas.openxmlformats.org/officeDocument/2006/relationships/image" Target="../media/image810.png"/><Relationship Id="rId216" Type="http://schemas.openxmlformats.org/officeDocument/2006/relationships/customXml" Target="../ink/ink907.xml"/><Relationship Id="rId258" Type="http://schemas.openxmlformats.org/officeDocument/2006/relationships/image" Target="../media/image854.png"/><Relationship Id="rId22" Type="http://schemas.openxmlformats.org/officeDocument/2006/relationships/customXml" Target="../ink/ink808.xml"/><Relationship Id="rId64" Type="http://schemas.openxmlformats.org/officeDocument/2006/relationships/image" Target="../media/image766.png"/><Relationship Id="rId118" Type="http://schemas.openxmlformats.org/officeDocument/2006/relationships/image" Target="../media/image789.png"/><Relationship Id="rId325" Type="http://schemas.openxmlformats.org/officeDocument/2006/relationships/image" Target="../media/image883.png"/><Relationship Id="rId171" Type="http://schemas.openxmlformats.org/officeDocument/2006/relationships/customXml" Target="../ink/ink883.xml"/><Relationship Id="rId227" Type="http://schemas.openxmlformats.org/officeDocument/2006/relationships/image" Target="../media/image840.png"/><Relationship Id="rId269" Type="http://schemas.openxmlformats.org/officeDocument/2006/relationships/image" Target="../media/image859.png"/><Relationship Id="rId33" Type="http://schemas.openxmlformats.org/officeDocument/2006/relationships/customXml" Target="../ink/ink814.xml"/><Relationship Id="rId129" Type="http://schemas.openxmlformats.org/officeDocument/2006/relationships/customXml" Target="../ink/ink862.xml"/><Relationship Id="rId280" Type="http://schemas.openxmlformats.org/officeDocument/2006/relationships/customXml" Target="../ink/ink941.xml"/><Relationship Id="rId75" Type="http://schemas.openxmlformats.org/officeDocument/2006/relationships/customXml" Target="../ink/ink835.xml"/><Relationship Id="rId140" Type="http://schemas.openxmlformats.org/officeDocument/2006/relationships/image" Target="../media/image800.png"/><Relationship Id="rId182" Type="http://schemas.openxmlformats.org/officeDocument/2006/relationships/image" Target="../media/image820.png"/><Relationship Id="rId6" Type="http://schemas.openxmlformats.org/officeDocument/2006/relationships/customXml" Target="../ink/ink800.xml"/><Relationship Id="rId238" Type="http://schemas.openxmlformats.org/officeDocument/2006/relationships/customXml" Target="../ink/ink918.xml"/><Relationship Id="rId291" Type="http://schemas.openxmlformats.org/officeDocument/2006/relationships/customXml" Target="../ink/ink948.xml"/><Relationship Id="rId305" Type="http://schemas.openxmlformats.org/officeDocument/2006/relationships/image" Target="../media/image874.png"/><Relationship Id="rId44" Type="http://schemas.openxmlformats.org/officeDocument/2006/relationships/image" Target="../media/image758.png"/><Relationship Id="rId86" Type="http://schemas.openxmlformats.org/officeDocument/2006/relationships/image" Target="../media/image775.png"/><Relationship Id="rId151" Type="http://schemas.openxmlformats.org/officeDocument/2006/relationships/customXml" Target="../ink/ink873.xml"/><Relationship Id="rId193" Type="http://schemas.openxmlformats.org/officeDocument/2006/relationships/customXml" Target="../ink/ink895.xml"/><Relationship Id="rId207" Type="http://schemas.openxmlformats.org/officeDocument/2006/relationships/image" Target="../media/image831.png"/><Relationship Id="rId249" Type="http://schemas.openxmlformats.org/officeDocument/2006/relationships/customXml" Target="../ink/ink924.xml"/><Relationship Id="rId13" Type="http://schemas.openxmlformats.org/officeDocument/2006/relationships/image" Target="../media/image744.png"/><Relationship Id="rId109" Type="http://schemas.openxmlformats.org/officeDocument/2006/relationships/customXml" Target="../ink/ink852.xml"/><Relationship Id="rId260" Type="http://schemas.openxmlformats.org/officeDocument/2006/relationships/image" Target="../media/image855.png"/><Relationship Id="rId316" Type="http://schemas.openxmlformats.org/officeDocument/2006/relationships/customXml" Target="../ink/ink961.xml"/><Relationship Id="rId55" Type="http://schemas.openxmlformats.org/officeDocument/2006/relationships/customXml" Target="../ink/ink825.xml"/><Relationship Id="rId97" Type="http://schemas.openxmlformats.org/officeDocument/2006/relationships/customXml" Target="../ink/ink846.xml"/><Relationship Id="rId120" Type="http://schemas.openxmlformats.org/officeDocument/2006/relationships/image" Target="../media/image79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0.png"/><Relationship Id="rId21" Type="http://schemas.openxmlformats.org/officeDocument/2006/relationships/image" Target="../media/image892.png"/><Relationship Id="rId324" Type="http://schemas.openxmlformats.org/officeDocument/2006/relationships/customXml" Target="../ink/ink1130.xml"/><Relationship Id="rId531" Type="http://schemas.openxmlformats.org/officeDocument/2006/relationships/customXml" Target="../ink/ink1235.xml"/><Relationship Id="rId170" Type="http://schemas.openxmlformats.org/officeDocument/2006/relationships/customXml" Target="../ink/ink1051.xml"/><Relationship Id="rId268" Type="http://schemas.openxmlformats.org/officeDocument/2006/relationships/image" Target="../media/image1011.png"/><Relationship Id="rId475" Type="http://schemas.openxmlformats.org/officeDocument/2006/relationships/image" Target="../media/image1109.png"/><Relationship Id="rId32" Type="http://schemas.openxmlformats.org/officeDocument/2006/relationships/customXml" Target="../ink/ink982.xml"/><Relationship Id="rId128" Type="http://schemas.openxmlformats.org/officeDocument/2006/relationships/customXml" Target="../ink/ink1030.xml"/><Relationship Id="rId335" Type="http://schemas.openxmlformats.org/officeDocument/2006/relationships/image" Target="../media/image1042.png"/><Relationship Id="rId5" Type="http://schemas.openxmlformats.org/officeDocument/2006/relationships/image" Target="../media/image885.png"/><Relationship Id="rId181" Type="http://schemas.openxmlformats.org/officeDocument/2006/relationships/image" Target="../media/image972.png"/><Relationship Id="rId237" Type="http://schemas.openxmlformats.org/officeDocument/2006/relationships/image" Target="../media/image997.png"/><Relationship Id="rId402" Type="http://schemas.openxmlformats.org/officeDocument/2006/relationships/image" Target="../media/image1074.png"/><Relationship Id="rId279" Type="http://schemas.openxmlformats.org/officeDocument/2006/relationships/customXml" Target="../ink/ink1107.xml"/><Relationship Id="rId444" Type="http://schemas.openxmlformats.org/officeDocument/2006/relationships/image" Target="../media/image1095.png"/><Relationship Id="rId486" Type="http://schemas.openxmlformats.org/officeDocument/2006/relationships/customXml" Target="../ink/ink1212.xml"/><Relationship Id="rId43" Type="http://schemas.openxmlformats.org/officeDocument/2006/relationships/image" Target="../media/image903.png"/><Relationship Id="rId139" Type="http://schemas.openxmlformats.org/officeDocument/2006/relationships/image" Target="../media/image951.png"/><Relationship Id="rId290" Type="http://schemas.openxmlformats.org/officeDocument/2006/relationships/image" Target="../media/image1022.png"/><Relationship Id="rId304" Type="http://schemas.openxmlformats.org/officeDocument/2006/relationships/image" Target="../media/image1029.png"/><Relationship Id="rId346" Type="http://schemas.openxmlformats.org/officeDocument/2006/relationships/customXml" Target="../ink/ink1141.xml"/><Relationship Id="rId388" Type="http://schemas.openxmlformats.org/officeDocument/2006/relationships/image" Target="../media/image1067.png"/><Relationship Id="rId511" Type="http://schemas.openxmlformats.org/officeDocument/2006/relationships/image" Target="../media/image1125.png"/><Relationship Id="rId85" Type="http://schemas.openxmlformats.org/officeDocument/2006/relationships/image" Target="../media/image924.png"/><Relationship Id="rId150" Type="http://schemas.openxmlformats.org/officeDocument/2006/relationships/customXml" Target="../ink/ink1041.xml"/><Relationship Id="rId192" Type="http://schemas.openxmlformats.org/officeDocument/2006/relationships/customXml" Target="../ink/ink1062.xml"/><Relationship Id="rId206" Type="http://schemas.openxmlformats.org/officeDocument/2006/relationships/customXml" Target="../ink/ink1069.xml"/><Relationship Id="rId413" Type="http://schemas.openxmlformats.org/officeDocument/2006/relationships/customXml" Target="../ink/ink1175.xml"/><Relationship Id="rId248" Type="http://schemas.openxmlformats.org/officeDocument/2006/relationships/image" Target="../media/image1001.png"/><Relationship Id="rId455" Type="http://schemas.openxmlformats.org/officeDocument/2006/relationships/customXml" Target="../ink/ink1196.xml"/><Relationship Id="rId497" Type="http://schemas.openxmlformats.org/officeDocument/2006/relationships/image" Target="../media/image1119.png"/><Relationship Id="rId12" Type="http://schemas.openxmlformats.org/officeDocument/2006/relationships/customXml" Target="../ink/ink972.xml"/><Relationship Id="rId108" Type="http://schemas.openxmlformats.org/officeDocument/2006/relationships/customXml" Target="../ink/ink1020.xml"/><Relationship Id="rId315" Type="http://schemas.openxmlformats.org/officeDocument/2006/relationships/customXml" Target="../ink/ink1125.xml"/><Relationship Id="rId357" Type="http://schemas.openxmlformats.org/officeDocument/2006/relationships/image" Target="../media/image1052.png"/><Relationship Id="rId522" Type="http://schemas.openxmlformats.org/officeDocument/2006/relationships/customXml" Target="../ink/ink1230.xml"/><Relationship Id="rId54" Type="http://schemas.openxmlformats.org/officeDocument/2006/relationships/customXml" Target="../ink/ink993.xml"/><Relationship Id="rId96" Type="http://schemas.openxmlformats.org/officeDocument/2006/relationships/customXml" Target="../ink/ink1014.xml"/><Relationship Id="rId161" Type="http://schemas.openxmlformats.org/officeDocument/2006/relationships/image" Target="../media/image962.png"/><Relationship Id="rId217" Type="http://schemas.openxmlformats.org/officeDocument/2006/relationships/image" Target="../media/image989.png"/><Relationship Id="rId399" Type="http://schemas.openxmlformats.org/officeDocument/2006/relationships/customXml" Target="../ink/ink1168.xml"/><Relationship Id="rId259" Type="http://schemas.openxmlformats.org/officeDocument/2006/relationships/customXml" Target="../ink/ink1097.xml"/><Relationship Id="rId424" Type="http://schemas.openxmlformats.org/officeDocument/2006/relationships/image" Target="../media/image1085.png"/><Relationship Id="rId466" Type="http://schemas.openxmlformats.org/officeDocument/2006/relationships/customXml" Target="../ink/ink1202.xml"/><Relationship Id="rId23" Type="http://schemas.openxmlformats.org/officeDocument/2006/relationships/image" Target="../media/image893.png"/><Relationship Id="rId119" Type="http://schemas.openxmlformats.org/officeDocument/2006/relationships/image" Target="../media/image941.png"/><Relationship Id="rId270" Type="http://schemas.openxmlformats.org/officeDocument/2006/relationships/image" Target="../media/image1012.png"/><Relationship Id="rId326" Type="http://schemas.openxmlformats.org/officeDocument/2006/relationships/customXml" Target="../ink/ink1131.xml"/><Relationship Id="rId65" Type="http://schemas.openxmlformats.org/officeDocument/2006/relationships/image" Target="../media/image914.png"/><Relationship Id="rId130" Type="http://schemas.openxmlformats.org/officeDocument/2006/relationships/customXml" Target="../ink/ink1031.xml"/><Relationship Id="rId368" Type="http://schemas.openxmlformats.org/officeDocument/2006/relationships/customXml" Target="../ink/ink1152.xml"/><Relationship Id="rId172" Type="http://schemas.openxmlformats.org/officeDocument/2006/relationships/customXml" Target="../ink/ink1052.xml"/><Relationship Id="rId228" Type="http://schemas.openxmlformats.org/officeDocument/2006/relationships/customXml" Target="../ink/ink1080.xml"/><Relationship Id="rId435" Type="http://schemas.openxmlformats.org/officeDocument/2006/relationships/customXml" Target="../ink/ink1186.xml"/><Relationship Id="rId477" Type="http://schemas.openxmlformats.org/officeDocument/2006/relationships/image" Target="../media/image762.png"/><Relationship Id="rId281" Type="http://schemas.openxmlformats.org/officeDocument/2006/relationships/customXml" Target="../ink/ink1108.xml"/><Relationship Id="rId337" Type="http://schemas.openxmlformats.org/officeDocument/2006/relationships/image" Target="../media/image1043.png"/><Relationship Id="rId502" Type="http://schemas.openxmlformats.org/officeDocument/2006/relationships/customXml" Target="../ink/ink1220.xml"/><Relationship Id="rId34" Type="http://schemas.openxmlformats.org/officeDocument/2006/relationships/customXml" Target="../ink/ink983.xml"/><Relationship Id="rId76" Type="http://schemas.openxmlformats.org/officeDocument/2006/relationships/customXml" Target="../ink/ink1004.xml"/><Relationship Id="rId141" Type="http://schemas.openxmlformats.org/officeDocument/2006/relationships/image" Target="../media/image952.png"/><Relationship Id="rId379" Type="http://schemas.openxmlformats.org/officeDocument/2006/relationships/image" Target="../media/image1063.png"/><Relationship Id="rId7" Type="http://schemas.openxmlformats.org/officeDocument/2006/relationships/image" Target="../media/image243.png"/><Relationship Id="rId183" Type="http://schemas.openxmlformats.org/officeDocument/2006/relationships/image" Target="../media/image973.png"/><Relationship Id="rId239" Type="http://schemas.openxmlformats.org/officeDocument/2006/relationships/image" Target="../media/image998.png"/><Relationship Id="rId390" Type="http://schemas.openxmlformats.org/officeDocument/2006/relationships/image" Target="../media/image1068.png"/><Relationship Id="rId404" Type="http://schemas.openxmlformats.org/officeDocument/2006/relationships/image" Target="../media/image1075.png"/><Relationship Id="rId446" Type="http://schemas.openxmlformats.org/officeDocument/2006/relationships/image" Target="../media/image1096.png"/><Relationship Id="rId250" Type="http://schemas.openxmlformats.org/officeDocument/2006/relationships/image" Target="../media/image1002.png"/><Relationship Id="rId292" Type="http://schemas.openxmlformats.org/officeDocument/2006/relationships/image" Target="../media/image1023.png"/><Relationship Id="rId306" Type="http://schemas.openxmlformats.org/officeDocument/2006/relationships/image" Target="../media/image1030.png"/><Relationship Id="rId488" Type="http://schemas.openxmlformats.org/officeDocument/2006/relationships/customXml" Target="../ink/ink1213.xml"/><Relationship Id="rId45" Type="http://schemas.openxmlformats.org/officeDocument/2006/relationships/image" Target="../media/image904.png"/><Relationship Id="rId87" Type="http://schemas.openxmlformats.org/officeDocument/2006/relationships/image" Target="../media/image925.png"/><Relationship Id="rId110" Type="http://schemas.openxmlformats.org/officeDocument/2006/relationships/customXml" Target="../ink/ink1021.xml"/><Relationship Id="rId348" Type="http://schemas.openxmlformats.org/officeDocument/2006/relationships/customXml" Target="../ink/ink1142.xml"/><Relationship Id="rId513" Type="http://schemas.openxmlformats.org/officeDocument/2006/relationships/image" Target="../media/image1126.png"/><Relationship Id="rId152" Type="http://schemas.openxmlformats.org/officeDocument/2006/relationships/customXml" Target="../ink/ink1042.xml"/><Relationship Id="rId194" Type="http://schemas.openxmlformats.org/officeDocument/2006/relationships/customXml" Target="../ink/ink1063.xml"/><Relationship Id="rId208" Type="http://schemas.openxmlformats.org/officeDocument/2006/relationships/customXml" Target="../ink/ink1070.xml"/><Relationship Id="rId415" Type="http://schemas.openxmlformats.org/officeDocument/2006/relationships/customXml" Target="../ink/ink1176.xml"/><Relationship Id="rId457" Type="http://schemas.openxmlformats.org/officeDocument/2006/relationships/customXml" Target="../ink/ink1197.xml"/><Relationship Id="rId261" Type="http://schemas.openxmlformats.org/officeDocument/2006/relationships/customXml" Target="../ink/ink1098.xml"/><Relationship Id="rId499" Type="http://schemas.openxmlformats.org/officeDocument/2006/relationships/image" Target="../media/image1120.png"/><Relationship Id="rId14" Type="http://schemas.openxmlformats.org/officeDocument/2006/relationships/customXml" Target="../ink/ink973.xml"/><Relationship Id="rId56" Type="http://schemas.openxmlformats.org/officeDocument/2006/relationships/customXml" Target="../ink/ink994.xml"/><Relationship Id="rId317" Type="http://schemas.openxmlformats.org/officeDocument/2006/relationships/customXml" Target="../ink/ink1126.xml"/><Relationship Id="rId359" Type="http://schemas.openxmlformats.org/officeDocument/2006/relationships/image" Target="../media/image1053.png"/><Relationship Id="rId524" Type="http://schemas.openxmlformats.org/officeDocument/2006/relationships/customXml" Target="../ink/ink1231.xml"/><Relationship Id="rId98" Type="http://schemas.openxmlformats.org/officeDocument/2006/relationships/customXml" Target="../ink/ink1015.xml"/><Relationship Id="rId121" Type="http://schemas.openxmlformats.org/officeDocument/2006/relationships/image" Target="../media/image942.png"/><Relationship Id="rId163" Type="http://schemas.openxmlformats.org/officeDocument/2006/relationships/image" Target="../media/image963.png"/><Relationship Id="rId219" Type="http://schemas.openxmlformats.org/officeDocument/2006/relationships/image" Target="../media/image990.png"/><Relationship Id="rId370" Type="http://schemas.openxmlformats.org/officeDocument/2006/relationships/customXml" Target="../ink/ink1153.xml"/><Relationship Id="rId426" Type="http://schemas.openxmlformats.org/officeDocument/2006/relationships/image" Target="../media/image1086.png"/><Relationship Id="rId230" Type="http://schemas.openxmlformats.org/officeDocument/2006/relationships/customXml" Target="../ink/ink1081.xml"/><Relationship Id="rId468" Type="http://schemas.openxmlformats.org/officeDocument/2006/relationships/customXml" Target="../ink/ink1203.xml"/><Relationship Id="rId25" Type="http://schemas.openxmlformats.org/officeDocument/2006/relationships/image" Target="../media/image894.png"/><Relationship Id="rId67" Type="http://schemas.openxmlformats.org/officeDocument/2006/relationships/image" Target="../media/image915.png"/><Relationship Id="rId272" Type="http://schemas.openxmlformats.org/officeDocument/2006/relationships/image" Target="../media/image1013.png"/><Relationship Id="rId328" Type="http://schemas.openxmlformats.org/officeDocument/2006/relationships/customXml" Target="../ink/ink1132.xml"/><Relationship Id="rId132" Type="http://schemas.openxmlformats.org/officeDocument/2006/relationships/customXml" Target="../ink/ink1032.xml"/><Relationship Id="rId174" Type="http://schemas.openxmlformats.org/officeDocument/2006/relationships/customXml" Target="../ink/ink1053.xml"/><Relationship Id="rId381" Type="http://schemas.openxmlformats.org/officeDocument/2006/relationships/image" Target="../media/image1064.png"/><Relationship Id="rId241" Type="http://schemas.openxmlformats.org/officeDocument/2006/relationships/image" Target="../media/image999.png"/><Relationship Id="rId437" Type="http://schemas.openxmlformats.org/officeDocument/2006/relationships/customXml" Target="../ink/ink1187.xml"/><Relationship Id="rId479" Type="http://schemas.openxmlformats.org/officeDocument/2006/relationships/image" Target="../media/image1110.png"/><Relationship Id="rId36" Type="http://schemas.openxmlformats.org/officeDocument/2006/relationships/customXml" Target="../ink/ink984.xml"/><Relationship Id="rId283" Type="http://schemas.openxmlformats.org/officeDocument/2006/relationships/customXml" Target="../ink/ink1109.xml"/><Relationship Id="rId339" Type="http://schemas.openxmlformats.org/officeDocument/2006/relationships/image" Target="../media/image60.png"/><Relationship Id="rId490" Type="http://schemas.openxmlformats.org/officeDocument/2006/relationships/customXml" Target="../ink/ink1214.xml"/><Relationship Id="rId504" Type="http://schemas.openxmlformats.org/officeDocument/2006/relationships/customXml" Target="../ink/ink1221.xml"/><Relationship Id="rId78" Type="http://schemas.openxmlformats.org/officeDocument/2006/relationships/customXml" Target="../ink/ink1005.xml"/><Relationship Id="rId101" Type="http://schemas.openxmlformats.org/officeDocument/2006/relationships/image" Target="../media/image932.png"/><Relationship Id="rId143" Type="http://schemas.openxmlformats.org/officeDocument/2006/relationships/image" Target="../media/image953.png"/><Relationship Id="rId185" Type="http://schemas.openxmlformats.org/officeDocument/2006/relationships/image" Target="../media/image974.png"/><Relationship Id="rId350" Type="http://schemas.openxmlformats.org/officeDocument/2006/relationships/customXml" Target="../ink/ink1143.xml"/><Relationship Id="rId406" Type="http://schemas.openxmlformats.org/officeDocument/2006/relationships/image" Target="../media/image1076.png"/><Relationship Id="rId9" Type="http://schemas.openxmlformats.org/officeDocument/2006/relationships/image" Target="../media/image886.png"/><Relationship Id="rId210" Type="http://schemas.openxmlformats.org/officeDocument/2006/relationships/customXml" Target="../ink/ink1071.xml"/><Relationship Id="rId392" Type="http://schemas.openxmlformats.org/officeDocument/2006/relationships/image" Target="../media/image1069.png"/><Relationship Id="rId448" Type="http://schemas.openxmlformats.org/officeDocument/2006/relationships/image" Target="../media/image1097.png"/><Relationship Id="rId252" Type="http://schemas.openxmlformats.org/officeDocument/2006/relationships/image" Target="../media/image1003.png"/><Relationship Id="rId294" Type="http://schemas.openxmlformats.org/officeDocument/2006/relationships/image" Target="../media/image1024.png"/><Relationship Id="rId308" Type="http://schemas.openxmlformats.org/officeDocument/2006/relationships/image" Target="../media/image1031.png"/><Relationship Id="rId515" Type="http://schemas.openxmlformats.org/officeDocument/2006/relationships/image" Target="../media/image1127.png"/><Relationship Id="rId47" Type="http://schemas.openxmlformats.org/officeDocument/2006/relationships/image" Target="../media/image905.png"/><Relationship Id="rId89" Type="http://schemas.openxmlformats.org/officeDocument/2006/relationships/image" Target="../media/image926.png"/><Relationship Id="rId112" Type="http://schemas.openxmlformats.org/officeDocument/2006/relationships/customXml" Target="../ink/ink1022.xml"/><Relationship Id="rId154" Type="http://schemas.openxmlformats.org/officeDocument/2006/relationships/customXml" Target="../ink/ink1043.xml"/><Relationship Id="rId361" Type="http://schemas.openxmlformats.org/officeDocument/2006/relationships/image" Target="../media/image1054.png"/><Relationship Id="rId196" Type="http://schemas.openxmlformats.org/officeDocument/2006/relationships/customXml" Target="../ink/ink1064.xml"/><Relationship Id="rId417" Type="http://schemas.openxmlformats.org/officeDocument/2006/relationships/customXml" Target="../ink/ink1177.xml"/><Relationship Id="rId459" Type="http://schemas.openxmlformats.org/officeDocument/2006/relationships/customXml" Target="../ink/ink1198.xml"/><Relationship Id="rId16" Type="http://schemas.openxmlformats.org/officeDocument/2006/relationships/customXml" Target="../ink/ink974.xml"/><Relationship Id="rId221" Type="http://schemas.openxmlformats.org/officeDocument/2006/relationships/image" Target="../media/image991.png"/><Relationship Id="rId263" Type="http://schemas.openxmlformats.org/officeDocument/2006/relationships/customXml" Target="../ink/ink1099.xml"/><Relationship Id="rId319" Type="http://schemas.openxmlformats.org/officeDocument/2006/relationships/customXml" Target="../ink/ink1127.xml"/><Relationship Id="rId470" Type="http://schemas.openxmlformats.org/officeDocument/2006/relationships/customXml" Target="../ink/ink1204.xml"/><Relationship Id="rId526" Type="http://schemas.openxmlformats.org/officeDocument/2006/relationships/customXml" Target="../ink/ink1232.xml"/><Relationship Id="rId58" Type="http://schemas.openxmlformats.org/officeDocument/2006/relationships/customXml" Target="../ink/ink995.xml"/><Relationship Id="rId123" Type="http://schemas.openxmlformats.org/officeDocument/2006/relationships/image" Target="../media/image943.png"/><Relationship Id="rId330" Type="http://schemas.openxmlformats.org/officeDocument/2006/relationships/customXml" Target="../ink/ink1133.xml"/><Relationship Id="rId165" Type="http://schemas.openxmlformats.org/officeDocument/2006/relationships/image" Target="../media/image964.png"/><Relationship Id="rId372" Type="http://schemas.openxmlformats.org/officeDocument/2006/relationships/customXml" Target="../ink/ink1154.xml"/><Relationship Id="rId428" Type="http://schemas.openxmlformats.org/officeDocument/2006/relationships/image" Target="../media/image1087.png"/><Relationship Id="rId232" Type="http://schemas.openxmlformats.org/officeDocument/2006/relationships/customXml" Target="../ink/ink1082.xml"/><Relationship Id="rId274" Type="http://schemas.openxmlformats.org/officeDocument/2006/relationships/image" Target="../media/image1014.png"/><Relationship Id="rId481" Type="http://schemas.openxmlformats.org/officeDocument/2006/relationships/image" Target="../media/image1111.png"/><Relationship Id="rId27" Type="http://schemas.openxmlformats.org/officeDocument/2006/relationships/image" Target="../media/image895.png"/><Relationship Id="rId69" Type="http://schemas.openxmlformats.org/officeDocument/2006/relationships/image" Target="../media/image916.png"/><Relationship Id="rId134" Type="http://schemas.openxmlformats.org/officeDocument/2006/relationships/customXml" Target="../ink/ink1033.xml"/><Relationship Id="rId80" Type="http://schemas.openxmlformats.org/officeDocument/2006/relationships/customXml" Target="../ink/ink1006.xml"/><Relationship Id="rId176" Type="http://schemas.openxmlformats.org/officeDocument/2006/relationships/customXml" Target="../ink/ink1054.xml"/><Relationship Id="rId341" Type="http://schemas.openxmlformats.org/officeDocument/2006/relationships/image" Target="../media/image1044.png"/><Relationship Id="rId383" Type="http://schemas.openxmlformats.org/officeDocument/2006/relationships/image" Target="../media/image1065.png"/><Relationship Id="rId439" Type="http://schemas.openxmlformats.org/officeDocument/2006/relationships/customXml" Target="../ink/ink1188.xml"/><Relationship Id="rId201" Type="http://schemas.openxmlformats.org/officeDocument/2006/relationships/image" Target="../media/image981.png"/><Relationship Id="rId243" Type="http://schemas.openxmlformats.org/officeDocument/2006/relationships/customXml" Target="../ink/ink1088.xml"/><Relationship Id="rId285" Type="http://schemas.openxmlformats.org/officeDocument/2006/relationships/customXml" Target="../ink/ink1110.xml"/><Relationship Id="rId450" Type="http://schemas.openxmlformats.org/officeDocument/2006/relationships/image" Target="../media/image1098.png"/><Relationship Id="rId506" Type="http://schemas.openxmlformats.org/officeDocument/2006/relationships/customXml" Target="../ink/ink1222.xml"/><Relationship Id="rId38" Type="http://schemas.openxmlformats.org/officeDocument/2006/relationships/customXml" Target="../ink/ink985.xml"/><Relationship Id="rId103" Type="http://schemas.openxmlformats.org/officeDocument/2006/relationships/image" Target="../media/image933.png"/><Relationship Id="rId310" Type="http://schemas.openxmlformats.org/officeDocument/2006/relationships/image" Target="../media/image1032.png"/><Relationship Id="rId492" Type="http://schemas.openxmlformats.org/officeDocument/2006/relationships/customXml" Target="../ink/ink1215.xml"/><Relationship Id="rId91" Type="http://schemas.openxmlformats.org/officeDocument/2006/relationships/image" Target="../media/image927.png"/><Relationship Id="rId145" Type="http://schemas.openxmlformats.org/officeDocument/2006/relationships/image" Target="../media/image954.png"/><Relationship Id="rId187" Type="http://schemas.openxmlformats.org/officeDocument/2006/relationships/image" Target="../media/image975.png"/><Relationship Id="rId352" Type="http://schemas.openxmlformats.org/officeDocument/2006/relationships/customXml" Target="../ink/ink1144.xml"/><Relationship Id="rId394" Type="http://schemas.openxmlformats.org/officeDocument/2006/relationships/image" Target="../media/image1070.png"/><Relationship Id="rId408" Type="http://schemas.openxmlformats.org/officeDocument/2006/relationships/image" Target="../media/image1077.png"/><Relationship Id="rId212" Type="http://schemas.openxmlformats.org/officeDocument/2006/relationships/customXml" Target="../ink/ink1072.xml"/><Relationship Id="rId254" Type="http://schemas.openxmlformats.org/officeDocument/2006/relationships/image" Target="../media/image1004.png"/><Relationship Id="rId49" Type="http://schemas.openxmlformats.org/officeDocument/2006/relationships/image" Target="../media/image906.png"/><Relationship Id="rId114" Type="http://schemas.openxmlformats.org/officeDocument/2006/relationships/customXml" Target="../ink/ink1023.xml"/><Relationship Id="rId296" Type="http://schemas.openxmlformats.org/officeDocument/2006/relationships/image" Target="../media/image1025.png"/><Relationship Id="rId461" Type="http://schemas.openxmlformats.org/officeDocument/2006/relationships/customXml" Target="../ink/ink1199.xml"/><Relationship Id="rId517" Type="http://schemas.openxmlformats.org/officeDocument/2006/relationships/image" Target="../media/image1128.png"/><Relationship Id="rId60" Type="http://schemas.openxmlformats.org/officeDocument/2006/relationships/customXml" Target="../ink/ink996.xml"/><Relationship Id="rId156" Type="http://schemas.openxmlformats.org/officeDocument/2006/relationships/customXml" Target="../ink/ink1044.xml"/><Relationship Id="rId198" Type="http://schemas.openxmlformats.org/officeDocument/2006/relationships/customXml" Target="../ink/ink1065.xml"/><Relationship Id="rId321" Type="http://schemas.openxmlformats.org/officeDocument/2006/relationships/customXml" Target="../ink/ink1128.xml"/><Relationship Id="rId363" Type="http://schemas.openxmlformats.org/officeDocument/2006/relationships/image" Target="../media/image1055.png"/><Relationship Id="rId419" Type="http://schemas.openxmlformats.org/officeDocument/2006/relationships/customXml" Target="../ink/ink1178.xml"/><Relationship Id="rId223" Type="http://schemas.openxmlformats.org/officeDocument/2006/relationships/image" Target="../media/image205.png"/><Relationship Id="rId430" Type="http://schemas.openxmlformats.org/officeDocument/2006/relationships/image" Target="../media/image1088.png"/><Relationship Id="rId18" Type="http://schemas.openxmlformats.org/officeDocument/2006/relationships/customXml" Target="../ink/ink975.xml"/><Relationship Id="rId265" Type="http://schemas.openxmlformats.org/officeDocument/2006/relationships/customXml" Target="../ink/ink1100.xml"/><Relationship Id="rId472" Type="http://schemas.openxmlformats.org/officeDocument/2006/relationships/customXml" Target="../ink/ink1205.xml"/><Relationship Id="rId528" Type="http://schemas.openxmlformats.org/officeDocument/2006/relationships/customXml" Target="../ink/ink1233.xml"/><Relationship Id="rId125" Type="http://schemas.openxmlformats.org/officeDocument/2006/relationships/image" Target="../media/image944.png"/><Relationship Id="rId167" Type="http://schemas.openxmlformats.org/officeDocument/2006/relationships/image" Target="../media/image965.png"/><Relationship Id="rId332" Type="http://schemas.openxmlformats.org/officeDocument/2006/relationships/customXml" Target="../ink/ink1134.xml"/><Relationship Id="rId374" Type="http://schemas.openxmlformats.org/officeDocument/2006/relationships/customXml" Target="../ink/ink1155.xml"/><Relationship Id="rId71" Type="http://schemas.openxmlformats.org/officeDocument/2006/relationships/image" Target="../media/image917.png"/><Relationship Id="rId234" Type="http://schemas.openxmlformats.org/officeDocument/2006/relationships/customXml" Target="../ink/ink1083.xml"/><Relationship Id="rId2" Type="http://schemas.openxmlformats.org/officeDocument/2006/relationships/customXml" Target="../ink/ink967.xml"/><Relationship Id="rId29" Type="http://schemas.openxmlformats.org/officeDocument/2006/relationships/image" Target="../media/image896.png"/><Relationship Id="rId276" Type="http://schemas.openxmlformats.org/officeDocument/2006/relationships/image" Target="../media/image1015.png"/><Relationship Id="rId441" Type="http://schemas.openxmlformats.org/officeDocument/2006/relationships/customXml" Target="../ink/ink1189.xml"/><Relationship Id="rId483" Type="http://schemas.openxmlformats.org/officeDocument/2006/relationships/image" Target="../media/image1112.png"/><Relationship Id="rId40" Type="http://schemas.openxmlformats.org/officeDocument/2006/relationships/customXml" Target="../ink/ink986.xml"/><Relationship Id="rId136" Type="http://schemas.openxmlformats.org/officeDocument/2006/relationships/customXml" Target="../ink/ink1034.xml"/><Relationship Id="rId178" Type="http://schemas.openxmlformats.org/officeDocument/2006/relationships/customXml" Target="../ink/ink1055.xml"/><Relationship Id="rId301" Type="http://schemas.openxmlformats.org/officeDocument/2006/relationships/customXml" Target="../ink/ink1118.xml"/><Relationship Id="rId343" Type="http://schemas.openxmlformats.org/officeDocument/2006/relationships/image" Target="../media/image1045.png"/><Relationship Id="rId82" Type="http://schemas.openxmlformats.org/officeDocument/2006/relationships/customXml" Target="../ink/ink1007.xml"/><Relationship Id="rId203" Type="http://schemas.openxmlformats.org/officeDocument/2006/relationships/image" Target="../media/image982.png"/><Relationship Id="rId385" Type="http://schemas.openxmlformats.org/officeDocument/2006/relationships/customXml" Target="../ink/ink1161.xml"/><Relationship Id="rId245" Type="http://schemas.openxmlformats.org/officeDocument/2006/relationships/customXml" Target="../ink/ink1089.xml"/><Relationship Id="rId287" Type="http://schemas.openxmlformats.org/officeDocument/2006/relationships/customXml" Target="../ink/ink1111.xml"/><Relationship Id="rId410" Type="http://schemas.openxmlformats.org/officeDocument/2006/relationships/image" Target="../media/image1078.png"/><Relationship Id="rId452" Type="http://schemas.openxmlformats.org/officeDocument/2006/relationships/image" Target="../media/image1099.png"/><Relationship Id="rId494" Type="http://schemas.openxmlformats.org/officeDocument/2006/relationships/customXml" Target="../ink/ink1216.xml"/><Relationship Id="rId508" Type="http://schemas.openxmlformats.org/officeDocument/2006/relationships/customXml" Target="../ink/ink1223.xml"/><Relationship Id="rId105" Type="http://schemas.openxmlformats.org/officeDocument/2006/relationships/image" Target="../media/image934.png"/><Relationship Id="rId147" Type="http://schemas.openxmlformats.org/officeDocument/2006/relationships/image" Target="../media/image955.png"/><Relationship Id="rId312" Type="http://schemas.openxmlformats.org/officeDocument/2006/relationships/image" Target="../media/image167.png"/><Relationship Id="rId354" Type="http://schemas.openxmlformats.org/officeDocument/2006/relationships/customXml" Target="../ink/ink1145.xml"/><Relationship Id="rId51" Type="http://schemas.openxmlformats.org/officeDocument/2006/relationships/image" Target="../media/image907.png"/><Relationship Id="rId93" Type="http://schemas.openxmlformats.org/officeDocument/2006/relationships/image" Target="../media/image928.png"/><Relationship Id="rId189" Type="http://schemas.openxmlformats.org/officeDocument/2006/relationships/image" Target="../media/image976.png"/><Relationship Id="rId396" Type="http://schemas.openxmlformats.org/officeDocument/2006/relationships/image" Target="../media/image1071.png"/><Relationship Id="rId214" Type="http://schemas.openxmlformats.org/officeDocument/2006/relationships/customXml" Target="../ink/ink1073.xml"/><Relationship Id="rId256" Type="http://schemas.openxmlformats.org/officeDocument/2006/relationships/image" Target="../media/image1005.png"/><Relationship Id="rId298" Type="http://schemas.openxmlformats.org/officeDocument/2006/relationships/image" Target="../media/image1026.png"/><Relationship Id="rId421" Type="http://schemas.openxmlformats.org/officeDocument/2006/relationships/customXml" Target="../ink/ink1179.xml"/><Relationship Id="rId463" Type="http://schemas.openxmlformats.org/officeDocument/2006/relationships/customXml" Target="../ink/ink1200.xml"/><Relationship Id="rId519" Type="http://schemas.openxmlformats.org/officeDocument/2006/relationships/image" Target="../media/image1129.png"/><Relationship Id="rId116" Type="http://schemas.openxmlformats.org/officeDocument/2006/relationships/customXml" Target="../ink/ink1024.xml"/><Relationship Id="rId158" Type="http://schemas.openxmlformats.org/officeDocument/2006/relationships/customXml" Target="../ink/ink1045.xml"/><Relationship Id="rId323" Type="http://schemas.openxmlformats.org/officeDocument/2006/relationships/customXml" Target="../ink/ink1129.xml"/><Relationship Id="rId530" Type="http://schemas.openxmlformats.org/officeDocument/2006/relationships/customXml" Target="../ink/ink1234.xml"/><Relationship Id="rId20" Type="http://schemas.openxmlformats.org/officeDocument/2006/relationships/customXml" Target="../ink/ink976.xml"/><Relationship Id="rId62" Type="http://schemas.openxmlformats.org/officeDocument/2006/relationships/customXml" Target="../ink/ink997.xml"/><Relationship Id="rId365" Type="http://schemas.openxmlformats.org/officeDocument/2006/relationships/image" Target="../media/image1056.png"/><Relationship Id="rId225" Type="http://schemas.openxmlformats.org/officeDocument/2006/relationships/image" Target="../media/image992.png"/><Relationship Id="rId267" Type="http://schemas.openxmlformats.org/officeDocument/2006/relationships/customXml" Target="../ink/ink1101.xml"/><Relationship Id="rId432" Type="http://schemas.openxmlformats.org/officeDocument/2006/relationships/image" Target="../media/image1089.png"/><Relationship Id="rId474" Type="http://schemas.openxmlformats.org/officeDocument/2006/relationships/customXml" Target="../ink/ink1206.xml"/><Relationship Id="rId127" Type="http://schemas.openxmlformats.org/officeDocument/2006/relationships/image" Target="../media/image945.png"/><Relationship Id="rId31" Type="http://schemas.openxmlformats.org/officeDocument/2006/relationships/image" Target="../media/image897.png"/><Relationship Id="rId73" Type="http://schemas.openxmlformats.org/officeDocument/2006/relationships/image" Target="../media/image918.png"/><Relationship Id="rId169" Type="http://schemas.openxmlformats.org/officeDocument/2006/relationships/image" Target="../media/image966.png"/><Relationship Id="rId334" Type="http://schemas.openxmlformats.org/officeDocument/2006/relationships/customXml" Target="../ink/ink1135.xml"/><Relationship Id="rId376" Type="http://schemas.openxmlformats.org/officeDocument/2006/relationships/customXml" Target="../ink/ink1156.xml"/><Relationship Id="rId4" Type="http://schemas.openxmlformats.org/officeDocument/2006/relationships/customXml" Target="../ink/ink968.xml"/><Relationship Id="rId180" Type="http://schemas.openxmlformats.org/officeDocument/2006/relationships/customXml" Target="../ink/ink1056.xml"/><Relationship Id="rId236" Type="http://schemas.openxmlformats.org/officeDocument/2006/relationships/customXml" Target="../ink/ink1084.xml"/><Relationship Id="rId278" Type="http://schemas.openxmlformats.org/officeDocument/2006/relationships/image" Target="../media/image1016.png"/><Relationship Id="rId401" Type="http://schemas.openxmlformats.org/officeDocument/2006/relationships/customXml" Target="../ink/ink1169.xml"/><Relationship Id="rId443" Type="http://schemas.openxmlformats.org/officeDocument/2006/relationships/customXml" Target="../ink/ink1190.xml"/><Relationship Id="rId303" Type="http://schemas.openxmlformats.org/officeDocument/2006/relationships/customXml" Target="../ink/ink1119.xml"/><Relationship Id="rId485" Type="http://schemas.openxmlformats.org/officeDocument/2006/relationships/image" Target="../media/image1113.png"/><Relationship Id="rId42" Type="http://schemas.openxmlformats.org/officeDocument/2006/relationships/customXml" Target="../ink/ink987.xml"/><Relationship Id="rId84" Type="http://schemas.openxmlformats.org/officeDocument/2006/relationships/customXml" Target="../ink/ink1008.xml"/><Relationship Id="rId138" Type="http://schemas.openxmlformats.org/officeDocument/2006/relationships/customXml" Target="../ink/ink1035.xml"/><Relationship Id="rId345" Type="http://schemas.openxmlformats.org/officeDocument/2006/relationships/image" Target="../media/image1046.png"/><Relationship Id="rId387" Type="http://schemas.openxmlformats.org/officeDocument/2006/relationships/customXml" Target="../ink/ink1162.xml"/><Relationship Id="rId510" Type="http://schemas.openxmlformats.org/officeDocument/2006/relationships/customXml" Target="../ink/ink1224.xml"/><Relationship Id="rId191" Type="http://schemas.openxmlformats.org/officeDocument/2006/relationships/image" Target="../media/image977.png"/><Relationship Id="rId205" Type="http://schemas.openxmlformats.org/officeDocument/2006/relationships/image" Target="../media/image983.png"/><Relationship Id="rId247" Type="http://schemas.openxmlformats.org/officeDocument/2006/relationships/customXml" Target="../ink/ink1091.xml"/><Relationship Id="rId412" Type="http://schemas.openxmlformats.org/officeDocument/2006/relationships/image" Target="../media/image1079.png"/><Relationship Id="rId107" Type="http://schemas.openxmlformats.org/officeDocument/2006/relationships/image" Target="../media/image935.png"/><Relationship Id="rId289" Type="http://schemas.openxmlformats.org/officeDocument/2006/relationships/customXml" Target="../ink/ink1112.xml"/><Relationship Id="rId454" Type="http://schemas.openxmlformats.org/officeDocument/2006/relationships/image" Target="../media/image1100.png"/><Relationship Id="rId496" Type="http://schemas.openxmlformats.org/officeDocument/2006/relationships/customXml" Target="../ink/ink1217.xml"/><Relationship Id="rId11" Type="http://schemas.openxmlformats.org/officeDocument/2006/relationships/image" Target="../media/image887.png"/><Relationship Id="rId53" Type="http://schemas.openxmlformats.org/officeDocument/2006/relationships/image" Target="../media/image908.png"/><Relationship Id="rId149" Type="http://schemas.openxmlformats.org/officeDocument/2006/relationships/image" Target="../media/image956.png"/><Relationship Id="rId314" Type="http://schemas.openxmlformats.org/officeDocument/2006/relationships/image" Target="../media/image1033.png"/><Relationship Id="rId356" Type="http://schemas.openxmlformats.org/officeDocument/2006/relationships/customXml" Target="../ink/ink1146.xml"/><Relationship Id="rId398" Type="http://schemas.openxmlformats.org/officeDocument/2006/relationships/image" Target="../media/image1072.png"/><Relationship Id="rId521" Type="http://schemas.openxmlformats.org/officeDocument/2006/relationships/image" Target="../media/image1130.png"/><Relationship Id="rId95" Type="http://schemas.openxmlformats.org/officeDocument/2006/relationships/image" Target="../media/image929.png"/><Relationship Id="rId160" Type="http://schemas.openxmlformats.org/officeDocument/2006/relationships/customXml" Target="../ink/ink1046.xml"/><Relationship Id="rId216" Type="http://schemas.openxmlformats.org/officeDocument/2006/relationships/customXml" Target="../ink/ink1074.xml"/><Relationship Id="rId423" Type="http://schemas.openxmlformats.org/officeDocument/2006/relationships/customXml" Target="../ink/ink1180.xml"/><Relationship Id="rId258" Type="http://schemas.openxmlformats.org/officeDocument/2006/relationships/image" Target="../media/image1006.png"/><Relationship Id="rId465" Type="http://schemas.openxmlformats.org/officeDocument/2006/relationships/customXml" Target="../ink/ink1201.xml"/><Relationship Id="rId22" Type="http://schemas.openxmlformats.org/officeDocument/2006/relationships/customXml" Target="../ink/ink977.xml"/><Relationship Id="rId64" Type="http://schemas.openxmlformats.org/officeDocument/2006/relationships/customXml" Target="../ink/ink998.xml"/><Relationship Id="rId118" Type="http://schemas.openxmlformats.org/officeDocument/2006/relationships/customXml" Target="../ink/ink1025.xml"/><Relationship Id="rId325" Type="http://schemas.openxmlformats.org/officeDocument/2006/relationships/image" Target="../media/image1037.png"/><Relationship Id="rId367" Type="http://schemas.openxmlformats.org/officeDocument/2006/relationships/image" Target="../media/image1057.png"/><Relationship Id="rId532" Type="http://schemas.openxmlformats.org/officeDocument/2006/relationships/image" Target="../media/image45.png"/><Relationship Id="rId171" Type="http://schemas.openxmlformats.org/officeDocument/2006/relationships/image" Target="../media/image967.png"/><Relationship Id="rId227" Type="http://schemas.openxmlformats.org/officeDocument/2006/relationships/image" Target="../media/image993.png"/><Relationship Id="rId269" Type="http://schemas.openxmlformats.org/officeDocument/2006/relationships/customXml" Target="../ink/ink1102.xml"/><Relationship Id="rId434" Type="http://schemas.openxmlformats.org/officeDocument/2006/relationships/image" Target="../media/image1090.png"/><Relationship Id="rId476" Type="http://schemas.openxmlformats.org/officeDocument/2006/relationships/customXml" Target="../ink/ink1207.xml"/><Relationship Id="rId33" Type="http://schemas.openxmlformats.org/officeDocument/2006/relationships/image" Target="../media/image898.png"/><Relationship Id="rId129" Type="http://schemas.openxmlformats.org/officeDocument/2006/relationships/image" Target="../media/image946.png"/><Relationship Id="rId280" Type="http://schemas.openxmlformats.org/officeDocument/2006/relationships/image" Target="../media/image1017.png"/><Relationship Id="rId336" Type="http://schemas.openxmlformats.org/officeDocument/2006/relationships/customXml" Target="../ink/ink1136.xml"/><Relationship Id="rId501" Type="http://schemas.openxmlformats.org/officeDocument/2006/relationships/image" Target="../media/image801.png"/><Relationship Id="rId75" Type="http://schemas.openxmlformats.org/officeDocument/2006/relationships/image" Target="../media/image919.png"/><Relationship Id="rId140" Type="http://schemas.openxmlformats.org/officeDocument/2006/relationships/customXml" Target="../ink/ink1036.xml"/><Relationship Id="rId182" Type="http://schemas.openxmlformats.org/officeDocument/2006/relationships/customXml" Target="../ink/ink1057.xml"/><Relationship Id="rId378" Type="http://schemas.openxmlformats.org/officeDocument/2006/relationships/customXml" Target="../ink/ink1157.xml"/><Relationship Id="rId403" Type="http://schemas.openxmlformats.org/officeDocument/2006/relationships/customXml" Target="../ink/ink1170.xml"/><Relationship Id="rId6" Type="http://schemas.openxmlformats.org/officeDocument/2006/relationships/customXml" Target="../ink/ink969.xml"/><Relationship Id="rId238" Type="http://schemas.openxmlformats.org/officeDocument/2006/relationships/customXml" Target="../ink/ink1085.xml"/><Relationship Id="rId445" Type="http://schemas.openxmlformats.org/officeDocument/2006/relationships/customXml" Target="../ink/ink1191.xml"/><Relationship Id="rId487" Type="http://schemas.openxmlformats.org/officeDocument/2006/relationships/image" Target="../media/image1114.png"/><Relationship Id="rId291" Type="http://schemas.openxmlformats.org/officeDocument/2006/relationships/customXml" Target="../ink/ink1113.xml"/><Relationship Id="rId305" Type="http://schemas.openxmlformats.org/officeDocument/2006/relationships/customXml" Target="../ink/ink1120.xml"/><Relationship Id="rId347" Type="http://schemas.openxmlformats.org/officeDocument/2006/relationships/image" Target="../media/image1047.png"/><Relationship Id="rId512" Type="http://schemas.openxmlformats.org/officeDocument/2006/relationships/customXml" Target="../ink/ink1225.xml"/><Relationship Id="rId44" Type="http://schemas.openxmlformats.org/officeDocument/2006/relationships/customXml" Target="../ink/ink988.xml"/><Relationship Id="rId86" Type="http://schemas.openxmlformats.org/officeDocument/2006/relationships/customXml" Target="../ink/ink1009.xml"/><Relationship Id="rId151" Type="http://schemas.openxmlformats.org/officeDocument/2006/relationships/image" Target="../media/image957.png"/><Relationship Id="rId389" Type="http://schemas.openxmlformats.org/officeDocument/2006/relationships/customXml" Target="../ink/ink1163.xml"/><Relationship Id="rId193" Type="http://schemas.openxmlformats.org/officeDocument/2006/relationships/image" Target="../media/image978.png"/><Relationship Id="rId207" Type="http://schemas.openxmlformats.org/officeDocument/2006/relationships/image" Target="../media/image984.png"/><Relationship Id="rId249" Type="http://schemas.openxmlformats.org/officeDocument/2006/relationships/customXml" Target="../ink/ink1092.xml"/><Relationship Id="rId414" Type="http://schemas.openxmlformats.org/officeDocument/2006/relationships/image" Target="../media/image1080.png"/><Relationship Id="rId456" Type="http://schemas.openxmlformats.org/officeDocument/2006/relationships/image" Target="../media/image1101.png"/><Relationship Id="rId498" Type="http://schemas.openxmlformats.org/officeDocument/2006/relationships/customXml" Target="../ink/ink1218.xml"/><Relationship Id="rId13" Type="http://schemas.openxmlformats.org/officeDocument/2006/relationships/image" Target="../media/image888.png"/><Relationship Id="rId109" Type="http://schemas.openxmlformats.org/officeDocument/2006/relationships/image" Target="../media/image936.png"/><Relationship Id="rId260" Type="http://schemas.openxmlformats.org/officeDocument/2006/relationships/image" Target="../media/image1007.png"/><Relationship Id="rId316" Type="http://schemas.openxmlformats.org/officeDocument/2006/relationships/image" Target="../media/image1034.png"/><Relationship Id="rId523" Type="http://schemas.openxmlformats.org/officeDocument/2006/relationships/image" Target="../media/image1131.png"/><Relationship Id="rId55" Type="http://schemas.openxmlformats.org/officeDocument/2006/relationships/image" Target="../media/image909.png"/><Relationship Id="rId97" Type="http://schemas.openxmlformats.org/officeDocument/2006/relationships/image" Target="../media/image930.png"/><Relationship Id="rId120" Type="http://schemas.openxmlformats.org/officeDocument/2006/relationships/customXml" Target="../ink/ink1026.xml"/><Relationship Id="rId358" Type="http://schemas.openxmlformats.org/officeDocument/2006/relationships/customXml" Target="../ink/ink1147.xml"/><Relationship Id="rId162" Type="http://schemas.openxmlformats.org/officeDocument/2006/relationships/customXml" Target="../ink/ink1047.xml"/><Relationship Id="rId218" Type="http://schemas.openxmlformats.org/officeDocument/2006/relationships/customXml" Target="../ink/ink1075.xml"/><Relationship Id="rId425" Type="http://schemas.openxmlformats.org/officeDocument/2006/relationships/customXml" Target="../ink/ink1181.xml"/><Relationship Id="rId467" Type="http://schemas.openxmlformats.org/officeDocument/2006/relationships/image" Target="../media/image1106.png"/><Relationship Id="rId271" Type="http://schemas.openxmlformats.org/officeDocument/2006/relationships/customXml" Target="../ink/ink1103.xml"/><Relationship Id="rId24" Type="http://schemas.openxmlformats.org/officeDocument/2006/relationships/customXml" Target="../ink/ink978.xml"/><Relationship Id="rId66" Type="http://schemas.openxmlformats.org/officeDocument/2006/relationships/customXml" Target="../ink/ink999.xml"/><Relationship Id="rId131" Type="http://schemas.openxmlformats.org/officeDocument/2006/relationships/image" Target="../media/image947.png"/><Relationship Id="rId327" Type="http://schemas.openxmlformats.org/officeDocument/2006/relationships/image" Target="../media/image1038.png"/><Relationship Id="rId369" Type="http://schemas.openxmlformats.org/officeDocument/2006/relationships/image" Target="../media/image1058.png"/><Relationship Id="rId173" Type="http://schemas.openxmlformats.org/officeDocument/2006/relationships/image" Target="../media/image968.png"/><Relationship Id="rId229" Type="http://schemas.openxmlformats.org/officeDocument/2006/relationships/image" Target="../media/image994.png"/><Relationship Id="rId380" Type="http://schemas.openxmlformats.org/officeDocument/2006/relationships/customXml" Target="../ink/ink1158.xml"/><Relationship Id="rId436" Type="http://schemas.openxmlformats.org/officeDocument/2006/relationships/image" Target="../media/image1091.png"/><Relationship Id="rId240" Type="http://schemas.openxmlformats.org/officeDocument/2006/relationships/customXml" Target="../ink/ink1086.xml"/><Relationship Id="rId478" Type="http://schemas.openxmlformats.org/officeDocument/2006/relationships/customXml" Target="../ink/ink1208.xml"/><Relationship Id="rId35" Type="http://schemas.openxmlformats.org/officeDocument/2006/relationships/image" Target="../media/image899.png"/><Relationship Id="rId77" Type="http://schemas.openxmlformats.org/officeDocument/2006/relationships/image" Target="../media/image920.png"/><Relationship Id="rId100" Type="http://schemas.openxmlformats.org/officeDocument/2006/relationships/customXml" Target="../ink/ink1016.xml"/><Relationship Id="rId282" Type="http://schemas.openxmlformats.org/officeDocument/2006/relationships/image" Target="../media/image1018.png"/><Relationship Id="rId338" Type="http://schemas.openxmlformats.org/officeDocument/2006/relationships/customXml" Target="../ink/ink1137.xml"/><Relationship Id="rId503" Type="http://schemas.openxmlformats.org/officeDocument/2006/relationships/image" Target="../media/image1121.png"/><Relationship Id="rId8" Type="http://schemas.openxmlformats.org/officeDocument/2006/relationships/customXml" Target="../ink/ink970.xml"/><Relationship Id="rId142" Type="http://schemas.openxmlformats.org/officeDocument/2006/relationships/customXml" Target="../ink/ink1037.xml"/><Relationship Id="rId184" Type="http://schemas.openxmlformats.org/officeDocument/2006/relationships/customXml" Target="../ink/ink1058.xml"/><Relationship Id="rId391" Type="http://schemas.openxmlformats.org/officeDocument/2006/relationships/customXml" Target="../ink/ink1164.xml"/><Relationship Id="rId405" Type="http://schemas.openxmlformats.org/officeDocument/2006/relationships/customXml" Target="../ink/ink1171.xml"/><Relationship Id="rId447" Type="http://schemas.openxmlformats.org/officeDocument/2006/relationships/customXml" Target="../ink/ink1192.xml"/><Relationship Id="rId251" Type="http://schemas.openxmlformats.org/officeDocument/2006/relationships/customXml" Target="../ink/ink1093.xml"/><Relationship Id="rId489" Type="http://schemas.openxmlformats.org/officeDocument/2006/relationships/image" Target="../media/image1115.png"/><Relationship Id="rId46" Type="http://schemas.openxmlformats.org/officeDocument/2006/relationships/customXml" Target="../ink/ink989.xml"/><Relationship Id="rId293" Type="http://schemas.openxmlformats.org/officeDocument/2006/relationships/customXml" Target="../ink/ink1114.xml"/><Relationship Id="rId307" Type="http://schemas.openxmlformats.org/officeDocument/2006/relationships/customXml" Target="../ink/ink1121.xml"/><Relationship Id="rId349" Type="http://schemas.openxmlformats.org/officeDocument/2006/relationships/image" Target="../media/image1048.png"/><Relationship Id="rId514" Type="http://schemas.openxmlformats.org/officeDocument/2006/relationships/customXml" Target="../ink/ink1226.xml"/><Relationship Id="rId88" Type="http://schemas.openxmlformats.org/officeDocument/2006/relationships/customXml" Target="../ink/ink1010.xml"/><Relationship Id="rId111" Type="http://schemas.openxmlformats.org/officeDocument/2006/relationships/image" Target="../media/image937.png"/><Relationship Id="rId153" Type="http://schemas.openxmlformats.org/officeDocument/2006/relationships/image" Target="../media/image958.png"/><Relationship Id="rId195" Type="http://schemas.openxmlformats.org/officeDocument/2006/relationships/image" Target="../media/image979.png"/><Relationship Id="rId209" Type="http://schemas.openxmlformats.org/officeDocument/2006/relationships/image" Target="../media/image985.png"/><Relationship Id="rId360" Type="http://schemas.openxmlformats.org/officeDocument/2006/relationships/customXml" Target="../ink/ink1148.xml"/><Relationship Id="rId416" Type="http://schemas.openxmlformats.org/officeDocument/2006/relationships/image" Target="../media/image1081.png"/><Relationship Id="rId220" Type="http://schemas.openxmlformats.org/officeDocument/2006/relationships/customXml" Target="../ink/ink1076.xml"/><Relationship Id="rId458" Type="http://schemas.openxmlformats.org/officeDocument/2006/relationships/image" Target="../media/image1102.png"/><Relationship Id="rId15" Type="http://schemas.openxmlformats.org/officeDocument/2006/relationships/image" Target="../media/image889.png"/><Relationship Id="rId57" Type="http://schemas.openxmlformats.org/officeDocument/2006/relationships/image" Target="../media/image910.png"/><Relationship Id="rId262" Type="http://schemas.openxmlformats.org/officeDocument/2006/relationships/image" Target="../media/image1008.png"/><Relationship Id="rId318" Type="http://schemas.openxmlformats.org/officeDocument/2006/relationships/image" Target="../media/image1035.png"/><Relationship Id="rId525" Type="http://schemas.openxmlformats.org/officeDocument/2006/relationships/image" Target="../media/image1132.png"/><Relationship Id="rId99" Type="http://schemas.openxmlformats.org/officeDocument/2006/relationships/image" Target="../media/image931.png"/><Relationship Id="rId122" Type="http://schemas.openxmlformats.org/officeDocument/2006/relationships/customXml" Target="../ink/ink1027.xml"/><Relationship Id="rId164" Type="http://schemas.openxmlformats.org/officeDocument/2006/relationships/customXml" Target="../ink/ink1048.xml"/><Relationship Id="rId371" Type="http://schemas.openxmlformats.org/officeDocument/2006/relationships/image" Target="../media/image1059.png"/><Relationship Id="rId427" Type="http://schemas.openxmlformats.org/officeDocument/2006/relationships/customXml" Target="../ink/ink1182.xml"/><Relationship Id="rId469" Type="http://schemas.openxmlformats.org/officeDocument/2006/relationships/image" Target="../media/image1107.png"/><Relationship Id="rId26" Type="http://schemas.openxmlformats.org/officeDocument/2006/relationships/customXml" Target="../ink/ink979.xml"/><Relationship Id="rId231" Type="http://schemas.openxmlformats.org/officeDocument/2006/relationships/image" Target="../media/image995.png"/><Relationship Id="rId273" Type="http://schemas.openxmlformats.org/officeDocument/2006/relationships/customXml" Target="../ink/ink1104.xml"/><Relationship Id="rId329" Type="http://schemas.openxmlformats.org/officeDocument/2006/relationships/image" Target="../media/image1039.png"/><Relationship Id="rId480" Type="http://schemas.openxmlformats.org/officeDocument/2006/relationships/customXml" Target="../ink/ink1209.xml"/><Relationship Id="rId68" Type="http://schemas.openxmlformats.org/officeDocument/2006/relationships/customXml" Target="../ink/ink1000.xml"/><Relationship Id="rId133" Type="http://schemas.openxmlformats.org/officeDocument/2006/relationships/image" Target="../media/image948.png"/><Relationship Id="rId175" Type="http://schemas.openxmlformats.org/officeDocument/2006/relationships/image" Target="../media/image969.png"/><Relationship Id="rId340" Type="http://schemas.openxmlformats.org/officeDocument/2006/relationships/customXml" Target="../ink/ink1138.xml"/><Relationship Id="rId200" Type="http://schemas.openxmlformats.org/officeDocument/2006/relationships/customXml" Target="../ink/ink1066.xml"/><Relationship Id="rId382" Type="http://schemas.openxmlformats.org/officeDocument/2006/relationships/customXml" Target="../ink/ink1159.xml"/><Relationship Id="rId438" Type="http://schemas.openxmlformats.org/officeDocument/2006/relationships/image" Target="../media/image1092.png"/><Relationship Id="rId242" Type="http://schemas.openxmlformats.org/officeDocument/2006/relationships/customXml" Target="../ink/ink1087.xml"/><Relationship Id="rId284" Type="http://schemas.openxmlformats.org/officeDocument/2006/relationships/image" Target="../media/image1019.png"/><Relationship Id="rId491" Type="http://schemas.openxmlformats.org/officeDocument/2006/relationships/image" Target="../media/image1116.png"/><Relationship Id="rId505" Type="http://schemas.openxmlformats.org/officeDocument/2006/relationships/image" Target="../media/image1122.png"/><Relationship Id="rId37" Type="http://schemas.openxmlformats.org/officeDocument/2006/relationships/image" Target="../media/image900.png"/><Relationship Id="rId79" Type="http://schemas.openxmlformats.org/officeDocument/2006/relationships/image" Target="../media/image921.png"/><Relationship Id="rId102" Type="http://schemas.openxmlformats.org/officeDocument/2006/relationships/customXml" Target="../ink/ink1017.xml"/><Relationship Id="rId144" Type="http://schemas.openxmlformats.org/officeDocument/2006/relationships/customXml" Target="../ink/ink1038.xml"/><Relationship Id="rId90" Type="http://schemas.openxmlformats.org/officeDocument/2006/relationships/customXml" Target="../ink/ink1011.xml"/><Relationship Id="rId186" Type="http://schemas.openxmlformats.org/officeDocument/2006/relationships/customXml" Target="../ink/ink1059.xml"/><Relationship Id="rId351" Type="http://schemas.openxmlformats.org/officeDocument/2006/relationships/image" Target="../media/image1049.png"/><Relationship Id="rId393" Type="http://schemas.openxmlformats.org/officeDocument/2006/relationships/customXml" Target="../ink/ink1165.xml"/><Relationship Id="rId407" Type="http://schemas.openxmlformats.org/officeDocument/2006/relationships/customXml" Target="../ink/ink1172.xml"/><Relationship Id="rId449" Type="http://schemas.openxmlformats.org/officeDocument/2006/relationships/customXml" Target="../ink/ink1193.xml"/><Relationship Id="rId211" Type="http://schemas.openxmlformats.org/officeDocument/2006/relationships/image" Target="../media/image986.png"/><Relationship Id="rId253" Type="http://schemas.openxmlformats.org/officeDocument/2006/relationships/customXml" Target="../ink/ink1094.xml"/><Relationship Id="rId295" Type="http://schemas.openxmlformats.org/officeDocument/2006/relationships/customXml" Target="../ink/ink1115.xml"/><Relationship Id="rId309" Type="http://schemas.openxmlformats.org/officeDocument/2006/relationships/customXml" Target="../ink/ink1122.xml"/><Relationship Id="rId460" Type="http://schemas.openxmlformats.org/officeDocument/2006/relationships/image" Target="../media/image1103.png"/><Relationship Id="rId516" Type="http://schemas.openxmlformats.org/officeDocument/2006/relationships/customXml" Target="../ink/ink1227.xml"/><Relationship Id="rId48" Type="http://schemas.openxmlformats.org/officeDocument/2006/relationships/customXml" Target="../ink/ink990.xml"/><Relationship Id="rId113" Type="http://schemas.openxmlformats.org/officeDocument/2006/relationships/image" Target="../media/image938.png"/><Relationship Id="rId320" Type="http://schemas.openxmlformats.org/officeDocument/2006/relationships/image" Target="../media/image1036.png"/><Relationship Id="rId155" Type="http://schemas.openxmlformats.org/officeDocument/2006/relationships/image" Target="../media/image959.png"/><Relationship Id="rId197" Type="http://schemas.openxmlformats.org/officeDocument/2006/relationships/image" Target="../media/image44.png"/><Relationship Id="rId362" Type="http://schemas.openxmlformats.org/officeDocument/2006/relationships/customXml" Target="../ink/ink1149.xml"/><Relationship Id="rId418" Type="http://schemas.openxmlformats.org/officeDocument/2006/relationships/image" Target="../media/image1082.png"/><Relationship Id="rId222" Type="http://schemas.openxmlformats.org/officeDocument/2006/relationships/customXml" Target="../ink/ink1077.xml"/><Relationship Id="rId264" Type="http://schemas.openxmlformats.org/officeDocument/2006/relationships/image" Target="../media/image1009.png"/><Relationship Id="rId471" Type="http://schemas.openxmlformats.org/officeDocument/2006/relationships/image" Target="../media/image288.png"/><Relationship Id="rId17" Type="http://schemas.openxmlformats.org/officeDocument/2006/relationships/image" Target="../media/image890.png"/><Relationship Id="rId59" Type="http://schemas.openxmlformats.org/officeDocument/2006/relationships/image" Target="../media/image911.png"/><Relationship Id="rId124" Type="http://schemas.openxmlformats.org/officeDocument/2006/relationships/customXml" Target="../ink/ink1028.xml"/><Relationship Id="rId527" Type="http://schemas.openxmlformats.org/officeDocument/2006/relationships/image" Target="../media/image1133.png"/><Relationship Id="rId70" Type="http://schemas.openxmlformats.org/officeDocument/2006/relationships/customXml" Target="../ink/ink1001.xml"/><Relationship Id="rId166" Type="http://schemas.openxmlformats.org/officeDocument/2006/relationships/customXml" Target="../ink/ink1049.xml"/><Relationship Id="rId331" Type="http://schemas.openxmlformats.org/officeDocument/2006/relationships/image" Target="../media/image1040.png"/><Relationship Id="rId373" Type="http://schemas.openxmlformats.org/officeDocument/2006/relationships/image" Target="../media/image1060.png"/><Relationship Id="rId429" Type="http://schemas.openxmlformats.org/officeDocument/2006/relationships/customXml" Target="../ink/ink118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11.png"/><Relationship Id="rId440" Type="http://schemas.openxmlformats.org/officeDocument/2006/relationships/image" Target="../media/image1093.png"/><Relationship Id="rId28" Type="http://schemas.openxmlformats.org/officeDocument/2006/relationships/customXml" Target="../ink/ink980.xml"/><Relationship Id="rId275" Type="http://schemas.openxmlformats.org/officeDocument/2006/relationships/customXml" Target="../ink/ink1105.xml"/><Relationship Id="rId300" Type="http://schemas.openxmlformats.org/officeDocument/2006/relationships/image" Target="../media/image1027.png"/><Relationship Id="rId482" Type="http://schemas.openxmlformats.org/officeDocument/2006/relationships/customXml" Target="../ink/ink1210.xml"/><Relationship Id="rId81" Type="http://schemas.openxmlformats.org/officeDocument/2006/relationships/image" Target="../media/image922.png"/><Relationship Id="rId135" Type="http://schemas.openxmlformats.org/officeDocument/2006/relationships/image" Target="../media/image949.png"/><Relationship Id="rId177" Type="http://schemas.openxmlformats.org/officeDocument/2006/relationships/image" Target="../media/image970.png"/><Relationship Id="rId342" Type="http://schemas.openxmlformats.org/officeDocument/2006/relationships/customXml" Target="../ink/ink1139.xml"/><Relationship Id="rId384" Type="http://schemas.openxmlformats.org/officeDocument/2006/relationships/customXml" Target="../ink/ink1160.xml"/><Relationship Id="rId202" Type="http://schemas.openxmlformats.org/officeDocument/2006/relationships/customXml" Target="../ink/ink1067.xml"/><Relationship Id="rId244" Type="http://schemas.openxmlformats.org/officeDocument/2006/relationships/image" Target="../media/image1000.png"/><Relationship Id="rId39" Type="http://schemas.openxmlformats.org/officeDocument/2006/relationships/image" Target="../media/image901.png"/><Relationship Id="rId286" Type="http://schemas.openxmlformats.org/officeDocument/2006/relationships/image" Target="../media/image1020.png"/><Relationship Id="rId451" Type="http://schemas.openxmlformats.org/officeDocument/2006/relationships/customXml" Target="../ink/ink1194.xml"/><Relationship Id="rId493" Type="http://schemas.openxmlformats.org/officeDocument/2006/relationships/image" Target="../media/image1117.png"/><Relationship Id="rId507" Type="http://schemas.openxmlformats.org/officeDocument/2006/relationships/image" Target="../media/image1123.png"/><Relationship Id="rId50" Type="http://schemas.openxmlformats.org/officeDocument/2006/relationships/customXml" Target="../ink/ink991.xml"/><Relationship Id="rId104" Type="http://schemas.openxmlformats.org/officeDocument/2006/relationships/customXml" Target="../ink/ink1018.xml"/><Relationship Id="rId146" Type="http://schemas.openxmlformats.org/officeDocument/2006/relationships/customXml" Target="../ink/ink1039.xml"/><Relationship Id="rId188" Type="http://schemas.openxmlformats.org/officeDocument/2006/relationships/customXml" Target="../ink/ink1060.xml"/><Relationship Id="rId311" Type="http://schemas.openxmlformats.org/officeDocument/2006/relationships/customXml" Target="../ink/ink1123.xml"/><Relationship Id="rId353" Type="http://schemas.openxmlformats.org/officeDocument/2006/relationships/image" Target="../media/image1050.png"/><Relationship Id="rId395" Type="http://schemas.openxmlformats.org/officeDocument/2006/relationships/customXml" Target="../ink/ink1166.xml"/><Relationship Id="rId409" Type="http://schemas.openxmlformats.org/officeDocument/2006/relationships/customXml" Target="../ink/ink1173.xml"/><Relationship Id="rId92" Type="http://schemas.openxmlformats.org/officeDocument/2006/relationships/customXml" Target="../ink/ink1012.xml"/><Relationship Id="rId213" Type="http://schemas.openxmlformats.org/officeDocument/2006/relationships/image" Target="../media/image987.png"/><Relationship Id="rId420" Type="http://schemas.openxmlformats.org/officeDocument/2006/relationships/image" Target="../media/image1083.png"/><Relationship Id="rId255" Type="http://schemas.openxmlformats.org/officeDocument/2006/relationships/customXml" Target="../ink/ink1095.xml"/><Relationship Id="rId297" Type="http://schemas.openxmlformats.org/officeDocument/2006/relationships/customXml" Target="../ink/ink1116.xml"/><Relationship Id="rId462" Type="http://schemas.openxmlformats.org/officeDocument/2006/relationships/image" Target="../media/image1104.png"/><Relationship Id="rId518" Type="http://schemas.openxmlformats.org/officeDocument/2006/relationships/customXml" Target="../ink/ink1228.xml"/><Relationship Id="rId115" Type="http://schemas.openxmlformats.org/officeDocument/2006/relationships/image" Target="../media/image939.png"/><Relationship Id="rId157" Type="http://schemas.openxmlformats.org/officeDocument/2006/relationships/image" Target="../media/image960.png"/><Relationship Id="rId322" Type="http://schemas.openxmlformats.org/officeDocument/2006/relationships/image" Target="../media/image49.png"/><Relationship Id="rId364" Type="http://schemas.openxmlformats.org/officeDocument/2006/relationships/customXml" Target="../ink/ink1150.xml"/><Relationship Id="rId61" Type="http://schemas.openxmlformats.org/officeDocument/2006/relationships/image" Target="../media/image912.png"/><Relationship Id="rId199" Type="http://schemas.openxmlformats.org/officeDocument/2006/relationships/image" Target="../media/image980.png"/><Relationship Id="rId19" Type="http://schemas.openxmlformats.org/officeDocument/2006/relationships/image" Target="../media/image891.png"/><Relationship Id="rId224" Type="http://schemas.openxmlformats.org/officeDocument/2006/relationships/customXml" Target="../ink/ink1078.xml"/><Relationship Id="rId266" Type="http://schemas.openxmlformats.org/officeDocument/2006/relationships/image" Target="../media/image1010.png"/><Relationship Id="rId431" Type="http://schemas.openxmlformats.org/officeDocument/2006/relationships/customXml" Target="../ink/ink1184.xml"/><Relationship Id="rId473" Type="http://schemas.openxmlformats.org/officeDocument/2006/relationships/image" Target="../media/image1108.png"/><Relationship Id="rId529" Type="http://schemas.openxmlformats.org/officeDocument/2006/relationships/image" Target="../media/image1134.png"/><Relationship Id="rId30" Type="http://schemas.openxmlformats.org/officeDocument/2006/relationships/customXml" Target="../ink/ink981.xml"/><Relationship Id="rId126" Type="http://schemas.openxmlformats.org/officeDocument/2006/relationships/customXml" Target="../ink/ink1029.xml"/><Relationship Id="rId168" Type="http://schemas.openxmlformats.org/officeDocument/2006/relationships/customXml" Target="../ink/ink1050.xml"/><Relationship Id="rId333" Type="http://schemas.openxmlformats.org/officeDocument/2006/relationships/image" Target="../media/image1041.png"/><Relationship Id="rId72" Type="http://schemas.openxmlformats.org/officeDocument/2006/relationships/customXml" Target="../ink/ink1002.xml"/><Relationship Id="rId375" Type="http://schemas.openxmlformats.org/officeDocument/2006/relationships/image" Target="../media/image1061.png"/><Relationship Id="rId3" Type="http://schemas.openxmlformats.org/officeDocument/2006/relationships/image" Target="../media/image884.png"/><Relationship Id="rId235" Type="http://schemas.openxmlformats.org/officeDocument/2006/relationships/image" Target="../media/image996.png"/><Relationship Id="rId277" Type="http://schemas.openxmlformats.org/officeDocument/2006/relationships/customXml" Target="../ink/ink1106.xml"/><Relationship Id="rId400" Type="http://schemas.openxmlformats.org/officeDocument/2006/relationships/image" Target="../media/image1073.png"/><Relationship Id="rId442" Type="http://schemas.openxmlformats.org/officeDocument/2006/relationships/image" Target="../media/image1094.png"/><Relationship Id="rId484" Type="http://schemas.openxmlformats.org/officeDocument/2006/relationships/customXml" Target="../ink/ink1211.xml"/><Relationship Id="rId137" Type="http://schemas.openxmlformats.org/officeDocument/2006/relationships/image" Target="../media/image950.png"/><Relationship Id="rId302" Type="http://schemas.openxmlformats.org/officeDocument/2006/relationships/image" Target="../media/image1028.png"/><Relationship Id="rId344" Type="http://schemas.openxmlformats.org/officeDocument/2006/relationships/customXml" Target="../ink/ink1140.xml"/><Relationship Id="rId41" Type="http://schemas.openxmlformats.org/officeDocument/2006/relationships/image" Target="../media/image902.png"/><Relationship Id="rId83" Type="http://schemas.openxmlformats.org/officeDocument/2006/relationships/image" Target="../media/image923.png"/><Relationship Id="rId179" Type="http://schemas.openxmlformats.org/officeDocument/2006/relationships/image" Target="../media/image971.png"/><Relationship Id="rId386" Type="http://schemas.openxmlformats.org/officeDocument/2006/relationships/image" Target="../media/image1066.png"/><Relationship Id="rId190" Type="http://schemas.openxmlformats.org/officeDocument/2006/relationships/customXml" Target="../ink/ink1061.xml"/><Relationship Id="rId204" Type="http://schemas.openxmlformats.org/officeDocument/2006/relationships/customXml" Target="../ink/ink1068.xml"/><Relationship Id="rId246" Type="http://schemas.openxmlformats.org/officeDocument/2006/relationships/customXml" Target="../ink/ink1090.xml"/><Relationship Id="rId288" Type="http://schemas.openxmlformats.org/officeDocument/2006/relationships/image" Target="../media/image1021.png"/><Relationship Id="rId411" Type="http://schemas.openxmlformats.org/officeDocument/2006/relationships/customXml" Target="../ink/ink1174.xml"/><Relationship Id="rId453" Type="http://schemas.openxmlformats.org/officeDocument/2006/relationships/customXml" Target="../ink/ink1195.xml"/><Relationship Id="rId509" Type="http://schemas.openxmlformats.org/officeDocument/2006/relationships/image" Target="../media/image1124.png"/><Relationship Id="rId106" Type="http://schemas.openxmlformats.org/officeDocument/2006/relationships/customXml" Target="../ink/ink1019.xml"/><Relationship Id="rId313" Type="http://schemas.openxmlformats.org/officeDocument/2006/relationships/customXml" Target="../ink/ink1124.xml"/><Relationship Id="rId495" Type="http://schemas.openxmlformats.org/officeDocument/2006/relationships/image" Target="../media/image1118.png"/><Relationship Id="rId10" Type="http://schemas.openxmlformats.org/officeDocument/2006/relationships/customXml" Target="../ink/ink971.xml"/><Relationship Id="rId52" Type="http://schemas.openxmlformats.org/officeDocument/2006/relationships/customXml" Target="../ink/ink992.xml"/><Relationship Id="rId94" Type="http://schemas.openxmlformats.org/officeDocument/2006/relationships/customXml" Target="../ink/ink1013.xml"/><Relationship Id="rId148" Type="http://schemas.openxmlformats.org/officeDocument/2006/relationships/customXml" Target="../ink/ink1040.xml"/><Relationship Id="rId355" Type="http://schemas.openxmlformats.org/officeDocument/2006/relationships/image" Target="../media/image1051.png"/><Relationship Id="rId397" Type="http://schemas.openxmlformats.org/officeDocument/2006/relationships/customXml" Target="../ink/ink1167.xml"/><Relationship Id="rId520" Type="http://schemas.openxmlformats.org/officeDocument/2006/relationships/customXml" Target="../ink/ink1229.xml"/><Relationship Id="rId215" Type="http://schemas.openxmlformats.org/officeDocument/2006/relationships/image" Target="../media/image988.png"/><Relationship Id="rId257" Type="http://schemas.openxmlformats.org/officeDocument/2006/relationships/customXml" Target="../ink/ink1096.xml"/><Relationship Id="rId422" Type="http://schemas.openxmlformats.org/officeDocument/2006/relationships/image" Target="../media/image1084.png"/><Relationship Id="rId464" Type="http://schemas.openxmlformats.org/officeDocument/2006/relationships/image" Target="../media/image1105.png"/><Relationship Id="rId299" Type="http://schemas.openxmlformats.org/officeDocument/2006/relationships/customXml" Target="../ink/ink1117.xml"/><Relationship Id="rId63" Type="http://schemas.openxmlformats.org/officeDocument/2006/relationships/image" Target="../media/image913.png"/><Relationship Id="rId159" Type="http://schemas.openxmlformats.org/officeDocument/2006/relationships/image" Target="../media/image961.png"/><Relationship Id="rId366" Type="http://schemas.openxmlformats.org/officeDocument/2006/relationships/customXml" Target="../ink/ink1151.xml"/><Relationship Id="rId226" Type="http://schemas.openxmlformats.org/officeDocument/2006/relationships/customXml" Target="../ink/ink1079.xml"/><Relationship Id="rId433" Type="http://schemas.openxmlformats.org/officeDocument/2006/relationships/customXml" Target="../ink/ink1185.xml"/><Relationship Id="rId74" Type="http://schemas.openxmlformats.org/officeDocument/2006/relationships/customXml" Target="../ink/ink1003.xml"/><Relationship Id="rId377" Type="http://schemas.openxmlformats.org/officeDocument/2006/relationships/image" Target="../media/image1062.png"/><Relationship Id="rId500" Type="http://schemas.openxmlformats.org/officeDocument/2006/relationships/customXml" Target="../ink/ink121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4.xml"/><Relationship Id="rId21" Type="http://schemas.openxmlformats.org/officeDocument/2006/relationships/image" Target="../media/image1144.png"/><Relationship Id="rId324" Type="http://schemas.openxmlformats.org/officeDocument/2006/relationships/image" Target="../media/image1284.png"/><Relationship Id="rId531" Type="http://schemas.openxmlformats.org/officeDocument/2006/relationships/customXml" Target="../ink/ink1504.xml"/><Relationship Id="rId170" Type="http://schemas.openxmlformats.org/officeDocument/2006/relationships/image" Target="../media/image1213.png"/><Relationship Id="rId268" Type="http://schemas.openxmlformats.org/officeDocument/2006/relationships/image" Target="../media/image1259.png"/><Relationship Id="rId475" Type="http://schemas.openxmlformats.org/officeDocument/2006/relationships/image" Target="../media/image1356.png"/><Relationship Id="rId32" Type="http://schemas.openxmlformats.org/officeDocument/2006/relationships/customXml" Target="../ink/ink1251.xml"/><Relationship Id="rId128" Type="http://schemas.openxmlformats.org/officeDocument/2006/relationships/image" Target="../media/image1194.png"/><Relationship Id="rId335" Type="http://schemas.openxmlformats.org/officeDocument/2006/relationships/customXml" Target="../ink/ink1404.xml"/><Relationship Id="rId5" Type="http://schemas.openxmlformats.org/officeDocument/2006/relationships/image" Target="../media/image1136.png"/><Relationship Id="rId181" Type="http://schemas.openxmlformats.org/officeDocument/2006/relationships/customXml" Target="../ink/ink1326.xml"/><Relationship Id="rId237" Type="http://schemas.openxmlformats.org/officeDocument/2006/relationships/customXml" Target="../ink/ink1354.xml"/><Relationship Id="rId402" Type="http://schemas.openxmlformats.org/officeDocument/2006/relationships/image" Target="../media/image1320.png"/><Relationship Id="rId279" Type="http://schemas.openxmlformats.org/officeDocument/2006/relationships/customXml" Target="../ink/ink1376.xml"/><Relationship Id="rId444" Type="http://schemas.openxmlformats.org/officeDocument/2006/relationships/customXml" Target="../ink/ink1460.xml"/><Relationship Id="rId486" Type="http://schemas.openxmlformats.org/officeDocument/2006/relationships/customXml" Target="../ink/ink1481.xml"/><Relationship Id="rId43" Type="http://schemas.openxmlformats.org/officeDocument/2006/relationships/image" Target="../media/image1154.png"/><Relationship Id="rId139" Type="http://schemas.openxmlformats.org/officeDocument/2006/relationships/customXml" Target="../ink/ink1305.xml"/><Relationship Id="rId290" Type="http://schemas.openxmlformats.org/officeDocument/2006/relationships/image" Target="../media/image49.png"/><Relationship Id="rId304" Type="http://schemas.openxmlformats.org/officeDocument/2006/relationships/image" Target="../media/image1275.png"/><Relationship Id="rId346" Type="http://schemas.openxmlformats.org/officeDocument/2006/relationships/customXml" Target="../ink/ink1410.xml"/><Relationship Id="rId388" Type="http://schemas.openxmlformats.org/officeDocument/2006/relationships/customXml" Target="../ink/ink1431.xml"/><Relationship Id="rId511" Type="http://schemas.openxmlformats.org/officeDocument/2006/relationships/image" Target="../media/image1374.png"/><Relationship Id="rId85" Type="http://schemas.openxmlformats.org/officeDocument/2006/relationships/customXml" Target="../ink/ink1278.xml"/><Relationship Id="rId150" Type="http://schemas.openxmlformats.org/officeDocument/2006/relationships/image" Target="../media/image1204.png"/><Relationship Id="rId192" Type="http://schemas.openxmlformats.org/officeDocument/2006/relationships/image" Target="../media/image1224.png"/><Relationship Id="rId206" Type="http://schemas.openxmlformats.org/officeDocument/2006/relationships/image" Target="../media/image1231.png"/><Relationship Id="rId413" Type="http://schemas.openxmlformats.org/officeDocument/2006/relationships/image" Target="../media/image1325.png"/><Relationship Id="rId248" Type="http://schemas.openxmlformats.org/officeDocument/2006/relationships/image" Target="../media/image1250.png"/><Relationship Id="rId455" Type="http://schemas.openxmlformats.org/officeDocument/2006/relationships/image" Target="../media/image1346.png"/><Relationship Id="rId497" Type="http://schemas.openxmlformats.org/officeDocument/2006/relationships/image" Target="../media/image1367.png"/><Relationship Id="rId12" Type="http://schemas.openxmlformats.org/officeDocument/2006/relationships/customXml" Target="../ink/ink1241.xml"/><Relationship Id="rId108" Type="http://schemas.openxmlformats.org/officeDocument/2006/relationships/image" Target="../media/image1185.png"/><Relationship Id="rId315" Type="http://schemas.openxmlformats.org/officeDocument/2006/relationships/customXml" Target="../ink/ink1394.xml"/><Relationship Id="rId357" Type="http://schemas.openxmlformats.org/officeDocument/2006/relationships/image" Target="../media/image1299.png"/><Relationship Id="rId522" Type="http://schemas.openxmlformats.org/officeDocument/2006/relationships/customXml" Target="../ink/ink1499.xml"/><Relationship Id="rId54" Type="http://schemas.openxmlformats.org/officeDocument/2006/relationships/customXml" Target="../ink/ink1262.xml"/><Relationship Id="rId96" Type="http://schemas.openxmlformats.org/officeDocument/2006/relationships/image" Target="../media/image1179.png"/><Relationship Id="rId161" Type="http://schemas.openxmlformats.org/officeDocument/2006/relationships/customXml" Target="../ink/ink1316.xml"/><Relationship Id="rId217" Type="http://schemas.openxmlformats.org/officeDocument/2006/relationships/customXml" Target="../ink/ink1344.xml"/><Relationship Id="rId399" Type="http://schemas.openxmlformats.org/officeDocument/2006/relationships/customXml" Target="../ink/ink1437.xml"/><Relationship Id="rId259" Type="http://schemas.openxmlformats.org/officeDocument/2006/relationships/customXml" Target="../ink/ink1365.xml"/><Relationship Id="rId424" Type="http://schemas.openxmlformats.org/officeDocument/2006/relationships/customXml" Target="../ink/ink1450.xml"/><Relationship Id="rId466" Type="http://schemas.openxmlformats.org/officeDocument/2006/relationships/customXml" Target="../ink/ink1471.xml"/><Relationship Id="rId23" Type="http://schemas.openxmlformats.org/officeDocument/2006/relationships/image" Target="../media/image1145.png"/><Relationship Id="rId119" Type="http://schemas.openxmlformats.org/officeDocument/2006/relationships/customXml" Target="../ink/ink1295.xml"/><Relationship Id="rId270" Type="http://schemas.openxmlformats.org/officeDocument/2006/relationships/image" Target="../media/image1260.png"/><Relationship Id="rId326" Type="http://schemas.openxmlformats.org/officeDocument/2006/relationships/image" Target="../media/image1285.png"/><Relationship Id="rId65" Type="http://schemas.openxmlformats.org/officeDocument/2006/relationships/image" Target="../media/image511.png"/><Relationship Id="rId130" Type="http://schemas.openxmlformats.org/officeDocument/2006/relationships/image" Target="../media/image1195.png"/><Relationship Id="rId368" Type="http://schemas.openxmlformats.org/officeDocument/2006/relationships/customXml" Target="../ink/ink1421.xml"/><Relationship Id="rId172" Type="http://schemas.openxmlformats.org/officeDocument/2006/relationships/image" Target="../media/image1214.png"/><Relationship Id="rId228" Type="http://schemas.openxmlformats.org/officeDocument/2006/relationships/image" Target="../media/image1241.png"/><Relationship Id="rId435" Type="http://schemas.openxmlformats.org/officeDocument/2006/relationships/image" Target="../media/image1336.png"/><Relationship Id="rId477" Type="http://schemas.openxmlformats.org/officeDocument/2006/relationships/image" Target="../media/image1357.png"/><Relationship Id="rId281" Type="http://schemas.openxmlformats.org/officeDocument/2006/relationships/customXml" Target="../ink/ink1377.xml"/><Relationship Id="rId337" Type="http://schemas.openxmlformats.org/officeDocument/2006/relationships/image" Target="../media/image818.png"/><Relationship Id="rId502" Type="http://schemas.openxmlformats.org/officeDocument/2006/relationships/customXml" Target="../ink/ink1489.xml"/><Relationship Id="rId34" Type="http://schemas.openxmlformats.org/officeDocument/2006/relationships/customXml" Target="../ink/ink1252.xml"/><Relationship Id="rId76" Type="http://schemas.openxmlformats.org/officeDocument/2006/relationships/customXml" Target="../ink/ink1273.xml"/><Relationship Id="rId141" Type="http://schemas.openxmlformats.org/officeDocument/2006/relationships/customXml" Target="../ink/ink1306.xml"/><Relationship Id="rId379" Type="http://schemas.openxmlformats.org/officeDocument/2006/relationships/image" Target="../media/image1310.png"/><Relationship Id="rId7" Type="http://schemas.openxmlformats.org/officeDocument/2006/relationships/image" Target="../media/image1137.png"/><Relationship Id="rId183" Type="http://schemas.openxmlformats.org/officeDocument/2006/relationships/customXml" Target="../ink/ink1327.xml"/><Relationship Id="rId239" Type="http://schemas.openxmlformats.org/officeDocument/2006/relationships/customXml" Target="../ink/ink1355.xml"/><Relationship Id="rId390" Type="http://schemas.openxmlformats.org/officeDocument/2006/relationships/customXml" Target="../ink/ink1432.xml"/><Relationship Id="rId404" Type="http://schemas.openxmlformats.org/officeDocument/2006/relationships/image" Target="../media/image1321.png"/><Relationship Id="rId446" Type="http://schemas.openxmlformats.org/officeDocument/2006/relationships/customXml" Target="../ink/ink1461.xml"/><Relationship Id="rId250" Type="http://schemas.openxmlformats.org/officeDocument/2006/relationships/image" Target="../media/image1251.png"/><Relationship Id="rId292" Type="http://schemas.openxmlformats.org/officeDocument/2006/relationships/image" Target="../media/image1269.png"/><Relationship Id="rId306" Type="http://schemas.openxmlformats.org/officeDocument/2006/relationships/image" Target="../media/image1276.png"/><Relationship Id="rId488" Type="http://schemas.openxmlformats.org/officeDocument/2006/relationships/customXml" Target="../ink/ink1482.xml"/><Relationship Id="rId45" Type="http://schemas.openxmlformats.org/officeDocument/2006/relationships/image" Target="../media/image1155.png"/><Relationship Id="rId87" Type="http://schemas.openxmlformats.org/officeDocument/2006/relationships/customXml" Target="../ink/ink1279.xml"/><Relationship Id="rId110" Type="http://schemas.openxmlformats.org/officeDocument/2006/relationships/image" Target="../media/image1186.png"/><Relationship Id="rId348" Type="http://schemas.openxmlformats.org/officeDocument/2006/relationships/customXml" Target="../ink/ink1411.xml"/><Relationship Id="rId513" Type="http://schemas.openxmlformats.org/officeDocument/2006/relationships/image" Target="../media/image1375.png"/><Relationship Id="rId152" Type="http://schemas.openxmlformats.org/officeDocument/2006/relationships/image" Target="../media/image1205.png"/><Relationship Id="rId194" Type="http://schemas.openxmlformats.org/officeDocument/2006/relationships/image" Target="../media/image1225.png"/><Relationship Id="rId208" Type="http://schemas.openxmlformats.org/officeDocument/2006/relationships/image" Target="../media/image1232.png"/><Relationship Id="rId415" Type="http://schemas.openxmlformats.org/officeDocument/2006/relationships/image" Target="../media/image1326.png"/><Relationship Id="rId457" Type="http://schemas.openxmlformats.org/officeDocument/2006/relationships/image" Target="../media/image1347.png"/><Relationship Id="rId261" Type="http://schemas.openxmlformats.org/officeDocument/2006/relationships/customXml" Target="../ink/ink1367.xml"/><Relationship Id="rId499" Type="http://schemas.openxmlformats.org/officeDocument/2006/relationships/image" Target="../media/image1368.png"/><Relationship Id="rId14" Type="http://schemas.openxmlformats.org/officeDocument/2006/relationships/customXml" Target="../ink/ink1242.xml"/><Relationship Id="rId56" Type="http://schemas.openxmlformats.org/officeDocument/2006/relationships/customXml" Target="../ink/ink1263.xml"/><Relationship Id="rId317" Type="http://schemas.openxmlformats.org/officeDocument/2006/relationships/customXml" Target="../ink/ink1395.xml"/><Relationship Id="rId359" Type="http://schemas.openxmlformats.org/officeDocument/2006/relationships/image" Target="../media/image1300.png"/><Relationship Id="rId524" Type="http://schemas.openxmlformats.org/officeDocument/2006/relationships/customXml" Target="../ink/ink1500.xml"/><Relationship Id="rId98" Type="http://schemas.openxmlformats.org/officeDocument/2006/relationships/image" Target="../media/image1180.png"/><Relationship Id="rId121" Type="http://schemas.openxmlformats.org/officeDocument/2006/relationships/customXml" Target="../ink/ink1296.xml"/><Relationship Id="rId163" Type="http://schemas.openxmlformats.org/officeDocument/2006/relationships/customXml" Target="../ink/ink1317.xml"/><Relationship Id="rId219" Type="http://schemas.openxmlformats.org/officeDocument/2006/relationships/customXml" Target="../ink/ink1345.xml"/><Relationship Id="rId370" Type="http://schemas.openxmlformats.org/officeDocument/2006/relationships/customXml" Target="../ink/ink1422.xml"/><Relationship Id="rId426" Type="http://schemas.openxmlformats.org/officeDocument/2006/relationships/customXml" Target="../ink/ink1451.xml"/><Relationship Id="rId230" Type="http://schemas.openxmlformats.org/officeDocument/2006/relationships/image" Target="../media/image1242.png"/><Relationship Id="rId468" Type="http://schemas.openxmlformats.org/officeDocument/2006/relationships/customXml" Target="../ink/ink1472.xml"/><Relationship Id="rId25" Type="http://schemas.openxmlformats.org/officeDocument/2006/relationships/image" Target="../media/image1146.png"/><Relationship Id="rId67" Type="http://schemas.openxmlformats.org/officeDocument/2006/relationships/image" Target="../media/image1165.png"/><Relationship Id="rId272" Type="http://schemas.openxmlformats.org/officeDocument/2006/relationships/image" Target="../media/image1261.png"/><Relationship Id="rId328" Type="http://schemas.openxmlformats.org/officeDocument/2006/relationships/image" Target="../media/image1286.png"/><Relationship Id="rId132" Type="http://schemas.openxmlformats.org/officeDocument/2006/relationships/image" Target="../media/image1196.png"/><Relationship Id="rId174" Type="http://schemas.openxmlformats.org/officeDocument/2006/relationships/image" Target="../media/image1215.png"/><Relationship Id="rId381" Type="http://schemas.openxmlformats.org/officeDocument/2006/relationships/image" Target="../media/image1311.png"/><Relationship Id="rId241" Type="http://schemas.openxmlformats.org/officeDocument/2006/relationships/customXml" Target="../ink/ink1356.xml"/><Relationship Id="rId437" Type="http://schemas.openxmlformats.org/officeDocument/2006/relationships/image" Target="../media/image1337.png"/><Relationship Id="rId479" Type="http://schemas.openxmlformats.org/officeDocument/2006/relationships/image" Target="../media/image1358.png"/><Relationship Id="rId36" Type="http://schemas.openxmlformats.org/officeDocument/2006/relationships/customXml" Target="../ink/ink1253.xml"/><Relationship Id="rId283" Type="http://schemas.openxmlformats.org/officeDocument/2006/relationships/customXml" Target="../ink/ink1378.xml"/><Relationship Id="rId339" Type="http://schemas.openxmlformats.org/officeDocument/2006/relationships/image" Target="../media/image1290.png"/><Relationship Id="rId490" Type="http://schemas.openxmlformats.org/officeDocument/2006/relationships/customXml" Target="../ink/ink1483.xml"/><Relationship Id="rId504" Type="http://schemas.openxmlformats.org/officeDocument/2006/relationships/customXml" Target="../ink/ink1490.xml"/><Relationship Id="rId78" Type="http://schemas.openxmlformats.org/officeDocument/2006/relationships/customXml" Target="../ink/ink1274.xml"/><Relationship Id="rId101" Type="http://schemas.openxmlformats.org/officeDocument/2006/relationships/customXml" Target="../ink/ink1286.xml"/><Relationship Id="rId143" Type="http://schemas.openxmlformats.org/officeDocument/2006/relationships/customXml" Target="../ink/ink1307.xml"/><Relationship Id="rId185" Type="http://schemas.openxmlformats.org/officeDocument/2006/relationships/customXml" Target="../ink/ink1328.xml"/><Relationship Id="rId350" Type="http://schemas.openxmlformats.org/officeDocument/2006/relationships/customXml" Target="../ink/ink1412.xml"/><Relationship Id="rId406" Type="http://schemas.openxmlformats.org/officeDocument/2006/relationships/image" Target="../media/image1322.png"/><Relationship Id="rId9" Type="http://schemas.openxmlformats.org/officeDocument/2006/relationships/image" Target="../media/image1138.png"/><Relationship Id="rId210" Type="http://schemas.openxmlformats.org/officeDocument/2006/relationships/image" Target="../media/image1233.png"/><Relationship Id="rId392" Type="http://schemas.openxmlformats.org/officeDocument/2006/relationships/customXml" Target="../ink/ink1433.xml"/><Relationship Id="rId448" Type="http://schemas.openxmlformats.org/officeDocument/2006/relationships/customXml" Target="../ink/ink1462.xml"/><Relationship Id="rId252" Type="http://schemas.openxmlformats.org/officeDocument/2006/relationships/image" Target="../media/image1252.png"/><Relationship Id="rId294" Type="http://schemas.openxmlformats.org/officeDocument/2006/relationships/image" Target="../media/image1270.png"/><Relationship Id="rId308" Type="http://schemas.openxmlformats.org/officeDocument/2006/relationships/image" Target="../media/image1277.png"/><Relationship Id="rId515" Type="http://schemas.openxmlformats.org/officeDocument/2006/relationships/image" Target="../media/image1376.png"/><Relationship Id="rId47" Type="http://schemas.openxmlformats.org/officeDocument/2006/relationships/image" Target="../media/image1156.png"/><Relationship Id="rId89" Type="http://schemas.openxmlformats.org/officeDocument/2006/relationships/customXml" Target="../ink/ink1280.xml"/><Relationship Id="rId112" Type="http://schemas.openxmlformats.org/officeDocument/2006/relationships/image" Target="../media/image1187.png"/><Relationship Id="rId154" Type="http://schemas.openxmlformats.org/officeDocument/2006/relationships/image" Target="../media/image1206.png"/><Relationship Id="rId361" Type="http://schemas.openxmlformats.org/officeDocument/2006/relationships/image" Target="../media/image1301.png"/><Relationship Id="rId196" Type="http://schemas.openxmlformats.org/officeDocument/2006/relationships/image" Target="../media/image1226.png"/><Relationship Id="rId417" Type="http://schemas.openxmlformats.org/officeDocument/2006/relationships/image" Target="../media/image1327.png"/><Relationship Id="rId459" Type="http://schemas.openxmlformats.org/officeDocument/2006/relationships/image" Target="../media/image1348.png"/><Relationship Id="rId16" Type="http://schemas.openxmlformats.org/officeDocument/2006/relationships/customXml" Target="../ink/ink1243.xml"/><Relationship Id="rId221" Type="http://schemas.openxmlformats.org/officeDocument/2006/relationships/customXml" Target="../ink/ink1346.xml"/><Relationship Id="rId263" Type="http://schemas.openxmlformats.org/officeDocument/2006/relationships/customXml" Target="../ink/ink1368.xml"/><Relationship Id="rId319" Type="http://schemas.openxmlformats.org/officeDocument/2006/relationships/customXml" Target="../ink/ink1396.xml"/><Relationship Id="rId470" Type="http://schemas.openxmlformats.org/officeDocument/2006/relationships/customXml" Target="../ink/ink1473.xml"/><Relationship Id="rId526" Type="http://schemas.openxmlformats.org/officeDocument/2006/relationships/customXml" Target="../ink/ink1501.xml"/><Relationship Id="rId58" Type="http://schemas.openxmlformats.org/officeDocument/2006/relationships/customXml" Target="../ink/ink1264.xml"/><Relationship Id="rId123" Type="http://schemas.openxmlformats.org/officeDocument/2006/relationships/customXml" Target="../ink/ink1297.xml"/><Relationship Id="rId330" Type="http://schemas.openxmlformats.org/officeDocument/2006/relationships/image" Target="../media/image1287.png"/><Relationship Id="rId165" Type="http://schemas.openxmlformats.org/officeDocument/2006/relationships/customXml" Target="../ink/ink1318.xml"/><Relationship Id="rId372" Type="http://schemas.openxmlformats.org/officeDocument/2006/relationships/customXml" Target="../ink/ink1423.xml"/><Relationship Id="rId428" Type="http://schemas.openxmlformats.org/officeDocument/2006/relationships/customXml" Target="../ink/ink1452.xml"/><Relationship Id="rId232" Type="http://schemas.openxmlformats.org/officeDocument/2006/relationships/image" Target="../media/image1243.png"/><Relationship Id="rId274" Type="http://schemas.openxmlformats.org/officeDocument/2006/relationships/image" Target="../media/image1262.png"/><Relationship Id="rId481" Type="http://schemas.openxmlformats.org/officeDocument/2006/relationships/image" Target="../media/image1359.png"/><Relationship Id="rId27" Type="http://schemas.openxmlformats.org/officeDocument/2006/relationships/image" Target="../media/image1147.png"/><Relationship Id="rId69" Type="http://schemas.openxmlformats.org/officeDocument/2006/relationships/image" Target="../media/image1166.png"/><Relationship Id="rId134" Type="http://schemas.openxmlformats.org/officeDocument/2006/relationships/image" Target="../media/image1197.png"/><Relationship Id="rId80" Type="http://schemas.openxmlformats.org/officeDocument/2006/relationships/customXml" Target="../ink/ink1275.xml"/><Relationship Id="rId176" Type="http://schemas.openxmlformats.org/officeDocument/2006/relationships/image" Target="../media/image1216.png"/><Relationship Id="rId341" Type="http://schemas.openxmlformats.org/officeDocument/2006/relationships/image" Target="../media/image1291.png"/><Relationship Id="rId383" Type="http://schemas.openxmlformats.org/officeDocument/2006/relationships/image" Target="../media/image1312.png"/><Relationship Id="rId439" Type="http://schemas.openxmlformats.org/officeDocument/2006/relationships/image" Target="../media/image1338.png"/><Relationship Id="rId201" Type="http://schemas.openxmlformats.org/officeDocument/2006/relationships/customXml" Target="../ink/ink1336.xml"/><Relationship Id="rId243" Type="http://schemas.openxmlformats.org/officeDocument/2006/relationships/customXml" Target="../ink/ink1357.xml"/><Relationship Id="rId285" Type="http://schemas.openxmlformats.org/officeDocument/2006/relationships/customXml" Target="../ink/ink1379.xml"/><Relationship Id="rId450" Type="http://schemas.openxmlformats.org/officeDocument/2006/relationships/customXml" Target="../ink/ink1463.xml"/><Relationship Id="rId506" Type="http://schemas.openxmlformats.org/officeDocument/2006/relationships/customXml" Target="../ink/ink1491.xml"/><Relationship Id="rId38" Type="http://schemas.openxmlformats.org/officeDocument/2006/relationships/customXml" Target="../ink/ink1254.xml"/><Relationship Id="rId103" Type="http://schemas.openxmlformats.org/officeDocument/2006/relationships/customXml" Target="../ink/ink1287.xml"/><Relationship Id="rId310" Type="http://schemas.openxmlformats.org/officeDocument/2006/relationships/image" Target="../media/image1278.png"/><Relationship Id="rId492" Type="http://schemas.openxmlformats.org/officeDocument/2006/relationships/customXml" Target="../ink/ink1484.xml"/><Relationship Id="rId91" Type="http://schemas.openxmlformats.org/officeDocument/2006/relationships/customXml" Target="../ink/ink1281.xml"/><Relationship Id="rId145" Type="http://schemas.openxmlformats.org/officeDocument/2006/relationships/customXml" Target="../ink/ink1308.xml"/><Relationship Id="rId187" Type="http://schemas.openxmlformats.org/officeDocument/2006/relationships/customXml" Target="../ink/ink1329.xml"/><Relationship Id="rId352" Type="http://schemas.openxmlformats.org/officeDocument/2006/relationships/customXml" Target="../ink/ink1413.xml"/><Relationship Id="rId394" Type="http://schemas.openxmlformats.org/officeDocument/2006/relationships/customXml" Target="../ink/ink1434.xml"/><Relationship Id="rId408" Type="http://schemas.openxmlformats.org/officeDocument/2006/relationships/image" Target="../media/image1323.png"/><Relationship Id="rId212" Type="http://schemas.openxmlformats.org/officeDocument/2006/relationships/image" Target="../media/image1234.png"/><Relationship Id="rId254" Type="http://schemas.openxmlformats.org/officeDocument/2006/relationships/image" Target="../media/image1253.png"/><Relationship Id="rId49" Type="http://schemas.openxmlformats.org/officeDocument/2006/relationships/image" Target="../media/image1157.png"/><Relationship Id="rId114" Type="http://schemas.openxmlformats.org/officeDocument/2006/relationships/image" Target="../media/image1188.png"/><Relationship Id="rId296" Type="http://schemas.openxmlformats.org/officeDocument/2006/relationships/image" Target="../media/image1271.png"/><Relationship Id="rId461" Type="http://schemas.openxmlformats.org/officeDocument/2006/relationships/image" Target="../media/image1349.png"/><Relationship Id="rId517" Type="http://schemas.openxmlformats.org/officeDocument/2006/relationships/image" Target="../media/image1377.png"/><Relationship Id="rId60" Type="http://schemas.openxmlformats.org/officeDocument/2006/relationships/customXml" Target="../ink/ink1265.xml"/><Relationship Id="rId156" Type="http://schemas.openxmlformats.org/officeDocument/2006/relationships/image" Target="../media/image1207.png"/><Relationship Id="rId198" Type="http://schemas.openxmlformats.org/officeDocument/2006/relationships/image" Target="../media/image1227.png"/><Relationship Id="rId321" Type="http://schemas.openxmlformats.org/officeDocument/2006/relationships/customXml" Target="../ink/ink1397.xml"/><Relationship Id="rId363" Type="http://schemas.openxmlformats.org/officeDocument/2006/relationships/image" Target="../media/image1302.png"/><Relationship Id="rId419" Type="http://schemas.openxmlformats.org/officeDocument/2006/relationships/image" Target="../media/image1328.png"/><Relationship Id="rId223" Type="http://schemas.openxmlformats.org/officeDocument/2006/relationships/customXml" Target="../ink/ink1347.xml"/><Relationship Id="rId430" Type="http://schemas.openxmlformats.org/officeDocument/2006/relationships/customXml" Target="../ink/ink1453.xml"/><Relationship Id="rId18" Type="http://schemas.openxmlformats.org/officeDocument/2006/relationships/customXml" Target="../ink/ink1244.xml"/><Relationship Id="rId265" Type="http://schemas.openxmlformats.org/officeDocument/2006/relationships/customXml" Target="../ink/ink1369.xml"/><Relationship Id="rId472" Type="http://schemas.openxmlformats.org/officeDocument/2006/relationships/customXml" Target="../ink/ink1474.xml"/><Relationship Id="rId528" Type="http://schemas.openxmlformats.org/officeDocument/2006/relationships/customXml" Target="../ink/ink1502.xml"/><Relationship Id="rId125" Type="http://schemas.openxmlformats.org/officeDocument/2006/relationships/customXml" Target="../ink/ink1298.xml"/><Relationship Id="rId167" Type="http://schemas.openxmlformats.org/officeDocument/2006/relationships/customXml" Target="../ink/ink1319.xml"/><Relationship Id="rId332" Type="http://schemas.openxmlformats.org/officeDocument/2006/relationships/image" Target="../media/image1288.png"/><Relationship Id="rId374" Type="http://schemas.openxmlformats.org/officeDocument/2006/relationships/customXml" Target="../ink/ink1424.xml"/><Relationship Id="rId71" Type="http://schemas.openxmlformats.org/officeDocument/2006/relationships/image" Target="../media/image1167.png"/><Relationship Id="rId234" Type="http://schemas.openxmlformats.org/officeDocument/2006/relationships/image" Target="../media/image1244.png"/><Relationship Id="rId2" Type="http://schemas.openxmlformats.org/officeDocument/2006/relationships/customXml" Target="../ink/ink1236.xml"/><Relationship Id="rId29" Type="http://schemas.openxmlformats.org/officeDocument/2006/relationships/image" Target="../media/image1148.png"/><Relationship Id="rId276" Type="http://schemas.openxmlformats.org/officeDocument/2006/relationships/image" Target="../media/image903.png"/><Relationship Id="rId441" Type="http://schemas.openxmlformats.org/officeDocument/2006/relationships/image" Target="../media/image1339.png"/><Relationship Id="rId483" Type="http://schemas.openxmlformats.org/officeDocument/2006/relationships/image" Target="../media/image1360.png"/><Relationship Id="rId40" Type="http://schemas.openxmlformats.org/officeDocument/2006/relationships/customXml" Target="../ink/ink1255.xml"/><Relationship Id="rId136" Type="http://schemas.openxmlformats.org/officeDocument/2006/relationships/image" Target="../media/image1198.png"/><Relationship Id="rId178" Type="http://schemas.openxmlformats.org/officeDocument/2006/relationships/image" Target="../media/image1217.png"/><Relationship Id="rId301" Type="http://schemas.openxmlformats.org/officeDocument/2006/relationships/customXml" Target="../ink/ink1387.xml"/><Relationship Id="rId343" Type="http://schemas.openxmlformats.org/officeDocument/2006/relationships/image" Target="../media/image1292.png"/><Relationship Id="rId82" Type="http://schemas.openxmlformats.org/officeDocument/2006/relationships/customXml" Target="../ink/ink1276.xml"/><Relationship Id="rId203" Type="http://schemas.openxmlformats.org/officeDocument/2006/relationships/customXml" Target="../ink/ink1337.xml"/><Relationship Id="rId385" Type="http://schemas.openxmlformats.org/officeDocument/2006/relationships/image" Target="../media/image870.png"/><Relationship Id="rId245" Type="http://schemas.openxmlformats.org/officeDocument/2006/relationships/customXml" Target="../ink/ink1358.xml"/><Relationship Id="rId287" Type="http://schemas.openxmlformats.org/officeDocument/2006/relationships/customXml" Target="../ink/ink1380.xml"/><Relationship Id="rId410" Type="http://schemas.openxmlformats.org/officeDocument/2006/relationships/image" Target="../media/image1324.png"/><Relationship Id="rId452" Type="http://schemas.openxmlformats.org/officeDocument/2006/relationships/customXml" Target="../ink/ink1464.xml"/><Relationship Id="rId494" Type="http://schemas.openxmlformats.org/officeDocument/2006/relationships/customXml" Target="../ink/ink1485.xml"/><Relationship Id="rId508" Type="http://schemas.openxmlformats.org/officeDocument/2006/relationships/customXml" Target="../ink/ink1492.xml"/><Relationship Id="rId105" Type="http://schemas.openxmlformats.org/officeDocument/2006/relationships/customXml" Target="../ink/ink1288.xml"/><Relationship Id="rId147" Type="http://schemas.openxmlformats.org/officeDocument/2006/relationships/customXml" Target="../ink/ink1309.xml"/><Relationship Id="rId312" Type="http://schemas.openxmlformats.org/officeDocument/2006/relationships/image" Target="../media/image1279.png"/><Relationship Id="rId354" Type="http://schemas.openxmlformats.org/officeDocument/2006/relationships/customXml" Target="../ink/ink1414.xml"/><Relationship Id="rId51" Type="http://schemas.openxmlformats.org/officeDocument/2006/relationships/image" Target="../media/image1158.png"/><Relationship Id="rId93" Type="http://schemas.openxmlformats.org/officeDocument/2006/relationships/customXml" Target="../ink/ink1282.xml"/><Relationship Id="rId189" Type="http://schemas.openxmlformats.org/officeDocument/2006/relationships/customXml" Target="../ink/ink1330.xml"/><Relationship Id="rId396" Type="http://schemas.openxmlformats.org/officeDocument/2006/relationships/customXml" Target="../ink/ink1435.xml"/><Relationship Id="rId214" Type="http://schemas.openxmlformats.org/officeDocument/2006/relationships/image" Target="../media/image1235.png"/><Relationship Id="rId256" Type="http://schemas.openxmlformats.org/officeDocument/2006/relationships/image" Target="../media/image1254.png"/><Relationship Id="rId298" Type="http://schemas.openxmlformats.org/officeDocument/2006/relationships/image" Target="../media/image1272.png"/><Relationship Id="rId421" Type="http://schemas.openxmlformats.org/officeDocument/2006/relationships/image" Target="../media/image1329.png"/><Relationship Id="rId463" Type="http://schemas.openxmlformats.org/officeDocument/2006/relationships/image" Target="../media/image1350.png"/><Relationship Id="rId519" Type="http://schemas.openxmlformats.org/officeDocument/2006/relationships/image" Target="../media/image1378.png"/><Relationship Id="rId116" Type="http://schemas.openxmlformats.org/officeDocument/2006/relationships/image" Target="../media/image288.png"/><Relationship Id="rId158" Type="http://schemas.openxmlformats.org/officeDocument/2006/relationships/image" Target="../media/image1208.png"/><Relationship Id="rId323" Type="http://schemas.openxmlformats.org/officeDocument/2006/relationships/customXml" Target="../ink/ink1398.xml"/><Relationship Id="rId530" Type="http://schemas.openxmlformats.org/officeDocument/2006/relationships/customXml" Target="../ink/ink1503.xml"/><Relationship Id="rId20" Type="http://schemas.openxmlformats.org/officeDocument/2006/relationships/customXml" Target="../ink/ink1245.xml"/><Relationship Id="rId62" Type="http://schemas.openxmlformats.org/officeDocument/2006/relationships/customXml" Target="../ink/ink1266.xml"/><Relationship Id="rId365" Type="http://schemas.openxmlformats.org/officeDocument/2006/relationships/image" Target="../media/image1303.png"/><Relationship Id="rId225" Type="http://schemas.openxmlformats.org/officeDocument/2006/relationships/customXml" Target="../ink/ink1348.xml"/><Relationship Id="rId267" Type="http://schemas.openxmlformats.org/officeDocument/2006/relationships/customXml" Target="../ink/ink1370.xml"/><Relationship Id="rId432" Type="http://schemas.openxmlformats.org/officeDocument/2006/relationships/customXml" Target="../ink/ink1454.xml"/><Relationship Id="rId474" Type="http://schemas.openxmlformats.org/officeDocument/2006/relationships/customXml" Target="../ink/ink1475.xml"/><Relationship Id="rId127" Type="http://schemas.openxmlformats.org/officeDocument/2006/relationships/customXml" Target="../ink/ink1299.xml"/><Relationship Id="rId31" Type="http://schemas.openxmlformats.org/officeDocument/2006/relationships/image" Target="../media/image1149.png"/><Relationship Id="rId73" Type="http://schemas.openxmlformats.org/officeDocument/2006/relationships/image" Target="../media/image1168.png"/><Relationship Id="rId169" Type="http://schemas.openxmlformats.org/officeDocument/2006/relationships/customXml" Target="../ink/ink1320.xml"/><Relationship Id="rId334" Type="http://schemas.openxmlformats.org/officeDocument/2006/relationships/image" Target="../media/image1289.png"/><Relationship Id="rId376" Type="http://schemas.openxmlformats.org/officeDocument/2006/relationships/customXml" Target="../ink/ink1425.xml"/><Relationship Id="rId4" Type="http://schemas.openxmlformats.org/officeDocument/2006/relationships/customXml" Target="../ink/ink1237.xml"/><Relationship Id="rId180" Type="http://schemas.openxmlformats.org/officeDocument/2006/relationships/image" Target="../media/image1218.png"/><Relationship Id="rId236" Type="http://schemas.openxmlformats.org/officeDocument/2006/relationships/image" Target="../media/image1245.png"/><Relationship Id="rId278" Type="http://schemas.openxmlformats.org/officeDocument/2006/relationships/image" Target="../media/image1263.png"/><Relationship Id="rId401" Type="http://schemas.openxmlformats.org/officeDocument/2006/relationships/customXml" Target="../ink/ink1438.xml"/><Relationship Id="rId443" Type="http://schemas.openxmlformats.org/officeDocument/2006/relationships/image" Target="../media/image1340.png"/><Relationship Id="rId303" Type="http://schemas.openxmlformats.org/officeDocument/2006/relationships/customXml" Target="../ink/ink1388.xml"/><Relationship Id="rId485" Type="http://schemas.openxmlformats.org/officeDocument/2006/relationships/image" Target="../media/image1361.png"/><Relationship Id="rId42" Type="http://schemas.openxmlformats.org/officeDocument/2006/relationships/customXml" Target="../ink/ink1256.xml"/><Relationship Id="rId84" Type="http://schemas.openxmlformats.org/officeDocument/2006/relationships/image" Target="../media/image1173.png"/><Relationship Id="rId138" Type="http://schemas.openxmlformats.org/officeDocument/2006/relationships/image" Target="../media/image1199.png"/><Relationship Id="rId345" Type="http://schemas.openxmlformats.org/officeDocument/2006/relationships/image" Target="../media/image1293.png"/><Relationship Id="rId387" Type="http://schemas.openxmlformats.org/officeDocument/2006/relationships/image" Target="../media/image1313.png"/><Relationship Id="rId510" Type="http://schemas.openxmlformats.org/officeDocument/2006/relationships/customXml" Target="../ink/ink1493.xml"/><Relationship Id="rId191" Type="http://schemas.openxmlformats.org/officeDocument/2006/relationships/customXml" Target="../ink/ink1331.xml"/><Relationship Id="rId205" Type="http://schemas.openxmlformats.org/officeDocument/2006/relationships/customXml" Target="../ink/ink1338.xml"/><Relationship Id="rId247" Type="http://schemas.openxmlformats.org/officeDocument/2006/relationships/customXml" Target="../ink/ink1359.xml"/><Relationship Id="rId412" Type="http://schemas.openxmlformats.org/officeDocument/2006/relationships/customXml" Target="../ink/ink1444.xml"/><Relationship Id="rId107" Type="http://schemas.openxmlformats.org/officeDocument/2006/relationships/customXml" Target="../ink/ink1289.xml"/><Relationship Id="rId289" Type="http://schemas.openxmlformats.org/officeDocument/2006/relationships/customXml" Target="../ink/ink1381.xml"/><Relationship Id="rId454" Type="http://schemas.openxmlformats.org/officeDocument/2006/relationships/customXml" Target="../ink/ink1465.xml"/><Relationship Id="rId496" Type="http://schemas.openxmlformats.org/officeDocument/2006/relationships/customXml" Target="../ink/ink1486.xml"/><Relationship Id="rId11" Type="http://schemas.openxmlformats.org/officeDocument/2006/relationships/image" Target="../media/image1139.png"/><Relationship Id="rId53" Type="http://schemas.openxmlformats.org/officeDocument/2006/relationships/image" Target="../media/image1159.png"/><Relationship Id="rId149" Type="http://schemas.openxmlformats.org/officeDocument/2006/relationships/customXml" Target="../ink/ink1310.xml"/><Relationship Id="rId314" Type="http://schemas.openxmlformats.org/officeDocument/2006/relationships/image" Target="../media/image1280.png"/><Relationship Id="rId356" Type="http://schemas.openxmlformats.org/officeDocument/2006/relationships/customXml" Target="../ink/ink1415.xml"/><Relationship Id="rId398" Type="http://schemas.openxmlformats.org/officeDocument/2006/relationships/image" Target="../media/image1318.png"/><Relationship Id="rId521" Type="http://schemas.openxmlformats.org/officeDocument/2006/relationships/image" Target="../media/image1379.png"/><Relationship Id="rId95" Type="http://schemas.openxmlformats.org/officeDocument/2006/relationships/customXml" Target="../ink/ink1283.xml"/><Relationship Id="rId160" Type="http://schemas.openxmlformats.org/officeDocument/2006/relationships/image" Target="../media/image1209.png"/><Relationship Id="rId216" Type="http://schemas.openxmlformats.org/officeDocument/2006/relationships/image" Target="../media/image1236.png"/><Relationship Id="rId423" Type="http://schemas.openxmlformats.org/officeDocument/2006/relationships/image" Target="../media/image1330.png"/><Relationship Id="rId258" Type="http://schemas.openxmlformats.org/officeDocument/2006/relationships/image" Target="../media/image1255.png"/><Relationship Id="rId465" Type="http://schemas.openxmlformats.org/officeDocument/2006/relationships/image" Target="../media/image1351.png"/><Relationship Id="rId22" Type="http://schemas.openxmlformats.org/officeDocument/2006/relationships/customXml" Target="../ink/ink1246.xml"/><Relationship Id="rId64" Type="http://schemas.openxmlformats.org/officeDocument/2006/relationships/customXml" Target="../ink/ink1267.xml"/><Relationship Id="rId118" Type="http://schemas.openxmlformats.org/officeDocument/2006/relationships/image" Target="../media/image1189.png"/><Relationship Id="rId325" Type="http://schemas.openxmlformats.org/officeDocument/2006/relationships/customXml" Target="../ink/ink1399.xml"/><Relationship Id="rId367" Type="http://schemas.openxmlformats.org/officeDocument/2006/relationships/image" Target="../media/image1304.png"/><Relationship Id="rId532" Type="http://schemas.openxmlformats.org/officeDocument/2006/relationships/image" Target="../media/image1383.png"/><Relationship Id="rId171" Type="http://schemas.openxmlformats.org/officeDocument/2006/relationships/customXml" Target="../ink/ink1321.xml"/><Relationship Id="rId227" Type="http://schemas.openxmlformats.org/officeDocument/2006/relationships/customXml" Target="../ink/ink1349.xml"/><Relationship Id="rId269" Type="http://schemas.openxmlformats.org/officeDocument/2006/relationships/customXml" Target="../ink/ink1371.xml"/><Relationship Id="rId434" Type="http://schemas.openxmlformats.org/officeDocument/2006/relationships/customXml" Target="../ink/ink1455.xml"/><Relationship Id="rId476" Type="http://schemas.openxmlformats.org/officeDocument/2006/relationships/customXml" Target="../ink/ink1476.xml"/><Relationship Id="rId33" Type="http://schemas.openxmlformats.org/officeDocument/2006/relationships/image" Target="../media/image1150.png"/><Relationship Id="rId129" Type="http://schemas.openxmlformats.org/officeDocument/2006/relationships/customXml" Target="../ink/ink1300.xml"/><Relationship Id="rId280" Type="http://schemas.openxmlformats.org/officeDocument/2006/relationships/image" Target="../media/image1264.png"/><Relationship Id="rId336" Type="http://schemas.openxmlformats.org/officeDocument/2006/relationships/customXml" Target="../ink/ink1405.xml"/><Relationship Id="rId501" Type="http://schemas.openxmlformats.org/officeDocument/2006/relationships/image" Target="../media/image1369.png"/><Relationship Id="rId75" Type="http://schemas.openxmlformats.org/officeDocument/2006/relationships/image" Target="../media/image1169.png"/><Relationship Id="rId140" Type="http://schemas.openxmlformats.org/officeDocument/2006/relationships/image" Target="../media/image1200.png"/><Relationship Id="rId182" Type="http://schemas.openxmlformats.org/officeDocument/2006/relationships/image" Target="../media/image1219.png"/><Relationship Id="rId378" Type="http://schemas.openxmlformats.org/officeDocument/2006/relationships/customXml" Target="../ink/ink1426.xml"/><Relationship Id="rId403" Type="http://schemas.openxmlformats.org/officeDocument/2006/relationships/customXml" Target="../ink/ink1439.xml"/><Relationship Id="rId6" Type="http://schemas.openxmlformats.org/officeDocument/2006/relationships/customXml" Target="../ink/ink1238.xml"/><Relationship Id="rId238" Type="http://schemas.openxmlformats.org/officeDocument/2006/relationships/image" Target="../media/image1246.png"/><Relationship Id="rId445" Type="http://schemas.openxmlformats.org/officeDocument/2006/relationships/image" Target="../media/image1341.png"/><Relationship Id="rId487" Type="http://schemas.openxmlformats.org/officeDocument/2006/relationships/image" Target="../media/image1362.png"/><Relationship Id="rId291" Type="http://schemas.openxmlformats.org/officeDocument/2006/relationships/customXml" Target="../ink/ink1382.xml"/><Relationship Id="rId305" Type="http://schemas.openxmlformats.org/officeDocument/2006/relationships/customXml" Target="../ink/ink1389.xml"/><Relationship Id="rId347" Type="http://schemas.openxmlformats.org/officeDocument/2006/relationships/image" Target="../media/image1294.png"/><Relationship Id="rId512" Type="http://schemas.openxmlformats.org/officeDocument/2006/relationships/customXml" Target="../ink/ink1494.xml"/><Relationship Id="rId44" Type="http://schemas.openxmlformats.org/officeDocument/2006/relationships/customXml" Target="../ink/ink1257.xml"/><Relationship Id="rId86" Type="http://schemas.openxmlformats.org/officeDocument/2006/relationships/image" Target="../media/image1174.png"/><Relationship Id="rId151" Type="http://schemas.openxmlformats.org/officeDocument/2006/relationships/customXml" Target="../ink/ink1311.xml"/><Relationship Id="rId389" Type="http://schemas.openxmlformats.org/officeDocument/2006/relationships/image" Target="../media/image1314.png"/><Relationship Id="rId193" Type="http://schemas.openxmlformats.org/officeDocument/2006/relationships/customXml" Target="../ink/ink1332.xml"/><Relationship Id="rId207" Type="http://schemas.openxmlformats.org/officeDocument/2006/relationships/customXml" Target="../ink/ink1339.xml"/><Relationship Id="rId249" Type="http://schemas.openxmlformats.org/officeDocument/2006/relationships/customXml" Target="../ink/ink1360.xml"/><Relationship Id="rId414" Type="http://schemas.openxmlformats.org/officeDocument/2006/relationships/customXml" Target="../ink/ink1445.xml"/><Relationship Id="rId456" Type="http://schemas.openxmlformats.org/officeDocument/2006/relationships/customXml" Target="../ink/ink1466.xml"/><Relationship Id="rId498" Type="http://schemas.openxmlformats.org/officeDocument/2006/relationships/customXml" Target="../ink/ink1487.xml"/><Relationship Id="rId13" Type="http://schemas.openxmlformats.org/officeDocument/2006/relationships/image" Target="../media/image1140.png"/><Relationship Id="rId109" Type="http://schemas.openxmlformats.org/officeDocument/2006/relationships/customXml" Target="../ink/ink1290.xml"/><Relationship Id="rId260" Type="http://schemas.openxmlformats.org/officeDocument/2006/relationships/customXml" Target="../ink/ink1366.xml"/><Relationship Id="rId316" Type="http://schemas.openxmlformats.org/officeDocument/2006/relationships/image" Target="../media/image1281.png"/><Relationship Id="rId523" Type="http://schemas.openxmlformats.org/officeDocument/2006/relationships/image" Target="../media/image1380.png"/><Relationship Id="rId55" Type="http://schemas.openxmlformats.org/officeDocument/2006/relationships/image" Target="../media/image1160.png"/><Relationship Id="rId97" Type="http://schemas.openxmlformats.org/officeDocument/2006/relationships/customXml" Target="../ink/ink1284.xml"/><Relationship Id="rId120" Type="http://schemas.openxmlformats.org/officeDocument/2006/relationships/image" Target="../media/image1190.png"/><Relationship Id="rId358" Type="http://schemas.openxmlformats.org/officeDocument/2006/relationships/customXml" Target="../ink/ink1416.xml"/><Relationship Id="rId162" Type="http://schemas.openxmlformats.org/officeDocument/2006/relationships/image" Target="../media/image44.png"/><Relationship Id="rId218" Type="http://schemas.openxmlformats.org/officeDocument/2006/relationships/image" Target="../media/image1237.png"/><Relationship Id="rId425" Type="http://schemas.openxmlformats.org/officeDocument/2006/relationships/image" Target="../media/image1331.png"/><Relationship Id="rId467" Type="http://schemas.openxmlformats.org/officeDocument/2006/relationships/image" Target="../media/image1352.png"/><Relationship Id="rId271" Type="http://schemas.openxmlformats.org/officeDocument/2006/relationships/customXml" Target="../ink/ink1372.xml"/><Relationship Id="rId24" Type="http://schemas.openxmlformats.org/officeDocument/2006/relationships/customXml" Target="../ink/ink1247.xml"/><Relationship Id="rId66" Type="http://schemas.openxmlformats.org/officeDocument/2006/relationships/customXml" Target="../ink/ink1268.xml"/><Relationship Id="rId131" Type="http://schemas.openxmlformats.org/officeDocument/2006/relationships/customXml" Target="../ink/ink1301.xml"/><Relationship Id="rId327" Type="http://schemas.openxmlformats.org/officeDocument/2006/relationships/customXml" Target="../ink/ink1400.xml"/><Relationship Id="rId369" Type="http://schemas.openxmlformats.org/officeDocument/2006/relationships/image" Target="../media/image1305.png"/><Relationship Id="rId173" Type="http://schemas.openxmlformats.org/officeDocument/2006/relationships/customXml" Target="../ink/ink1322.xml"/><Relationship Id="rId229" Type="http://schemas.openxmlformats.org/officeDocument/2006/relationships/customXml" Target="../ink/ink1350.xml"/><Relationship Id="rId380" Type="http://schemas.openxmlformats.org/officeDocument/2006/relationships/customXml" Target="../ink/ink1427.xml"/><Relationship Id="rId436" Type="http://schemas.openxmlformats.org/officeDocument/2006/relationships/customXml" Target="../ink/ink1456.xml"/><Relationship Id="rId240" Type="http://schemas.openxmlformats.org/officeDocument/2006/relationships/image" Target="../media/image123.png"/><Relationship Id="rId478" Type="http://schemas.openxmlformats.org/officeDocument/2006/relationships/customXml" Target="../ink/ink1477.xml"/><Relationship Id="rId35" Type="http://schemas.openxmlformats.org/officeDocument/2006/relationships/image" Target="../media/image1151.png"/><Relationship Id="rId77" Type="http://schemas.openxmlformats.org/officeDocument/2006/relationships/image" Target="../media/image1170.png"/><Relationship Id="rId100" Type="http://schemas.openxmlformats.org/officeDocument/2006/relationships/image" Target="../media/image1181.png"/><Relationship Id="rId282" Type="http://schemas.openxmlformats.org/officeDocument/2006/relationships/image" Target="../media/image1265.png"/><Relationship Id="rId338" Type="http://schemas.openxmlformats.org/officeDocument/2006/relationships/customXml" Target="../ink/ink1406.xml"/><Relationship Id="rId503" Type="http://schemas.openxmlformats.org/officeDocument/2006/relationships/image" Target="../media/image1370.png"/><Relationship Id="rId8" Type="http://schemas.openxmlformats.org/officeDocument/2006/relationships/customXml" Target="../ink/ink1239.xml"/><Relationship Id="rId142" Type="http://schemas.openxmlformats.org/officeDocument/2006/relationships/image" Target="../media/image1201.png"/><Relationship Id="rId184" Type="http://schemas.openxmlformats.org/officeDocument/2006/relationships/image" Target="../media/image1220.png"/><Relationship Id="rId391" Type="http://schemas.openxmlformats.org/officeDocument/2006/relationships/image" Target="../media/image1315.png"/><Relationship Id="rId405" Type="http://schemas.openxmlformats.org/officeDocument/2006/relationships/customXml" Target="../ink/ink1440.xml"/><Relationship Id="rId447" Type="http://schemas.openxmlformats.org/officeDocument/2006/relationships/image" Target="../media/image1342.png"/><Relationship Id="rId251" Type="http://schemas.openxmlformats.org/officeDocument/2006/relationships/customXml" Target="../ink/ink1361.xml"/><Relationship Id="rId489" Type="http://schemas.openxmlformats.org/officeDocument/2006/relationships/image" Target="../media/image1363.png"/><Relationship Id="rId46" Type="http://schemas.openxmlformats.org/officeDocument/2006/relationships/customXml" Target="../ink/ink1258.xml"/><Relationship Id="rId293" Type="http://schemas.openxmlformats.org/officeDocument/2006/relationships/customXml" Target="../ink/ink1383.xml"/><Relationship Id="rId307" Type="http://schemas.openxmlformats.org/officeDocument/2006/relationships/customXml" Target="../ink/ink1390.xml"/><Relationship Id="rId349" Type="http://schemas.openxmlformats.org/officeDocument/2006/relationships/image" Target="../media/image1295.png"/><Relationship Id="rId514" Type="http://schemas.openxmlformats.org/officeDocument/2006/relationships/customXml" Target="../ink/ink1495.xml"/><Relationship Id="rId88" Type="http://schemas.openxmlformats.org/officeDocument/2006/relationships/image" Target="../media/image1175.png"/><Relationship Id="rId111" Type="http://schemas.openxmlformats.org/officeDocument/2006/relationships/customXml" Target="../ink/ink1291.xml"/><Relationship Id="rId153" Type="http://schemas.openxmlformats.org/officeDocument/2006/relationships/customXml" Target="../ink/ink1312.xml"/><Relationship Id="rId195" Type="http://schemas.openxmlformats.org/officeDocument/2006/relationships/customXml" Target="../ink/ink1333.xml"/><Relationship Id="rId209" Type="http://schemas.openxmlformats.org/officeDocument/2006/relationships/customXml" Target="../ink/ink1340.xml"/><Relationship Id="rId360" Type="http://schemas.openxmlformats.org/officeDocument/2006/relationships/customXml" Target="../ink/ink1417.xml"/><Relationship Id="rId416" Type="http://schemas.openxmlformats.org/officeDocument/2006/relationships/customXml" Target="../ink/ink1446.xml"/><Relationship Id="rId220" Type="http://schemas.openxmlformats.org/officeDocument/2006/relationships/image" Target="../media/image88.png"/><Relationship Id="rId458" Type="http://schemas.openxmlformats.org/officeDocument/2006/relationships/customXml" Target="../ink/ink1467.xml"/><Relationship Id="rId15" Type="http://schemas.openxmlformats.org/officeDocument/2006/relationships/image" Target="../media/image1141.png"/><Relationship Id="rId57" Type="http://schemas.openxmlformats.org/officeDocument/2006/relationships/image" Target="../media/image1161.png"/><Relationship Id="rId262" Type="http://schemas.openxmlformats.org/officeDocument/2006/relationships/image" Target="../media/image1256.png"/><Relationship Id="rId318" Type="http://schemas.openxmlformats.org/officeDocument/2006/relationships/image" Target="../media/image1282.png"/><Relationship Id="rId525" Type="http://schemas.openxmlformats.org/officeDocument/2006/relationships/image" Target="../media/image217.png"/><Relationship Id="rId99" Type="http://schemas.openxmlformats.org/officeDocument/2006/relationships/customXml" Target="../ink/ink1285.xml"/><Relationship Id="rId122" Type="http://schemas.openxmlformats.org/officeDocument/2006/relationships/image" Target="../media/image1191.png"/><Relationship Id="rId164" Type="http://schemas.openxmlformats.org/officeDocument/2006/relationships/image" Target="../media/image1210.png"/><Relationship Id="rId371" Type="http://schemas.openxmlformats.org/officeDocument/2006/relationships/image" Target="../media/image1306.png"/><Relationship Id="rId427" Type="http://schemas.openxmlformats.org/officeDocument/2006/relationships/image" Target="../media/image1332.png"/><Relationship Id="rId469" Type="http://schemas.openxmlformats.org/officeDocument/2006/relationships/image" Target="../media/image1353.png"/><Relationship Id="rId26" Type="http://schemas.openxmlformats.org/officeDocument/2006/relationships/customXml" Target="../ink/ink1248.xml"/><Relationship Id="rId231" Type="http://schemas.openxmlformats.org/officeDocument/2006/relationships/customXml" Target="../ink/ink1351.xml"/><Relationship Id="rId273" Type="http://schemas.openxmlformats.org/officeDocument/2006/relationships/customXml" Target="../ink/ink1373.xml"/><Relationship Id="rId329" Type="http://schemas.openxmlformats.org/officeDocument/2006/relationships/customXml" Target="../ink/ink1401.xml"/><Relationship Id="rId480" Type="http://schemas.openxmlformats.org/officeDocument/2006/relationships/customXml" Target="../ink/ink1478.xml"/><Relationship Id="rId68" Type="http://schemas.openxmlformats.org/officeDocument/2006/relationships/customXml" Target="../ink/ink1269.xml"/><Relationship Id="rId133" Type="http://schemas.openxmlformats.org/officeDocument/2006/relationships/customXml" Target="../ink/ink1302.xml"/><Relationship Id="rId175" Type="http://schemas.openxmlformats.org/officeDocument/2006/relationships/customXml" Target="../ink/ink1323.xml"/><Relationship Id="rId340" Type="http://schemas.openxmlformats.org/officeDocument/2006/relationships/customXml" Target="../ink/ink1407.xml"/><Relationship Id="rId200" Type="http://schemas.openxmlformats.org/officeDocument/2006/relationships/image" Target="../media/image1228.png"/><Relationship Id="rId382" Type="http://schemas.openxmlformats.org/officeDocument/2006/relationships/customXml" Target="../ink/ink1428.xml"/><Relationship Id="rId438" Type="http://schemas.openxmlformats.org/officeDocument/2006/relationships/customXml" Target="../ink/ink1457.xml"/><Relationship Id="rId242" Type="http://schemas.openxmlformats.org/officeDocument/2006/relationships/image" Target="../media/image1247.png"/><Relationship Id="rId284" Type="http://schemas.openxmlformats.org/officeDocument/2006/relationships/image" Target="../media/image1266.png"/><Relationship Id="rId491" Type="http://schemas.openxmlformats.org/officeDocument/2006/relationships/image" Target="../media/image1364.png"/><Relationship Id="rId505" Type="http://schemas.openxmlformats.org/officeDocument/2006/relationships/image" Target="../media/image1371.png"/><Relationship Id="rId37" Type="http://schemas.openxmlformats.org/officeDocument/2006/relationships/image" Target="../media/image688.png"/><Relationship Id="rId79" Type="http://schemas.openxmlformats.org/officeDocument/2006/relationships/image" Target="../media/image1171.png"/><Relationship Id="rId102" Type="http://schemas.openxmlformats.org/officeDocument/2006/relationships/image" Target="../media/image1182.png"/><Relationship Id="rId144" Type="http://schemas.openxmlformats.org/officeDocument/2006/relationships/image" Target="../media/image1202.png"/><Relationship Id="rId90" Type="http://schemas.openxmlformats.org/officeDocument/2006/relationships/image" Target="../media/image1176.png"/><Relationship Id="rId186" Type="http://schemas.openxmlformats.org/officeDocument/2006/relationships/image" Target="../media/image1221.png"/><Relationship Id="rId351" Type="http://schemas.openxmlformats.org/officeDocument/2006/relationships/image" Target="../media/image1296.png"/><Relationship Id="rId393" Type="http://schemas.openxmlformats.org/officeDocument/2006/relationships/image" Target="../media/image1316.png"/><Relationship Id="rId407" Type="http://schemas.openxmlformats.org/officeDocument/2006/relationships/customXml" Target="../ink/ink1441.xml"/><Relationship Id="rId449" Type="http://schemas.openxmlformats.org/officeDocument/2006/relationships/image" Target="../media/image1343.png"/><Relationship Id="rId211" Type="http://schemas.openxmlformats.org/officeDocument/2006/relationships/customXml" Target="../ink/ink1341.xml"/><Relationship Id="rId253" Type="http://schemas.openxmlformats.org/officeDocument/2006/relationships/customXml" Target="../ink/ink1362.xml"/><Relationship Id="rId295" Type="http://schemas.openxmlformats.org/officeDocument/2006/relationships/customXml" Target="../ink/ink1384.xml"/><Relationship Id="rId309" Type="http://schemas.openxmlformats.org/officeDocument/2006/relationships/customXml" Target="../ink/ink1391.xml"/><Relationship Id="rId460" Type="http://schemas.openxmlformats.org/officeDocument/2006/relationships/customXml" Target="../ink/ink1468.xml"/><Relationship Id="rId516" Type="http://schemas.openxmlformats.org/officeDocument/2006/relationships/customXml" Target="../ink/ink1496.xml"/><Relationship Id="rId48" Type="http://schemas.openxmlformats.org/officeDocument/2006/relationships/customXml" Target="../ink/ink1259.xml"/><Relationship Id="rId113" Type="http://schemas.openxmlformats.org/officeDocument/2006/relationships/customXml" Target="../ink/ink1292.xml"/><Relationship Id="rId320" Type="http://schemas.openxmlformats.org/officeDocument/2006/relationships/image" Target="../media/image1283.png"/><Relationship Id="rId155" Type="http://schemas.openxmlformats.org/officeDocument/2006/relationships/customXml" Target="../ink/ink1313.xml"/><Relationship Id="rId197" Type="http://schemas.openxmlformats.org/officeDocument/2006/relationships/customXml" Target="../ink/ink1334.xml"/><Relationship Id="rId362" Type="http://schemas.openxmlformats.org/officeDocument/2006/relationships/customXml" Target="../ink/ink1418.xml"/><Relationship Id="rId418" Type="http://schemas.openxmlformats.org/officeDocument/2006/relationships/customXml" Target="../ink/ink1447.xml"/><Relationship Id="rId222" Type="http://schemas.openxmlformats.org/officeDocument/2006/relationships/image" Target="../media/image1238.png"/><Relationship Id="rId264" Type="http://schemas.openxmlformats.org/officeDocument/2006/relationships/image" Target="../media/image1257.png"/><Relationship Id="rId471" Type="http://schemas.openxmlformats.org/officeDocument/2006/relationships/image" Target="../media/image1354.png"/><Relationship Id="rId17" Type="http://schemas.openxmlformats.org/officeDocument/2006/relationships/image" Target="../media/image1142.png"/><Relationship Id="rId59" Type="http://schemas.openxmlformats.org/officeDocument/2006/relationships/image" Target="../media/image1162.png"/><Relationship Id="rId124" Type="http://schemas.openxmlformats.org/officeDocument/2006/relationships/image" Target="../media/image1192.png"/><Relationship Id="rId527" Type="http://schemas.openxmlformats.org/officeDocument/2006/relationships/image" Target="../media/image1381.png"/><Relationship Id="rId70" Type="http://schemas.openxmlformats.org/officeDocument/2006/relationships/customXml" Target="../ink/ink1270.xml"/><Relationship Id="rId166" Type="http://schemas.openxmlformats.org/officeDocument/2006/relationships/image" Target="../media/image1211.png"/><Relationship Id="rId331" Type="http://schemas.openxmlformats.org/officeDocument/2006/relationships/customXml" Target="../ink/ink1402.xml"/><Relationship Id="rId373" Type="http://schemas.openxmlformats.org/officeDocument/2006/relationships/image" Target="../media/image1307.png"/><Relationship Id="rId429" Type="http://schemas.openxmlformats.org/officeDocument/2006/relationships/image" Target="../media/image133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352.xml"/><Relationship Id="rId440" Type="http://schemas.openxmlformats.org/officeDocument/2006/relationships/customXml" Target="../ink/ink1458.xml"/><Relationship Id="rId28" Type="http://schemas.openxmlformats.org/officeDocument/2006/relationships/customXml" Target="../ink/ink1249.xml"/><Relationship Id="rId275" Type="http://schemas.openxmlformats.org/officeDocument/2006/relationships/customXml" Target="../ink/ink1374.xml"/><Relationship Id="rId300" Type="http://schemas.openxmlformats.org/officeDocument/2006/relationships/image" Target="../media/image1273.png"/><Relationship Id="rId482" Type="http://schemas.openxmlformats.org/officeDocument/2006/relationships/customXml" Target="../ink/ink1479.xml"/><Relationship Id="rId81" Type="http://schemas.openxmlformats.org/officeDocument/2006/relationships/image" Target="../media/image1172.png"/><Relationship Id="rId135" Type="http://schemas.openxmlformats.org/officeDocument/2006/relationships/customXml" Target="../ink/ink1303.xml"/><Relationship Id="rId177" Type="http://schemas.openxmlformats.org/officeDocument/2006/relationships/customXml" Target="../ink/ink1324.xml"/><Relationship Id="rId342" Type="http://schemas.openxmlformats.org/officeDocument/2006/relationships/customXml" Target="../ink/ink1408.xml"/><Relationship Id="rId384" Type="http://schemas.openxmlformats.org/officeDocument/2006/relationships/customXml" Target="../ink/ink1429.xml"/><Relationship Id="rId202" Type="http://schemas.openxmlformats.org/officeDocument/2006/relationships/image" Target="../media/image1229.png"/><Relationship Id="rId244" Type="http://schemas.openxmlformats.org/officeDocument/2006/relationships/image" Target="../media/image1248.png"/><Relationship Id="rId39" Type="http://schemas.openxmlformats.org/officeDocument/2006/relationships/image" Target="../media/image1152.png"/><Relationship Id="rId286" Type="http://schemas.openxmlformats.org/officeDocument/2006/relationships/image" Target="../media/image1267.png"/><Relationship Id="rId451" Type="http://schemas.openxmlformats.org/officeDocument/2006/relationships/image" Target="../media/image1344.png"/><Relationship Id="rId493" Type="http://schemas.openxmlformats.org/officeDocument/2006/relationships/image" Target="../media/image1365.png"/><Relationship Id="rId507" Type="http://schemas.openxmlformats.org/officeDocument/2006/relationships/image" Target="../media/image1372.png"/><Relationship Id="rId50" Type="http://schemas.openxmlformats.org/officeDocument/2006/relationships/customXml" Target="../ink/ink1260.xml"/><Relationship Id="rId104" Type="http://schemas.openxmlformats.org/officeDocument/2006/relationships/image" Target="../media/image1183.png"/><Relationship Id="rId146" Type="http://schemas.openxmlformats.org/officeDocument/2006/relationships/image" Target="../media/image817.png"/><Relationship Id="rId188" Type="http://schemas.openxmlformats.org/officeDocument/2006/relationships/image" Target="../media/image1222.png"/><Relationship Id="rId311" Type="http://schemas.openxmlformats.org/officeDocument/2006/relationships/customXml" Target="../ink/ink1392.xml"/><Relationship Id="rId353" Type="http://schemas.openxmlformats.org/officeDocument/2006/relationships/image" Target="../media/image1297.png"/><Relationship Id="rId395" Type="http://schemas.openxmlformats.org/officeDocument/2006/relationships/image" Target="../media/image1317.png"/><Relationship Id="rId409" Type="http://schemas.openxmlformats.org/officeDocument/2006/relationships/customXml" Target="../ink/ink1442.xml"/><Relationship Id="rId92" Type="http://schemas.openxmlformats.org/officeDocument/2006/relationships/image" Target="../media/image1177.png"/><Relationship Id="rId213" Type="http://schemas.openxmlformats.org/officeDocument/2006/relationships/customXml" Target="../ink/ink1342.xml"/><Relationship Id="rId420" Type="http://schemas.openxmlformats.org/officeDocument/2006/relationships/customXml" Target="../ink/ink1448.xml"/><Relationship Id="rId255" Type="http://schemas.openxmlformats.org/officeDocument/2006/relationships/customXml" Target="../ink/ink1363.xml"/><Relationship Id="rId297" Type="http://schemas.openxmlformats.org/officeDocument/2006/relationships/customXml" Target="../ink/ink1385.xml"/><Relationship Id="rId462" Type="http://schemas.openxmlformats.org/officeDocument/2006/relationships/customXml" Target="../ink/ink1469.xml"/><Relationship Id="rId518" Type="http://schemas.openxmlformats.org/officeDocument/2006/relationships/customXml" Target="../ink/ink1497.xml"/><Relationship Id="rId115" Type="http://schemas.openxmlformats.org/officeDocument/2006/relationships/customXml" Target="../ink/ink1293.xml"/><Relationship Id="rId157" Type="http://schemas.openxmlformats.org/officeDocument/2006/relationships/customXml" Target="../ink/ink1314.xml"/><Relationship Id="rId322" Type="http://schemas.openxmlformats.org/officeDocument/2006/relationships/image" Target="../media/image762.png"/><Relationship Id="rId364" Type="http://schemas.openxmlformats.org/officeDocument/2006/relationships/customXml" Target="../ink/ink1419.xml"/><Relationship Id="rId61" Type="http://schemas.openxmlformats.org/officeDocument/2006/relationships/image" Target="../media/image1163.png"/><Relationship Id="rId199" Type="http://schemas.openxmlformats.org/officeDocument/2006/relationships/customXml" Target="../ink/ink1335.xml"/><Relationship Id="rId19" Type="http://schemas.openxmlformats.org/officeDocument/2006/relationships/image" Target="../media/image1143.png"/><Relationship Id="rId224" Type="http://schemas.openxmlformats.org/officeDocument/2006/relationships/image" Target="../media/image1239.png"/><Relationship Id="rId266" Type="http://schemas.openxmlformats.org/officeDocument/2006/relationships/image" Target="../media/image1258.png"/><Relationship Id="rId431" Type="http://schemas.openxmlformats.org/officeDocument/2006/relationships/image" Target="../media/image1334.png"/><Relationship Id="rId473" Type="http://schemas.openxmlformats.org/officeDocument/2006/relationships/image" Target="../media/image1355.png"/><Relationship Id="rId529" Type="http://schemas.openxmlformats.org/officeDocument/2006/relationships/image" Target="../media/image1382.png"/><Relationship Id="rId30" Type="http://schemas.openxmlformats.org/officeDocument/2006/relationships/customXml" Target="../ink/ink1250.xml"/><Relationship Id="rId126" Type="http://schemas.openxmlformats.org/officeDocument/2006/relationships/image" Target="../media/image1193.png"/><Relationship Id="rId168" Type="http://schemas.openxmlformats.org/officeDocument/2006/relationships/image" Target="../media/image1212.png"/><Relationship Id="rId333" Type="http://schemas.openxmlformats.org/officeDocument/2006/relationships/customXml" Target="../ink/ink1403.xml"/><Relationship Id="rId72" Type="http://schemas.openxmlformats.org/officeDocument/2006/relationships/customXml" Target="../ink/ink1271.xml"/><Relationship Id="rId375" Type="http://schemas.openxmlformats.org/officeDocument/2006/relationships/image" Target="../media/image1308.png"/><Relationship Id="rId3" Type="http://schemas.openxmlformats.org/officeDocument/2006/relationships/image" Target="../media/image1135.png"/><Relationship Id="rId235" Type="http://schemas.openxmlformats.org/officeDocument/2006/relationships/customXml" Target="../ink/ink1353.xml"/><Relationship Id="rId277" Type="http://schemas.openxmlformats.org/officeDocument/2006/relationships/customXml" Target="../ink/ink1375.xml"/><Relationship Id="rId400" Type="http://schemas.openxmlformats.org/officeDocument/2006/relationships/image" Target="../media/image1319.png"/><Relationship Id="rId442" Type="http://schemas.openxmlformats.org/officeDocument/2006/relationships/customXml" Target="../ink/ink1459.xml"/><Relationship Id="rId484" Type="http://schemas.openxmlformats.org/officeDocument/2006/relationships/customXml" Target="../ink/ink1480.xml"/><Relationship Id="rId137" Type="http://schemas.openxmlformats.org/officeDocument/2006/relationships/customXml" Target="../ink/ink1304.xml"/><Relationship Id="rId302" Type="http://schemas.openxmlformats.org/officeDocument/2006/relationships/image" Target="../media/image1274.png"/><Relationship Id="rId344" Type="http://schemas.openxmlformats.org/officeDocument/2006/relationships/customXml" Target="../ink/ink1409.xml"/><Relationship Id="rId41" Type="http://schemas.openxmlformats.org/officeDocument/2006/relationships/image" Target="../media/image1153.png"/><Relationship Id="rId83" Type="http://schemas.openxmlformats.org/officeDocument/2006/relationships/customXml" Target="../ink/ink1277.xml"/><Relationship Id="rId179" Type="http://schemas.openxmlformats.org/officeDocument/2006/relationships/customXml" Target="../ink/ink1325.xml"/><Relationship Id="rId386" Type="http://schemas.openxmlformats.org/officeDocument/2006/relationships/customXml" Target="../ink/ink1430.xml"/><Relationship Id="rId190" Type="http://schemas.openxmlformats.org/officeDocument/2006/relationships/image" Target="../media/image1223.png"/><Relationship Id="rId204" Type="http://schemas.openxmlformats.org/officeDocument/2006/relationships/image" Target="../media/image1230.png"/><Relationship Id="rId246" Type="http://schemas.openxmlformats.org/officeDocument/2006/relationships/image" Target="../media/image1249.png"/><Relationship Id="rId288" Type="http://schemas.openxmlformats.org/officeDocument/2006/relationships/image" Target="../media/image1268.png"/><Relationship Id="rId411" Type="http://schemas.openxmlformats.org/officeDocument/2006/relationships/customXml" Target="../ink/ink1443.xml"/><Relationship Id="rId453" Type="http://schemas.openxmlformats.org/officeDocument/2006/relationships/image" Target="../media/image1345.png"/><Relationship Id="rId509" Type="http://schemas.openxmlformats.org/officeDocument/2006/relationships/image" Target="../media/image1373.png"/><Relationship Id="rId106" Type="http://schemas.openxmlformats.org/officeDocument/2006/relationships/image" Target="../media/image1184.png"/><Relationship Id="rId313" Type="http://schemas.openxmlformats.org/officeDocument/2006/relationships/customXml" Target="../ink/ink1393.xml"/><Relationship Id="rId495" Type="http://schemas.openxmlformats.org/officeDocument/2006/relationships/image" Target="../media/image1366.png"/><Relationship Id="rId10" Type="http://schemas.openxmlformats.org/officeDocument/2006/relationships/customXml" Target="../ink/ink1240.xml"/><Relationship Id="rId52" Type="http://schemas.openxmlformats.org/officeDocument/2006/relationships/customXml" Target="../ink/ink1261.xml"/><Relationship Id="rId94" Type="http://schemas.openxmlformats.org/officeDocument/2006/relationships/image" Target="../media/image1178.png"/><Relationship Id="rId148" Type="http://schemas.openxmlformats.org/officeDocument/2006/relationships/image" Target="../media/image1203.png"/><Relationship Id="rId355" Type="http://schemas.openxmlformats.org/officeDocument/2006/relationships/image" Target="../media/image1298.png"/><Relationship Id="rId397" Type="http://schemas.openxmlformats.org/officeDocument/2006/relationships/customXml" Target="../ink/ink1436.xml"/><Relationship Id="rId520" Type="http://schemas.openxmlformats.org/officeDocument/2006/relationships/customXml" Target="../ink/ink1498.xml"/><Relationship Id="rId215" Type="http://schemas.openxmlformats.org/officeDocument/2006/relationships/customXml" Target="../ink/ink1343.xml"/><Relationship Id="rId257" Type="http://schemas.openxmlformats.org/officeDocument/2006/relationships/customXml" Target="../ink/ink1364.xml"/><Relationship Id="rId422" Type="http://schemas.openxmlformats.org/officeDocument/2006/relationships/customXml" Target="../ink/ink1449.xml"/><Relationship Id="rId464" Type="http://schemas.openxmlformats.org/officeDocument/2006/relationships/customXml" Target="../ink/ink1470.xml"/><Relationship Id="rId299" Type="http://schemas.openxmlformats.org/officeDocument/2006/relationships/customXml" Target="../ink/ink1386.xml"/><Relationship Id="rId63" Type="http://schemas.openxmlformats.org/officeDocument/2006/relationships/image" Target="../media/image1164.png"/><Relationship Id="rId159" Type="http://schemas.openxmlformats.org/officeDocument/2006/relationships/customXml" Target="../ink/ink1315.xml"/><Relationship Id="rId366" Type="http://schemas.openxmlformats.org/officeDocument/2006/relationships/customXml" Target="../ink/ink1420.xml"/><Relationship Id="rId226" Type="http://schemas.openxmlformats.org/officeDocument/2006/relationships/image" Target="../media/image1240.png"/><Relationship Id="rId433" Type="http://schemas.openxmlformats.org/officeDocument/2006/relationships/image" Target="../media/image1335.png"/><Relationship Id="rId74" Type="http://schemas.openxmlformats.org/officeDocument/2006/relationships/customXml" Target="../ink/ink1272.xml"/><Relationship Id="rId377" Type="http://schemas.openxmlformats.org/officeDocument/2006/relationships/image" Target="../media/image1309.png"/><Relationship Id="rId500" Type="http://schemas.openxmlformats.org/officeDocument/2006/relationships/customXml" Target="../ink/ink1488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63.xml"/><Relationship Id="rId299" Type="http://schemas.openxmlformats.org/officeDocument/2006/relationships/image" Target="../media/image1351.png"/><Relationship Id="rId21" Type="http://schemas.openxmlformats.org/officeDocument/2006/relationships/image" Target="../media/image44.png"/><Relationship Id="rId63" Type="http://schemas.openxmlformats.org/officeDocument/2006/relationships/customXml" Target="../ink/ink1536.xml"/><Relationship Id="rId159" Type="http://schemas.openxmlformats.org/officeDocument/2006/relationships/customXml" Target="../ink/ink1584.xml"/><Relationship Id="rId324" Type="http://schemas.openxmlformats.org/officeDocument/2006/relationships/customXml" Target="../ink/ink1668.xml"/><Relationship Id="rId366" Type="http://schemas.openxmlformats.org/officeDocument/2006/relationships/customXml" Target="../ink/ink1689.xml"/><Relationship Id="rId170" Type="http://schemas.openxmlformats.org/officeDocument/2006/relationships/image" Target="../media/image1461.png"/><Relationship Id="rId226" Type="http://schemas.openxmlformats.org/officeDocument/2006/relationships/customXml" Target="../ink/ink1618.xml"/><Relationship Id="rId268" Type="http://schemas.openxmlformats.org/officeDocument/2006/relationships/image" Target="../media/image1506.png"/><Relationship Id="rId32" Type="http://schemas.openxmlformats.org/officeDocument/2006/relationships/image" Target="../media/image1397.png"/><Relationship Id="rId74" Type="http://schemas.openxmlformats.org/officeDocument/2006/relationships/image" Target="../media/image1417.png"/><Relationship Id="rId128" Type="http://schemas.openxmlformats.org/officeDocument/2006/relationships/image" Target="../media/image1441.png"/><Relationship Id="rId335" Type="http://schemas.openxmlformats.org/officeDocument/2006/relationships/image" Target="../media/image1538.png"/><Relationship Id="rId377" Type="http://schemas.openxmlformats.org/officeDocument/2006/relationships/image" Target="../media/image1558.png"/><Relationship Id="rId5" Type="http://schemas.openxmlformats.org/officeDocument/2006/relationships/image" Target="../media/image1385.png"/><Relationship Id="rId181" Type="http://schemas.openxmlformats.org/officeDocument/2006/relationships/customXml" Target="../ink/ink1595.xml"/><Relationship Id="rId237" Type="http://schemas.openxmlformats.org/officeDocument/2006/relationships/image" Target="../media/image1493.png"/><Relationship Id="rId402" Type="http://schemas.openxmlformats.org/officeDocument/2006/relationships/customXml" Target="../ink/ink1707.xml"/><Relationship Id="rId279" Type="http://schemas.openxmlformats.org/officeDocument/2006/relationships/customXml" Target="../ink/ink1645.xml"/><Relationship Id="rId43" Type="http://schemas.openxmlformats.org/officeDocument/2006/relationships/customXml" Target="../ink/ink1526.xml"/><Relationship Id="rId139" Type="http://schemas.openxmlformats.org/officeDocument/2006/relationships/customXml" Target="../ink/ink1574.xml"/><Relationship Id="rId290" Type="http://schemas.openxmlformats.org/officeDocument/2006/relationships/image" Target="../media/image1517.png"/><Relationship Id="rId304" Type="http://schemas.openxmlformats.org/officeDocument/2006/relationships/customXml" Target="../ink/ink1658.xml"/><Relationship Id="rId346" Type="http://schemas.openxmlformats.org/officeDocument/2006/relationships/customXml" Target="../ink/ink1679.xml"/><Relationship Id="rId388" Type="http://schemas.openxmlformats.org/officeDocument/2006/relationships/customXml" Target="../ink/ink1700.xml"/><Relationship Id="rId85" Type="http://schemas.openxmlformats.org/officeDocument/2006/relationships/customXml" Target="../ink/ink1547.xml"/><Relationship Id="rId150" Type="http://schemas.openxmlformats.org/officeDocument/2006/relationships/image" Target="../media/image1451.png"/><Relationship Id="rId192" Type="http://schemas.openxmlformats.org/officeDocument/2006/relationships/image" Target="../media/image1472.png"/><Relationship Id="rId206" Type="http://schemas.openxmlformats.org/officeDocument/2006/relationships/customXml" Target="../ink/ink1608.xml"/><Relationship Id="rId413" Type="http://schemas.openxmlformats.org/officeDocument/2006/relationships/customXml" Target="../ink/ink1713.xml"/><Relationship Id="rId248" Type="http://schemas.openxmlformats.org/officeDocument/2006/relationships/customXml" Target="../ink/ink1629.xml"/><Relationship Id="rId12" Type="http://schemas.openxmlformats.org/officeDocument/2006/relationships/customXml" Target="../ink/ink1510.xml"/><Relationship Id="rId108" Type="http://schemas.openxmlformats.org/officeDocument/2006/relationships/image" Target="../media/image1433.png"/><Relationship Id="rId315" Type="http://schemas.openxmlformats.org/officeDocument/2006/relationships/image" Target="../media/image1528.png"/><Relationship Id="rId357" Type="http://schemas.openxmlformats.org/officeDocument/2006/relationships/image" Target="../media/image1548.png"/><Relationship Id="rId54" Type="http://schemas.openxmlformats.org/officeDocument/2006/relationships/image" Target="../media/image1407.png"/><Relationship Id="rId96" Type="http://schemas.openxmlformats.org/officeDocument/2006/relationships/image" Target="../media/image1427.png"/><Relationship Id="rId161" Type="http://schemas.openxmlformats.org/officeDocument/2006/relationships/customXml" Target="../ink/ink1585.xml"/><Relationship Id="rId217" Type="http://schemas.openxmlformats.org/officeDocument/2006/relationships/image" Target="../media/image1484.png"/><Relationship Id="rId399" Type="http://schemas.openxmlformats.org/officeDocument/2006/relationships/image" Target="../media/image1569.png"/><Relationship Id="rId259" Type="http://schemas.openxmlformats.org/officeDocument/2006/relationships/image" Target="../media/image1502.png"/><Relationship Id="rId424" Type="http://schemas.openxmlformats.org/officeDocument/2006/relationships/customXml" Target="../ink/ink1719.xml"/><Relationship Id="rId23" Type="http://schemas.openxmlformats.org/officeDocument/2006/relationships/customXml" Target="../ink/ink1516.xml"/><Relationship Id="rId119" Type="http://schemas.openxmlformats.org/officeDocument/2006/relationships/customXml" Target="../ink/ink1564.xml"/><Relationship Id="rId270" Type="http://schemas.openxmlformats.org/officeDocument/2006/relationships/image" Target="../media/image1507.png"/><Relationship Id="rId326" Type="http://schemas.openxmlformats.org/officeDocument/2006/relationships/customXml" Target="../ink/ink1669.xml"/><Relationship Id="rId65" Type="http://schemas.openxmlformats.org/officeDocument/2006/relationships/customXml" Target="../ink/ink1537.xml"/><Relationship Id="rId130" Type="http://schemas.openxmlformats.org/officeDocument/2006/relationships/image" Target="../media/image1442.png"/><Relationship Id="rId368" Type="http://schemas.openxmlformats.org/officeDocument/2006/relationships/customXml" Target="../ink/ink1690.xml"/><Relationship Id="rId172" Type="http://schemas.openxmlformats.org/officeDocument/2006/relationships/image" Target="../media/image1462.png"/><Relationship Id="rId228" Type="http://schemas.openxmlformats.org/officeDocument/2006/relationships/customXml" Target="../ink/ink1619.xml"/><Relationship Id="rId281" Type="http://schemas.openxmlformats.org/officeDocument/2006/relationships/customXml" Target="../ink/ink1646.xml"/><Relationship Id="rId337" Type="http://schemas.openxmlformats.org/officeDocument/2006/relationships/image" Target="../media/image1539.png"/><Relationship Id="rId34" Type="http://schemas.openxmlformats.org/officeDocument/2006/relationships/image" Target="../media/image1398.png"/><Relationship Id="rId76" Type="http://schemas.openxmlformats.org/officeDocument/2006/relationships/image" Target="../media/image217.png"/><Relationship Id="rId141" Type="http://schemas.openxmlformats.org/officeDocument/2006/relationships/customXml" Target="../ink/ink1575.xml"/><Relationship Id="rId379" Type="http://schemas.openxmlformats.org/officeDocument/2006/relationships/image" Target="../media/image1559.png"/><Relationship Id="rId7" Type="http://schemas.openxmlformats.org/officeDocument/2006/relationships/image" Target="../media/image1386.png"/><Relationship Id="rId183" Type="http://schemas.openxmlformats.org/officeDocument/2006/relationships/customXml" Target="../ink/ink1596.xml"/><Relationship Id="rId239" Type="http://schemas.openxmlformats.org/officeDocument/2006/relationships/image" Target="../media/image1494.png"/><Relationship Id="rId390" Type="http://schemas.openxmlformats.org/officeDocument/2006/relationships/customXml" Target="../ink/ink1701.xml"/><Relationship Id="rId404" Type="http://schemas.openxmlformats.org/officeDocument/2006/relationships/image" Target="../media/image1571.png"/><Relationship Id="rId250" Type="http://schemas.openxmlformats.org/officeDocument/2006/relationships/customXml" Target="../ink/ink1630.xml"/><Relationship Id="rId292" Type="http://schemas.openxmlformats.org/officeDocument/2006/relationships/image" Target="../media/image1518.png"/><Relationship Id="rId306" Type="http://schemas.openxmlformats.org/officeDocument/2006/relationships/customXml" Target="../ink/ink1659.xml"/><Relationship Id="rId45" Type="http://schemas.openxmlformats.org/officeDocument/2006/relationships/customXml" Target="../ink/ink1527.xml"/><Relationship Id="rId87" Type="http://schemas.openxmlformats.org/officeDocument/2006/relationships/customXml" Target="../ink/ink1548.xml"/><Relationship Id="rId110" Type="http://schemas.openxmlformats.org/officeDocument/2006/relationships/image" Target="../media/image771.png"/><Relationship Id="rId348" Type="http://schemas.openxmlformats.org/officeDocument/2006/relationships/customXml" Target="../ink/ink1680.xml"/><Relationship Id="rId152" Type="http://schemas.openxmlformats.org/officeDocument/2006/relationships/image" Target="../media/image1452.png"/><Relationship Id="rId194" Type="http://schemas.openxmlformats.org/officeDocument/2006/relationships/image" Target="../media/image1473.png"/><Relationship Id="rId208" Type="http://schemas.openxmlformats.org/officeDocument/2006/relationships/customXml" Target="../ink/ink1609.xml"/><Relationship Id="rId415" Type="http://schemas.openxmlformats.org/officeDocument/2006/relationships/customXml" Target="../ink/ink1714.xml"/><Relationship Id="rId261" Type="http://schemas.openxmlformats.org/officeDocument/2006/relationships/image" Target="../media/image1503.png"/><Relationship Id="rId14" Type="http://schemas.openxmlformats.org/officeDocument/2006/relationships/customXml" Target="../ink/ink1511.xml"/><Relationship Id="rId56" Type="http://schemas.openxmlformats.org/officeDocument/2006/relationships/image" Target="../media/image1408.png"/><Relationship Id="rId317" Type="http://schemas.openxmlformats.org/officeDocument/2006/relationships/image" Target="../media/image1529.png"/><Relationship Id="rId359" Type="http://schemas.openxmlformats.org/officeDocument/2006/relationships/image" Target="../media/image1549.png"/><Relationship Id="rId98" Type="http://schemas.openxmlformats.org/officeDocument/2006/relationships/image" Target="../media/image1428.png"/><Relationship Id="rId121" Type="http://schemas.openxmlformats.org/officeDocument/2006/relationships/customXml" Target="../ink/ink1565.xml"/><Relationship Id="rId163" Type="http://schemas.openxmlformats.org/officeDocument/2006/relationships/customXml" Target="../ink/ink1586.xml"/><Relationship Id="rId219" Type="http://schemas.openxmlformats.org/officeDocument/2006/relationships/image" Target="../media/image1485.png"/><Relationship Id="rId370" Type="http://schemas.openxmlformats.org/officeDocument/2006/relationships/customXml" Target="../ink/ink1691.xml"/><Relationship Id="rId426" Type="http://schemas.openxmlformats.org/officeDocument/2006/relationships/customXml" Target="../ink/ink1720.xml"/><Relationship Id="rId230" Type="http://schemas.openxmlformats.org/officeDocument/2006/relationships/customXml" Target="../ink/ink1620.xml"/><Relationship Id="rId25" Type="http://schemas.openxmlformats.org/officeDocument/2006/relationships/customXml" Target="../ink/ink1517.xml"/><Relationship Id="rId67" Type="http://schemas.openxmlformats.org/officeDocument/2006/relationships/customXml" Target="../ink/ink1538.xml"/><Relationship Id="rId272" Type="http://schemas.openxmlformats.org/officeDocument/2006/relationships/image" Target="../media/image1508.png"/><Relationship Id="rId328" Type="http://schemas.openxmlformats.org/officeDocument/2006/relationships/customXml" Target="../ink/ink1670.xml"/><Relationship Id="rId132" Type="http://schemas.openxmlformats.org/officeDocument/2006/relationships/image" Target="../media/image49.png"/><Relationship Id="rId174" Type="http://schemas.openxmlformats.org/officeDocument/2006/relationships/image" Target="../media/image1463.png"/><Relationship Id="rId381" Type="http://schemas.openxmlformats.org/officeDocument/2006/relationships/image" Target="../media/image1560.png"/><Relationship Id="rId241" Type="http://schemas.openxmlformats.org/officeDocument/2006/relationships/image" Target="../media/image1495.png"/><Relationship Id="rId36" Type="http://schemas.openxmlformats.org/officeDocument/2006/relationships/image" Target="../media/image1399.png"/><Relationship Id="rId283" Type="http://schemas.openxmlformats.org/officeDocument/2006/relationships/customXml" Target="../ink/ink1647.xml"/><Relationship Id="rId339" Type="http://schemas.openxmlformats.org/officeDocument/2006/relationships/image" Target="../media/image1540.png"/><Relationship Id="rId78" Type="http://schemas.openxmlformats.org/officeDocument/2006/relationships/image" Target="../media/image1418.png"/><Relationship Id="rId101" Type="http://schemas.openxmlformats.org/officeDocument/2006/relationships/customXml" Target="../ink/ink1555.xml"/><Relationship Id="rId143" Type="http://schemas.openxmlformats.org/officeDocument/2006/relationships/customXml" Target="../ink/ink1576.xml"/><Relationship Id="rId185" Type="http://schemas.openxmlformats.org/officeDocument/2006/relationships/customXml" Target="../ink/ink1597.xml"/><Relationship Id="rId350" Type="http://schemas.openxmlformats.org/officeDocument/2006/relationships/customXml" Target="../ink/ink1681.xml"/><Relationship Id="rId406" Type="http://schemas.openxmlformats.org/officeDocument/2006/relationships/image" Target="../media/image1572.png"/><Relationship Id="rId9" Type="http://schemas.openxmlformats.org/officeDocument/2006/relationships/image" Target="../media/image1387.png"/><Relationship Id="rId210" Type="http://schemas.openxmlformats.org/officeDocument/2006/relationships/customXml" Target="../ink/ink1610.xml"/><Relationship Id="rId392" Type="http://schemas.openxmlformats.org/officeDocument/2006/relationships/customXml" Target="../ink/ink1702.xml"/><Relationship Id="rId252" Type="http://schemas.openxmlformats.org/officeDocument/2006/relationships/customXml" Target="../ink/ink1631.xml"/><Relationship Id="rId294" Type="http://schemas.openxmlformats.org/officeDocument/2006/relationships/customXml" Target="../ink/ink1653.xml"/><Relationship Id="rId308" Type="http://schemas.openxmlformats.org/officeDocument/2006/relationships/customXml" Target="../ink/ink1660.xml"/><Relationship Id="rId47" Type="http://schemas.openxmlformats.org/officeDocument/2006/relationships/customXml" Target="../ink/ink1528.xml"/><Relationship Id="rId89" Type="http://schemas.openxmlformats.org/officeDocument/2006/relationships/customXml" Target="../ink/ink1549.xml"/><Relationship Id="rId112" Type="http://schemas.openxmlformats.org/officeDocument/2006/relationships/image" Target="../media/image1434.png"/><Relationship Id="rId154" Type="http://schemas.openxmlformats.org/officeDocument/2006/relationships/image" Target="../media/image1453.png"/><Relationship Id="rId361" Type="http://schemas.openxmlformats.org/officeDocument/2006/relationships/image" Target="../media/image1550.png"/><Relationship Id="rId196" Type="http://schemas.openxmlformats.org/officeDocument/2006/relationships/customXml" Target="../ink/ink1603.xml"/><Relationship Id="rId417" Type="http://schemas.openxmlformats.org/officeDocument/2006/relationships/customXml" Target="../ink/ink1715.xml"/><Relationship Id="rId16" Type="http://schemas.openxmlformats.org/officeDocument/2006/relationships/customXml" Target="../ink/ink1512.xml"/><Relationship Id="rId221" Type="http://schemas.openxmlformats.org/officeDocument/2006/relationships/image" Target="../media/image1486.png"/><Relationship Id="rId263" Type="http://schemas.openxmlformats.org/officeDocument/2006/relationships/image" Target="../media/image1504.png"/><Relationship Id="rId319" Type="http://schemas.openxmlformats.org/officeDocument/2006/relationships/image" Target="../media/image1530.png"/><Relationship Id="rId58" Type="http://schemas.openxmlformats.org/officeDocument/2006/relationships/image" Target="../media/image1409.png"/><Relationship Id="rId123" Type="http://schemas.openxmlformats.org/officeDocument/2006/relationships/customXml" Target="../ink/ink1566.xml"/><Relationship Id="rId330" Type="http://schemas.openxmlformats.org/officeDocument/2006/relationships/customXml" Target="../ink/ink1671.xml"/><Relationship Id="rId165" Type="http://schemas.openxmlformats.org/officeDocument/2006/relationships/customXml" Target="../ink/ink1587.xml"/><Relationship Id="rId372" Type="http://schemas.openxmlformats.org/officeDocument/2006/relationships/customXml" Target="../ink/ink1692.xml"/><Relationship Id="rId428" Type="http://schemas.openxmlformats.org/officeDocument/2006/relationships/customXml" Target="../ink/ink1721.xml"/><Relationship Id="rId232" Type="http://schemas.openxmlformats.org/officeDocument/2006/relationships/customXml" Target="../ink/ink1621.xml"/><Relationship Id="rId274" Type="http://schemas.openxmlformats.org/officeDocument/2006/relationships/image" Target="../media/image1509.png"/><Relationship Id="rId27" Type="http://schemas.openxmlformats.org/officeDocument/2006/relationships/customXml" Target="../ink/ink1518.xml"/><Relationship Id="rId69" Type="http://schemas.openxmlformats.org/officeDocument/2006/relationships/customXml" Target="../ink/ink1539.xml"/><Relationship Id="rId134" Type="http://schemas.openxmlformats.org/officeDocument/2006/relationships/image" Target="../media/image1443.png"/><Relationship Id="rId80" Type="http://schemas.openxmlformats.org/officeDocument/2006/relationships/image" Target="../media/image1419.png"/><Relationship Id="rId176" Type="http://schemas.openxmlformats.org/officeDocument/2006/relationships/image" Target="../media/image1464.png"/><Relationship Id="rId341" Type="http://schemas.openxmlformats.org/officeDocument/2006/relationships/image" Target="../media/image1541.png"/><Relationship Id="rId383" Type="http://schemas.openxmlformats.org/officeDocument/2006/relationships/image" Target="../media/image1561.png"/><Relationship Id="rId201" Type="http://schemas.openxmlformats.org/officeDocument/2006/relationships/image" Target="../media/image1476.png"/><Relationship Id="rId243" Type="http://schemas.openxmlformats.org/officeDocument/2006/relationships/image" Target="../media/image288.png"/><Relationship Id="rId285" Type="http://schemas.openxmlformats.org/officeDocument/2006/relationships/customXml" Target="../ink/ink1648.xml"/><Relationship Id="rId38" Type="http://schemas.openxmlformats.org/officeDocument/2006/relationships/image" Target="../media/image1400.png"/><Relationship Id="rId103" Type="http://schemas.openxmlformats.org/officeDocument/2006/relationships/customXml" Target="../ink/ink1556.xml"/><Relationship Id="rId310" Type="http://schemas.openxmlformats.org/officeDocument/2006/relationships/customXml" Target="../ink/ink1661.xml"/><Relationship Id="rId70" Type="http://schemas.openxmlformats.org/officeDocument/2006/relationships/image" Target="../media/image1415.png"/><Relationship Id="rId91" Type="http://schemas.openxmlformats.org/officeDocument/2006/relationships/customXml" Target="../ink/ink1550.xml"/><Relationship Id="rId145" Type="http://schemas.openxmlformats.org/officeDocument/2006/relationships/customXml" Target="../ink/ink1577.xml"/><Relationship Id="rId166" Type="http://schemas.openxmlformats.org/officeDocument/2006/relationships/image" Target="../media/image1459.png"/><Relationship Id="rId187" Type="http://schemas.openxmlformats.org/officeDocument/2006/relationships/customXml" Target="../ink/ink1598.xml"/><Relationship Id="rId331" Type="http://schemas.openxmlformats.org/officeDocument/2006/relationships/image" Target="../media/image1536.png"/><Relationship Id="rId352" Type="http://schemas.openxmlformats.org/officeDocument/2006/relationships/customXml" Target="../ink/ink1682.xml"/><Relationship Id="rId373" Type="http://schemas.openxmlformats.org/officeDocument/2006/relationships/image" Target="../media/image1556.png"/><Relationship Id="rId394" Type="http://schemas.openxmlformats.org/officeDocument/2006/relationships/customXml" Target="../ink/ink1703.xml"/><Relationship Id="rId408" Type="http://schemas.openxmlformats.org/officeDocument/2006/relationships/image" Target="../media/image157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11.xml"/><Relationship Id="rId233" Type="http://schemas.openxmlformats.org/officeDocument/2006/relationships/image" Target="../media/image1491.png"/><Relationship Id="rId254" Type="http://schemas.openxmlformats.org/officeDocument/2006/relationships/customXml" Target="../ink/ink1632.xml"/><Relationship Id="rId28" Type="http://schemas.openxmlformats.org/officeDocument/2006/relationships/image" Target="../media/image1395.png"/><Relationship Id="rId49" Type="http://schemas.openxmlformats.org/officeDocument/2006/relationships/customXml" Target="../ink/ink1529.xml"/><Relationship Id="rId114" Type="http://schemas.openxmlformats.org/officeDocument/2006/relationships/image" Target="../media/image1435.png"/><Relationship Id="rId275" Type="http://schemas.openxmlformats.org/officeDocument/2006/relationships/customXml" Target="../ink/ink1643.xml"/><Relationship Id="rId296" Type="http://schemas.openxmlformats.org/officeDocument/2006/relationships/customXml" Target="../ink/ink1654.xml"/><Relationship Id="rId300" Type="http://schemas.openxmlformats.org/officeDocument/2006/relationships/customXml" Target="../ink/ink1656.xml"/><Relationship Id="rId60" Type="http://schemas.openxmlformats.org/officeDocument/2006/relationships/image" Target="../media/image1410.png"/><Relationship Id="rId81" Type="http://schemas.openxmlformats.org/officeDocument/2006/relationships/customXml" Target="../ink/ink1545.xml"/><Relationship Id="rId135" Type="http://schemas.openxmlformats.org/officeDocument/2006/relationships/customXml" Target="../ink/ink1572.xml"/><Relationship Id="rId156" Type="http://schemas.openxmlformats.org/officeDocument/2006/relationships/image" Target="../media/image1454.png"/><Relationship Id="rId177" Type="http://schemas.openxmlformats.org/officeDocument/2006/relationships/customXml" Target="../ink/ink1593.xml"/><Relationship Id="rId198" Type="http://schemas.openxmlformats.org/officeDocument/2006/relationships/customXml" Target="../ink/ink1604.xml"/><Relationship Id="rId321" Type="http://schemas.openxmlformats.org/officeDocument/2006/relationships/image" Target="../media/image1531.png"/><Relationship Id="rId342" Type="http://schemas.openxmlformats.org/officeDocument/2006/relationships/customXml" Target="../ink/ink1677.xml"/><Relationship Id="rId363" Type="http://schemas.openxmlformats.org/officeDocument/2006/relationships/image" Target="../media/image1551.png"/><Relationship Id="rId384" Type="http://schemas.openxmlformats.org/officeDocument/2006/relationships/customXml" Target="../ink/ink1698.xml"/><Relationship Id="rId419" Type="http://schemas.openxmlformats.org/officeDocument/2006/relationships/customXml" Target="../ink/ink1716.xml"/><Relationship Id="rId202" Type="http://schemas.openxmlformats.org/officeDocument/2006/relationships/customXml" Target="../ink/ink1606.xml"/><Relationship Id="rId223" Type="http://schemas.openxmlformats.org/officeDocument/2006/relationships/image" Target="../media/image1028.png"/><Relationship Id="rId244" Type="http://schemas.openxmlformats.org/officeDocument/2006/relationships/customXml" Target="../ink/ink1627.xml"/><Relationship Id="rId18" Type="http://schemas.openxmlformats.org/officeDocument/2006/relationships/customXml" Target="../ink/ink1513.xml"/><Relationship Id="rId39" Type="http://schemas.openxmlformats.org/officeDocument/2006/relationships/customXml" Target="../ink/ink1524.xml"/><Relationship Id="rId265" Type="http://schemas.openxmlformats.org/officeDocument/2006/relationships/image" Target="../media/image1505.png"/><Relationship Id="rId286" Type="http://schemas.openxmlformats.org/officeDocument/2006/relationships/image" Target="../media/image1515.png"/><Relationship Id="rId50" Type="http://schemas.openxmlformats.org/officeDocument/2006/relationships/image" Target="../media/image818.png"/><Relationship Id="rId104" Type="http://schemas.openxmlformats.org/officeDocument/2006/relationships/image" Target="../media/image1431.png"/><Relationship Id="rId125" Type="http://schemas.openxmlformats.org/officeDocument/2006/relationships/customXml" Target="../ink/ink1567.xml"/><Relationship Id="rId146" Type="http://schemas.openxmlformats.org/officeDocument/2006/relationships/image" Target="../media/image1449.png"/><Relationship Id="rId167" Type="http://schemas.openxmlformats.org/officeDocument/2006/relationships/customXml" Target="../ink/ink1588.xml"/><Relationship Id="rId188" Type="http://schemas.openxmlformats.org/officeDocument/2006/relationships/image" Target="../media/image1470.png"/><Relationship Id="rId311" Type="http://schemas.openxmlformats.org/officeDocument/2006/relationships/image" Target="../media/image1526.png"/><Relationship Id="rId332" Type="http://schemas.openxmlformats.org/officeDocument/2006/relationships/customXml" Target="../ink/ink1672.xml"/><Relationship Id="rId353" Type="http://schemas.openxmlformats.org/officeDocument/2006/relationships/image" Target="../media/image1546.png"/><Relationship Id="rId374" Type="http://schemas.openxmlformats.org/officeDocument/2006/relationships/customXml" Target="../ink/ink1693.xml"/><Relationship Id="rId395" Type="http://schemas.openxmlformats.org/officeDocument/2006/relationships/image" Target="../media/image1567.png"/><Relationship Id="rId409" Type="http://schemas.openxmlformats.org/officeDocument/2006/relationships/customXml" Target="../ink/ink1711.xml"/><Relationship Id="rId71" Type="http://schemas.openxmlformats.org/officeDocument/2006/relationships/customXml" Target="../ink/ink1540.xml"/><Relationship Id="rId92" Type="http://schemas.openxmlformats.org/officeDocument/2006/relationships/image" Target="../media/image1425.png"/><Relationship Id="rId213" Type="http://schemas.openxmlformats.org/officeDocument/2006/relationships/image" Target="../media/image1482.png"/><Relationship Id="rId234" Type="http://schemas.openxmlformats.org/officeDocument/2006/relationships/customXml" Target="../ink/ink1622.xml"/><Relationship Id="rId420" Type="http://schemas.openxmlformats.org/officeDocument/2006/relationships/image" Target="../media/image1579.png"/><Relationship Id="rId2" Type="http://schemas.openxmlformats.org/officeDocument/2006/relationships/customXml" Target="../ink/ink1505.xml"/><Relationship Id="rId29" Type="http://schemas.openxmlformats.org/officeDocument/2006/relationships/customXml" Target="../ink/ink1519.xml"/><Relationship Id="rId255" Type="http://schemas.openxmlformats.org/officeDocument/2006/relationships/image" Target="../media/image1500.png"/><Relationship Id="rId276" Type="http://schemas.openxmlformats.org/officeDocument/2006/relationships/image" Target="../media/image1510.png"/><Relationship Id="rId297" Type="http://schemas.openxmlformats.org/officeDocument/2006/relationships/image" Target="../media/image1520.png"/><Relationship Id="rId40" Type="http://schemas.openxmlformats.org/officeDocument/2006/relationships/image" Target="../media/image1401.png"/><Relationship Id="rId115" Type="http://schemas.openxmlformats.org/officeDocument/2006/relationships/customXml" Target="../ink/ink1562.xml"/><Relationship Id="rId136" Type="http://schemas.openxmlformats.org/officeDocument/2006/relationships/image" Target="../media/image1444.png"/><Relationship Id="rId157" Type="http://schemas.openxmlformats.org/officeDocument/2006/relationships/customXml" Target="../ink/ink1583.xml"/><Relationship Id="rId178" Type="http://schemas.openxmlformats.org/officeDocument/2006/relationships/image" Target="../media/image1465.png"/><Relationship Id="rId301" Type="http://schemas.openxmlformats.org/officeDocument/2006/relationships/image" Target="../media/image1521.png"/><Relationship Id="rId322" Type="http://schemas.openxmlformats.org/officeDocument/2006/relationships/customXml" Target="../ink/ink1667.xml"/><Relationship Id="rId343" Type="http://schemas.openxmlformats.org/officeDocument/2006/relationships/image" Target="../media/image762.png"/><Relationship Id="rId364" Type="http://schemas.openxmlformats.org/officeDocument/2006/relationships/customXml" Target="../ink/ink1688.xml"/><Relationship Id="rId61" Type="http://schemas.openxmlformats.org/officeDocument/2006/relationships/customXml" Target="../ink/ink1535.xml"/><Relationship Id="rId82" Type="http://schemas.openxmlformats.org/officeDocument/2006/relationships/image" Target="../media/image1420.png"/><Relationship Id="rId199" Type="http://schemas.openxmlformats.org/officeDocument/2006/relationships/image" Target="../media/image1475.png"/><Relationship Id="rId203" Type="http://schemas.openxmlformats.org/officeDocument/2006/relationships/image" Target="../media/image1477.png"/><Relationship Id="rId385" Type="http://schemas.openxmlformats.org/officeDocument/2006/relationships/image" Target="../media/image1562.png"/><Relationship Id="rId19" Type="http://schemas.openxmlformats.org/officeDocument/2006/relationships/image" Target="../media/image1392.png"/><Relationship Id="rId224" Type="http://schemas.openxmlformats.org/officeDocument/2006/relationships/customXml" Target="../ink/ink1617.xml"/><Relationship Id="rId245" Type="http://schemas.openxmlformats.org/officeDocument/2006/relationships/image" Target="../media/image1496.png"/><Relationship Id="rId266" Type="http://schemas.openxmlformats.org/officeDocument/2006/relationships/customXml" Target="../ink/ink1638.xml"/><Relationship Id="rId287" Type="http://schemas.openxmlformats.org/officeDocument/2006/relationships/customXml" Target="../ink/ink1649.xml"/><Relationship Id="rId410" Type="http://schemas.openxmlformats.org/officeDocument/2006/relationships/image" Target="../media/image1574.png"/><Relationship Id="rId30" Type="http://schemas.openxmlformats.org/officeDocument/2006/relationships/image" Target="../media/image1396.png"/><Relationship Id="rId105" Type="http://schemas.openxmlformats.org/officeDocument/2006/relationships/customXml" Target="../ink/ink1557.xml"/><Relationship Id="rId126" Type="http://schemas.openxmlformats.org/officeDocument/2006/relationships/image" Target="../media/image1440.png"/><Relationship Id="rId147" Type="http://schemas.openxmlformats.org/officeDocument/2006/relationships/customXml" Target="../ink/ink1578.xml"/><Relationship Id="rId168" Type="http://schemas.openxmlformats.org/officeDocument/2006/relationships/image" Target="../media/image1460.png"/><Relationship Id="rId312" Type="http://schemas.openxmlformats.org/officeDocument/2006/relationships/customXml" Target="../ink/ink1662.xml"/><Relationship Id="rId333" Type="http://schemas.openxmlformats.org/officeDocument/2006/relationships/image" Target="../media/image1537.png"/><Relationship Id="rId354" Type="http://schemas.openxmlformats.org/officeDocument/2006/relationships/customXml" Target="../ink/ink1683.xml"/><Relationship Id="rId51" Type="http://schemas.openxmlformats.org/officeDocument/2006/relationships/customXml" Target="../ink/ink1530.xml"/><Relationship Id="rId72" Type="http://schemas.openxmlformats.org/officeDocument/2006/relationships/image" Target="../media/image1416.png"/><Relationship Id="rId93" Type="http://schemas.openxmlformats.org/officeDocument/2006/relationships/customXml" Target="../ink/ink1551.xml"/><Relationship Id="rId189" Type="http://schemas.openxmlformats.org/officeDocument/2006/relationships/customXml" Target="../ink/ink1599.xml"/><Relationship Id="rId375" Type="http://schemas.openxmlformats.org/officeDocument/2006/relationships/image" Target="../media/image1557.png"/><Relationship Id="rId396" Type="http://schemas.openxmlformats.org/officeDocument/2006/relationships/customXml" Target="../ink/ink1704.xml"/><Relationship Id="rId3" Type="http://schemas.openxmlformats.org/officeDocument/2006/relationships/image" Target="../media/image1384.png"/><Relationship Id="rId214" Type="http://schemas.openxmlformats.org/officeDocument/2006/relationships/customXml" Target="../ink/ink1612.xml"/><Relationship Id="rId235" Type="http://schemas.openxmlformats.org/officeDocument/2006/relationships/image" Target="../media/image1492.png"/><Relationship Id="rId256" Type="http://schemas.openxmlformats.org/officeDocument/2006/relationships/customXml" Target="../ink/ink1633.xml"/><Relationship Id="rId277" Type="http://schemas.openxmlformats.org/officeDocument/2006/relationships/customXml" Target="../ink/ink1644.xml"/><Relationship Id="rId298" Type="http://schemas.openxmlformats.org/officeDocument/2006/relationships/customXml" Target="../ink/ink1655.xml"/><Relationship Id="rId400" Type="http://schemas.openxmlformats.org/officeDocument/2006/relationships/customXml" Target="../ink/ink1706.xml"/><Relationship Id="rId421" Type="http://schemas.openxmlformats.org/officeDocument/2006/relationships/customXml" Target="../ink/ink1717.xml"/><Relationship Id="rId116" Type="http://schemas.openxmlformats.org/officeDocument/2006/relationships/image" Target="../media/image953.png"/><Relationship Id="rId137" Type="http://schemas.openxmlformats.org/officeDocument/2006/relationships/customXml" Target="../ink/ink1573.xml"/><Relationship Id="rId158" Type="http://schemas.openxmlformats.org/officeDocument/2006/relationships/image" Target="../media/image1455.png"/><Relationship Id="rId302" Type="http://schemas.openxmlformats.org/officeDocument/2006/relationships/customXml" Target="../ink/ink1657.xml"/><Relationship Id="rId323" Type="http://schemas.openxmlformats.org/officeDocument/2006/relationships/image" Target="../media/image1532.png"/><Relationship Id="rId344" Type="http://schemas.openxmlformats.org/officeDocument/2006/relationships/customXml" Target="../ink/ink1678.xml"/><Relationship Id="rId20" Type="http://schemas.openxmlformats.org/officeDocument/2006/relationships/customXml" Target="../ink/ink1514.xml"/><Relationship Id="rId41" Type="http://schemas.openxmlformats.org/officeDocument/2006/relationships/customXml" Target="../ink/ink1525.xml"/><Relationship Id="rId62" Type="http://schemas.openxmlformats.org/officeDocument/2006/relationships/image" Target="../media/image1411.png"/><Relationship Id="rId83" Type="http://schemas.openxmlformats.org/officeDocument/2006/relationships/customXml" Target="../ink/ink1546.xml"/><Relationship Id="rId179" Type="http://schemas.openxmlformats.org/officeDocument/2006/relationships/customXml" Target="../ink/ink1594.xml"/><Relationship Id="rId365" Type="http://schemas.openxmlformats.org/officeDocument/2006/relationships/image" Target="../media/image1552.png"/><Relationship Id="rId386" Type="http://schemas.openxmlformats.org/officeDocument/2006/relationships/customXml" Target="../ink/ink1699.xml"/><Relationship Id="rId190" Type="http://schemas.openxmlformats.org/officeDocument/2006/relationships/image" Target="../media/image1471.png"/><Relationship Id="rId204" Type="http://schemas.openxmlformats.org/officeDocument/2006/relationships/customXml" Target="../ink/ink1607.xml"/><Relationship Id="rId225" Type="http://schemas.openxmlformats.org/officeDocument/2006/relationships/image" Target="../media/image1487.png"/><Relationship Id="rId246" Type="http://schemas.openxmlformats.org/officeDocument/2006/relationships/customXml" Target="../ink/ink1628.xml"/><Relationship Id="rId267" Type="http://schemas.openxmlformats.org/officeDocument/2006/relationships/customXml" Target="../ink/ink1639.xml"/><Relationship Id="rId288" Type="http://schemas.openxmlformats.org/officeDocument/2006/relationships/image" Target="../media/image1516.png"/><Relationship Id="rId411" Type="http://schemas.openxmlformats.org/officeDocument/2006/relationships/customXml" Target="../ink/ink1712.xml"/><Relationship Id="rId106" Type="http://schemas.openxmlformats.org/officeDocument/2006/relationships/image" Target="../media/image1432.png"/><Relationship Id="rId127" Type="http://schemas.openxmlformats.org/officeDocument/2006/relationships/customXml" Target="../ink/ink1568.xml"/><Relationship Id="rId313" Type="http://schemas.openxmlformats.org/officeDocument/2006/relationships/image" Target="../media/image1527.png"/><Relationship Id="rId10" Type="http://schemas.openxmlformats.org/officeDocument/2006/relationships/customXml" Target="../ink/ink1509.xml"/><Relationship Id="rId31" Type="http://schemas.openxmlformats.org/officeDocument/2006/relationships/customXml" Target="../ink/ink1520.xml"/><Relationship Id="rId52" Type="http://schemas.openxmlformats.org/officeDocument/2006/relationships/image" Target="../media/image1406.png"/><Relationship Id="rId73" Type="http://schemas.openxmlformats.org/officeDocument/2006/relationships/customXml" Target="../ink/ink1541.xml"/><Relationship Id="rId94" Type="http://schemas.openxmlformats.org/officeDocument/2006/relationships/image" Target="../media/image1426.png"/><Relationship Id="rId148" Type="http://schemas.openxmlformats.org/officeDocument/2006/relationships/image" Target="../media/image1450.png"/><Relationship Id="rId169" Type="http://schemas.openxmlformats.org/officeDocument/2006/relationships/customXml" Target="../ink/ink1589.xml"/><Relationship Id="rId334" Type="http://schemas.openxmlformats.org/officeDocument/2006/relationships/customXml" Target="../ink/ink1673.xml"/><Relationship Id="rId355" Type="http://schemas.openxmlformats.org/officeDocument/2006/relationships/image" Target="../media/image1547.png"/><Relationship Id="rId376" Type="http://schemas.openxmlformats.org/officeDocument/2006/relationships/customXml" Target="../ink/ink1694.xml"/><Relationship Id="rId397" Type="http://schemas.openxmlformats.org/officeDocument/2006/relationships/image" Target="../media/image1568.png"/><Relationship Id="rId4" Type="http://schemas.openxmlformats.org/officeDocument/2006/relationships/customXml" Target="../ink/ink1506.xml"/><Relationship Id="rId180" Type="http://schemas.openxmlformats.org/officeDocument/2006/relationships/image" Target="../media/image1466.png"/><Relationship Id="rId215" Type="http://schemas.openxmlformats.org/officeDocument/2006/relationships/image" Target="../media/image1483.png"/><Relationship Id="rId236" Type="http://schemas.openxmlformats.org/officeDocument/2006/relationships/customXml" Target="../ink/ink1623.xml"/><Relationship Id="rId257" Type="http://schemas.openxmlformats.org/officeDocument/2006/relationships/image" Target="../media/image1501.png"/><Relationship Id="rId278" Type="http://schemas.openxmlformats.org/officeDocument/2006/relationships/image" Target="../media/image1511.png"/><Relationship Id="rId401" Type="http://schemas.openxmlformats.org/officeDocument/2006/relationships/image" Target="../media/image1570.png"/><Relationship Id="rId422" Type="http://schemas.openxmlformats.org/officeDocument/2006/relationships/image" Target="../media/image1580.png"/><Relationship Id="rId303" Type="http://schemas.openxmlformats.org/officeDocument/2006/relationships/image" Target="../media/image1522.png"/><Relationship Id="rId42" Type="http://schemas.openxmlformats.org/officeDocument/2006/relationships/image" Target="../media/image1402.png"/><Relationship Id="rId84" Type="http://schemas.openxmlformats.org/officeDocument/2006/relationships/image" Target="../media/image1421.png"/><Relationship Id="rId138" Type="http://schemas.openxmlformats.org/officeDocument/2006/relationships/image" Target="../media/image1445.png"/><Relationship Id="rId345" Type="http://schemas.openxmlformats.org/officeDocument/2006/relationships/image" Target="../media/image1542.png"/><Relationship Id="rId387" Type="http://schemas.openxmlformats.org/officeDocument/2006/relationships/image" Target="../media/image1563.png"/><Relationship Id="rId191" Type="http://schemas.openxmlformats.org/officeDocument/2006/relationships/customXml" Target="../ink/ink1600.xml"/><Relationship Id="rId205" Type="http://schemas.openxmlformats.org/officeDocument/2006/relationships/image" Target="../media/image1478.png"/><Relationship Id="rId247" Type="http://schemas.openxmlformats.org/officeDocument/2006/relationships/image" Target="../media/image1497.png"/><Relationship Id="rId412" Type="http://schemas.openxmlformats.org/officeDocument/2006/relationships/image" Target="../media/image1575.png"/><Relationship Id="rId107" Type="http://schemas.openxmlformats.org/officeDocument/2006/relationships/customXml" Target="../ink/ink1558.xml"/><Relationship Id="rId289" Type="http://schemas.openxmlformats.org/officeDocument/2006/relationships/customXml" Target="../ink/ink1650.xml"/><Relationship Id="rId11" Type="http://schemas.openxmlformats.org/officeDocument/2006/relationships/image" Target="../media/image1388.png"/><Relationship Id="rId53" Type="http://schemas.openxmlformats.org/officeDocument/2006/relationships/customXml" Target="../ink/ink1531.xml"/><Relationship Id="rId149" Type="http://schemas.openxmlformats.org/officeDocument/2006/relationships/customXml" Target="../ink/ink1579.xml"/><Relationship Id="rId314" Type="http://schemas.openxmlformats.org/officeDocument/2006/relationships/customXml" Target="../ink/ink1663.xml"/><Relationship Id="rId356" Type="http://schemas.openxmlformats.org/officeDocument/2006/relationships/customXml" Target="../ink/ink1684.xml"/><Relationship Id="rId398" Type="http://schemas.openxmlformats.org/officeDocument/2006/relationships/customXml" Target="../ink/ink1705.xml"/><Relationship Id="rId95" Type="http://schemas.openxmlformats.org/officeDocument/2006/relationships/customXml" Target="../ink/ink1552.xml"/><Relationship Id="rId160" Type="http://schemas.openxmlformats.org/officeDocument/2006/relationships/image" Target="../media/image1456.png"/><Relationship Id="rId216" Type="http://schemas.openxmlformats.org/officeDocument/2006/relationships/customXml" Target="../ink/ink1613.xml"/><Relationship Id="rId423" Type="http://schemas.openxmlformats.org/officeDocument/2006/relationships/customXml" Target="../ink/ink1718.xml"/><Relationship Id="rId258" Type="http://schemas.openxmlformats.org/officeDocument/2006/relationships/customXml" Target="../ink/ink1634.xml"/><Relationship Id="rId22" Type="http://schemas.openxmlformats.org/officeDocument/2006/relationships/customXml" Target="../ink/ink1515.xml"/><Relationship Id="rId64" Type="http://schemas.openxmlformats.org/officeDocument/2006/relationships/image" Target="../media/image1412.png"/><Relationship Id="rId118" Type="http://schemas.openxmlformats.org/officeDocument/2006/relationships/image" Target="../media/image1436.png"/><Relationship Id="rId325" Type="http://schemas.openxmlformats.org/officeDocument/2006/relationships/image" Target="../media/image1533.png"/><Relationship Id="rId367" Type="http://schemas.openxmlformats.org/officeDocument/2006/relationships/image" Target="../media/image1553.png"/><Relationship Id="rId171" Type="http://schemas.openxmlformats.org/officeDocument/2006/relationships/customXml" Target="../ink/ink1590.xml"/><Relationship Id="rId227" Type="http://schemas.openxmlformats.org/officeDocument/2006/relationships/image" Target="../media/image1488.png"/><Relationship Id="rId269" Type="http://schemas.openxmlformats.org/officeDocument/2006/relationships/customXml" Target="../ink/ink1640.xml"/><Relationship Id="rId33" Type="http://schemas.openxmlformats.org/officeDocument/2006/relationships/customXml" Target="../ink/ink1521.xml"/><Relationship Id="rId129" Type="http://schemas.openxmlformats.org/officeDocument/2006/relationships/customXml" Target="../ink/ink1569.xml"/><Relationship Id="rId280" Type="http://schemas.openxmlformats.org/officeDocument/2006/relationships/image" Target="../media/image1512.png"/><Relationship Id="rId336" Type="http://schemas.openxmlformats.org/officeDocument/2006/relationships/customXml" Target="../ink/ink1674.xml"/><Relationship Id="rId75" Type="http://schemas.openxmlformats.org/officeDocument/2006/relationships/customXml" Target="../ink/ink1542.xml"/><Relationship Id="rId140" Type="http://schemas.openxmlformats.org/officeDocument/2006/relationships/image" Target="../media/image1446.png"/><Relationship Id="rId182" Type="http://schemas.openxmlformats.org/officeDocument/2006/relationships/image" Target="../media/image1467.png"/><Relationship Id="rId378" Type="http://schemas.openxmlformats.org/officeDocument/2006/relationships/customXml" Target="../ink/ink1695.xml"/><Relationship Id="rId403" Type="http://schemas.openxmlformats.org/officeDocument/2006/relationships/customXml" Target="../ink/ink1708.xml"/><Relationship Id="rId6" Type="http://schemas.openxmlformats.org/officeDocument/2006/relationships/customXml" Target="../ink/ink1507.xml"/><Relationship Id="rId238" Type="http://schemas.openxmlformats.org/officeDocument/2006/relationships/customXml" Target="../ink/ink1624.xml"/><Relationship Id="rId291" Type="http://schemas.openxmlformats.org/officeDocument/2006/relationships/customXml" Target="../ink/ink1651.xml"/><Relationship Id="rId305" Type="http://schemas.openxmlformats.org/officeDocument/2006/relationships/image" Target="../media/image1523.png"/><Relationship Id="rId347" Type="http://schemas.openxmlformats.org/officeDocument/2006/relationships/image" Target="../media/image1543.png"/><Relationship Id="rId44" Type="http://schemas.openxmlformats.org/officeDocument/2006/relationships/image" Target="../media/image1403.png"/><Relationship Id="rId86" Type="http://schemas.openxmlformats.org/officeDocument/2006/relationships/image" Target="../media/image1422.png"/><Relationship Id="rId151" Type="http://schemas.openxmlformats.org/officeDocument/2006/relationships/customXml" Target="../ink/ink1580.xml"/><Relationship Id="rId389" Type="http://schemas.openxmlformats.org/officeDocument/2006/relationships/image" Target="../media/image1564.png"/><Relationship Id="rId193" Type="http://schemas.openxmlformats.org/officeDocument/2006/relationships/customXml" Target="../ink/ink1601.xml"/><Relationship Id="rId207" Type="http://schemas.openxmlformats.org/officeDocument/2006/relationships/image" Target="../media/image1479.png"/><Relationship Id="rId249" Type="http://schemas.openxmlformats.org/officeDocument/2006/relationships/image" Target="../media/image1498.png"/><Relationship Id="rId414" Type="http://schemas.openxmlformats.org/officeDocument/2006/relationships/image" Target="../media/image1576.png"/><Relationship Id="rId13" Type="http://schemas.openxmlformats.org/officeDocument/2006/relationships/image" Target="../media/image1389.png"/><Relationship Id="rId109" Type="http://schemas.openxmlformats.org/officeDocument/2006/relationships/customXml" Target="../ink/ink1559.xml"/><Relationship Id="rId260" Type="http://schemas.openxmlformats.org/officeDocument/2006/relationships/customXml" Target="../ink/ink1635.xml"/><Relationship Id="rId316" Type="http://schemas.openxmlformats.org/officeDocument/2006/relationships/customXml" Target="../ink/ink1664.xml"/><Relationship Id="rId55" Type="http://schemas.openxmlformats.org/officeDocument/2006/relationships/customXml" Target="../ink/ink1532.xml"/><Relationship Id="rId97" Type="http://schemas.openxmlformats.org/officeDocument/2006/relationships/customXml" Target="../ink/ink1553.xml"/><Relationship Id="rId120" Type="http://schemas.openxmlformats.org/officeDocument/2006/relationships/image" Target="../media/image1437.png"/><Relationship Id="rId358" Type="http://schemas.openxmlformats.org/officeDocument/2006/relationships/customXml" Target="../ink/ink1685.xml"/><Relationship Id="rId162" Type="http://schemas.openxmlformats.org/officeDocument/2006/relationships/image" Target="../media/image1457.png"/><Relationship Id="rId218" Type="http://schemas.openxmlformats.org/officeDocument/2006/relationships/customXml" Target="../ink/ink1614.xml"/><Relationship Id="rId425" Type="http://schemas.openxmlformats.org/officeDocument/2006/relationships/image" Target="../media/image1581.png"/><Relationship Id="rId271" Type="http://schemas.openxmlformats.org/officeDocument/2006/relationships/customXml" Target="../ink/ink1641.xml"/><Relationship Id="rId24" Type="http://schemas.openxmlformats.org/officeDocument/2006/relationships/image" Target="../media/image1393.png"/><Relationship Id="rId66" Type="http://schemas.openxmlformats.org/officeDocument/2006/relationships/image" Target="../media/image1413.png"/><Relationship Id="rId131" Type="http://schemas.openxmlformats.org/officeDocument/2006/relationships/customXml" Target="../ink/ink1570.xml"/><Relationship Id="rId327" Type="http://schemas.openxmlformats.org/officeDocument/2006/relationships/image" Target="../media/image1534.png"/><Relationship Id="rId369" Type="http://schemas.openxmlformats.org/officeDocument/2006/relationships/image" Target="../media/image1554.png"/><Relationship Id="rId173" Type="http://schemas.openxmlformats.org/officeDocument/2006/relationships/customXml" Target="../ink/ink1591.xml"/><Relationship Id="rId229" Type="http://schemas.openxmlformats.org/officeDocument/2006/relationships/image" Target="../media/image1489.png"/><Relationship Id="rId380" Type="http://schemas.openxmlformats.org/officeDocument/2006/relationships/customXml" Target="../ink/ink1696.xml"/><Relationship Id="rId240" Type="http://schemas.openxmlformats.org/officeDocument/2006/relationships/customXml" Target="../ink/ink1625.xml"/><Relationship Id="rId35" Type="http://schemas.openxmlformats.org/officeDocument/2006/relationships/customXml" Target="../ink/ink1522.xml"/><Relationship Id="rId77" Type="http://schemas.openxmlformats.org/officeDocument/2006/relationships/customXml" Target="../ink/ink1543.xml"/><Relationship Id="rId100" Type="http://schemas.openxmlformats.org/officeDocument/2006/relationships/image" Target="../media/image1429.png"/><Relationship Id="rId282" Type="http://schemas.openxmlformats.org/officeDocument/2006/relationships/image" Target="../media/image1513.png"/><Relationship Id="rId338" Type="http://schemas.openxmlformats.org/officeDocument/2006/relationships/customXml" Target="../ink/ink1675.xml"/><Relationship Id="rId8" Type="http://schemas.openxmlformats.org/officeDocument/2006/relationships/customXml" Target="../ink/ink1508.xml"/><Relationship Id="rId142" Type="http://schemas.openxmlformats.org/officeDocument/2006/relationships/image" Target="../media/image1447.png"/><Relationship Id="rId184" Type="http://schemas.openxmlformats.org/officeDocument/2006/relationships/image" Target="../media/image1468.png"/><Relationship Id="rId391" Type="http://schemas.openxmlformats.org/officeDocument/2006/relationships/image" Target="../media/image1565.png"/><Relationship Id="rId405" Type="http://schemas.openxmlformats.org/officeDocument/2006/relationships/customXml" Target="../ink/ink1709.xml"/><Relationship Id="rId251" Type="http://schemas.openxmlformats.org/officeDocument/2006/relationships/image" Target="../media/image966.png"/><Relationship Id="rId46" Type="http://schemas.openxmlformats.org/officeDocument/2006/relationships/image" Target="../media/image1404.png"/><Relationship Id="rId293" Type="http://schemas.openxmlformats.org/officeDocument/2006/relationships/customXml" Target="../ink/ink1652.xml"/><Relationship Id="rId307" Type="http://schemas.openxmlformats.org/officeDocument/2006/relationships/image" Target="../media/image1524.png"/><Relationship Id="rId349" Type="http://schemas.openxmlformats.org/officeDocument/2006/relationships/image" Target="../media/image1544.png"/><Relationship Id="rId88" Type="http://schemas.openxmlformats.org/officeDocument/2006/relationships/image" Target="../media/image1423.png"/><Relationship Id="rId111" Type="http://schemas.openxmlformats.org/officeDocument/2006/relationships/customXml" Target="../ink/ink1560.xml"/><Relationship Id="rId153" Type="http://schemas.openxmlformats.org/officeDocument/2006/relationships/customXml" Target="../ink/ink1581.xml"/><Relationship Id="rId195" Type="http://schemas.openxmlformats.org/officeDocument/2006/relationships/customXml" Target="../ink/ink1602.xml"/><Relationship Id="rId209" Type="http://schemas.openxmlformats.org/officeDocument/2006/relationships/image" Target="../media/image1480.png"/><Relationship Id="rId360" Type="http://schemas.openxmlformats.org/officeDocument/2006/relationships/customXml" Target="../ink/ink1686.xml"/><Relationship Id="rId416" Type="http://schemas.openxmlformats.org/officeDocument/2006/relationships/image" Target="../media/image1577.png"/><Relationship Id="rId220" Type="http://schemas.openxmlformats.org/officeDocument/2006/relationships/customXml" Target="../ink/ink1615.xml"/><Relationship Id="rId15" Type="http://schemas.openxmlformats.org/officeDocument/2006/relationships/image" Target="../media/image1390.png"/><Relationship Id="rId57" Type="http://schemas.openxmlformats.org/officeDocument/2006/relationships/customXml" Target="../ink/ink1533.xml"/><Relationship Id="rId262" Type="http://schemas.openxmlformats.org/officeDocument/2006/relationships/customXml" Target="../ink/ink1636.xml"/><Relationship Id="rId318" Type="http://schemas.openxmlformats.org/officeDocument/2006/relationships/customXml" Target="../ink/ink1665.xml"/><Relationship Id="rId99" Type="http://schemas.openxmlformats.org/officeDocument/2006/relationships/customXml" Target="../ink/ink1554.xml"/><Relationship Id="rId122" Type="http://schemas.openxmlformats.org/officeDocument/2006/relationships/image" Target="../media/image1438.png"/><Relationship Id="rId164" Type="http://schemas.openxmlformats.org/officeDocument/2006/relationships/image" Target="../media/image1458.png"/><Relationship Id="rId371" Type="http://schemas.openxmlformats.org/officeDocument/2006/relationships/image" Target="../media/image1555.png"/><Relationship Id="rId427" Type="http://schemas.openxmlformats.org/officeDocument/2006/relationships/image" Target="../media/image1582.png"/><Relationship Id="rId26" Type="http://schemas.openxmlformats.org/officeDocument/2006/relationships/image" Target="../media/image1394.png"/><Relationship Id="rId231" Type="http://schemas.openxmlformats.org/officeDocument/2006/relationships/image" Target="../media/image1490.png"/><Relationship Id="rId273" Type="http://schemas.openxmlformats.org/officeDocument/2006/relationships/customXml" Target="../ink/ink1642.xml"/><Relationship Id="rId329" Type="http://schemas.openxmlformats.org/officeDocument/2006/relationships/image" Target="../media/image1535.png"/><Relationship Id="rId68" Type="http://schemas.openxmlformats.org/officeDocument/2006/relationships/image" Target="../media/image1414.png"/><Relationship Id="rId133" Type="http://schemas.openxmlformats.org/officeDocument/2006/relationships/customXml" Target="../ink/ink1571.xml"/><Relationship Id="rId175" Type="http://schemas.openxmlformats.org/officeDocument/2006/relationships/customXml" Target="../ink/ink1592.xml"/><Relationship Id="rId340" Type="http://schemas.openxmlformats.org/officeDocument/2006/relationships/customXml" Target="../ink/ink1676.xml"/><Relationship Id="rId200" Type="http://schemas.openxmlformats.org/officeDocument/2006/relationships/customXml" Target="../ink/ink1605.xml"/><Relationship Id="rId382" Type="http://schemas.openxmlformats.org/officeDocument/2006/relationships/customXml" Target="../ink/ink1697.xml"/><Relationship Id="rId242" Type="http://schemas.openxmlformats.org/officeDocument/2006/relationships/customXml" Target="../ink/ink1626.xml"/><Relationship Id="rId284" Type="http://schemas.openxmlformats.org/officeDocument/2006/relationships/image" Target="../media/image1514.png"/><Relationship Id="rId37" Type="http://schemas.openxmlformats.org/officeDocument/2006/relationships/customXml" Target="../ink/ink1523.xml"/><Relationship Id="rId79" Type="http://schemas.openxmlformats.org/officeDocument/2006/relationships/customXml" Target="../ink/ink1544.xml"/><Relationship Id="rId102" Type="http://schemas.openxmlformats.org/officeDocument/2006/relationships/image" Target="../media/image1430.png"/><Relationship Id="rId144" Type="http://schemas.openxmlformats.org/officeDocument/2006/relationships/image" Target="../media/image1448.png"/><Relationship Id="rId90" Type="http://schemas.openxmlformats.org/officeDocument/2006/relationships/image" Target="../media/image1424.png"/><Relationship Id="rId186" Type="http://schemas.openxmlformats.org/officeDocument/2006/relationships/image" Target="../media/image1469.png"/><Relationship Id="rId351" Type="http://schemas.openxmlformats.org/officeDocument/2006/relationships/image" Target="../media/image1545.png"/><Relationship Id="rId393" Type="http://schemas.openxmlformats.org/officeDocument/2006/relationships/image" Target="../media/image1566.png"/><Relationship Id="rId407" Type="http://schemas.openxmlformats.org/officeDocument/2006/relationships/customXml" Target="../ink/ink1710.xml"/><Relationship Id="rId211" Type="http://schemas.openxmlformats.org/officeDocument/2006/relationships/image" Target="../media/image1481.png"/><Relationship Id="rId253" Type="http://schemas.openxmlformats.org/officeDocument/2006/relationships/image" Target="../media/image1499.png"/><Relationship Id="rId295" Type="http://schemas.openxmlformats.org/officeDocument/2006/relationships/image" Target="../media/image1519.png"/><Relationship Id="rId309" Type="http://schemas.openxmlformats.org/officeDocument/2006/relationships/image" Target="../media/image1525.png"/><Relationship Id="rId48" Type="http://schemas.openxmlformats.org/officeDocument/2006/relationships/image" Target="../media/image1405.png"/><Relationship Id="rId113" Type="http://schemas.openxmlformats.org/officeDocument/2006/relationships/customXml" Target="../ink/ink1561.xml"/><Relationship Id="rId320" Type="http://schemas.openxmlformats.org/officeDocument/2006/relationships/customXml" Target="../ink/ink1666.xml"/><Relationship Id="rId155" Type="http://schemas.openxmlformats.org/officeDocument/2006/relationships/customXml" Target="../ink/ink1582.xml"/><Relationship Id="rId197" Type="http://schemas.openxmlformats.org/officeDocument/2006/relationships/image" Target="../media/image1474.png"/><Relationship Id="rId362" Type="http://schemas.openxmlformats.org/officeDocument/2006/relationships/customXml" Target="../ink/ink1687.xml"/><Relationship Id="rId418" Type="http://schemas.openxmlformats.org/officeDocument/2006/relationships/image" Target="../media/image1578.png"/><Relationship Id="rId222" Type="http://schemas.openxmlformats.org/officeDocument/2006/relationships/customXml" Target="../ink/ink1616.xml"/><Relationship Id="rId264" Type="http://schemas.openxmlformats.org/officeDocument/2006/relationships/customXml" Target="../ink/ink1637.xml"/><Relationship Id="rId17" Type="http://schemas.openxmlformats.org/officeDocument/2006/relationships/image" Target="../media/image1391.png"/><Relationship Id="rId59" Type="http://schemas.openxmlformats.org/officeDocument/2006/relationships/customXml" Target="../ink/ink1534.xml"/><Relationship Id="rId124" Type="http://schemas.openxmlformats.org/officeDocument/2006/relationships/image" Target="../media/image14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543D3A6-575D-69CF-A6BC-AA9E7682C06B}"/>
              </a:ext>
            </a:extLst>
          </p:cNvPr>
          <p:cNvGrpSpPr/>
          <p:nvPr/>
        </p:nvGrpSpPr>
        <p:grpSpPr>
          <a:xfrm>
            <a:off x="340284" y="275285"/>
            <a:ext cx="263880" cy="522720"/>
            <a:chOff x="340284" y="275285"/>
            <a:chExt cx="263880" cy="52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EA59E37-6930-BE81-CF31-5DBA0E4F8402}"/>
                    </a:ext>
                  </a:extLst>
                </p14:cNvPr>
                <p14:cNvContentPartPr/>
                <p14:nvPr/>
              </p14:nvContentPartPr>
              <p14:xfrm>
                <a:off x="340284" y="275285"/>
                <a:ext cx="263880" cy="522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EA59E37-6930-BE81-CF31-5DBA0E4F84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284" y="266285"/>
                  <a:ext cx="2815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6B0D9B-0B72-568D-3554-B97DF45AEA04}"/>
                    </a:ext>
                  </a:extLst>
                </p14:cNvPr>
                <p14:cNvContentPartPr/>
                <p14:nvPr/>
              </p14:nvContentPartPr>
              <p14:xfrm>
                <a:off x="408324" y="586325"/>
                <a:ext cx="166320" cy="26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6B0D9B-0B72-568D-3554-B97DF45AEA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324" y="577325"/>
                  <a:ext cx="1839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0BE0F2-1458-E734-ABFC-B4A701A5E41C}"/>
                  </a:ext>
                </a:extLst>
              </p14:cNvPr>
              <p14:cNvContentPartPr/>
              <p14:nvPr/>
            </p14:nvContentPartPr>
            <p14:xfrm>
              <a:off x="787404" y="777845"/>
              <a:ext cx="360" cy="2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0BE0F2-1458-E734-ABFC-B4A701A5E4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8404" y="768845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D8A9C7-4C45-266C-A476-225D53790C62}"/>
                  </a:ext>
                </a:extLst>
              </p14:cNvPr>
              <p14:cNvContentPartPr/>
              <p14:nvPr/>
            </p14:nvContentPartPr>
            <p14:xfrm>
              <a:off x="965244" y="335405"/>
              <a:ext cx="148680" cy="415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D8A9C7-4C45-266C-A476-225D53790C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604" y="326405"/>
                <a:ext cx="1663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8037D4-B386-0C3F-FB30-E6D9A720BD9E}"/>
                  </a:ext>
                </a:extLst>
              </p14:cNvPr>
              <p14:cNvContentPartPr/>
              <p14:nvPr/>
            </p14:nvContentPartPr>
            <p14:xfrm>
              <a:off x="1283844" y="741125"/>
              <a:ext cx="7920" cy="8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8037D4-B386-0C3F-FB30-E6D9A720BD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4844" y="732125"/>
                <a:ext cx="255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F46FA2-65C3-A8B6-F57A-811E9AEA15F3}"/>
                  </a:ext>
                </a:extLst>
              </p14:cNvPr>
              <p14:cNvContentPartPr/>
              <p14:nvPr/>
            </p14:nvContentPartPr>
            <p14:xfrm>
              <a:off x="1432164" y="340085"/>
              <a:ext cx="155160" cy="402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F46FA2-65C3-A8B6-F57A-811E9AEA15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3524" y="331085"/>
                <a:ext cx="17280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70BE12C2-E70B-8E68-3DBF-2DFD4482E24C}"/>
              </a:ext>
            </a:extLst>
          </p:cNvPr>
          <p:cNvGrpSpPr/>
          <p:nvPr/>
        </p:nvGrpSpPr>
        <p:grpSpPr>
          <a:xfrm>
            <a:off x="2450964" y="336485"/>
            <a:ext cx="1820160" cy="536400"/>
            <a:chOff x="2450964" y="336485"/>
            <a:chExt cx="1820160" cy="53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6F8F25-C74D-40CA-75EF-DE663E17359A}"/>
                    </a:ext>
                  </a:extLst>
                </p14:cNvPr>
                <p14:cNvContentPartPr/>
                <p14:nvPr/>
              </p14:nvContentPartPr>
              <p14:xfrm>
                <a:off x="2450964" y="336485"/>
                <a:ext cx="209160" cy="376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6F8F25-C74D-40CA-75EF-DE663E1735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2324" y="327845"/>
                  <a:ext cx="2268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A01794-0F33-44E8-5D61-B5594BEE1995}"/>
                    </a:ext>
                  </a:extLst>
                </p14:cNvPr>
                <p14:cNvContentPartPr/>
                <p14:nvPr/>
              </p14:nvContentPartPr>
              <p14:xfrm>
                <a:off x="2732484" y="550685"/>
                <a:ext cx="131040" cy="164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A01794-0F33-44E8-5D61-B5594BEE19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23484" y="541685"/>
                  <a:ext cx="148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8A1BB4-5C97-A38B-CA39-2CCAF187566F}"/>
                    </a:ext>
                  </a:extLst>
                </p14:cNvPr>
                <p14:cNvContentPartPr/>
                <p14:nvPr/>
              </p14:nvContentPartPr>
              <p14:xfrm>
                <a:off x="2946684" y="576245"/>
                <a:ext cx="131760" cy="106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8A1BB4-5C97-A38B-CA39-2CCAF18756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38044" y="567605"/>
                  <a:ext cx="149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BE24C0-0904-A79E-F878-7D79C80FA684}"/>
                    </a:ext>
                  </a:extLst>
                </p14:cNvPr>
                <p14:cNvContentPartPr/>
                <p14:nvPr/>
              </p14:nvContentPartPr>
              <p14:xfrm>
                <a:off x="3190044" y="537725"/>
                <a:ext cx="128880" cy="160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BE24C0-0904-A79E-F878-7D79C80FA6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1404" y="529085"/>
                  <a:ext cx="146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A2C576-BC45-B0E0-7D68-D013B7090A81}"/>
                    </a:ext>
                  </a:extLst>
                </p14:cNvPr>
                <p14:cNvContentPartPr/>
                <p14:nvPr/>
              </p14:nvContentPartPr>
              <p14:xfrm>
                <a:off x="3326844" y="553925"/>
                <a:ext cx="54720" cy="130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A2C576-BC45-B0E0-7D68-D013B7090A8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7844" y="544925"/>
                  <a:ext cx="72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173EFC-23DC-8A3E-4A33-563A0B3C2B7E}"/>
                    </a:ext>
                  </a:extLst>
                </p14:cNvPr>
                <p14:cNvContentPartPr/>
                <p14:nvPr/>
              </p14:nvContentPartPr>
              <p14:xfrm>
                <a:off x="3258444" y="369245"/>
                <a:ext cx="360" cy="56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173EFC-23DC-8A3E-4A33-563A0B3C2B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9804" y="360245"/>
                  <a:ext cx="1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308149-2048-6AF6-56E8-71EB002E7871}"/>
                    </a:ext>
                  </a:extLst>
                </p14:cNvPr>
                <p14:cNvContentPartPr/>
                <p14:nvPr/>
              </p14:nvContentPartPr>
              <p14:xfrm>
                <a:off x="3443124" y="553925"/>
                <a:ext cx="228960" cy="146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308149-2048-6AF6-56E8-71EB002E787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4484" y="544925"/>
                  <a:ext cx="246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BC23CD-F6D5-F152-82B0-B75566E9CF12}"/>
                    </a:ext>
                  </a:extLst>
                </p14:cNvPr>
                <p14:cNvContentPartPr/>
                <p14:nvPr/>
              </p14:nvContentPartPr>
              <p14:xfrm>
                <a:off x="3491364" y="564005"/>
                <a:ext cx="39600" cy="30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BC23CD-F6D5-F152-82B0-B75566E9CF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82724" y="555365"/>
                  <a:ext cx="57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71A90F-A24E-F51C-D9C6-0EA0F8D4ADC2}"/>
                    </a:ext>
                  </a:extLst>
                </p14:cNvPr>
                <p14:cNvContentPartPr/>
                <p14:nvPr/>
              </p14:nvContentPartPr>
              <p14:xfrm>
                <a:off x="3763164" y="480125"/>
                <a:ext cx="164160" cy="175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71A90F-A24E-F51C-D9C6-0EA0F8D4AD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54524" y="471125"/>
                  <a:ext cx="181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8E37FB-3866-152E-71A2-2755C388237F}"/>
                    </a:ext>
                  </a:extLst>
                </p14:cNvPr>
                <p14:cNvContentPartPr/>
                <p14:nvPr/>
              </p14:nvContentPartPr>
              <p14:xfrm>
                <a:off x="3997524" y="495605"/>
                <a:ext cx="43920" cy="20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8E37FB-3866-152E-71A2-2755C38823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88524" y="486605"/>
                  <a:ext cx="61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6E2D4B-B00F-7CA4-DAF2-FDABAF3A05DC}"/>
                    </a:ext>
                  </a:extLst>
                </p14:cNvPr>
                <p14:cNvContentPartPr/>
                <p14:nvPr/>
              </p14:nvContentPartPr>
              <p14:xfrm>
                <a:off x="4156644" y="476165"/>
                <a:ext cx="114480" cy="197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6E2D4B-B00F-7CA4-DAF2-FDABAF3A05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47644" y="467525"/>
                  <a:ext cx="13212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4721221-E532-F455-F7D7-C61B890E3BA0}"/>
              </a:ext>
            </a:extLst>
          </p:cNvPr>
          <p:cNvGrpSpPr/>
          <p:nvPr/>
        </p:nvGrpSpPr>
        <p:grpSpPr>
          <a:xfrm>
            <a:off x="4745604" y="359525"/>
            <a:ext cx="1461960" cy="387000"/>
            <a:chOff x="4745604" y="359525"/>
            <a:chExt cx="146196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AC7BC4-4E52-06F0-CEF6-FFC6DA38DEC7}"/>
                    </a:ext>
                  </a:extLst>
                </p14:cNvPr>
                <p14:cNvContentPartPr/>
                <p14:nvPr/>
              </p14:nvContentPartPr>
              <p14:xfrm>
                <a:off x="4745604" y="466445"/>
                <a:ext cx="177840" cy="280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AC7BC4-4E52-06F0-CEF6-FFC6DA38DE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36604" y="457805"/>
                  <a:ext cx="195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F98A07-959F-FD7D-47EB-5B4C20EB15F5}"/>
                    </a:ext>
                  </a:extLst>
                </p14:cNvPr>
                <p14:cNvContentPartPr/>
                <p14:nvPr/>
              </p14:nvContentPartPr>
              <p14:xfrm>
                <a:off x="5038284" y="466445"/>
                <a:ext cx="119520" cy="100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F98A07-959F-FD7D-47EB-5B4C20EB15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29644" y="457805"/>
                  <a:ext cx="137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BC7939-9502-ABB7-1DDC-92ED3A880815}"/>
                    </a:ext>
                  </a:extLst>
                </p14:cNvPr>
                <p14:cNvContentPartPr/>
                <p14:nvPr/>
              </p14:nvContentPartPr>
              <p14:xfrm>
                <a:off x="5243484" y="437285"/>
                <a:ext cx="123480" cy="138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BC7939-9502-ABB7-1DDC-92ED3A88081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4844" y="428285"/>
                  <a:ext cx="14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6744DB-98CF-9C65-7457-2267C94AF41B}"/>
                    </a:ext>
                  </a:extLst>
                </p14:cNvPr>
                <p14:cNvContentPartPr/>
                <p14:nvPr/>
              </p14:nvContentPartPr>
              <p14:xfrm>
                <a:off x="5446884" y="447365"/>
                <a:ext cx="39600" cy="150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6744DB-98CF-9C65-7457-2267C94AF4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38244" y="438365"/>
                  <a:ext cx="57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A80972-E6CB-9264-904F-296AA11448A3}"/>
                    </a:ext>
                  </a:extLst>
                </p14:cNvPr>
                <p14:cNvContentPartPr/>
                <p14:nvPr/>
              </p14:nvContentPartPr>
              <p14:xfrm>
                <a:off x="5573244" y="447365"/>
                <a:ext cx="42120" cy="11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A80972-E6CB-9264-904F-296AA11448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64604" y="438365"/>
                  <a:ext cx="5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C25568-87F7-B422-4A8D-5F471A62E709}"/>
                    </a:ext>
                  </a:extLst>
                </p14:cNvPr>
                <p14:cNvContentPartPr/>
                <p14:nvPr/>
              </p14:nvContentPartPr>
              <p14:xfrm>
                <a:off x="5636604" y="466445"/>
                <a:ext cx="117720" cy="140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C25568-87F7-B422-4A8D-5F471A62E7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27964" y="457805"/>
                  <a:ext cx="135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56423D-6375-3D90-AD65-0D0699CBB3EC}"/>
                    </a:ext>
                  </a:extLst>
                </p14:cNvPr>
                <p14:cNvContentPartPr/>
                <p14:nvPr/>
              </p14:nvContentPartPr>
              <p14:xfrm>
                <a:off x="5847924" y="437285"/>
                <a:ext cx="194400" cy="142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56423D-6375-3D90-AD65-0D0699CBB3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39284" y="428285"/>
                  <a:ext cx="212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19B150-B159-AE8F-102D-1268CA165FD8}"/>
                    </a:ext>
                  </a:extLst>
                </p14:cNvPr>
                <p14:cNvContentPartPr/>
                <p14:nvPr/>
              </p14:nvContentPartPr>
              <p14:xfrm>
                <a:off x="5904444" y="359525"/>
                <a:ext cx="27000" cy="39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19B150-B159-AE8F-102D-1268CA165F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95444" y="350525"/>
                  <a:ext cx="4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6B48B2-5940-567B-0A3C-25B49B247AF8}"/>
                    </a:ext>
                  </a:extLst>
                </p14:cNvPr>
                <p14:cNvContentPartPr/>
                <p14:nvPr/>
              </p14:nvContentPartPr>
              <p14:xfrm>
                <a:off x="6079404" y="437285"/>
                <a:ext cx="128160" cy="125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6B48B2-5940-567B-0A3C-25B49B247A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70404" y="428285"/>
                  <a:ext cx="1458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CD6FDC6-025A-4E57-9520-C99EA1FDB92E}"/>
              </a:ext>
            </a:extLst>
          </p:cNvPr>
          <p:cNvGrpSpPr/>
          <p:nvPr/>
        </p:nvGrpSpPr>
        <p:grpSpPr>
          <a:xfrm>
            <a:off x="6711204" y="272045"/>
            <a:ext cx="1268640" cy="464400"/>
            <a:chOff x="6711204" y="272045"/>
            <a:chExt cx="126864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DAC07C-80CA-7ADD-6E18-AD4E495B2278}"/>
                    </a:ext>
                  </a:extLst>
                </p14:cNvPr>
                <p14:cNvContentPartPr/>
                <p14:nvPr/>
              </p14:nvContentPartPr>
              <p14:xfrm>
                <a:off x="6711204" y="398405"/>
                <a:ext cx="117720" cy="142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DAC07C-80CA-7ADD-6E18-AD4E495B22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02564" y="389765"/>
                  <a:ext cx="135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822178-DC40-9493-C1FF-B3F6E10DBDAE}"/>
                    </a:ext>
                  </a:extLst>
                </p14:cNvPr>
                <p14:cNvContentPartPr/>
                <p14:nvPr/>
              </p14:nvContentPartPr>
              <p14:xfrm>
                <a:off x="6884364" y="438365"/>
                <a:ext cx="100800" cy="298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822178-DC40-9493-C1FF-B3F6E10DBD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5724" y="429725"/>
                  <a:ext cx="118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3E7EF9-0BC2-7706-3D62-FACC27316FBE}"/>
                    </a:ext>
                  </a:extLst>
                </p14:cNvPr>
                <p14:cNvContentPartPr/>
                <p14:nvPr/>
              </p14:nvContentPartPr>
              <p14:xfrm>
                <a:off x="7101084" y="427565"/>
                <a:ext cx="21600" cy="12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3E7EF9-0BC2-7706-3D62-FACC27316F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92084" y="418565"/>
                  <a:ext cx="39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65901FB-6CDE-09A1-8BEB-CFD9EA10D241}"/>
                    </a:ext>
                  </a:extLst>
                </p14:cNvPr>
                <p14:cNvContentPartPr/>
                <p14:nvPr/>
              </p14:nvContentPartPr>
              <p14:xfrm>
                <a:off x="7187484" y="289685"/>
                <a:ext cx="139680" cy="216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65901FB-6CDE-09A1-8BEB-CFD9EA10D2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78844" y="281045"/>
                  <a:ext cx="157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3F890B-A3A8-6855-DE7D-8158EE2A5029}"/>
                    </a:ext>
                  </a:extLst>
                </p14:cNvPr>
                <p14:cNvContentPartPr/>
                <p14:nvPr/>
              </p14:nvContentPartPr>
              <p14:xfrm>
                <a:off x="7392684" y="272045"/>
                <a:ext cx="175680" cy="416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3F890B-A3A8-6855-DE7D-8158EE2A50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84044" y="263405"/>
                  <a:ext cx="1933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E2979D-AD44-65DA-D886-F8AB507C91F8}"/>
                    </a:ext>
                  </a:extLst>
                </p14:cNvPr>
                <p14:cNvContentPartPr/>
                <p14:nvPr/>
              </p14:nvContentPartPr>
              <p14:xfrm>
                <a:off x="7637484" y="475805"/>
                <a:ext cx="135000" cy="85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E2979D-AD44-65DA-D886-F8AB507C91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28484" y="467165"/>
                  <a:ext cx="152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C99140-A3D0-4376-CCFA-36D8563BD6B3}"/>
                    </a:ext>
                  </a:extLst>
                </p14:cNvPr>
                <p14:cNvContentPartPr/>
                <p14:nvPr/>
              </p14:nvContentPartPr>
              <p14:xfrm>
                <a:off x="7684644" y="349805"/>
                <a:ext cx="15480" cy="45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C99140-A3D0-4376-CCFA-36D8563BD6B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76004" y="341165"/>
                  <a:ext cx="33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DF771E4-C57A-27AC-E37E-5EBC3DEA64D6}"/>
                    </a:ext>
                  </a:extLst>
                </p14:cNvPr>
                <p14:cNvContentPartPr/>
                <p14:nvPr/>
              </p14:nvContentPartPr>
              <p14:xfrm>
                <a:off x="7840164" y="421805"/>
                <a:ext cx="139680" cy="94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DF771E4-C57A-27AC-E37E-5EBC3DEA64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31164" y="412805"/>
                  <a:ext cx="157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ADB720-E396-B3E1-FB60-A464C2A941EF}"/>
              </a:ext>
            </a:extLst>
          </p:cNvPr>
          <p:cNvGrpSpPr/>
          <p:nvPr/>
        </p:nvGrpSpPr>
        <p:grpSpPr>
          <a:xfrm>
            <a:off x="296364" y="1401725"/>
            <a:ext cx="1447920" cy="482400"/>
            <a:chOff x="301044" y="1383725"/>
            <a:chExt cx="1447920" cy="4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170482-D008-628A-C8D0-1CC654A5D1CE}"/>
                    </a:ext>
                  </a:extLst>
                </p14:cNvPr>
                <p14:cNvContentPartPr/>
                <p14:nvPr/>
              </p14:nvContentPartPr>
              <p14:xfrm>
                <a:off x="301044" y="1383725"/>
                <a:ext cx="149400" cy="28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170482-D008-628A-C8D0-1CC654A5D1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404" y="1375085"/>
                  <a:ext cx="167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FB48F0A-A9EA-9F6F-9515-C95984257957}"/>
                    </a:ext>
                  </a:extLst>
                </p14:cNvPr>
                <p14:cNvContentPartPr/>
                <p14:nvPr/>
              </p14:nvContentPartPr>
              <p14:xfrm>
                <a:off x="522804" y="1547885"/>
                <a:ext cx="52920" cy="318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FB48F0A-A9EA-9F6F-9515-C9598425795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4164" y="1538885"/>
                  <a:ext cx="70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F98A07-8B53-7AA2-307C-DA3410133555}"/>
                    </a:ext>
                  </a:extLst>
                </p14:cNvPr>
                <p14:cNvContentPartPr/>
                <p14:nvPr/>
              </p14:nvContentPartPr>
              <p14:xfrm>
                <a:off x="699924" y="1565885"/>
                <a:ext cx="7920" cy="102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F98A07-8B53-7AA2-307C-DA34101335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1284" y="1557245"/>
                  <a:ext cx="2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4B58DB-41B5-CF83-E24E-5987AFB0AC65}"/>
                    </a:ext>
                  </a:extLst>
                </p14:cNvPr>
                <p14:cNvContentPartPr/>
                <p14:nvPr/>
              </p14:nvContentPartPr>
              <p14:xfrm>
                <a:off x="806844" y="1564445"/>
                <a:ext cx="159480" cy="132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4B58DB-41B5-CF83-E24E-5987AFB0AC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8204" y="1555445"/>
                  <a:ext cx="177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4DECCD-6082-63EA-7F7E-9596C1BAE6A6}"/>
                    </a:ext>
                  </a:extLst>
                </p14:cNvPr>
                <p14:cNvContentPartPr/>
                <p14:nvPr/>
              </p14:nvContentPartPr>
              <p14:xfrm>
                <a:off x="1071804" y="1565885"/>
                <a:ext cx="168120" cy="138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4DECCD-6082-63EA-7F7E-9596C1BAE6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2804" y="1557245"/>
                  <a:ext cx="185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548D89-6417-7554-B03A-F73F665642FB}"/>
                    </a:ext>
                  </a:extLst>
                </p14:cNvPr>
                <p14:cNvContentPartPr/>
                <p14:nvPr/>
              </p14:nvContentPartPr>
              <p14:xfrm>
                <a:off x="1058844" y="1565885"/>
                <a:ext cx="30960" cy="244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548D89-6417-7554-B03A-F73F665642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9844" y="1557245"/>
                  <a:ext cx="48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13230D-91C2-EC91-5023-4DB90565D3A0}"/>
                    </a:ext>
                  </a:extLst>
                </p14:cNvPr>
                <p14:cNvContentPartPr/>
                <p14:nvPr/>
              </p14:nvContentPartPr>
              <p14:xfrm>
                <a:off x="1270524" y="1573805"/>
                <a:ext cx="101520" cy="82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13230D-91C2-EC91-5023-4DB90565D3A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61884" y="1564805"/>
                  <a:ext cx="119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CA42971-6AEF-F22D-8631-0C60885AF7D6}"/>
                    </a:ext>
                  </a:extLst>
                </p14:cNvPr>
                <p14:cNvContentPartPr/>
                <p14:nvPr/>
              </p14:nvContentPartPr>
              <p14:xfrm>
                <a:off x="1293204" y="1439525"/>
                <a:ext cx="12240" cy="73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CA42971-6AEF-F22D-8631-0C60885AF7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84564" y="1430525"/>
                  <a:ext cx="29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C337E1-5A5A-772C-4909-E93400D7FD46}"/>
                    </a:ext>
                  </a:extLst>
                </p14:cNvPr>
                <p14:cNvContentPartPr/>
                <p14:nvPr/>
              </p14:nvContentPartPr>
              <p14:xfrm>
                <a:off x="1452324" y="1536005"/>
                <a:ext cx="104400" cy="168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C337E1-5A5A-772C-4909-E93400D7FD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43324" y="1527365"/>
                  <a:ext cx="122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834E31-145B-08EA-0D36-182C06C5A952}"/>
                    </a:ext>
                  </a:extLst>
                </p14:cNvPr>
                <p14:cNvContentPartPr/>
                <p14:nvPr/>
              </p14:nvContentPartPr>
              <p14:xfrm>
                <a:off x="1731324" y="1556165"/>
                <a:ext cx="360" cy="2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834E31-145B-08EA-0D36-182C06C5A9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22684" y="154752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046A78-DCF0-DE23-EDBC-512F70D7E161}"/>
                    </a:ext>
                  </a:extLst>
                </p14:cNvPr>
                <p14:cNvContentPartPr/>
                <p14:nvPr/>
              </p14:nvContentPartPr>
              <p14:xfrm>
                <a:off x="1741044" y="1643645"/>
                <a:ext cx="792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046A78-DCF0-DE23-EDBC-512F70D7E1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32044" y="163464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54C6E7-FBC5-202C-AFF2-FCD79649DF98}"/>
              </a:ext>
            </a:extLst>
          </p:cNvPr>
          <p:cNvGrpSpPr/>
          <p:nvPr/>
        </p:nvGrpSpPr>
        <p:grpSpPr>
          <a:xfrm>
            <a:off x="2090244" y="1361405"/>
            <a:ext cx="1422360" cy="588600"/>
            <a:chOff x="2090244" y="1361405"/>
            <a:chExt cx="142236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1B56F7-CDAE-0FFA-82BE-5FCAA8B36971}"/>
                    </a:ext>
                  </a:extLst>
                </p14:cNvPr>
                <p14:cNvContentPartPr/>
                <p14:nvPr/>
              </p14:nvContentPartPr>
              <p14:xfrm>
                <a:off x="2090244" y="1400285"/>
                <a:ext cx="79200" cy="324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1B56F7-CDAE-0FFA-82BE-5FCAA8B3697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81244" y="1391645"/>
                  <a:ext cx="968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7C156D-FD2F-61CC-1C22-DF9399F1086B}"/>
                    </a:ext>
                  </a:extLst>
                </p14:cNvPr>
                <p14:cNvContentPartPr/>
                <p14:nvPr/>
              </p14:nvContentPartPr>
              <p14:xfrm>
                <a:off x="2118324" y="1361405"/>
                <a:ext cx="196920" cy="414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7C156D-FD2F-61CC-1C22-DF9399F108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09684" y="1352405"/>
                  <a:ext cx="2145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AEF276-9DF3-8644-63AE-B34544D8162C}"/>
                    </a:ext>
                  </a:extLst>
                </p14:cNvPr>
                <p14:cNvContentPartPr/>
                <p14:nvPr/>
              </p14:nvContentPartPr>
              <p14:xfrm>
                <a:off x="2430804" y="1622405"/>
                <a:ext cx="119520" cy="144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6AEF276-9DF3-8644-63AE-B34544D8162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22164" y="1613765"/>
                  <a:ext cx="137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93DF90B-D64F-AF0B-6152-AA3E2B320331}"/>
                    </a:ext>
                  </a:extLst>
                </p14:cNvPr>
                <p14:cNvContentPartPr/>
                <p14:nvPr/>
              </p14:nvContentPartPr>
              <p14:xfrm>
                <a:off x="2509284" y="1497845"/>
                <a:ext cx="360" cy="1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93DF90B-D64F-AF0B-6152-AA3E2B32033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00644" y="1489205"/>
                  <a:ext cx="18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A3224F-CF10-F8AD-21BD-ACC79A4C2A1F}"/>
                    </a:ext>
                  </a:extLst>
                </p14:cNvPr>
                <p14:cNvContentPartPr/>
                <p14:nvPr/>
              </p14:nvContentPartPr>
              <p14:xfrm>
                <a:off x="2645364" y="1613405"/>
                <a:ext cx="92160" cy="132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A3224F-CF10-F8AD-21BD-ACC79A4C2A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36724" y="1604405"/>
                  <a:ext cx="109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D78FE7D-F171-65B0-79B5-4A416353C3AA}"/>
                    </a:ext>
                  </a:extLst>
                </p14:cNvPr>
                <p14:cNvContentPartPr/>
                <p14:nvPr/>
              </p14:nvContentPartPr>
              <p14:xfrm>
                <a:off x="2838684" y="1587485"/>
                <a:ext cx="240120" cy="153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D78FE7D-F171-65B0-79B5-4A416353C3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29684" y="1578485"/>
                  <a:ext cx="257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D86FC67-45DC-0D2A-E029-B6F66249E183}"/>
                    </a:ext>
                  </a:extLst>
                </p14:cNvPr>
                <p14:cNvContentPartPr/>
                <p14:nvPr/>
              </p14:nvContentPartPr>
              <p14:xfrm>
                <a:off x="3102564" y="1606205"/>
                <a:ext cx="175320" cy="133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D86FC67-45DC-0D2A-E029-B6F66249E18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93564" y="1597205"/>
                  <a:ext cx="192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965906-5028-5AF0-B17C-DBBF88F5E756}"/>
                    </a:ext>
                  </a:extLst>
                </p14:cNvPr>
                <p14:cNvContentPartPr/>
                <p14:nvPr/>
              </p14:nvContentPartPr>
              <p14:xfrm>
                <a:off x="3083484" y="1633925"/>
                <a:ext cx="44640" cy="316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965906-5028-5AF0-B17C-DBBF88F5E7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74484" y="1624925"/>
                  <a:ext cx="62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E4E224-BD52-4505-AF2B-BA9D5030BCF2}"/>
                    </a:ext>
                  </a:extLst>
                </p14:cNvPr>
                <p14:cNvContentPartPr/>
                <p14:nvPr/>
              </p14:nvContentPartPr>
              <p14:xfrm>
                <a:off x="3365724" y="1590365"/>
                <a:ext cx="146880" cy="159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E4E224-BD52-4505-AF2B-BA9D5030BC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56724" y="1581365"/>
                  <a:ext cx="16452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CAD7EAA-6F2F-7DF4-093E-6C80C66E3326}"/>
              </a:ext>
            </a:extLst>
          </p:cNvPr>
          <p:cNvGrpSpPr/>
          <p:nvPr/>
        </p:nvGrpSpPr>
        <p:grpSpPr>
          <a:xfrm>
            <a:off x="3948924" y="1341965"/>
            <a:ext cx="358560" cy="351360"/>
            <a:chOff x="3948924" y="1341965"/>
            <a:chExt cx="35856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341FB1-1610-B447-DE79-040A66B1513A}"/>
                    </a:ext>
                  </a:extLst>
                </p14:cNvPr>
                <p14:cNvContentPartPr/>
                <p14:nvPr/>
              </p14:nvContentPartPr>
              <p14:xfrm>
                <a:off x="3948924" y="1466525"/>
                <a:ext cx="185040" cy="226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341FB1-1610-B447-DE79-040A66B151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40284" y="1457885"/>
                  <a:ext cx="202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5A72A6-736C-4EF6-7D3B-8C68FA0B53A8}"/>
                    </a:ext>
                  </a:extLst>
                </p14:cNvPr>
                <p14:cNvContentPartPr/>
                <p14:nvPr/>
              </p14:nvContentPartPr>
              <p14:xfrm>
                <a:off x="4152684" y="1449245"/>
                <a:ext cx="49680" cy="225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5A72A6-736C-4EF6-7D3B-8C68FA0B53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43684" y="1440245"/>
                  <a:ext cx="67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D9F9A2-B7B0-BFCC-A52F-66677D39843E}"/>
                    </a:ext>
                  </a:extLst>
                </p14:cNvPr>
                <p14:cNvContentPartPr/>
                <p14:nvPr/>
              </p14:nvContentPartPr>
              <p14:xfrm>
                <a:off x="4211724" y="1341965"/>
                <a:ext cx="95760" cy="81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D9F9A2-B7B0-BFCC-A52F-66677D39843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02724" y="1333325"/>
                  <a:ext cx="11340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DC653AD-7927-CBC9-BCDD-E94E25571F9E}"/>
                  </a:ext>
                </a:extLst>
              </p14:cNvPr>
              <p14:cNvContentPartPr/>
              <p14:nvPr/>
            </p14:nvContentPartPr>
            <p14:xfrm>
              <a:off x="4418724" y="1750565"/>
              <a:ext cx="65880" cy="1371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DC653AD-7927-CBC9-BCDD-E94E25571F9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09724" y="1741925"/>
                <a:ext cx="8352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2C1A48F-F336-0213-696B-EC6C5268A002}"/>
              </a:ext>
            </a:extLst>
          </p:cNvPr>
          <p:cNvGrpSpPr/>
          <p:nvPr/>
        </p:nvGrpSpPr>
        <p:grpSpPr>
          <a:xfrm>
            <a:off x="4804284" y="1497845"/>
            <a:ext cx="762120" cy="330480"/>
            <a:chOff x="4804284" y="1497845"/>
            <a:chExt cx="76212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B5CD10-1802-CEB5-C933-C0065FE82B6F}"/>
                    </a:ext>
                  </a:extLst>
                </p14:cNvPr>
                <p14:cNvContentPartPr/>
                <p14:nvPr/>
              </p14:nvContentPartPr>
              <p14:xfrm>
                <a:off x="4804284" y="1640405"/>
                <a:ext cx="99000" cy="101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B5CD10-1802-CEB5-C933-C0065FE82B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95284" y="1631765"/>
                  <a:ext cx="116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F73085E-3A90-CF36-37CF-9378BF0A645F}"/>
                    </a:ext>
                  </a:extLst>
                </p14:cNvPr>
                <p14:cNvContentPartPr/>
                <p14:nvPr/>
              </p14:nvContentPartPr>
              <p14:xfrm>
                <a:off x="4863324" y="1497845"/>
                <a:ext cx="4320" cy="38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F73085E-3A90-CF36-37CF-9378BF0A64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54684" y="1489205"/>
                  <a:ext cx="21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8461138-850F-0BA8-2627-3BC5502EB9C7}"/>
                    </a:ext>
                  </a:extLst>
                </p14:cNvPr>
                <p14:cNvContentPartPr/>
                <p14:nvPr/>
              </p14:nvContentPartPr>
              <p14:xfrm>
                <a:off x="5010204" y="1621685"/>
                <a:ext cx="147240" cy="206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8461138-850F-0BA8-2627-3BC5502EB9C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1564" y="1612685"/>
                  <a:ext cx="164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D0A46B-CC93-76ED-352F-F0D080656E07}"/>
                    </a:ext>
                  </a:extLst>
                </p14:cNvPr>
                <p14:cNvContentPartPr/>
                <p14:nvPr/>
              </p14:nvContentPartPr>
              <p14:xfrm>
                <a:off x="5280924" y="1611605"/>
                <a:ext cx="89640" cy="109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D0A46B-CC93-76ED-352F-F0D080656E0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71924" y="1602965"/>
                  <a:ext cx="107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0DAD7C-2C46-AA89-8187-1466002BCD20}"/>
                    </a:ext>
                  </a:extLst>
                </p14:cNvPr>
                <p14:cNvContentPartPr/>
                <p14:nvPr/>
              </p14:nvContentPartPr>
              <p14:xfrm>
                <a:off x="5456604" y="1614485"/>
                <a:ext cx="109800" cy="118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0DAD7C-2C46-AA89-8187-1466002BCD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47964" y="1605845"/>
                  <a:ext cx="1274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FEE710B-E098-B526-7B69-5301109E797C}"/>
                  </a:ext>
                </a:extLst>
              </p14:cNvPr>
              <p14:cNvContentPartPr/>
              <p14:nvPr/>
            </p14:nvContentPartPr>
            <p14:xfrm>
              <a:off x="6054564" y="1555445"/>
              <a:ext cx="147960" cy="1393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FEE710B-E098-B526-7B69-5301109E79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045924" y="1546805"/>
                <a:ext cx="1656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5D10D268-9C9F-3BF2-CDB8-F8D322506229}"/>
              </a:ext>
            </a:extLst>
          </p:cNvPr>
          <p:cNvGrpSpPr/>
          <p:nvPr/>
        </p:nvGrpSpPr>
        <p:grpSpPr>
          <a:xfrm>
            <a:off x="6622284" y="1478045"/>
            <a:ext cx="246600" cy="233280"/>
            <a:chOff x="6622284" y="1478045"/>
            <a:chExt cx="24660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A600B7E-4463-45AD-9BED-FDAB6171B747}"/>
                    </a:ext>
                  </a:extLst>
                </p14:cNvPr>
                <p14:cNvContentPartPr/>
                <p14:nvPr/>
              </p14:nvContentPartPr>
              <p14:xfrm>
                <a:off x="6622284" y="1496405"/>
                <a:ext cx="120960" cy="187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A600B7E-4463-45AD-9BED-FDAB6171B74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13644" y="1487765"/>
                  <a:ext cx="138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DF9F2AE-2405-1F1B-B62D-2C600FE398F5}"/>
                    </a:ext>
                  </a:extLst>
                </p14:cNvPr>
                <p14:cNvContentPartPr/>
                <p14:nvPr/>
              </p14:nvContentPartPr>
              <p14:xfrm>
                <a:off x="6738924" y="1478045"/>
                <a:ext cx="129960" cy="233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DF9F2AE-2405-1F1B-B62D-2C600FE398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29924" y="1469405"/>
                  <a:ext cx="14760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4C993BF-B860-136C-A827-43290CD02B59}"/>
                  </a:ext>
                </a:extLst>
              </p14:cNvPr>
              <p14:cNvContentPartPr/>
              <p14:nvPr/>
            </p14:nvContentPartPr>
            <p14:xfrm>
              <a:off x="7373244" y="1381205"/>
              <a:ext cx="8280" cy="252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4C993BF-B860-136C-A827-43290CD02B5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364244" y="1372205"/>
                <a:ext cx="259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EB48F38-F4AD-85DB-09FF-BAF9C78FEB3A}"/>
              </a:ext>
            </a:extLst>
          </p:cNvPr>
          <p:cNvGrpSpPr/>
          <p:nvPr/>
        </p:nvGrpSpPr>
        <p:grpSpPr>
          <a:xfrm>
            <a:off x="7149684" y="1507565"/>
            <a:ext cx="961920" cy="184680"/>
            <a:chOff x="7149684" y="1507565"/>
            <a:chExt cx="96192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E249210-E353-676F-8435-2E5734CF4D33}"/>
                    </a:ext>
                  </a:extLst>
                </p14:cNvPr>
                <p14:cNvContentPartPr/>
                <p14:nvPr/>
              </p14:nvContentPartPr>
              <p14:xfrm>
                <a:off x="7149684" y="1508285"/>
                <a:ext cx="163440" cy="167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E249210-E353-676F-8435-2E5734CF4D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41044" y="1499285"/>
                  <a:ext cx="181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2401E1E-41BF-E04A-4149-5FEFF2BF2210}"/>
                    </a:ext>
                  </a:extLst>
                </p14:cNvPr>
                <p14:cNvContentPartPr/>
                <p14:nvPr/>
              </p14:nvContentPartPr>
              <p14:xfrm>
                <a:off x="7392684" y="1507565"/>
                <a:ext cx="14040" cy="144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2401E1E-41BF-E04A-4149-5FEFF2BF22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84044" y="1498565"/>
                  <a:ext cx="31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1C2ED52-BA99-2FD1-C0EF-1EC13AF627C3}"/>
                    </a:ext>
                  </a:extLst>
                </p14:cNvPr>
                <p14:cNvContentPartPr/>
                <p14:nvPr/>
              </p14:nvContentPartPr>
              <p14:xfrm>
                <a:off x="7528764" y="1536365"/>
                <a:ext cx="105840" cy="122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1C2ED52-BA99-2FD1-C0EF-1EC13AF627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20124" y="1527725"/>
                  <a:ext cx="123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BB549F-671D-2E82-1CAA-32FD3C972D2C}"/>
                    </a:ext>
                  </a:extLst>
                </p14:cNvPr>
                <p14:cNvContentPartPr/>
                <p14:nvPr/>
              </p14:nvContentPartPr>
              <p14:xfrm>
                <a:off x="7760964" y="1554365"/>
                <a:ext cx="350640" cy="137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BB549F-671D-2E82-1CAA-32FD3C972D2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51964" y="1545725"/>
                  <a:ext cx="36828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88E6D6D-EE1B-869E-06E5-6C6CA38930E4}"/>
                  </a:ext>
                </a:extLst>
              </p14:cNvPr>
              <p14:cNvContentPartPr/>
              <p14:nvPr/>
            </p14:nvContentPartPr>
            <p14:xfrm>
              <a:off x="8517684" y="1507565"/>
              <a:ext cx="162720" cy="25632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88E6D6D-EE1B-869E-06E5-6C6CA38930E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509044" y="1498565"/>
                <a:ext cx="1803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4C0D980-1CBB-EB56-F9EA-5F68FFB88D07}"/>
                  </a:ext>
                </a:extLst>
              </p14:cNvPr>
              <p14:cNvContentPartPr/>
              <p14:nvPr/>
            </p14:nvContentPartPr>
            <p14:xfrm>
              <a:off x="8744844" y="1577765"/>
              <a:ext cx="109800" cy="1332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4C0D980-1CBB-EB56-F9EA-5F68FFB88D0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736204" y="1569125"/>
                <a:ext cx="1274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E012E1B-14B8-ED7C-A11B-681DB10715F3}"/>
                  </a:ext>
                </a:extLst>
              </p14:cNvPr>
              <p14:cNvContentPartPr/>
              <p14:nvPr/>
            </p14:nvContentPartPr>
            <p14:xfrm>
              <a:off x="8941044" y="1547885"/>
              <a:ext cx="194040" cy="1317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E012E1B-14B8-ED7C-A11B-681DB10715F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932044" y="1538885"/>
                <a:ext cx="21168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572CE17-EE7B-C20B-D8F4-CEE9061F58B7}"/>
              </a:ext>
            </a:extLst>
          </p:cNvPr>
          <p:cNvGrpSpPr/>
          <p:nvPr/>
        </p:nvGrpSpPr>
        <p:grpSpPr>
          <a:xfrm>
            <a:off x="9240924" y="1449245"/>
            <a:ext cx="706680" cy="253440"/>
            <a:chOff x="9240924" y="1449245"/>
            <a:chExt cx="70668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B971EA-E5B8-68FE-79C8-C08A4E7E78CE}"/>
                    </a:ext>
                  </a:extLst>
                </p14:cNvPr>
                <p14:cNvContentPartPr/>
                <p14:nvPr/>
              </p14:nvContentPartPr>
              <p14:xfrm>
                <a:off x="9240924" y="1571285"/>
                <a:ext cx="8280" cy="100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B971EA-E5B8-68FE-79C8-C08A4E7E78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31924" y="1562285"/>
                  <a:ext cx="25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B1D9AC2-8A13-9E46-192B-45F1A082E4CC}"/>
                    </a:ext>
                  </a:extLst>
                </p14:cNvPr>
                <p14:cNvContentPartPr/>
                <p14:nvPr/>
              </p14:nvContentPartPr>
              <p14:xfrm>
                <a:off x="9357564" y="1565885"/>
                <a:ext cx="26280" cy="124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B1D9AC2-8A13-9E46-192B-45F1A082E4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48564" y="1557245"/>
                  <a:ext cx="43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660690-39C6-B256-F1FA-4AA4EC7DAF4F}"/>
                    </a:ext>
                  </a:extLst>
                </p14:cNvPr>
                <p14:cNvContentPartPr/>
                <p14:nvPr/>
              </p14:nvContentPartPr>
              <p14:xfrm>
                <a:off x="9377724" y="1585325"/>
                <a:ext cx="162720" cy="99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660690-39C6-B256-F1FA-4AA4EC7DAF4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68724" y="1576325"/>
                  <a:ext cx="180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DD1725-1D5D-341D-82A2-EEF60E89D479}"/>
                    </a:ext>
                  </a:extLst>
                </p14:cNvPr>
                <p14:cNvContentPartPr/>
                <p14:nvPr/>
              </p14:nvContentPartPr>
              <p14:xfrm>
                <a:off x="9611724" y="1555085"/>
                <a:ext cx="113760" cy="108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DD1725-1D5D-341D-82A2-EEF60E89D47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02724" y="1546445"/>
                  <a:ext cx="131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597E8CE-CD2C-A86A-62C1-4DE8DDFDC97A}"/>
                    </a:ext>
                  </a:extLst>
                </p14:cNvPr>
                <p14:cNvContentPartPr/>
                <p14:nvPr/>
              </p14:nvContentPartPr>
              <p14:xfrm>
                <a:off x="9620364" y="1449245"/>
                <a:ext cx="23040" cy="45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597E8CE-CD2C-A86A-62C1-4DE8DDFDC9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11724" y="1440245"/>
                  <a:ext cx="4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59CECA3-3A68-8F14-8218-11F56B624531}"/>
                    </a:ext>
                  </a:extLst>
                </p14:cNvPr>
                <p14:cNvContentPartPr/>
                <p14:nvPr/>
              </p14:nvContentPartPr>
              <p14:xfrm>
                <a:off x="9859404" y="1559765"/>
                <a:ext cx="88200" cy="142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59CECA3-3A68-8F14-8218-11F56B6245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50764" y="1551125"/>
                  <a:ext cx="1058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2F4273D-07DB-9674-E406-D497D8F0D4CD}"/>
              </a:ext>
            </a:extLst>
          </p:cNvPr>
          <p:cNvGrpSpPr/>
          <p:nvPr/>
        </p:nvGrpSpPr>
        <p:grpSpPr>
          <a:xfrm>
            <a:off x="10522164" y="1419005"/>
            <a:ext cx="1306800" cy="377280"/>
            <a:chOff x="10522164" y="1419005"/>
            <a:chExt cx="130680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292ADBB-620D-65CE-6840-767FF0621681}"/>
                    </a:ext>
                  </a:extLst>
                </p14:cNvPr>
                <p14:cNvContentPartPr/>
                <p14:nvPr/>
              </p14:nvContentPartPr>
              <p14:xfrm>
                <a:off x="10522164" y="1553285"/>
                <a:ext cx="227520" cy="146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292ADBB-620D-65CE-6840-767FF06216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13164" y="1544285"/>
                  <a:ext cx="245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C062CBD-2F66-30BB-EDE4-EBD3E5EF6992}"/>
                    </a:ext>
                  </a:extLst>
                </p14:cNvPr>
                <p14:cNvContentPartPr/>
                <p14:nvPr/>
              </p14:nvContentPartPr>
              <p14:xfrm>
                <a:off x="10793244" y="1540325"/>
                <a:ext cx="112320" cy="255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C062CBD-2F66-30BB-EDE4-EBD3E5EF699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84244" y="1531325"/>
                  <a:ext cx="129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E6D80A-7729-6508-AC4F-A0280A1D68A8}"/>
                    </a:ext>
                  </a:extLst>
                </p14:cNvPr>
                <p14:cNvContentPartPr/>
                <p14:nvPr/>
              </p14:nvContentPartPr>
              <p14:xfrm>
                <a:off x="11011404" y="1556165"/>
                <a:ext cx="16920" cy="118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E6D80A-7729-6508-AC4F-A0280A1D68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02764" y="1547525"/>
                  <a:ext cx="34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75BEEE-C8E2-64D1-7D46-D0DA3B5253B3}"/>
                    </a:ext>
                  </a:extLst>
                </p14:cNvPr>
                <p14:cNvContentPartPr/>
                <p14:nvPr/>
              </p14:nvContentPartPr>
              <p14:xfrm>
                <a:off x="11056764" y="1419005"/>
                <a:ext cx="178200" cy="251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75BEEE-C8E2-64D1-7D46-D0DA3B5253B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48124" y="1410005"/>
                  <a:ext cx="195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169F1F6-96D9-6245-D561-70D09721431B}"/>
                    </a:ext>
                  </a:extLst>
                </p14:cNvPr>
                <p14:cNvContentPartPr/>
                <p14:nvPr/>
              </p14:nvContentPartPr>
              <p14:xfrm>
                <a:off x="11312004" y="1594685"/>
                <a:ext cx="119880" cy="853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169F1F6-96D9-6245-D561-70D09721431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03004" y="1586045"/>
                  <a:ext cx="137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7C85C6-EF19-4659-C9E8-55738725E8E5}"/>
                    </a:ext>
                  </a:extLst>
                </p14:cNvPr>
                <p14:cNvContentPartPr/>
                <p14:nvPr/>
              </p14:nvContentPartPr>
              <p14:xfrm>
                <a:off x="11313084" y="1594685"/>
                <a:ext cx="43200" cy="197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7C85C6-EF19-4659-C9E8-55738725E8E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04084" y="1586045"/>
                  <a:ext cx="60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9B8742-4BAC-8CE6-36D8-31A5861630EF}"/>
                    </a:ext>
                  </a:extLst>
                </p14:cNvPr>
                <p14:cNvContentPartPr/>
                <p14:nvPr/>
              </p14:nvContentPartPr>
              <p14:xfrm>
                <a:off x="11526564" y="1602245"/>
                <a:ext cx="96120" cy="69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9B8742-4BAC-8CE6-36D8-31A5861630E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17564" y="1593605"/>
                  <a:ext cx="113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1E6CFC-D5FD-12BF-5067-24BE3A7EE3EB}"/>
                    </a:ext>
                  </a:extLst>
                </p14:cNvPr>
                <p14:cNvContentPartPr/>
                <p14:nvPr/>
              </p14:nvContentPartPr>
              <p14:xfrm>
                <a:off x="11565804" y="1468325"/>
                <a:ext cx="360" cy="766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1E6CFC-D5FD-12BF-5067-24BE3A7EE3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556804" y="1459685"/>
                  <a:ext cx="18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FB52EC-F5BF-F595-4E8F-B219ACC97A81}"/>
                    </a:ext>
                  </a:extLst>
                </p14:cNvPr>
                <p14:cNvContentPartPr/>
                <p14:nvPr/>
              </p14:nvContentPartPr>
              <p14:xfrm>
                <a:off x="11740764" y="1558325"/>
                <a:ext cx="88200" cy="144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FB52EC-F5BF-F595-4E8F-B219ACC97A8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732124" y="1549325"/>
                  <a:ext cx="1058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B5AE909-57E4-DDA3-05B2-67FEF453A2FE}"/>
              </a:ext>
            </a:extLst>
          </p:cNvPr>
          <p:cNvGrpSpPr/>
          <p:nvPr/>
        </p:nvGrpSpPr>
        <p:grpSpPr>
          <a:xfrm>
            <a:off x="271524" y="2120285"/>
            <a:ext cx="620280" cy="212760"/>
            <a:chOff x="271524" y="2120285"/>
            <a:chExt cx="62028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EE1586-EC99-FD5A-8A8F-8BA3BA9339E9}"/>
                    </a:ext>
                  </a:extLst>
                </p14:cNvPr>
                <p14:cNvContentPartPr/>
                <p14:nvPr/>
              </p14:nvContentPartPr>
              <p14:xfrm>
                <a:off x="271524" y="2120285"/>
                <a:ext cx="20520" cy="162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EE1586-EC99-FD5A-8A8F-8BA3BA9339E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2524" y="2111285"/>
                  <a:ext cx="38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A118546-D291-CDD5-FE65-D4D21C513179}"/>
                    </a:ext>
                  </a:extLst>
                </p14:cNvPr>
                <p14:cNvContentPartPr/>
                <p14:nvPr/>
              </p14:nvContentPartPr>
              <p14:xfrm>
                <a:off x="308964" y="2148005"/>
                <a:ext cx="118440" cy="122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A118546-D291-CDD5-FE65-D4D21C51317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0324" y="2139005"/>
                  <a:ext cx="136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B120F99-6551-FEEE-806E-EE538648D308}"/>
                    </a:ext>
                  </a:extLst>
                </p14:cNvPr>
                <p14:cNvContentPartPr/>
                <p14:nvPr/>
              </p14:nvContentPartPr>
              <p14:xfrm>
                <a:off x="519924" y="2171765"/>
                <a:ext cx="371880" cy="161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B120F99-6551-FEEE-806E-EE538648D3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0924" y="2163125"/>
                  <a:ext cx="3895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005C44F-A356-D500-79E9-B63626A70A70}"/>
                  </a:ext>
                </a:extLst>
              </p14:cNvPr>
              <p14:cNvContentPartPr/>
              <p14:nvPr/>
            </p14:nvContentPartPr>
            <p14:xfrm>
              <a:off x="1284924" y="2198405"/>
              <a:ext cx="151920" cy="13104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005C44F-A356-D500-79E9-B63626A70A7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75924" y="2189405"/>
                <a:ext cx="169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0314F03E-031A-A1D2-8571-01F64FB21BE3}"/>
                  </a:ext>
                </a:extLst>
              </p14:cNvPr>
              <p14:cNvContentPartPr/>
              <p14:nvPr/>
            </p14:nvContentPartPr>
            <p14:xfrm>
              <a:off x="1886844" y="2203085"/>
              <a:ext cx="173160" cy="1382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0314F03E-031A-A1D2-8571-01F64FB21BE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877844" y="2194085"/>
                <a:ext cx="19080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888BD2A-E9F5-1355-4C22-A76182706BA5}"/>
              </a:ext>
            </a:extLst>
          </p:cNvPr>
          <p:cNvGrpSpPr/>
          <p:nvPr/>
        </p:nvGrpSpPr>
        <p:grpSpPr>
          <a:xfrm>
            <a:off x="2426844" y="2081405"/>
            <a:ext cx="869400" cy="252000"/>
            <a:chOff x="2426844" y="2081405"/>
            <a:chExt cx="86940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91B64E3-C220-BDD8-EFE9-721FA00A9CD2}"/>
                    </a:ext>
                  </a:extLst>
                </p14:cNvPr>
                <p14:cNvContentPartPr/>
                <p14:nvPr/>
              </p14:nvContentPartPr>
              <p14:xfrm>
                <a:off x="2426844" y="2187245"/>
                <a:ext cx="148680" cy="119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91B64E3-C220-BDD8-EFE9-721FA00A9CD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17844" y="2178245"/>
                  <a:ext cx="166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D8F45BA-FD4E-EB9D-9A9C-266ADC0F26C8}"/>
                    </a:ext>
                  </a:extLst>
                </p14:cNvPr>
                <p14:cNvContentPartPr/>
                <p14:nvPr/>
              </p14:nvContentPartPr>
              <p14:xfrm>
                <a:off x="2616564" y="2188325"/>
                <a:ext cx="64080" cy="86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D8F45BA-FD4E-EB9D-9A9C-266ADC0F26C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07564" y="2179325"/>
                  <a:ext cx="81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9D70468-818B-834C-F054-1A9D4A965538}"/>
                    </a:ext>
                  </a:extLst>
                </p14:cNvPr>
                <p14:cNvContentPartPr/>
                <p14:nvPr/>
              </p14:nvContentPartPr>
              <p14:xfrm>
                <a:off x="2577324" y="2081405"/>
                <a:ext cx="360" cy="19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9D70468-818B-834C-F054-1A9D4A96553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68684" y="2072765"/>
                  <a:ext cx="18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CB5B648-0F31-E6C6-13D4-1121BEE2BEDD}"/>
                    </a:ext>
                  </a:extLst>
                </p14:cNvPr>
                <p14:cNvContentPartPr/>
                <p14:nvPr/>
              </p14:nvContentPartPr>
              <p14:xfrm>
                <a:off x="2723484" y="2207765"/>
                <a:ext cx="136800" cy="66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CB5B648-0F31-E6C6-13D4-1121BEE2BED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14844" y="2198765"/>
                  <a:ext cx="154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092567E-0DED-8279-5EC0-321633F0A2AD}"/>
                    </a:ext>
                  </a:extLst>
                </p14:cNvPr>
                <p14:cNvContentPartPr/>
                <p14:nvPr/>
              </p14:nvContentPartPr>
              <p14:xfrm>
                <a:off x="2926164" y="2203445"/>
                <a:ext cx="370080" cy="129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092567E-0DED-8279-5EC0-321633F0A2A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17524" y="2194805"/>
                  <a:ext cx="3877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1ADE983-6048-404E-E2B6-B0C3319451C8}"/>
              </a:ext>
            </a:extLst>
          </p:cNvPr>
          <p:cNvGrpSpPr/>
          <p:nvPr/>
        </p:nvGrpSpPr>
        <p:grpSpPr>
          <a:xfrm>
            <a:off x="3656244" y="2140085"/>
            <a:ext cx="1295280" cy="281520"/>
            <a:chOff x="3656244" y="2140085"/>
            <a:chExt cx="129528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557A210-CBD8-95E7-D8B1-58FB4C64CC54}"/>
                    </a:ext>
                  </a:extLst>
                </p14:cNvPr>
                <p14:cNvContentPartPr/>
                <p14:nvPr/>
              </p14:nvContentPartPr>
              <p14:xfrm>
                <a:off x="3656244" y="2198405"/>
                <a:ext cx="150120" cy="223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557A210-CBD8-95E7-D8B1-58FB4C64CC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47244" y="2189405"/>
                  <a:ext cx="167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80EAE83-4F96-897E-96E5-68B5F50DCCB9}"/>
                    </a:ext>
                  </a:extLst>
                </p14:cNvPr>
                <p14:cNvContentPartPr/>
                <p14:nvPr/>
              </p14:nvContentPartPr>
              <p14:xfrm>
                <a:off x="3880524" y="2236925"/>
                <a:ext cx="89280" cy="78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80EAE83-4F96-897E-96E5-68B5F50DCC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71884" y="2227925"/>
                  <a:ext cx="106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B2D0C4-23A8-C555-F10A-5C295700E43B}"/>
                    </a:ext>
                  </a:extLst>
                </p14:cNvPr>
                <p14:cNvContentPartPr/>
                <p14:nvPr/>
              </p14:nvContentPartPr>
              <p14:xfrm>
                <a:off x="4095084" y="2196965"/>
                <a:ext cx="91800" cy="114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B2D0C4-23A8-C555-F10A-5C295700E4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86084" y="2187965"/>
                  <a:ext cx="109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E125D4E-961A-A815-DCDB-F950DE7F3442}"/>
                    </a:ext>
                  </a:extLst>
                </p14:cNvPr>
                <p14:cNvContentPartPr/>
                <p14:nvPr/>
              </p14:nvContentPartPr>
              <p14:xfrm>
                <a:off x="4308924" y="2198405"/>
                <a:ext cx="18000" cy="126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E125D4E-961A-A815-DCDB-F950DE7F34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00284" y="2189405"/>
                  <a:ext cx="35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FF8605-9EEE-56B3-8F87-F28823BFF9B7}"/>
                    </a:ext>
                  </a:extLst>
                </p14:cNvPr>
                <p14:cNvContentPartPr/>
                <p14:nvPr/>
              </p14:nvContentPartPr>
              <p14:xfrm>
                <a:off x="4416204" y="2188325"/>
                <a:ext cx="43920" cy="138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FF8605-9EEE-56B3-8F87-F28823BFF9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07204" y="2179325"/>
                  <a:ext cx="61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25E33A-2DDE-3D83-4776-CCB9AD2BFF02}"/>
                    </a:ext>
                  </a:extLst>
                </p14:cNvPr>
                <p14:cNvContentPartPr/>
                <p14:nvPr/>
              </p14:nvContentPartPr>
              <p14:xfrm>
                <a:off x="4461924" y="2246645"/>
                <a:ext cx="154440" cy="101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25E33A-2DDE-3D83-4776-CCB9AD2BFF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53284" y="2237645"/>
                  <a:ext cx="172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C7FEEAE-65F9-1A74-5ACE-3D067CB1C7BF}"/>
                    </a:ext>
                  </a:extLst>
                </p14:cNvPr>
                <p14:cNvContentPartPr/>
                <p14:nvPr/>
              </p14:nvContentPartPr>
              <p14:xfrm>
                <a:off x="4671084" y="2236925"/>
                <a:ext cx="67680" cy="78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C7FEEAE-65F9-1A74-5ACE-3D067CB1C7B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62084" y="2227925"/>
                  <a:ext cx="85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38C3963-BD5A-1E38-6F42-6215E08C3097}"/>
                    </a:ext>
                  </a:extLst>
                </p14:cNvPr>
                <p14:cNvContentPartPr/>
                <p14:nvPr/>
              </p14:nvContentPartPr>
              <p14:xfrm>
                <a:off x="4668924" y="2140085"/>
                <a:ext cx="6120" cy="56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38C3963-BD5A-1E38-6F42-6215E08C309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60284" y="2131085"/>
                  <a:ext cx="23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8D65535-BCF5-7A89-1B3D-8DF652425C0E}"/>
                    </a:ext>
                  </a:extLst>
                </p14:cNvPr>
                <p14:cNvContentPartPr/>
                <p14:nvPr/>
              </p14:nvContentPartPr>
              <p14:xfrm>
                <a:off x="4864404" y="2238725"/>
                <a:ext cx="87120" cy="137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8D65535-BCF5-7A89-1B3D-8DF652425C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55764" y="2229725"/>
                  <a:ext cx="1047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0C82477-D61C-5850-79C4-91D270B8C041}"/>
              </a:ext>
            </a:extLst>
          </p:cNvPr>
          <p:cNvGrpSpPr/>
          <p:nvPr/>
        </p:nvGrpSpPr>
        <p:grpSpPr>
          <a:xfrm>
            <a:off x="5330244" y="2198045"/>
            <a:ext cx="356400" cy="231480"/>
            <a:chOff x="5330244" y="2198045"/>
            <a:chExt cx="35640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152E0A2-D4B3-535E-1AE9-050930308403}"/>
                    </a:ext>
                  </a:extLst>
                </p14:cNvPr>
                <p14:cNvContentPartPr/>
                <p14:nvPr/>
              </p14:nvContentPartPr>
              <p14:xfrm>
                <a:off x="5330244" y="2236205"/>
                <a:ext cx="144720" cy="104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152E0A2-D4B3-535E-1AE9-05093030840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21244" y="2227205"/>
                  <a:ext cx="162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292F5D-1A49-8BD5-563A-C2D4A4D6617E}"/>
                    </a:ext>
                  </a:extLst>
                </p14:cNvPr>
                <p14:cNvContentPartPr/>
                <p14:nvPr/>
              </p14:nvContentPartPr>
              <p14:xfrm>
                <a:off x="5339964" y="2207765"/>
                <a:ext cx="17280" cy="221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292F5D-1A49-8BD5-563A-C2D4A4D661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30964" y="2199125"/>
                  <a:ext cx="34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67B11AB-7A9E-0675-E6B0-DA76853FB69C}"/>
                    </a:ext>
                  </a:extLst>
                </p14:cNvPr>
                <p14:cNvContentPartPr/>
                <p14:nvPr/>
              </p14:nvContentPartPr>
              <p14:xfrm>
                <a:off x="5598084" y="2198045"/>
                <a:ext cx="88560" cy="129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67B11AB-7A9E-0675-E6B0-DA76853FB69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89444" y="2189045"/>
                  <a:ext cx="1062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8D582DE-A452-5AC2-C408-D44FB54C8313}"/>
              </a:ext>
            </a:extLst>
          </p:cNvPr>
          <p:cNvGrpSpPr/>
          <p:nvPr/>
        </p:nvGrpSpPr>
        <p:grpSpPr>
          <a:xfrm>
            <a:off x="6050604" y="2159165"/>
            <a:ext cx="399240" cy="214560"/>
            <a:chOff x="6050604" y="2159165"/>
            <a:chExt cx="39924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B57AA99-F897-BFC3-8369-2B632889D2FE}"/>
                    </a:ext>
                  </a:extLst>
                </p14:cNvPr>
                <p14:cNvContentPartPr/>
                <p14:nvPr/>
              </p14:nvContentPartPr>
              <p14:xfrm>
                <a:off x="6050604" y="2188325"/>
                <a:ext cx="108360" cy="138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B57AA99-F897-BFC3-8369-2B632889D2F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41604" y="2179325"/>
                  <a:ext cx="126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028F587-9CAE-35FD-B8F4-1BF3A58928DF}"/>
                    </a:ext>
                  </a:extLst>
                </p14:cNvPr>
                <p14:cNvContentPartPr/>
                <p14:nvPr/>
              </p14:nvContentPartPr>
              <p14:xfrm>
                <a:off x="6283884" y="2159165"/>
                <a:ext cx="123120" cy="120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028F587-9CAE-35FD-B8F4-1BF3A58928D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75244" y="2150525"/>
                  <a:ext cx="140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1146783-05F4-BB05-FDD2-D34E4A739782}"/>
                    </a:ext>
                  </a:extLst>
                </p14:cNvPr>
                <p14:cNvContentPartPr/>
                <p14:nvPr/>
              </p14:nvContentPartPr>
              <p14:xfrm>
                <a:off x="6335724" y="2361125"/>
                <a:ext cx="114120" cy="12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1146783-05F4-BB05-FDD2-D34E4A7397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26724" y="2352485"/>
                  <a:ext cx="1317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831A62D-7777-332D-C1C3-33C181346EF0}"/>
                  </a:ext>
                </a:extLst>
              </p14:cNvPr>
              <p14:cNvContentPartPr/>
              <p14:nvPr/>
            </p14:nvContentPartPr>
            <p14:xfrm>
              <a:off x="6614004" y="2150525"/>
              <a:ext cx="129240" cy="18756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831A62D-7777-332D-C1C3-33C181346EF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605364" y="2141525"/>
                <a:ext cx="1468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B0942A6-C622-519A-BFFA-019FA148325B}"/>
                  </a:ext>
                </a:extLst>
              </p14:cNvPr>
              <p14:cNvContentPartPr/>
              <p14:nvPr/>
            </p14:nvContentPartPr>
            <p14:xfrm>
              <a:off x="6949884" y="2324765"/>
              <a:ext cx="24840" cy="7920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B0942A6-C622-519A-BFFA-019FA148325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940884" y="2315765"/>
                <a:ext cx="4248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E272EFD-E281-F2CA-4FBF-78823C3A053F}"/>
              </a:ext>
            </a:extLst>
          </p:cNvPr>
          <p:cNvGrpSpPr/>
          <p:nvPr/>
        </p:nvGrpSpPr>
        <p:grpSpPr>
          <a:xfrm>
            <a:off x="7288644" y="2091125"/>
            <a:ext cx="2062080" cy="384840"/>
            <a:chOff x="7288644" y="2091125"/>
            <a:chExt cx="206208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B520561-48B7-1404-5C85-42E908E8D61C}"/>
                    </a:ext>
                  </a:extLst>
                </p14:cNvPr>
                <p14:cNvContentPartPr/>
                <p14:nvPr/>
              </p14:nvContentPartPr>
              <p14:xfrm>
                <a:off x="7288644" y="2196245"/>
                <a:ext cx="125280" cy="110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B520561-48B7-1404-5C85-42E908E8D6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79644" y="2187605"/>
                  <a:ext cx="14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B0A8F9-86D3-7C69-698F-599406D4B15F}"/>
                    </a:ext>
                  </a:extLst>
                </p14:cNvPr>
                <p14:cNvContentPartPr/>
                <p14:nvPr/>
              </p14:nvContentPartPr>
              <p14:xfrm>
                <a:off x="7509684" y="2178605"/>
                <a:ext cx="104760" cy="105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B0A8F9-86D3-7C69-698F-599406D4B1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00684" y="2169605"/>
                  <a:ext cx="122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CA1DDA7-A03E-6292-6BFE-9FD740DFC6E4}"/>
                    </a:ext>
                  </a:extLst>
                </p14:cNvPr>
                <p14:cNvContentPartPr/>
                <p14:nvPr/>
              </p14:nvContentPartPr>
              <p14:xfrm>
                <a:off x="7746564" y="2218925"/>
                <a:ext cx="107640" cy="87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CA1DDA7-A03E-6292-6BFE-9FD740DFC6E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37924" y="2210285"/>
                  <a:ext cx="125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89A5701-5EA2-3661-1113-DDC2316085C9}"/>
                    </a:ext>
                  </a:extLst>
                </p14:cNvPr>
                <p14:cNvContentPartPr/>
                <p14:nvPr/>
              </p14:nvContentPartPr>
              <p14:xfrm>
                <a:off x="7927644" y="2217485"/>
                <a:ext cx="204480" cy="997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89A5701-5EA2-3661-1113-DDC2316085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19004" y="2208845"/>
                  <a:ext cx="222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EEAC64E-8B2B-C7EB-C310-3477BA34D158}"/>
                    </a:ext>
                  </a:extLst>
                </p14:cNvPr>
                <p14:cNvContentPartPr/>
                <p14:nvPr/>
              </p14:nvContentPartPr>
              <p14:xfrm>
                <a:off x="7966524" y="2159165"/>
                <a:ext cx="53280" cy="279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EEAC64E-8B2B-C7EB-C310-3477BA34D1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57524" y="2150525"/>
                  <a:ext cx="70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65AF33B-CB4B-1CE8-7EA4-4EC8688A6BD8}"/>
                    </a:ext>
                  </a:extLst>
                </p14:cNvPr>
                <p14:cNvContentPartPr/>
                <p14:nvPr/>
              </p14:nvContentPartPr>
              <p14:xfrm>
                <a:off x="8210244" y="2207765"/>
                <a:ext cx="104760" cy="118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65AF33B-CB4B-1CE8-7EA4-4EC8688A6B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01604" y="2199125"/>
                  <a:ext cx="122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4C7A91-BEC7-EFD9-0C17-F24A1C15D0D6}"/>
                    </a:ext>
                  </a:extLst>
                </p14:cNvPr>
                <p14:cNvContentPartPr/>
                <p14:nvPr/>
              </p14:nvContentPartPr>
              <p14:xfrm>
                <a:off x="8355684" y="2236925"/>
                <a:ext cx="360" cy="82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4C7A91-BEC7-EFD9-0C17-F24A1C15D0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46684" y="2227925"/>
                  <a:ext cx="1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467C2CD-C6F0-5AC5-3B77-2C79609F5E1D}"/>
                    </a:ext>
                  </a:extLst>
                </p14:cNvPr>
                <p14:cNvContentPartPr/>
                <p14:nvPr/>
              </p14:nvContentPartPr>
              <p14:xfrm>
                <a:off x="8239044" y="2091125"/>
                <a:ext cx="4320" cy="79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467C2CD-C6F0-5AC5-3B77-2C79609F5E1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30044" y="2082485"/>
                  <a:ext cx="21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BDC223D-0BDB-B062-DA43-4F56ED1E46FF}"/>
                    </a:ext>
                  </a:extLst>
                </p14:cNvPr>
                <p14:cNvContentPartPr/>
                <p14:nvPr/>
              </p14:nvContentPartPr>
              <p14:xfrm>
                <a:off x="8423724" y="2178605"/>
                <a:ext cx="114480" cy="2973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BDC223D-0BDB-B062-DA43-4F56ED1E46F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414724" y="2169605"/>
                  <a:ext cx="1321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50B278-30C7-5B6E-06A4-116307F079D0}"/>
                    </a:ext>
                  </a:extLst>
                </p14:cNvPr>
                <p14:cNvContentPartPr/>
                <p14:nvPr/>
              </p14:nvContentPartPr>
              <p14:xfrm>
                <a:off x="8633604" y="2187965"/>
                <a:ext cx="151560" cy="159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50B278-30C7-5B6E-06A4-116307F079D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624964" y="2179325"/>
                  <a:ext cx="169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5BA7402-57AD-BDD2-FD41-8E6BDD04FC7E}"/>
                    </a:ext>
                  </a:extLst>
                </p14:cNvPr>
                <p14:cNvContentPartPr/>
                <p14:nvPr/>
              </p14:nvContentPartPr>
              <p14:xfrm>
                <a:off x="8812884" y="2198405"/>
                <a:ext cx="135720" cy="154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5BA7402-57AD-BDD2-FD41-8E6BDD04FC7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804244" y="2189405"/>
                  <a:ext cx="153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FEFA318-9825-9E75-976D-C59703FBCB61}"/>
                    </a:ext>
                  </a:extLst>
                </p14:cNvPr>
                <p14:cNvContentPartPr/>
                <p14:nvPr/>
              </p14:nvContentPartPr>
              <p14:xfrm>
                <a:off x="9050124" y="2229005"/>
                <a:ext cx="130320" cy="107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FEFA318-9825-9E75-976D-C59703FBCB6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41484" y="2220005"/>
                  <a:ext cx="147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4C4D89E-3F8E-3A14-5CB9-649F5B496640}"/>
                    </a:ext>
                  </a:extLst>
                </p14:cNvPr>
                <p14:cNvContentPartPr/>
                <p14:nvPr/>
              </p14:nvContentPartPr>
              <p14:xfrm>
                <a:off x="9182964" y="2229005"/>
                <a:ext cx="34560" cy="1040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4C4D89E-3F8E-3A14-5CB9-649F5B49664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74324" y="2220365"/>
                  <a:ext cx="52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FC8A8AF-6048-B3D1-047A-49360F13C3AB}"/>
                    </a:ext>
                  </a:extLst>
                </p14:cNvPr>
                <p14:cNvContentPartPr/>
                <p14:nvPr/>
              </p14:nvContentPartPr>
              <p14:xfrm>
                <a:off x="9289524" y="2198405"/>
                <a:ext cx="61200" cy="1490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FC8A8AF-6048-B3D1-047A-49360F13C3A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280524" y="2189405"/>
                  <a:ext cx="78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EBE547A-C5A5-2398-88B0-D2C421411995}"/>
              </a:ext>
            </a:extLst>
          </p:cNvPr>
          <p:cNvGrpSpPr/>
          <p:nvPr/>
        </p:nvGrpSpPr>
        <p:grpSpPr>
          <a:xfrm>
            <a:off x="9717204" y="2217485"/>
            <a:ext cx="412560" cy="130680"/>
            <a:chOff x="9717204" y="2217485"/>
            <a:chExt cx="41256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FEECBE3-8CD1-DC81-8B69-62EAF8914EF1}"/>
                    </a:ext>
                  </a:extLst>
                </p14:cNvPr>
                <p14:cNvContentPartPr/>
                <p14:nvPr/>
              </p14:nvContentPartPr>
              <p14:xfrm>
                <a:off x="9717204" y="2217485"/>
                <a:ext cx="240120" cy="130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FEECBE3-8CD1-DC81-8B69-62EAF8914EF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08564" y="2208845"/>
                  <a:ext cx="257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146990B-8FF9-84E1-3C29-CC8BAFF31D66}"/>
                    </a:ext>
                  </a:extLst>
                </p14:cNvPr>
                <p14:cNvContentPartPr/>
                <p14:nvPr/>
              </p14:nvContentPartPr>
              <p14:xfrm>
                <a:off x="10013124" y="2246285"/>
                <a:ext cx="116640" cy="88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146990B-8FF9-84E1-3C29-CC8BAFF31D6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04484" y="2237285"/>
                  <a:ext cx="134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F2AB566-4C55-1B2E-15E6-DA7C1F05DFED}"/>
              </a:ext>
            </a:extLst>
          </p:cNvPr>
          <p:cNvGrpSpPr/>
          <p:nvPr/>
        </p:nvGrpSpPr>
        <p:grpSpPr>
          <a:xfrm>
            <a:off x="10427844" y="2188325"/>
            <a:ext cx="1380240" cy="279720"/>
            <a:chOff x="10427844" y="2188325"/>
            <a:chExt cx="1380240" cy="2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4611188-FA9A-F712-BDE7-2A160E18D15F}"/>
                    </a:ext>
                  </a:extLst>
                </p14:cNvPr>
                <p14:cNvContentPartPr/>
                <p14:nvPr/>
              </p14:nvContentPartPr>
              <p14:xfrm>
                <a:off x="10427844" y="2245205"/>
                <a:ext cx="115200" cy="178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4611188-FA9A-F712-BDE7-2A160E18D15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19204" y="2236565"/>
                  <a:ext cx="132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D6C9A6E-36E9-573A-FDCA-57889DA8347D}"/>
                    </a:ext>
                  </a:extLst>
                </p14:cNvPr>
                <p14:cNvContentPartPr/>
                <p14:nvPr/>
              </p14:nvContentPartPr>
              <p14:xfrm>
                <a:off x="10631964" y="2227205"/>
                <a:ext cx="42480" cy="126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D6C9A6E-36E9-573A-FDCA-57889DA834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622964" y="2218565"/>
                  <a:ext cx="60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1EF35EF-1306-363D-F392-BB998357A301}"/>
                    </a:ext>
                  </a:extLst>
                </p14:cNvPr>
                <p14:cNvContentPartPr/>
                <p14:nvPr/>
              </p14:nvContentPartPr>
              <p14:xfrm>
                <a:off x="10738884" y="2246645"/>
                <a:ext cx="93240" cy="105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1EF35EF-1306-363D-F392-BB998357A30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30244" y="2237645"/>
                  <a:ext cx="110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42FCFD7-CA2F-D131-894D-3B4FB82692A0}"/>
                    </a:ext>
                  </a:extLst>
                </p14:cNvPr>
                <p14:cNvContentPartPr/>
                <p14:nvPr/>
              </p14:nvContentPartPr>
              <p14:xfrm>
                <a:off x="10942284" y="2272925"/>
                <a:ext cx="88920" cy="79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42FCFD7-CA2F-D131-894D-3B4FB82692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33644" y="2264285"/>
                  <a:ext cx="10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310650-D3D1-18E0-DEAA-8201E8CB950E}"/>
                    </a:ext>
                  </a:extLst>
                </p14:cNvPr>
                <p14:cNvContentPartPr/>
                <p14:nvPr/>
              </p14:nvContentPartPr>
              <p14:xfrm>
                <a:off x="10962804" y="2188325"/>
                <a:ext cx="15480" cy="37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310650-D3D1-18E0-DEAA-8201E8CB950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54164" y="2179325"/>
                  <a:ext cx="33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90223E-5F32-488B-3A1A-3E93602E05B0}"/>
                    </a:ext>
                  </a:extLst>
                </p14:cNvPr>
                <p14:cNvContentPartPr/>
                <p14:nvPr/>
              </p14:nvContentPartPr>
              <p14:xfrm>
                <a:off x="11117964" y="2275805"/>
                <a:ext cx="102240" cy="90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90223E-5F32-488B-3A1A-3E93602E05B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109324" y="2267165"/>
                  <a:ext cx="119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2B81AAF-91DF-1E0E-757C-BE8F5569B268}"/>
                    </a:ext>
                  </a:extLst>
                </p14:cNvPr>
                <p14:cNvContentPartPr/>
                <p14:nvPr/>
              </p14:nvContentPartPr>
              <p14:xfrm>
                <a:off x="11122284" y="2188325"/>
                <a:ext cx="15840" cy="279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2B81AAF-91DF-1E0E-757C-BE8F5569B26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13644" y="2179325"/>
                  <a:ext cx="33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C985EE-822A-1226-061E-397ACE4A4BDB}"/>
                    </a:ext>
                  </a:extLst>
                </p14:cNvPr>
                <p14:cNvContentPartPr/>
                <p14:nvPr/>
              </p14:nvContentPartPr>
              <p14:xfrm>
                <a:off x="11287524" y="2246285"/>
                <a:ext cx="124560" cy="126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C985EE-822A-1226-061E-397ACE4A4BD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278884" y="2237645"/>
                  <a:ext cx="14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F47B4A-BE96-3F74-0A7A-C0AA25E474C3}"/>
                    </a:ext>
                  </a:extLst>
                </p14:cNvPr>
                <p14:cNvContentPartPr/>
                <p14:nvPr/>
              </p14:nvContentPartPr>
              <p14:xfrm>
                <a:off x="11478324" y="2275805"/>
                <a:ext cx="109080" cy="103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F47B4A-BE96-3F74-0A7A-C0AA25E474C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469684" y="2267165"/>
                  <a:ext cx="126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E861760-263D-F663-99FF-238125D14B7D}"/>
                    </a:ext>
                  </a:extLst>
                </p14:cNvPr>
                <p14:cNvContentPartPr/>
                <p14:nvPr/>
              </p14:nvContentPartPr>
              <p14:xfrm>
                <a:off x="11675964" y="2251325"/>
                <a:ext cx="132120" cy="130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E861760-263D-F663-99FF-238125D14B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666964" y="2242325"/>
                  <a:ext cx="149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11933C-0A6E-73FF-ED2B-26BD574DE9E0}"/>
                    </a:ext>
                  </a:extLst>
                </p14:cNvPr>
                <p14:cNvContentPartPr/>
                <p14:nvPr/>
              </p14:nvContentPartPr>
              <p14:xfrm>
                <a:off x="11564004" y="2259965"/>
                <a:ext cx="30600" cy="104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11933C-0A6E-73FF-ED2B-26BD574DE9E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555364" y="2250965"/>
                  <a:ext cx="482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C7F9F23-DEFE-51AC-5044-F80FDA2B80ED}"/>
              </a:ext>
            </a:extLst>
          </p:cNvPr>
          <p:cNvGrpSpPr/>
          <p:nvPr/>
        </p:nvGrpSpPr>
        <p:grpSpPr>
          <a:xfrm>
            <a:off x="316164" y="2713565"/>
            <a:ext cx="570960" cy="179640"/>
            <a:chOff x="316164" y="2713565"/>
            <a:chExt cx="57096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214D48D-4B0E-B635-E260-A050F15EAAB0}"/>
                    </a:ext>
                  </a:extLst>
                </p14:cNvPr>
                <p14:cNvContentPartPr/>
                <p14:nvPr/>
              </p14:nvContentPartPr>
              <p14:xfrm>
                <a:off x="316164" y="2713565"/>
                <a:ext cx="142920" cy="10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214D48D-4B0E-B635-E260-A050F15EAAB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7164" y="2704565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5964D4D-FCAC-C2DD-B11C-BC2DAEC16364}"/>
                    </a:ext>
                  </a:extLst>
                </p14:cNvPr>
                <p14:cNvContentPartPr/>
                <p14:nvPr/>
              </p14:nvContentPartPr>
              <p14:xfrm>
                <a:off x="379884" y="2723645"/>
                <a:ext cx="132840" cy="169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5964D4D-FCAC-C2DD-B11C-BC2DAEC1636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1244" y="2714645"/>
                  <a:ext cx="150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4306133-FC78-A1DB-1000-82786D1C9C70}"/>
                    </a:ext>
                  </a:extLst>
                </p14:cNvPr>
                <p14:cNvContentPartPr/>
                <p14:nvPr/>
              </p14:nvContentPartPr>
              <p14:xfrm>
                <a:off x="599124" y="2750285"/>
                <a:ext cx="112320" cy="97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4306133-FC78-A1DB-1000-82786D1C9C7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0484" y="2741645"/>
                  <a:ext cx="129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2A2B304-E737-092F-B883-335535034A15}"/>
                    </a:ext>
                  </a:extLst>
                </p14:cNvPr>
                <p14:cNvContentPartPr/>
                <p14:nvPr/>
              </p14:nvContentPartPr>
              <p14:xfrm>
                <a:off x="767964" y="2742725"/>
                <a:ext cx="119160" cy="135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2A2B304-E737-092F-B883-335535034A1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9324" y="2734085"/>
                  <a:ext cx="13680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C16122A-EF0A-7E19-D3B2-00361FCA98D9}"/>
                  </a:ext>
                </a:extLst>
              </p14:cNvPr>
              <p14:cNvContentPartPr/>
              <p14:nvPr/>
            </p14:nvContentPartPr>
            <p14:xfrm>
              <a:off x="1264764" y="2733725"/>
              <a:ext cx="235440" cy="17712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C16122A-EF0A-7E19-D3B2-00361FCA98D9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255764" y="2724725"/>
                <a:ext cx="25308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5114589-A2B3-28BE-1244-9AAE9EB1D850}"/>
              </a:ext>
            </a:extLst>
          </p:cNvPr>
          <p:cNvGrpSpPr/>
          <p:nvPr/>
        </p:nvGrpSpPr>
        <p:grpSpPr>
          <a:xfrm>
            <a:off x="1827444" y="2626085"/>
            <a:ext cx="1072080" cy="286560"/>
            <a:chOff x="1827444" y="2626085"/>
            <a:chExt cx="10720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C8BB572-8E3D-C540-456B-6BA91BD63CA9}"/>
                    </a:ext>
                  </a:extLst>
                </p14:cNvPr>
                <p14:cNvContentPartPr/>
                <p14:nvPr/>
              </p14:nvContentPartPr>
              <p14:xfrm>
                <a:off x="1856964" y="2763605"/>
                <a:ext cx="149760" cy="94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C8BB572-8E3D-C540-456B-6BA91BD63CA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847964" y="2754605"/>
                  <a:ext cx="167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2CCBD18-95D6-E845-3D0F-CFC4C218CA2B}"/>
                    </a:ext>
                  </a:extLst>
                </p14:cNvPr>
                <p14:cNvContentPartPr/>
                <p14:nvPr/>
              </p14:nvContentPartPr>
              <p14:xfrm>
                <a:off x="1827444" y="2626085"/>
                <a:ext cx="30960" cy="281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2CCBD18-95D6-E845-3D0F-CFC4C218CA2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818444" y="2617445"/>
                  <a:ext cx="48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778A5E5-8B44-4A01-13A4-AD6962108767}"/>
                    </a:ext>
                  </a:extLst>
                </p14:cNvPr>
                <p14:cNvContentPartPr/>
                <p14:nvPr/>
              </p14:nvContentPartPr>
              <p14:xfrm>
                <a:off x="2120484" y="2733005"/>
                <a:ext cx="149760" cy="157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778A5E5-8B44-4A01-13A4-AD696210876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11844" y="2724365"/>
                  <a:ext cx="167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FC0C311-C345-91AD-2384-ED611ACCAA5A}"/>
                    </a:ext>
                  </a:extLst>
                </p14:cNvPr>
                <p14:cNvContentPartPr/>
                <p14:nvPr/>
              </p14:nvContentPartPr>
              <p14:xfrm>
                <a:off x="2421444" y="2751725"/>
                <a:ext cx="330480" cy="160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FC0C311-C345-91AD-2384-ED611ACCAA5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412804" y="2743085"/>
                  <a:ext cx="348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3F1A1BF-F2F9-917C-A0CF-3BF506582C3E}"/>
                    </a:ext>
                  </a:extLst>
                </p14:cNvPr>
                <p14:cNvContentPartPr/>
                <p14:nvPr/>
              </p14:nvContentPartPr>
              <p14:xfrm>
                <a:off x="2801244" y="2788085"/>
                <a:ext cx="98280" cy="75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3F1A1BF-F2F9-917C-A0CF-3BF506582C3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792244" y="2779445"/>
                  <a:ext cx="1159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A0E4B9D-45DA-0015-82BF-6425047F0B71}"/>
              </a:ext>
            </a:extLst>
          </p:cNvPr>
          <p:cNvGrpSpPr/>
          <p:nvPr/>
        </p:nvGrpSpPr>
        <p:grpSpPr>
          <a:xfrm>
            <a:off x="3272844" y="2733365"/>
            <a:ext cx="929520" cy="178560"/>
            <a:chOff x="3272844" y="2733365"/>
            <a:chExt cx="92952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183204F-A80E-E2F9-B0F6-8E5ED7DAED72}"/>
                    </a:ext>
                  </a:extLst>
                </p14:cNvPr>
                <p14:cNvContentPartPr/>
                <p14:nvPr/>
              </p14:nvContentPartPr>
              <p14:xfrm>
                <a:off x="3272844" y="2763605"/>
                <a:ext cx="167040" cy="148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183204F-A80E-E2F9-B0F6-8E5ED7DAED7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64204" y="2754965"/>
                  <a:ext cx="184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9CF3C3B-421E-2C92-D2B7-51FAA2058367}"/>
                    </a:ext>
                  </a:extLst>
                </p14:cNvPr>
                <p14:cNvContentPartPr/>
                <p14:nvPr/>
              </p14:nvContentPartPr>
              <p14:xfrm>
                <a:off x="3501804" y="2781605"/>
                <a:ext cx="159480" cy="108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9CF3C3B-421E-2C92-D2B7-51FAA205836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493164" y="2772605"/>
                  <a:ext cx="177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64A3E04-44A6-0DCF-811F-9435248A0C51}"/>
                    </a:ext>
                  </a:extLst>
                </p14:cNvPr>
                <p14:cNvContentPartPr/>
                <p14:nvPr/>
              </p14:nvContentPartPr>
              <p14:xfrm>
                <a:off x="3719244" y="2781965"/>
                <a:ext cx="155880" cy="105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64A3E04-44A6-0DCF-811F-9435248A0C5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710244" y="2772965"/>
                  <a:ext cx="173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73BCD07-295C-3254-3A29-90F83C9FC7D3}"/>
                    </a:ext>
                  </a:extLst>
                </p14:cNvPr>
                <p14:cNvContentPartPr/>
                <p14:nvPr/>
              </p14:nvContentPartPr>
              <p14:xfrm>
                <a:off x="3900684" y="2775485"/>
                <a:ext cx="114840" cy="104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73BCD07-295C-3254-3A29-90F83C9FC7D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891684" y="2766485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4B94E6E-26DA-2FEF-43D0-8DA553269C47}"/>
                    </a:ext>
                  </a:extLst>
                </p14:cNvPr>
                <p14:cNvContentPartPr/>
                <p14:nvPr/>
              </p14:nvContentPartPr>
              <p14:xfrm>
                <a:off x="4095804" y="2792765"/>
                <a:ext cx="106560" cy="84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4B94E6E-26DA-2FEF-43D0-8DA553269C4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86804" y="2784125"/>
                  <a:ext cx="124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FA2FB1A-B0DF-E469-D70C-3FD888C24A97}"/>
                    </a:ext>
                  </a:extLst>
                </p14:cNvPr>
                <p14:cNvContentPartPr/>
                <p14:nvPr/>
              </p14:nvContentPartPr>
              <p14:xfrm>
                <a:off x="4104444" y="2733365"/>
                <a:ext cx="8280" cy="17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FA2FB1A-B0DF-E469-D70C-3FD888C24A9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95804" y="2724365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DEE9C0C-DB14-9C53-8B3F-6D71491F01A9}"/>
              </a:ext>
            </a:extLst>
          </p:cNvPr>
          <p:cNvGrpSpPr/>
          <p:nvPr/>
        </p:nvGrpSpPr>
        <p:grpSpPr>
          <a:xfrm>
            <a:off x="4493964" y="2801045"/>
            <a:ext cx="524520" cy="136080"/>
            <a:chOff x="4493964" y="2801045"/>
            <a:chExt cx="52452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CD8834F-A095-7A14-F389-F614371609BC}"/>
                    </a:ext>
                  </a:extLst>
                </p14:cNvPr>
                <p14:cNvContentPartPr/>
                <p14:nvPr/>
              </p14:nvContentPartPr>
              <p14:xfrm>
                <a:off x="4493964" y="2801045"/>
                <a:ext cx="146520" cy="1360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CD8834F-A095-7A14-F389-F614371609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84964" y="2792405"/>
                  <a:ext cx="16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84AB73A-9CF2-3CA8-3683-741A27026DBE}"/>
                    </a:ext>
                  </a:extLst>
                </p14:cNvPr>
                <p14:cNvContentPartPr/>
                <p14:nvPr/>
              </p14:nvContentPartPr>
              <p14:xfrm>
                <a:off x="4699524" y="2801765"/>
                <a:ext cx="118440" cy="108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84AB73A-9CF2-3CA8-3683-741A27026D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690524" y="2793125"/>
                  <a:ext cx="136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2254EA9-385F-4AE4-1C0E-313C3D5113F8}"/>
                    </a:ext>
                  </a:extLst>
                </p14:cNvPr>
                <p14:cNvContentPartPr/>
                <p14:nvPr/>
              </p14:nvContentPartPr>
              <p14:xfrm>
                <a:off x="4853604" y="2810765"/>
                <a:ext cx="164880" cy="100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2254EA9-385F-4AE4-1C0E-313C3D5113F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844964" y="2802125"/>
                  <a:ext cx="18252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BDD09B2-7DDE-DDB5-EF68-25543F4C26D5}"/>
                  </a:ext>
                </a:extLst>
              </p14:cNvPr>
              <p14:cNvContentPartPr/>
              <p14:nvPr/>
            </p14:nvContentPartPr>
            <p14:xfrm>
              <a:off x="5437524" y="2807885"/>
              <a:ext cx="143640" cy="1173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BDD09B2-7DDE-DDB5-EF68-25543F4C26D5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428524" y="2798885"/>
                <a:ext cx="1612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8C8956D-DF69-52AA-B7D6-5D944DB18E4C}"/>
              </a:ext>
            </a:extLst>
          </p:cNvPr>
          <p:cNvGrpSpPr/>
          <p:nvPr/>
        </p:nvGrpSpPr>
        <p:grpSpPr>
          <a:xfrm>
            <a:off x="5889684" y="2684405"/>
            <a:ext cx="1046160" cy="400680"/>
            <a:chOff x="5889684" y="2684405"/>
            <a:chExt cx="104616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16C0929-FA38-60DC-61E7-A68C346AEFD6}"/>
                    </a:ext>
                  </a:extLst>
                </p14:cNvPr>
                <p14:cNvContentPartPr/>
                <p14:nvPr/>
              </p14:nvContentPartPr>
              <p14:xfrm>
                <a:off x="5889684" y="2840285"/>
                <a:ext cx="199080" cy="2343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16C0929-FA38-60DC-61E7-A68C346AEFD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81044" y="2831285"/>
                  <a:ext cx="216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0EC8953-725A-9D2A-D558-FADA85402941}"/>
                    </a:ext>
                  </a:extLst>
                </p14:cNvPr>
                <p14:cNvContentPartPr/>
                <p14:nvPr/>
              </p14:nvContentPartPr>
              <p14:xfrm>
                <a:off x="6193164" y="2851445"/>
                <a:ext cx="113040" cy="734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0EC8953-725A-9D2A-D558-FADA8540294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84164" y="2842805"/>
                  <a:ext cx="130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98BA308-4F13-EFA6-A07B-9CD076450D45}"/>
                    </a:ext>
                  </a:extLst>
                </p14:cNvPr>
                <p14:cNvContentPartPr/>
                <p14:nvPr/>
              </p14:nvContentPartPr>
              <p14:xfrm>
                <a:off x="6434364" y="2838125"/>
                <a:ext cx="120600" cy="246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98BA308-4F13-EFA6-A07B-9CD076450D4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425364" y="2829485"/>
                  <a:ext cx="138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5342AD1-E6DB-744F-959E-9D3C8B33A530}"/>
                    </a:ext>
                  </a:extLst>
                </p14:cNvPr>
                <p14:cNvContentPartPr/>
                <p14:nvPr/>
              </p14:nvContentPartPr>
              <p14:xfrm>
                <a:off x="6676644" y="2813285"/>
                <a:ext cx="105120" cy="147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5342AD1-E6DB-744F-959E-9D3C8B33A53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68004" y="2804645"/>
                  <a:ext cx="122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9271C0-94B8-2A0E-CAC0-BFEC2A59ECED}"/>
                    </a:ext>
                  </a:extLst>
                </p14:cNvPr>
                <p14:cNvContentPartPr/>
                <p14:nvPr/>
              </p14:nvContentPartPr>
              <p14:xfrm>
                <a:off x="6692484" y="2684405"/>
                <a:ext cx="360" cy="75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9271C0-94B8-2A0E-CAC0-BFEC2A59ECE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683484" y="2675765"/>
                  <a:ext cx="18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3108877-0FF3-5623-A894-21ECF2D4883C}"/>
                    </a:ext>
                  </a:extLst>
                </p14:cNvPr>
                <p14:cNvContentPartPr/>
                <p14:nvPr/>
              </p14:nvContentPartPr>
              <p14:xfrm>
                <a:off x="6890124" y="2842805"/>
                <a:ext cx="45720" cy="126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3108877-0FF3-5623-A894-21ECF2D4883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881484" y="2834165"/>
                  <a:ext cx="633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CB956D4-9638-69E9-BD66-C0DCEF737FD9}"/>
              </a:ext>
            </a:extLst>
          </p:cNvPr>
          <p:cNvGrpSpPr/>
          <p:nvPr/>
        </p:nvGrpSpPr>
        <p:grpSpPr>
          <a:xfrm>
            <a:off x="7440204" y="2840285"/>
            <a:ext cx="695880" cy="179280"/>
            <a:chOff x="7440204" y="2840285"/>
            <a:chExt cx="69588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560AC0F-60FD-3CB1-E3D5-BC332A5DCC86}"/>
                    </a:ext>
                  </a:extLst>
                </p14:cNvPr>
                <p14:cNvContentPartPr/>
                <p14:nvPr/>
              </p14:nvContentPartPr>
              <p14:xfrm>
                <a:off x="7440204" y="2840285"/>
                <a:ext cx="20880" cy="153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560AC0F-60FD-3CB1-E3D5-BC332A5DCC8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31564" y="2831645"/>
                  <a:ext cx="3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E651729-2DDB-825F-4A8E-9DFAF740889B}"/>
                    </a:ext>
                  </a:extLst>
                </p14:cNvPr>
                <p14:cNvContentPartPr/>
                <p14:nvPr/>
              </p14:nvContentPartPr>
              <p14:xfrm>
                <a:off x="7465044" y="2869085"/>
                <a:ext cx="154080" cy="1238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E651729-2DDB-825F-4A8E-9DFAF740889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56044" y="2860445"/>
                  <a:ext cx="171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A1C5CB-E02A-7D88-D62A-850FE874E5A7}"/>
                    </a:ext>
                  </a:extLst>
                </p14:cNvPr>
                <p14:cNvContentPartPr/>
                <p14:nvPr/>
              </p14:nvContentPartPr>
              <p14:xfrm>
                <a:off x="7707324" y="2861165"/>
                <a:ext cx="428760" cy="158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A1C5CB-E02A-7D88-D62A-850FE874E5A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98684" y="2852165"/>
                  <a:ext cx="4464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D808074-0086-43B3-6169-31113E4814CC}"/>
              </a:ext>
            </a:extLst>
          </p:cNvPr>
          <p:cNvGrpSpPr/>
          <p:nvPr/>
        </p:nvGrpSpPr>
        <p:grpSpPr>
          <a:xfrm>
            <a:off x="8639724" y="2752445"/>
            <a:ext cx="2291400" cy="389160"/>
            <a:chOff x="8639724" y="2752445"/>
            <a:chExt cx="229140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80F900E-FFEA-F60E-44E5-147D9C54B714}"/>
                    </a:ext>
                  </a:extLst>
                </p14:cNvPr>
                <p14:cNvContentPartPr/>
                <p14:nvPr/>
              </p14:nvContentPartPr>
              <p14:xfrm>
                <a:off x="8639724" y="2755685"/>
                <a:ext cx="172800" cy="2581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80F900E-FFEA-F60E-44E5-147D9C54B71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30724" y="2746685"/>
                  <a:ext cx="190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20E7B8F-DC6D-517C-5304-74E9D3ED9709}"/>
                    </a:ext>
                  </a:extLst>
                </p14:cNvPr>
                <p14:cNvContentPartPr/>
                <p14:nvPr/>
              </p14:nvContentPartPr>
              <p14:xfrm>
                <a:off x="8921964" y="2918045"/>
                <a:ext cx="126720" cy="1202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20E7B8F-DC6D-517C-5304-74E9D3ED970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913324" y="2909045"/>
                  <a:ext cx="144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6898562-D159-42C0-A93D-0B163E315F26}"/>
                    </a:ext>
                  </a:extLst>
                </p14:cNvPr>
                <p14:cNvContentPartPr/>
                <p14:nvPr/>
              </p14:nvContentPartPr>
              <p14:xfrm>
                <a:off x="9095124" y="2938205"/>
                <a:ext cx="232560" cy="128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6898562-D159-42C0-A93D-0B163E315F2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86124" y="2929205"/>
                  <a:ext cx="250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18B72E8-E544-9D2A-71E2-EDEEF9DB2FFF}"/>
                    </a:ext>
                  </a:extLst>
                </p14:cNvPr>
                <p14:cNvContentPartPr/>
                <p14:nvPr/>
              </p14:nvContentPartPr>
              <p14:xfrm>
                <a:off x="9328404" y="2898605"/>
                <a:ext cx="67680" cy="1648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18B72E8-E544-9D2A-71E2-EDEEF9DB2F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319764" y="2889965"/>
                  <a:ext cx="85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F9E3E50-1FF6-8FF1-0A31-BF3C4E119172}"/>
                    </a:ext>
                  </a:extLst>
                </p14:cNvPr>
                <p14:cNvContentPartPr/>
                <p14:nvPr/>
              </p14:nvContentPartPr>
              <p14:xfrm>
                <a:off x="9377364" y="2870885"/>
                <a:ext cx="163800" cy="1357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F9E3E50-1FF6-8FF1-0A31-BF3C4E11917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368364" y="2862245"/>
                  <a:ext cx="181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7C5B92E-2807-9D80-88A8-90FBDD083095}"/>
                    </a:ext>
                  </a:extLst>
                </p14:cNvPr>
                <p14:cNvContentPartPr/>
                <p14:nvPr/>
              </p14:nvContentPartPr>
              <p14:xfrm>
                <a:off x="9575724" y="2945045"/>
                <a:ext cx="144000" cy="77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7C5B92E-2807-9D80-88A8-90FBDD08309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566724" y="2936405"/>
                  <a:ext cx="161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0C9F19A-D8F9-C5F2-CADC-E15896BDA3F2}"/>
                    </a:ext>
                  </a:extLst>
                </p14:cNvPr>
                <p14:cNvContentPartPr/>
                <p14:nvPr/>
              </p14:nvContentPartPr>
              <p14:xfrm>
                <a:off x="9658884" y="2752445"/>
                <a:ext cx="18360" cy="118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0C9F19A-D8F9-C5F2-CADC-E15896BDA3F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49884" y="2743805"/>
                  <a:ext cx="36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7567B3B-9AB9-93A4-B241-C51C1293D3F0}"/>
                    </a:ext>
                  </a:extLst>
                </p14:cNvPr>
                <p14:cNvContentPartPr/>
                <p14:nvPr/>
              </p14:nvContentPartPr>
              <p14:xfrm>
                <a:off x="9834204" y="2865845"/>
                <a:ext cx="129600" cy="275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7567B3B-9AB9-93A4-B241-C51C1293D3F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825204" y="2856845"/>
                  <a:ext cx="147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9B5AC19-7433-3C30-4988-766A9F7D70E1}"/>
                    </a:ext>
                  </a:extLst>
                </p14:cNvPr>
                <p14:cNvContentPartPr/>
                <p14:nvPr/>
              </p14:nvContentPartPr>
              <p14:xfrm>
                <a:off x="10057764" y="2878805"/>
                <a:ext cx="150120" cy="145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9B5AC19-7433-3C30-4988-766A9F7D70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048764" y="2869805"/>
                  <a:ext cx="167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51F52F7-8E4A-A567-BA14-0BED1B98FB56}"/>
                    </a:ext>
                  </a:extLst>
                </p14:cNvPr>
                <p14:cNvContentPartPr/>
                <p14:nvPr/>
              </p14:nvContentPartPr>
              <p14:xfrm>
                <a:off x="10252884" y="2873765"/>
                <a:ext cx="190080" cy="1270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51F52F7-8E4A-A567-BA14-0BED1B98FB5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243884" y="2864765"/>
                  <a:ext cx="207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F42F8C0-12E0-9C54-B7A1-878EFB5FC127}"/>
                    </a:ext>
                  </a:extLst>
                </p14:cNvPr>
                <p14:cNvContentPartPr/>
                <p14:nvPr/>
              </p14:nvContentPartPr>
              <p14:xfrm>
                <a:off x="10523604" y="2906885"/>
                <a:ext cx="407520" cy="129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F42F8C0-12E0-9C54-B7A1-878EFB5FC12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514604" y="2897885"/>
                  <a:ext cx="42516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0B5040B-02F4-D170-A155-3E9F03E15906}"/>
                  </a:ext>
                </a:extLst>
              </p14:cNvPr>
              <p14:cNvContentPartPr/>
              <p14:nvPr/>
            </p14:nvContentPartPr>
            <p14:xfrm>
              <a:off x="11118324" y="2898605"/>
              <a:ext cx="2160" cy="36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0B5040B-02F4-D170-A155-3E9F03E159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109324" y="2889965"/>
                <a:ext cx="1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461AB5C-3587-8BBE-49FB-9B21CDBF5554}"/>
                  </a:ext>
                </a:extLst>
              </p14:cNvPr>
              <p14:cNvContentPartPr/>
              <p14:nvPr/>
            </p14:nvContentPartPr>
            <p14:xfrm>
              <a:off x="11098884" y="2986085"/>
              <a:ext cx="360" cy="3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461AB5C-3587-8BBE-49FB-9B21CDBF555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1089884" y="29770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DA6737E-B6F8-D232-A843-504FF90FD210}"/>
              </a:ext>
            </a:extLst>
          </p:cNvPr>
          <p:cNvGrpSpPr/>
          <p:nvPr/>
        </p:nvGrpSpPr>
        <p:grpSpPr>
          <a:xfrm>
            <a:off x="383844" y="3277685"/>
            <a:ext cx="374400" cy="154800"/>
            <a:chOff x="383844" y="3277685"/>
            <a:chExt cx="37440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4571A06-33D7-0390-4284-9CD8F2C34758}"/>
                    </a:ext>
                  </a:extLst>
                </p14:cNvPr>
                <p14:cNvContentPartPr/>
                <p14:nvPr/>
              </p14:nvContentPartPr>
              <p14:xfrm>
                <a:off x="383844" y="3277685"/>
                <a:ext cx="152640" cy="1548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4571A06-33D7-0390-4284-9CD8F2C3475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75204" y="3269045"/>
                  <a:ext cx="170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74296A3-ACF2-1B9E-7428-4E1251257C88}"/>
                    </a:ext>
                  </a:extLst>
                </p14:cNvPr>
                <p14:cNvContentPartPr/>
                <p14:nvPr/>
              </p14:nvContentPartPr>
              <p14:xfrm>
                <a:off x="621084" y="3287405"/>
                <a:ext cx="137160" cy="968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74296A3-ACF2-1B9E-7428-4E1251257C8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12444" y="3278765"/>
                  <a:ext cx="154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7CA296A-6CB9-ECDC-C5DD-CAB8895CAFF6}"/>
              </a:ext>
            </a:extLst>
          </p:cNvPr>
          <p:cNvGrpSpPr/>
          <p:nvPr/>
        </p:nvGrpSpPr>
        <p:grpSpPr>
          <a:xfrm>
            <a:off x="1012764" y="3180485"/>
            <a:ext cx="487080" cy="344520"/>
            <a:chOff x="1012764" y="3180485"/>
            <a:chExt cx="48708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88CCF4C-E2CF-E8DB-BF4E-A7141F7D8386}"/>
                    </a:ext>
                  </a:extLst>
                </p14:cNvPr>
                <p14:cNvContentPartPr/>
                <p14:nvPr/>
              </p14:nvContentPartPr>
              <p14:xfrm>
                <a:off x="1012764" y="3288485"/>
                <a:ext cx="138600" cy="128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88CCF4C-E2CF-E8DB-BF4E-A7141F7D838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3764" y="3279485"/>
                  <a:ext cx="156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9F568F-5B6C-45E4-02A4-B37663434453}"/>
                    </a:ext>
                  </a:extLst>
                </p14:cNvPr>
                <p14:cNvContentPartPr/>
                <p14:nvPr/>
              </p14:nvContentPartPr>
              <p14:xfrm>
                <a:off x="1167204" y="3307205"/>
                <a:ext cx="61200" cy="1468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9F568F-5B6C-45E4-02A4-B3766343445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58204" y="3298565"/>
                  <a:ext cx="7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46E3B53-6162-D460-0DAA-CED8974B13BB}"/>
                    </a:ext>
                  </a:extLst>
                </p14:cNvPr>
                <p14:cNvContentPartPr/>
                <p14:nvPr/>
              </p14:nvContentPartPr>
              <p14:xfrm>
                <a:off x="1108524" y="3180485"/>
                <a:ext cx="23760" cy="62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46E3B53-6162-D460-0DAA-CED8974B13B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99884" y="3171485"/>
                  <a:ext cx="41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F37C755-CC28-EE92-9A13-898B02D283CC}"/>
                    </a:ext>
                  </a:extLst>
                </p14:cNvPr>
                <p14:cNvContentPartPr/>
                <p14:nvPr/>
              </p14:nvContentPartPr>
              <p14:xfrm>
                <a:off x="1351884" y="3234125"/>
                <a:ext cx="147960" cy="2908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F37C755-CC28-EE92-9A13-898B02D283C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342884" y="3225485"/>
                  <a:ext cx="16560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90BCD81-71D9-727C-CA71-417DC64580FF}"/>
              </a:ext>
            </a:extLst>
          </p:cNvPr>
          <p:cNvGrpSpPr/>
          <p:nvPr/>
        </p:nvGrpSpPr>
        <p:grpSpPr>
          <a:xfrm>
            <a:off x="1682724" y="3307205"/>
            <a:ext cx="506880" cy="232200"/>
            <a:chOff x="1682724" y="3307205"/>
            <a:chExt cx="50688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CF943D0-20D1-6819-8A94-791DCD23E8EF}"/>
                    </a:ext>
                  </a:extLst>
                </p14:cNvPr>
                <p14:cNvContentPartPr/>
                <p14:nvPr/>
              </p14:nvContentPartPr>
              <p14:xfrm>
                <a:off x="1682724" y="3307205"/>
                <a:ext cx="176040" cy="232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CF943D0-20D1-6819-8A94-791DCD23E8E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673724" y="3298565"/>
                  <a:ext cx="193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F8FE32A-2501-A366-E863-6F35C8771BB3}"/>
                    </a:ext>
                  </a:extLst>
                </p14:cNvPr>
                <p14:cNvContentPartPr/>
                <p14:nvPr/>
              </p14:nvContentPartPr>
              <p14:xfrm>
                <a:off x="1975044" y="3325925"/>
                <a:ext cx="105840" cy="99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F8FE32A-2501-A366-E863-6F35C8771B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966404" y="3317285"/>
                  <a:ext cx="123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3D3A453-EDEE-B1A8-574C-A2BE79398331}"/>
                    </a:ext>
                  </a:extLst>
                </p14:cNvPr>
                <p14:cNvContentPartPr/>
                <p14:nvPr/>
              </p14:nvContentPartPr>
              <p14:xfrm>
                <a:off x="2110404" y="3316925"/>
                <a:ext cx="79200" cy="147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3D3A453-EDEE-B1A8-574C-A2BE7939833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101764" y="3307925"/>
                  <a:ext cx="9684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614509F-B733-4CCC-93AF-56875BB6D231}"/>
              </a:ext>
            </a:extLst>
          </p:cNvPr>
          <p:cNvGrpSpPr/>
          <p:nvPr/>
        </p:nvGrpSpPr>
        <p:grpSpPr>
          <a:xfrm>
            <a:off x="2626644" y="3307205"/>
            <a:ext cx="600480" cy="178560"/>
            <a:chOff x="2626644" y="3307205"/>
            <a:chExt cx="60048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6842E57-763A-18AD-634E-B2BD07503B75}"/>
                    </a:ext>
                  </a:extLst>
                </p14:cNvPr>
                <p14:cNvContentPartPr/>
                <p14:nvPr/>
              </p14:nvContentPartPr>
              <p14:xfrm>
                <a:off x="2626644" y="3307205"/>
                <a:ext cx="118080" cy="1670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6842E57-763A-18AD-634E-B2BD07503B7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18004" y="3298565"/>
                  <a:ext cx="135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34FEA61-CB7C-3370-E857-CDB476EB96BF}"/>
                    </a:ext>
                  </a:extLst>
                </p14:cNvPr>
                <p14:cNvContentPartPr/>
                <p14:nvPr/>
              </p14:nvContentPartPr>
              <p14:xfrm>
                <a:off x="2830044" y="3355085"/>
                <a:ext cx="174240" cy="130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34FEA61-CB7C-3370-E857-CDB476EB96B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821404" y="3346085"/>
                  <a:ext cx="19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8269E8E-7CF9-E19C-658D-8FAF579A4288}"/>
                    </a:ext>
                  </a:extLst>
                </p14:cNvPr>
                <p14:cNvContentPartPr/>
                <p14:nvPr/>
              </p14:nvContentPartPr>
              <p14:xfrm>
                <a:off x="3077364" y="3373085"/>
                <a:ext cx="149760" cy="111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8269E8E-7CF9-E19C-658D-8FAF579A428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68364" y="3364085"/>
                  <a:ext cx="16740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64C8FF0F-5F46-9268-55D2-3FE0B6E004FF}"/>
              </a:ext>
            </a:extLst>
          </p:cNvPr>
          <p:cNvGrpSpPr/>
          <p:nvPr/>
        </p:nvGrpSpPr>
        <p:grpSpPr>
          <a:xfrm>
            <a:off x="3686124" y="3209645"/>
            <a:ext cx="1516680" cy="293760"/>
            <a:chOff x="3686124" y="3209645"/>
            <a:chExt cx="151668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0CF19E2-075A-B601-1080-4A92299B7B73}"/>
                    </a:ext>
                  </a:extLst>
                </p14:cNvPr>
                <p14:cNvContentPartPr/>
                <p14:nvPr/>
              </p14:nvContentPartPr>
              <p14:xfrm>
                <a:off x="3686124" y="3354365"/>
                <a:ext cx="163800" cy="1155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0CF19E2-075A-B601-1080-4A92299B7B7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77124" y="3345365"/>
                  <a:ext cx="181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EE79141-DAF3-B3B8-471F-4CA36632E5B4}"/>
                    </a:ext>
                  </a:extLst>
                </p14:cNvPr>
                <p14:cNvContentPartPr/>
                <p14:nvPr/>
              </p14:nvContentPartPr>
              <p14:xfrm>
                <a:off x="3929484" y="3365525"/>
                <a:ext cx="55800" cy="113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EE79141-DAF3-B3B8-471F-4CA36632E5B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20844" y="3356885"/>
                  <a:ext cx="73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1BBF5C6-FB08-589A-1470-C50D5491ADCC}"/>
                    </a:ext>
                  </a:extLst>
                </p14:cNvPr>
                <p14:cNvContentPartPr/>
                <p14:nvPr/>
              </p14:nvContentPartPr>
              <p14:xfrm>
                <a:off x="4048284" y="3342845"/>
                <a:ext cx="95760" cy="1015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1BBF5C6-FB08-589A-1470-C50D5491ADC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39284" y="3334205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B6B6A79-B8B2-6F6F-4266-F94D679ACD81}"/>
                    </a:ext>
                  </a:extLst>
                </p14:cNvPr>
                <p14:cNvContentPartPr/>
                <p14:nvPr/>
              </p14:nvContentPartPr>
              <p14:xfrm>
                <a:off x="4225764" y="3316925"/>
                <a:ext cx="121320" cy="1594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B6B6A79-B8B2-6F6F-4266-F94D679ACD8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16764" y="3307925"/>
                  <a:ext cx="138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2E1DBF3-C73B-CC5D-8545-99BF5EB2AE6F}"/>
                    </a:ext>
                  </a:extLst>
                </p14:cNvPr>
                <p14:cNvContentPartPr/>
                <p14:nvPr/>
              </p14:nvContentPartPr>
              <p14:xfrm>
                <a:off x="4406124" y="3345365"/>
                <a:ext cx="181800" cy="1389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2E1DBF3-C73B-CC5D-8545-99BF5EB2AE6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97124" y="3336725"/>
                  <a:ext cx="199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0BE38D3-26ED-4CD8-8366-64B254094AF9}"/>
                    </a:ext>
                  </a:extLst>
                </p14:cNvPr>
                <p14:cNvContentPartPr/>
                <p14:nvPr/>
              </p14:nvContentPartPr>
              <p14:xfrm>
                <a:off x="4630044" y="3375245"/>
                <a:ext cx="148680" cy="1281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0BE38D3-26ED-4CD8-8366-64B254094AF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21044" y="3366245"/>
                  <a:ext cx="166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90DEE4B-E053-A56C-4CE3-D38A5D770818}"/>
                    </a:ext>
                  </a:extLst>
                </p14:cNvPr>
                <p14:cNvContentPartPr/>
                <p14:nvPr/>
              </p14:nvContentPartPr>
              <p14:xfrm>
                <a:off x="4708164" y="3209645"/>
                <a:ext cx="29880" cy="56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90DEE4B-E053-A56C-4CE3-D38A5D77081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99164" y="3201005"/>
                  <a:ext cx="47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59274A2-9195-E546-E831-30D9CEF58D0C}"/>
                    </a:ext>
                  </a:extLst>
                </p14:cNvPr>
                <p14:cNvContentPartPr/>
                <p14:nvPr/>
              </p14:nvContentPartPr>
              <p14:xfrm>
                <a:off x="4921644" y="3326645"/>
                <a:ext cx="118080" cy="126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59274A2-9195-E546-E831-30D9CEF58D0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913004" y="3317645"/>
                  <a:ext cx="135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4D7BEE4-120D-BC8B-D473-08675E008BAB}"/>
                    </a:ext>
                  </a:extLst>
                </p14:cNvPr>
                <p14:cNvContentPartPr/>
                <p14:nvPr/>
              </p14:nvContentPartPr>
              <p14:xfrm>
                <a:off x="5077524" y="3307205"/>
                <a:ext cx="125280" cy="149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4D7BEE4-120D-BC8B-D473-08675E008BA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68524" y="3298565"/>
                  <a:ext cx="1429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10836FC8-5E47-8CD4-8949-BE50367D0E8F}"/>
              </a:ext>
            </a:extLst>
          </p:cNvPr>
          <p:cNvGrpSpPr/>
          <p:nvPr/>
        </p:nvGrpSpPr>
        <p:grpSpPr>
          <a:xfrm>
            <a:off x="5661084" y="3287405"/>
            <a:ext cx="186840" cy="270000"/>
            <a:chOff x="5661084" y="3287405"/>
            <a:chExt cx="18684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F12C89F-4298-1BCF-42CE-355F62257174}"/>
                    </a:ext>
                  </a:extLst>
                </p14:cNvPr>
                <p14:cNvContentPartPr/>
                <p14:nvPr/>
              </p14:nvContentPartPr>
              <p14:xfrm>
                <a:off x="5661084" y="3422765"/>
                <a:ext cx="186840" cy="1346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F12C89F-4298-1BCF-42CE-355F6225717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652444" y="3413765"/>
                  <a:ext cx="204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A3B12A3-321A-4C88-94FF-DE3D39A22D18}"/>
                    </a:ext>
                  </a:extLst>
                </p14:cNvPr>
                <p14:cNvContentPartPr/>
                <p14:nvPr/>
              </p14:nvContentPartPr>
              <p14:xfrm>
                <a:off x="5787444" y="3287405"/>
                <a:ext cx="7920" cy="66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A3B12A3-321A-4C88-94FF-DE3D39A22D1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778804" y="3278765"/>
                  <a:ext cx="255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BF50EAD-EB6D-3EC2-491F-2FB6686B8F35}"/>
              </a:ext>
            </a:extLst>
          </p:cNvPr>
          <p:cNvGrpSpPr/>
          <p:nvPr/>
        </p:nvGrpSpPr>
        <p:grpSpPr>
          <a:xfrm>
            <a:off x="6391524" y="3336005"/>
            <a:ext cx="1430640" cy="221040"/>
            <a:chOff x="6391524" y="3336005"/>
            <a:chExt cx="14306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D6DC101-80A1-A23F-EECC-0A099D81B683}"/>
                    </a:ext>
                  </a:extLst>
                </p14:cNvPr>
                <p14:cNvContentPartPr/>
                <p14:nvPr/>
              </p14:nvContentPartPr>
              <p14:xfrm>
                <a:off x="6391524" y="3375245"/>
                <a:ext cx="96120" cy="157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D6DC101-80A1-A23F-EECC-0A099D81B68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82884" y="3366245"/>
                  <a:ext cx="113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62D4F57-C093-5FFF-3EF7-4A4C45D6CFED}"/>
                    </a:ext>
                  </a:extLst>
                </p14:cNvPr>
                <p14:cNvContentPartPr/>
                <p14:nvPr/>
              </p14:nvContentPartPr>
              <p14:xfrm>
                <a:off x="6562524" y="3394685"/>
                <a:ext cx="133560" cy="1184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62D4F57-C093-5FFF-3EF7-4A4C45D6CFE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553884" y="3385685"/>
                  <a:ext cx="151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945F863-AF73-44BD-1A1A-6B0BDC79D4C5}"/>
                    </a:ext>
                  </a:extLst>
                </p14:cNvPr>
                <p14:cNvContentPartPr/>
                <p14:nvPr/>
              </p14:nvContentPartPr>
              <p14:xfrm>
                <a:off x="6828564" y="3413765"/>
                <a:ext cx="137880" cy="83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945F863-AF73-44BD-1A1A-6B0BDC79D4C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19564" y="3405125"/>
                  <a:ext cx="155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C5ABE45-6F7E-7195-523A-001E48A9DE03}"/>
                    </a:ext>
                  </a:extLst>
                </p14:cNvPr>
                <p14:cNvContentPartPr/>
                <p14:nvPr/>
              </p14:nvContentPartPr>
              <p14:xfrm>
                <a:off x="7071564" y="3399725"/>
                <a:ext cx="50400" cy="142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C5ABE45-6F7E-7195-523A-001E48A9DE0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062924" y="3391085"/>
                  <a:ext cx="68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2F4D87E-CADC-8F34-547A-8DDB3B8790CE}"/>
                    </a:ext>
                  </a:extLst>
                </p14:cNvPr>
                <p14:cNvContentPartPr/>
                <p14:nvPr/>
              </p14:nvContentPartPr>
              <p14:xfrm>
                <a:off x="7199724" y="3406925"/>
                <a:ext cx="103320" cy="94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2F4D87E-CADC-8F34-547A-8DDB3B8790C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191084" y="3397925"/>
                  <a:ext cx="120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D502300-B87F-244E-3E14-7F9C55E336DE}"/>
                    </a:ext>
                  </a:extLst>
                </p14:cNvPr>
                <p14:cNvContentPartPr/>
                <p14:nvPr/>
              </p14:nvContentPartPr>
              <p14:xfrm>
                <a:off x="7352364" y="3384605"/>
                <a:ext cx="112320" cy="1303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D502300-B87F-244E-3E14-7F9C55E336D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43364" y="3375965"/>
                  <a:ext cx="12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A115516-A905-EC95-F0FE-5A1A3861FBDC}"/>
                    </a:ext>
                  </a:extLst>
                </p14:cNvPr>
                <p14:cNvContentPartPr/>
                <p14:nvPr/>
              </p14:nvContentPartPr>
              <p14:xfrm>
                <a:off x="7499604" y="3413765"/>
                <a:ext cx="99000" cy="101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A115516-A905-EC95-F0FE-5A1A3861FBD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490604" y="3405125"/>
                  <a:ext cx="116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1524BBA-C4F3-374B-7FF3-F04BDE349109}"/>
                    </a:ext>
                  </a:extLst>
                </p14:cNvPr>
                <p14:cNvContentPartPr/>
                <p14:nvPr/>
              </p14:nvContentPartPr>
              <p14:xfrm>
                <a:off x="7674564" y="3423845"/>
                <a:ext cx="147600" cy="1332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1524BBA-C4F3-374B-7FF3-F04BDE34910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665564" y="3415205"/>
                  <a:ext cx="165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220C8A7-EE1C-FD31-3B7E-BE24E6D5293A}"/>
                    </a:ext>
                  </a:extLst>
                </p14:cNvPr>
                <p14:cNvContentPartPr/>
                <p14:nvPr/>
              </p14:nvContentPartPr>
              <p14:xfrm>
                <a:off x="7733244" y="3336005"/>
                <a:ext cx="19800" cy="792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220C8A7-EE1C-FD31-3B7E-BE24E6D5293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724244" y="3327365"/>
                  <a:ext cx="374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88E35FD-0ED2-F353-09D5-571B60A7E70F}"/>
              </a:ext>
            </a:extLst>
          </p:cNvPr>
          <p:cNvGrpSpPr/>
          <p:nvPr/>
        </p:nvGrpSpPr>
        <p:grpSpPr>
          <a:xfrm>
            <a:off x="8269284" y="3334565"/>
            <a:ext cx="1269360" cy="394560"/>
            <a:chOff x="8269284" y="3334565"/>
            <a:chExt cx="126936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1472F28-C729-BA96-5079-7364C4057448}"/>
                    </a:ext>
                  </a:extLst>
                </p14:cNvPr>
                <p14:cNvContentPartPr/>
                <p14:nvPr/>
              </p14:nvContentPartPr>
              <p14:xfrm>
                <a:off x="8269284" y="3334565"/>
                <a:ext cx="154440" cy="2066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1472F28-C729-BA96-5079-7364C405744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260644" y="3325565"/>
                  <a:ext cx="172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441AE72-DC22-5F17-02CC-65967E1CC510}"/>
                    </a:ext>
                  </a:extLst>
                </p14:cNvPr>
                <p14:cNvContentPartPr/>
                <p14:nvPr/>
              </p14:nvContentPartPr>
              <p14:xfrm>
                <a:off x="8491764" y="3482165"/>
                <a:ext cx="80280" cy="687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441AE72-DC22-5F17-02CC-65967E1CC51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82764" y="3473525"/>
                  <a:ext cx="97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D013118-49E9-C697-31EC-1256B96ED2AD}"/>
                    </a:ext>
                  </a:extLst>
                </p14:cNvPr>
                <p14:cNvContentPartPr/>
                <p14:nvPr/>
              </p14:nvContentPartPr>
              <p14:xfrm>
                <a:off x="8520924" y="3365525"/>
                <a:ext cx="360" cy="31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D013118-49E9-C697-31EC-1256B96ED2A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512284" y="3356885"/>
                  <a:ext cx="18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9AA1F8F-A90D-0457-A424-8F6982781852}"/>
                    </a:ext>
                  </a:extLst>
                </p14:cNvPr>
                <p14:cNvContentPartPr/>
                <p14:nvPr/>
              </p14:nvContentPartPr>
              <p14:xfrm>
                <a:off x="8628204" y="3435365"/>
                <a:ext cx="133920" cy="118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9AA1F8F-A90D-0457-A424-8F698278185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619204" y="3426725"/>
                  <a:ext cx="151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2E6243C-BE18-3302-EAB1-DBD43CA0D547}"/>
                    </a:ext>
                  </a:extLst>
                </p14:cNvPr>
                <p14:cNvContentPartPr/>
                <p14:nvPr/>
              </p14:nvContentPartPr>
              <p14:xfrm>
                <a:off x="8831964" y="3462725"/>
                <a:ext cx="118440" cy="1098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2E6243C-BE18-3302-EAB1-DBD43CA0D54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823324" y="3453725"/>
                  <a:ext cx="136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C950060-3C88-5CF6-AFAE-781DB9F489F2}"/>
                    </a:ext>
                  </a:extLst>
                </p14:cNvPr>
                <p14:cNvContentPartPr/>
                <p14:nvPr/>
              </p14:nvContentPartPr>
              <p14:xfrm>
                <a:off x="8939244" y="3473525"/>
                <a:ext cx="51840" cy="1000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C950060-3C88-5CF6-AFAE-781DB9F489F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930604" y="3464525"/>
                  <a:ext cx="69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D02A541-DD85-16EC-74D1-F65FA80466C9}"/>
                    </a:ext>
                  </a:extLst>
                </p14:cNvPr>
                <p14:cNvContentPartPr/>
                <p14:nvPr/>
              </p14:nvContentPartPr>
              <p14:xfrm>
                <a:off x="9085404" y="3472085"/>
                <a:ext cx="191520" cy="1447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D02A541-DD85-16EC-74D1-F65FA80466C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076404" y="3463445"/>
                  <a:ext cx="209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BBDFDDA-89A2-0AFC-F63D-DE0C5C7A5243}"/>
                    </a:ext>
                  </a:extLst>
                </p14:cNvPr>
                <p14:cNvContentPartPr/>
                <p14:nvPr/>
              </p14:nvContentPartPr>
              <p14:xfrm>
                <a:off x="9129684" y="3443285"/>
                <a:ext cx="14400" cy="2858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BBDFDDA-89A2-0AFC-F63D-DE0C5C7A524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120684" y="3434285"/>
                  <a:ext cx="32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EA9C8D3-2F41-3E20-E99C-24177FD53AD5}"/>
                    </a:ext>
                  </a:extLst>
                </p14:cNvPr>
                <p14:cNvContentPartPr/>
                <p14:nvPr/>
              </p14:nvContentPartPr>
              <p14:xfrm>
                <a:off x="9330924" y="3494765"/>
                <a:ext cx="207720" cy="1238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EA9C8D3-2F41-3E20-E99C-24177FD53AD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321924" y="3486125"/>
                  <a:ext cx="2253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AAEF951A-1857-6187-391E-760361516C3A}"/>
              </a:ext>
            </a:extLst>
          </p:cNvPr>
          <p:cNvGrpSpPr/>
          <p:nvPr/>
        </p:nvGrpSpPr>
        <p:grpSpPr>
          <a:xfrm>
            <a:off x="9727644" y="3497645"/>
            <a:ext cx="547200" cy="103680"/>
            <a:chOff x="9727644" y="3497645"/>
            <a:chExt cx="547200" cy="10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5CC0FE3-18ED-ABAD-9716-FB3FEBD287B2}"/>
                    </a:ext>
                  </a:extLst>
                </p14:cNvPr>
                <p14:cNvContentPartPr/>
                <p14:nvPr/>
              </p14:nvContentPartPr>
              <p14:xfrm>
                <a:off x="9727644" y="3497645"/>
                <a:ext cx="166680" cy="1036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5CC0FE3-18ED-ABAD-9716-FB3FEBD287B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718644" y="3488645"/>
                  <a:ext cx="18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23A2A58-2415-3855-BF80-61D0D14C7014}"/>
                    </a:ext>
                  </a:extLst>
                </p14:cNvPr>
                <p14:cNvContentPartPr/>
                <p14:nvPr/>
              </p14:nvContentPartPr>
              <p14:xfrm>
                <a:off x="9997284" y="3514205"/>
                <a:ext cx="98640" cy="66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23A2A58-2415-3855-BF80-61D0D14C701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988644" y="3505565"/>
                  <a:ext cx="116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563B2C0-B32A-EC2F-7C3D-6319B60B2508}"/>
                    </a:ext>
                  </a:extLst>
                </p14:cNvPr>
                <p14:cNvContentPartPr/>
                <p14:nvPr/>
              </p14:nvContentPartPr>
              <p14:xfrm>
                <a:off x="10184124" y="3501605"/>
                <a:ext cx="90720" cy="795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563B2C0-B32A-EC2F-7C3D-6319B60B250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175484" y="3492965"/>
                  <a:ext cx="1083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2E3CD07A-8F58-CB5E-5AD8-59858D016557}"/>
              </a:ext>
            </a:extLst>
          </p:cNvPr>
          <p:cNvGrpSpPr/>
          <p:nvPr/>
        </p:nvGrpSpPr>
        <p:grpSpPr>
          <a:xfrm>
            <a:off x="10730964" y="3394685"/>
            <a:ext cx="652320" cy="237960"/>
            <a:chOff x="10730964" y="3394685"/>
            <a:chExt cx="65232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6F4EEC1-0952-C3C9-1F86-DA507DEC7AF8}"/>
                    </a:ext>
                  </a:extLst>
                </p14:cNvPr>
                <p14:cNvContentPartPr/>
                <p14:nvPr/>
              </p14:nvContentPartPr>
              <p14:xfrm>
                <a:off x="10730964" y="3490085"/>
                <a:ext cx="127800" cy="1195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6F4EEC1-0952-C3C9-1F86-DA507DEC7AF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22324" y="3481445"/>
                  <a:ext cx="145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8DC537D-B555-75D2-F838-1EF28D759646}"/>
                    </a:ext>
                  </a:extLst>
                </p14:cNvPr>
                <p14:cNvContentPartPr/>
                <p14:nvPr/>
              </p14:nvContentPartPr>
              <p14:xfrm>
                <a:off x="10896924" y="3504845"/>
                <a:ext cx="36000" cy="1278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8DC537D-B555-75D2-F838-1EF28D75964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888284" y="3496205"/>
                  <a:ext cx="53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D6226C7-0DF3-5574-2942-C84A5F43AA8A}"/>
                    </a:ext>
                  </a:extLst>
                </p14:cNvPr>
                <p14:cNvContentPartPr/>
                <p14:nvPr/>
              </p14:nvContentPartPr>
              <p14:xfrm>
                <a:off x="11069724" y="3453005"/>
                <a:ext cx="99360" cy="1040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D6226C7-0DF3-5574-2942-C84A5F43AA8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061084" y="3444005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55EC9FA-9294-DC02-A048-E1DEFA311DA8}"/>
                    </a:ext>
                  </a:extLst>
                </p14:cNvPr>
                <p14:cNvContentPartPr/>
                <p14:nvPr/>
              </p14:nvContentPartPr>
              <p14:xfrm>
                <a:off x="11273844" y="3394685"/>
                <a:ext cx="109440" cy="155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55EC9FA-9294-DC02-A048-E1DEFA311DA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265204" y="3385685"/>
                  <a:ext cx="1270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1547CF6F-7BE6-6DF4-3CB0-62EDBACEC35E}"/>
              </a:ext>
            </a:extLst>
          </p:cNvPr>
          <p:cNvGrpSpPr/>
          <p:nvPr/>
        </p:nvGrpSpPr>
        <p:grpSpPr>
          <a:xfrm>
            <a:off x="11570124" y="3608525"/>
            <a:ext cx="64080" cy="127080"/>
            <a:chOff x="11570124" y="3608525"/>
            <a:chExt cx="6408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BA14882-0DFE-B4B5-CB6E-B95D776593B1}"/>
                    </a:ext>
                  </a:extLst>
                </p14:cNvPr>
                <p14:cNvContentPartPr/>
                <p14:nvPr/>
              </p14:nvContentPartPr>
              <p14:xfrm>
                <a:off x="11570124" y="3667205"/>
                <a:ext cx="63720" cy="684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BA14882-0DFE-B4B5-CB6E-B95D776593B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61484" y="3658205"/>
                  <a:ext cx="81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5E120C9-30E6-94E6-3731-4EAFF278B675}"/>
                    </a:ext>
                  </a:extLst>
                </p14:cNvPr>
                <p14:cNvContentPartPr/>
                <p14:nvPr/>
              </p14:nvContentPartPr>
              <p14:xfrm>
                <a:off x="11610444" y="3608525"/>
                <a:ext cx="23760" cy="1072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5E120C9-30E6-94E6-3731-4EAFF278B67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601444" y="3599885"/>
                  <a:ext cx="414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C472E96F-6F00-B212-5E6B-9EB039C05FCA}"/>
              </a:ext>
            </a:extLst>
          </p:cNvPr>
          <p:cNvGrpSpPr/>
          <p:nvPr/>
        </p:nvGrpSpPr>
        <p:grpSpPr>
          <a:xfrm>
            <a:off x="454944" y="3906425"/>
            <a:ext cx="1216080" cy="357480"/>
            <a:chOff x="477444" y="3847565"/>
            <a:chExt cx="121608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5B9744D-8508-E670-3C8F-7AF2FCF572D6}"/>
                    </a:ext>
                  </a:extLst>
                </p14:cNvPr>
                <p14:cNvContentPartPr/>
                <p14:nvPr/>
              </p14:nvContentPartPr>
              <p14:xfrm>
                <a:off x="477444" y="3876725"/>
                <a:ext cx="169200" cy="2772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5B9744D-8508-E670-3C8F-7AF2FCF572D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8804" y="3867725"/>
                  <a:ext cx="186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2159061-A9BB-7B65-CECF-EAB410B4E886}"/>
                    </a:ext>
                  </a:extLst>
                </p14:cNvPr>
                <p14:cNvContentPartPr/>
                <p14:nvPr/>
              </p14:nvContentPartPr>
              <p14:xfrm>
                <a:off x="680844" y="4023605"/>
                <a:ext cx="193680" cy="1216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2159061-A9BB-7B65-CECF-EAB410B4E88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1844" y="4014605"/>
                  <a:ext cx="21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6728204-60B3-C66B-4764-3FCCE9DE20D6}"/>
                    </a:ext>
                  </a:extLst>
                </p14:cNvPr>
                <p14:cNvContentPartPr/>
                <p14:nvPr/>
              </p14:nvContentPartPr>
              <p14:xfrm>
                <a:off x="923844" y="3906965"/>
                <a:ext cx="121680" cy="2980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6728204-60B3-C66B-4764-3FCCE9DE20D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4844" y="3897965"/>
                  <a:ext cx="1393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CD0F72A-FD61-24D5-3AC2-8FE4E51C465A}"/>
                    </a:ext>
                  </a:extLst>
                </p14:cNvPr>
                <p14:cNvContentPartPr/>
                <p14:nvPr/>
              </p14:nvContentPartPr>
              <p14:xfrm>
                <a:off x="1111404" y="3990845"/>
                <a:ext cx="181800" cy="1170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CD0F72A-FD61-24D5-3AC2-8FE4E51C465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2404" y="3981845"/>
                  <a:ext cx="19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4289EAE-8107-C5B9-3AE9-A615213A319A}"/>
                    </a:ext>
                  </a:extLst>
                </p14:cNvPr>
                <p14:cNvContentPartPr/>
                <p14:nvPr/>
              </p14:nvContentPartPr>
              <p14:xfrm>
                <a:off x="1356924" y="3847565"/>
                <a:ext cx="121320" cy="2667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4289EAE-8107-C5B9-3AE9-A615213A319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348284" y="3838925"/>
                  <a:ext cx="138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73EBB05-5CDC-93EB-BB60-09BB156194C8}"/>
                    </a:ext>
                  </a:extLst>
                </p14:cNvPr>
                <p14:cNvContentPartPr/>
                <p14:nvPr/>
              </p14:nvContentPartPr>
              <p14:xfrm>
                <a:off x="1539804" y="4009565"/>
                <a:ext cx="153720" cy="1828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73EBB05-5CDC-93EB-BB60-09BB156194C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31164" y="4000565"/>
                  <a:ext cx="17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1B006B4-232F-E454-9DE4-4D7E8147F136}"/>
                    </a:ext>
                  </a:extLst>
                </p14:cNvPr>
                <p14:cNvContentPartPr/>
                <p14:nvPr/>
              </p14:nvContentPartPr>
              <p14:xfrm>
                <a:off x="1653204" y="3880685"/>
                <a:ext cx="360" cy="496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1B006B4-232F-E454-9DE4-4D7E8147F13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644564" y="3872045"/>
                  <a:ext cx="180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9AF40D0-0CD3-DC48-683B-2467D181802A}"/>
              </a:ext>
            </a:extLst>
          </p:cNvPr>
          <p:cNvGrpSpPr/>
          <p:nvPr/>
        </p:nvGrpSpPr>
        <p:grpSpPr>
          <a:xfrm>
            <a:off x="2355564" y="3864125"/>
            <a:ext cx="396720" cy="313200"/>
            <a:chOff x="2355564" y="3864125"/>
            <a:chExt cx="39672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572F246-8BA0-50FC-F2DF-322579E7B0C3}"/>
                    </a:ext>
                  </a:extLst>
                </p14:cNvPr>
                <p14:cNvContentPartPr/>
                <p14:nvPr/>
              </p14:nvContentPartPr>
              <p14:xfrm>
                <a:off x="2355564" y="3976085"/>
                <a:ext cx="194400" cy="2012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572F246-8BA0-50FC-F2DF-322579E7B0C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46564" y="3967445"/>
                  <a:ext cx="212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E609CD0-D3F1-F1E3-2F46-89755997B517}"/>
                    </a:ext>
                  </a:extLst>
                </p14:cNvPr>
                <p14:cNvContentPartPr/>
                <p14:nvPr/>
              </p14:nvContentPartPr>
              <p14:xfrm>
                <a:off x="2558244" y="3995885"/>
                <a:ext cx="54720" cy="1612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E609CD0-D3F1-F1E3-2F46-89755997B51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49244" y="3986885"/>
                  <a:ext cx="72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D84F662-53CD-F5CA-EAA4-3687C12209C2}"/>
                    </a:ext>
                  </a:extLst>
                </p14:cNvPr>
                <p14:cNvContentPartPr/>
                <p14:nvPr/>
              </p14:nvContentPartPr>
              <p14:xfrm>
                <a:off x="2616564" y="3864125"/>
                <a:ext cx="135720" cy="114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D84F662-53CD-F5CA-EAA4-3687C12209C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607564" y="3855125"/>
                  <a:ext cx="15336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74E2DCA6-9463-D327-179B-663B526E0DEB}"/>
              </a:ext>
            </a:extLst>
          </p:cNvPr>
          <p:cNvGrpSpPr/>
          <p:nvPr/>
        </p:nvGrpSpPr>
        <p:grpSpPr>
          <a:xfrm>
            <a:off x="2947044" y="4066085"/>
            <a:ext cx="100800" cy="68400"/>
            <a:chOff x="2947044" y="4066085"/>
            <a:chExt cx="10080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A289340-B967-01BF-1575-5AE758C64309}"/>
                    </a:ext>
                  </a:extLst>
                </p14:cNvPr>
                <p14:cNvContentPartPr/>
                <p14:nvPr/>
              </p14:nvContentPartPr>
              <p14:xfrm>
                <a:off x="2947044" y="4066085"/>
                <a:ext cx="91800" cy="194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A289340-B967-01BF-1575-5AE758C643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938044" y="4057445"/>
                  <a:ext cx="109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D027ADC-182B-0A0A-D53E-A0C44E1A6CDA}"/>
                    </a:ext>
                  </a:extLst>
                </p14:cNvPr>
                <p14:cNvContentPartPr/>
                <p14:nvPr/>
              </p14:nvContentPartPr>
              <p14:xfrm>
                <a:off x="2976204" y="4134125"/>
                <a:ext cx="71640" cy="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D027ADC-182B-0A0A-D53E-A0C44E1A6CD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967564" y="4125125"/>
                  <a:ext cx="892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90A35B44-7142-27F0-3694-9512206E2B3F}"/>
              </a:ext>
            </a:extLst>
          </p:cNvPr>
          <p:cNvGrpSpPr/>
          <p:nvPr/>
        </p:nvGrpSpPr>
        <p:grpSpPr>
          <a:xfrm>
            <a:off x="3228924" y="3918485"/>
            <a:ext cx="3213000" cy="570240"/>
            <a:chOff x="3228924" y="3918485"/>
            <a:chExt cx="3213000" cy="57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8D23EA-8DDF-7E9B-F017-791741438CF8}"/>
                    </a:ext>
                  </a:extLst>
                </p14:cNvPr>
                <p14:cNvContentPartPr/>
                <p14:nvPr/>
              </p14:nvContentPartPr>
              <p14:xfrm>
                <a:off x="3300924" y="3996245"/>
                <a:ext cx="182160" cy="1890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8D23EA-8DDF-7E9B-F017-791741438CF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291924" y="3987605"/>
                  <a:ext cx="199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573700F-D1CB-5A7E-5F36-FFB0BDEC6D33}"/>
                    </a:ext>
                  </a:extLst>
                </p14:cNvPr>
                <p14:cNvContentPartPr/>
                <p14:nvPr/>
              </p14:nvContentPartPr>
              <p14:xfrm>
                <a:off x="3485244" y="4007765"/>
                <a:ext cx="132840" cy="1756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573700F-D1CB-5A7E-5F36-FFB0BDEC6D3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476244" y="3998765"/>
                  <a:ext cx="15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789F1B0-2B3A-3498-DE77-5D0A2D96B2A7}"/>
                    </a:ext>
                  </a:extLst>
                </p14:cNvPr>
                <p14:cNvContentPartPr/>
                <p14:nvPr/>
              </p14:nvContentPartPr>
              <p14:xfrm>
                <a:off x="3756324" y="4025405"/>
                <a:ext cx="19080" cy="306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789F1B0-2B3A-3498-DE77-5D0A2D96B2A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747324" y="4016765"/>
                  <a:ext cx="36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40C1D87-5714-7F00-99D8-341C28EDB6C9}"/>
                    </a:ext>
                  </a:extLst>
                </p14:cNvPr>
                <p14:cNvContentPartPr/>
                <p14:nvPr/>
              </p14:nvContentPartPr>
              <p14:xfrm>
                <a:off x="3958284" y="3926405"/>
                <a:ext cx="167760" cy="2098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40C1D87-5714-7F00-99D8-341C28EDB6C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949284" y="3917765"/>
                  <a:ext cx="185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67A85A4C-32AF-2E74-907D-8BBD79D88BF9}"/>
                    </a:ext>
                  </a:extLst>
                </p14:cNvPr>
                <p14:cNvContentPartPr/>
                <p14:nvPr/>
              </p14:nvContentPartPr>
              <p14:xfrm>
                <a:off x="4141884" y="3939005"/>
                <a:ext cx="105120" cy="1771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67A85A4C-32AF-2E74-907D-8BBD79D88BF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133244" y="3930365"/>
                  <a:ext cx="122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69B77A4-19DF-A90C-ABA9-F1EB1F3A5FC4}"/>
                    </a:ext>
                  </a:extLst>
                </p14:cNvPr>
                <p14:cNvContentPartPr/>
                <p14:nvPr/>
              </p14:nvContentPartPr>
              <p14:xfrm>
                <a:off x="4400004" y="3987965"/>
                <a:ext cx="26280" cy="176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69B77A4-19DF-A90C-ABA9-F1EB1F3A5FC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391004" y="3978965"/>
                  <a:ext cx="43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76D1A58-E32F-0EDB-F6C4-6DDCB23409D9}"/>
                    </a:ext>
                  </a:extLst>
                </p14:cNvPr>
                <p14:cNvContentPartPr/>
                <p14:nvPr/>
              </p14:nvContentPartPr>
              <p14:xfrm>
                <a:off x="4592244" y="3918485"/>
                <a:ext cx="119880" cy="1980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76D1A58-E32F-0EDB-F6C4-6DDCB23409D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583244" y="3909845"/>
                  <a:ext cx="137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51F5626-9046-714C-003E-27BA0CFFD33C}"/>
                    </a:ext>
                  </a:extLst>
                </p14:cNvPr>
                <p14:cNvContentPartPr/>
                <p14:nvPr/>
              </p14:nvContentPartPr>
              <p14:xfrm>
                <a:off x="4717164" y="3919925"/>
                <a:ext cx="129960" cy="1872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51F5626-9046-714C-003E-27BA0CFFD33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708524" y="3910925"/>
                  <a:ext cx="147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545EE61-404A-E8C0-FCCA-D54E86121468}"/>
                    </a:ext>
                  </a:extLst>
                </p14:cNvPr>
                <p14:cNvContentPartPr/>
                <p14:nvPr/>
              </p14:nvContentPartPr>
              <p14:xfrm>
                <a:off x="5036124" y="3995525"/>
                <a:ext cx="22680" cy="122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545EE61-404A-E8C0-FCCA-D54E8612146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027124" y="3986885"/>
                  <a:ext cx="40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04FC7487-28F9-D55C-497D-DA1D87321C2F}"/>
                    </a:ext>
                  </a:extLst>
                </p14:cNvPr>
                <p14:cNvContentPartPr/>
                <p14:nvPr/>
              </p14:nvContentPartPr>
              <p14:xfrm>
                <a:off x="5243124" y="4104605"/>
                <a:ext cx="360" cy="3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04FC7487-28F9-D55C-497D-DA1D87321C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34124" y="4095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BB0DF4B-2E93-9D2D-9470-197CA9BE6FD1}"/>
                    </a:ext>
                  </a:extLst>
                </p14:cNvPr>
                <p14:cNvContentPartPr/>
                <p14:nvPr/>
              </p14:nvContentPartPr>
              <p14:xfrm>
                <a:off x="5388564" y="4104605"/>
                <a:ext cx="2160" cy="3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BB0DF4B-2E93-9D2D-9470-197CA9BE6F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79924" y="409560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94D54FE-5A28-4248-DF74-2D85E07ACD0C}"/>
                    </a:ext>
                  </a:extLst>
                </p14:cNvPr>
                <p14:cNvContentPartPr/>
                <p14:nvPr/>
              </p14:nvContentPartPr>
              <p14:xfrm>
                <a:off x="5476404" y="4085165"/>
                <a:ext cx="7920" cy="3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94D54FE-5A28-4248-DF74-2D85E07ACD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67764" y="407652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A11C38A5-DE9A-68AA-DC70-22A8080881E3}"/>
                    </a:ext>
                  </a:extLst>
                </p14:cNvPr>
                <p14:cNvContentPartPr/>
                <p14:nvPr/>
              </p14:nvContentPartPr>
              <p14:xfrm>
                <a:off x="5602764" y="4085165"/>
                <a:ext cx="7920" cy="3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A11C38A5-DE9A-68AA-DC70-22A8080881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94124" y="407652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06871AF-A8D4-C7C2-D0EA-9FD8C51DD061}"/>
                    </a:ext>
                  </a:extLst>
                </p14:cNvPr>
                <p14:cNvContentPartPr/>
                <p14:nvPr/>
              </p14:nvContentPartPr>
              <p14:xfrm>
                <a:off x="5690244" y="4085165"/>
                <a:ext cx="20160" cy="3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06871AF-A8D4-C7C2-D0EA-9FD8C51DD06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81244" y="4076525"/>
                  <a:ext cx="3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A16BA7E-CBF2-1C1E-8C00-F5E5921795F8}"/>
                    </a:ext>
                  </a:extLst>
                </p14:cNvPr>
                <p14:cNvContentPartPr/>
                <p14:nvPr/>
              </p14:nvContentPartPr>
              <p14:xfrm>
                <a:off x="5875644" y="3929645"/>
                <a:ext cx="19440" cy="183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A16BA7E-CBF2-1C1E-8C00-F5E5921795F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66644" y="3920645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45E29EE-8DE4-156E-8F9F-B02044439159}"/>
                    </a:ext>
                  </a:extLst>
                </p14:cNvPr>
                <p14:cNvContentPartPr/>
                <p14:nvPr/>
              </p14:nvContentPartPr>
              <p14:xfrm>
                <a:off x="6097404" y="3947285"/>
                <a:ext cx="132480" cy="1990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45E29EE-8DE4-156E-8F9F-B0204443915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88404" y="3938285"/>
                  <a:ext cx="150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08C2326-EC31-925F-D87D-F74BB8559BA4}"/>
                    </a:ext>
                  </a:extLst>
                </p14:cNvPr>
                <p14:cNvContentPartPr/>
                <p14:nvPr/>
              </p14:nvContentPartPr>
              <p14:xfrm>
                <a:off x="6264084" y="3929645"/>
                <a:ext cx="73800" cy="2127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08C2326-EC31-925F-D87D-F74BB8559BA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255084" y="3920645"/>
                  <a:ext cx="91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8CDD873-6A9E-2D6E-A5FA-6D449FF74116}"/>
                    </a:ext>
                  </a:extLst>
                </p14:cNvPr>
                <p14:cNvContentPartPr/>
                <p14:nvPr/>
              </p14:nvContentPartPr>
              <p14:xfrm>
                <a:off x="3228924" y="4213325"/>
                <a:ext cx="3213000" cy="2754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8CDD873-6A9E-2D6E-A5FA-6D449FF7411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220284" y="4204325"/>
                  <a:ext cx="323064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A33D9506-6FAD-13B2-9F56-128882A09B72}"/>
                  </a:ext>
                </a:extLst>
              </p14:cNvPr>
              <p14:cNvContentPartPr/>
              <p14:nvPr/>
            </p14:nvContentPartPr>
            <p14:xfrm>
              <a:off x="4279764" y="4664045"/>
              <a:ext cx="132840" cy="13392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A33D9506-6FAD-13B2-9F56-128882A09B72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4270764" y="4655405"/>
                <a:ext cx="1504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oup 402">
            <a:extLst>
              <a:ext uri="{FF2B5EF4-FFF2-40B4-BE49-F238E27FC236}">
                <a16:creationId xmlns:a16="http://schemas.microsoft.com/office/drawing/2014/main" id="{D04FA139-AB4B-1382-0773-DAD28226A098}"/>
              </a:ext>
            </a:extLst>
          </p:cNvPr>
          <p:cNvGrpSpPr/>
          <p:nvPr/>
        </p:nvGrpSpPr>
        <p:grpSpPr>
          <a:xfrm>
            <a:off x="4581084" y="4601045"/>
            <a:ext cx="2061720" cy="338400"/>
            <a:chOff x="4581084" y="4601045"/>
            <a:chExt cx="206172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DD2EDB4-EA7E-6890-ADF9-10E9C531BF02}"/>
                    </a:ext>
                  </a:extLst>
                </p14:cNvPr>
                <p14:cNvContentPartPr/>
                <p14:nvPr/>
              </p14:nvContentPartPr>
              <p14:xfrm>
                <a:off x="4610604" y="4701845"/>
                <a:ext cx="33480" cy="1155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DD2EDB4-EA7E-6890-ADF9-10E9C531BF0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601604" y="4692845"/>
                  <a:ext cx="5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643C8BB-28A6-41AD-6081-9C933B958DE1}"/>
                    </a:ext>
                  </a:extLst>
                </p14:cNvPr>
                <p14:cNvContentPartPr/>
                <p14:nvPr/>
              </p14:nvContentPartPr>
              <p14:xfrm>
                <a:off x="4581084" y="4674845"/>
                <a:ext cx="202320" cy="1598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643C8BB-28A6-41AD-6081-9C933B958DE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572444" y="4666205"/>
                  <a:ext cx="219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3F0BBDC-ADBA-623C-1C0E-F0E6D90C3A1D}"/>
                    </a:ext>
                  </a:extLst>
                </p14:cNvPr>
                <p14:cNvContentPartPr/>
                <p14:nvPr/>
              </p14:nvContentPartPr>
              <p14:xfrm>
                <a:off x="4828044" y="4687085"/>
                <a:ext cx="117000" cy="1195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3F0BBDC-ADBA-623C-1C0E-F0E6D90C3A1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819044" y="4678085"/>
                  <a:ext cx="134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9923277-2F6C-9A34-7245-F93D68975C38}"/>
                    </a:ext>
                  </a:extLst>
                </p14:cNvPr>
                <p14:cNvContentPartPr/>
                <p14:nvPr/>
              </p14:nvContentPartPr>
              <p14:xfrm>
                <a:off x="4960884" y="4678445"/>
                <a:ext cx="90000" cy="982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9923277-2F6C-9A34-7245-F93D68975C3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951884" y="4669805"/>
                  <a:ext cx="10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255CF9A5-7F5E-2952-BA59-7BAEADCF31E8}"/>
                    </a:ext>
                  </a:extLst>
                </p14:cNvPr>
                <p14:cNvContentPartPr/>
                <p14:nvPr/>
              </p14:nvContentPartPr>
              <p14:xfrm>
                <a:off x="5093724" y="4677005"/>
                <a:ext cx="100440" cy="2624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255CF9A5-7F5E-2952-BA59-7BAEADCF31E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85084" y="4668365"/>
                  <a:ext cx="118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FB5F35A-6BEE-844F-9E14-9C4EFEA466AE}"/>
                    </a:ext>
                  </a:extLst>
                </p14:cNvPr>
                <p14:cNvContentPartPr/>
                <p14:nvPr/>
              </p14:nvContentPartPr>
              <p14:xfrm>
                <a:off x="5262204" y="4684565"/>
                <a:ext cx="90000" cy="1177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FB5F35A-6BEE-844F-9E14-9C4EFEA466A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253564" y="4675925"/>
                  <a:ext cx="107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B1F5CD4-B695-A28B-1C79-89FBD868D836}"/>
                    </a:ext>
                  </a:extLst>
                </p14:cNvPr>
                <p14:cNvContentPartPr/>
                <p14:nvPr/>
              </p14:nvContentPartPr>
              <p14:xfrm>
                <a:off x="5340684" y="4688165"/>
                <a:ext cx="64800" cy="1119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B1F5CD4-B695-A28B-1C79-89FBD868D83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332044" y="4679525"/>
                  <a:ext cx="82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8C2DA72-1AF2-1B51-EA9F-8C3C5916DB21}"/>
                    </a:ext>
                  </a:extLst>
                </p14:cNvPr>
                <p14:cNvContentPartPr/>
                <p14:nvPr/>
              </p14:nvContentPartPr>
              <p14:xfrm>
                <a:off x="5243124" y="4601045"/>
                <a:ext cx="27720" cy="309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8C2DA72-1AF2-1B51-EA9F-8C3C5916DB2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234124" y="4592045"/>
                  <a:ext cx="45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C912954-91B4-3297-B7FC-B31D4CBA2045}"/>
                    </a:ext>
                  </a:extLst>
                </p14:cNvPr>
                <p14:cNvContentPartPr/>
                <p14:nvPr/>
              </p14:nvContentPartPr>
              <p14:xfrm>
                <a:off x="5476404" y="4697885"/>
                <a:ext cx="101880" cy="20376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C912954-91B4-3297-B7FC-B31D4CBA204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467764" y="4689245"/>
                  <a:ext cx="119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A331E2B-4FA2-B9CF-0015-D4052B0F3A85}"/>
                    </a:ext>
                  </a:extLst>
                </p14:cNvPr>
                <p14:cNvContentPartPr/>
                <p14:nvPr/>
              </p14:nvContentPartPr>
              <p14:xfrm>
                <a:off x="5681964" y="4678445"/>
                <a:ext cx="97920" cy="975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A331E2B-4FA2-B9CF-0015-D4052B0F3A8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672964" y="4669805"/>
                  <a:ext cx="115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D41E8278-7467-8BFE-9FF0-28830C71FC3D}"/>
                    </a:ext>
                  </a:extLst>
                </p14:cNvPr>
                <p14:cNvContentPartPr/>
                <p14:nvPr/>
              </p14:nvContentPartPr>
              <p14:xfrm>
                <a:off x="5865204" y="4640645"/>
                <a:ext cx="120240" cy="1306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D41E8278-7467-8BFE-9FF0-28830C71FC3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856564" y="4631645"/>
                  <a:ext cx="137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52F3F66-9F5A-117F-E299-E862895CD3C4}"/>
                    </a:ext>
                  </a:extLst>
                </p14:cNvPr>
                <p14:cNvContentPartPr/>
                <p14:nvPr/>
              </p14:nvContentPartPr>
              <p14:xfrm>
                <a:off x="6079404" y="4653605"/>
                <a:ext cx="135360" cy="1036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52F3F66-9F5A-117F-E299-E862895CD3C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070404" y="4644965"/>
                  <a:ext cx="153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FEFD97F-AF77-76AB-279A-90BB001EE0D3}"/>
                    </a:ext>
                  </a:extLst>
                </p14:cNvPr>
                <p14:cNvContentPartPr/>
                <p14:nvPr/>
              </p14:nvContentPartPr>
              <p14:xfrm>
                <a:off x="6346884" y="4624445"/>
                <a:ext cx="128160" cy="1148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FEFD97F-AF77-76AB-279A-90BB001EE0D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338244" y="4615805"/>
                  <a:ext cx="145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5A1E21B2-C7E5-D5D0-E28F-703B805EE7F7}"/>
                    </a:ext>
                  </a:extLst>
                </p14:cNvPr>
                <p14:cNvContentPartPr/>
                <p14:nvPr/>
              </p14:nvContentPartPr>
              <p14:xfrm>
                <a:off x="6562164" y="4610045"/>
                <a:ext cx="80640" cy="1332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5A1E21B2-C7E5-D5D0-E28F-703B805EE7F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553524" y="4601045"/>
                  <a:ext cx="9828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F3DB9E78-0C42-B070-3889-69A46C125AD5}"/>
                  </a:ext>
                </a:extLst>
              </p14:cNvPr>
              <p14:cNvContentPartPr/>
              <p14:nvPr/>
            </p14:nvContentPartPr>
            <p14:xfrm>
              <a:off x="388884" y="5777885"/>
              <a:ext cx="40680" cy="432720"/>
            </p14:xfrm>
          </p:contentPart>
        </mc:Choice>
        <mc:Fallback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F3DB9E78-0C42-B070-3889-69A46C125AD5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353244" y="5742245"/>
                <a:ext cx="1123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E812EB9A-F8A4-4751-5810-6C364B6F4A1C}"/>
                  </a:ext>
                </a:extLst>
              </p14:cNvPr>
              <p14:cNvContentPartPr/>
              <p14:nvPr/>
            </p14:nvContentPartPr>
            <p14:xfrm>
              <a:off x="402204" y="5770325"/>
              <a:ext cx="555480" cy="49068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E812EB9A-F8A4-4751-5810-6C364B6F4A1C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366204" y="5734325"/>
                <a:ext cx="627120" cy="5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" name="Group 415">
            <a:extLst>
              <a:ext uri="{FF2B5EF4-FFF2-40B4-BE49-F238E27FC236}">
                <a16:creationId xmlns:a16="http://schemas.microsoft.com/office/drawing/2014/main" id="{39986477-CC06-BB29-AC44-F65AD9F75BD9}"/>
              </a:ext>
            </a:extLst>
          </p:cNvPr>
          <p:cNvGrpSpPr/>
          <p:nvPr/>
        </p:nvGrpSpPr>
        <p:grpSpPr>
          <a:xfrm>
            <a:off x="1350804" y="5806325"/>
            <a:ext cx="1608480" cy="555120"/>
            <a:chOff x="1350804" y="5806325"/>
            <a:chExt cx="160848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D5599D83-A218-CAEF-4631-5A0266A0270B}"/>
                    </a:ext>
                  </a:extLst>
                </p14:cNvPr>
                <p14:cNvContentPartPr/>
                <p14:nvPr/>
              </p14:nvContentPartPr>
              <p14:xfrm>
                <a:off x="1350804" y="5806325"/>
                <a:ext cx="188280" cy="34200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D5599D83-A218-CAEF-4631-5A0266A0270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342164" y="5797685"/>
                  <a:ext cx="205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6E8BDFC-6362-EAA8-8F8A-6CB808CE701C}"/>
                    </a:ext>
                  </a:extLst>
                </p14:cNvPr>
                <p14:cNvContentPartPr/>
                <p14:nvPr/>
              </p14:nvContentPartPr>
              <p14:xfrm>
                <a:off x="1654284" y="6058685"/>
                <a:ext cx="88920" cy="3002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6E8BDFC-6362-EAA8-8F8A-6CB808CE701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645284" y="6050045"/>
                  <a:ext cx="106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2B41AB19-2572-DA1C-C74F-FD9BBC9E1DB7}"/>
                    </a:ext>
                  </a:extLst>
                </p14:cNvPr>
                <p14:cNvContentPartPr/>
                <p14:nvPr/>
              </p14:nvContentPartPr>
              <p14:xfrm>
                <a:off x="1867404" y="6050405"/>
                <a:ext cx="360" cy="1245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2B41AB19-2572-DA1C-C74F-FD9BBC9E1DB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858404" y="6041765"/>
                  <a:ext cx="18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3A3B05A-AC8A-BF7D-5FC3-B729F0CA5C2C}"/>
                    </a:ext>
                  </a:extLst>
                </p14:cNvPr>
                <p14:cNvContentPartPr/>
                <p14:nvPr/>
              </p14:nvContentPartPr>
              <p14:xfrm>
                <a:off x="1809084" y="5911805"/>
                <a:ext cx="360" cy="25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3A3B05A-AC8A-BF7D-5FC3-B729F0CA5C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00084" y="5902805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E21A0B9C-75BA-B353-A14D-A9815A3FC1A0}"/>
                    </a:ext>
                  </a:extLst>
                </p14:cNvPr>
                <p14:cNvContentPartPr/>
                <p14:nvPr/>
              </p14:nvContentPartPr>
              <p14:xfrm>
                <a:off x="1955604" y="5953925"/>
                <a:ext cx="135360" cy="3636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E21A0B9C-75BA-B353-A14D-A9815A3FC1A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946964" y="5944925"/>
                  <a:ext cx="153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A4F0A37-8EAA-61DD-2013-AF041204D092}"/>
                    </a:ext>
                  </a:extLst>
                </p14:cNvPr>
                <p14:cNvContentPartPr/>
                <p14:nvPr/>
              </p14:nvContentPartPr>
              <p14:xfrm>
                <a:off x="2159724" y="6040325"/>
                <a:ext cx="86400" cy="1353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A4F0A37-8EAA-61DD-2013-AF041204D09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150724" y="6031325"/>
                  <a:ext cx="104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33FD4BC-05EE-AA3D-A316-16F465B54278}"/>
                    </a:ext>
                  </a:extLst>
                </p14:cNvPr>
                <p14:cNvContentPartPr/>
                <p14:nvPr/>
              </p14:nvContentPartPr>
              <p14:xfrm>
                <a:off x="2275284" y="6040325"/>
                <a:ext cx="180000" cy="12888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33FD4BC-05EE-AA3D-A316-16F465B5427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266284" y="6031325"/>
                  <a:ext cx="197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AB49444-EDDF-C5BB-647A-CCF8EE45B1DB}"/>
                    </a:ext>
                  </a:extLst>
                </p14:cNvPr>
                <p14:cNvContentPartPr/>
                <p14:nvPr/>
              </p14:nvContentPartPr>
              <p14:xfrm>
                <a:off x="2509284" y="6065885"/>
                <a:ext cx="155520" cy="1000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AB49444-EDDF-C5BB-647A-CCF8EE45B1D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500644" y="6057245"/>
                  <a:ext cx="173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6C0C753-018F-E5FE-DF8D-87206CBA4B2F}"/>
                    </a:ext>
                  </a:extLst>
                </p14:cNvPr>
                <p14:cNvContentPartPr/>
                <p14:nvPr/>
              </p14:nvContentPartPr>
              <p14:xfrm>
                <a:off x="2509284" y="5943485"/>
                <a:ext cx="55800" cy="41796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6C0C753-018F-E5FE-DF8D-87206CBA4B2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500644" y="5934485"/>
                  <a:ext cx="734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6882FF3-6EB6-BC95-2578-41C4AA5AD179}"/>
                    </a:ext>
                  </a:extLst>
                </p14:cNvPr>
                <p14:cNvContentPartPr/>
                <p14:nvPr/>
              </p14:nvContentPartPr>
              <p14:xfrm>
                <a:off x="2756244" y="6020885"/>
                <a:ext cx="203040" cy="17892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6882FF3-6EB6-BC95-2578-41C4AA5AD17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747244" y="6012245"/>
                  <a:ext cx="22068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103803A9-8E7B-EE4E-E9C8-755B4B477A20}"/>
                  </a:ext>
                </a:extLst>
              </p14:cNvPr>
              <p14:cNvContentPartPr/>
              <p14:nvPr/>
            </p14:nvContentPartPr>
            <p14:xfrm>
              <a:off x="4065924" y="5849525"/>
              <a:ext cx="4320" cy="12600"/>
            </p14:xfrm>
          </p:contentPart>
        </mc:Choice>
        <mc:Fallback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103803A9-8E7B-EE4E-E9C8-755B4B477A2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57284" y="5840885"/>
                <a:ext cx="219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0E722959-960F-9365-E1AD-228C30E7DBA6}"/>
              </a:ext>
            </a:extLst>
          </p:cNvPr>
          <p:cNvGrpSpPr/>
          <p:nvPr/>
        </p:nvGrpSpPr>
        <p:grpSpPr>
          <a:xfrm>
            <a:off x="3523404" y="5965805"/>
            <a:ext cx="1262520" cy="233640"/>
            <a:chOff x="3523404" y="5965805"/>
            <a:chExt cx="126252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798E8DA-880B-5B60-8C1C-B979EDBD7223}"/>
                    </a:ext>
                  </a:extLst>
                </p14:cNvPr>
                <p14:cNvContentPartPr/>
                <p14:nvPr/>
              </p14:nvContentPartPr>
              <p14:xfrm>
                <a:off x="3523404" y="5975885"/>
                <a:ext cx="163440" cy="2235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798E8DA-880B-5B60-8C1C-B979EDBD722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514404" y="5967245"/>
                  <a:ext cx="181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81B65A1-439F-DBA7-E92B-AE1ECD6325BB}"/>
                    </a:ext>
                  </a:extLst>
                </p14:cNvPr>
                <p14:cNvContentPartPr/>
                <p14:nvPr/>
              </p14:nvContentPartPr>
              <p14:xfrm>
                <a:off x="3793404" y="6050405"/>
                <a:ext cx="360" cy="1026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81B65A1-439F-DBA7-E92B-AE1ECD6325B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784764" y="6041765"/>
                  <a:ext cx="18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E0F02CF-8FC1-865A-AC82-E6A8BFA92D73}"/>
                    </a:ext>
                  </a:extLst>
                </p14:cNvPr>
                <p14:cNvContentPartPr/>
                <p14:nvPr/>
              </p14:nvContentPartPr>
              <p14:xfrm>
                <a:off x="3754524" y="5965805"/>
                <a:ext cx="198720" cy="2041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E0F02CF-8FC1-865A-AC82-E6A8BFA92D7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745524" y="5956805"/>
                  <a:ext cx="216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B2A79156-5B75-438D-5253-7EFB989D3FDF}"/>
                    </a:ext>
                  </a:extLst>
                </p14:cNvPr>
                <p14:cNvContentPartPr/>
                <p14:nvPr/>
              </p14:nvContentPartPr>
              <p14:xfrm>
                <a:off x="4085364" y="6011525"/>
                <a:ext cx="360" cy="14364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B2A79156-5B75-438D-5253-7EFB989D3FD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076364" y="6002525"/>
                  <a:ext cx="18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A63018BA-ADA0-C504-C978-FDF06432AE01}"/>
                    </a:ext>
                  </a:extLst>
                </p14:cNvPr>
                <p14:cNvContentPartPr/>
                <p14:nvPr/>
              </p14:nvContentPartPr>
              <p14:xfrm>
                <a:off x="4221804" y="5966165"/>
                <a:ext cx="184680" cy="2088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A63018BA-ADA0-C504-C978-FDF06432AE0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212804" y="5957165"/>
                  <a:ext cx="202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A5C4960-AD6A-58AB-B732-6A69D7CF463D}"/>
                    </a:ext>
                  </a:extLst>
                </p14:cNvPr>
                <p14:cNvContentPartPr/>
                <p14:nvPr/>
              </p14:nvContentPartPr>
              <p14:xfrm>
                <a:off x="4484244" y="6028445"/>
                <a:ext cx="142200" cy="1472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A5C4960-AD6A-58AB-B732-6A69D7CF463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475244" y="6019445"/>
                  <a:ext cx="159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E6F9A10-8A6F-16D2-FB70-ED0FD95BE6BF}"/>
                    </a:ext>
                  </a:extLst>
                </p14:cNvPr>
                <p14:cNvContentPartPr/>
                <p14:nvPr/>
              </p14:nvContentPartPr>
              <p14:xfrm>
                <a:off x="4722204" y="6005765"/>
                <a:ext cx="63720" cy="14760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E6F9A10-8A6F-16D2-FB70-ED0FD95BE6B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13564" y="5996765"/>
                  <a:ext cx="813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2AA310FE-8DA4-792D-F208-269E2BCA7CC5}"/>
              </a:ext>
            </a:extLst>
          </p:cNvPr>
          <p:cNvGrpSpPr/>
          <p:nvPr/>
        </p:nvGrpSpPr>
        <p:grpSpPr>
          <a:xfrm>
            <a:off x="5207844" y="5909645"/>
            <a:ext cx="550800" cy="268560"/>
            <a:chOff x="5207844" y="5909645"/>
            <a:chExt cx="55080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82079088-DA80-52D7-4D10-6F0341921D9C}"/>
                    </a:ext>
                  </a:extLst>
                </p14:cNvPr>
                <p14:cNvContentPartPr/>
                <p14:nvPr/>
              </p14:nvContentPartPr>
              <p14:xfrm>
                <a:off x="5207844" y="6035285"/>
                <a:ext cx="136080" cy="14292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82079088-DA80-52D7-4D10-6F0341921D9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98844" y="6026645"/>
                  <a:ext cx="153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C137A16-594D-FFE1-4DAB-E4D866F71516}"/>
                    </a:ext>
                  </a:extLst>
                </p14:cNvPr>
                <p14:cNvContentPartPr/>
                <p14:nvPr/>
              </p14:nvContentPartPr>
              <p14:xfrm>
                <a:off x="5243124" y="5909645"/>
                <a:ext cx="19440" cy="4752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C137A16-594D-FFE1-4DAB-E4D866F7151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234124" y="5900645"/>
                  <a:ext cx="37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926D1EA-67D5-0CD6-061D-CB073463E506}"/>
                    </a:ext>
                  </a:extLst>
                </p14:cNvPr>
                <p14:cNvContentPartPr/>
                <p14:nvPr/>
              </p14:nvContentPartPr>
              <p14:xfrm>
                <a:off x="5388564" y="6002165"/>
                <a:ext cx="212760" cy="15696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926D1EA-67D5-0CD6-061D-CB073463E50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379924" y="5993525"/>
                  <a:ext cx="230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CAB42AAE-30CD-95FC-3386-194F13D11FED}"/>
                    </a:ext>
                  </a:extLst>
                </p14:cNvPr>
                <p14:cNvContentPartPr/>
                <p14:nvPr/>
              </p14:nvContentPartPr>
              <p14:xfrm>
                <a:off x="5738124" y="5992085"/>
                <a:ext cx="20520" cy="16344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CAB42AAE-30CD-95FC-3386-194F13D11FE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729484" y="5983085"/>
                  <a:ext cx="381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8CC98F9A-BD45-F6C7-947E-9674BE4AFC66}"/>
                  </a:ext>
                </a:extLst>
              </p14:cNvPr>
              <p14:cNvContentPartPr/>
              <p14:nvPr/>
            </p14:nvContentPartPr>
            <p14:xfrm>
              <a:off x="6071844" y="6050405"/>
              <a:ext cx="7920" cy="360"/>
            </p14:xfrm>
          </p:contentPart>
        </mc:Choice>
        <mc:Fallback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8CC98F9A-BD45-F6C7-947E-9674BE4AFC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62844" y="6041765"/>
                <a:ext cx="2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EE04BAF6-C789-DFA8-B3FA-26F030266B30}"/>
                  </a:ext>
                </a:extLst>
              </p14:cNvPr>
              <p14:cNvContentPartPr/>
              <p14:nvPr/>
            </p14:nvContentPartPr>
            <p14:xfrm>
              <a:off x="6059964" y="6137885"/>
              <a:ext cx="7920" cy="360"/>
            </p14:xfrm>
          </p:contentPart>
        </mc:Choice>
        <mc:Fallback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EE04BAF6-C789-DFA8-B3FA-26F030266B3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51324" y="6128885"/>
                <a:ext cx="255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2" name="Group 451">
            <a:extLst>
              <a:ext uri="{FF2B5EF4-FFF2-40B4-BE49-F238E27FC236}">
                <a16:creationId xmlns:a16="http://schemas.microsoft.com/office/drawing/2014/main" id="{9460E99A-40BB-CF76-AF53-5FEB17043948}"/>
              </a:ext>
            </a:extLst>
          </p:cNvPr>
          <p:cNvGrpSpPr/>
          <p:nvPr/>
        </p:nvGrpSpPr>
        <p:grpSpPr>
          <a:xfrm>
            <a:off x="9746724" y="5933405"/>
            <a:ext cx="496440" cy="153000"/>
            <a:chOff x="9746724" y="5933405"/>
            <a:chExt cx="49644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489AD20E-5ACE-EE86-5C80-FD172F74C1F1}"/>
                    </a:ext>
                  </a:extLst>
                </p14:cNvPr>
                <p14:cNvContentPartPr/>
                <p14:nvPr/>
              </p14:nvContentPartPr>
              <p14:xfrm>
                <a:off x="9746724" y="5962565"/>
                <a:ext cx="360" cy="1238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489AD20E-5ACE-EE86-5C80-FD172F74C1F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738084" y="5953925"/>
                  <a:ext cx="18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3248976B-020C-FBE8-5F93-AF49FCAAA1F6}"/>
                    </a:ext>
                  </a:extLst>
                </p14:cNvPr>
                <p14:cNvContentPartPr/>
                <p14:nvPr/>
              </p14:nvContentPartPr>
              <p14:xfrm>
                <a:off x="9779844" y="5982005"/>
                <a:ext cx="98640" cy="8748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3248976B-020C-FBE8-5F93-AF49FCAAA1F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771204" y="5973005"/>
                  <a:ext cx="116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BEA16641-CC9A-F7A3-DE89-8C9ED8500BE1}"/>
                    </a:ext>
                  </a:extLst>
                </p14:cNvPr>
                <p14:cNvContentPartPr/>
                <p14:nvPr/>
              </p14:nvContentPartPr>
              <p14:xfrm>
                <a:off x="9962004" y="5933405"/>
                <a:ext cx="281160" cy="12600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BEA16641-CC9A-F7A3-DE89-8C9ED8500BE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53004" y="5924765"/>
                  <a:ext cx="2988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71B8E420-7AFB-5BA3-07CF-7BDDBB26473A}"/>
              </a:ext>
            </a:extLst>
          </p:cNvPr>
          <p:cNvGrpSpPr/>
          <p:nvPr/>
        </p:nvGrpSpPr>
        <p:grpSpPr>
          <a:xfrm>
            <a:off x="6293244" y="5651165"/>
            <a:ext cx="2969280" cy="857160"/>
            <a:chOff x="6293244" y="5651165"/>
            <a:chExt cx="2969280" cy="85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9FFB8C1-6B22-555B-9397-7DF9FC4FF5EB}"/>
                    </a:ext>
                  </a:extLst>
                </p14:cNvPr>
                <p14:cNvContentPartPr/>
                <p14:nvPr/>
              </p14:nvContentPartPr>
              <p14:xfrm>
                <a:off x="6409524" y="5933045"/>
                <a:ext cx="186120" cy="22788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9FFB8C1-6B22-555B-9397-7DF9FC4FF5E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400524" y="5924045"/>
                  <a:ext cx="203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09CAC46-5FE5-FE7A-E459-BCDC77BBB28E}"/>
                    </a:ext>
                  </a:extLst>
                </p14:cNvPr>
                <p14:cNvContentPartPr/>
                <p14:nvPr/>
              </p14:nvContentPartPr>
              <p14:xfrm>
                <a:off x="6613644" y="5923685"/>
                <a:ext cx="52200" cy="23688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809CAC46-5FE5-FE7A-E459-BCDC77BBB28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05004" y="5914685"/>
                  <a:ext cx="69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37F84B9-CDD9-DF2F-9D7F-2F486D385A64}"/>
                    </a:ext>
                  </a:extLst>
                </p14:cNvPr>
                <p14:cNvContentPartPr/>
                <p14:nvPr/>
              </p14:nvContentPartPr>
              <p14:xfrm>
                <a:off x="6742524" y="5854205"/>
                <a:ext cx="83880" cy="763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37F84B9-CDD9-DF2F-9D7F-2F486D385A6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733524" y="5845205"/>
                  <a:ext cx="101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EA6D0B3-50F5-99BD-E0F0-20D48B7328B4}"/>
                    </a:ext>
                  </a:extLst>
                </p14:cNvPr>
                <p14:cNvContentPartPr/>
                <p14:nvPr/>
              </p14:nvContentPartPr>
              <p14:xfrm>
                <a:off x="6896604" y="6078845"/>
                <a:ext cx="87480" cy="201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EA6D0B3-50F5-99BD-E0F0-20D48B7328B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887604" y="6070205"/>
                  <a:ext cx="1051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BB3B8BE-E5FE-5D69-C7FE-2FD8974A3BAF}"/>
                    </a:ext>
                  </a:extLst>
                </p14:cNvPr>
                <p14:cNvContentPartPr/>
                <p14:nvPr/>
              </p14:nvContentPartPr>
              <p14:xfrm>
                <a:off x="6877164" y="6147245"/>
                <a:ext cx="127080" cy="3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BB3B8BE-E5FE-5D69-C7FE-2FD8974A3BA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868524" y="6138605"/>
                  <a:ext cx="144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5E892FC5-35D2-9CC8-6951-BD044042520B}"/>
                    </a:ext>
                  </a:extLst>
                </p14:cNvPr>
                <p14:cNvContentPartPr/>
                <p14:nvPr/>
              </p14:nvContentPartPr>
              <p14:xfrm>
                <a:off x="7202964" y="5917925"/>
                <a:ext cx="159840" cy="28224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5E892FC5-35D2-9CC8-6951-BD044042520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94324" y="5908925"/>
                  <a:ext cx="17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1946C81F-9909-55C4-3ADF-1ED94F1E5A95}"/>
                    </a:ext>
                  </a:extLst>
                </p14:cNvPr>
                <p14:cNvContentPartPr/>
                <p14:nvPr/>
              </p14:nvContentPartPr>
              <p14:xfrm>
                <a:off x="7694364" y="6000725"/>
                <a:ext cx="165600" cy="2347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1946C81F-9909-55C4-3ADF-1ED94F1E5A9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685364" y="5992085"/>
                  <a:ext cx="183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8B7E4B0-3781-1C4C-C629-9BA15BD2B281}"/>
                    </a:ext>
                  </a:extLst>
                </p14:cNvPr>
                <p14:cNvContentPartPr/>
                <p14:nvPr/>
              </p14:nvContentPartPr>
              <p14:xfrm>
                <a:off x="7937364" y="5982005"/>
                <a:ext cx="242640" cy="14652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8B7E4B0-3781-1C4C-C629-9BA15BD2B28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928364" y="5973005"/>
                  <a:ext cx="260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7AC2C99E-CC03-8D31-ECE7-63A4EB46D922}"/>
                    </a:ext>
                  </a:extLst>
                </p14:cNvPr>
                <p14:cNvContentPartPr/>
                <p14:nvPr/>
              </p14:nvContentPartPr>
              <p14:xfrm>
                <a:off x="8560524" y="5959325"/>
                <a:ext cx="129600" cy="16812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7AC2C99E-CC03-8D31-ECE7-63A4EB46D92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551884" y="5950685"/>
                  <a:ext cx="147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2496846-04B9-EC7F-E1BC-AD76DEDFC052}"/>
                    </a:ext>
                  </a:extLst>
                </p14:cNvPr>
                <p14:cNvContentPartPr/>
                <p14:nvPr/>
              </p14:nvContentPartPr>
              <p14:xfrm>
                <a:off x="8705604" y="5962565"/>
                <a:ext cx="48600" cy="1692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2496846-04B9-EC7F-E1BC-AD76DEDFC05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696964" y="5953925"/>
                  <a:ext cx="6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98C2E82-3F2B-A3D3-F300-99FD2129AB84}"/>
                    </a:ext>
                  </a:extLst>
                </p14:cNvPr>
                <p14:cNvContentPartPr/>
                <p14:nvPr/>
              </p14:nvContentPartPr>
              <p14:xfrm>
                <a:off x="8832324" y="6011525"/>
                <a:ext cx="165600" cy="36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98C2E82-3F2B-A3D3-F300-99FD2129AB8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823324" y="6002525"/>
                  <a:ext cx="18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8CC0B7C5-9909-AB44-58C6-867C2416A0C2}"/>
                    </a:ext>
                  </a:extLst>
                </p14:cNvPr>
                <p14:cNvContentPartPr/>
                <p14:nvPr/>
              </p14:nvContentPartPr>
              <p14:xfrm>
                <a:off x="8842044" y="6050405"/>
                <a:ext cx="147960" cy="36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8CC0B7C5-9909-AB44-58C6-867C2416A0C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833044" y="6041765"/>
                  <a:ext cx="165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200063B1-9673-A0EC-6779-BD9B8FFE0B1A}"/>
                    </a:ext>
                  </a:extLst>
                </p14:cNvPr>
                <p14:cNvContentPartPr/>
                <p14:nvPr/>
              </p14:nvContentPartPr>
              <p14:xfrm>
                <a:off x="8919444" y="5836205"/>
                <a:ext cx="49680" cy="27324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200063B1-9673-A0EC-6779-BD9B8FFE0B1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910804" y="5827565"/>
                  <a:ext cx="67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5710FD47-70A3-A509-BE2A-DEE600832591}"/>
                    </a:ext>
                  </a:extLst>
                </p14:cNvPr>
                <p14:cNvContentPartPr/>
                <p14:nvPr/>
              </p14:nvContentPartPr>
              <p14:xfrm>
                <a:off x="9048324" y="5943125"/>
                <a:ext cx="153720" cy="1414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5710FD47-70A3-A509-BE2A-DEE60083259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039684" y="5934125"/>
                  <a:ext cx="171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F289DF1-9B3B-82B9-F8FE-B6A423445F01}"/>
                    </a:ext>
                  </a:extLst>
                </p14:cNvPr>
                <p14:cNvContentPartPr/>
                <p14:nvPr/>
              </p14:nvContentPartPr>
              <p14:xfrm>
                <a:off x="6293244" y="5784725"/>
                <a:ext cx="2923200" cy="7236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F289DF1-9B3B-82B9-F8FE-B6A423445F0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284244" y="5776085"/>
                  <a:ext cx="294084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56EBEB0A-9739-FC59-911D-D23F8F3C835E}"/>
                    </a:ext>
                  </a:extLst>
                </p14:cNvPr>
                <p14:cNvContentPartPr/>
                <p14:nvPr/>
              </p14:nvContentPartPr>
              <p14:xfrm>
                <a:off x="6332124" y="5826485"/>
                <a:ext cx="360" cy="36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56EBEB0A-9739-FC59-911D-D23F8F3C83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23484" y="581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7CD6D59-94FD-9AE4-9A9A-7D6C6C7CCA60}"/>
                    </a:ext>
                  </a:extLst>
                </p14:cNvPr>
                <p14:cNvContentPartPr/>
                <p14:nvPr/>
              </p14:nvContentPartPr>
              <p14:xfrm>
                <a:off x="6332124" y="5651165"/>
                <a:ext cx="2930400" cy="8420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7CD6D59-94FD-9AE4-9A9A-7D6C6C7CCA6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323484" y="5642165"/>
                  <a:ext cx="2948040" cy="85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250AE3E5-0D9C-D2DF-9F11-0C8895292FB2}"/>
                  </a:ext>
                </a:extLst>
              </p14:cNvPr>
              <p14:cNvContentPartPr/>
              <p14:nvPr/>
            </p14:nvContentPartPr>
            <p14:xfrm>
              <a:off x="10610364" y="5485565"/>
              <a:ext cx="1384200" cy="88668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250AE3E5-0D9C-D2DF-9F11-0C8895292FB2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0601724" y="5476565"/>
                <a:ext cx="1401840" cy="90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3" name="Group 472">
            <a:extLst>
              <a:ext uri="{FF2B5EF4-FFF2-40B4-BE49-F238E27FC236}">
                <a16:creationId xmlns:a16="http://schemas.microsoft.com/office/drawing/2014/main" id="{BD27CC78-8B06-44F2-BF6E-D879D0DFDFA7}"/>
              </a:ext>
            </a:extLst>
          </p:cNvPr>
          <p:cNvGrpSpPr/>
          <p:nvPr/>
        </p:nvGrpSpPr>
        <p:grpSpPr>
          <a:xfrm>
            <a:off x="10719084" y="5680325"/>
            <a:ext cx="1040040" cy="389880"/>
            <a:chOff x="10719084" y="5680325"/>
            <a:chExt cx="104004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0264426E-4883-B24E-746B-C9E5F3D18522}"/>
                    </a:ext>
                  </a:extLst>
                </p14:cNvPr>
                <p14:cNvContentPartPr/>
                <p14:nvPr/>
              </p14:nvContentPartPr>
              <p14:xfrm>
                <a:off x="10719084" y="5843765"/>
                <a:ext cx="187200" cy="20268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0264426E-4883-B24E-746B-C9E5F3D1852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710084" y="5834765"/>
                  <a:ext cx="204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634F752-FE01-8DAF-AE64-2DBFC08677C2}"/>
                    </a:ext>
                  </a:extLst>
                </p14:cNvPr>
                <p14:cNvContentPartPr/>
                <p14:nvPr/>
              </p14:nvContentPartPr>
              <p14:xfrm>
                <a:off x="10893684" y="5855645"/>
                <a:ext cx="74880" cy="1785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634F752-FE01-8DAF-AE64-2DBFC08677C2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885044" y="5846645"/>
                  <a:ext cx="92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7602C70-4EB3-18B0-20C8-B9EEC700BF10}"/>
                    </a:ext>
                  </a:extLst>
                </p14:cNvPr>
                <p14:cNvContentPartPr/>
                <p14:nvPr/>
              </p14:nvContentPartPr>
              <p14:xfrm>
                <a:off x="11215524" y="6011525"/>
                <a:ext cx="88200" cy="36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7602C70-4EB3-18B0-20C8-B9EEC700BF1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206884" y="6002525"/>
                  <a:ext cx="105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E9AC3AB-44D6-8872-22A7-B427F3830896}"/>
                    </a:ext>
                  </a:extLst>
                </p14:cNvPr>
                <p14:cNvContentPartPr/>
                <p14:nvPr/>
              </p14:nvContentPartPr>
              <p14:xfrm>
                <a:off x="11225244" y="6069845"/>
                <a:ext cx="137880" cy="3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E9AC3AB-44D6-8872-22A7-B427F383089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216244" y="6060845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E49B7739-8C53-40A3-D2B6-E2E8C2BC2D0F}"/>
                    </a:ext>
                  </a:extLst>
                </p14:cNvPr>
                <p14:cNvContentPartPr/>
                <p14:nvPr/>
              </p14:nvContentPartPr>
              <p14:xfrm>
                <a:off x="11479404" y="5839085"/>
                <a:ext cx="179280" cy="21564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E49B7739-8C53-40A3-D2B6-E2E8C2BC2D0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470764" y="5830085"/>
                  <a:ext cx="196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F0AC247F-00A7-3903-A106-54174406E101}"/>
                    </a:ext>
                  </a:extLst>
                </p14:cNvPr>
                <p14:cNvContentPartPr/>
                <p14:nvPr/>
              </p14:nvContentPartPr>
              <p14:xfrm>
                <a:off x="11655804" y="5865365"/>
                <a:ext cx="103320" cy="19800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F0AC247F-00A7-3903-A106-54174406E10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646804" y="5856365"/>
                  <a:ext cx="120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305A3F11-B7A0-AE5D-EFD0-74B6E7867731}"/>
                    </a:ext>
                  </a:extLst>
                </p14:cNvPr>
                <p14:cNvContentPartPr/>
                <p14:nvPr/>
              </p14:nvContentPartPr>
              <p14:xfrm>
                <a:off x="10972524" y="5680325"/>
                <a:ext cx="82800" cy="17712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305A3F11-B7A0-AE5D-EFD0-74B6E786773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963524" y="5671325"/>
                  <a:ext cx="100440" cy="1947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606B8F5D-A5B3-CB3E-54B1-A5B68996FF0F}"/>
              </a:ext>
            </a:extLst>
          </p:cNvPr>
          <p:cNvCxnSpPr/>
          <p:nvPr/>
        </p:nvCxnSpPr>
        <p:spPr>
          <a:xfrm>
            <a:off x="194553" y="1884125"/>
            <a:ext cx="14881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8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8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26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F97A90-3D93-A753-C5AA-37BF2B908BF8}"/>
              </a:ext>
            </a:extLst>
          </p:cNvPr>
          <p:cNvGrpSpPr/>
          <p:nvPr/>
        </p:nvGrpSpPr>
        <p:grpSpPr>
          <a:xfrm>
            <a:off x="4337724" y="1521245"/>
            <a:ext cx="1053000" cy="951480"/>
            <a:chOff x="4337724" y="1521245"/>
            <a:chExt cx="1053000" cy="95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31F2A1B-B673-2F9A-7384-6BBDAD2567FC}"/>
                    </a:ext>
                  </a:extLst>
                </p14:cNvPr>
                <p14:cNvContentPartPr/>
                <p14:nvPr/>
              </p14:nvContentPartPr>
              <p14:xfrm>
                <a:off x="4337724" y="1885205"/>
                <a:ext cx="471960" cy="587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31F2A1B-B673-2F9A-7384-6BBDAD2567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28724" y="1876565"/>
                  <a:ext cx="4896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EC13B46-B500-D380-57A6-2FBCAAF511A5}"/>
                    </a:ext>
                  </a:extLst>
                </p14:cNvPr>
                <p14:cNvContentPartPr/>
                <p14:nvPr/>
              </p14:nvContentPartPr>
              <p14:xfrm>
                <a:off x="4799244" y="1935245"/>
                <a:ext cx="272160" cy="491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EC13B46-B500-D380-57A6-2FBCAAF511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90604" y="1926605"/>
                  <a:ext cx="28980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B2B91A-E34E-3957-A66C-F5AFDA6B42F1}"/>
                    </a:ext>
                  </a:extLst>
                </p14:cNvPr>
                <p14:cNvContentPartPr/>
                <p14:nvPr/>
              </p14:nvContentPartPr>
              <p14:xfrm>
                <a:off x="5106324" y="1521245"/>
                <a:ext cx="284400" cy="226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B2B91A-E34E-3957-A66C-F5AFDA6B42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97684" y="1512605"/>
                  <a:ext cx="30204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4DFC514-A442-054E-095D-CFE710B7ECCA}"/>
                  </a:ext>
                </a:extLst>
              </p14:cNvPr>
              <p14:cNvContentPartPr/>
              <p14:nvPr/>
            </p14:nvContentPartPr>
            <p14:xfrm>
              <a:off x="3996084" y="1739405"/>
              <a:ext cx="1315800" cy="1023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4DFC514-A442-054E-095D-CFE710B7EC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7084" y="1730765"/>
                <a:ext cx="1333440" cy="10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D816A-9F94-C06A-CF43-5B0676B07C59}"/>
              </a:ext>
            </a:extLst>
          </p:cNvPr>
          <p:cNvGrpSpPr/>
          <p:nvPr/>
        </p:nvGrpSpPr>
        <p:grpSpPr>
          <a:xfrm>
            <a:off x="4289484" y="3013805"/>
            <a:ext cx="1357560" cy="450360"/>
            <a:chOff x="4289484" y="3013805"/>
            <a:chExt cx="135756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2463DD-80D2-A58C-AE2D-E378AE2085B4}"/>
                    </a:ext>
                  </a:extLst>
                </p14:cNvPr>
                <p14:cNvContentPartPr/>
                <p14:nvPr/>
              </p14:nvContentPartPr>
              <p14:xfrm>
                <a:off x="4289484" y="3016685"/>
                <a:ext cx="372960" cy="447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2463DD-80D2-A58C-AE2D-E378AE2085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80484" y="3007685"/>
                  <a:ext cx="3906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A24004-25A2-73CD-EBB2-77F30E4AED27}"/>
                    </a:ext>
                  </a:extLst>
                </p14:cNvPr>
                <p14:cNvContentPartPr/>
                <p14:nvPr/>
              </p14:nvContentPartPr>
              <p14:xfrm>
                <a:off x="4736964" y="3218285"/>
                <a:ext cx="168480" cy="209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A24004-25A2-73CD-EBB2-77F30E4AED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28324" y="3209285"/>
                  <a:ext cx="186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C10AAF-C4C8-77F9-91EC-3DD2C9857BE5}"/>
                    </a:ext>
                  </a:extLst>
                </p14:cNvPr>
                <p14:cNvContentPartPr/>
                <p14:nvPr/>
              </p14:nvContentPartPr>
              <p14:xfrm>
                <a:off x="4911924" y="3219365"/>
                <a:ext cx="48600" cy="19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C10AAF-C4C8-77F9-91EC-3DD2C9857B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03284" y="3210725"/>
                  <a:ext cx="66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A3F56CA-332E-2E1E-1244-2687FAD1B46B}"/>
                    </a:ext>
                  </a:extLst>
                </p14:cNvPr>
                <p14:cNvContentPartPr/>
                <p14:nvPr/>
              </p14:nvContentPartPr>
              <p14:xfrm>
                <a:off x="4883124" y="3013805"/>
                <a:ext cx="360" cy="78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A3F56CA-332E-2E1E-1244-2687FAD1B4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74124" y="3004805"/>
                  <a:ext cx="1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676D8E1-F7C3-3B0B-E08D-AC2D7D2AE434}"/>
                    </a:ext>
                  </a:extLst>
                </p14:cNvPr>
                <p14:cNvContentPartPr/>
                <p14:nvPr/>
              </p14:nvContentPartPr>
              <p14:xfrm>
                <a:off x="5076084" y="3186605"/>
                <a:ext cx="221040" cy="232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676D8E1-F7C3-3B0B-E08D-AC2D7D2AE43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67084" y="3177605"/>
                  <a:ext cx="238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A57E5B-1801-132B-9A1E-2F527BAE61F8}"/>
                    </a:ext>
                  </a:extLst>
                </p14:cNvPr>
                <p14:cNvContentPartPr/>
                <p14:nvPr/>
              </p14:nvContentPartPr>
              <p14:xfrm>
                <a:off x="5369484" y="3158525"/>
                <a:ext cx="277560" cy="298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A57E5B-1801-132B-9A1E-2F527BAE61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60484" y="3149525"/>
                  <a:ext cx="29520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03D533-EF54-9761-57A3-C4FCD5748C8C}"/>
              </a:ext>
            </a:extLst>
          </p:cNvPr>
          <p:cNvGrpSpPr/>
          <p:nvPr/>
        </p:nvGrpSpPr>
        <p:grpSpPr>
          <a:xfrm>
            <a:off x="4812564" y="1186445"/>
            <a:ext cx="2677680" cy="614160"/>
            <a:chOff x="4812564" y="1186445"/>
            <a:chExt cx="267768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39BAC7-744C-4799-19C5-7C2217ED1941}"/>
                    </a:ext>
                  </a:extLst>
                </p14:cNvPr>
                <p14:cNvContentPartPr/>
                <p14:nvPr/>
              </p14:nvContentPartPr>
              <p14:xfrm>
                <a:off x="4812564" y="1262405"/>
                <a:ext cx="724680" cy="538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39BAC7-744C-4799-19C5-7C2217ED19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03924" y="1253765"/>
                  <a:ext cx="7423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76F786-CE4E-46DE-C919-7F569A009C89}"/>
                    </a:ext>
                  </a:extLst>
                </p14:cNvPr>
                <p14:cNvContentPartPr/>
                <p14:nvPr/>
              </p14:nvContentPartPr>
              <p14:xfrm>
                <a:off x="5805804" y="1360325"/>
                <a:ext cx="172800" cy="248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76F786-CE4E-46DE-C919-7F569A009C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96804" y="1351685"/>
                  <a:ext cx="190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A3E24B-FA4E-3633-0D14-C904BEFFFA3C}"/>
                    </a:ext>
                  </a:extLst>
                </p14:cNvPr>
                <p14:cNvContentPartPr/>
                <p14:nvPr/>
              </p14:nvContentPartPr>
              <p14:xfrm>
                <a:off x="6089124" y="1405685"/>
                <a:ext cx="8280" cy="161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A3E24B-FA4E-3633-0D14-C904BEFFFA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80124" y="1397045"/>
                  <a:ext cx="2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D923AC-6BB3-2A66-33B5-C9040A98B750}"/>
                    </a:ext>
                  </a:extLst>
                </p14:cNvPr>
                <p14:cNvContentPartPr/>
                <p14:nvPr/>
              </p14:nvContentPartPr>
              <p14:xfrm>
                <a:off x="6106404" y="1390925"/>
                <a:ext cx="140040" cy="172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D923AC-6BB3-2A66-33B5-C9040A98B7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7764" y="1381925"/>
                  <a:ext cx="157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A84926-40F6-F0D0-0DE4-9B19A8E54538}"/>
                    </a:ext>
                  </a:extLst>
                </p14:cNvPr>
                <p14:cNvContentPartPr/>
                <p14:nvPr/>
              </p14:nvContentPartPr>
              <p14:xfrm>
                <a:off x="6331044" y="1268885"/>
                <a:ext cx="166680" cy="297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A84926-40F6-F0D0-0DE4-9B19A8E545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22404" y="1260245"/>
                  <a:ext cx="184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1EA6E8-EAAB-BC96-9AFE-9039C21496F4}"/>
                    </a:ext>
                  </a:extLst>
                </p14:cNvPr>
                <p14:cNvContentPartPr/>
                <p14:nvPr/>
              </p14:nvContentPartPr>
              <p14:xfrm>
                <a:off x="6633084" y="1403885"/>
                <a:ext cx="98280" cy="165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1EA6E8-EAAB-BC96-9AFE-9039C21496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24444" y="1394885"/>
                  <a:ext cx="11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06E211-CCE2-88C1-EE50-6B6BCCE7B916}"/>
                    </a:ext>
                  </a:extLst>
                </p14:cNvPr>
                <p14:cNvContentPartPr/>
                <p14:nvPr/>
              </p14:nvContentPartPr>
              <p14:xfrm>
                <a:off x="6692484" y="1186445"/>
                <a:ext cx="4320" cy="8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06E211-CCE2-88C1-EE50-6B6BCCE7B9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3484" y="1177445"/>
                  <a:ext cx="21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E15D58-A2F4-4452-127E-7544DCA8C56B}"/>
                    </a:ext>
                  </a:extLst>
                </p14:cNvPr>
                <p14:cNvContentPartPr/>
                <p14:nvPr/>
              </p14:nvContentPartPr>
              <p14:xfrm>
                <a:off x="6779604" y="1400285"/>
                <a:ext cx="227520" cy="129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E15D58-A2F4-4452-127E-7544DCA8C5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70964" y="1391285"/>
                  <a:ext cx="245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C9F842-494D-3027-06A5-F121B4E294F0}"/>
                    </a:ext>
                  </a:extLst>
                </p14:cNvPr>
                <p14:cNvContentPartPr/>
                <p14:nvPr/>
              </p14:nvContentPartPr>
              <p14:xfrm>
                <a:off x="7081284" y="1413245"/>
                <a:ext cx="167760" cy="212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C9F842-494D-3027-06A5-F121B4E294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72284" y="1404245"/>
                  <a:ext cx="185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1B4A826-2004-695E-9822-317689423943}"/>
                    </a:ext>
                  </a:extLst>
                </p14:cNvPr>
                <p14:cNvContentPartPr/>
                <p14:nvPr/>
              </p14:nvContentPartPr>
              <p14:xfrm>
                <a:off x="7392324" y="1400285"/>
                <a:ext cx="97920" cy="158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1B4A826-2004-695E-9822-3176894239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83684" y="1391645"/>
                  <a:ext cx="115560" cy="17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534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6BB8342-6E2F-0D4E-C9B1-4F022782E3AC}"/>
              </a:ext>
            </a:extLst>
          </p:cNvPr>
          <p:cNvGrpSpPr/>
          <p:nvPr/>
        </p:nvGrpSpPr>
        <p:grpSpPr>
          <a:xfrm>
            <a:off x="395004" y="253325"/>
            <a:ext cx="3589560" cy="659160"/>
            <a:chOff x="395004" y="253325"/>
            <a:chExt cx="3589560" cy="65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F5CF1B-6429-5D3F-9D9A-9E682FE5EC41}"/>
                    </a:ext>
                  </a:extLst>
                </p14:cNvPr>
                <p14:cNvContentPartPr/>
                <p14:nvPr/>
              </p14:nvContentPartPr>
              <p14:xfrm>
                <a:off x="395004" y="378965"/>
                <a:ext cx="246960" cy="3348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F5CF1B-6429-5D3F-9D9A-9E682FE5EC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6364" y="369965"/>
                  <a:ext cx="264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56282D-DF2D-FE27-526C-B92DAD286C9E}"/>
                    </a:ext>
                  </a:extLst>
                </p14:cNvPr>
                <p14:cNvContentPartPr/>
                <p14:nvPr/>
              </p14:nvContentPartPr>
              <p14:xfrm>
                <a:off x="769044" y="369245"/>
                <a:ext cx="28800" cy="363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56282D-DF2D-FE27-526C-B92DAD286C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0404" y="360245"/>
                  <a:ext cx="46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0B56CD-A14D-D272-02BF-65E350CAF401}"/>
                    </a:ext>
                  </a:extLst>
                </p14:cNvPr>
                <p14:cNvContentPartPr/>
                <p14:nvPr/>
              </p14:nvContentPartPr>
              <p14:xfrm>
                <a:off x="437124" y="253325"/>
                <a:ext cx="705960" cy="164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0B56CD-A14D-D272-02BF-65E350CAF4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8484" y="244685"/>
                  <a:ext cx="723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CB2D7C-D798-2185-931D-8BB3F4E2BE45}"/>
                    </a:ext>
                  </a:extLst>
                </p14:cNvPr>
                <p14:cNvContentPartPr/>
                <p14:nvPr/>
              </p14:nvContentPartPr>
              <p14:xfrm>
                <a:off x="1022124" y="567245"/>
                <a:ext cx="238320" cy="194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CB2D7C-D798-2185-931D-8BB3F4E2BE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3484" y="558605"/>
                  <a:ext cx="255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905268-DBF5-763B-E8D4-093003B9132C}"/>
                    </a:ext>
                  </a:extLst>
                </p14:cNvPr>
                <p14:cNvContentPartPr/>
                <p14:nvPr/>
              </p14:nvContentPartPr>
              <p14:xfrm>
                <a:off x="1330284" y="531965"/>
                <a:ext cx="143280" cy="380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905268-DBF5-763B-E8D4-093003B913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1644" y="523325"/>
                  <a:ext cx="1609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181EB8-5432-77A8-6885-434247FF9F05}"/>
                    </a:ext>
                  </a:extLst>
                </p14:cNvPr>
                <p14:cNvContentPartPr/>
                <p14:nvPr/>
              </p14:nvContentPartPr>
              <p14:xfrm>
                <a:off x="1562844" y="515045"/>
                <a:ext cx="257760" cy="172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181EB8-5432-77A8-6885-434247FF9F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3844" y="506045"/>
                  <a:ext cx="275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09F5A3-167B-DD23-AA59-76359AD4BF1C}"/>
                    </a:ext>
                  </a:extLst>
                </p14:cNvPr>
                <p14:cNvContentPartPr/>
                <p14:nvPr/>
              </p14:nvContentPartPr>
              <p14:xfrm>
                <a:off x="1886844" y="505685"/>
                <a:ext cx="266400" cy="15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09F5A3-167B-DD23-AA59-76359AD4BF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7844" y="496685"/>
                  <a:ext cx="284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8B01DF-9F30-1689-832F-8CF41C4B2E1D}"/>
                    </a:ext>
                  </a:extLst>
                </p14:cNvPr>
                <p14:cNvContentPartPr/>
                <p14:nvPr/>
              </p14:nvContentPartPr>
              <p14:xfrm>
                <a:off x="2246484" y="477245"/>
                <a:ext cx="185040" cy="152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8B01DF-9F30-1689-832F-8CF41C4B2E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7844" y="468605"/>
                  <a:ext cx="202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4D5588-44AC-A842-C201-94DCE458F446}"/>
                    </a:ext>
                  </a:extLst>
                </p14:cNvPr>
                <p14:cNvContentPartPr/>
                <p14:nvPr/>
              </p14:nvContentPartPr>
              <p14:xfrm>
                <a:off x="2575884" y="484805"/>
                <a:ext cx="139680" cy="257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4D5588-44AC-A842-C201-94DCE458F4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7244" y="475805"/>
                  <a:ext cx="157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4F5D6A-9C0E-99B4-E208-D451443B54DF}"/>
                    </a:ext>
                  </a:extLst>
                </p14:cNvPr>
                <p14:cNvContentPartPr/>
                <p14:nvPr/>
              </p14:nvContentPartPr>
              <p14:xfrm>
                <a:off x="2849844" y="477605"/>
                <a:ext cx="188280" cy="167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4F5D6A-9C0E-99B4-E208-D451443B54D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1204" y="468965"/>
                  <a:ext cx="205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60F234-3DAF-A392-1B89-9B01E593AF46}"/>
                    </a:ext>
                  </a:extLst>
                </p14:cNvPr>
                <p14:cNvContentPartPr/>
                <p14:nvPr/>
              </p14:nvContentPartPr>
              <p14:xfrm>
                <a:off x="2976204" y="320285"/>
                <a:ext cx="19440" cy="91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60F234-3DAF-A392-1B89-9B01E593AF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67564" y="311645"/>
                  <a:ext cx="37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F5FD30-B4D7-2FD8-9EA1-B90F6B2F4648}"/>
                    </a:ext>
                  </a:extLst>
                </p14:cNvPr>
                <p14:cNvContentPartPr/>
                <p14:nvPr/>
              </p14:nvContentPartPr>
              <p14:xfrm>
                <a:off x="3191844" y="453845"/>
                <a:ext cx="162720" cy="179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F5FD30-B4D7-2FD8-9EA1-B90F6B2F46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82844" y="445205"/>
                  <a:ext cx="180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311CB2-29DB-53CE-2D83-2D7980673370}"/>
                    </a:ext>
                  </a:extLst>
                </p14:cNvPr>
                <p14:cNvContentPartPr/>
                <p14:nvPr/>
              </p14:nvContentPartPr>
              <p14:xfrm>
                <a:off x="3471204" y="449165"/>
                <a:ext cx="106200" cy="146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311CB2-29DB-53CE-2D83-2D79806733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62564" y="440525"/>
                  <a:ext cx="123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B10B30B-7444-7913-48FD-D025F4D6C545}"/>
                    </a:ext>
                  </a:extLst>
                </p14:cNvPr>
                <p14:cNvContentPartPr/>
                <p14:nvPr/>
              </p14:nvContentPartPr>
              <p14:xfrm>
                <a:off x="3705564" y="466445"/>
                <a:ext cx="25920" cy="134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B10B30B-7444-7913-48FD-D025F4D6C5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96924" y="457805"/>
                  <a:ext cx="43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249E9A-73A5-01FD-CCEF-D2310095076E}"/>
                    </a:ext>
                  </a:extLst>
                </p14:cNvPr>
                <p14:cNvContentPartPr/>
                <p14:nvPr/>
              </p14:nvContentPartPr>
              <p14:xfrm>
                <a:off x="3848844" y="467165"/>
                <a:ext cx="135720" cy="166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249E9A-73A5-01FD-CCEF-D231009507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40204" y="458525"/>
                  <a:ext cx="153360" cy="18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8B4175-6747-7975-60E0-2155F0DD15E3}"/>
                  </a:ext>
                </a:extLst>
              </p14:cNvPr>
              <p14:cNvContentPartPr/>
              <p14:nvPr/>
            </p14:nvContentPartPr>
            <p14:xfrm>
              <a:off x="4241244" y="505685"/>
              <a:ext cx="1044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8B4175-6747-7975-60E0-2155F0DD15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44" y="496685"/>
                <a:ext cx="28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D736F2-9275-68BE-3888-24A507CA90EA}"/>
                  </a:ext>
                </a:extLst>
              </p14:cNvPr>
              <p14:cNvContentPartPr/>
              <p14:nvPr/>
            </p14:nvContentPartPr>
            <p14:xfrm>
              <a:off x="4241244" y="632045"/>
              <a:ext cx="1584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D736F2-9275-68BE-3888-24A507CA90E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44" y="623045"/>
                <a:ext cx="33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A790ED8-52CD-6736-E17A-9AAADECCB46E}"/>
                  </a:ext>
                </a:extLst>
              </p14:cNvPr>
              <p14:cNvContentPartPr/>
              <p14:nvPr/>
            </p14:nvContentPartPr>
            <p14:xfrm>
              <a:off x="509124" y="1599005"/>
              <a:ext cx="51480" cy="29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A790ED8-52CD-6736-E17A-9AAADECCB46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6484" y="1536005"/>
                <a:ext cx="17712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6DCB4-D63B-D244-6C7E-A9D0A7211577}"/>
              </a:ext>
            </a:extLst>
          </p:cNvPr>
          <p:cNvGrpSpPr/>
          <p:nvPr/>
        </p:nvGrpSpPr>
        <p:grpSpPr>
          <a:xfrm>
            <a:off x="972444" y="1286885"/>
            <a:ext cx="435960" cy="390600"/>
            <a:chOff x="972444" y="1286885"/>
            <a:chExt cx="43596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D4CE68-DEA0-1746-2185-42A13DCA7F58}"/>
                    </a:ext>
                  </a:extLst>
                </p14:cNvPr>
                <p14:cNvContentPartPr/>
                <p14:nvPr/>
              </p14:nvContentPartPr>
              <p14:xfrm>
                <a:off x="972444" y="1286885"/>
                <a:ext cx="249120" cy="46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D4CE68-DEA0-1746-2185-42A13DCA7F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3804" y="1277885"/>
                  <a:ext cx="266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05B649-A4F2-9D19-D586-963E8DD270F7}"/>
                    </a:ext>
                  </a:extLst>
                </p14:cNvPr>
                <p14:cNvContentPartPr/>
                <p14:nvPr/>
              </p14:nvContentPartPr>
              <p14:xfrm>
                <a:off x="1117524" y="1303085"/>
                <a:ext cx="30600" cy="374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05B649-A4F2-9D19-D586-963E8DD270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8884" y="1294085"/>
                  <a:ext cx="482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F0BE75-41D3-CF7B-9694-E963F88E454D}"/>
                    </a:ext>
                  </a:extLst>
                </p14:cNvPr>
                <p14:cNvContentPartPr/>
                <p14:nvPr/>
              </p14:nvContentPartPr>
              <p14:xfrm>
                <a:off x="1254324" y="1546085"/>
                <a:ext cx="154080" cy="109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F0BE75-41D3-CF7B-9694-E963F88E45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45684" y="1537085"/>
                  <a:ext cx="1717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60E2D4-512D-A498-C5DF-FF9AEA2EEB00}"/>
              </a:ext>
            </a:extLst>
          </p:cNvPr>
          <p:cNvGrpSpPr/>
          <p:nvPr/>
        </p:nvGrpSpPr>
        <p:grpSpPr>
          <a:xfrm>
            <a:off x="1856964" y="1331525"/>
            <a:ext cx="444960" cy="365760"/>
            <a:chOff x="1856964" y="1331525"/>
            <a:chExt cx="44496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68D43BF-36F9-0CE5-FF07-4FF779CB18A6}"/>
                    </a:ext>
                  </a:extLst>
                </p14:cNvPr>
                <p14:cNvContentPartPr/>
                <p14:nvPr/>
              </p14:nvContentPartPr>
              <p14:xfrm>
                <a:off x="1856964" y="1503245"/>
                <a:ext cx="140760" cy="162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68D43BF-36F9-0CE5-FF07-4FF779CB18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48324" y="1494605"/>
                  <a:ext cx="158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71A0694-90B3-5750-D2CF-A6B7F6FBA749}"/>
                    </a:ext>
                  </a:extLst>
                </p14:cNvPr>
                <p14:cNvContentPartPr/>
                <p14:nvPr/>
              </p14:nvContentPartPr>
              <p14:xfrm>
                <a:off x="2013204" y="1478045"/>
                <a:ext cx="68400" cy="219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71A0694-90B3-5750-D2CF-A6B7F6FBA7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04204" y="1469405"/>
                  <a:ext cx="86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35E923-94CD-2D01-0291-5FDAD1DC34B0}"/>
                    </a:ext>
                  </a:extLst>
                </p14:cNvPr>
                <p14:cNvContentPartPr/>
                <p14:nvPr/>
              </p14:nvContentPartPr>
              <p14:xfrm>
                <a:off x="2161164" y="1331525"/>
                <a:ext cx="140760" cy="18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35E923-94CD-2D01-0291-5FDAD1DC34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52524" y="1322525"/>
                  <a:ext cx="1584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72EE91-DF5B-2FD5-0704-2BCF8CAFA652}"/>
              </a:ext>
            </a:extLst>
          </p:cNvPr>
          <p:cNvGrpSpPr/>
          <p:nvPr/>
        </p:nvGrpSpPr>
        <p:grpSpPr>
          <a:xfrm>
            <a:off x="2723124" y="1332605"/>
            <a:ext cx="2049840" cy="508320"/>
            <a:chOff x="2723124" y="1332605"/>
            <a:chExt cx="204984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C813A5-33C4-B730-3043-B40DF9FF57F9}"/>
                    </a:ext>
                  </a:extLst>
                </p14:cNvPr>
                <p14:cNvContentPartPr/>
                <p14:nvPr/>
              </p14:nvContentPartPr>
              <p14:xfrm>
                <a:off x="2723124" y="1342685"/>
                <a:ext cx="176760" cy="327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C813A5-33C4-B730-3043-B40DF9FF57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14484" y="1333685"/>
                  <a:ext cx="1944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DE1502-7DE3-EBBE-0E60-D0993DA28215}"/>
                    </a:ext>
                  </a:extLst>
                </p14:cNvPr>
                <p14:cNvContentPartPr/>
                <p14:nvPr/>
              </p14:nvContentPartPr>
              <p14:xfrm>
                <a:off x="2947044" y="1536365"/>
                <a:ext cx="48240" cy="127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DE1502-7DE3-EBBE-0E60-D0993DA282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38044" y="1527725"/>
                  <a:ext cx="65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FBE6F9-9D81-3CD9-8CC5-18E5BF780333}"/>
                    </a:ext>
                  </a:extLst>
                </p14:cNvPr>
                <p14:cNvContentPartPr/>
                <p14:nvPr/>
              </p14:nvContentPartPr>
              <p14:xfrm>
                <a:off x="3049284" y="1517285"/>
                <a:ext cx="120960" cy="150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FBE6F9-9D81-3CD9-8CC5-18E5BF7803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40644" y="1508645"/>
                  <a:ext cx="138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830982-6892-147B-CA6B-0D674239A38C}"/>
                    </a:ext>
                  </a:extLst>
                </p14:cNvPr>
                <p14:cNvContentPartPr/>
                <p14:nvPr/>
              </p14:nvContentPartPr>
              <p14:xfrm>
                <a:off x="3180324" y="1589645"/>
                <a:ext cx="62280" cy="109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830982-6892-147B-CA6B-0D674239A3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71684" y="1580645"/>
                  <a:ext cx="79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40E6A4-00BA-16F5-4240-69FD76325A8C}"/>
                    </a:ext>
                  </a:extLst>
                </p14:cNvPr>
                <p14:cNvContentPartPr/>
                <p14:nvPr/>
              </p14:nvContentPartPr>
              <p14:xfrm>
                <a:off x="3316764" y="1546085"/>
                <a:ext cx="57600" cy="255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40E6A4-00BA-16F5-4240-69FD76325A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308124" y="1537445"/>
                  <a:ext cx="752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B0B369-63B4-B9C8-352D-175B8BE4C648}"/>
                    </a:ext>
                  </a:extLst>
                </p14:cNvPr>
                <p14:cNvContentPartPr/>
                <p14:nvPr/>
              </p14:nvContentPartPr>
              <p14:xfrm>
                <a:off x="3316764" y="1526285"/>
                <a:ext cx="164880" cy="193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B0B369-63B4-B9C8-352D-175B8BE4C6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08124" y="1517645"/>
                  <a:ext cx="182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A51D36C-CC63-3486-B07A-4CB1EDC09FE1}"/>
                    </a:ext>
                  </a:extLst>
                </p14:cNvPr>
                <p14:cNvContentPartPr/>
                <p14:nvPr/>
              </p14:nvContentPartPr>
              <p14:xfrm>
                <a:off x="3579564" y="1532765"/>
                <a:ext cx="124920" cy="148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A51D36C-CC63-3486-B07A-4CB1EDC09F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70564" y="1523765"/>
                  <a:ext cx="142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86938D-6672-6D49-B944-7041C64D1118}"/>
                    </a:ext>
                  </a:extLst>
                </p14:cNvPr>
                <p14:cNvContentPartPr/>
                <p14:nvPr/>
              </p14:nvContentPartPr>
              <p14:xfrm>
                <a:off x="3695844" y="1527005"/>
                <a:ext cx="24120" cy="129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86938D-6672-6D49-B944-7041C64D11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7204" y="1518005"/>
                  <a:ext cx="41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88505E-75F0-171F-4B8A-2F74BA1AF9D4}"/>
                    </a:ext>
                  </a:extLst>
                </p14:cNvPr>
                <p14:cNvContentPartPr/>
                <p14:nvPr/>
              </p14:nvContentPartPr>
              <p14:xfrm>
                <a:off x="3688284" y="1332605"/>
                <a:ext cx="18000" cy="68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88505E-75F0-171F-4B8A-2F74BA1AF9D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79284" y="1323605"/>
                  <a:ext cx="35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C4B5AA-043C-D314-899E-D4C5CBC37619}"/>
                    </a:ext>
                  </a:extLst>
                </p14:cNvPr>
                <p14:cNvContentPartPr/>
                <p14:nvPr/>
              </p14:nvContentPartPr>
              <p14:xfrm>
                <a:off x="3783684" y="1468325"/>
                <a:ext cx="137520" cy="372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C4B5AA-043C-D314-899E-D4C5CBC376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75044" y="1459325"/>
                  <a:ext cx="155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6A96F6-A9AA-7B80-6915-5DDD88FE2A50}"/>
                    </a:ext>
                  </a:extLst>
                </p14:cNvPr>
                <p14:cNvContentPartPr/>
                <p14:nvPr/>
              </p14:nvContentPartPr>
              <p14:xfrm>
                <a:off x="4038564" y="1545725"/>
                <a:ext cx="126000" cy="168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6A96F6-A9AA-7B80-6915-5DDD88FE2A5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29564" y="1537085"/>
                  <a:ext cx="143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D1DBCBC-8130-2DAC-3C46-4448E8107E98}"/>
                    </a:ext>
                  </a:extLst>
                </p14:cNvPr>
                <p14:cNvContentPartPr/>
                <p14:nvPr/>
              </p14:nvContentPartPr>
              <p14:xfrm>
                <a:off x="4221444" y="1548965"/>
                <a:ext cx="146160" cy="151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D1DBCBC-8130-2DAC-3C46-4448E8107E9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12444" y="1539965"/>
                  <a:ext cx="163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820BC2-3602-381B-2E5B-C90F53879430}"/>
                    </a:ext>
                  </a:extLst>
                </p14:cNvPr>
                <p14:cNvContentPartPr/>
                <p14:nvPr/>
              </p14:nvContentPartPr>
              <p14:xfrm>
                <a:off x="4439604" y="1518365"/>
                <a:ext cx="124560" cy="165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820BC2-3602-381B-2E5B-C90F5387943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30604" y="1509365"/>
                  <a:ext cx="142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923EC5F-676B-D2A0-0C68-F2B95F440643}"/>
                    </a:ext>
                  </a:extLst>
                </p14:cNvPr>
                <p14:cNvContentPartPr/>
                <p14:nvPr/>
              </p14:nvContentPartPr>
              <p14:xfrm>
                <a:off x="4593684" y="1552205"/>
                <a:ext cx="35640" cy="128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923EC5F-676B-D2A0-0C68-F2B95F44064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84684" y="1543565"/>
                  <a:ext cx="53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548BFDE-31C1-FCE4-4E8D-FFDE125E3011}"/>
                    </a:ext>
                  </a:extLst>
                </p14:cNvPr>
                <p14:cNvContentPartPr/>
                <p14:nvPr/>
              </p14:nvContentPartPr>
              <p14:xfrm>
                <a:off x="4736964" y="1497845"/>
                <a:ext cx="36000" cy="156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548BFDE-31C1-FCE4-4E8D-FFDE125E301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27964" y="1489205"/>
                  <a:ext cx="5364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3AA7338-B712-FD95-C267-6AB89D938F49}"/>
                  </a:ext>
                </a:extLst>
              </p14:cNvPr>
              <p14:cNvContentPartPr/>
              <p14:nvPr/>
            </p14:nvContentPartPr>
            <p14:xfrm>
              <a:off x="5329884" y="1510805"/>
              <a:ext cx="10440" cy="165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3AA7338-B712-FD95-C267-6AB89D938F4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320884" y="1501805"/>
                <a:ext cx="280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C45C87C-8A8E-EC33-F9BA-5F88BADC3E5E}"/>
                  </a:ext>
                </a:extLst>
              </p14:cNvPr>
              <p14:cNvContentPartPr/>
              <p14:nvPr/>
            </p14:nvContentPartPr>
            <p14:xfrm>
              <a:off x="5378844" y="1663085"/>
              <a:ext cx="14040" cy="392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C45C87C-8A8E-EC33-F9BA-5F88BADC3E5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70204" y="1654085"/>
                <a:ext cx="316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5C44D02-EA21-EB14-0F2A-F606223F20F1}"/>
              </a:ext>
            </a:extLst>
          </p:cNvPr>
          <p:cNvGrpSpPr/>
          <p:nvPr/>
        </p:nvGrpSpPr>
        <p:grpSpPr>
          <a:xfrm>
            <a:off x="5597364" y="1468325"/>
            <a:ext cx="322560" cy="164160"/>
            <a:chOff x="5597364" y="1468325"/>
            <a:chExt cx="32256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355FC0-5DDC-7FFB-6E91-A106F06B09BE}"/>
                    </a:ext>
                  </a:extLst>
                </p14:cNvPr>
                <p14:cNvContentPartPr/>
                <p14:nvPr/>
              </p14:nvContentPartPr>
              <p14:xfrm>
                <a:off x="5597364" y="1468325"/>
                <a:ext cx="108360" cy="164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355FC0-5DDC-7FFB-6E91-A106F06B09B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88364" y="1459685"/>
                  <a:ext cx="126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2B2BD4-9371-7B79-426C-727F4100A72E}"/>
                    </a:ext>
                  </a:extLst>
                </p14:cNvPr>
                <p14:cNvContentPartPr/>
                <p14:nvPr/>
              </p14:nvContentPartPr>
              <p14:xfrm>
                <a:off x="5811924" y="1507565"/>
                <a:ext cx="108000" cy="106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2B2BD4-9371-7B79-426C-727F4100A7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03284" y="1498565"/>
                  <a:ext cx="1256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1B534F8-F7D4-9836-8A0E-920F23BA2CCF}"/>
              </a:ext>
            </a:extLst>
          </p:cNvPr>
          <p:cNvGrpSpPr/>
          <p:nvPr/>
        </p:nvGrpSpPr>
        <p:grpSpPr>
          <a:xfrm>
            <a:off x="6174444" y="1293365"/>
            <a:ext cx="393480" cy="327600"/>
            <a:chOff x="6174444" y="1293365"/>
            <a:chExt cx="39348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AD8C009-61F5-7CA3-9F3B-4A322EC21256}"/>
                    </a:ext>
                  </a:extLst>
                </p14:cNvPr>
                <p14:cNvContentPartPr/>
                <p14:nvPr/>
              </p14:nvContentPartPr>
              <p14:xfrm>
                <a:off x="6174444" y="1445285"/>
                <a:ext cx="131760" cy="150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AD8C009-61F5-7CA3-9F3B-4A322EC212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65444" y="1436645"/>
                  <a:ext cx="149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A3A543-33D6-68EF-BB42-C3991BE7FF0C}"/>
                    </a:ext>
                  </a:extLst>
                </p14:cNvPr>
                <p14:cNvContentPartPr/>
                <p14:nvPr/>
              </p14:nvContentPartPr>
              <p14:xfrm>
                <a:off x="6332124" y="1449245"/>
                <a:ext cx="33840" cy="137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A3A543-33D6-68EF-BB42-C3991BE7FF0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23484" y="1440245"/>
                  <a:ext cx="51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45CA0B-419C-57DF-B8B3-E3AB5790F4B6}"/>
                    </a:ext>
                  </a:extLst>
                </p14:cNvPr>
                <p14:cNvContentPartPr/>
                <p14:nvPr/>
              </p14:nvContentPartPr>
              <p14:xfrm>
                <a:off x="6264084" y="1293365"/>
                <a:ext cx="8280" cy="73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45CA0B-419C-57DF-B8B3-E3AB5790F4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55444" y="1284725"/>
                  <a:ext cx="25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06B9F1-CF9D-8091-3162-376CECB91B37}"/>
                    </a:ext>
                  </a:extLst>
                </p14:cNvPr>
                <p14:cNvContentPartPr/>
                <p14:nvPr/>
              </p14:nvContentPartPr>
              <p14:xfrm>
                <a:off x="6429684" y="1399565"/>
                <a:ext cx="138240" cy="221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06B9F1-CF9D-8091-3162-376CECB91B3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20684" y="1390925"/>
                  <a:ext cx="15588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7EA19C-683A-AC62-F88C-ACE86B8E84E0}"/>
              </a:ext>
            </a:extLst>
          </p:cNvPr>
          <p:cNvGrpSpPr/>
          <p:nvPr/>
        </p:nvGrpSpPr>
        <p:grpSpPr>
          <a:xfrm>
            <a:off x="6703284" y="1449245"/>
            <a:ext cx="387720" cy="269280"/>
            <a:chOff x="6703284" y="1449245"/>
            <a:chExt cx="38772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637F8E2-3663-5192-5209-9BD0698DBCE8}"/>
                    </a:ext>
                  </a:extLst>
                </p14:cNvPr>
                <p14:cNvContentPartPr/>
                <p14:nvPr/>
              </p14:nvContentPartPr>
              <p14:xfrm>
                <a:off x="6703284" y="1449245"/>
                <a:ext cx="127800" cy="269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637F8E2-3663-5192-5209-9BD0698DBC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94644" y="1440245"/>
                  <a:ext cx="145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1FF5E8-9CFD-4414-B182-82DC54F3ACD9}"/>
                    </a:ext>
                  </a:extLst>
                </p14:cNvPr>
                <p14:cNvContentPartPr/>
                <p14:nvPr/>
              </p14:nvContentPartPr>
              <p14:xfrm>
                <a:off x="6909564" y="1466885"/>
                <a:ext cx="115200" cy="100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1FF5E8-9CFD-4414-B182-82DC54F3AC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00924" y="1458245"/>
                  <a:ext cx="132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8FB856-3FB5-E403-AD9D-C339471CC7E5}"/>
                    </a:ext>
                  </a:extLst>
                </p14:cNvPr>
                <p14:cNvContentPartPr/>
                <p14:nvPr/>
              </p14:nvContentPartPr>
              <p14:xfrm>
                <a:off x="7022964" y="1478045"/>
                <a:ext cx="68040" cy="137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8FB856-3FB5-E403-AD9D-C339471CC7E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013964" y="1469405"/>
                  <a:ext cx="856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3F60E5-4EBC-CC04-8A6D-981CF550E689}"/>
              </a:ext>
            </a:extLst>
          </p:cNvPr>
          <p:cNvGrpSpPr/>
          <p:nvPr/>
        </p:nvGrpSpPr>
        <p:grpSpPr>
          <a:xfrm>
            <a:off x="7303404" y="1381205"/>
            <a:ext cx="511560" cy="204120"/>
            <a:chOff x="7303404" y="1381205"/>
            <a:chExt cx="51156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3339AB-95F6-5133-DAC7-EE0C1604DFEF}"/>
                    </a:ext>
                  </a:extLst>
                </p14:cNvPr>
                <p14:cNvContentPartPr/>
                <p14:nvPr/>
              </p14:nvContentPartPr>
              <p14:xfrm>
                <a:off x="7303404" y="1381205"/>
                <a:ext cx="108000" cy="185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3339AB-95F6-5133-DAC7-EE0C1604DFE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294764" y="1372205"/>
                  <a:ext cx="125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3CF024-860F-BF52-DDA5-75D798897A3D}"/>
                    </a:ext>
                  </a:extLst>
                </p14:cNvPr>
                <p14:cNvContentPartPr/>
                <p14:nvPr/>
              </p14:nvContentPartPr>
              <p14:xfrm>
                <a:off x="7470444" y="1381205"/>
                <a:ext cx="156600" cy="204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3CF024-860F-BF52-DDA5-75D798897A3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61804" y="1372205"/>
                  <a:ext cx="174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6A4A13-9024-85EF-9655-4D7CEABF9938}"/>
                    </a:ext>
                  </a:extLst>
                </p14:cNvPr>
                <p14:cNvContentPartPr/>
                <p14:nvPr/>
              </p14:nvContentPartPr>
              <p14:xfrm>
                <a:off x="7695084" y="1429085"/>
                <a:ext cx="119880" cy="130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6A4A13-9024-85EF-9655-4D7CEABF99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86084" y="1420085"/>
                  <a:ext cx="1375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201F800-E091-4E14-9EAA-AE82C3DFFBCB}"/>
              </a:ext>
            </a:extLst>
          </p:cNvPr>
          <p:cNvGrpSpPr/>
          <p:nvPr/>
        </p:nvGrpSpPr>
        <p:grpSpPr>
          <a:xfrm>
            <a:off x="8093244" y="1235045"/>
            <a:ext cx="2062080" cy="495720"/>
            <a:chOff x="8093244" y="1235045"/>
            <a:chExt cx="206208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0E4008-B5DA-E284-176E-8CFAC70A328D}"/>
                    </a:ext>
                  </a:extLst>
                </p14:cNvPr>
                <p14:cNvContentPartPr/>
                <p14:nvPr/>
              </p14:nvContentPartPr>
              <p14:xfrm>
                <a:off x="8093244" y="1439525"/>
                <a:ext cx="108000" cy="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0E4008-B5DA-E284-176E-8CFAC70A328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84244" y="1430525"/>
                  <a:ext cx="12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D1890F-DE04-E601-2C56-7FBEEBF55AA7}"/>
                    </a:ext>
                  </a:extLst>
                </p14:cNvPr>
                <p14:cNvContentPartPr/>
                <p14:nvPr/>
              </p14:nvContentPartPr>
              <p14:xfrm>
                <a:off x="8161284" y="1419725"/>
                <a:ext cx="37440" cy="200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D1890F-DE04-E601-2C56-7FBEEBF55AA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52284" y="1411085"/>
                  <a:ext cx="55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51300A-AA0E-0ACE-EF00-68A51351F6A6}"/>
                    </a:ext>
                  </a:extLst>
                </p14:cNvPr>
                <p14:cNvContentPartPr/>
                <p14:nvPr/>
              </p14:nvContentPartPr>
              <p14:xfrm>
                <a:off x="8309964" y="1410005"/>
                <a:ext cx="119880" cy="166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51300A-AA0E-0ACE-EF00-68A51351F6A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00964" y="1401365"/>
                  <a:ext cx="137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EC77B6-E64C-7F5A-F0D1-8CE700642CDB}"/>
                    </a:ext>
                  </a:extLst>
                </p14:cNvPr>
                <p14:cNvContentPartPr/>
                <p14:nvPr/>
              </p14:nvContentPartPr>
              <p14:xfrm>
                <a:off x="8501844" y="1402805"/>
                <a:ext cx="104760" cy="187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EC77B6-E64C-7F5A-F0D1-8CE700642C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92844" y="1393805"/>
                  <a:ext cx="12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5BFE0D-960C-690A-0D79-672B8444BDB1}"/>
                    </a:ext>
                  </a:extLst>
                </p14:cNvPr>
                <p14:cNvContentPartPr/>
                <p14:nvPr/>
              </p14:nvContentPartPr>
              <p14:xfrm>
                <a:off x="8693004" y="1443485"/>
                <a:ext cx="92160" cy="287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5BFE0D-960C-690A-0D79-672B8444BDB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84364" y="1434845"/>
                  <a:ext cx="109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1220F1-F5B9-5728-456B-4314FBB06DB9}"/>
                    </a:ext>
                  </a:extLst>
                </p14:cNvPr>
                <p14:cNvContentPartPr/>
                <p14:nvPr/>
              </p14:nvContentPartPr>
              <p14:xfrm>
                <a:off x="8853204" y="1438445"/>
                <a:ext cx="145080" cy="120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1220F1-F5B9-5728-456B-4314FBB06DB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44564" y="1429445"/>
                  <a:ext cx="162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593046-1CEC-DC19-F4FD-47FDE2C0E12A}"/>
                    </a:ext>
                  </a:extLst>
                </p14:cNvPr>
                <p14:cNvContentPartPr/>
                <p14:nvPr/>
              </p14:nvContentPartPr>
              <p14:xfrm>
                <a:off x="8988204" y="1458965"/>
                <a:ext cx="7920" cy="113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593046-1CEC-DC19-F4FD-47FDE2C0E12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79204" y="1449965"/>
                  <a:ext cx="25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9468FB2-F586-856D-BD59-2D1E0C744980}"/>
                    </a:ext>
                  </a:extLst>
                </p14:cNvPr>
                <p14:cNvContentPartPr/>
                <p14:nvPr/>
              </p14:nvContentPartPr>
              <p14:xfrm>
                <a:off x="8920164" y="1235045"/>
                <a:ext cx="6120" cy="92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9468FB2-F586-856D-BD59-2D1E0C7449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11164" y="1226045"/>
                  <a:ext cx="23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F0662FD-88E5-A97D-36BF-4AF7ACAD9452}"/>
                    </a:ext>
                  </a:extLst>
                </p14:cNvPr>
                <p14:cNvContentPartPr/>
                <p14:nvPr/>
              </p14:nvContentPartPr>
              <p14:xfrm>
                <a:off x="9027084" y="1439525"/>
                <a:ext cx="137160" cy="268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F0662FD-88E5-A97D-36BF-4AF7ACAD945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18444" y="1430525"/>
                  <a:ext cx="154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48AF76-899F-0F6D-A3F8-E7FD5C321C5D}"/>
                    </a:ext>
                  </a:extLst>
                </p14:cNvPr>
                <p14:cNvContentPartPr/>
                <p14:nvPr/>
              </p14:nvContentPartPr>
              <p14:xfrm>
                <a:off x="9232644" y="1419725"/>
                <a:ext cx="216000" cy="144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48AF76-899F-0F6D-A3F8-E7FD5C321C5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23644" y="1411085"/>
                  <a:ext cx="233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EFCDE0-630C-975E-3ADA-4D2732C42062}"/>
                    </a:ext>
                  </a:extLst>
                </p14:cNvPr>
                <p14:cNvContentPartPr/>
                <p14:nvPr/>
              </p14:nvContentPartPr>
              <p14:xfrm>
                <a:off x="9513444" y="1418285"/>
                <a:ext cx="126360" cy="145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EFCDE0-630C-975E-3ADA-4D2732C420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04444" y="1409285"/>
                  <a:ext cx="144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104669-0E5C-332F-32D1-F8C84E1CFD26}"/>
                    </a:ext>
                  </a:extLst>
                </p14:cNvPr>
                <p14:cNvContentPartPr/>
                <p14:nvPr/>
              </p14:nvContentPartPr>
              <p14:xfrm>
                <a:off x="9683364" y="1429445"/>
                <a:ext cx="104760" cy="167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104669-0E5C-332F-32D1-F8C84E1CFD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74724" y="1420445"/>
                  <a:ext cx="122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A8BB12C-F1FD-5609-35A3-602B6F965992}"/>
                    </a:ext>
                  </a:extLst>
                </p14:cNvPr>
                <p14:cNvContentPartPr/>
                <p14:nvPr/>
              </p14:nvContentPartPr>
              <p14:xfrm>
                <a:off x="9892524" y="1400285"/>
                <a:ext cx="78840" cy="151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A8BB12C-F1FD-5609-35A3-602B6F9659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83524" y="1391645"/>
                  <a:ext cx="96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6955A3B-7D88-EC82-440C-F8CF69019C7B}"/>
                    </a:ext>
                  </a:extLst>
                </p14:cNvPr>
                <p14:cNvContentPartPr/>
                <p14:nvPr/>
              </p14:nvContentPartPr>
              <p14:xfrm>
                <a:off x="10028964" y="1390925"/>
                <a:ext cx="126360" cy="189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6955A3B-7D88-EC82-440C-F8CF69019C7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19964" y="1381925"/>
                  <a:ext cx="1440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C38E5D-3AAA-B2FE-F45A-FE4FD708615C}"/>
              </a:ext>
            </a:extLst>
          </p:cNvPr>
          <p:cNvGrpSpPr/>
          <p:nvPr/>
        </p:nvGrpSpPr>
        <p:grpSpPr>
          <a:xfrm>
            <a:off x="10486164" y="1264565"/>
            <a:ext cx="198720" cy="413640"/>
            <a:chOff x="10486164" y="1264565"/>
            <a:chExt cx="19872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AEC402-4027-5712-0523-123DFE711784}"/>
                    </a:ext>
                  </a:extLst>
                </p14:cNvPr>
                <p14:cNvContentPartPr/>
                <p14:nvPr/>
              </p14:nvContentPartPr>
              <p14:xfrm>
                <a:off x="10486164" y="1429445"/>
                <a:ext cx="198720" cy="248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AEC402-4027-5712-0523-123DFE7117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477524" y="1420805"/>
                  <a:ext cx="216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1A0B86-2E7F-1768-F197-DFE0B38D8377}"/>
                    </a:ext>
                  </a:extLst>
                </p14:cNvPr>
                <p14:cNvContentPartPr/>
                <p14:nvPr/>
              </p14:nvContentPartPr>
              <p14:xfrm>
                <a:off x="10592724" y="1264565"/>
                <a:ext cx="10800" cy="152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1A0B86-2E7F-1768-F197-DFE0B38D83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83724" y="1255565"/>
                  <a:ext cx="284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7CD9096-491F-3A66-9289-2895B2F30A5C}"/>
              </a:ext>
            </a:extLst>
          </p:cNvPr>
          <p:cNvGrpSpPr/>
          <p:nvPr/>
        </p:nvGrpSpPr>
        <p:grpSpPr>
          <a:xfrm>
            <a:off x="495804" y="2129645"/>
            <a:ext cx="2505960" cy="421920"/>
            <a:chOff x="495804" y="2129645"/>
            <a:chExt cx="250596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460270-C3B6-DFED-2022-7D52E45724E6}"/>
                    </a:ext>
                  </a:extLst>
                </p14:cNvPr>
                <p14:cNvContentPartPr/>
                <p14:nvPr/>
              </p14:nvContentPartPr>
              <p14:xfrm>
                <a:off x="495804" y="2285525"/>
                <a:ext cx="131040" cy="163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460270-C3B6-DFED-2022-7D52E45724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7164" y="2276525"/>
                  <a:ext cx="148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79F11A5-1270-6D70-721C-759BB05BFCEA}"/>
                    </a:ext>
                  </a:extLst>
                </p14:cNvPr>
                <p14:cNvContentPartPr/>
                <p14:nvPr/>
              </p14:nvContentPartPr>
              <p14:xfrm>
                <a:off x="715404" y="2315045"/>
                <a:ext cx="138960" cy="122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79F11A5-1270-6D70-721C-759BB05BFCE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6404" y="2306045"/>
                  <a:ext cx="156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18568D-425B-0527-AF04-B24980040760}"/>
                    </a:ext>
                  </a:extLst>
                </p14:cNvPr>
                <p14:cNvContentPartPr/>
                <p14:nvPr/>
              </p14:nvContentPartPr>
              <p14:xfrm>
                <a:off x="991884" y="2282285"/>
                <a:ext cx="168480" cy="147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18568D-425B-0527-AF04-B2498004076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3244" y="2273285"/>
                  <a:ext cx="186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BEF151-8945-AD7A-0505-6FB15C1875FB}"/>
                    </a:ext>
                  </a:extLst>
                </p14:cNvPr>
                <p14:cNvContentPartPr/>
                <p14:nvPr/>
              </p14:nvContentPartPr>
              <p14:xfrm>
                <a:off x="1270884" y="2266445"/>
                <a:ext cx="155160" cy="185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BEF151-8945-AD7A-0505-6FB15C1875F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61884" y="2257445"/>
                  <a:ext cx="172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4986ED0-46F2-ABE5-41EF-98BFFF2FF9A5}"/>
                    </a:ext>
                  </a:extLst>
                </p14:cNvPr>
                <p14:cNvContentPartPr/>
                <p14:nvPr/>
              </p14:nvContentPartPr>
              <p14:xfrm>
                <a:off x="1517124" y="2246645"/>
                <a:ext cx="163800" cy="161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4986ED0-46F2-ABE5-41EF-98BFFF2FF9A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08484" y="2237645"/>
                  <a:ext cx="181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E9356E8-0BB1-DD6C-A13B-AB5BE06D601D}"/>
                    </a:ext>
                  </a:extLst>
                </p14:cNvPr>
                <p14:cNvContentPartPr/>
                <p14:nvPr/>
              </p14:nvContentPartPr>
              <p14:xfrm>
                <a:off x="1728804" y="2292725"/>
                <a:ext cx="117360" cy="258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E9356E8-0BB1-DD6C-A13B-AB5BE06D60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19804" y="2284085"/>
                  <a:ext cx="135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9681C4-C5F8-11E5-364C-4BF1FC3C43DC}"/>
                    </a:ext>
                  </a:extLst>
                </p14:cNvPr>
                <p14:cNvContentPartPr/>
                <p14:nvPr/>
              </p14:nvContentPartPr>
              <p14:xfrm>
                <a:off x="1959564" y="2284085"/>
                <a:ext cx="132480" cy="97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9681C4-C5F8-11E5-364C-4BF1FC3C43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50924" y="2275085"/>
                  <a:ext cx="150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B6CBFB5-F9A8-DF2A-6845-4546A95AD733}"/>
                    </a:ext>
                  </a:extLst>
                </p14:cNvPr>
                <p14:cNvContentPartPr/>
                <p14:nvPr/>
              </p14:nvContentPartPr>
              <p14:xfrm>
                <a:off x="2093124" y="2304965"/>
                <a:ext cx="26280" cy="968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B6CBFB5-F9A8-DF2A-6845-4546A95AD73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84484" y="2295965"/>
                  <a:ext cx="4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E5CACA-590E-030A-4012-D31222ECF4F0}"/>
                    </a:ext>
                  </a:extLst>
                </p14:cNvPr>
                <p14:cNvContentPartPr/>
                <p14:nvPr/>
              </p14:nvContentPartPr>
              <p14:xfrm>
                <a:off x="2042364" y="2129645"/>
                <a:ext cx="6480" cy="38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E5CACA-590E-030A-4012-D31222ECF4F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033724" y="2121005"/>
                  <a:ext cx="24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EA49D4F-8E1A-31BE-E320-39FE5B917171}"/>
                    </a:ext>
                  </a:extLst>
                </p14:cNvPr>
                <p14:cNvContentPartPr/>
                <p14:nvPr/>
              </p14:nvContentPartPr>
              <p14:xfrm>
                <a:off x="2238564" y="2233325"/>
                <a:ext cx="131400" cy="201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EA49D4F-8E1A-31BE-E320-39FE5B91717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29924" y="2224325"/>
                  <a:ext cx="1490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F6A15A-E199-04B0-B3D4-A404AB724DEF}"/>
                    </a:ext>
                  </a:extLst>
                </p14:cNvPr>
                <p14:cNvContentPartPr/>
                <p14:nvPr/>
              </p14:nvContentPartPr>
              <p14:xfrm>
                <a:off x="2460324" y="2228285"/>
                <a:ext cx="208800" cy="138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F6A15A-E199-04B0-B3D4-A404AB724D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51684" y="2219645"/>
                  <a:ext cx="226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BF3A8A7-E155-25C0-B665-4B22DFCD2F6D}"/>
                    </a:ext>
                  </a:extLst>
                </p14:cNvPr>
                <p14:cNvContentPartPr/>
                <p14:nvPr/>
              </p14:nvContentPartPr>
              <p14:xfrm>
                <a:off x="2742924" y="2227205"/>
                <a:ext cx="118080" cy="165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BF3A8A7-E155-25C0-B665-4B22DFCD2F6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33924" y="2218565"/>
                  <a:ext cx="13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921FA1-CC13-32C6-ECCA-C8B0A7F92E1D}"/>
                    </a:ext>
                  </a:extLst>
                </p14:cNvPr>
                <p14:cNvContentPartPr/>
                <p14:nvPr/>
              </p14:nvContentPartPr>
              <p14:xfrm>
                <a:off x="2894844" y="2236925"/>
                <a:ext cx="106920" cy="147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921FA1-CC13-32C6-ECCA-C8B0A7F92E1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86204" y="2227925"/>
                  <a:ext cx="1245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C87D066-B4A4-155E-8CF4-94BF2A4173FA}"/>
              </a:ext>
            </a:extLst>
          </p:cNvPr>
          <p:cNvGrpSpPr/>
          <p:nvPr/>
        </p:nvGrpSpPr>
        <p:grpSpPr>
          <a:xfrm>
            <a:off x="3345924" y="2188325"/>
            <a:ext cx="536040" cy="224280"/>
            <a:chOff x="3345924" y="2188325"/>
            <a:chExt cx="53604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526C9FF-B40F-3C94-7ED6-525A4F54FB3C}"/>
                    </a:ext>
                  </a:extLst>
                </p14:cNvPr>
                <p14:cNvContentPartPr/>
                <p14:nvPr/>
              </p14:nvContentPartPr>
              <p14:xfrm>
                <a:off x="3345924" y="2188325"/>
                <a:ext cx="138240" cy="223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526C9FF-B40F-3C94-7ED6-525A4F54FB3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36924" y="2179325"/>
                  <a:ext cx="155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00D2BC-9DE2-BFEC-917A-B5453FA32748}"/>
                    </a:ext>
                  </a:extLst>
                </p14:cNvPr>
                <p14:cNvContentPartPr/>
                <p14:nvPr/>
              </p14:nvContentPartPr>
              <p14:xfrm>
                <a:off x="3581004" y="2253845"/>
                <a:ext cx="126360" cy="133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00D2BC-9DE2-BFEC-917A-B5453FA3274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572364" y="2244845"/>
                  <a:ext cx="14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0A159B-48D2-70B0-2AAC-80E4C43CF693}"/>
                    </a:ext>
                  </a:extLst>
                </p14:cNvPr>
                <p14:cNvContentPartPr/>
                <p14:nvPr/>
              </p14:nvContentPartPr>
              <p14:xfrm>
                <a:off x="3765324" y="2266445"/>
                <a:ext cx="116640" cy="146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0A159B-48D2-70B0-2AAC-80E4C43CF69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56684" y="2257445"/>
                  <a:ext cx="1342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F05DBB5-BD2A-3C8A-D9B1-A056B719F7AF}"/>
              </a:ext>
            </a:extLst>
          </p:cNvPr>
          <p:cNvGrpSpPr/>
          <p:nvPr/>
        </p:nvGrpSpPr>
        <p:grpSpPr>
          <a:xfrm>
            <a:off x="4293804" y="2266085"/>
            <a:ext cx="191880" cy="177480"/>
            <a:chOff x="4293804" y="2266085"/>
            <a:chExt cx="19188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FC7C6BF-9FC0-B25D-350A-F3F8563BB0E7}"/>
                    </a:ext>
                  </a:extLst>
                </p14:cNvPr>
                <p14:cNvContentPartPr/>
                <p14:nvPr/>
              </p14:nvContentPartPr>
              <p14:xfrm>
                <a:off x="4293804" y="2266085"/>
                <a:ext cx="145080" cy="119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FC7C6BF-9FC0-B25D-350A-F3F8563BB0E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84804" y="2257445"/>
                  <a:ext cx="162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37BCBF-13B3-67B7-253B-65AFA821748E}"/>
                    </a:ext>
                  </a:extLst>
                </p14:cNvPr>
                <p14:cNvContentPartPr/>
                <p14:nvPr/>
              </p14:nvContentPartPr>
              <p14:xfrm>
                <a:off x="4454004" y="2275805"/>
                <a:ext cx="31680" cy="167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37BCBF-13B3-67B7-253B-65AFA821748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45004" y="2267165"/>
                  <a:ext cx="493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A57470-251E-6142-45B9-2FE3CF2DE7C6}"/>
              </a:ext>
            </a:extLst>
          </p:cNvPr>
          <p:cNvGrpSpPr/>
          <p:nvPr/>
        </p:nvGrpSpPr>
        <p:grpSpPr>
          <a:xfrm>
            <a:off x="4644084" y="2227205"/>
            <a:ext cx="265680" cy="156960"/>
            <a:chOff x="4644084" y="2227205"/>
            <a:chExt cx="26568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D773C9-70B1-D285-E12A-48124A444C1C}"/>
                    </a:ext>
                  </a:extLst>
                </p14:cNvPr>
                <p14:cNvContentPartPr/>
                <p14:nvPr/>
              </p14:nvContentPartPr>
              <p14:xfrm>
                <a:off x="4644084" y="2256725"/>
                <a:ext cx="90360" cy="127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D773C9-70B1-D285-E12A-48124A444C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35444" y="2247725"/>
                  <a:ext cx="10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78CD0F-A459-5340-6E3F-74B1A5A6312C}"/>
                    </a:ext>
                  </a:extLst>
                </p14:cNvPr>
                <p14:cNvContentPartPr/>
                <p14:nvPr/>
              </p14:nvContentPartPr>
              <p14:xfrm>
                <a:off x="4776204" y="2227205"/>
                <a:ext cx="133560" cy="142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78CD0F-A459-5340-6E3F-74B1A5A6312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67204" y="2218565"/>
                  <a:ext cx="1512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BB80672-5708-3C70-6E0F-40FD4E333867}"/>
                  </a:ext>
                </a:extLst>
              </p14:cNvPr>
              <p14:cNvContentPartPr/>
              <p14:nvPr/>
            </p14:nvContentPartPr>
            <p14:xfrm>
              <a:off x="4951164" y="2490005"/>
              <a:ext cx="360" cy="3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BB80672-5708-3C70-6E0F-40FD4E33386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942164" y="24813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A17292F-2787-3456-129C-47678AAA8113}"/>
                  </a:ext>
                </a:extLst>
              </p14:cNvPr>
              <p14:cNvContentPartPr/>
              <p14:nvPr/>
            </p14:nvContentPartPr>
            <p14:xfrm>
              <a:off x="528924" y="1545005"/>
              <a:ext cx="95760" cy="658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A17292F-2787-3456-129C-47678AAA811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66284" y="1482365"/>
                <a:ext cx="22140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7B1E326-A8AE-B1C0-38EB-184C2AF0CE02}"/>
              </a:ext>
            </a:extLst>
          </p:cNvPr>
          <p:cNvGrpSpPr/>
          <p:nvPr/>
        </p:nvGrpSpPr>
        <p:grpSpPr>
          <a:xfrm>
            <a:off x="532164" y="3077165"/>
            <a:ext cx="97920" cy="91080"/>
            <a:chOff x="532164" y="3077165"/>
            <a:chExt cx="9792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AFD0E3-7671-A3C6-40C2-2ED9E0B63FCB}"/>
                    </a:ext>
                  </a:extLst>
                </p14:cNvPr>
                <p14:cNvContentPartPr/>
                <p14:nvPr/>
              </p14:nvContentPartPr>
              <p14:xfrm>
                <a:off x="532164" y="3085805"/>
                <a:ext cx="97920" cy="82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AFD0E3-7671-A3C6-40C2-2ED9E0B63FC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9524" y="3023165"/>
                  <a:ext cx="223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39C84F-FD78-B0F0-AB22-B01F3F2BA765}"/>
                    </a:ext>
                  </a:extLst>
                </p14:cNvPr>
                <p14:cNvContentPartPr/>
                <p14:nvPr/>
              </p14:nvContentPartPr>
              <p14:xfrm>
                <a:off x="536124" y="3077165"/>
                <a:ext cx="38160" cy="1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39C84F-FD78-B0F0-AB22-B01F3F2BA76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3124" y="3014165"/>
                  <a:ext cx="1638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D0F1572-018E-1FA2-AB8E-3D823943C5BF}"/>
              </a:ext>
            </a:extLst>
          </p:cNvPr>
          <p:cNvGrpSpPr/>
          <p:nvPr/>
        </p:nvGrpSpPr>
        <p:grpSpPr>
          <a:xfrm>
            <a:off x="1157484" y="2840285"/>
            <a:ext cx="223560" cy="352800"/>
            <a:chOff x="1157484" y="2840285"/>
            <a:chExt cx="22356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C593098-041D-79C9-C096-AEF8801F415A}"/>
                    </a:ext>
                  </a:extLst>
                </p14:cNvPr>
                <p14:cNvContentPartPr/>
                <p14:nvPr/>
              </p14:nvContentPartPr>
              <p14:xfrm>
                <a:off x="1157484" y="2842445"/>
                <a:ext cx="223560" cy="464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C593098-041D-79C9-C096-AEF8801F415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8484" y="2833445"/>
                  <a:ext cx="241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1602C0D-51E1-F80D-82D2-CE5E9A2EC400}"/>
                    </a:ext>
                  </a:extLst>
                </p14:cNvPr>
                <p14:cNvContentPartPr/>
                <p14:nvPr/>
              </p14:nvContentPartPr>
              <p14:xfrm>
                <a:off x="1302564" y="2840285"/>
                <a:ext cx="46440" cy="3528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1602C0D-51E1-F80D-82D2-CE5E9A2EC40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93564" y="2831645"/>
                  <a:ext cx="64080" cy="37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31D6CD3-B49A-418D-22BF-7BA2E6DAAEEC}"/>
                  </a:ext>
                </a:extLst>
              </p14:cNvPr>
              <p14:cNvContentPartPr/>
              <p14:nvPr/>
            </p14:nvContentPartPr>
            <p14:xfrm>
              <a:off x="1532244" y="3051245"/>
              <a:ext cx="142920" cy="1332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31D6CD3-B49A-418D-22BF-7BA2E6DAAEE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523604" y="3042605"/>
                <a:ext cx="16056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802C78C-8D01-F55E-AAA8-0BF8E006251A}"/>
              </a:ext>
            </a:extLst>
          </p:cNvPr>
          <p:cNvGrpSpPr/>
          <p:nvPr/>
        </p:nvGrpSpPr>
        <p:grpSpPr>
          <a:xfrm>
            <a:off x="2148564" y="2742725"/>
            <a:ext cx="439560" cy="459720"/>
            <a:chOff x="2148564" y="2742725"/>
            <a:chExt cx="43956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B3D0665-534D-BA3E-2666-2AA7788C2BAA}"/>
                    </a:ext>
                  </a:extLst>
                </p14:cNvPr>
                <p14:cNvContentPartPr/>
                <p14:nvPr/>
              </p14:nvContentPartPr>
              <p14:xfrm>
                <a:off x="2148564" y="2962325"/>
                <a:ext cx="138960" cy="240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B3D0665-534D-BA3E-2666-2AA7788C2BA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39924" y="2953325"/>
                  <a:ext cx="156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87B390-9375-74CB-2B8B-2221D42172CC}"/>
                    </a:ext>
                  </a:extLst>
                </p14:cNvPr>
                <p14:cNvContentPartPr/>
                <p14:nvPr/>
              </p14:nvContentPartPr>
              <p14:xfrm>
                <a:off x="2314884" y="2946845"/>
                <a:ext cx="90720" cy="226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87B390-9375-74CB-2B8B-2221D42172C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06244" y="2938205"/>
                  <a:ext cx="108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F99E6F-45A7-139F-473A-4F9918AEB658}"/>
                    </a:ext>
                  </a:extLst>
                </p14:cNvPr>
                <p14:cNvContentPartPr/>
                <p14:nvPr/>
              </p14:nvContentPartPr>
              <p14:xfrm>
                <a:off x="2431884" y="2742725"/>
                <a:ext cx="156240" cy="149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F99E6F-45A7-139F-473A-4F9918AEB65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22884" y="2733725"/>
                  <a:ext cx="1738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0622478-4A14-2D90-CAFB-D1AF35C79A14}"/>
              </a:ext>
            </a:extLst>
          </p:cNvPr>
          <p:cNvGrpSpPr/>
          <p:nvPr/>
        </p:nvGrpSpPr>
        <p:grpSpPr>
          <a:xfrm>
            <a:off x="2908164" y="2804285"/>
            <a:ext cx="2255760" cy="456120"/>
            <a:chOff x="2908164" y="2804285"/>
            <a:chExt cx="2255760" cy="4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EDB5BE6-2202-8321-77BB-9A20746CCC10}"/>
                    </a:ext>
                  </a:extLst>
                </p14:cNvPr>
                <p14:cNvContentPartPr/>
                <p14:nvPr/>
              </p14:nvContentPartPr>
              <p14:xfrm>
                <a:off x="2908164" y="2804285"/>
                <a:ext cx="163440" cy="334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EDB5BE6-2202-8321-77BB-9A20746CCC1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99524" y="2795645"/>
                  <a:ext cx="1810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8DA88F-E6D9-6603-6F54-8C228A8BC137}"/>
                    </a:ext>
                  </a:extLst>
                </p14:cNvPr>
                <p14:cNvContentPartPr/>
                <p14:nvPr/>
              </p14:nvContentPartPr>
              <p14:xfrm>
                <a:off x="3151524" y="3034685"/>
                <a:ext cx="97200" cy="100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8DA88F-E6D9-6603-6F54-8C228A8BC13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42524" y="3026045"/>
                  <a:ext cx="114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7CCF51A-CCF7-C604-44F0-EB169954B80A}"/>
                    </a:ext>
                  </a:extLst>
                </p14:cNvPr>
                <p14:cNvContentPartPr/>
                <p14:nvPr/>
              </p14:nvContentPartPr>
              <p14:xfrm>
                <a:off x="3286884" y="3041165"/>
                <a:ext cx="260640" cy="154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7CCF51A-CCF7-C604-44F0-EB169954B80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278244" y="3032165"/>
                  <a:ext cx="278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1202845-D009-CB03-8729-D43A4D250670}"/>
                    </a:ext>
                  </a:extLst>
                </p14:cNvPr>
                <p14:cNvContentPartPr/>
                <p14:nvPr/>
              </p14:nvContentPartPr>
              <p14:xfrm>
                <a:off x="3676764" y="2992925"/>
                <a:ext cx="195480" cy="267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1202845-D009-CB03-8729-D43A4D25067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67764" y="2983925"/>
                  <a:ext cx="213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BD0E65-6320-B09E-02A8-3A76EABAC6DF}"/>
                    </a:ext>
                  </a:extLst>
                </p14:cNvPr>
                <p14:cNvContentPartPr/>
                <p14:nvPr/>
              </p14:nvContentPartPr>
              <p14:xfrm>
                <a:off x="3950364" y="3034685"/>
                <a:ext cx="155880" cy="113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BD0E65-6320-B09E-02A8-3A76EABAC6D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41364" y="3026045"/>
                  <a:ext cx="173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5DF01C-3FDB-C398-BE7E-54BF7C4AC860}"/>
                    </a:ext>
                  </a:extLst>
                </p14:cNvPr>
                <p14:cNvContentPartPr/>
                <p14:nvPr/>
              </p14:nvContentPartPr>
              <p14:xfrm>
                <a:off x="4020564" y="2888525"/>
                <a:ext cx="19440" cy="86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5DF01C-3FDB-C398-BE7E-54BF7C4AC86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11924" y="2879885"/>
                  <a:ext cx="37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772DB0-0345-6645-55AD-A4CD5DACD3FD}"/>
                    </a:ext>
                  </a:extLst>
                </p14:cNvPr>
                <p14:cNvContentPartPr/>
                <p14:nvPr/>
              </p14:nvContentPartPr>
              <p14:xfrm>
                <a:off x="4221444" y="3024245"/>
                <a:ext cx="86760" cy="235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772DB0-0345-6645-55AD-A4CD5DACD3F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12444" y="3015605"/>
                  <a:ext cx="104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460279D-B716-6E7B-3AF9-562F9CA883EF}"/>
                    </a:ext>
                  </a:extLst>
                </p14:cNvPr>
                <p14:cNvContentPartPr/>
                <p14:nvPr/>
              </p14:nvContentPartPr>
              <p14:xfrm>
                <a:off x="4446804" y="2986085"/>
                <a:ext cx="166320" cy="196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460279D-B716-6E7B-3AF9-562F9CA883E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38164" y="2977085"/>
                  <a:ext cx="183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E041ED-58BD-1A62-BB5E-7D311E9BB9AE}"/>
                    </a:ext>
                  </a:extLst>
                </p14:cNvPr>
                <p14:cNvContentPartPr/>
                <p14:nvPr/>
              </p14:nvContentPartPr>
              <p14:xfrm>
                <a:off x="4630044" y="3033605"/>
                <a:ext cx="111960" cy="119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E041ED-58BD-1A62-BB5E-7D311E9BB9A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21044" y="3024965"/>
                  <a:ext cx="129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07D3FF-39AA-5AA9-C6FD-7D540A6FFC83}"/>
                    </a:ext>
                  </a:extLst>
                </p14:cNvPr>
                <p14:cNvContentPartPr/>
                <p14:nvPr/>
              </p14:nvContentPartPr>
              <p14:xfrm>
                <a:off x="4832364" y="3051965"/>
                <a:ext cx="140760" cy="98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07D3FF-39AA-5AA9-C6FD-7D540A6FFC8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823364" y="3043325"/>
                  <a:ext cx="158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17A948-E20B-E097-8FB4-9614EF939C11}"/>
                    </a:ext>
                  </a:extLst>
                </p14:cNvPr>
                <p14:cNvContentPartPr/>
                <p14:nvPr/>
              </p14:nvContentPartPr>
              <p14:xfrm>
                <a:off x="4970244" y="3042965"/>
                <a:ext cx="193680" cy="150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17A948-E20B-E097-8FB4-9614EF939C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61604" y="3033965"/>
                  <a:ext cx="2113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81C0F8B-FCF1-9E9E-3DBD-CBA09C60EFB4}"/>
              </a:ext>
            </a:extLst>
          </p:cNvPr>
          <p:cNvGrpSpPr/>
          <p:nvPr/>
        </p:nvGrpSpPr>
        <p:grpSpPr>
          <a:xfrm>
            <a:off x="5525004" y="3044405"/>
            <a:ext cx="21600" cy="97560"/>
            <a:chOff x="5525004" y="3044405"/>
            <a:chExt cx="2160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5AD69C-8D7A-52FC-24DF-EE0D44ECB3CF}"/>
                    </a:ext>
                  </a:extLst>
                </p14:cNvPr>
                <p14:cNvContentPartPr/>
                <p14:nvPr/>
              </p14:nvContentPartPr>
              <p14:xfrm>
                <a:off x="5525004" y="3044405"/>
                <a:ext cx="7920" cy="7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5AD69C-8D7A-52FC-24DF-EE0D44ECB3C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516364" y="3035405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48B779-93AC-1267-C4EB-0258D284A83A}"/>
                    </a:ext>
                  </a:extLst>
                </p14:cNvPr>
                <p14:cNvContentPartPr/>
                <p14:nvPr/>
              </p14:nvContentPartPr>
              <p14:xfrm>
                <a:off x="5544444" y="3141605"/>
                <a:ext cx="2160" cy="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48B779-93AC-1267-C4EB-0258D284A83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35444" y="313296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165F494-A627-44D9-C07C-0073F80DBB95}"/>
              </a:ext>
            </a:extLst>
          </p:cNvPr>
          <p:cNvGrpSpPr/>
          <p:nvPr/>
        </p:nvGrpSpPr>
        <p:grpSpPr>
          <a:xfrm>
            <a:off x="5868084" y="2918045"/>
            <a:ext cx="350640" cy="211680"/>
            <a:chOff x="5868084" y="2918045"/>
            <a:chExt cx="35064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10560E-C4CA-2D51-4DF0-52AA28B68821}"/>
                    </a:ext>
                  </a:extLst>
                </p14:cNvPr>
                <p14:cNvContentPartPr/>
                <p14:nvPr/>
              </p14:nvContentPartPr>
              <p14:xfrm>
                <a:off x="5868084" y="2976365"/>
                <a:ext cx="140760" cy="153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10560E-C4CA-2D51-4DF0-52AA28B6882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59444" y="2967365"/>
                  <a:ext cx="158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1F428F2-6CA8-AF57-A71A-FFFBD2E11D2C}"/>
                    </a:ext>
                  </a:extLst>
                </p14:cNvPr>
                <p14:cNvContentPartPr/>
                <p14:nvPr/>
              </p14:nvContentPartPr>
              <p14:xfrm>
                <a:off x="6077964" y="2986085"/>
                <a:ext cx="140760" cy="92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1F428F2-6CA8-AF57-A71A-FFFBD2E11D2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068964" y="2977085"/>
                  <a:ext cx="158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F99B229-2D25-2C8E-275F-430508B36593}"/>
                    </a:ext>
                  </a:extLst>
                </p14:cNvPr>
                <p14:cNvContentPartPr/>
                <p14:nvPr/>
              </p14:nvContentPartPr>
              <p14:xfrm>
                <a:off x="6124764" y="2918045"/>
                <a:ext cx="90720" cy="78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F99B229-2D25-2C8E-275F-430508B365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16124" y="2909045"/>
                  <a:ext cx="10836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A384431A-A2B2-B4EB-4A5E-D008935419D7}"/>
              </a:ext>
            </a:extLst>
          </p:cNvPr>
          <p:cNvGrpSpPr/>
          <p:nvPr/>
        </p:nvGrpSpPr>
        <p:grpSpPr>
          <a:xfrm>
            <a:off x="6507444" y="2820485"/>
            <a:ext cx="910800" cy="290520"/>
            <a:chOff x="6507444" y="2820485"/>
            <a:chExt cx="91080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D404C0B-3270-57DF-1B81-A1E897A0434B}"/>
                    </a:ext>
                  </a:extLst>
                </p14:cNvPr>
                <p14:cNvContentPartPr/>
                <p14:nvPr/>
              </p14:nvContentPartPr>
              <p14:xfrm>
                <a:off x="6507444" y="2945405"/>
                <a:ext cx="130320" cy="118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D404C0B-3270-57DF-1B81-A1E897A0434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98444" y="2936765"/>
                  <a:ext cx="147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00EA072-909E-2D4C-5568-B7A99173E38C}"/>
                    </a:ext>
                  </a:extLst>
                </p14:cNvPr>
                <p14:cNvContentPartPr/>
                <p14:nvPr/>
              </p14:nvContentPartPr>
              <p14:xfrm>
                <a:off x="6614364" y="2927765"/>
                <a:ext cx="93960" cy="145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00EA072-909E-2D4C-5568-B7A99173E38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05364" y="2918765"/>
                  <a:ext cx="111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379928-6B74-5CAC-238C-EB679C7AF17A}"/>
                    </a:ext>
                  </a:extLst>
                </p14:cNvPr>
                <p14:cNvContentPartPr/>
                <p14:nvPr/>
              </p14:nvContentPartPr>
              <p14:xfrm>
                <a:off x="6594924" y="2820485"/>
                <a:ext cx="360" cy="11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379928-6B74-5CAC-238C-EB679C7AF1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86284" y="2811845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5C0714C-A05C-3EB0-2FEC-4D5F0696DBF8}"/>
                    </a:ext>
                  </a:extLst>
                </p14:cNvPr>
                <p14:cNvContentPartPr/>
                <p14:nvPr/>
              </p14:nvContentPartPr>
              <p14:xfrm>
                <a:off x="6767004" y="2896805"/>
                <a:ext cx="169560" cy="209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5C0714C-A05C-3EB0-2FEC-4D5F0696DBF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58004" y="2887805"/>
                  <a:ext cx="187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0752FD0-61E3-655C-9A6B-11F73D886414}"/>
                    </a:ext>
                  </a:extLst>
                </p14:cNvPr>
                <p14:cNvContentPartPr/>
                <p14:nvPr/>
              </p14:nvContentPartPr>
              <p14:xfrm>
                <a:off x="6998484" y="2908325"/>
                <a:ext cx="172440" cy="202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0752FD0-61E3-655C-9A6B-11F73D88641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89484" y="2899325"/>
                  <a:ext cx="190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123079D-E191-3EC5-7A02-48E994840B45}"/>
                    </a:ext>
                  </a:extLst>
                </p14:cNvPr>
                <p14:cNvContentPartPr/>
                <p14:nvPr/>
              </p14:nvContentPartPr>
              <p14:xfrm>
                <a:off x="7251924" y="2920205"/>
                <a:ext cx="113760" cy="107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123079D-E191-3EC5-7A02-48E994840B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43284" y="2911565"/>
                  <a:ext cx="13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EE2A018-32CC-1363-0134-AB78F6C2B46D}"/>
                    </a:ext>
                  </a:extLst>
                </p14:cNvPr>
                <p14:cNvContentPartPr/>
                <p14:nvPr/>
              </p14:nvContentPartPr>
              <p14:xfrm>
                <a:off x="7355964" y="2918045"/>
                <a:ext cx="62280" cy="118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EE2A018-32CC-1363-0134-AB78F6C2B4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46964" y="2909045"/>
                  <a:ext cx="799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AC3C4C1-FF84-86B1-51DE-1F8799A8151E}"/>
              </a:ext>
            </a:extLst>
          </p:cNvPr>
          <p:cNvGrpSpPr/>
          <p:nvPr/>
        </p:nvGrpSpPr>
        <p:grpSpPr>
          <a:xfrm>
            <a:off x="7683924" y="2850005"/>
            <a:ext cx="674280" cy="200520"/>
            <a:chOff x="7683924" y="2850005"/>
            <a:chExt cx="67428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88B1902-625C-E7B1-69CC-E6358227E773}"/>
                    </a:ext>
                  </a:extLst>
                </p14:cNvPr>
                <p14:cNvContentPartPr/>
                <p14:nvPr/>
              </p14:nvContentPartPr>
              <p14:xfrm>
                <a:off x="7683924" y="2850005"/>
                <a:ext cx="137520" cy="159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88B1902-625C-E7B1-69CC-E6358227E7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75284" y="2841005"/>
                  <a:ext cx="155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64FECC4-2271-4637-9395-333DDEB552AD}"/>
                    </a:ext>
                  </a:extLst>
                </p14:cNvPr>
                <p14:cNvContentPartPr/>
                <p14:nvPr/>
              </p14:nvContentPartPr>
              <p14:xfrm>
                <a:off x="7879044" y="2878445"/>
                <a:ext cx="122400" cy="10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64FECC4-2271-4637-9395-333DDEB552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70404" y="2869805"/>
                  <a:ext cx="140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B9ECFE4-2B7E-8BF2-54AF-D270840C7D57}"/>
                    </a:ext>
                  </a:extLst>
                </p14:cNvPr>
                <p14:cNvContentPartPr/>
                <p14:nvPr/>
              </p14:nvContentPartPr>
              <p14:xfrm>
                <a:off x="7985244" y="2878805"/>
                <a:ext cx="20520" cy="171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B9ECFE4-2B7E-8BF2-54AF-D270840C7D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76604" y="2870165"/>
                  <a:ext cx="38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005BB52-0123-6138-5C98-34A32F66ECD8}"/>
                    </a:ext>
                  </a:extLst>
                </p14:cNvPr>
                <p14:cNvContentPartPr/>
                <p14:nvPr/>
              </p14:nvContentPartPr>
              <p14:xfrm>
                <a:off x="8095764" y="2908325"/>
                <a:ext cx="124200" cy="127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005BB52-0123-6138-5C98-34A32F66ECD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87124" y="2899325"/>
                  <a:ext cx="141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5D07107-28C3-B686-B077-40399870ABE7}"/>
                    </a:ext>
                  </a:extLst>
                </p14:cNvPr>
                <p14:cNvContentPartPr/>
                <p14:nvPr/>
              </p14:nvContentPartPr>
              <p14:xfrm>
                <a:off x="8239044" y="2898605"/>
                <a:ext cx="119160" cy="134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5D07107-28C3-B686-B077-40399870AB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30044" y="2889965"/>
                  <a:ext cx="1368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958EB50-2DDB-1E93-FD3B-B3450A771617}"/>
              </a:ext>
            </a:extLst>
          </p:cNvPr>
          <p:cNvGrpSpPr/>
          <p:nvPr/>
        </p:nvGrpSpPr>
        <p:grpSpPr>
          <a:xfrm>
            <a:off x="8754564" y="2752445"/>
            <a:ext cx="1112400" cy="321120"/>
            <a:chOff x="8754564" y="2752445"/>
            <a:chExt cx="111240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805F0C2-FFC1-A298-4D09-270FFDDB5FC1}"/>
                    </a:ext>
                  </a:extLst>
                </p14:cNvPr>
                <p14:cNvContentPartPr/>
                <p14:nvPr/>
              </p14:nvContentPartPr>
              <p14:xfrm>
                <a:off x="8754564" y="2859725"/>
                <a:ext cx="360" cy="127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805F0C2-FFC1-A298-4D09-270FFDDB5FC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45564" y="2850725"/>
                  <a:ext cx="1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6E9D79A-D3DE-97C6-B09B-0B4E6E1B55C8}"/>
                    </a:ext>
                  </a:extLst>
                </p14:cNvPr>
                <p14:cNvContentPartPr/>
                <p14:nvPr/>
              </p14:nvContentPartPr>
              <p14:xfrm>
                <a:off x="8777604" y="2859725"/>
                <a:ext cx="126360" cy="134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6E9D79A-D3DE-97C6-B09B-0B4E6E1B55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68964" y="2850725"/>
                  <a:ext cx="144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B15076E-EC6C-9AD4-0D76-4EF9E7714889}"/>
                    </a:ext>
                  </a:extLst>
                </p14:cNvPr>
                <p14:cNvContentPartPr/>
                <p14:nvPr/>
              </p14:nvContentPartPr>
              <p14:xfrm>
                <a:off x="8958324" y="2855045"/>
                <a:ext cx="115920" cy="132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B15076E-EC6C-9AD4-0D76-4EF9E771488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949684" y="2846045"/>
                  <a:ext cx="133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558FFE-D335-473A-C5B0-A32184095519}"/>
                    </a:ext>
                  </a:extLst>
                </p14:cNvPr>
                <p14:cNvContentPartPr/>
                <p14:nvPr/>
              </p14:nvContentPartPr>
              <p14:xfrm>
                <a:off x="9046524" y="2752445"/>
                <a:ext cx="360" cy="27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558FFE-D335-473A-C5B0-A3218409551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37524" y="2743805"/>
                  <a:ext cx="18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637FBC-CC8F-51F6-B020-F0465A036BA7}"/>
                    </a:ext>
                  </a:extLst>
                </p14:cNvPr>
                <p14:cNvContentPartPr/>
                <p14:nvPr/>
              </p14:nvContentPartPr>
              <p14:xfrm>
                <a:off x="9143364" y="2835245"/>
                <a:ext cx="157320" cy="238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637FBC-CC8F-51F6-B020-F0465A036B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34364" y="2826605"/>
                  <a:ext cx="174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5A8006F-8284-9C07-7CC9-6E905143C59A}"/>
                    </a:ext>
                  </a:extLst>
                </p14:cNvPr>
                <p14:cNvContentPartPr/>
                <p14:nvPr/>
              </p14:nvContentPartPr>
              <p14:xfrm>
                <a:off x="9383484" y="2888525"/>
                <a:ext cx="113400" cy="117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5A8006F-8284-9C07-7CC9-6E905143C59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74484" y="2879885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D9B606-4A89-473F-C46A-4DC1D8647194}"/>
                    </a:ext>
                  </a:extLst>
                </p14:cNvPr>
                <p14:cNvContentPartPr/>
                <p14:nvPr/>
              </p14:nvContentPartPr>
              <p14:xfrm>
                <a:off x="9590844" y="2840285"/>
                <a:ext cx="84600" cy="149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D9B606-4A89-473F-C46A-4DC1D864719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82204" y="2831645"/>
                  <a:ext cx="102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37460A7-4C07-AC6D-6D0E-BF8AB015C497}"/>
                    </a:ext>
                  </a:extLst>
                </p14:cNvPr>
                <p14:cNvContentPartPr/>
                <p14:nvPr/>
              </p14:nvContentPartPr>
              <p14:xfrm>
                <a:off x="9746724" y="2801405"/>
                <a:ext cx="120240" cy="214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37460A7-4C07-AC6D-6D0E-BF8AB015C49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38084" y="2792405"/>
                  <a:ext cx="13788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6878270-1409-D125-F9FD-1CEF2F7C9268}"/>
                  </a:ext>
                </a:extLst>
              </p14:cNvPr>
              <p14:cNvContentPartPr/>
              <p14:nvPr/>
            </p14:nvContentPartPr>
            <p14:xfrm>
              <a:off x="10359444" y="2900765"/>
              <a:ext cx="263520" cy="2037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6878270-1409-D125-F9FD-1CEF2F7C926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350444" y="2892125"/>
                <a:ext cx="281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96B83BE-8761-7A96-899A-F8D265150142}"/>
                  </a:ext>
                </a:extLst>
              </p14:cNvPr>
              <p14:cNvContentPartPr/>
              <p14:nvPr/>
            </p14:nvContentPartPr>
            <p14:xfrm>
              <a:off x="10594524" y="2620325"/>
              <a:ext cx="28440" cy="1008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96B83BE-8761-7A96-899A-F8D26515014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585524" y="2611325"/>
                <a:ext cx="4608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9428405-92C8-4B6C-1C5F-04DC8D945DFA}"/>
              </a:ext>
            </a:extLst>
          </p:cNvPr>
          <p:cNvGrpSpPr/>
          <p:nvPr/>
        </p:nvGrpSpPr>
        <p:grpSpPr>
          <a:xfrm>
            <a:off x="696684" y="3783845"/>
            <a:ext cx="316800" cy="152640"/>
            <a:chOff x="696684" y="3783845"/>
            <a:chExt cx="31680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8F1A47D-31C2-C59E-CED3-AC5F9BB001DA}"/>
                    </a:ext>
                  </a:extLst>
                </p14:cNvPr>
                <p14:cNvContentPartPr/>
                <p14:nvPr/>
              </p14:nvContentPartPr>
              <p14:xfrm>
                <a:off x="696684" y="3783845"/>
                <a:ext cx="101160" cy="152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8F1A47D-31C2-C59E-CED3-AC5F9BB001D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8044" y="3774845"/>
                  <a:ext cx="118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352EE3E-1DD6-DE3C-82A5-F2B67922AC97}"/>
                    </a:ext>
                  </a:extLst>
                </p14:cNvPr>
                <p14:cNvContentPartPr/>
                <p14:nvPr/>
              </p14:nvContentPartPr>
              <p14:xfrm>
                <a:off x="907644" y="3803285"/>
                <a:ext cx="105840" cy="108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352EE3E-1DD6-DE3C-82A5-F2B67922AC9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9004" y="3794285"/>
                  <a:ext cx="1234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61AAB8D-8F91-2121-6754-F9CEC26A58C8}"/>
              </a:ext>
            </a:extLst>
          </p:cNvPr>
          <p:cNvGrpSpPr/>
          <p:nvPr/>
        </p:nvGrpSpPr>
        <p:grpSpPr>
          <a:xfrm>
            <a:off x="1186284" y="3696005"/>
            <a:ext cx="910440" cy="331560"/>
            <a:chOff x="1186284" y="3696005"/>
            <a:chExt cx="91044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6C96098-41F4-6C00-0E2C-CC9E62164206}"/>
                    </a:ext>
                  </a:extLst>
                </p14:cNvPr>
                <p14:cNvContentPartPr/>
                <p14:nvPr/>
              </p14:nvContentPartPr>
              <p14:xfrm>
                <a:off x="1186284" y="3774125"/>
                <a:ext cx="20880" cy="141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6C96098-41F4-6C00-0E2C-CC9E621642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77644" y="3765485"/>
                  <a:ext cx="38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4FBD006-FB74-C4E6-FAF5-257A68465A24}"/>
                    </a:ext>
                  </a:extLst>
                </p14:cNvPr>
                <p14:cNvContentPartPr/>
                <p14:nvPr/>
              </p14:nvContentPartPr>
              <p14:xfrm>
                <a:off x="1234884" y="3764045"/>
                <a:ext cx="103680" cy="167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4FBD006-FB74-C4E6-FAF5-257A68465A2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25884" y="3755045"/>
                  <a:ext cx="121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BBE616-0375-DC36-05E6-F074937B37AD}"/>
                    </a:ext>
                  </a:extLst>
                </p14:cNvPr>
                <p14:cNvContentPartPr/>
                <p14:nvPr/>
              </p14:nvContentPartPr>
              <p14:xfrm>
                <a:off x="1409484" y="3806885"/>
                <a:ext cx="80640" cy="122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BBE616-0375-DC36-05E6-F074937B37A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00484" y="3797885"/>
                  <a:ext cx="98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4C0D815-D70B-BB0E-BB7A-FAD693778269}"/>
                    </a:ext>
                  </a:extLst>
                </p14:cNvPr>
                <p14:cNvContentPartPr/>
                <p14:nvPr/>
              </p14:nvContentPartPr>
              <p14:xfrm>
                <a:off x="1449084" y="3696005"/>
                <a:ext cx="360" cy="11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4C0D815-D70B-BB0E-BB7A-FAD6937782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40444" y="3687365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257361-178B-4158-3FD1-AB9BAB9155CB}"/>
                    </a:ext>
                  </a:extLst>
                </p14:cNvPr>
                <p14:cNvContentPartPr/>
                <p14:nvPr/>
              </p14:nvContentPartPr>
              <p14:xfrm>
                <a:off x="1575444" y="3785645"/>
                <a:ext cx="181440" cy="241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257361-178B-4158-3FD1-AB9BAB9155C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66804" y="3777005"/>
                  <a:ext cx="199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3D579D5-3BE5-A879-6F10-B1BBEEA09154}"/>
                    </a:ext>
                  </a:extLst>
                </p14:cNvPr>
                <p14:cNvContentPartPr/>
                <p14:nvPr/>
              </p14:nvContentPartPr>
              <p14:xfrm>
                <a:off x="1822764" y="3834245"/>
                <a:ext cx="134280" cy="85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3D579D5-3BE5-A879-6F10-B1BBEEA0915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813764" y="3825605"/>
                  <a:ext cx="151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72361EE-643B-299B-EE7E-F88D74922FD4}"/>
                    </a:ext>
                  </a:extLst>
                </p14:cNvPr>
                <p14:cNvContentPartPr/>
                <p14:nvPr/>
              </p14:nvContentPartPr>
              <p14:xfrm>
                <a:off x="2032284" y="3779885"/>
                <a:ext cx="64440" cy="151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72361EE-643B-299B-EE7E-F88D74922FD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023644" y="3771245"/>
                  <a:ext cx="8208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299DEE4-A66B-D6B5-3CC6-8AD9B95AA218}"/>
              </a:ext>
            </a:extLst>
          </p:cNvPr>
          <p:cNvGrpSpPr/>
          <p:nvPr/>
        </p:nvGrpSpPr>
        <p:grpSpPr>
          <a:xfrm>
            <a:off x="2596764" y="3812645"/>
            <a:ext cx="564120" cy="187920"/>
            <a:chOff x="2596764" y="3812645"/>
            <a:chExt cx="56412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68EBAAE-F66F-7FE4-64E9-A127A331BC4D}"/>
                    </a:ext>
                  </a:extLst>
                </p14:cNvPr>
                <p14:cNvContentPartPr/>
                <p14:nvPr/>
              </p14:nvContentPartPr>
              <p14:xfrm>
                <a:off x="2596764" y="3815885"/>
                <a:ext cx="127800" cy="26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68EBAAE-F66F-7FE4-64E9-A127A331BC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87764" y="3806885"/>
                  <a:ext cx="145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AA9901D-88AE-C170-0026-9F2961D28CE4}"/>
                    </a:ext>
                  </a:extLst>
                </p14:cNvPr>
                <p14:cNvContentPartPr/>
                <p14:nvPr/>
              </p14:nvContentPartPr>
              <p14:xfrm>
                <a:off x="2694324" y="3812645"/>
                <a:ext cx="15120" cy="169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AA9901D-88AE-C170-0026-9F2961D28CE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85324" y="3804005"/>
                  <a:ext cx="32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1EF6F84-6BC0-4C23-D08E-B61B0922FE6F}"/>
                    </a:ext>
                  </a:extLst>
                </p14:cNvPr>
                <p14:cNvContentPartPr/>
                <p14:nvPr/>
              </p14:nvContentPartPr>
              <p14:xfrm>
                <a:off x="2807364" y="3841445"/>
                <a:ext cx="120600" cy="159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1EF6F84-6BC0-4C23-D08E-B61B0922FE6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98364" y="3832445"/>
                  <a:ext cx="138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7498CF5-3C2B-CF5C-4D4F-73B7B56A4952}"/>
                    </a:ext>
                  </a:extLst>
                </p14:cNvPr>
                <p14:cNvContentPartPr/>
                <p14:nvPr/>
              </p14:nvContentPartPr>
              <p14:xfrm>
                <a:off x="3043524" y="3831365"/>
                <a:ext cx="117360" cy="166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7498CF5-3C2B-CF5C-4D4F-73B7B56A495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34884" y="3822365"/>
                  <a:ext cx="1350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73C6E89-49C1-1A33-4F5E-BA7821EF8655}"/>
              </a:ext>
            </a:extLst>
          </p:cNvPr>
          <p:cNvGrpSpPr/>
          <p:nvPr/>
        </p:nvGrpSpPr>
        <p:grpSpPr>
          <a:xfrm>
            <a:off x="3556884" y="3774125"/>
            <a:ext cx="139320" cy="162000"/>
            <a:chOff x="3556884" y="3774125"/>
            <a:chExt cx="13932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966BC74-9630-9F68-AE97-39084B3AF172}"/>
                    </a:ext>
                  </a:extLst>
                </p14:cNvPr>
                <p14:cNvContentPartPr/>
                <p14:nvPr/>
              </p14:nvContentPartPr>
              <p14:xfrm>
                <a:off x="3556884" y="3793925"/>
                <a:ext cx="139320" cy="139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966BC74-9630-9F68-AE97-39084B3AF17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48244" y="3784925"/>
                  <a:ext cx="156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B5BA8B5-1C89-E173-C354-608D0EA09830}"/>
                    </a:ext>
                  </a:extLst>
                </p14:cNvPr>
                <p14:cNvContentPartPr/>
                <p14:nvPr/>
              </p14:nvContentPartPr>
              <p14:xfrm>
                <a:off x="3666684" y="3774125"/>
                <a:ext cx="25200" cy="162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B5BA8B5-1C89-E173-C354-608D0EA0983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58044" y="3765485"/>
                  <a:ext cx="428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A28ED0E-213B-C679-EC2B-E011F8FB20E6}"/>
              </a:ext>
            </a:extLst>
          </p:cNvPr>
          <p:cNvGrpSpPr/>
          <p:nvPr/>
        </p:nvGrpSpPr>
        <p:grpSpPr>
          <a:xfrm>
            <a:off x="3880884" y="3754325"/>
            <a:ext cx="321480" cy="190440"/>
            <a:chOff x="3880884" y="3754325"/>
            <a:chExt cx="32148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21FCCB-EFFF-BEDB-B3B7-E5CB8A5D178D}"/>
                    </a:ext>
                  </a:extLst>
                </p14:cNvPr>
                <p14:cNvContentPartPr/>
                <p14:nvPr/>
              </p14:nvContentPartPr>
              <p14:xfrm>
                <a:off x="3880884" y="3783845"/>
                <a:ext cx="107640" cy="160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21FCCB-EFFF-BEDB-B3B7-E5CB8A5D178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71884" y="3774845"/>
                  <a:ext cx="125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F48F847-171F-39BF-2BAE-ADEFEF8E6F8E}"/>
                    </a:ext>
                  </a:extLst>
                </p14:cNvPr>
                <p14:cNvContentPartPr/>
                <p14:nvPr/>
              </p14:nvContentPartPr>
              <p14:xfrm>
                <a:off x="4046124" y="3754325"/>
                <a:ext cx="156240" cy="1810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F48F847-171F-39BF-2BAE-ADEFEF8E6F8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037484" y="3745685"/>
                  <a:ext cx="1738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8B021AF-C9F3-7B23-8602-06E18692C818}"/>
                  </a:ext>
                </a:extLst>
              </p14:cNvPr>
              <p14:cNvContentPartPr/>
              <p14:nvPr/>
            </p14:nvContentPartPr>
            <p14:xfrm>
              <a:off x="4270044" y="4036565"/>
              <a:ext cx="360" cy="36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8B021AF-C9F3-7B23-8602-06E18692C81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261044" y="4027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7ACAC64-ACEA-1625-85DA-4977E8E066ED}"/>
                  </a:ext>
                </a:extLst>
              </p14:cNvPr>
              <p14:cNvContentPartPr/>
              <p14:nvPr/>
            </p14:nvContentPartPr>
            <p14:xfrm>
              <a:off x="527484" y="4598525"/>
              <a:ext cx="104040" cy="1011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7ACAC64-ACEA-1625-85DA-4977E8E066E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64844" y="4535525"/>
                <a:ext cx="22968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8E4E6EE-B0EC-2FD5-D0B2-2AFB823FA7C7}"/>
              </a:ext>
            </a:extLst>
          </p:cNvPr>
          <p:cNvGrpSpPr/>
          <p:nvPr/>
        </p:nvGrpSpPr>
        <p:grpSpPr>
          <a:xfrm>
            <a:off x="1458444" y="4409525"/>
            <a:ext cx="433800" cy="417240"/>
            <a:chOff x="1458444" y="4409525"/>
            <a:chExt cx="43380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7D52889-97B7-C7CC-332F-C9E8BA06A8F1}"/>
                    </a:ext>
                  </a:extLst>
                </p14:cNvPr>
                <p14:cNvContentPartPr/>
                <p14:nvPr/>
              </p14:nvContentPartPr>
              <p14:xfrm>
                <a:off x="1458444" y="4481525"/>
                <a:ext cx="278280" cy="345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7D52889-97B7-C7CC-332F-C9E8BA06A8F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49444" y="4472885"/>
                  <a:ext cx="2959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41A9D4B-F6E8-7793-7E1C-83E4406AFA7A}"/>
                    </a:ext>
                  </a:extLst>
                </p14:cNvPr>
                <p14:cNvContentPartPr/>
                <p14:nvPr/>
              </p14:nvContentPartPr>
              <p14:xfrm>
                <a:off x="1760124" y="4409525"/>
                <a:ext cx="132120" cy="100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41A9D4B-F6E8-7793-7E1C-83E4406AFA7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751484" y="4400525"/>
                  <a:ext cx="1497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3D32702-CFF0-A5C4-6972-4B607374A6EB}"/>
              </a:ext>
            </a:extLst>
          </p:cNvPr>
          <p:cNvGrpSpPr/>
          <p:nvPr/>
        </p:nvGrpSpPr>
        <p:grpSpPr>
          <a:xfrm>
            <a:off x="2100684" y="4688165"/>
            <a:ext cx="178200" cy="78480"/>
            <a:chOff x="2100684" y="4688165"/>
            <a:chExt cx="17820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56F3BC1-529E-118F-1916-4782187B9F7A}"/>
                    </a:ext>
                  </a:extLst>
                </p14:cNvPr>
                <p14:cNvContentPartPr/>
                <p14:nvPr/>
              </p14:nvContentPartPr>
              <p14:xfrm>
                <a:off x="2120124" y="4688165"/>
                <a:ext cx="59760" cy="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56F3BC1-529E-118F-1916-4782187B9F7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11484" y="4679525"/>
                  <a:ext cx="7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61F086B-893E-86AE-EE95-3AB8C8BA9D77}"/>
                    </a:ext>
                  </a:extLst>
                </p14:cNvPr>
                <p14:cNvContentPartPr/>
                <p14:nvPr/>
              </p14:nvContentPartPr>
              <p14:xfrm>
                <a:off x="2100684" y="4766285"/>
                <a:ext cx="156960" cy="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61F086B-893E-86AE-EE95-3AB8C8BA9D7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092044" y="4757645"/>
                  <a:ext cx="17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F303305-F8C1-6B9B-84DE-0FC255E9C58A}"/>
                    </a:ext>
                  </a:extLst>
                </p14:cNvPr>
                <p14:cNvContentPartPr/>
                <p14:nvPr/>
              </p14:nvContentPartPr>
              <p14:xfrm>
                <a:off x="2149644" y="4689965"/>
                <a:ext cx="129240" cy="18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F303305-F8C1-6B9B-84DE-0FC255E9C58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40644" y="4680965"/>
                  <a:ext cx="1468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5739E62C-C5AE-14B1-B6B2-944566733B14}"/>
                  </a:ext>
                </a:extLst>
              </p14:cNvPr>
              <p14:cNvContentPartPr/>
              <p14:nvPr/>
            </p14:nvContentPartPr>
            <p14:xfrm>
              <a:off x="2552844" y="4443005"/>
              <a:ext cx="208440" cy="29664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5739E62C-C5AE-14B1-B6B2-944566733B1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544204" y="4434365"/>
                <a:ext cx="22608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F22DC23-D491-5B66-A95D-33AB411095B6}"/>
                  </a:ext>
                </a:extLst>
              </p14:cNvPr>
              <p14:cNvContentPartPr/>
              <p14:nvPr/>
            </p14:nvContentPartPr>
            <p14:xfrm>
              <a:off x="3248724" y="4707965"/>
              <a:ext cx="21600" cy="1191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F22DC23-D491-5B66-A95D-33AB411095B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3240084" y="4699325"/>
                <a:ext cx="3924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6DD05616-AE9C-E45D-5D94-267A6930B8B0}"/>
              </a:ext>
            </a:extLst>
          </p:cNvPr>
          <p:cNvGrpSpPr/>
          <p:nvPr/>
        </p:nvGrpSpPr>
        <p:grpSpPr>
          <a:xfrm>
            <a:off x="3492084" y="4513205"/>
            <a:ext cx="118800" cy="218160"/>
            <a:chOff x="3492084" y="4513205"/>
            <a:chExt cx="11880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35FFCA5-D13C-C8BE-F0BB-A67705FB3087}"/>
                    </a:ext>
                  </a:extLst>
                </p14:cNvPr>
                <p14:cNvContentPartPr/>
                <p14:nvPr/>
              </p14:nvContentPartPr>
              <p14:xfrm>
                <a:off x="3492084" y="4597085"/>
                <a:ext cx="118800" cy="134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35FFCA5-D13C-C8BE-F0BB-A67705FB308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83084" y="4588445"/>
                  <a:ext cx="13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5A75573-15F7-AAA4-960F-2DD238B409EA}"/>
                    </a:ext>
                  </a:extLst>
                </p14:cNvPr>
                <p14:cNvContentPartPr/>
                <p14:nvPr/>
              </p14:nvContentPartPr>
              <p14:xfrm>
                <a:off x="3550404" y="4513205"/>
                <a:ext cx="15480" cy="20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5A75573-15F7-AAA4-960F-2DD238B409E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41404" y="4504205"/>
                  <a:ext cx="331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31102DB-91F5-2FF0-68EB-B2588A85FB2E}"/>
              </a:ext>
            </a:extLst>
          </p:cNvPr>
          <p:cNvGrpSpPr/>
          <p:nvPr/>
        </p:nvGrpSpPr>
        <p:grpSpPr>
          <a:xfrm>
            <a:off x="3754524" y="4575125"/>
            <a:ext cx="610560" cy="231120"/>
            <a:chOff x="3754524" y="4575125"/>
            <a:chExt cx="61056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FC01221-F510-D600-922C-1AB00DC426CE}"/>
                    </a:ext>
                  </a:extLst>
                </p14:cNvPr>
                <p14:cNvContentPartPr/>
                <p14:nvPr/>
              </p14:nvContentPartPr>
              <p14:xfrm>
                <a:off x="3754524" y="4629845"/>
                <a:ext cx="8280" cy="86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FC01221-F510-D600-922C-1AB00DC426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45524" y="4621205"/>
                  <a:ext cx="25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50C54F7-17AD-C1F1-FDA2-569A4B24EA8A}"/>
                    </a:ext>
                  </a:extLst>
                </p14:cNvPr>
                <p14:cNvContentPartPr/>
                <p14:nvPr/>
              </p14:nvContentPartPr>
              <p14:xfrm>
                <a:off x="3774324" y="4584125"/>
                <a:ext cx="160920" cy="222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50C54F7-17AD-C1F1-FDA2-569A4B24EA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65324" y="4575485"/>
                  <a:ext cx="178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1E85B2B-D20E-F2C1-2B1C-78DC9AE21379}"/>
                    </a:ext>
                  </a:extLst>
                </p14:cNvPr>
                <p14:cNvContentPartPr/>
                <p14:nvPr/>
              </p14:nvContentPartPr>
              <p14:xfrm>
                <a:off x="4059084" y="4575125"/>
                <a:ext cx="115920" cy="123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1E85B2B-D20E-F2C1-2B1C-78DC9AE213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50084" y="4566125"/>
                  <a:ext cx="133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626DC4A-81E3-29C9-6B4B-55E9D95E8199}"/>
                    </a:ext>
                  </a:extLst>
                </p14:cNvPr>
                <p14:cNvContentPartPr/>
                <p14:nvPr/>
              </p14:nvContentPartPr>
              <p14:xfrm>
                <a:off x="4243044" y="4584125"/>
                <a:ext cx="122040" cy="1242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626DC4A-81E3-29C9-6B4B-55E9D95E819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234044" y="4575485"/>
                  <a:ext cx="1396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F573B31-6AA5-43AB-C498-5AB84D19484C}"/>
                  </a:ext>
                </a:extLst>
              </p14:cNvPr>
              <p14:cNvContentPartPr/>
              <p14:nvPr/>
            </p14:nvContentPartPr>
            <p14:xfrm>
              <a:off x="4883124" y="4567925"/>
              <a:ext cx="143640" cy="10620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F573B31-6AA5-43AB-C498-5AB84D19484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874124" y="4559285"/>
                <a:ext cx="1612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54327364-A99E-4C71-F7CF-DBB3D140A9BE}"/>
              </a:ext>
            </a:extLst>
          </p:cNvPr>
          <p:cNvGrpSpPr/>
          <p:nvPr/>
        </p:nvGrpSpPr>
        <p:grpSpPr>
          <a:xfrm>
            <a:off x="5435724" y="4396565"/>
            <a:ext cx="1401480" cy="443880"/>
            <a:chOff x="5435724" y="4396565"/>
            <a:chExt cx="1401480" cy="44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F55BC89-2C92-1391-4BF1-088CB50837B4}"/>
                    </a:ext>
                  </a:extLst>
                </p14:cNvPr>
                <p14:cNvContentPartPr/>
                <p14:nvPr/>
              </p14:nvContentPartPr>
              <p14:xfrm>
                <a:off x="5435724" y="4555325"/>
                <a:ext cx="197280" cy="285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F55BC89-2C92-1391-4BF1-088CB50837B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26724" y="4546685"/>
                  <a:ext cx="21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B570B36-9019-1902-17D8-FF76D9EAD849}"/>
                    </a:ext>
                  </a:extLst>
                </p14:cNvPr>
                <p14:cNvContentPartPr/>
                <p14:nvPr/>
              </p14:nvContentPartPr>
              <p14:xfrm>
                <a:off x="5719404" y="4580885"/>
                <a:ext cx="137880" cy="128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B570B36-9019-1902-17D8-FF76D9EAD84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10404" y="4572245"/>
                  <a:ext cx="155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29A6F2F-1AD4-01CD-8CB5-7DC24E24426A}"/>
                    </a:ext>
                  </a:extLst>
                </p14:cNvPr>
                <p14:cNvContentPartPr/>
                <p14:nvPr/>
              </p14:nvContentPartPr>
              <p14:xfrm>
                <a:off x="5969604" y="4513205"/>
                <a:ext cx="90720" cy="1638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29A6F2F-1AD4-01CD-8CB5-7DC24E24426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60604" y="4504205"/>
                  <a:ext cx="108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76E1630-FD46-3E68-CE80-E19B88B21B77}"/>
                    </a:ext>
                  </a:extLst>
                </p14:cNvPr>
                <p14:cNvContentPartPr/>
                <p14:nvPr/>
              </p14:nvContentPartPr>
              <p14:xfrm>
                <a:off x="6147084" y="4542725"/>
                <a:ext cx="16200" cy="166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76E1630-FD46-3E68-CE80-E19B88B21B7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38084" y="4533725"/>
                  <a:ext cx="33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DEE79C-BAF9-4862-95B3-FA9D5DE0EAE1}"/>
                    </a:ext>
                  </a:extLst>
                </p14:cNvPr>
                <p14:cNvContentPartPr/>
                <p14:nvPr/>
              </p14:nvContentPartPr>
              <p14:xfrm>
                <a:off x="6264084" y="4561805"/>
                <a:ext cx="146520" cy="124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DEE79C-BAF9-4862-95B3-FA9D5DE0EAE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55444" y="4553165"/>
                  <a:ext cx="164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2B5275A-109F-25B3-2EE3-DC8B0150C694}"/>
                    </a:ext>
                  </a:extLst>
                </p14:cNvPr>
                <p14:cNvContentPartPr/>
                <p14:nvPr/>
              </p14:nvContentPartPr>
              <p14:xfrm>
                <a:off x="6499164" y="4511045"/>
                <a:ext cx="96840" cy="151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2B5275A-109F-25B3-2EE3-DC8B0150C69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90524" y="4502405"/>
                  <a:ext cx="11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09003E8-EFB1-0B93-E00E-6B0ABFDED73B}"/>
                    </a:ext>
                  </a:extLst>
                </p14:cNvPr>
                <p14:cNvContentPartPr/>
                <p14:nvPr/>
              </p14:nvContentPartPr>
              <p14:xfrm>
                <a:off x="6536604" y="4396565"/>
                <a:ext cx="360" cy="59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09003E8-EFB1-0B93-E00E-6B0ABFDED73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27964" y="4387565"/>
                  <a:ext cx="18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DDD779C-6B5E-7EA9-57CB-B98C40B98E8F}"/>
                    </a:ext>
                  </a:extLst>
                </p14:cNvPr>
                <p14:cNvContentPartPr/>
                <p14:nvPr/>
              </p14:nvContentPartPr>
              <p14:xfrm>
                <a:off x="6721284" y="4521125"/>
                <a:ext cx="115920" cy="1951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DDD779C-6B5E-7EA9-57CB-B98C40B98E8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12284" y="4512485"/>
                  <a:ext cx="13356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263C471-9E1A-B11C-1918-2FD240B1D38D}"/>
                  </a:ext>
                </a:extLst>
              </p14:cNvPr>
              <p14:cNvContentPartPr/>
              <p14:nvPr/>
            </p14:nvContentPartPr>
            <p14:xfrm>
              <a:off x="524244" y="5610485"/>
              <a:ext cx="90720" cy="10296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263C471-9E1A-B11C-1918-2FD240B1D38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61244" y="5547485"/>
                <a:ext cx="21636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4558EB6-6586-6947-DA2C-5D032D3F0447}"/>
              </a:ext>
            </a:extLst>
          </p:cNvPr>
          <p:cNvGrpSpPr/>
          <p:nvPr/>
        </p:nvGrpSpPr>
        <p:grpSpPr>
          <a:xfrm>
            <a:off x="1555644" y="5262365"/>
            <a:ext cx="365760" cy="360360"/>
            <a:chOff x="1555644" y="5262365"/>
            <a:chExt cx="36576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039B5CD-E97D-5D1E-E6BD-32936E649CDD}"/>
                    </a:ext>
                  </a:extLst>
                </p14:cNvPr>
                <p14:cNvContentPartPr/>
                <p14:nvPr/>
              </p14:nvContentPartPr>
              <p14:xfrm>
                <a:off x="1555644" y="5388725"/>
                <a:ext cx="188280" cy="234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039B5CD-E97D-5D1E-E6BD-32936E649CD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546644" y="5379725"/>
                  <a:ext cx="205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D266990-5BB3-82AB-8F33-6036EFAD1985}"/>
                    </a:ext>
                  </a:extLst>
                </p14:cNvPr>
                <p14:cNvContentPartPr/>
                <p14:nvPr/>
              </p14:nvContentPartPr>
              <p14:xfrm>
                <a:off x="1818804" y="5262365"/>
                <a:ext cx="102600" cy="122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D266990-5BB3-82AB-8F33-6036EFAD19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09804" y="5253365"/>
                  <a:ext cx="1202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28EE231-CDBE-F4E5-11D0-49059F60DBAF}"/>
              </a:ext>
            </a:extLst>
          </p:cNvPr>
          <p:cNvGrpSpPr/>
          <p:nvPr/>
        </p:nvGrpSpPr>
        <p:grpSpPr>
          <a:xfrm>
            <a:off x="2168724" y="5563685"/>
            <a:ext cx="172800" cy="88200"/>
            <a:chOff x="2168724" y="5563685"/>
            <a:chExt cx="17280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71CC110-ECC8-9878-4AC8-CCB6CA563DDF}"/>
                    </a:ext>
                  </a:extLst>
                </p14:cNvPr>
                <p14:cNvContentPartPr/>
                <p14:nvPr/>
              </p14:nvContentPartPr>
              <p14:xfrm>
                <a:off x="2168724" y="5563685"/>
                <a:ext cx="141480" cy="29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71CC110-ECC8-9878-4AC8-CCB6CA563DD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60084" y="5555045"/>
                  <a:ext cx="159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143992D-724C-9433-E5F8-FA6B09A82BED}"/>
                    </a:ext>
                  </a:extLst>
                </p14:cNvPr>
                <p14:cNvContentPartPr/>
                <p14:nvPr/>
              </p14:nvContentPartPr>
              <p14:xfrm>
                <a:off x="2178444" y="5629565"/>
                <a:ext cx="163080" cy="223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143992D-724C-9433-E5F8-FA6B09A82BE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169804" y="5620565"/>
                  <a:ext cx="18072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CB794E5F-3BE8-93D2-6645-0A74FC73668D}"/>
                  </a:ext>
                </a:extLst>
              </p14:cNvPr>
              <p14:cNvContentPartPr/>
              <p14:nvPr/>
            </p14:nvContentPartPr>
            <p14:xfrm>
              <a:off x="2548164" y="5416445"/>
              <a:ext cx="165960" cy="22860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CB794E5F-3BE8-93D2-6645-0A74FC73668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2539524" y="5407445"/>
                <a:ext cx="1836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439AC63-AC6B-E158-51EF-48F189BBD126}"/>
                  </a:ext>
                </a:extLst>
              </p14:cNvPr>
              <p14:cNvContentPartPr/>
              <p14:nvPr/>
            </p14:nvContentPartPr>
            <p14:xfrm>
              <a:off x="3174924" y="5651525"/>
              <a:ext cx="45000" cy="813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439AC63-AC6B-E158-51EF-48F189BBD12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165924" y="5642525"/>
                <a:ext cx="62640" cy="9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F4D016E-3DEC-0E18-6F29-D7CD5F7EDCAD}"/>
              </a:ext>
            </a:extLst>
          </p:cNvPr>
          <p:cNvGrpSpPr/>
          <p:nvPr/>
        </p:nvGrpSpPr>
        <p:grpSpPr>
          <a:xfrm>
            <a:off x="3521244" y="5398445"/>
            <a:ext cx="819360" cy="267120"/>
            <a:chOff x="3521244" y="5398445"/>
            <a:chExt cx="81936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B29B241-59EF-FE0B-1B47-92A8D6E0B837}"/>
                    </a:ext>
                  </a:extLst>
                </p14:cNvPr>
                <p14:cNvContentPartPr/>
                <p14:nvPr/>
              </p14:nvContentPartPr>
              <p14:xfrm>
                <a:off x="3521244" y="5502845"/>
                <a:ext cx="128880" cy="113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B29B241-59EF-FE0B-1B47-92A8D6E0B83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12604" y="5493845"/>
                  <a:ext cx="14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79B4B62-923D-CACB-0CDA-9749CF1280FE}"/>
                    </a:ext>
                  </a:extLst>
                </p14:cNvPr>
                <p14:cNvContentPartPr/>
                <p14:nvPr/>
              </p14:nvContentPartPr>
              <p14:xfrm>
                <a:off x="3588924" y="5398445"/>
                <a:ext cx="19800" cy="48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79B4B62-923D-CACB-0CDA-9749CF1280F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80284" y="5389445"/>
                  <a:ext cx="37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01B3BF8-CBCF-ED50-F4AE-299426056B2A}"/>
                    </a:ext>
                  </a:extLst>
                </p14:cNvPr>
                <p14:cNvContentPartPr/>
                <p14:nvPr/>
              </p14:nvContentPartPr>
              <p14:xfrm>
                <a:off x="3744804" y="5553965"/>
                <a:ext cx="360" cy="62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01B3BF8-CBCF-ED50-F4AE-299426056B2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35804" y="5545325"/>
                  <a:ext cx="1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58FD561-7C08-2F1C-756A-3FC824DE6965}"/>
                    </a:ext>
                  </a:extLst>
                </p14:cNvPr>
                <p14:cNvContentPartPr/>
                <p14:nvPr/>
              </p14:nvContentPartPr>
              <p14:xfrm>
                <a:off x="3744804" y="5513285"/>
                <a:ext cx="154800" cy="1522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58FD561-7C08-2F1C-756A-3FC824DE696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735804" y="5504645"/>
                  <a:ext cx="172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FAFEB94-60DE-BF2A-6C82-8585768B1C7E}"/>
                    </a:ext>
                  </a:extLst>
                </p14:cNvPr>
                <p14:cNvContentPartPr/>
                <p14:nvPr/>
              </p14:nvContentPartPr>
              <p14:xfrm>
                <a:off x="4019124" y="5476565"/>
                <a:ext cx="108720" cy="1000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FAFEB94-60DE-BF2A-6C82-8585768B1C7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10484" y="5467565"/>
                  <a:ext cx="126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76F11DB-4D60-6206-489A-85DA22C3EA4F}"/>
                    </a:ext>
                  </a:extLst>
                </p14:cNvPr>
                <p14:cNvContentPartPr/>
                <p14:nvPr/>
              </p14:nvContentPartPr>
              <p14:xfrm>
                <a:off x="4233324" y="5515085"/>
                <a:ext cx="107280" cy="1098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76F11DB-4D60-6206-489A-85DA22C3EA4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224324" y="5506085"/>
                  <a:ext cx="12492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84274F2-9449-EAEB-EE36-2174481137F6}"/>
                  </a:ext>
                </a:extLst>
              </p14:cNvPr>
              <p14:cNvContentPartPr/>
              <p14:nvPr/>
            </p14:nvContentPartPr>
            <p14:xfrm>
              <a:off x="5009484" y="5461445"/>
              <a:ext cx="130320" cy="1353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84274F2-9449-EAEB-EE36-2174481137F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000844" y="5452805"/>
                <a:ext cx="14796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C7E32F5-1E27-DA81-1B5C-66AD66F9BB33}"/>
              </a:ext>
            </a:extLst>
          </p:cNvPr>
          <p:cNvGrpSpPr/>
          <p:nvPr/>
        </p:nvGrpSpPr>
        <p:grpSpPr>
          <a:xfrm>
            <a:off x="5460564" y="5320685"/>
            <a:ext cx="1017720" cy="361800"/>
            <a:chOff x="5460564" y="5320685"/>
            <a:chExt cx="101772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406DF82-E3DE-F965-8B92-E56AE66854FD}"/>
                    </a:ext>
                  </a:extLst>
                </p14:cNvPr>
                <p14:cNvContentPartPr/>
                <p14:nvPr/>
              </p14:nvContentPartPr>
              <p14:xfrm>
                <a:off x="5460564" y="5437325"/>
                <a:ext cx="158040" cy="245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406DF82-E3DE-F965-8B92-E56AE66854F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51924" y="5428685"/>
                  <a:ext cx="175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164309B-D486-72EC-4103-FB42D05F1C8B}"/>
                    </a:ext>
                  </a:extLst>
                </p14:cNvPr>
                <p14:cNvContentPartPr/>
                <p14:nvPr/>
              </p14:nvContentPartPr>
              <p14:xfrm>
                <a:off x="5670804" y="5495645"/>
                <a:ext cx="128520" cy="126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164309B-D486-72EC-4103-FB42D05F1C8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662164" y="5487005"/>
                  <a:ext cx="146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9913770-C596-2FF9-9B22-53FA4A2024B4}"/>
                    </a:ext>
                  </a:extLst>
                </p14:cNvPr>
                <p14:cNvContentPartPr/>
                <p14:nvPr/>
              </p14:nvContentPartPr>
              <p14:xfrm>
                <a:off x="5901924" y="5408525"/>
                <a:ext cx="110520" cy="178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9913770-C596-2FF9-9B22-53FA4A2024B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892924" y="5399525"/>
                  <a:ext cx="128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F91D592-4D0E-EB0C-8D60-C3DCACFE8DDB}"/>
                    </a:ext>
                  </a:extLst>
                </p14:cNvPr>
                <p14:cNvContentPartPr/>
                <p14:nvPr/>
              </p14:nvContentPartPr>
              <p14:xfrm>
                <a:off x="6079404" y="5447045"/>
                <a:ext cx="4320" cy="145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F91D592-4D0E-EB0C-8D60-C3DCACFE8DD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70404" y="5438045"/>
                  <a:ext cx="21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BD3EFD0-0689-945D-658B-07ECD37D3282}"/>
                    </a:ext>
                  </a:extLst>
                </p14:cNvPr>
                <p14:cNvContentPartPr/>
                <p14:nvPr/>
              </p14:nvContentPartPr>
              <p14:xfrm>
                <a:off x="6196044" y="5437325"/>
                <a:ext cx="6120" cy="1278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BD3EFD0-0689-945D-658B-07ECD37D328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187404" y="5428685"/>
                  <a:ext cx="23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49666AA-7A22-5D72-1827-DDD867B24AFB}"/>
                    </a:ext>
                  </a:extLst>
                </p14:cNvPr>
                <p14:cNvContentPartPr/>
                <p14:nvPr/>
              </p14:nvContentPartPr>
              <p14:xfrm>
                <a:off x="6188484" y="5442365"/>
                <a:ext cx="125280" cy="1177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49666AA-7A22-5D72-1827-DDD867B24AF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79844" y="5433725"/>
                  <a:ext cx="142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8E016FC-F021-8F97-A45E-886B06A69011}"/>
                    </a:ext>
                  </a:extLst>
                </p14:cNvPr>
                <p14:cNvContentPartPr/>
                <p14:nvPr/>
              </p14:nvContentPartPr>
              <p14:xfrm>
                <a:off x="6382884" y="5447045"/>
                <a:ext cx="95400" cy="1368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8E016FC-F021-8F97-A45E-886B06A690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373884" y="5438045"/>
                  <a:ext cx="113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16EE089-2C9D-401C-BD03-D9DEBA6F651D}"/>
                    </a:ext>
                  </a:extLst>
                </p14:cNvPr>
                <p14:cNvContentPartPr/>
                <p14:nvPr/>
              </p14:nvContentPartPr>
              <p14:xfrm>
                <a:off x="6429684" y="5320685"/>
                <a:ext cx="360" cy="59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16EE089-2C9D-401C-BD03-D9DEBA6F651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20684" y="5311685"/>
                  <a:ext cx="1800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4F398BFF-321A-2034-5AA9-199857706E44}"/>
                  </a:ext>
                </a:extLst>
              </p14:cNvPr>
              <p14:cNvContentPartPr/>
              <p14:nvPr/>
            </p14:nvContentPartPr>
            <p14:xfrm>
              <a:off x="6626964" y="5431565"/>
              <a:ext cx="55800" cy="1526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4F398BFF-321A-2034-5AA9-199857706E4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618324" y="5422925"/>
                <a:ext cx="73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C888D6C-4414-7ED0-3B42-544565DDF432}"/>
                  </a:ext>
                </a:extLst>
              </p14:cNvPr>
              <p14:cNvContentPartPr/>
              <p14:nvPr/>
            </p14:nvContentPartPr>
            <p14:xfrm>
              <a:off x="7918284" y="5262365"/>
              <a:ext cx="7920" cy="2016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C888D6C-4414-7ED0-3B42-544565DDF432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909284" y="5253365"/>
                <a:ext cx="2556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F95B7CF-1E4A-5BBF-41D3-C9C7F99B495B}"/>
              </a:ext>
            </a:extLst>
          </p:cNvPr>
          <p:cNvGrpSpPr/>
          <p:nvPr/>
        </p:nvGrpSpPr>
        <p:grpSpPr>
          <a:xfrm>
            <a:off x="7153284" y="5376125"/>
            <a:ext cx="1047600" cy="181080"/>
            <a:chOff x="7153284" y="5376125"/>
            <a:chExt cx="104760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090D32F-61E8-53F1-9D26-4EE8BC732BB3}"/>
                    </a:ext>
                  </a:extLst>
                </p14:cNvPr>
                <p14:cNvContentPartPr/>
                <p14:nvPr/>
              </p14:nvContentPartPr>
              <p14:xfrm>
                <a:off x="7153284" y="5408165"/>
                <a:ext cx="150120" cy="149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090D32F-61E8-53F1-9D26-4EE8BC732BB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144284" y="5399525"/>
                  <a:ext cx="167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544F36A-9343-9503-4D40-4DFFDD137752}"/>
                    </a:ext>
                  </a:extLst>
                </p14:cNvPr>
                <p14:cNvContentPartPr/>
                <p14:nvPr/>
              </p14:nvContentPartPr>
              <p14:xfrm>
                <a:off x="7353804" y="5388725"/>
                <a:ext cx="51480" cy="156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544F36A-9343-9503-4D40-4DFFDD1377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344804" y="5379725"/>
                  <a:ext cx="69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821C89C-D221-0E23-9C5F-3596A8EE404E}"/>
                    </a:ext>
                  </a:extLst>
                </p14:cNvPr>
                <p14:cNvContentPartPr/>
                <p14:nvPr/>
              </p14:nvContentPartPr>
              <p14:xfrm>
                <a:off x="7418244" y="5398445"/>
                <a:ext cx="148680" cy="133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821C89C-D221-0E23-9C5F-3596A8EE404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09604" y="5389445"/>
                  <a:ext cx="166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069274F-8FB0-4302-E39E-90CDC182E5BB}"/>
                    </a:ext>
                  </a:extLst>
                </p14:cNvPr>
                <p14:cNvContentPartPr/>
                <p14:nvPr/>
              </p14:nvContentPartPr>
              <p14:xfrm>
                <a:off x="7645764" y="5376125"/>
                <a:ext cx="142560" cy="1476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069274F-8FB0-4302-E39E-90CDC182E5B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636764" y="5367485"/>
                  <a:ext cx="160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BAD2648-EACC-7B58-46B5-2C0B0866CFBD}"/>
                    </a:ext>
                  </a:extLst>
                </p14:cNvPr>
                <p14:cNvContentPartPr/>
                <p14:nvPr/>
              </p14:nvContentPartPr>
              <p14:xfrm>
                <a:off x="7894164" y="5396285"/>
                <a:ext cx="100800" cy="1166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BAD2648-EACC-7B58-46B5-2C0B0866CFB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885164" y="5387645"/>
                  <a:ext cx="118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CCB0D71-7430-2FB9-A845-80151ED434EA}"/>
                    </a:ext>
                  </a:extLst>
                </p14:cNvPr>
                <p14:cNvContentPartPr/>
                <p14:nvPr/>
              </p14:nvContentPartPr>
              <p14:xfrm>
                <a:off x="8106564" y="5378285"/>
                <a:ext cx="94320" cy="1490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CCB0D71-7430-2FB9-A845-80151ED434E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97924" y="5369285"/>
                  <a:ext cx="1119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92B7C457-B90B-CDDF-FF19-0728374E1EB3}"/>
              </a:ext>
            </a:extLst>
          </p:cNvPr>
          <p:cNvGrpSpPr/>
          <p:nvPr/>
        </p:nvGrpSpPr>
        <p:grpSpPr>
          <a:xfrm>
            <a:off x="8661324" y="5299805"/>
            <a:ext cx="502200" cy="284760"/>
            <a:chOff x="8661324" y="5299805"/>
            <a:chExt cx="50220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5254FC5-5747-B1D5-EF07-645088B31244}"/>
                    </a:ext>
                  </a:extLst>
                </p14:cNvPr>
                <p14:cNvContentPartPr/>
                <p14:nvPr/>
              </p14:nvContentPartPr>
              <p14:xfrm>
                <a:off x="8661324" y="5369285"/>
                <a:ext cx="171000" cy="135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5254FC5-5747-B1D5-EF07-645088B3124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652684" y="5360645"/>
                  <a:ext cx="188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EF4755B-5A1F-29FB-9422-2758963BDB56}"/>
                    </a:ext>
                  </a:extLst>
                </p14:cNvPr>
                <p14:cNvContentPartPr/>
                <p14:nvPr/>
              </p14:nvContentPartPr>
              <p14:xfrm>
                <a:off x="8875524" y="5400605"/>
                <a:ext cx="126000" cy="1839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EF4755B-5A1F-29FB-9422-2758963BDB5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866884" y="5391605"/>
                  <a:ext cx="143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36B75D2-5874-243F-B1C7-50FE7667463A}"/>
                    </a:ext>
                  </a:extLst>
                </p14:cNvPr>
                <p14:cNvContentPartPr/>
                <p14:nvPr/>
              </p14:nvContentPartPr>
              <p14:xfrm>
                <a:off x="9089004" y="5398445"/>
                <a:ext cx="74520" cy="788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36B75D2-5874-243F-B1C7-50FE7667463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080364" y="5389445"/>
                  <a:ext cx="92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BDBA57F-35A2-7FC5-ABBE-592CAE32399A}"/>
                    </a:ext>
                  </a:extLst>
                </p14:cNvPr>
                <p14:cNvContentPartPr/>
                <p14:nvPr/>
              </p14:nvContentPartPr>
              <p14:xfrm>
                <a:off x="9123924" y="5299805"/>
                <a:ext cx="360" cy="2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BDBA57F-35A2-7FC5-ABBE-592CAE32399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15284" y="529080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C4F7A1B-E7EC-2DB4-CC5A-218A774C24B9}"/>
              </a:ext>
            </a:extLst>
          </p:cNvPr>
          <p:cNvGrpSpPr/>
          <p:nvPr/>
        </p:nvGrpSpPr>
        <p:grpSpPr>
          <a:xfrm>
            <a:off x="9435684" y="5349485"/>
            <a:ext cx="339840" cy="105120"/>
            <a:chOff x="9435684" y="5349485"/>
            <a:chExt cx="33984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A56F6B0-F1D5-9D29-38A3-FAE1A991D8C6}"/>
                    </a:ext>
                  </a:extLst>
                </p14:cNvPr>
                <p14:cNvContentPartPr/>
                <p14:nvPr/>
              </p14:nvContentPartPr>
              <p14:xfrm>
                <a:off x="9435684" y="5350205"/>
                <a:ext cx="360" cy="3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A56F6B0-F1D5-9D29-38A3-FAE1A991D8C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26684" y="5341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5BDFFC1-E26C-D1A9-84D2-E1052B74F98B}"/>
                    </a:ext>
                  </a:extLst>
                </p14:cNvPr>
                <p14:cNvContentPartPr/>
                <p14:nvPr/>
              </p14:nvContentPartPr>
              <p14:xfrm>
                <a:off x="9464484" y="5349485"/>
                <a:ext cx="99720" cy="1051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5BDFFC1-E26C-D1A9-84D2-E1052B74F98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455844" y="5340845"/>
                  <a:ext cx="117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5C84AB8-EF8D-5081-D7CB-9C48EF0BD104}"/>
                    </a:ext>
                  </a:extLst>
                </p14:cNvPr>
                <p14:cNvContentPartPr/>
                <p14:nvPr/>
              </p14:nvContentPartPr>
              <p14:xfrm>
                <a:off x="9658524" y="5353085"/>
                <a:ext cx="117000" cy="85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5C84AB8-EF8D-5081-D7CB-9C48EF0BD10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649884" y="5344085"/>
                  <a:ext cx="1346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EB6E801-E28F-6B79-835A-C757504AE8CB}"/>
              </a:ext>
            </a:extLst>
          </p:cNvPr>
          <p:cNvGrpSpPr/>
          <p:nvPr/>
        </p:nvGrpSpPr>
        <p:grpSpPr>
          <a:xfrm>
            <a:off x="9941124" y="5189645"/>
            <a:ext cx="909000" cy="344520"/>
            <a:chOff x="9941124" y="5189645"/>
            <a:chExt cx="9090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40DA929-FD36-D505-7F17-03AB7451DC93}"/>
                    </a:ext>
                  </a:extLst>
                </p14:cNvPr>
                <p14:cNvContentPartPr/>
                <p14:nvPr/>
              </p14:nvContentPartPr>
              <p14:xfrm>
                <a:off x="9941124" y="5369285"/>
                <a:ext cx="179280" cy="849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40DA929-FD36-D505-7F17-03AB7451DC9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932484" y="5360285"/>
                  <a:ext cx="196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8C9D64E-A363-937E-F5A1-C55778B75CDC}"/>
                    </a:ext>
                  </a:extLst>
                </p14:cNvPr>
                <p14:cNvContentPartPr/>
                <p14:nvPr/>
              </p14:nvContentPartPr>
              <p14:xfrm>
                <a:off x="9960924" y="5320685"/>
                <a:ext cx="54000" cy="2134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8C9D64E-A363-937E-F5A1-C55778B75CD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52284" y="5311685"/>
                  <a:ext cx="71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A8B61D9-A2DE-BB8B-6073-35583AAF4681}"/>
                    </a:ext>
                  </a:extLst>
                </p14:cNvPr>
                <p14:cNvContentPartPr/>
                <p14:nvPr/>
              </p14:nvContentPartPr>
              <p14:xfrm>
                <a:off x="10183764" y="5339765"/>
                <a:ext cx="118800" cy="1508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A8B61D9-A2DE-BB8B-6073-35583AAF468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75124" y="5331125"/>
                  <a:ext cx="136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31BADD2-9275-E7E9-F35F-4FBDF9E77212}"/>
                    </a:ext>
                  </a:extLst>
                </p14:cNvPr>
                <p14:cNvContentPartPr/>
                <p14:nvPr/>
              </p14:nvContentPartPr>
              <p14:xfrm>
                <a:off x="10315164" y="5189645"/>
                <a:ext cx="143640" cy="264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31BADD2-9275-E7E9-F35F-4FBDF9E7721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06524" y="5181005"/>
                  <a:ext cx="161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9E6600E-135F-C8CE-8CD8-4CDC1E71735D}"/>
                    </a:ext>
                  </a:extLst>
                </p14:cNvPr>
                <p14:cNvContentPartPr/>
                <p14:nvPr/>
              </p14:nvContentPartPr>
              <p14:xfrm>
                <a:off x="10552404" y="5334725"/>
                <a:ext cx="84960" cy="136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9E6600E-135F-C8CE-8CD8-4CDC1E71735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43404" y="5325725"/>
                  <a:ext cx="102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418DFF4-52FC-10D6-43CA-232A5784768C}"/>
                    </a:ext>
                  </a:extLst>
                </p14:cNvPr>
                <p14:cNvContentPartPr/>
                <p14:nvPr/>
              </p14:nvContentPartPr>
              <p14:xfrm>
                <a:off x="10583364" y="5223125"/>
                <a:ext cx="360" cy="21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418DFF4-52FC-10D6-43CA-232A5784768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74364" y="521448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369CA6A-305E-6E57-8BFE-80CCE7F8F393}"/>
                    </a:ext>
                  </a:extLst>
                </p14:cNvPr>
                <p14:cNvContentPartPr/>
                <p14:nvPr/>
              </p14:nvContentPartPr>
              <p14:xfrm>
                <a:off x="10690284" y="5310965"/>
                <a:ext cx="159840" cy="1220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369CA6A-305E-6E57-8BFE-80CCE7F8F39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681644" y="5302325"/>
                  <a:ext cx="1774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271A2853-CA0D-65F6-8FF8-12ED47E3C698}"/>
              </a:ext>
            </a:extLst>
          </p:cNvPr>
          <p:cNvGrpSpPr/>
          <p:nvPr/>
        </p:nvGrpSpPr>
        <p:grpSpPr>
          <a:xfrm>
            <a:off x="11157204" y="5155085"/>
            <a:ext cx="812880" cy="415800"/>
            <a:chOff x="11157204" y="5155085"/>
            <a:chExt cx="81288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FFF8519-ED86-1E16-BAC7-E3945940D120}"/>
                    </a:ext>
                  </a:extLst>
                </p14:cNvPr>
                <p14:cNvContentPartPr/>
                <p14:nvPr/>
              </p14:nvContentPartPr>
              <p14:xfrm>
                <a:off x="11157204" y="5308445"/>
                <a:ext cx="191880" cy="1724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FFF8519-ED86-1E16-BAC7-E3945940D12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48564" y="5299445"/>
                  <a:ext cx="209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3367A42-040D-5584-8FCD-B3E1AB3D562F}"/>
                    </a:ext>
                  </a:extLst>
                </p14:cNvPr>
                <p14:cNvContentPartPr/>
                <p14:nvPr/>
              </p14:nvContentPartPr>
              <p14:xfrm>
                <a:off x="11478324" y="5329685"/>
                <a:ext cx="204480" cy="496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3367A42-040D-5584-8FCD-B3E1AB3D562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469684" y="5321045"/>
                  <a:ext cx="222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C38FB54-75A6-68C2-2777-47DF7413C3C3}"/>
                    </a:ext>
                  </a:extLst>
                </p14:cNvPr>
                <p14:cNvContentPartPr/>
                <p14:nvPr/>
              </p14:nvContentPartPr>
              <p14:xfrm>
                <a:off x="11536644" y="5339765"/>
                <a:ext cx="156600" cy="39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C38FB54-75A6-68C2-2777-47DF7413C3C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528004" y="5331125"/>
                  <a:ext cx="174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1A75E6E-F4FE-BF16-4501-C93C101F8ED5}"/>
                    </a:ext>
                  </a:extLst>
                </p14:cNvPr>
                <p14:cNvContentPartPr/>
                <p14:nvPr/>
              </p14:nvContentPartPr>
              <p14:xfrm>
                <a:off x="11512884" y="5429405"/>
                <a:ext cx="227520" cy="475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1A75E6E-F4FE-BF16-4501-C93C101F8ED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504244" y="5420405"/>
                  <a:ext cx="24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ABC13B3-6A45-6AE7-BCEE-88A1FD45E379}"/>
                    </a:ext>
                  </a:extLst>
                </p14:cNvPr>
                <p14:cNvContentPartPr/>
                <p14:nvPr/>
              </p14:nvContentPartPr>
              <p14:xfrm>
                <a:off x="11614404" y="5155085"/>
                <a:ext cx="17640" cy="415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ABC13B3-6A45-6AE7-BCEE-88A1FD45E3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605764" y="5146445"/>
                  <a:ext cx="352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D526C0D-39A8-FDD3-ECB1-04EFADD44552}"/>
                    </a:ext>
                  </a:extLst>
                </p14:cNvPr>
                <p14:cNvContentPartPr/>
                <p14:nvPr/>
              </p14:nvContentPartPr>
              <p14:xfrm>
                <a:off x="11818884" y="5250845"/>
                <a:ext cx="151200" cy="1785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D526C0D-39A8-FDD3-ECB1-04EFADD4455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810244" y="5242205"/>
                  <a:ext cx="16884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18EC036B-C207-09CC-C7A1-685F3D61CFCE}"/>
              </a:ext>
            </a:extLst>
          </p:cNvPr>
          <p:cNvGrpSpPr/>
          <p:nvPr/>
        </p:nvGrpSpPr>
        <p:grpSpPr>
          <a:xfrm>
            <a:off x="10922844" y="5495645"/>
            <a:ext cx="78840" cy="106200"/>
            <a:chOff x="10922844" y="5495645"/>
            <a:chExt cx="78840" cy="1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AB63E94-C416-8CDA-CECB-3581C014F4A2}"/>
                    </a:ext>
                  </a:extLst>
                </p14:cNvPr>
                <p14:cNvContentPartPr/>
                <p14:nvPr/>
              </p14:nvContentPartPr>
              <p14:xfrm>
                <a:off x="10974324" y="5505365"/>
                <a:ext cx="7920" cy="277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AB63E94-C416-8CDA-CECB-3581C014F4A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65684" y="5496725"/>
                  <a:ext cx="25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8D5C463-15D4-0B1F-1EDF-FEBF8D109DA5}"/>
                    </a:ext>
                  </a:extLst>
                </p14:cNvPr>
                <p14:cNvContentPartPr/>
                <p14:nvPr/>
              </p14:nvContentPartPr>
              <p14:xfrm>
                <a:off x="10922844" y="5495645"/>
                <a:ext cx="78840" cy="1062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8D5C463-15D4-0B1F-1EDF-FEBF8D109DA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913844" y="5487005"/>
                  <a:ext cx="96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694976B8-BDAE-A712-7B8C-3ACC42009A2E}"/>
                  </a:ext>
                </a:extLst>
              </p14:cNvPr>
              <p14:cNvContentPartPr/>
              <p14:nvPr/>
            </p14:nvContentPartPr>
            <p14:xfrm>
              <a:off x="11993484" y="5534885"/>
              <a:ext cx="360" cy="36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694976B8-BDAE-A712-7B8C-3ACC42009A2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984844" y="5525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6C1E1A99-24B3-9D75-FDA4-A3FCD8F8739A}"/>
                  </a:ext>
                </a:extLst>
              </p14:cNvPr>
              <p14:cNvContentPartPr/>
              <p14:nvPr/>
            </p14:nvContentPartPr>
            <p14:xfrm>
              <a:off x="566364" y="6341645"/>
              <a:ext cx="142200" cy="12060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6C1E1A99-24B3-9D75-FDA4-A3FCD8F8739A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03364" y="6279005"/>
                <a:ext cx="26784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FE2C806A-2F3E-9FB3-8C6D-15173BEE7926}"/>
              </a:ext>
            </a:extLst>
          </p:cNvPr>
          <p:cNvGrpSpPr/>
          <p:nvPr/>
        </p:nvGrpSpPr>
        <p:grpSpPr>
          <a:xfrm>
            <a:off x="1277724" y="6198365"/>
            <a:ext cx="683640" cy="380160"/>
            <a:chOff x="1277724" y="6198365"/>
            <a:chExt cx="68364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BEA1332-3E09-D4CB-C427-1E285939FF0B}"/>
                    </a:ext>
                  </a:extLst>
                </p14:cNvPr>
                <p14:cNvContentPartPr/>
                <p14:nvPr/>
              </p14:nvContentPartPr>
              <p14:xfrm>
                <a:off x="1277724" y="6273605"/>
                <a:ext cx="246960" cy="304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BEA1332-3E09-D4CB-C427-1E285939FF0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269084" y="6264965"/>
                  <a:ext cx="264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FD34422-D9D8-96B4-562C-FFAE53C3EDFC}"/>
                    </a:ext>
                  </a:extLst>
                </p14:cNvPr>
                <p14:cNvContentPartPr/>
                <p14:nvPr/>
              </p14:nvContentPartPr>
              <p14:xfrm>
                <a:off x="1575084" y="6235085"/>
                <a:ext cx="168840" cy="263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FD34422-D9D8-96B4-562C-FFAE53C3EDF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566444" y="6226085"/>
                  <a:ext cx="186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66CF157-D774-CC38-8D1F-CB380BFCFE99}"/>
                    </a:ext>
                  </a:extLst>
                </p14:cNvPr>
                <p14:cNvContentPartPr/>
                <p14:nvPr/>
              </p14:nvContentPartPr>
              <p14:xfrm>
                <a:off x="1847964" y="6198365"/>
                <a:ext cx="113400" cy="838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66CF157-D774-CC38-8D1F-CB380BFCFE9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839324" y="6189365"/>
                  <a:ext cx="1310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5F70A66-4BC7-BB7C-195C-91FA8A0A301B}"/>
              </a:ext>
            </a:extLst>
          </p:cNvPr>
          <p:cNvGrpSpPr/>
          <p:nvPr/>
        </p:nvGrpSpPr>
        <p:grpSpPr>
          <a:xfrm>
            <a:off x="2256564" y="6384125"/>
            <a:ext cx="133560" cy="94680"/>
            <a:chOff x="2256564" y="6384125"/>
            <a:chExt cx="133560" cy="9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EFC37BA-8BE8-7530-12E5-621B72728126}"/>
                    </a:ext>
                  </a:extLst>
                </p14:cNvPr>
                <p14:cNvContentPartPr/>
                <p14:nvPr/>
              </p14:nvContentPartPr>
              <p14:xfrm>
                <a:off x="2256564" y="6384125"/>
                <a:ext cx="133560" cy="169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EFC37BA-8BE8-7530-12E5-621B7272812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247924" y="6375485"/>
                  <a:ext cx="151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6D530CC-30E3-FA00-41E5-4DBCC53A5A85}"/>
                    </a:ext>
                  </a:extLst>
                </p14:cNvPr>
                <p14:cNvContentPartPr/>
                <p14:nvPr/>
              </p14:nvContentPartPr>
              <p14:xfrm>
                <a:off x="2276004" y="6478445"/>
                <a:ext cx="107640" cy="3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6D530CC-30E3-FA00-41E5-4DBCC53A5A8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67004" y="6469445"/>
                  <a:ext cx="1252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561DEC5D-A596-44B9-1F08-900FF4184038}"/>
                  </a:ext>
                </a:extLst>
              </p14:cNvPr>
              <p14:cNvContentPartPr/>
              <p14:nvPr/>
            </p14:nvContentPartPr>
            <p14:xfrm>
              <a:off x="2797284" y="6264245"/>
              <a:ext cx="90000" cy="2466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561DEC5D-A596-44B9-1F08-900FF418403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788644" y="6255245"/>
                <a:ext cx="1076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7B64D01F-572D-470D-5F32-385E96D2C167}"/>
                  </a:ext>
                </a:extLst>
              </p14:cNvPr>
              <p14:cNvContentPartPr/>
              <p14:nvPr/>
            </p14:nvContentPartPr>
            <p14:xfrm>
              <a:off x="3023364" y="6290885"/>
              <a:ext cx="140400" cy="15228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7B64D01F-572D-470D-5F32-385E96D2C167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014724" y="6282245"/>
                <a:ext cx="1580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D8CC32A5-1995-F128-CD61-B5347156BECD}"/>
                  </a:ext>
                </a:extLst>
              </p14:cNvPr>
              <p14:cNvContentPartPr/>
              <p14:nvPr/>
            </p14:nvContentPartPr>
            <p14:xfrm>
              <a:off x="3298404" y="6277925"/>
              <a:ext cx="158760" cy="16560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D8CC32A5-1995-F128-CD61-B5347156BECD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3289404" y="6268925"/>
                <a:ext cx="176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EDF5EC17-CD2A-1E7F-93BA-7C149A0E54C8}"/>
                  </a:ext>
                </a:extLst>
              </p14:cNvPr>
              <p14:cNvContentPartPr/>
              <p14:nvPr/>
            </p14:nvContentPartPr>
            <p14:xfrm>
              <a:off x="3034524" y="6458285"/>
              <a:ext cx="1317240" cy="16920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EDF5EC17-CD2A-1E7F-93BA-7C149A0E54C8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3025884" y="6449285"/>
                <a:ext cx="1334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D951E7A5-FFBD-2EF4-55F9-6485EBA5F327}"/>
                  </a:ext>
                </a:extLst>
              </p14:cNvPr>
              <p14:cNvContentPartPr/>
              <p14:nvPr/>
            </p14:nvContentPartPr>
            <p14:xfrm>
              <a:off x="3311364" y="6720365"/>
              <a:ext cx="150480" cy="11160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D951E7A5-FFBD-2EF4-55F9-6485EBA5F327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3302364" y="6711365"/>
                <a:ext cx="16812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15C22D88-0B8A-9F9C-A6B1-FED1D89313EB}"/>
              </a:ext>
            </a:extLst>
          </p:cNvPr>
          <p:cNvGrpSpPr/>
          <p:nvPr/>
        </p:nvGrpSpPr>
        <p:grpSpPr>
          <a:xfrm>
            <a:off x="3608724" y="6232565"/>
            <a:ext cx="1338840" cy="609480"/>
            <a:chOff x="3608724" y="6232565"/>
            <a:chExt cx="1338840" cy="60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06C08B7-9CB8-230B-66DF-F8A85981901A}"/>
                    </a:ext>
                  </a:extLst>
                </p14:cNvPr>
                <p14:cNvContentPartPr/>
                <p14:nvPr/>
              </p14:nvContentPartPr>
              <p14:xfrm>
                <a:off x="3608724" y="6443525"/>
                <a:ext cx="15840" cy="158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06C08B7-9CB8-230B-66DF-F8A85981901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599724" y="6434525"/>
                  <a:ext cx="33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E2AD4EA-C2CD-7822-DE46-2C6A09D70970}"/>
                    </a:ext>
                  </a:extLst>
                </p14:cNvPr>
                <p14:cNvContentPartPr/>
                <p14:nvPr/>
              </p14:nvContentPartPr>
              <p14:xfrm>
                <a:off x="3735084" y="6448925"/>
                <a:ext cx="360" cy="3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E2AD4EA-C2CD-7822-DE46-2C6A09D7097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26444" y="6439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265887D-314D-F4EF-F980-A392558C8A39}"/>
                    </a:ext>
                  </a:extLst>
                </p14:cNvPr>
                <p14:cNvContentPartPr/>
                <p14:nvPr/>
              </p14:nvContentPartPr>
              <p14:xfrm>
                <a:off x="3793404" y="6447125"/>
                <a:ext cx="58680" cy="21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265887D-314D-F4EF-F980-A392558C8A3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784764" y="6438485"/>
                  <a:ext cx="76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4AC6ECA-5760-B370-A222-38871FF1E092}"/>
                    </a:ext>
                  </a:extLst>
                </p14:cNvPr>
                <p14:cNvContentPartPr/>
                <p14:nvPr/>
              </p14:nvContentPartPr>
              <p14:xfrm>
                <a:off x="3929484" y="6439205"/>
                <a:ext cx="360" cy="3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4AC6ECA-5760-B370-A222-38871FF1E0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20844" y="6430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98113E9-C418-118C-2E4E-4168DD90C77E}"/>
                    </a:ext>
                  </a:extLst>
                </p14:cNvPr>
                <p14:cNvContentPartPr/>
                <p14:nvPr/>
              </p14:nvContentPartPr>
              <p14:xfrm>
                <a:off x="4037124" y="6232565"/>
                <a:ext cx="235440" cy="1908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98113E9-C418-118C-2E4E-4168DD90C77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028124" y="6223565"/>
                  <a:ext cx="253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CF3E59F-7029-6260-3229-D27378C1C8C9}"/>
                    </a:ext>
                  </a:extLst>
                </p14:cNvPr>
                <p14:cNvContentPartPr/>
                <p14:nvPr/>
              </p14:nvContentPartPr>
              <p14:xfrm>
                <a:off x="3705564" y="6721445"/>
                <a:ext cx="151920" cy="586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CF3E59F-7029-6260-3229-D27378C1C8C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696924" y="6712445"/>
                  <a:ext cx="169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C262D0C-FF76-301C-3F17-480FB820BA05}"/>
                    </a:ext>
                  </a:extLst>
                </p14:cNvPr>
                <p14:cNvContentPartPr/>
                <p14:nvPr/>
              </p14:nvContentPartPr>
              <p14:xfrm>
                <a:off x="3753804" y="6672845"/>
                <a:ext cx="10440" cy="1692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C262D0C-FF76-301C-3F17-480FB820BA0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745164" y="6663845"/>
                  <a:ext cx="28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77892C8-66A7-12C5-A5F2-0CD4D1029E43}"/>
                    </a:ext>
                  </a:extLst>
                </p14:cNvPr>
                <p14:cNvContentPartPr/>
                <p14:nvPr/>
              </p14:nvContentPartPr>
              <p14:xfrm>
                <a:off x="3900684" y="6711725"/>
                <a:ext cx="122760" cy="982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77892C8-66A7-12C5-A5F2-0CD4D1029E4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91684" y="6703085"/>
                  <a:ext cx="140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25D55D5-9BC1-FC5C-96A7-0A830A3A9B00}"/>
                    </a:ext>
                  </a:extLst>
                </p14:cNvPr>
                <p14:cNvContentPartPr/>
                <p14:nvPr/>
              </p14:nvContentPartPr>
              <p14:xfrm>
                <a:off x="4072404" y="6621725"/>
                <a:ext cx="79200" cy="1832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25D55D5-9BC1-FC5C-96A7-0A830A3A9B0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063764" y="6612725"/>
                  <a:ext cx="96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0E0F290-0299-9635-3DEB-A2460A440D98}"/>
                    </a:ext>
                  </a:extLst>
                </p14:cNvPr>
                <p14:cNvContentPartPr/>
                <p14:nvPr/>
              </p14:nvContentPartPr>
              <p14:xfrm>
                <a:off x="4263564" y="6692285"/>
                <a:ext cx="97920" cy="1155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0E0F290-0299-9635-3DEB-A2460A440D9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254564" y="6683645"/>
                  <a:ext cx="115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FDBDCD7-4074-7253-73ED-216454F75E61}"/>
                    </a:ext>
                  </a:extLst>
                </p14:cNvPr>
                <p14:cNvContentPartPr/>
                <p14:nvPr/>
              </p14:nvContentPartPr>
              <p14:xfrm>
                <a:off x="4376964" y="6692285"/>
                <a:ext cx="88560" cy="799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FDBDCD7-4074-7253-73ED-216454F75E6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368324" y="6683645"/>
                  <a:ext cx="106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2A3E9E1-5930-91E9-AAE8-EB9944FE5261}"/>
                    </a:ext>
                  </a:extLst>
                </p14:cNvPr>
                <p14:cNvContentPartPr/>
                <p14:nvPr/>
              </p14:nvContentPartPr>
              <p14:xfrm>
                <a:off x="4562004" y="6692285"/>
                <a:ext cx="14040" cy="892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2A3E9E1-5930-91E9-AAE8-EB9944FE526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53004" y="6683645"/>
                  <a:ext cx="3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BC69DB9-ED7F-9B9C-F73B-EA673ACD4FA5}"/>
                    </a:ext>
                  </a:extLst>
                </p14:cNvPr>
                <p14:cNvContentPartPr/>
                <p14:nvPr/>
              </p14:nvContentPartPr>
              <p14:xfrm>
                <a:off x="4630044" y="6672845"/>
                <a:ext cx="15840" cy="986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BC69DB9-ED7F-9B9C-F73B-EA673ACD4FA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621044" y="6663845"/>
                  <a:ext cx="33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EB93F76-3E7C-ADF6-6F57-E7F0F94EFFE7}"/>
                    </a:ext>
                  </a:extLst>
                </p14:cNvPr>
                <p14:cNvContentPartPr/>
                <p14:nvPr/>
              </p14:nvContentPartPr>
              <p14:xfrm>
                <a:off x="4657044" y="6692285"/>
                <a:ext cx="82800" cy="85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EB93F76-3E7C-ADF6-6F57-E7F0F94EFFE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648044" y="6683645"/>
                  <a:ext cx="10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C46BBDA-9C5D-2ECD-3315-3FE1EEA22FAE}"/>
                    </a:ext>
                  </a:extLst>
                </p14:cNvPr>
                <p14:cNvContentPartPr/>
                <p14:nvPr/>
              </p14:nvContentPartPr>
              <p14:xfrm>
                <a:off x="4817964" y="6680405"/>
                <a:ext cx="92880" cy="799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C46BBDA-9C5D-2ECD-3315-3FE1EEA22FA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809324" y="6671405"/>
                  <a:ext cx="110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314C240-E523-74B2-9C54-112B69E36E55}"/>
                    </a:ext>
                  </a:extLst>
                </p14:cNvPr>
                <p14:cNvContentPartPr/>
                <p14:nvPr/>
              </p14:nvContentPartPr>
              <p14:xfrm>
                <a:off x="4931364" y="6682205"/>
                <a:ext cx="16200" cy="734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314C240-E523-74B2-9C54-112B69E36E5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922364" y="6673565"/>
                  <a:ext cx="33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2D2AE20-EE26-7F42-FF71-F7367F272E53}"/>
                    </a:ext>
                  </a:extLst>
                </p14:cNvPr>
                <p14:cNvContentPartPr/>
                <p14:nvPr/>
              </p14:nvContentPartPr>
              <p14:xfrm>
                <a:off x="4785564" y="6517325"/>
                <a:ext cx="6120" cy="48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2D2AE20-EE26-7F42-FF71-F7367F272E5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776924" y="6508685"/>
                  <a:ext cx="23760" cy="662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7840438-F0B3-95DF-B403-99963B5A545B}"/>
              </a:ext>
            </a:extLst>
          </p:cNvPr>
          <p:cNvCxnSpPr/>
          <p:nvPr/>
        </p:nvCxnSpPr>
        <p:spPr>
          <a:xfrm>
            <a:off x="145915" y="912485"/>
            <a:ext cx="41057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3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31C6605-EAE8-8A31-7BEC-8CECA50C49C6}"/>
              </a:ext>
            </a:extLst>
          </p:cNvPr>
          <p:cNvGrpSpPr/>
          <p:nvPr/>
        </p:nvGrpSpPr>
        <p:grpSpPr>
          <a:xfrm>
            <a:off x="1040484" y="193565"/>
            <a:ext cx="2778120" cy="614520"/>
            <a:chOff x="1040484" y="193565"/>
            <a:chExt cx="277812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7CD50A-F78F-74B3-BEA3-C7C61FB40B6C}"/>
                    </a:ext>
                  </a:extLst>
                </p14:cNvPr>
                <p14:cNvContentPartPr/>
                <p14:nvPr/>
              </p14:nvContentPartPr>
              <p14:xfrm>
                <a:off x="1086924" y="320285"/>
                <a:ext cx="187920" cy="324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7CD50A-F78F-74B3-BEA3-C7C61FB40B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7924" y="311645"/>
                  <a:ext cx="205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64623B-5C4E-1385-A3C1-69C3AB1146D9}"/>
                    </a:ext>
                  </a:extLst>
                </p14:cNvPr>
                <p14:cNvContentPartPr/>
                <p14:nvPr/>
              </p14:nvContentPartPr>
              <p14:xfrm>
                <a:off x="1351164" y="330725"/>
                <a:ext cx="10440" cy="278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64623B-5C4E-1385-A3C1-69C3AB1146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2524" y="321725"/>
                  <a:ext cx="28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37415F-2F68-D173-65D7-200C360EEF98}"/>
                    </a:ext>
                  </a:extLst>
                </p14:cNvPr>
                <p14:cNvContentPartPr/>
                <p14:nvPr/>
              </p14:nvContentPartPr>
              <p14:xfrm>
                <a:off x="1040484" y="193565"/>
                <a:ext cx="567360" cy="21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37415F-2F68-D173-65D7-200C360EEF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1844" y="184925"/>
                  <a:ext cx="585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90E3423-64BB-3DD6-62AA-363CB16B670C}"/>
                    </a:ext>
                  </a:extLst>
                </p14:cNvPr>
                <p14:cNvContentPartPr/>
                <p14:nvPr/>
              </p14:nvContentPartPr>
              <p14:xfrm>
                <a:off x="1594884" y="455285"/>
                <a:ext cx="142920" cy="174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90E3423-64BB-3DD6-62AA-363CB16B670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86244" y="446645"/>
                  <a:ext cx="160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B43C0DE-4567-3915-90AA-B994C1A211F9}"/>
                    </a:ext>
                  </a:extLst>
                </p14:cNvPr>
                <p14:cNvContentPartPr/>
                <p14:nvPr/>
              </p14:nvContentPartPr>
              <p14:xfrm>
                <a:off x="1741044" y="476165"/>
                <a:ext cx="58680" cy="138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B43C0DE-4567-3915-90AA-B994C1A211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2044" y="467525"/>
                  <a:ext cx="76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FA117B2-ED46-7940-4FD1-94D8E954FFA4}"/>
                    </a:ext>
                  </a:extLst>
                </p14:cNvPr>
                <p14:cNvContentPartPr/>
                <p14:nvPr/>
              </p14:nvContentPartPr>
              <p14:xfrm>
                <a:off x="1926804" y="447365"/>
                <a:ext cx="126360" cy="360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FA117B2-ED46-7940-4FD1-94D8E954FF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17804" y="438365"/>
                  <a:ext cx="144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D1F83B-7475-236F-033C-F654A1265FFF}"/>
                    </a:ext>
                  </a:extLst>
                </p14:cNvPr>
                <p14:cNvContentPartPr/>
                <p14:nvPr/>
              </p14:nvContentPartPr>
              <p14:xfrm>
                <a:off x="2168004" y="485165"/>
                <a:ext cx="114480" cy="11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D1F83B-7475-236F-033C-F654A1265F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9364" y="476165"/>
                  <a:ext cx="132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B323D5-188F-591C-7EBD-DAE3F27F1B53}"/>
                    </a:ext>
                  </a:extLst>
                </p14:cNvPr>
                <p14:cNvContentPartPr/>
                <p14:nvPr/>
              </p14:nvContentPartPr>
              <p14:xfrm>
                <a:off x="2285724" y="481925"/>
                <a:ext cx="32040" cy="125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B323D5-188F-591C-7EBD-DAE3F27F1B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6724" y="472925"/>
                  <a:ext cx="49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3F9BCF7-3127-4764-6CD1-5BB41AD9B016}"/>
                    </a:ext>
                  </a:extLst>
                </p14:cNvPr>
                <p14:cNvContentPartPr/>
                <p14:nvPr/>
              </p14:nvContentPartPr>
              <p14:xfrm>
                <a:off x="2403804" y="303005"/>
                <a:ext cx="170640" cy="259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3F9BCF7-3127-4764-6CD1-5BB41AD9B0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95164" y="294005"/>
                  <a:ext cx="188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992B42-1398-3952-2E39-EAA2AD27C68B}"/>
                    </a:ext>
                  </a:extLst>
                </p14:cNvPr>
                <p14:cNvContentPartPr/>
                <p14:nvPr/>
              </p14:nvContentPartPr>
              <p14:xfrm>
                <a:off x="2708724" y="427565"/>
                <a:ext cx="142200" cy="178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992B42-1398-3952-2E39-EAA2AD27C6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00084" y="418565"/>
                  <a:ext cx="159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559BB3-F517-FFD3-567E-D4936FB65DE8}"/>
                    </a:ext>
                  </a:extLst>
                </p14:cNvPr>
                <p14:cNvContentPartPr/>
                <p14:nvPr/>
              </p14:nvContentPartPr>
              <p14:xfrm>
                <a:off x="2937324" y="437285"/>
                <a:ext cx="360" cy="137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559BB3-F517-FFD3-567E-D4936FB65D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8324" y="428285"/>
                  <a:ext cx="18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3B0BDA4-0957-8BBC-B449-F339EC180FB0}"/>
                    </a:ext>
                  </a:extLst>
                </p14:cNvPr>
                <p14:cNvContentPartPr/>
                <p14:nvPr/>
              </p14:nvContentPartPr>
              <p14:xfrm>
                <a:off x="2927604" y="318845"/>
                <a:ext cx="360" cy="10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3B0BDA4-0957-8BBC-B449-F339EC180F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18964" y="309845"/>
                  <a:ext cx="18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E01B88-1405-47AB-5A72-1A7F15756CC8}"/>
                    </a:ext>
                  </a:extLst>
                </p14:cNvPr>
                <p14:cNvContentPartPr/>
                <p14:nvPr/>
              </p14:nvContentPartPr>
              <p14:xfrm>
                <a:off x="3083484" y="434045"/>
                <a:ext cx="175320" cy="24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E01B88-1405-47AB-5A72-1A7F15756CC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74484" y="425045"/>
                  <a:ext cx="192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8FF2EE-FB76-C618-BE71-B2CF61A0FE7D}"/>
                    </a:ext>
                  </a:extLst>
                </p14:cNvPr>
                <p14:cNvContentPartPr/>
                <p14:nvPr/>
              </p14:nvContentPartPr>
              <p14:xfrm>
                <a:off x="3374724" y="447365"/>
                <a:ext cx="155880" cy="12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8FF2EE-FB76-C618-BE71-B2CF61A0FE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66084" y="438365"/>
                  <a:ext cx="173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D099B4-D06F-7FDF-BD9A-2822724E5681}"/>
                    </a:ext>
                  </a:extLst>
                </p14:cNvPr>
                <p14:cNvContentPartPr/>
                <p14:nvPr/>
              </p14:nvContentPartPr>
              <p14:xfrm>
                <a:off x="3384084" y="330725"/>
                <a:ext cx="20880" cy="368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D099B4-D06F-7FDF-BD9A-2822724E56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75084" y="321725"/>
                  <a:ext cx="38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7CC397-CD7B-1694-6E19-CBD49316E277}"/>
                    </a:ext>
                  </a:extLst>
                </p14:cNvPr>
                <p14:cNvContentPartPr/>
                <p14:nvPr/>
              </p14:nvContentPartPr>
              <p14:xfrm>
                <a:off x="3656244" y="457085"/>
                <a:ext cx="119880" cy="127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7CC397-CD7B-1694-6E19-CBD49316E2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47244" y="448085"/>
                  <a:ext cx="137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508158-CC48-55E5-DF37-64D421FDCC28}"/>
                    </a:ext>
                  </a:extLst>
                </p14:cNvPr>
                <p14:cNvContentPartPr/>
                <p14:nvPr/>
              </p14:nvContentPartPr>
              <p14:xfrm>
                <a:off x="3793764" y="476165"/>
                <a:ext cx="24840" cy="118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508158-CC48-55E5-DF37-64D421FDCC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84764" y="467525"/>
                  <a:ext cx="4248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618D40-98A8-39CC-123E-32572A3FD11A}"/>
              </a:ext>
            </a:extLst>
          </p:cNvPr>
          <p:cNvGrpSpPr/>
          <p:nvPr/>
        </p:nvGrpSpPr>
        <p:grpSpPr>
          <a:xfrm>
            <a:off x="3987804" y="429365"/>
            <a:ext cx="427320" cy="154440"/>
            <a:chOff x="3987804" y="429365"/>
            <a:chExt cx="4273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38DBAD-0C00-4F93-DC1D-116E9DB580AD}"/>
                    </a:ext>
                  </a:extLst>
                </p14:cNvPr>
                <p14:cNvContentPartPr/>
                <p14:nvPr/>
              </p14:nvContentPartPr>
              <p14:xfrm>
                <a:off x="3987804" y="429365"/>
                <a:ext cx="134280" cy="154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38DBAD-0C00-4F93-DC1D-116E9DB580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79164" y="420365"/>
                  <a:ext cx="151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2B4BE3-846D-C815-67DF-4938CC672637}"/>
                    </a:ext>
                  </a:extLst>
                </p14:cNvPr>
                <p14:cNvContentPartPr/>
                <p14:nvPr/>
              </p14:nvContentPartPr>
              <p14:xfrm>
                <a:off x="4243044" y="454565"/>
                <a:ext cx="172080" cy="128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2B4BE3-846D-C815-67DF-4938CC6726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34404" y="445925"/>
                  <a:ext cx="1897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96D855-086B-E96F-419E-419499FDA157}"/>
              </a:ext>
            </a:extLst>
          </p:cNvPr>
          <p:cNvGrpSpPr/>
          <p:nvPr/>
        </p:nvGrpSpPr>
        <p:grpSpPr>
          <a:xfrm>
            <a:off x="4630044" y="455285"/>
            <a:ext cx="360" cy="60480"/>
            <a:chOff x="4630044" y="455285"/>
            <a:chExt cx="360" cy="6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CFBE5E-D3D4-141C-E833-EF2982326828}"/>
                    </a:ext>
                  </a:extLst>
                </p14:cNvPr>
                <p14:cNvContentPartPr/>
                <p14:nvPr/>
              </p14:nvContentPartPr>
              <p14:xfrm>
                <a:off x="4630044" y="455285"/>
                <a:ext cx="360" cy="2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CFBE5E-D3D4-141C-E833-EF29823268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1044" y="44664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30E0F7-D946-FF42-C836-686461273D4A}"/>
                    </a:ext>
                  </a:extLst>
                </p14:cNvPr>
                <p14:cNvContentPartPr/>
                <p14:nvPr/>
              </p14:nvContentPartPr>
              <p14:xfrm>
                <a:off x="4630044" y="515405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30E0F7-D946-FF42-C836-686461273D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1044" y="50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9DD71B-070A-AFFE-74F1-274127D6FE10}"/>
              </a:ext>
            </a:extLst>
          </p:cNvPr>
          <p:cNvGrpSpPr/>
          <p:nvPr/>
        </p:nvGrpSpPr>
        <p:grpSpPr>
          <a:xfrm>
            <a:off x="836724" y="1322885"/>
            <a:ext cx="603360" cy="361800"/>
            <a:chOff x="836724" y="1322885"/>
            <a:chExt cx="60336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5572E8-85B0-D858-3029-F3CC5613140E}"/>
                    </a:ext>
                  </a:extLst>
                </p14:cNvPr>
                <p14:cNvContentPartPr/>
                <p14:nvPr/>
              </p14:nvContentPartPr>
              <p14:xfrm>
                <a:off x="836724" y="1379405"/>
                <a:ext cx="176040" cy="305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5572E8-85B0-D858-3029-F3CC561314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28084" y="1370765"/>
                  <a:ext cx="193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E521CD-52AB-75F9-5B80-1D6113CDE294}"/>
                    </a:ext>
                  </a:extLst>
                </p14:cNvPr>
                <p14:cNvContentPartPr/>
                <p14:nvPr/>
              </p14:nvContentPartPr>
              <p14:xfrm>
                <a:off x="1098444" y="1322885"/>
                <a:ext cx="80640" cy="10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E521CD-52AB-75F9-5B80-1D6113CDE2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9804" y="1313885"/>
                  <a:ext cx="98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9A462C-893C-E3D9-94E2-DEC54573C22F}"/>
                    </a:ext>
                  </a:extLst>
                </p14:cNvPr>
                <p14:cNvContentPartPr/>
                <p14:nvPr/>
              </p14:nvContentPartPr>
              <p14:xfrm>
                <a:off x="1302924" y="1579565"/>
                <a:ext cx="102240" cy="15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9A462C-893C-E3D9-94E2-DEC54573C22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94284" y="1570925"/>
                  <a:ext cx="119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679D17-3E84-9F80-B06C-A44DE7A3ED99}"/>
                    </a:ext>
                  </a:extLst>
                </p14:cNvPr>
                <p14:cNvContentPartPr/>
                <p14:nvPr/>
              </p14:nvContentPartPr>
              <p14:xfrm>
                <a:off x="1332444" y="1643645"/>
                <a:ext cx="10764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679D17-3E84-9F80-B06C-A44DE7A3ED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23444" y="1634645"/>
                  <a:ext cx="1252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9E8FAF1-C57A-FF05-4E69-0275D7CD2582}"/>
                  </a:ext>
                </a:extLst>
              </p14:cNvPr>
              <p14:cNvContentPartPr/>
              <p14:nvPr/>
            </p14:nvContentPartPr>
            <p14:xfrm>
              <a:off x="1665804" y="1359965"/>
              <a:ext cx="129960" cy="304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9E8FAF1-C57A-FF05-4E69-0275D7CD25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56804" y="1350965"/>
                <a:ext cx="14760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D83F6DF-9F71-AB77-22CA-B5D188DA2B89}"/>
              </a:ext>
            </a:extLst>
          </p:cNvPr>
          <p:cNvGrpSpPr/>
          <p:nvPr/>
        </p:nvGrpSpPr>
        <p:grpSpPr>
          <a:xfrm>
            <a:off x="859044" y="1989245"/>
            <a:ext cx="414000" cy="459360"/>
            <a:chOff x="859044" y="1989245"/>
            <a:chExt cx="41400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4314EB-ED6C-7462-5558-361C9F8647EA}"/>
                    </a:ext>
                  </a:extLst>
                </p14:cNvPr>
                <p14:cNvContentPartPr/>
                <p14:nvPr/>
              </p14:nvContentPartPr>
              <p14:xfrm>
                <a:off x="859044" y="2128925"/>
                <a:ext cx="163080" cy="319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4314EB-ED6C-7462-5558-361C9F8647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0044" y="2120285"/>
                  <a:ext cx="180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819E51-117E-C598-E6B5-81AC4BC51FD6}"/>
                    </a:ext>
                  </a:extLst>
                </p14:cNvPr>
                <p14:cNvContentPartPr/>
                <p14:nvPr/>
              </p14:nvContentPartPr>
              <p14:xfrm>
                <a:off x="1120404" y="1989245"/>
                <a:ext cx="152640" cy="143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819E51-117E-C598-E6B5-81AC4BC51F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1764" y="1980605"/>
                  <a:ext cx="1702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C36608-95DD-F055-CBD0-6C1519C85C95}"/>
              </a:ext>
            </a:extLst>
          </p:cNvPr>
          <p:cNvGrpSpPr/>
          <p:nvPr/>
        </p:nvGrpSpPr>
        <p:grpSpPr>
          <a:xfrm>
            <a:off x="1439364" y="2353565"/>
            <a:ext cx="113400" cy="88200"/>
            <a:chOff x="1439364" y="2353565"/>
            <a:chExt cx="113400" cy="8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C7AFB1-810F-28C7-DD5A-D109F84EC956}"/>
                    </a:ext>
                  </a:extLst>
                </p14:cNvPr>
                <p14:cNvContentPartPr/>
                <p14:nvPr/>
              </p14:nvContentPartPr>
              <p14:xfrm>
                <a:off x="1458804" y="2353565"/>
                <a:ext cx="867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C7AFB1-810F-28C7-DD5A-D109F84EC9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50164" y="2344925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A0B653-355F-5A48-286B-6F4A85C5978E}"/>
                    </a:ext>
                  </a:extLst>
                </p14:cNvPr>
                <p14:cNvContentPartPr/>
                <p14:nvPr/>
              </p14:nvContentPartPr>
              <p14:xfrm>
                <a:off x="1439364" y="2441405"/>
                <a:ext cx="11340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A0B653-355F-5A48-286B-6F4A85C597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30724" y="2432405"/>
                  <a:ext cx="1310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6CA8D17-2AA8-DD1F-D023-779A0E2112F1}"/>
                  </a:ext>
                </a:extLst>
              </p14:cNvPr>
              <p14:cNvContentPartPr/>
              <p14:nvPr/>
            </p14:nvContentPartPr>
            <p14:xfrm>
              <a:off x="1757964" y="2129285"/>
              <a:ext cx="163800" cy="291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6CA8D17-2AA8-DD1F-D023-779A0E2112F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748964" y="2120645"/>
                <a:ext cx="181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202CCF3-B7F6-EA72-EFFA-90B68C2E4878}"/>
                  </a:ext>
                </a:extLst>
              </p14:cNvPr>
              <p14:cNvContentPartPr/>
              <p14:nvPr/>
            </p14:nvContentPartPr>
            <p14:xfrm>
              <a:off x="952644" y="2411885"/>
              <a:ext cx="94680" cy="158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202CCF3-B7F6-EA72-EFFA-90B68C2E487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44004" y="2403245"/>
                <a:ext cx="11232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43C29B6D-1085-F3D8-A995-4E6637E1DD28}"/>
              </a:ext>
            </a:extLst>
          </p:cNvPr>
          <p:cNvGrpSpPr/>
          <p:nvPr/>
        </p:nvGrpSpPr>
        <p:grpSpPr>
          <a:xfrm>
            <a:off x="733404" y="2871245"/>
            <a:ext cx="431640" cy="482040"/>
            <a:chOff x="733404" y="2871245"/>
            <a:chExt cx="43164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CA2E10-AB76-2F8A-5CA1-F195A11DE414}"/>
                    </a:ext>
                  </a:extLst>
                </p14:cNvPr>
                <p14:cNvContentPartPr/>
                <p14:nvPr/>
              </p14:nvContentPartPr>
              <p14:xfrm>
                <a:off x="733404" y="3042605"/>
                <a:ext cx="172080" cy="310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CA2E10-AB76-2F8A-5CA1-F195A11DE4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4404" y="3033605"/>
                  <a:ext cx="189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8538D6-D7E6-9959-C615-C94164D2B5F7}"/>
                    </a:ext>
                  </a:extLst>
                </p14:cNvPr>
                <p14:cNvContentPartPr/>
                <p14:nvPr/>
              </p14:nvContentPartPr>
              <p14:xfrm>
                <a:off x="995844" y="2871245"/>
                <a:ext cx="169200" cy="155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8538D6-D7E6-9959-C615-C94164D2B5F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6844" y="2862245"/>
                  <a:ext cx="1868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AF9459-8FCE-B95B-38F2-4AFC908393E6}"/>
              </a:ext>
            </a:extLst>
          </p:cNvPr>
          <p:cNvGrpSpPr/>
          <p:nvPr/>
        </p:nvGrpSpPr>
        <p:grpSpPr>
          <a:xfrm>
            <a:off x="1381044" y="3209645"/>
            <a:ext cx="190800" cy="74160"/>
            <a:chOff x="1381044" y="3209645"/>
            <a:chExt cx="190800" cy="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763F5B-5E00-878B-3C72-B89AF484D27F}"/>
                    </a:ext>
                  </a:extLst>
                </p14:cNvPr>
                <p14:cNvContentPartPr/>
                <p14:nvPr/>
              </p14:nvContentPartPr>
              <p14:xfrm>
                <a:off x="1381044" y="3209645"/>
                <a:ext cx="13608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763F5B-5E00-878B-3C72-B89AF484D2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72404" y="3201005"/>
                  <a:ext cx="15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BD41E68-C188-E64E-5497-9CBF57FF1B20}"/>
                    </a:ext>
                  </a:extLst>
                </p14:cNvPr>
                <p14:cNvContentPartPr/>
                <p14:nvPr/>
              </p14:nvContentPartPr>
              <p14:xfrm>
                <a:off x="1439364" y="3277685"/>
                <a:ext cx="132480" cy="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BD41E68-C188-E64E-5497-9CBF57FF1B2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30724" y="3269045"/>
                  <a:ext cx="1501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23D37CD-8DBB-15C8-C9E1-C031C775A0E9}"/>
                  </a:ext>
                </a:extLst>
              </p14:cNvPr>
              <p14:cNvContentPartPr/>
              <p14:nvPr/>
            </p14:nvContentPartPr>
            <p14:xfrm>
              <a:off x="1780644" y="3005885"/>
              <a:ext cx="174600" cy="253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23D37CD-8DBB-15C8-C9E1-C031C775A0E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771644" y="2996885"/>
                <a:ext cx="19224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3CDA007-CD19-744E-7732-3637F0EDCE75}"/>
              </a:ext>
            </a:extLst>
          </p:cNvPr>
          <p:cNvGrpSpPr/>
          <p:nvPr/>
        </p:nvGrpSpPr>
        <p:grpSpPr>
          <a:xfrm>
            <a:off x="2120124" y="2918045"/>
            <a:ext cx="798120" cy="348480"/>
            <a:chOff x="2120124" y="2918045"/>
            <a:chExt cx="79812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B9AE5B-5CCB-4B6E-DD5F-45FF24CF7DB7}"/>
                    </a:ext>
                  </a:extLst>
                </p14:cNvPr>
                <p14:cNvContentPartPr/>
                <p14:nvPr/>
              </p14:nvContentPartPr>
              <p14:xfrm>
                <a:off x="2120124" y="3161045"/>
                <a:ext cx="21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B9AE5B-5CCB-4B6E-DD5F-45FF24CF7D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11484" y="3152405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BB4029-DE3D-BB5E-86D3-9A6C1FB7A9A5}"/>
                    </a:ext>
                  </a:extLst>
                </p14:cNvPr>
                <p14:cNvContentPartPr/>
                <p14:nvPr/>
              </p14:nvContentPartPr>
              <p14:xfrm>
                <a:off x="2241084" y="2999045"/>
                <a:ext cx="126720" cy="267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BB4029-DE3D-BB5E-86D3-9A6C1FB7A9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32444" y="2990405"/>
                  <a:ext cx="144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FF09E6-4DED-0635-776F-FCBA3837FE09}"/>
                    </a:ext>
                  </a:extLst>
                </p14:cNvPr>
                <p14:cNvContentPartPr/>
                <p14:nvPr/>
              </p14:nvContentPartPr>
              <p14:xfrm>
                <a:off x="2509284" y="3161045"/>
                <a:ext cx="1101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FF09E6-4DED-0635-776F-FCBA3837FE0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00644" y="3152405"/>
                  <a:ext cx="127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B481AD-59C7-37AC-485F-4DD959F046B4}"/>
                    </a:ext>
                  </a:extLst>
                </p14:cNvPr>
                <p14:cNvContentPartPr/>
                <p14:nvPr/>
              </p14:nvContentPartPr>
              <p14:xfrm>
                <a:off x="2567604" y="3200285"/>
                <a:ext cx="9252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B481AD-59C7-37AC-485F-4DD959F046B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58964" y="3191285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15D09A-980A-404B-6434-5B8882DA0212}"/>
                    </a:ext>
                  </a:extLst>
                </p14:cNvPr>
                <p14:cNvContentPartPr/>
                <p14:nvPr/>
              </p14:nvContentPartPr>
              <p14:xfrm>
                <a:off x="2794764" y="2918045"/>
                <a:ext cx="111960" cy="198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15D09A-980A-404B-6434-5B8882DA021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86124" y="2909045"/>
                  <a:ext cx="129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59FAEC-797D-6F4C-1646-7357F7B90B83}"/>
                    </a:ext>
                  </a:extLst>
                </p14:cNvPr>
                <p14:cNvContentPartPr/>
                <p14:nvPr/>
              </p14:nvContentPartPr>
              <p14:xfrm>
                <a:off x="2917884" y="3009125"/>
                <a:ext cx="360" cy="227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59FAEC-797D-6F4C-1646-7357F7B90B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909244" y="3000485"/>
                  <a:ext cx="180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D9F87C9-07FA-EA18-E785-91FF9A7ED7DD}"/>
              </a:ext>
            </a:extLst>
          </p:cNvPr>
          <p:cNvGrpSpPr/>
          <p:nvPr/>
        </p:nvGrpSpPr>
        <p:grpSpPr>
          <a:xfrm>
            <a:off x="737004" y="3675845"/>
            <a:ext cx="417240" cy="464040"/>
            <a:chOff x="737004" y="3675845"/>
            <a:chExt cx="417240" cy="46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732231-DC65-5396-E8F4-D01E45A55C06}"/>
                    </a:ext>
                  </a:extLst>
                </p14:cNvPr>
                <p14:cNvContentPartPr/>
                <p14:nvPr/>
              </p14:nvContentPartPr>
              <p14:xfrm>
                <a:off x="737004" y="3804005"/>
                <a:ext cx="217080" cy="335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732231-DC65-5396-E8F4-D01E45A55C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8364" y="3795005"/>
                  <a:ext cx="2347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AE1BE7-0337-92BA-2A09-DCA3F341CD58}"/>
                    </a:ext>
                  </a:extLst>
                </p14:cNvPr>
                <p14:cNvContentPartPr/>
                <p14:nvPr/>
              </p14:nvContentPartPr>
              <p14:xfrm>
                <a:off x="1020684" y="3675845"/>
                <a:ext cx="133560" cy="165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AE1BE7-0337-92BA-2A09-DCA3F341CD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2044" y="3666845"/>
                  <a:ext cx="1512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F3163C-77BF-04D4-2571-94EDD8AE135F}"/>
              </a:ext>
            </a:extLst>
          </p:cNvPr>
          <p:cNvGrpSpPr/>
          <p:nvPr/>
        </p:nvGrpSpPr>
        <p:grpSpPr>
          <a:xfrm>
            <a:off x="1390764" y="4085165"/>
            <a:ext cx="209880" cy="68760"/>
            <a:chOff x="1390764" y="4085165"/>
            <a:chExt cx="209880" cy="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8191F0-DBE3-AD04-D2D2-A1D1603E3872}"/>
                    </a:ext>
                  </a:extLst>
                </p14:cNvPr>
                <p14:cNvContentPartPr/>
                <p14:nvPr/>
              </p14:nvContentPartPr>
              <p14:xfrm>
                <a:off x="1390764" y="4085165"/>
                <a:ext cx="11412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8191F0-DBE3-AD04-D2D2-A1D1603E38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82124" y="4076525"/>
                  <a:ext cx="13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BA0A05-88F0-8534-254C-565DC0A7D530}"/>
                    </a:ext>
                  </a:extLst>
                </p14:cNvPr>
                <p14:cNvContentPartPr/>
                <p14:nvPr/>
              </p14:nvContentPartPr>
              <p14:xfrm>
                <a:off x="1449084" y="4143485"/>
                <a:ext cx="151560" cy="10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BA0A05-88F0-8534-254C-565DC0A7D5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0444" y="4134845"/>
                  <a:ext cx="1692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14A46F2-2805-1F81-5F54-D50E28FE8115}"/>
                  </a:ext>
                </a:extLst>
              </p14:cNvPr>
              <p14:cNvContentPartPr/>
              <p14:nvPr/>
            </p14:nvContentPartPr>
            <p14:xfrm>
              <a:off x="1916724" y="3938285"/>
              <a:ext cx="155160" cy="202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14A46F2-2805-1F81-5F54-D50E28FE811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08084" y="3929645"/>
                <a:ext cx="17280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64873F9-4C24-70A5-9E7B-DACA242C617C}"/>
              </a:ext>
            </a:extLst>
          </p:cNvPr>
          <p:cNvGrpSpPr/>
          <p:nvPr/>
        </p:nvGrpSpPr>
        <p:grpSpPr>
          <a:xfrm>
            <a:off x="2236044" y="3890765"/>
            <a:ext cx="703800" cy="279000"/>
            <a:chOff x="2236044" y="3890765"/>
            <a:chExt cx="70380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C9F779-5A9F-B217-F0C4-CCD368F11E5A}"/>
                    </a:ext>
                  </a:extLst>
                </p14:cNvPr>
                <p14:cNvContentPartPr/>
                <p14:nvPr/>
              </p14:nvContentPartPr>
              <p14:xfrm>
                <a:off x="2236044" y="4017125"/>
                <a:ext cx="20880" cy="4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C9F779-5A9F-B217-F0C4-CCD368F11E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27404" y="4008485"/>
                  <a:ext cx="3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1453BF-9016-16B6-08F5-83411485BCBE}"/>
                    </a:ext>
                  </a:extLst>
                </p14:cNvPr>
                <p14:cNvContentPartPr/>
                <p14:nvPr/>
              </p14:nvContentPartPr>
              <p14:xfrm>
                <a:off x="2314884" y="3914165"/>
                <a:ext cx="212040" cy="255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1453BF-9016-16B6-08F5-83411485BC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06244" y="3905165"/>
                  <a:ext cx="229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77EA04-139F-01A0-BCB6-09BD84B2F499}"/>
                    </a:ext>
                  </a:extLst>
                </p14:cNvPr>
                <p14:cNvContentPartPr/>
                <p14:nvPr/>
              </p14:nvContentPartPr>
              <p14:xfrm>
                <a:off x="2668404" y="4017125"/>
                <a:ext cx="684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77EA04-139F-01A0-BCB6-09BD84B2F4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59764" y="4008485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16796D-156C-2FDE-934C-CA7BB99ED98D}"/>
                    </a:ext>
                  </a:extLst>
                </p14:cNvPr>
                <p14:cNvContentPartPr/>
                <p14:nvPr/>
              </p14:nvContentPartPr>
              <p14:xfrm>
                <a:off x="2773524" y="3890765"/>
                <a:ext cx="166320" cy="240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16796D-156C-2FDE-934C-CA7BB99ED98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64884" y="3881765"/>
                  <a:ext cx="18396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3203AE5-5891-22FB-F0B8-0D6CD6E84E8B}"/>
              </a:ext>
            </a:extLst>
          </p:cNvPr>
          <p:cNvGrpSpPr/>
          <p:nvPr/>
        </p:nvGrpSpPr>
        <p:grpSpPr>
          <a:xfrm>
            <a:off x="3151524" y="4007765"/>
            <a:ext cx="178200" cy="59400"/>
            <a:chOff x="3151524" y="4007765"/>
            <a:chExt cx="17820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A0E7B6-0F30-EECB-20B8-06D4F3DF2B1C}"/>
                    </a:ext>
                  </a:extLst>
                </p14:cNvPr>
                <p14:cNvContentPartPr/>
                <p14:nvPr/>
              </p14:nvContentPartPr>
              <p14:xfrm>
                <a:off x="3151524" y="4007765"/>
                <a:ext cx="11124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A0E7B6-0F30-EECB-20B8-06D4F3DF2B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42524" y="3998765"/>
                  <a:ext cx="128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21115D-7D34-60C0-8611-0D81A7A9FD19}"/>
                    </a:ext>
                  </a:extLst>
                </p14:cNvPr>
                <p14:cNvContentPartPr/>
                <p14:nvPr/>
              </p14:nvContentPartPr>
              <p14:xfrm>
                <a:off x="3161244" y="4046285"/>
                <a:ext cx="168480" cy="20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21115D-7D34-60C0-8611-0D81A7A9FD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52244" y="4037285"/>
                  <a:ext cx="1861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73C8888-06DC-5B20-18E5-BD753DB1078F}"/>
                  </a:ext>
                </a:extLst>
              </p14:cNvPr>
              <p14:cNvContentPartPr/>
              <p14:nvPr/>
            </p14:nvContentPartPr>
            <p14:xfrm>
              <a:off x="3582444" y="3802925"/>
              <a:ext cx="154440" cy="2451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73C8888-06DC-5B20-18E5-BD753DB1078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73804" y="3794285"/>
                <a:ext cx="17208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18F78-C3A1-EF4C-265D-4BDB4748DB09}"/>
              </a:ext>
            </a:extLst>
          </p:cNvPr>
          <p:cNvGrpSpPr/>
          <p:nvPr/>
        </p:nvGrpSpPr>
        <p:grpSpPr>
          <a:xfrm>
            <a:off x="720444" y="4489805"/>
            <a:ext cx="357480" cy="480960"/>
            <a:chOff x="720444" y="4489805"/>
            <a:chExt cx="35748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8EEA6AC-4E7F-805B-FF49-38AE59B9308A}"/>
                    </a:ext>
                  </a:extLst>
                </p14:cNvPr>
                <p14:cNvContentPartPr/>
                <p14:nvPr/>
              </p14:nvContentPartPr>
              <p14:xfrm>
                <a:off x="720444" y="4669085"/>
                <a:ext cx="231480" cy="301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8EEA6AC-4E7F-805B-FF49-38AE59B930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1804" y="4660085"/>
                  <a:ext cx="249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9C382B-4113-E030-25FB-A4D2428A7117}"/>
                    </a:ext>
                  </a:extLst>
                </p14:cNvPr>
                <p14:cNvContentPartPr/>
                <p14:nvPr/>
              </p14:nvContentPartPr>
              <p14:xfrm>
                <a:off x="988284" y="4489805"/>
                <a:ext cx="70560" cy="154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9C382B-4113-E030-25FB-A4D2428A71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9284" y="4480805"/>
                  <a:ext cx="88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E655FF1-CCCB-C530-CD8E-9841A5AD3C51}"/>
                    </a:ext>
                  </a:extLst>
                </p14:cNvPr>
                <p14:cNvContentPartPr/>
                <p14:nvPr/>
              </p14:nvContentPartPr>
              <p14:xfrm>
                <a:off x="1069644" y="4555685"/>
                <a:ext cx="8280" cy="153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E655FF1-CCCB-C530-CD8E-9841A5AD3C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0644" y="4547045"/>
                  <a:ext cx="259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3E1400-2F27-4F8B-A95F-8351D7D6BE5A}"/>
              </a:ext>
            </a:extLst>
          </p:cNvPr>
          <p:cNvGrpSpPr/>
          <p:nvPr/>
        </p:nvGrpSpPr>
        <p:grpSpPr>
          <a:xfrm>
            <a:off x="1293204" y="4844045"/>
            <a:ext cx="136080" cy="49320"/>
            <a:chOff x="1293204" y="4844045"/>
            <a:chExt cx="136080" cy="4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4FD5B96-94CA-8F34-707D-8C2E4F84B29E}"/>
                    </a:ext>
                  </a:extLst>
                </p14:cNvPr>
                <p14:cNvContentPartPr/>
                <p14:nvPr/>
              </p14:nvContentPartPr>
              <p14:xfrm>
                <a:off x="1320924" y="4844045"/>
                <a:ext cx="88200" cy="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4FD5B96-94CA-8F34-707D-8C2E4F84B2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12284" y="4835045"/>
                  <a:ext cx="105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DC37F56-8856-EB09-0EE3-102C5A69FCE8}"/>
                    </a:ext>
                  </a:extLst>
                </p14:cNvPr>
                <p14:cNvContentPartPr/>
                <p14:nvPr/>
              </p14:nvContentPartPr>
              <p14:xfrm>
                <a:off x="1293204" y="4882925"/>
                <a:ext cx="136080" cy="1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DC37F56-8856-EB09-0EE3-102C5A69FCE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84564" y="4874285"/>
                  <a:ext cx="1537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71F7CB0-EE9A-8FD9-1D41-59449C900E3F}"/>
                  </a:ext>
                </a:extLst>
              </p14:cNvPr>
              <p14:cNvContentPartPr/>
              <p14:nvPr/>
            </p14:nvContentPartPr>
            <p14:xfrm>
              <a:off x="1878204" y="4644965"/>
              <a:ext cx="174960" cy="2336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71F7CB0-EE9A-8FD9-1D41-59449C900E3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69204" y="4636325"/>
                <a:ext cx="1926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BDFB07-B8C7-85A8-CF62-B93228860968}"/>
                  </a:ext>
                </a:extLst>
              </p14:cNvPr>
              <p14:cNvContentPartPr/>
              <p14:nvPr/>
            </p14:nvContentPartPr>
            <p14:xfrm>
              <a:off x="2227404" y="4785725"/>
              <a:ext cx="360" cy="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BDFB07-B8C7-85A8-CF62-B9322886096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18404" y="47767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67811C45-AEF0-E95B-FAD3-58A4F0F85662}"/>
              </a:ext>
            </a:extLst>
          </p:cNvPr>
          <p:cNvGrpSpPr/>
          <p:nvPr/>
        </p:nvGrpSpPr>
        <p:grpSpPr>
          <a:xfrm>
            <a:off x="2407404" y="4618685"/>
            <a:ext cx="577800" cy="234000"/>
            <a:chOff x="2407404" y="4618685"/>
            <a:chExt cx="577800" cy="2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7172C7C-10D5-9636-A863-417C62F9BC26}"/>
                    </a:ext>
                  </a:extLst>
                </p14:cNvPr>
                <p14:cNvContentPartPr/>
                <p14:nvPr/>
              </p14:nvContentPartPr>
              <p14:xfrm>
                <a:off x="2407404" y="4618685"/>
                <a:ext cx="157320" cy="234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7172C7C-10D5-9636-A863-417C62F9BC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98764" y="4610045"/>
                  <a:ext cx="174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133E49-C35C-F97B-B003-DB154C3E9FA5}"/>
                    </a:ext>
                  </a:extLst>
                </p14:cNvPr>
                <p14:cNvContentPartPr/>
                <p14:nvPr/>
              </p14:nvContentPartPr>
              <p14:xfrm>
                <a:off x="2684604" y="4766285"/>
                <a:ext cx="36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133E49-C35C-F97B-B003-DB154C3E9F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75604" y="4757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B38B1D-7170-74A9-317C-43980B5ECA46}"/>
                    </a:ext>
                  </a:extLst>
                </p14:cNvPr>
                <p14:cNvContentPartPr/>
                <p14:nvPr/>
              </p14:nvContentPartPr>
              <p14:xfrm>
                <a:off x="2831124" y="4660805"/>
                <a:ext cx="154080" cy="181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B38B1D-7170-74A9-317C-43980B5ECA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22484" y="4651805"/>
                  <a:ext cx="1717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28020B1-8A69-1960-4F98-7C9F2542ABAD}"/>
              </a:ext>
            </a:extLst>
          </p:cNvPr>
          <p:cNvGrpSpPr/>
          <p:nvPr/>
        </p:nvGrpSpPr>
        <p:grpSpPr>
          <a:xfrm>
            <a:off x="3161244" y="4561805"/>
            <a:ext cx="1143720" cy="310320"/>
            <a:chOff x="3161244" y="4561805"/>
            <a:chExt cx="11437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289E72-340A-3375-9413-E85E2C4A39EB}"/>
                    </a:ext>
                  </a:extLst>
                </p14:cNvPr>
                <p14:cNvContentPartPr/>
                <p14:nvPr/>
              </p14:nvContentPartPr>
              <p14:xfrm>
                <a:off x="3161244" y="4776005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289E72-340A-3375-9413-E85E2C4A39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2244" y="4767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B96A02-0CB0-8F72-5F5D-5F1B60F83549}"/>
                    </a:ext>
                  </a:extLst>
                </p14:cNvPr>
                <p14:cNvContentPartPr/>
                <p14:nvPr/>
              </p14:nvContentPartPr>
              <p14:xfrm>
                <a:off x="3251964" y="4648205"/>
                <a:ext cx="197280" cy="223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B96A02-0CB0-8F72-5F5D-5F1B60F8354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42964" y="4639205"/>
                  <a:ext cx="214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221BB5-B581-4D3D-1920-973A92D1737A}"/>
                    </a:ext>
                  </a:extLst>
                </p14:cNvPr>
                <p14:cNvContentPartPr/>
                <p14:nvPr/>
              </p14:nvContentPartPr>
              <p14:xfrm>
                <a:off x="3588924" y="4717685"/>
                <a:ext cx="13680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221BB5-B581-4D3D-1920-973A92D1737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80284" y="4708685"/>
                  <a:ext cx="15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BEABF98-9399-0D2A-080A-6CDDBB767BA9}"/>
                    </a:ext>
                  </a:extLst>
                </p14:cNvPr>
                <p14:cNvContentPartPr/>
                <p14:nvPr/>
              </p14:nvContentPartPr>
              <p14:xfrm>
                <a:off x="3618444" y="4785725"/>
                <a:ext cx="149400" cy="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BEABF98-9399-0D2A-080A-6CDDBB767B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09444" y="4776725"/>
                  <a:ext cx="16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62773E3-799C-1E38-9CF5-C9FF60E99009}"/>
                    </a:ext>
                  </a:extLst>
                </p14:cNvPr>
                <p14:cNvContentPartPr/>
                <p14:nvPr/>
              </p14:nvContentPartPr>
              <p14:xfrm>
                <a:off x="3886644" y="4586285"/>
                <a:ext cx="251280" cy="229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62773E3-799C-1E38-9CF5-C9FF60E990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78004" y="4577645"/>
                  <a:ext cx="268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C6ABE96-1B9C-80A1-CE3D-551A6AFDD2E0}"/>
                    </a:ext>
                  </a:extLst>
                </p14:cNvPr>
                <p14:cNvContentPartPr/>
                <p14:nvPr/>
              </p14:nvContentPartPr>
              <p14:xfrm>
                <a:off x="4154124" y="4561805"/>
                <a:ext cx="150840" cy="202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C6ABE96-1B9C-80A1-CE3D-551A6AFDD2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45484" y="4553165"/>
                  <a:ext cx="16848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E46B02-9F61-861F-0158-831BC7339E75}"/>
              </a:ext>
            </a:extLst>
          </p:cNvPr>
          <p:cNvGrpSpPr/>
          <p:nvPr/>
        </p:nvGrpSpPr>
        <p:grpSpPr>
          <a:xfrm>
            <a:off x="758604" y="5251565"/>
            <a:ext cx="431640" cy="353520"/>
            <a:chOff x="758604" y="5251565"/>
            <a:chExt cx="43164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2117A2D-B272-3305-0444-2F843B207025}"/>
                    </a:ext>
                  </a:extLst>
                </p14:cNvPr>
                <p14:cNvContentPartPr/>
                <p14:nvPr/>
              </p14:nvContentPartPr>
              <p14:xfrm>
                <a:off x="758604" y="5367845"/>
                <a:ext cx="233640" cy="237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2117A2D-B272-3305-0444-2F843B20702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9964" y="5358845"/>
                  <a:ext cx="251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EA4147-FE75-56E7-439E-26F6EC5FEE70}"/>
                    </a:ext>
                  </a:extLst>
                </p14:cNvPr>
                <p14:cNvContentPartPr/>
                <p14:nvPr/>
              </p14:nvContentPartPr>
              <p14:xfrm>
                <a:off x="1020684" y="5252645"/>
                <a:ext cx="98280" cy="137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EA4147-FE75-56E7-439E-26F6EC5FEE7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2044" y="5243645"/>
                  <a:ext cx="115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CDA8937-BAD6-EB48-F21D-8A254EE6D6F5}"/>
                    </a:ext>
                  </a:extLst>
                </p14:cNvPr>
                <p14:cNvContentPartPr/>
                <p14:nvPr/>
              </p14:nvContentPartPr>
              <p14:xfrm>
                <a:off x="1059924" y="5251565"/>
                <a:ext cx="130320" cy="30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CDA8937-BAD6-EB48-F21D-8A254EE6D6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0924" y="5242925"/>
                  <a:ext cx="1479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F87787F-203A-71F7-4E65-6654A3F7F982}"/>
              </a:ext>
            </a:extLst>
          </p:cNvPr>
          <p:cNvGrpSpPr/>
          <p:nvPr/>
        </p:nvGrpSpPr>
        <p:grpSpPr>
          <a:xfrm>
            <a:off x="1302924" y="5506085"/>
            <a:ext cx="224280" cy="60120"/>
            <a:chOff x="1302924" y="5506085"/>
            <a:chExt cx="224280" cy="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E121158-9383-FD32-5E1A-CEEAE1151FC7}"/>
                    </a:ext>
                  </a:extLst>
                </p14:cNvPr>
                <p14:cNvContentPartPr/>
                <p14:nvPr/>
              </p14:nvContentPartPr>
              <p14:xfrm>
                <a:off x="1302924" y="5506085"/>
                <a:ext cx="140760" cy="9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E121158-9383-FD32-5E1A-CEEAE1151F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94284" y="5497445"/>
                  <a:ext cx="158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78ACFA5-A3F5-3102-8F36-1FD2CA2793BC}"/>
                    </a:ext>
                  </a:extLst>
                </p14:cNvPr>
                <p14:cNvContentPartPr/>
                <p14:nvPr/>
              </p14:nvContentPartPr>
              <p14:xfrm>
                <a:off x="1361244" y="5553965"/>
                <a:ext cx="165960" cy="122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78ACFA5-A3F5-3102-8F36-1FD2CA2793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52604" y="5545325"/>
                  <a:ext cx="1836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4E0937E-B2FA-3D51-8B88-3044FCC99DFA}"/>
                  </a:ext>
                </a:extLst>
              </p14:cNvPr>
              <p14:cNvContentPartPr/>
              <p14:nvPr/>
            </p14:nvContentPartPr>
            <p14:xfrm>
              <a:off x="1890084" y="5322125"/>
              <a:ext cx="261360" cy="2606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4E0937E-B2FA-3D51-8B88-3044FCC99DF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881444" y="5313125"/>
                <a:ext cx="27900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35CAC69-56F3-B9F4-4022-D9621F768EC1}"/>
              </a:ext>
            </a:extLst>
          </p:cNvPr>
          <p:cNvGrpSpPr/>
          <p:nvPr/>
        </p:nvGrpSpPr>
        <p:grpSpPr>
          <a:xfrm>
            <a:off x="2324604" y="5301245"/>
            <a:ext cx="423720" cy="225000"/>
            <a:chOff x="2324604" y="5301245"/>
            <a:chExt cx="42372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536267-43B1-240F-9030-9F0B16B46756}"/>
                    </a:ext>
                  </a:extLst>
                </p14:cNvPr>
                <p14:cNvContentPartPr/>
                <p14:nvPr/>
              </p14:nvContentPartPr>
              <p14:xfrm>
                <a:off x="2324604" y="5495645"/>
                <a:ext cx="360" cy="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536267-43B1-240F-9030-9F0B16B467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15964" y="5487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B9B800-4043-2DAB-9305-5C77F1F758D9}"/>
                    </a:ext>
                  </a:extLst>
                </p14:cNvPr>
                <p14:cNvContentPartPr/>
                <p14:nvPr/>
              </p14:nvContentPartPr>
              <p14:xfrm>
                <a:off x="2485164" y="5301245"/>
                <a:ext cx="263160" cy="225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B9B800-4043-2DAB-9305-5C77F1F758D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76164" y="5292605"/>
                  <a:ext cx="2808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4ABDDA9-D8AE-228F-A318-1D93A43F8EEF}"/>
              </a:ext>
            </a:extLst>
          </p:cNvPr>
          <p:cNvGrpSpPr/>
          <p:nvPr/>
        </p:nvGrpSpPr>
        <p:grpSpPr>
          <a:xfrm>
            <a:off x="2917884" y="5315285"/>
            <a:ext cx="288720" cy="241920"/>
            <a:chOff x="2917884" y="5315285"/>
            <a:chExt cx="28872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22922B3-36E8-4074-5750-D207023191BE}"/>
                    </a:ext>
                  </a:extLst>
                </p14:cNvPr>
                <p14:cNvContentPartPr/>
                <p14:nvPr/>
              </p14:nvContentPartPr>
              <p14:xfrm>
                <a:off x="2917884" y="5456765"/>
                <a:ext cx="360" cy="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22922B3-36E8-4074-5750-D207023191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9244" y="5447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709F85-6AE2-FB1D-55CA-9E9AD6147BF3}"/>
                    </a:ext>
                  </a:extLst>
                </p14:cNvPr>
                <p14:cNvContentPartPr/>
                <p14:nvPr/>
              </p14:nvContentPartPr>
              <p14:xfrm>
                <a:off x="3008604" y="5315285"/>
                <a:ext cx="198000" cy="241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709F85-6AE2-FB1D-55CA-9E9AD6147BF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99604" y="5306285"/>
                  <a:ext cx="2156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60E4859-AEA2-7F8E-A826-D5C5C06716F4}"/>
              </a:ext>
            </a:extLst>
          </p:cNvPr>
          <p:cNvGrpSpPr/>
          <p:nvPr/>
        </p:nvGrpSpPr>
        <p:grpSpPr>
          <a:xfrm>
            <a:off x="3377244" y="5243645"/>
            <a:ext cx="1501560" cy="316440"/>
            <a:chOff x="3377244" y="5243645"/>
            <a:chExt cx="150156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89B2105-6B61-2B09-2F4F-C194235F18DC}"/>
                    </a:ext>
                  </a:extLst>
                </p14:cNvPr>
                <p14:cNvContentPartPr/>
                <p14:nvPr/>
              </p14:nvContentPartPr>
              <p14:xfrm>
                <a:off x="3377244" y="5466845"/>
                <a:ext cx="7920" cy="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89B2105-6B61-2B09-2F4F-C194235F18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368604" y="545784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38D7B2-4449-CC8C-0ABA-0C27B058F9B6}"/>
                    </a:ext>
                  </a:extLst>
                </p14:cNvPr>
                <p14:cNvContentPartPr/>
                <p14:nvPr/>
              </p14:nvContentPartPr>
              <p14:xfrm>
                <a:off x="3442764" y="5318165"/>
                <a:ext cx="210600" cy="241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38D7B2-4449-CC8C-0ABA-0C27B058F9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33764" y="5309525"/>
                  <a:ext cx="228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0D1E520-F075-DD40-007A-6B73A55B24B7}"/>
                    </a:ext>
                  </a:extLst>
                </p14:cNvPr>
                <p14:cNvContentPartPr/>
                <p14:nvPr/>
              </p14:nvContentPartPr>
              <p14:xfrm>
                <a:off x="3803124" y="5466845"/>
                <a:ext cx="360" cy="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0D1E520-F075-DD40-007A-6B73A55B24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4124" y="5457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27D438E-1C20-EF76-3423-F35D8362BD95}"/>
                    </a:ext>
                  </a:extLst>
                </p14:cNvPr>
                <p14:cNvContentPartPr/>
                <p14:nvPr/>
              </p14:nvContentPartPr>
              <p14:xfrm>
                <a:off x="3901404" y="5313485"/>
                <a:ext cx="239040" cy="241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27D438E-1C20-EF76-3423-F35D8362BD9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92764" y="5304485"/>
                  <a:ext cx="256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077C1D0-3BCA-EACD-0A21-167565841B96}"/>
                    </a:ext>
                  </a:extLst>
                </p14:cNvPr>
                <p14:cNvContentPartPr/>
                <p14:nvPr/>
              </p14:nvContentPartPr>
              <p14:xfrm>
                <a:off x="4230804" y="5427605"/>
                <a:ext cx="83160" cy="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077C1D0-3BCA-EACD-0A21-167565841B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22164" y="5418965"/>
                  <a:ext cx="100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91B7F4-8BB5-7B29-73F8-7CDBA9706793}"/>
                    </a:ext>
                  </a:extLst>
                </p14:cNvPr>
                <p14:cNvContentPartPr/>
                <p14:nvPr/>
              </p14:nvContentPartPr>
              <p14:xfrm>
                <a:off x="4230804" y="5476565"/>
                <a:ext cx="120960" cy="28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91B7F4-8BB5-7B29-73F8-7CDBA970679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22164" y="5467565"/>
                  <a:ext cx="138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D391834-70D6-6031-D946-2FBDC7047CCD}"/>
                    </a:ext>
                  </a:extLst>
                </p14:cNvPr>
                <p14:cNvContentPartPr/>
                <p14:nvPr/>
              </p14:nvContentPartPr>
              <p14:xfrm>
                <a:off x="4464444" y="5243645"/>
                <a:ext cx="159840" cy="293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D391834-70D6-6031-D946-2FBDC7047CC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55444" y="5235005"/>
                  <a:ext cx="177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1405F1F-E389-C0AE-E4E2-543F137EC671}"/>
                    </a:ext>
                  </a:extLst>
                </p14:cNvPr>
                <p14:cNvContentPartPr/>
                <p14:nvPr/>
              </p14:nvContentPartPr>
              <p14:xfrm>
                <a:off x="4711764" y="5314205"/>
                <a:ext cx="167040" cy="236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1405F1F-E389-C0AE-E4E2-543F137EC6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03124" y="5305565"/>
                  <a:ext cx="184680" cy="2538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CC22CFB-D694-4E04-291D-A75116EE3216}"/>
              </a:ext>
            </a:extLst>
          </p:cNvPr>
          <p:cNvCxnSpPr/>
          <p:nvPr/>
        </p:nvCxnSpPr>
        <p:spPr>
          <a:xfrm>
            <a:off x="5311302" y="1021404"/>
            <a:ext cx="77822" cy="46692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B3816CD-9F8A-A8A7-6398-25CC1F57EFE1}"/>
              </a:ext>
            </a:extLst>
          </p:cNvPr>
          <p:cNvGrpSpPr/>
          <p:nvPr/>
        </p:nvGrpSpPr>
        <p:grpSpPr>
          <a:xfrm>
            <a:off x="7421844" y="341885"/>
            <a:ext cx="1021680" cy="457200"/>
            <a:chOff x="7421844" y="341885"/>
            <a:chExt cx="102168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1FEF77-AD3F-1138-2A9D-958CBD6C2409}"/>
                    </a:ext>
                  </a:extLst>
                </p14:cNvPr>
                <p14:cNvContentPartPr/>
                <p14:nvPr/>
              </p14:nvContentPartPr>
              <p14:xfrm>
                <a:off x="7460364" y="408125"/>
                <a:ext cx="137160" cy="299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1FEF77-AD3F-1138-2A9D-958CBD6C24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51364" y="399485"/>
                  <a:ext cx="154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B56D83-5B7D-05B3-C397-8B92C2FF1F3A}"/>
                    </a:ext>
                  </a:extLst>
                </p14:cNvPr>
                <p14:cNvContentPartPr/>
                <p14:nvPr/>
              </p14:nvContentPartPr>
              <p14:xfrm>
                <a:off x="7721364" y="427565"/>
                <a:ext cx="50760" cy="257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B56D83-5B7D-05B3-C397-8B92C2FF1F3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12724" y="418565"/>
                  <a:ext cx="68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D6F58ED-3B83-9B4B-C033-431EC0FFD09E}"/>
                    </a:ext>
                  </a:extLst>
                </p14:cNvPr>
                <p14:cNvContentPartPr/>
                <p14:nvPr/>
              </p14:nvContentPartPr>
              <p14:xfrm>
                <a:off x="7421844" y="341885"/>
                <a:ext cx="496080" cy="115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D6F58ED-3B83-9B4B-C033-431EC0FFD0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12844" y="332885"/>
                  <a:ext cx="513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E627F32-ED65-9D7E-DC3A-97AE9F82862A}"/>
                    </a:ext>
                  </a:extLst>
                </p14:cNvPr>
                <p14:cNvContentPartPr/>
                <p14:nvPr/>
              </p14:nvContentPartPr>
              <p14:xfrm>
                <a:off x="7924764" y="525125"/>
                <a:ext cx="119880" cy="273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E627F32-ED65-9D7E-DC3A-97AE9F8286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15764" y="516125"/>
                  <a:ext cx="137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9F97FF8-63EF-273C-3869-0A8AB07089F0}"/>
                    </a:ext>
                  </a:extLst>
                </p14:cNvPr>
                <p14:cNvContentPartPr/>
                <p14:nvPr/>
              </p14:nvContentPartPr>
              <p14:xfrm>
                <a:off x="8167044" y="512885"/>
                <a:ext cx="104040" cy="120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9F97FF8-63EF-273C-3869-0A8AB07089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58044" y="504245"/>
                  <a:ext cx="121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51708BA-0F5C-C155-DEF0-6033B47150E9}"/>
                    </a:ext>
                  </a:extLst>
                </p14:cNvPr>
                <p14:cNvContentPartPr/>
                <p14:nvPr/>
              </p14:nvContentPartPr>
              <p14:xfrm>
                <a:off x="8328684" y="524765"/>
                <a:ext cx="114840" cy="138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1708BA-0F5C-C155-DEF0-6033B47150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19684" y="515765"/>
                  <a:ext cx="1324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9F3AAC3-3092-B540-EE05-F2A1607F96AD}"/>
              </a:ext>
            </a:extLst>
          </p:cNvPr>
          <p:cNvGrpSpPr/>
          <p:nvPr/>
        </p:nvGrpSpPr>
        <p:grpSpPr>
          <a:xfrm>
            <a:off x="8593284" y="320285"/>
            <a:ext cx="524160" cy="320400"/>
            <a:chOff x="8593284" y="320285"/>
            <a:chExt cx="52416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257E651-DB34-99BA-E87A-C20C7B28127C}"/>
                    </a:ext>
                  </a:extLst>
                </p14:cNvPr>
                <p14:cNvContentPartPr/>
                <p14:nvPr/>
              </p14:nvContentPartPr>
              <p14:xfrm>
                <a:off x="8593284" y="494885"/>
                <a:ext cx="128520" cy="109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257E651-DB34-99BA-E87A-C20C7B2812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84284" y="485885"/>
                  <a:ext cx="146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E07A97-2B73-46ED-C27D-0A782291D2E0}"/>
                    </a:ext>
                  </a:extLst>
                </p14:cNvPr>
                <p14:cNvContentPartPr/>
                <p14:nvPr/>
              </p14:nvContentPartPr>
              <p14:xfrm>
                <a:off x="8812884" y="485885"/>
                <a:ext cx="149760" cy="151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E07A97-2B73-46ED-C27D-0A782291D2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04244" y="477245"/>
                  <a:ext cx="167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87DEBE7-C79E-5E5A-3FCD-8B54D0C72938}"/>
                    </a:ext>
                  </a:extLst>
                </p14:cNvPr>
                <p14:cNvContentPartPr/>
                <p14:nvPr/>
              </p14:nvContentPartPr>
              <p14:xfrm>
                <a:off x="8817204" y="457085"/>
                <a:ext cx="102960" cy="183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87DEBE7-C79E-5E5A-3FCD-8B54D0C7293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08564" y="448085"/>
                  <a:ext cx="120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3F2DBFC-B0B4-1659-6A41-3FDE5E9BAFFE}"/>
                    </a:ext>
                  </a:extLst>
                </p14:cNvPr>
                <p14:cNvContentPartPr/>
                <p14:nvPr/>
              </p14:nvContentPartPr>
              <p14:xfrm>
                <a:off x="8997204" y="505325"/>
                <a:ext cx="120240" cy="133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3F2DBFC-B0B4-1659-6A41-3FDE5E9BAF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88204" y="496685"/>
                  <a:ext cx="137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CC2C18F-4C0B-E646-8F9A-AFE7AA765393}"/>
                    </a:ext>
                  </a:extLst>
                </p14:cNvPr>
                <p14:cNvContentPartPr/>
                <p14:nvPr/>
              </p14:nvContentPartPr>
              <p14:xfrm>
                <a:off x="9085404" y="320285"/>
                <a:ext cx="360" cy="73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CC2C18F-4C0B-E646-8F9A-AFE7AA76539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76764" y="311645"/>
                  <a:ext cx="180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BA7C95B-C1DD-01A2-38BF-DD3375BFAC8D}"/>
              </a:ext>
            </a:extLst>
          </p:cNvPr>
          <p:cNvGrpSpPr/>
          <p:nvPr/>
        </p:nvGrpSpPr>
        <p:grpSpPr>
          <a:xfrm>
            <a:off x="9308964" y="389045"/>
            <a:ext cx="48960" cy="248760"/>
            <a:chOff x="9308964" y="389045"/>
            <a:chExt cx="4896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8EB7E0A-CE6A-26E7-F52E-1C1C7DC1AF48}"/>
                    </a:ext>
                  </a:extLst>
                </p14:cNvPr>
                <p14:cNvContentPartPr/>
                <p14:nvPr/>
              </p14:nvContentPartPr>
              <p14:xfrm>
                <a:off x="9308964" y="389045"/>
                <a:ext cx="8280" cy="155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8EB7E0A-CE6A-26E7-F52E-1C1C7DC1AF4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99964" y="380045"/>
                  <a:ext cx="25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EA2EE78-94C9-7BFF-30DA-0538287C5341}"/>
                    </a:ext>
                  </a:extLst>
                </p14:cNvPr>
                <p14:cNvContentPartPr/>
                <p14:nvPr/>
              </p14:nvContentPartPr>
              <p14:xfrm>
                <a:off x="9342804" y="622325"/>
                <a:ext cx="15120" cy="15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EA2EE78-94C9-7BFF-30DA-0538287C534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34164" y="613685"/>
                  <a:ext cx="327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78CDFA7-1D97-947A-0C3A-FE43B7356498}"/>
                  </a:ext>
                </a:extLst>
              </p14:cNvPr>
              <p14:cNvContentPartPr/>
              <p14:nvPr/>
            </p14:nvContentPartPr>
            <p14:xfrm>
              <a:off x="6240684" y="1361045"/>
              <a:ext cx="181440" cy="2257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78CDFA7-1D97-947A-0C3A-FE43B735649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31684" y="1352405"/>
                <a:ext cx="19908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593F9B9-B0C1-5798-E340-CF55DA5ED8FA}"/>
              </a:ext>
            </a:extLst>
          </p:cNvPr>
          <p:cNvGrpSpPr/>
          <p:nvPr/>
        </p:nvGrpSpPr>
        <p:grpSpPr>
          <a:xfrm>
            <a:off x="6585204" y="1379765"/>
            <a:ext cx="371520" cy="187920"/>
            <a:chOff x="6585204" y="1379765"/>
            <a:chExt cx="37152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993200E-55A0-4D0F-A413-DD29D3B71CF9}"/>
                    </a:ext>
                  </a:extLst>
                </p14:cNvPr>
                <p14:cNvContentPartPr/>
                <p14:nvPr/>
              </p14:nvContentPartPr>
              <p14:xfrm>
                <a:off x="6604644" y="1389125"/>
                <a:ext cx="38520" cy="166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993200E-55A0-4D0F-A413-DD29D3B71C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96004" y="1380485"/>
                  <a:ext cx="56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464D07-51F4-6E35-839F-B57E3C178F54}"/>
                    </a:ext>
                  </a:extLst>
                </p14:cNvPr>
                <p14:cNvContentPartPr/>
                <p14:nvPr/>
              </p14:nvContentPartPr>
              <p14:xfrm>
                <a:off x="6585204" y="1477685"/>
                <a:ext cx="159480" cy="20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464D07-51F4-6E35-839F-B57E3C178F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76564" y="1468685"/>
                  <a:ext cx="177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744CB6C-BCF3-E70D-D21F-E2FB4A31F36C}"/>
                    </a:ext>
                  </a:extLst>
                </p14:cNvPr>
                <p14:cNvContentPartPr/>
                <p14:nvPr/>
              </p14:nvContentPartPr>
              <p14:xfrm>
                <a:off x="6787884" y="1379765"/>
                <a:ext cx="168840" cy="187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744CB6C-BCF3-E70D-D21F-E2FB4A31F36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78884" y="1371125"/>
                  <a:ext cx="1864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E6CF6C2-9C71-E5A8-53E1-0BDB9C252651}"/>
              </a:ext>
            </a:extLst>
          </p:cNvPr>
          <p:cNvGrpSpPr/>
          <p:nvPr/>
        </p:nvGrpSpPr>
        <p:grpSpPr>
          <a:xfrm>
            <a:off x="7412124" y="1458605"/>
            <a:ext cx="145800" cy="78120"/>
            <a:chOff x="7412124" y="1458605"/>
            <a:chExt cx="145800" cy="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6FFE259-3743-7FC6-1C8C-5F74C8D01430}"/>
                    </a:ext>
                  </a:extLst>
                </p14:cNvPr>
                <p14:cNvContentPartPr/>
                <p14:nvPr/>
              </p14:nvContentPartPr>
              <p14:xfrm>
                <a:off x="7421844" y="1458605"/>
                <a:ext cx="131400" cy="10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6FFE259-3743-7FC6-1C8C-5F74C8D014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12844" y="1449605"/>
                  <a:ext cx="149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E019908-E882-57F9-994B-2228DA1B4CE0}"/>
                    </a:ext>
                  </a:extLst>
                </p14:cNvPr>
                <p14:cNvContentPartPr/>
                <p14:nvPr/>
              </p14:nvContentPartPr>
              <p14:xfrm>
                <a:off x="7412124" y="1536365"/>
                <a:ext cx="145800" cy="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E019908-E882-57F9-994B-2228DA1B4C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03484" y="1527725"/>
                  <a:ext cx="1634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3426A9C-80FE-B305-FC0B-F245800D1DE9}"/>
                  </a:ext>
                </a:extLst>
              </p14:cNvPr>
              <p14:cNvContentPartPr/>
              <p14:nvPr/>
            </p14:nvContentPartPr>
            <p14:xfrm>
              <a:off x="6319164" y="1992845"/>
              <a:ext cx="243720" cy="2844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3426A9C-80FE-B305-FC0B-F245800D1DE9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310164" y="1984205"/>
                <a:ext cx="26136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BCE69C6-A3B3-5BF3-FE68-AF763E79FEA7}"/>
              </a:ext>
            </a:extLst>
          </p:cNvPr>
          <p:cNvGrpSpPr/>
          <p:nvPr/>
        </p:nvGrpSpPr>
        <p:grpSpPr>
          <a:xfrm>
            <a:off x="6721284" y="1966205"/>
            <a:ext cx="510120" cy="283680"/>
            <a:chOff x="6721284" y="1966205"/>
            <a:chExt cx="51012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EB32422-6904-7A9B-FB19-B14B774B1159}"/>
                    </a:ext>
                  </a:extLst>
                </p14:cNvPr>
                <p14:cNvContentPartPr/>
                <p14:nvPr/>
              </p14:nvContentPartPr>
              <p14:xfrm>
                <a:off x="6770244" y="2023085"/>
                <a:ext cx="21960" cy="186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EB32422-6904-7A9B-FB19-B14B774B11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761244" y="2014445"/>
                  <a:ext cx="39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02A18A0-9816-EB45-70DB-F70AF61B7830}"/>
                    </a:ext>
                  </a:extLst>
                </p14:cNvPr>
                <p14:cNvContentPartPr/>
                <p14:nvPr/>
              </p14:nvContentPartPr>
              <p14:xfrm>
                <a:off x="6721284" y="2110565"/>
                <a:ext cx="182520" cy="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02A18A0-9816-EB45-70DB-F70AF61B783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712644" y="2101565"/>
                  <a:ext cx="20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8DB2209-2732-B177-7540-BC3AB63D6460}"/>
                    </a:ext>
                  </a:extLst>
                </p14:cNvPr>
                <p14:cNvContentPartPr/>
                <p14:nvPr/>
              </p14:nvContentPartPr>
              <p14:xfrm>
                <a:off x="7054284" y="1966205"/>
                <a:ext cx="177120" cy="283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8DB2209-2732-B177-7540-BC3AB63D64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045644" y="1957205"/>
                  <a:ext cx="19476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623CDC-8A4E-F918-FF3A-A7A7EDB527C4}"/>
                  </a:ext>
                </a:extLst>
              </p14:cNvPr>
              <p14:cNvContentPartPr/>
              <p14:nvPr/>
            </p14:nvContentPartPr>
            <p14:xfrm>
              <a:off x="7568004" y="2100845"/>
              <a:ext cx="145080" cy="3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623CDC-8A4E-F918-FF3A-A7A7EDB527C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59004" y="2091845"/>
                <a:ext cx="162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45CBD18-0367-6505-772F-1C61640AB23C}"/>
                  </a:ext>
                </a:extLst>
              </p14:cNvPr>
              <p14:cNvContentPartPr/>
              <p14:nvPr/>
            </p14:nvContentPartPr>
            <p14:xfrm>
              <a:off x="7596804" y="2217485"/>
              <a:ext cx="163440" cy="3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45CBD18-0367-6505-772F-1C61640AB23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588164" y="2208845"/>
                <a:ext cx="181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B1662B4-D517-153B-0C11-8066696276C9}"/>
                  </a:ext>
                </a:extLst>
              </p14:cNvPr>
              <p14:cNvContentPartPr/>
              <p14:nvPr/>
            </p14:nvContentPartPr>
            <p14:xfrm>
              <a:off x="8098644" y="2009045"/>
              <a:ext cx="186840" cy="2516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B1662B4-D517-153B-0C11-8066696276C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089644" y="2000405"/>
                <a:ext cx="20448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C2351ED-FC8E-4639-999B-C28138E0358B}"/>
              </a:ext>
            </a:extLst>
          </p:cNvPr>
          <p:cNvGrpSpPr/>
          <p:nvPr/>
        </p:nvGrpSpPr>
        <p:grpSpPr>
          <a:xfrm>
            <a:off x="8453244" y="2013365"/>
            <a:ext cx="242640" cy="241560"/>
            <a:chOff x="8453244" y="2013365"/>
            <a:chExt cx="24264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E7EA885-0DF9-BAA3-5A12-AC1F1D8F5EEE}"/>
                    </a:ext>
                  </a:extLst>
                </p14:cNvPr>
                <p14:cNvContentPartPr/>
                <p14:nvPr/>
              </p14:nvContentPartPr>
              <p14:xfrm>
                <a:off x="8453244" y="2118125"/>
                <a:ext cx="10440" cy="122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7EA885-0DF9-BAA3-5A12-AC1F1D8F5E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44244" y="2109125"/>
                  <a:ext cx="28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FCC1CFA-5DEF-82FA-3D2F-D5C4882E64A1}"/>
                    </a:ext>
                  </a:extLst>
                </p14:cNvPr>
                <p14:cNvContentPartPr/>
                <p14:nvPr/>
              </p14:nvContentPartPr>
              <p14:xfrm>
                <a:off x="8537124" y="2013365"/>
                <a:ext cx="158760" cy="241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FCC1CFA-5DEF-82FA-3D2F-D5C4882E64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8124" y="2004365"/>
                  <a:ext cx="17640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E2DFF1B-ABA7-6868-D359-4F26F08A6D59}"/>
              </a:ext>
            </a:extLst>
          </p:cNvPr>
          <p:cNvGrpSpPr/>
          <p:nvPr/>
        </p:nvGrpSpPr>
        <p:grpSpPr>
          <a:xfrm>
            <a:off x="8920164" y="2100125"/>
            <a:ext cx="153360" cy="88920"/>
            <a:chOff x="8920164" y="2100125"/>
            <a:chExt cx="15336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8580C7-7DD4-3BA6-BEF6-1F201C7247BF}"/>
                    </a:ext>
                  </a:extLst>
                </p14:cNvPr>
                <p14:cNvContentPartPr/>
                <p14:nvPr/>
              </p14:nvContentPartPr>
              <p14:xfrm>
                <a:off x="8929524" y="2100125"/>
                <a:ext cx="144000" cy="20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8580C7-7DD4-3BA6-BEF6-1F201C7247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20884" y="2091125"/>
                  <a:ext cx="161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B014CD-E68D-25CB-C372-E8D187CA9A3B}"/>
                    </a:ext>
                  </a:extLst>
                </p14:cNvPr>
                <p14:cNvContentPartPr/>
                <p14:nvPr/>
              </p14:nvContentPartPr>
              <p14:xfrm>
                <a:off x="8920164" y="2178605"/>
                <a:ext cx="141120" cy="10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B014CD-E68D-25CB-C372-E8D187CA9A3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11164" y="2169605"/>
                  <a:ext cx="1587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BEEB5A2-D1EB-BB5C-F874-478231114F81}"/>
              </a:ext>
            </a:extLst>
          </p:cNvPr>
          <p:cNvGrpSpPr/>
          <p:nvPr/>
        </p:nvGrpSpPr>
        <p:grpSpPr>
          <a:xfrm>
            <a:off x="9310044" y="1935245"/>
            <a:ext cx="128880" cy="318960"/>
            <a:chOff x="9310044" y="1935245"/>
            <a:chExt cx="1288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CDE7C1-1B0D-AF33-E266-243729551170}"/>
                    </a:ext>
                  </a:extLst>
                </p14:cNvPr>
                <p14:cNvContentPartPr/>
                <p14:nvPr/>
              </p14:nvContentPartPr>
              <p14:xfrm>
                <a:off x="9310044" y="1935245"/>
                <a:ext cx="93600" cy="199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CDE7C1-1B0D-AF33-E266-24372955117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01404" y="1926605"/>
                  <a:ext cx="111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FF1AEE7-CB89-5075-85E0-A92272968D68}"/>
                    </a:ext>
                  </a:extLst>
                </p14:cNvPr>
                <p14:cNvContentPartPr/>
                <p14:nvPr/>
              </p14:nvContentPartPr>
              <p14:xfrm>
                <a:off x="9406164" y="1984205"/>
                <a:ext cx="32760" cy="270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FF1AEE7-CB89-5075-85E0-A92272968D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97524" y="1975205"/>
                  <a:ext cx="5040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E4DB2CE-0BAA-2032-2A89-0DFB10D17B4B}"/>
                  </a:ext>
                </a:extLst>
              </p14:cNvPr>
              <p14:cNvContentPartPr/>
              <p14:nvPr/>
            </p14:nvContentPartPr>
            <p14:xfrm>
              <a:off x="6320964" y="2781965"/>
              <a:ext cx="214200" cy="28512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E4DB2CE-0BAA-2032-2A89-0DFB10D17B4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311964" y="2773325"/>
                <a:ext cx="23184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9020842-AF41-FACA-B6DA-C762A7D40FF8}"/>
              </a:ext>
            </a:extLst>
          </p:cNvPr>
          <p:cNvGrpSpPr/>
          <p:nvPr/>
        </p:nvGrpSpPr>
        <p:grpSpPr>
          <a:xfrm>
            <a:off x="6779604" y="2869085"/>
            <a:ext cx="131040" cy="164880"/>
            <a:chOff x="6779604" y="2869085"/>
            <a:chExt cx="13104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2666DAD-269B-0DE5-BFE8-3EEF9DD5523A}"/>
                    </a:ext>
                  </a:extLst>
                </p14:cNvPr>
                <p14:cNvContentPartPr/>
                <p14:nvPr/>
              </p14:nvContentPartPr>
              <p14:xfrm>
                <a:off x="6779604" y="2869085"/>
                <a:ext cx="57960" cy="164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2666DAD-269B-0DE5-BFE8-3EEF9DD5523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70964" y="2860445"/>
                  <a:ext cx="75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62F76FE-D6E0-6129-9204-B50AABC8373F}"/>
                    </a:ext>
                  </a:extLst>
                </p14:cNvPr>
                <p14:cNvContentPartPr/>
                <p14:nvPr/>
              </p14:nvContentPartPr>
              <p14:xfrm>
                <a:off x="6779604" y="2975645"/>
                <a:ext cx="131040" cy="20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62F76FE-D6E0-6129-9204-B50AABC8373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70964" y="2966645"/>
                  <a:ext cx="1486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6B4BDE2-7A21-86A7-CE90-BC63E5270286}"/>
              </a:ext>
            </a:extLst>
          </p:cNvPr>
          <p:cNvGrpSpPr/>
          <p:nvPr/>
        </p:nvGrpSpPr>
        <p:grpSpPr>
          <a:xfrm>
            <a:off x="7112964" y="2814725"/>
            <a:ext cx="1126440" cy="305640"/>
            <a:chOff x="7112964" y="2814725"/>
            <a:chExt cx="112644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B18B375-F859-B62B-5BB4-3004BF15FE48}"/>
                    </a:ext>
                  </a:extLst>
                </p14:cNvPr>
                <p14:cNvContentPartPr/>
                <p14:nvPr/>
              </p14:nvContentPartPr>
              <p14:xfrm>
                <a:off x="7112964" y="2814725"/>
                <a:ext cx="194040" cy="231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B18B375-F859-B62B-5BB4-3004BF15FE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03964" y="2805725"/>
                  <a:ext cx="211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65121EE-0188-FBFA-C5DA-45B8BF2990D7}"/>
                    </a:ext>
                  </a:extLst>
                </p14:cNvPr>
                <p14:cNvContentPartPr/>
                <p14:nvPr/>
              </p14:nvContentPartPr>
              <p14:xfrm>
                <a:off x="7460724" y="2850005"/>
                <a:ext cx="62280" cy="143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65121EE-0188-FBFA-C5DA-45B8BF2990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52084" y="2841005"/>
                  <a:ext cx="79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E2EC340-BB7E-1E00-23FC-5AC631F0B955}"/>
                    </a:ext>
                  </a:extLst>
                </p14:cNvPr>
                <p14:cNvContentPartPr/>
                <p14:nvPr/>
              </p14:nvContentPartPr>
              <p14:xfrm>
                <a:off x="7451364" y="2956925"/>
                <a:ext cx="117000" cy="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E2EC340-BB7E-1E00-23FC-5AC631F0B95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42364" y="2948285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75FE8FC-72BF-964F-6190-B678DF35D045}"/>
                    </a:ext>
                  </a:extLst>
                </p14:cNvPr>
                <p14:cNvContentPartPr/>
                <p14:nvPr/>
              </p14:nvContentPartPr>
              <p14:xfrm>
                <a:off x="7708764" y="2850005"/>
                <a:ext cx="249480" cy="270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75FE8FC-72BF-964F-6190-B678DF35D0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00124" y="2841005"/>
                  <a:ext cx="267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F2C1334-E1B9-F5BB-E963-1D74D148A71A}"/>
                    </a:ext>
                  </a:extLst>
                </p14:cNvPr>
                <p14:cNvContentPartPr/>
                <p14:nvPr/>
              </p14:nvContentPartPr>
              <p14:xfrm>
                <a:off x="8122044" y="2966285"/>
                <a:ext cx="94680" cy="10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F2C1334-E1B9-F5BB-E963-1D74D148A71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13404" y="2957285"/>
                  <a:ext cx="112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F8D545E-0D61-2767-B04B-5D65F4BEACB4}"/>
                    </a:ext>
                  </a:extLst>
                </p14:cNvPr>
                <p14:cNvContentPartPr/>
                <p14:nvPr/>
              </p14:nvContentPartPr>
              <p14:xfrm>
                <a:off x="8083164" y="3054125"/>
                <a:ext cx="156240" cy="12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F8D545E-0D61-2767-B04B-5D65F4BEAC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74164" y="3045125"/>
                  <a:ext cx="1738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A78C7EB-B6BC-6C01-C0C2-56309D0F792C}"/>
                  </a:ext>
                </a:extLst>
              </p14:cNvPr>
              <p14:cNvContentPartPr/>
              <p14:nvPr/>
            </p14:nvContentPartPr>
            <p14:xfrm>
              <a:off x="8415084" y="2780525"/>
              <a:ext cx="224280" cy="2278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A78C7EB-B6BC-6C01-C0C2-56309D0F792C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406084" y="2771885"/>
                <a:ext cx="2419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3CA6FD4-6D79-7C33-7DB2-6EADA7A958D9}"/>
              </a:ext>
            </a:extLst>
          </p:cNvPr>
          <p:cNvGrpSpPr/>
          <p:nvPr/>
        </p:nvGrpSpPr>
        <p:grpSpPr>
          <a:xfrm>
            <a:off x="8812884" y="2781245"/>
            <a:ext cx="571320" cy="266760"/>
            <a:chOff x="8812884" y="2781245"/>
            <a:chExt cx="57132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D3123F9-727D-FE10-5C6D-E437F59528A6}"/>
                    </a:ext>
                  </a:extLst>
                </p14:cNvPr>
                <p14:cNvContentPartPr/>
                <p14:nvPr/>
              </p14:nvContentPartPr>
              <p14:xfrm>
                <a:off x="8812884" y="2918045"/>
                <a:ext cx="360" cy="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D3123F9-727D-FE10-5C6D-E437F59528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04244" y="2909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D60B02-8406-C122-0AA3-6FA3A3C2DFEB}"/>
                    </a:ext>
                  </a:extLst>
                </p14:cNvPr>
                <p14:cNvContentPartPr/>
                <p14:nvPr/>
              </p14:nvContentPartPr>
              <p14:xfrm>
                <a:off x="8905044" y="2781245"/>
                <a:ext cx="189000" cy="266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D60B02-8406-C122-0AA3-6FA3A3C2DFE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896404" y="2772245"/>
                  <a:ext cx="206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620AE40-1C81-9B13-3270-3ED5BFF418A9}"/>
                    </a:ext>
                  </a:extLst>
                </p14:cNvPr>
                <p14:cNvContentPartPr/>
                <p14:nvPr/>
              </p14:nvContentPartPr>
              <p14:xfrm>
                <a:off x="9211764" y="2937125"/>
                <a:ext cx="120960" cy="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620AE40-1C81-9B13-3270-3ED5BFF418A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03124" y="2928485"/>
                  <a:ext cx="138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FE4E8DD-636F-FEF3-4E47-87F416FD4D3A}"/>
                    </a:ext>
                  </a:extLst>
                </p14:cNvPr>
                <p14:cNvContentPartPr/>
                <p14:nvPr/>
              </p14:nvContentPartPr>
              <p14:xfrm>
                <a:off x="9231204" y="2986085"/>
                <a:ext cx="153000" cy="20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FE4E8DD-636F-FEF3-4E47-87F416FD4D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22204" y="2977085"/>
                  <a:ext cx="1706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F23D807-5365-4D5F-397F-B32236EB32DD}"/>
                  </a:ext>
                </a:extLst>
              </p14:cNvPr>
              <p14:cNvContentPartPr/>
              <p14:nvPr/>
            </p14:nvContentPartPr>
            <p14:xfrm>
              <a:off x="9587244" y="2771885"/>
              <a:ext cx="165240" cy="2570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F23D807-5365-4D5F-397F-B32236EB32D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578244" y="2762885"/>
                <a:ext cx="1828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4F46C75-09E8-799D-8AEA-6FD67A586CE4}"/>
                  </a:ext>
                </a:extLst>
              </p14:cNvPr>
              <p14:cNvContentPartPr/>
              <p14:nvPr/>
            </p14:nvContentPartPr>
            <p14:xfrm>
              <a:off x="6383244" y="3500165"/>
              <a:ext cx="207000" cy="2646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4F46C75-09E8-799D-8AEA-6FD67A586CE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374244" y="3491165"/>
                <a:ext cx="22464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290140B-044C-66AC-49DD-C1D726D1CAE4}"/>
              </a:ext>
            </a:extLst>
          </p:cNvPr>
          <p:cNvGrpSpPr/>
          <p:nvPr/>
        </p:nvGrpSpPr>
        <p:grpSpPr>
          <a:xfrm>
            <a:off x="6857364" y="3559925"/>
            <a:ext cx="117720" cy="127080"/>
            <a:chOff x="6857364" y="3559925"/>
            <a:chExt cx="117720" cy="1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56F634A-F2D3-481D-DEDF-06955935E2F3}"/>
                    </a:ext>
                  </a:extLst>
                </p14:cNvPr>
                <p14:cNvContentPartPr/>
                <p14:nvPr/>
              </p14:nvContentPartPr>
              <p14:xfrm>
                <a:off x="6857364" y="3559925"/>
                <a:ext cx="38160" cy="127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56F634A-F2D3-481D-DEDF-06955935E2F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48724" y="3551285"/>
                  <a:ext cx="55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84EE76E-978B-06DA-422B-EDFA592BB8E0}"/>
                    </a:ext>
                  </a:extLst>
                </p14:cNvPr>
                <p14:cNvContentPartPr/>
                <p14:nvPr/>
              </p14:nvContentPartPr>
              <p14:xfrm>
                <a:off x="6857364" y="3647405"/>
                <a:ext cx="117720" cy="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84EE76E-978B-06DA-422B-EDFA592BB8E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48724" y="3638405"/>
                  <a:ext cx="1353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FBC6AC4D-E257-7E64-0C0A-066B826013E1}"/>
                  </a:ext>
                </a:extLst>
              </p14:cNvPr>
              <p14:cNvContentPartPr/>
              <p14:nvPr/>
            </p14:nvContentPartPr>
            <p14:xfrm>
              <a:off x="7212684" y="3509885"/>
              <a:ext cx="154440" cy="21096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FBC6AC4D-E257-7E64-0C0A-066B826013E1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7204044" y="3500885"/>
                <a:ext cx="17208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696061E-4E92-03A5-6ECB-FA2641BFAD99}"/>
              </a:ext>
            </a:extLst>
          </p:cNvPr>
          <p:cNvGrpSpPr/>
          <p:nvPr/>
        </p:nvGrpSpPr>
        <p:grpSpPr>
          <a:xfrm>
            <a:off x="7655124" y="3433565"/>
            <a:ext cx="1533960" cy="309240"/>
            <a:chOff x="7655124" y="3433565"/>
            <a:chExt cx="153396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ABF473A-9512-0BAE-D9E5-846097DCE0E7}"/>
                    </a:ext>
                  </a:extLst>
                </p14:cNvPr>
                <p14:cNvContentPartPr/>
                <p14:nvPr/>
              </p14:nvContentPartPr>
              <p14:xfrm>
                <a:off x="7694364" y="3550205"/>
                <a:ext cx="29160" cy="111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ABF473A-9512-0BAE-D9E5-846097DCE0E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85364" y="3541565"/>
                  <a:ext cx="46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838DF8B-4560-405A-F37F-CFD8C097B187}"/>
                    </a:ext>
                  </a:extLst>
                </p14:cNvPr>
                <p14:cNvContentPartPr/>
                <p14:nvPr/>
              </p14:nvContentPartPr>
              <p14:xfrm>
                <a:off x="7655124" y="3627965"/>
                <a:ext cx="149040" cy="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838DF8B-4560-405A-F37F-CFD8C097B1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6484" y="3619325"/>
                  <a:ext cx="16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F534A97-4F7D-BF64-5CCD-DFBED2712F00}"/>
                    </a:ext>
                  </a:extLst>
                </p14:cNvPr>
                <p14:cNvContentPartPr/>
                <p14:nvPr/>
              </p14:nvContentPartPr>
              <p14:xfrm>
                <a:off x="7920084" y="3481445"/>
                <a:ext cx="166320" cy="245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F534A97-4F7D-BF64-5CCD-DFBED2712F0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11084" y="3472805"/>
                  <a:ext cx="183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D545029-CB08-9679-6D17-A3FF6FCF4343}"/>
                    </a:ext>
                  </a:extLst>
                </p14:cNvPr>
                <p14:cNvContentPartPr/>
                <p14:nvPr/>
              </p14:nvContentPartPr>
              <p14:xfrm>
                <a:off x="8258124" y="3559925"/>
                <a:ext cx="360" cy="135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D545029-CB08-9679-6D17-A3FF6FCF43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49484" y="3551285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2312FA6-D041-C43E-E8AF-338FFC18286A}"/>
                    </a:ext>
                  </a:extLst>
                </p14:cNvPr>
                <p14:cNvContentPartPr/>
                <p14:nvPr/>
              </p14:nvContentPartPr>
              <p14:xfrm>
                <a:off x="8190084" y="3657485"/>
                <a:ext cx="128880" cy="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2312FA6-D041-C43E-E8AF-338FFC18286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181444" y="3648485"/>
                  <a:ext cx="146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26A378F-44E2-7EA7-C899-3B70F4D1D408}"/>
                    </a:ext>
                  </a:extLst>
                </p14:cNvPr>
                <p14:cNvContentPartPr/>
                <p14:nvPr/>
              </p14:nvContentPartPr>
              <p14:xfrm>
                <a:off x="8404284" y="3480005"/>
                <a:ext cx="199440" cy="241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26A378F-44E2-7EA7-C899-3B70F4D1D40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95284" y="3471005"/>
                  <a:ext cx="217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90ABF24-242B-B877-322C-E6A03B2B561B}"/>
                    </a:ext>
                  </a:extLst>
                </p14:cNvPr>
                <p14:cNvContentPartPr/>
                <p14:nvPr/>
              </p14:nvContentPartPr>
              <p14:xfrm>
                <a:off x="8725044" y="3599165"/>
                <a:ext cx="129960" cy="6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90ABF24-242B-B877-322C-E6A03B2B561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16404" y="3590165"/>
                  <a:ext cx="147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2B47703-9F0A-2FDB-009F-F19C11A17E8E}"/>
                    </a:ext>
                  </a:extLst>
                </p14:cNvPr>
                <p14:cNvContentPartPr/>
                <p14:nvPr/>
              </p14:nvContentPartPr>
              <p14:xfrm>
                <a:off x="8744844" y="3686285"/>
                <a:ext cx="146160" cy="32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2B47703-9F0A-2FDB-009F-F19C11A17E8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36204" y="3677645"/>
                  <a:ext cx="16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D84FE85-9DB4-EF04-66CE-93FAC76DFD20}"/>
                    </a:ext>
                  </a:extLst>
                </p14:cNvPr>
                <p14:cNvContentPartPr/>
                <p14:nvPr/>
              </p14:nvContentPartPr>
              <p14:xfrm>
                <a:off x="9032124" y="3433565"/>
                <a:ext cx="118080" cy="207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D84FE85-9DB4-EF04-66CE-93FAC76DFD2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23484" y="3424925"/>
                  <a:ext cx="135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F5E211-6FD3-208E-AB44-6221C92B79AF}"/>
                    </a:ext>
                  </a:extLst>
                </p14:cNvPr>
                <p14:cNvContentPartPr/>
                <p14:nvPr/>
              </p14:nvContentPartPr>
              <p14:xfrm>
                <a:off x="9163164" y="3545885"/>
                <a:ext cx="25920" cy="196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F5E211-6FD3-208E-AB44-6221C92B79A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54164" y="3536885"/>
                  <a:ext cx="435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84B1788-CB4D-2288-D5D4-160BC83E2CB8}"/>
              </a:ext>
            </a:extLst>
          </p:cNvPr>
          <p:cNvGrpSpPr/>
          <p:nvPr/>
        </p:nvGrpSpPr>
        <p:grpSpPr>
          <a:xfrm>
            <a:off x="9347844" y="3520685"/>
            <a:ext cx="821880" cy="256320"/>
            <a:chOff x="9347844" y="3520685"/>
            <a:chExt cx="82188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B49769A-A084-EEF9-9748-D28AF71D4EF3}"/>
                    </a:ext>
                  </a:extLst>
                </p14:cNvPr>
                <p14:cNvContentPartPr/>
                <p14:nvPr/>
              </p14:nvContentPartPr>
              <p14:xfrm>
                <a:off x="9347844" y="3684845"/>
                <a:ext cx="360" cy="2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B49769A-A084-EEF9-9748-D28AF71D4E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39204" y="367584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4B47B49-080F-08CB-99FA-E8EAA6AC8E65}"/>
                    </a:ext>
                  </a:extLst>
                </p14:cNvPr>
                <p14:cNvContentPartPr/>
                <p14:nvPr/>
              </p14:nvContentPartPr>
              <p14:xfrm>
                <a:off x="9403644" y="3529685"/>
                <a:ext cx="196200" cy="223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4B47B49-080F-08CB-99FA-E8EAA6AC8E6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95004" y="3521045"/>
                  <a:ext cx="213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FFED87-7459-7EA0-D235-0ED968AA9BCA}"/>
                    </a:ext>
                  </a:extLst>
                </p14:cNvPr>
                <p14:cNvContentPartPr/>
                <p14:nvPr/>
              </p14:nvContentPartPr>
              <p14:xfrm>
                <a:off x="9746724" y="3657485"/>
                <a:ext cx="86760" cy="4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FFED87-7459-7EA0-D235-0ED968AA9B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38084" y="3648485"/>
                  <a:ext cx="104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BFF3E14-68D3-E32C-DD14-F51A37E212B1}"/>
                    </a:ext>
                  </a:extLst>
                </p14:cNvPr>
                <p14:cNvContentPartPr/>
                <p14:nvPr/>
              </p14:nvContentPartPr>
              <p14:xfrm>
                <a:off x="9756444" y="3696005"/>
                <a:ext cx="92520" cy="36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BFF3E14-68D3-E32C-DD14-F51A37E212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47444" y="3687365"/>
                  <a:ext cx="110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3388660-7941-80B9-4B73-BAA73C358E98}"/>
                    </a:ext>
                  </a:extLst>
                </p14:cNvPr>
                <p14:cNvContentPartPr/>
                <p14:nvPr/>
              </p14:nvContentPartPr>
              <p14:xfrm>
                <a:off x="9997284" y="3520685"/>
                <a:ext cx="172440" cy="256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3388660-7941-80B9-4B73-BAA73C358E9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88284" y="3512045"/>
                  <a:ext cx="19008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1B4B6E1-0D20-0042-F14E-52F6D55F8C62}"/>
              </a:ext>
            </a:extLst>
          </p:cNvPr>
          <p:cNvGrpSpPr/>
          <p:nvPr/>
        </p:nvGrpSpPr>
        <p:grpSpPr>
          <a:xfrm>
            <a:off x="10057764" y="2684405"/>
            <a:ext cx="425520" cy="480960"/>
            <a:chOff x="10057764" y="2684405"/>
            <a:chExt cx="425520" cy="48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E8DD5CF-507C-0713-4754-F210F348B4C3}"/>
                    </a:ext>
                  </a:extLst>
                </p14:cNvPr>
                <p14:cNvContentPartPr/>
                <p14:nvPr/>
              </p14:nvContentPartPr>
              <p14:xfrm>
                <a:off x="10057764" y="2853245"/>
                <a:ext cx="425520" cy="55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E8DD5CF-507C-0713-4754-F210F348B4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49124" y="2844605"/>
                  <a:ext cx="443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238B00B-7CC7-031C-AB4E-507534E3D22B}"/>
                    </a:ext>
                  </a:extLst>
                </p14:cNvPr>
                <p14:cNvContentPartPr/>
                <p14:nvPr/>
              </p14:nvContentPartPr>
              <p14:xfrm>
                <a:off x="10077564" y="2971325"/>
                <a:ext cx="393120" cy="540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238B00B-7CC7-031C-AB4E-507534E3D2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68924" y="2962685"/>
                  <a:ext cx="410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D32623-69F5-9B53-3F9A-1B9EAFBBAA46}"/>
                    </a:ext>
                  </a:extLst>
                </p14:cNvPr>
                <p14:cNvContentPartPr/>
                <p14:nvPr/>
              </p14:nvContentPartPr>
              <p14:xfrm>
                <a:off x="10233084" y="2684405"/>
                <a:ext cx="97920" cy="480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D32623-69F5-9B53-3F9A-1B9EAFBBAA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24084" y="2675765"/>
                  <a:ext cx="11556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3949387-9E4C-8B52-8DCF-E1F7B7DDA1C4}"/>
              </a:ext>
            </a:extLst>
          </p:cNvPr>
          <p:cNvGrpSpPr/>
          <p:nvPr/>
        </p:nvGrpSpPr>
        <p:grpSpPr>
          <a:xfrm>
            <a:off x="10819884" y="2493245"/>
            <a:ext cx="376560" cy="541800"/>
            <a:chOff x="10819884" y="2493245"/>
            <a:chExt cx="37656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EB9A94F-55A5-9253-243C-85D1A0B8337E}"/>
                    </a:ext>
                  </a:extLst>
                </p14:cNvPr>
                <p14:cNvContentPartPr/>
                <p14:nvPr/>
              </p14:nvContentPartPr>
              <p14:xfrm>
                <a:off x="10819884" y="2772605"/>
                <a:ext cx="219600" cy="262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EB9A94F-55A5-9253-243C-85D1A0B8337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11244" y="2763605"/>
                  <a:ext cx="237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F47D5C0-6127-09E9-B2E2-D97B276F27E5}"/>
                    </a:ext>
                  </a:extLst>
                </p14:cNvPr>
                <p14:cNvContentPartPr/>
                <p14:nvPr/>
              </p14:nvContentPartPr>
              <p14:xfrm>
                <a:off x="11030844" y="2493245"/>
                <a:ext cx="165600" cy="272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F47D5C0-6127-09E9-B2E2-D97B276F27E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21844" y="2484605"/>
                  <a:ext cx="18324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437B370-0EBF-9472-84C0-5299AB4D7B36}"/>
              </a:ext>
            </a:extLst>
          </p:cNvPr>
          <p:cNvGrpSpPr/>
          <p:nvPr/>
        </p:nvGrpSpPr>
        <p:grpSpPr>
          <a:xfrm>
            <a:off x="10491204" y="3521045"/>
            <a:ext cx="372240" cy="349920"/>
            <a:chOff x="10491204" y="3521045"/>
            <a:chExt cx="37224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C092DA1-04F5-E0BD-974B-7E87DFADF2FD}"/>
                    </a:ext>
                  </a:extLst>
                </p14:cNvPr>
                <p14:cNvContentPartPr/>
                <p14:nvPr/>
              </p14:nvContentPartPr>
              <p14:xfrm>
                <a:off x="10495884" y="3666125"/>
                <a:ext cx="367560" cy="20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C092DA1-04F5-E0BD-974B-7E87DFADF2F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87244" y="3657485"/>
                  <a:ext cx="385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9805993-AD73-E150-1B81-72981BF45118}"/>
                    </a:ext>
                  </a:extLst>
                </p14:cNvPr>
                <p14:cNvContentPartPr/>
                <p14:nvPr/>
              </p14:nvContentPartPr>
              <p14:xfrm>
                <a:off x="10491204" y="3715085"/>
                <a:ext cx="323280" cy="306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9805993-AD73-E150-1B81-72981BF4511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82564" y="3706445"/>
                  <a:ext cx="34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945CE0-0D2A-12BB-B6BE-EAC3B2867584}"/>
                    </a:ext>
                  </a:extLst>
                </p14:cNvPr>
                <p14:cNvContentPartPr/>
                <p14:nvPr/>
              </p14:nvContentPartPr>
              <p14:xfrm>
                <a:off x="10655724" y="3521045"/>
                <a:ext cx="74160" cy="3499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945CE0-0D2A-12BB-B6BE-EAC3B286758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646724" y="3512045"/>
                  <a:ext cx="9180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F0B92B2-A450-8BD9-184E-03677BD722CF}"/>
              </a:ext>
            </a:extLst>
          </p:cNvPr>
          <p:cNvGrpSpPr/>
          <p:nvPr/>
        </p:nvGrpSpPr>
        <p:grpSpPr>
          <a:xfrm>
            <a:off x="11151804" y="3355445"/>
            <a:ext cx="258480" cy="381240"/>
            <a:chOff x="11151804" y="3355445"/>
            <a:chExt cx="25848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CFEE670-2243-23CF-8F46-BB4557F4E2AB}"/>
                    </a:ext>
                  </a:extLst>
                </p14:cNvPr>
                <p14:cNvContentPartPr/>
                <p14:nvPr/>
              </p14:nvContentPartPr>
              <p14:xfrm>
                <a:off x="11151804" y="3515285"/>
                <a:ext cx="144720" cy="221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CFEE670-2243-23CF-8F46-BB4557F4E2A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43164" y="3506645"/>
                  <a:ext cx="162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5D2BA9-8A8B-0AB6-F2CA-3A2C53C07899}"/>
                    </a:ext>
                  </a:extLst>
                </p14:cNvPr>
                <p14:cNvContentPartPr/>
                <p14:nvPr/>
              </p14:nvContentPartPr>
              <p14:xfrm>
                <a:off x="11348004" y="3355445"/>
                <a:ext cx="52200" cy="110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5D2BA9-8A8B-0AB6-F2CA-3A2C53C0789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39004" y="3346805"/>
                  <a:ext cx="69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4A1BC83-822D-B86D-B901-7020187D7EBC}"/>
                    </a:ext>
                  </a:extLst>
                </p14:cNvPr>
                <p14:cNvContentPartPr/>
                <p14:nvPr/>
              </p14:nvContentPartPr>
              <p14:xfrm>
                <a:off x="11409924" y="3411245"/>
                <a:ext cx="360" cy="115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4A1BC83-822D-B86D-B901-7020187D7EB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01284" y="3402605"/>
                  <a:ext cx="1800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9F6F5CF-2352-D948-D72E-2AB26C93A95D}"/>
                  </a:ext>
                </a:extLst>
              </p14:cNvPr>
              <p14:cNvContentPartPr/>
              <p14:nvPr/>
            </p14:nvContentPartPr>
            <p14:xfrm>
              <a:off x="9633684" y="2110565"/>
              <a:ext cx="159840" cy="36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9F6F5CF-2352-D948-D72E-2AB26C93A95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625044" y="2101565"/>
                <a:ext cx="177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7E513F78-39D4-C860-93D1-043E56BF0C01}"/>
                  </a:ext>
                </a:extLst>
              </p14:cNvPr>
              <p14:cNvContentPartPr/>
              <p14:nvPr/>
            </p14:nvContentPartPr>
            <p14:xfrm>
              <a:off x="9658884" y="2207405"/>
              <a:ext cx="177840" cy="1044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7E513F78-39D4-C860-93D1-043E56BF0C0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650244" y="2198765"/>
                <a:ext cx="195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E4D339D-1F32-CC89-3CE2-1831C971BF3A}"/>
                  </a:ext>
                </a:extLst>
              </p14:cNvPr>
              <p14:cNvContentPartPr/>
              <p14:nvPr/>
            </p14:nvContentPartPr>
            <p14:xfrm>
              <a:off x="9940044" y="1983125"/>
              <a:ext cx="159480" cy="20304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E4D339D-1F32-CC89-3CE2-1831C971BF3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9931404" y="1974125"/>
                <a:ext cx="1771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B41DD4B-9183-6050-7527-D63F7F3C8D56}"/>
                  </a:ext>
                </a:extLst>
              </p14:cNvPr>
              <p14:cNvContentPartPr/>
              <p14:nvPr/>
            </p14:nvContentPartPr>
            <p14:xfrm>
              <a:off x="10106364" y="1799885"/>
              <a:ext cx="122040" cy="13464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B41DD4B-9183-6050-7527-D63F7F3C8D5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0097364" y="1790885"/>
                <a:ext cx="13968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0C447BBC-7F09-B4C3-9CC8-02A94F8710A2}"/>
              </a:ext>
            </a:extLst>
          </p:cNvPr>
          <p:cNvGrpSpPr/>
          <p:nvPr/>
        </p:nvGrpSpPr>
        <p:grpSpPr>
          <a:xfrm>
            <a:off x="10671924" y="1779725"/>
            <a:ext cx="1234440" cy="399960"/>
            <a:chOff x="10671924" y="1779725"/>
            <a:chExt cx="123444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3885F6F-2470-A0C9-F389-2CBBF52EE4BC}"/>
                    </a:ext>
                  </a:extLst>
                </p14:cNvPr>
                <p14:cNvContentPartPr/>
                <p14:nvPr/>
              </p14:nvContentPartPr>
              <p14:xfrm>
                <a:off x="10671924" y="1954685"/>
                <a:ext cx="116640" cy="207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3885F6F-2470-A0C9-F389-2CBBF52EE4B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662924" y="1946045"/>
                  <a:ext cx="134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86E309B-32CF-9D61-33AD-0B2F5C94DD7C}"/>
                    </a:ext>
                  </a:extLst>
                </p14:cNvPr>
                <p14:cNvContentPartPr/>
                <p14:nvPr/>
              </p14:nvContentPartPr>
              <p14:xfrm>
                <a:off x="10690284" y="1828325"/>
                <a:ext cx="18000" cy="298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86E309B-32CF-9D61-33AD-0B2F5C94DD7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81644" y="1819325"/>
                  <a:ext cx="3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9A2ECDD-9D39-88F1-BEF4-DEB1B811A870}"/>
                    </a:ext>
                  </a:extLst>
                </p14:cNvPr>
                <p14:cNvContentPartPr/>
                <p14:nvPr/>
              </p14:nvContentPartPr>
              <p14:xfrm>
                <a:off x="10846164" y="1973405"/>
                <a:ext cx="103320" cy="178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9A2ECDD-9D39-88F1-BEF4-DEB1B811A87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37164" y="1964765"/>
                  <a:ext cx="120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028FA2E-342F-1ADE-5A7C-92B6E511ADB2}"/>
                    </a:ext>
                  </a:extLst>
                </p14:cNvPr>
                <p14:cNvContentPartPr/>
                <p14:nvPr/>
              </p14:nvContentPartPr>
              <p14:xfrm>
                <a:off x="11020764" y="1993925"/>
                <a:ext cx="117720" cy="127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028FA2E-342F-1ADE-5A7C-92B6E511ADB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011764" y="1984925"/>
                  <a:ext cx="135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564D01D-D23E-8D70-A2ED-B380EE01A7B5}"/>
                    </a:ext>
                  </a:extLst>
                </p14:cNvPr>
                <p14:cNvContentPartPr/>
                <p14:nvPr/>
              </p14:nvContentPartPr>
              <p14:xfrm>
                <a:off x="11186724" y="1974485"/>
                <a:ext cx="120600" cy="2052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564D01D-D23E-8D70-A2ED-B380EE01A7B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77724" y="1965485"/>
                  <a:ext cx="138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F1B5E1E-E708-9FCC-9802-DF9057910882}"/>
                    </a:ext>
                  </a:extLst>
                </p14:cNvPr>
                <p14:cNvContentPartPr/>
                <p14:nvPr/>
              </p14:nvContentPartPr>
              <p14:xfrm>
                <a:off x="11208324" y="1984205"/>
                <a:ext cx="95400" cy="183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F1B5E1E-E708-9FCC-9802-DF905791088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99324" y="1975205"/>
                  <a:ext cx="113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D2CB02-FB4D-896F-A639-AC714102F30E}"/>
                    </a:ext>
                  </a:extLst>
                </p14:cNvPr>
                <p14:cNvContentPartPr/>
                <p14:nvPr/>
              </p14:nvContentPartPr>
              <p14:xfrm>
                <a:off x="11412804" y="1937045"/>
                <a:ext cx="103680" cy="185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D2CB02-FB4D-896F-A639-AC714102F30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404164" y="1928045"/>
                  <a:ext cx="121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B41B9D9-A444-ABCD-31CC-DC458D7CE348}"/>
                    </a:ext>
                  </a:extLst>
                </p14:cNvPr>
                <p14:cNvContentPartPr/>
                <p14:nvPr/>
              </p14:nvContentPartPr>
              <p14:xfrm>
                <a:off x="11595324" y="1779725"/>
                <a:ext cx="20880" cy="186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B41B9D9-A444-ABCD-31CC-DC458D7CE34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586324" y="1770725"/>
                  <a:ext cx="38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EF706E2-4A9B-3A00-6FC5-C2653FB47D06}"/>
                    </a:ext>
                  </a:extLst>
                </p14:cNvPr>
                <p14:cNvContentPartPr/>
                <p14:nvPr/>
              </p14:nvContentPartPr>
              <p14:xfrm>
                <a:off x="11633484" y="2091125"/>
                <a:ext cx="29880" cy="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EF706E2-4A9B-3A00-6FC5-C2653FB47D0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24844" y="2082485"/>
                  <a:ext cx="4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C0FCA84-49E8-51E7-346D-B94E697CC399}"/>
                    </a:ext>
                  </a:extLst>
                </p14:cNvPr>
                <p14:cNvContentPartPr/>
                <p14:nvPr/>
              </p14:nvContentPartPr>
              <p14:xfrm>
                <a:off x="11740764" y="1818605"/>
                <a:ext cx="4320" cy="195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C0FCA84-49E8-51E7-346D-B94E697CC39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732124" y="1809965"/>
                  <a:ext cx="21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DA9A7C6-BB56-F754-E24E-A09E5BCC2587}"/>
                    </a:ext>
                  </a:extLst>
                </p14:cNvPr>
                <p14:cNvContentPartPr/>
                <p14:nvPr/>
              </p14:nvContentPartPr>
              <p14:xfrm>
                <a:off x="11793324" y="2081405"/>
                <a:ext cx="6120" cy="2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DA9A7C6-BB56-F754-E24E-A09E5BCC258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784684" y="2072765"/>
                  <a:ext cx="23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C87D8FC-9A09-68CF-8681-3C46BBC10006}"/>
                    </a:ext>
                  </a:extLst>
                </p14:cNvPr>
                <p14:cNvContentPartPr/>
                <p14:nvPr/>
              </p14:nvContentPartPr>
              <p14:xfrm>
                <a:off x="11876844" y="1808885"/>
                <a:ext cx="360" cy="176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C87D8FC-9A09-68CF-8681-3C46BBC1000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868204" y="1800245"/>
                  <a:ext cx="18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76BA13B-329F-CD1A-A9CD-5CBBE337296C}"/>
                    </a:ext>
                  </a:extLst>
                </p14:cNvPr>
                <p14:cNvContentPartPr/>
                <p14:nvPr/>
              </p14:nvContentPartPr>
              <p14:xfrm>
                <a:off x="11900244" y="2081405"/>
                <a:ext cx="6120" cy="11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76BA13B-329F-CD1A-A9CD-5CBBE337296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891604" y="2072765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0BAFECBD-0C1F-7055-AFA5-6293CA7EAB89}"/>
                  </a:ext>
                </a:extLst>
              </p14:cNvPr>
              <p14:cNvContentPartPr/>
              <p14:nvPr/>
            </p14:nvContentPartPr>
            <p14:xfrm>
              <a:off x="7846284" y="1330445"/>
              <a:ext cx="153360" cy="24192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0BAFECBD-0C1F-7055-AFA5-6293CA7EAB8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837284" y="1321805"/>
                <a:ext cx="17100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44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99096-B5BC-36C2-0514-8971FC434BF6}"/>
              </a:ext>
            </a:extLst>
          </p:cNvPr>
          <p:cNvGrpSpPr/>
          <p:nvPr/>
        </p:nvGrpSpPr>
        <p:grpSpPr>
          <a:xfrm>
            <a:off x="408324" y="388325"/>
            <a:ext cx="392040" cy="363600"/>
            <a:chOff x="408324" y="388325"/>
            <a:chExt cx="39204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5D9AB3C-E7DB-ECD8-7BEF-23B27DBE548D}"/>
                    </a:ext>
                  </a:extLst>
                </p14:cNvPr>
                <p14:cNvContentPartPr/>
                <p14:nvPr/>
              </p14:nvContentPartPr>
              <p14:xfrm>
                <a:off x="564564" y="388325"/>
                <a:ext cx="235800" cy="363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5D9AB3C-E7DB-ECD8-7BEF-23B27DBE54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5564" y="379325"/>
                  <a:ext cx="253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BAA1F8-91F6-CC84-E0B2-E1503891F366}"/>
                    </a:ext>
                  </a:extLst>
                </p14:cNvPr>
                <p14:cNvContentPartPr/>
                <p14:nvPr/>
              </p14:nvContentPartPr>
              <p14:xfrm>
                <a:off x="631884" y="622685"/>
                <a:ext cx="119520" cy="19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BAA1F8-91F6-CC84-E0B2-E1503891F3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3244" y="613685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EAD912-37A6-67DA-A2D2-908127D06CBF}"/>
                    </a:ext>
                  </a:extLst>
                </p14:cNvPr>
                <p14:cNvContentPartPr/>
                <p14:nvPr/>
              </p14:nvContentPartPr>
              <p14:xfrm>
                <a:off x="408324" y="447365"/>
                <a:ext cx="64080" cy="80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EAD912-37A6-67DA-A2D2-908127D06C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9324" y="438365"/>
                  <a:ext cx="817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428779-24EF-7063-FCCB-6962C224646F}"/>
              </a:ext>
            </a:extLst>
          </p:cNvPr>
          <p:cNvGrpSpPr/>
          <p:nvPr/>
        </p:nvGrpSpPr>
        <p:grpSpPr>
          <a:xfrm>
            <a:off x="989364" y="485885"/>
            <a:ext cx="1208520" cy="226800"/>
            <a:chOff x="989364" y="485885"/>
            <a:chExt cx="120852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58BDD84-9E54-D1D7-4B5C-E3D75B814A34}"/>
                    </a:ext>
                  </a:extLst>
                </p14:cNvPr>
                <p14:cNvContentPartPr/>
                <p14:nvPr/>
              </p14:nvContentPartPr>
              <p14:xfrm>
                <a:off x="989364" y="534485"/>
                <a:ext cx="137880" cy="178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58BDD84-9E54-D1D7-4B5C-E3D75B814A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0724" y="525845"/>
                  <a:ext cx="155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1A4712A-57FA-A806-8AE4-3EE656DEFADA}"/>
                    </a:ext>
                  </a:extLst>
                </p14:cNvPr>
                <p14:cNvContentPartPr/>
                <p14:nvPr/>
              </p14:nvContentPartPr>
              <p14:xfrm>
                <a:off x="1176564" y="544205"/>
                <a:ext cx="32040" cy="142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1A4712A-57FA-A806-8AE4-3EE656DEFA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7924" y="535565"/>
                  <a:ext cx="49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E2E51A-E6AC-9850-DE42-0A780F57E970}"/>
                    </a:ext>
                  </a:extLst>
                </p14:cNvPr>
                <p14:cNvContentPartPr/>
                <p14:nvPr/>
              </p14:nvContentPartPr>
              <p14:xfrm>
                <a:off x="1183764" y="553925"/>
                <a:ext cx="168480" cy="129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E2E51A-E6AC-9850-DE42-0A780F57E9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75124" y="544925"/>
                  <a:ext cx="186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17C12C-0CC6-0420-13A4-E2D90C565C60}"/>
                    </a:ext>
                  </a:extLst>
                </p14:cNvPr>
                <p14:cNvContentPartPr/>
                <p14:nvPr/>
              </p14:nvContentPartPr>
              <p14:xfrm>
                <a:off x="1400484" y="559325"/>
                <a:ext cx="240840" cy="124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17C12C-0CC6-0420-13A4-E2D90C565C6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91484" y="550325"/>
                  <a:ext cx="258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AE5C2C-1CF3-EBD6-26B5-06D328A0EB09}"/>
                    </a:ext>
                  </a:extLst>
                </p14:cNvPr>
                <p14:cNvContentPartPr/>
                <p14:nvPr/>
              </p14:nvContentPartPr>
              <p14:xfrm>
                <a:off x="1783164" y="485885"/>
                <a:ext cx="123840" cy="186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AE5C2C-1CF3-EBD6-26B5-06D328A0EB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4164" y="477245"/>
                  <a:ext cx="141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0C4622-15EA-98AF-4E20-1B61E128BFC9}"/>
                    </a:ext>
                  </a:extLst>
                </p14:cNvPr>
                <p14:cNvContentPartPr/>
                <p14:nvPr/>
              </p14:nvContentPartPr>
              <p14:xfrm>
                <a:off x="1935444" y="546005"/>
                <a:ext cx="262440" cy="147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0C4622-15EA-98AF-4E20-1B61E128BF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26444" y="537365"/>
                  <a:ext cx="2800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D079312-AE45-7453-E670-0AFFCE412296}"/>
                  </a:ext>
                </a:extLst>
              </p14:cNvPr>
              <p14:cNvContentPartPr/>
              <p14:nvPr/>
            </p14:nvContentPartPr>
            <p14:xfrm>
              <a:off x="2509284" y="58344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D079312-AE45-7453-E670-0AFFCE4122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00644" y="574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E15C140-4FCC-83DF-030A-88C57D0F0074}"/>
                  </a:ext>
                </a:extLst>
              </p14:cNvPr>
              <p14:cNvContentPartPr/>
              <p14:nvPr/>
            </p14:nvContentPartPr>
            <p14:xfrm>
              <a:off x="2538444" y="680645"/>
              <a:ext cx="252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E15C140-4FCC-83DF-030A-88C57D0F00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29444" y="672005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6F1B8E-C771-B9A7-8DB4-E25C3CF77699}"/>
                  </a:ext>
                </a:extLst>
              </p14:cNvPr>
              <p14:cNvContentPartPr/>
              <p14:nvPr/>
            </p14:nvContentPartPr>
            <p14:xfrm>
              <a:off x="2926884" y="341165"/>
              <a:ext cx="207000" cy="310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6F1B8E-C771-B9A7-8DB4-E25C3CF7769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17884" y="332525"/>
                <a:ext cx="22464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A44F8FE-492D-3DE1-C5B4-FEE09DABD187}"/>
              </a:ext>
            </a:extLst>
          </p:cNvPr>
          <p:cNvGrpSpPr/>
          <p:nvPr/>
        </p:nvGrpSpPr>
        <p:grpSpPr>
          <a:xfrm>
            <a:off x="3288324" y="565805"/>
            <a:ext cx="190800" cy="134640"/>
            <a:chOff x="3288324" y="565805"/>
            <a:chExt cx="190800" cy="13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A109C0-408B-E764-7C06-0907AB980C58}"/>
                    </a:ext>
                  </a:extLst>
                </p14:cNvPr>
                <p14:cNvContentPartPr/>
                <p14:nvPr/>
              </p14:nvContentPartPr>
              <p14:xfrm>
                <a:off x="3288324" y="565805"/>
                <a:ext cx="114480" cy="10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A109C0-408B-E764-7C06-0907AB980C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79684" y="556805"/>
                  <a:ext cx="132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123ED9-F21A-CFF8-1FE0-930B904BDBF4}"/>
                    </a:ext>
                  </a:extLst>
                </p14:cNvPr>
                <p14:cNvContentPartPr/>
                <p14:nvPr/>
              </p14:nvContentPartPr>
              <p14:xfrm>
                <a:off x="3443124" y="571565"/>
                <a:ext cx="36000" cy="128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123ED9-F21A-CFF8-1FE0-930B904BDBF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34484" y="562565"/>
                  <a:ext cx="536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E809AE7-4C77-630F-6CF0-9B8D0C28D6E2}"/>
                  </a:ext>
                </a:extLst>
              </p14:cNvPr>
              <p14:cNvContentPartPr/>
              <p14:nvPr/>
            </p14:nvContentPartPr>
            <p14:xfrm>
              <a:off x="4493964" y="408125"/>
              <a:ext cx="2160" cy="2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E809AE7-4C77-630F-6CF0-9B8D0C28D6E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84964" y="399485"/>
                <a:ext cx="198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3F4593D-63C1-7D33-AE3D-2FDE192D2265}"/>
              </a:ext>
            </a:extLst>
          </p:cNvPr>
          <p:cNvGrpSpPr/>
          <p:nvPr/>
        </p:nvGrpSpPr>
        <p:grpSpPr>
          <a:xfrm>
            <a:off x="4027044" y="495605"/>
            <a:ext cx="1392120" cy="329040"/>
            <a:chOff x="4027044" y="495605"/>
            <a:chExt cx="13921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B4694C-4D60-012F-8B2B-C73794C442F3}"/>
                    </a:ext>
                  </a:extLst>
                </p14:cNvPr>
                <p14:cNvContentPartPr/>
                <p14:nvPr/>
              </p14:nvContentPartPr>
              <p14:xfrm>
                <a:off x="4027044" y="544205"/>
                <a:ext cx="180360" cy="255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B4694C-4D60-012F-8B2B-C73794C442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18044" y="535565"/>
                  <a:ext cx="198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CD253C-6FEF-0944-DEE1-E49ED85E7B3F}"/>
                    </a:ext>
                  </a:extLst>
                </p14:cNvPr>
                <p14:cNvContentPartPr/>
                <p14:nvPr/>
              </p14:nvContentPartPr>
              <p14:xfrm>
                <a:off x="4268604" y="535925"/>
                <a:ext cx="80280" cy="288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CD253C-6FEF-0944-DEE1-E49ED85E7B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9964" y="527285"/>
                  <a:ext cx="97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DBCBA8-E6FD-B8E8-7027-E1436CAEF2DC}"/>
                    </a:ext>
                  </a:extLst>
                </p14:cNvPr>
                <p14:cNvContentPartPr/>
                <p14:nvPr/>
              </p14:nvContentPartPr>
              <p14:xfrm>
                <a:off x="4474524" y="526925"/>
                <a:ext cx="106200" cy="89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DBCBA8-E6FD-B8E8-7027-E1436CAEF2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65524" y="517925"/>
                  <a:ext cx="123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306B3FE-4C02-6D06-3116-27E14158DB47}"/>
                    </a:ext>
                  </a:extLst>
                </p14:cNvPr>
                <p14:cNvContentPartPr/>
                <p14:nvPr/>
              </p14:nvContentPartPr>
              <p14:xfrm>
                <a:off x="4591164" y="553925"/>
                <a:ext cx="15480" cy="89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306B3FE-4C02-6D06-3116-27E14158DB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82524" y="544925"/>
                  <a:ext cx="33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2B8D4C-A590-EF1C-A285-C60620F5D4C4}"/>
                    </a:ext>
                  </a:extLst>
                </p14:cNvPr>
                <p14:cNvContentPartPr/>
                <p14:nvPr/>
              </p14:nvContentPartPr>
              <p14:xfrm>
                <a:off x="4688364" y="510005"/>
                <a:ext cx="109080" cy="128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2B8D4C-A590-EF1C-A285-C60620F5D4C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79364" y="501365"/>
                  <a:ext cx="126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63C561-F4FE-295E-0FFA-14D26D9B9444}"/>
                    </a:ext>
                  </a:extLst>
                </p14:cNvPr>
                <p14:cNvContentPartPr/>
                <p14:nvPr/>
              </p14:nvContentPartPr>
              <p14:xfrm>
                <a:off x="4736964" y="495605"/>
                <a:ext cx="50400" cy="236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63C561-F4FE-295E-0FFA-14D26D9B94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27964" y="486605"/>
                  <a:ext cx="68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3502C8-9FEA-41A1-0AE3-8565002F91F2}"/>
                    </a:ext>
                  </a:extLst>
                </p14:cNvPr>
                <p14:cNvContentPartPr/>
                <p14:nvPr/>
              </p14:nvContentPartPr>
              <p14:xfrm>
                <a:off x="4923804" y="515405"/>
                <a:ext cx="109800" cy="120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3502C8-9FEA-41A1-0AE3-8565002F91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14804" y="506405"/>
                  <a:ext cx="12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F810BD-1B16-D444-5234-672D7825DBFB}"/>
                    </a:ext>
                  </a:extLst>
                </p14:cNvPr>
                <p14:cNvContentPartPr/>
                <p14:nvPr/>
              </p14:nvContentPartPr>
              <p14:xfrm>
                <a:off x="4941444" y="592805"/>
                <a:ext cx="4608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F810BD-1B16-D444-5234-672D7825DB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32804" y="584165"/>
                  <a:ext cx="6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258EC8-B0F6-94F9-87D8-87C543BFE7C7}"/>
                    </a:ext>
                  </a:extLst>
                </p14:cNvPr>
                <p14:cNvContentPartPr/>
                <p14:nvPr/>
              </p14:nvContentPartPr>
              <p14:xfrm>
                <a:off x="5067804" y="515405"/>
                <a:ext cx="130680" cy="143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258EC8-B0F6-94F9-87D8-87C543BFE7C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59164" y="506405"/>
                  <a:ext cx="148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625B794-BFC4-7CF6-869A-09439E820222}"/>
                    </a:ext>
                  </a:extLst>
                </p14:cNvPr>
                <p14:cNvContentPartPr/>
                <p14:nvPr/>
              </p14:nvContentPartPr>
              <p14:xfrm>
                <a:off x="5291724" y="546725"/>
                <a:ext cx="127440" cy="127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625B794-BFC4-7CF6-869A-09439E82022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83084" y="537725"/>
                  <a:ext cx="145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ADBD32A-CBF4-55FD-1C70-1301036FC4EE}"/>
                    </a:ext>
                  </a:extLst>
                </p14:cNvPr>
                <p14:cNvContentPartPr/>
                <p14:nvPr/>
              </p14:nvContentPartPr>
              <p14:xfrm>
                <a:off x="5310804" y="632045"/>
                <a:ext cx="849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ADBD32A-CBF4-55FD-1C70-1301036FC4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02164" y="623045"/>
                  <a:ext cx="1026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F5BE1F-EF4D-5834-D678-190CCD183B9B}"/>
              </a:ext>
            </a:extLst>
          </p:cNvPr>
          <p:cNvGrpSpPr/>
          <p:nvPr/>
        </p:nvGrpSpPr>
        <p:grpSpPr>
          <a:xfrm>
            <a:off x="5933604" y="492005"/>
            <a:ext cx="495720" cy="250200"/>
            <a:chOff x="5933604" y="492005"/>
            <a:chExt cx="49572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A665CD-6B11-8813-2A1E-54326B43B916}"/>
                    </a:ext>
                  </a:extLst>
                </p14:cNvPr>
                <p14:cNvContentPartPr/>
                <p14:nvPr/>
              </p14:nvContentPartPr>
              <p14:xfrm>
                <a:off x="5943324" y="553925"/>
                <a:ext cx="360" cy="72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A665CD-6B11-8813-2A1E-54326B43B91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4684" y="544925"/>
                  <a:ext cx="18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F400BC-CF4C-62AC-31DC-8058B90AD2AF}"/>
                    </a:ext>
                  </a:extLst>
                </p14:cNvPr>
                <p14:cNvContentPartPr/>
                <p14:nvPr/>
              </p14:nvContentPartPr>
              <p14:xfrm>
                <a:off x="5933604" y="492005"/>
                <a:ext cx="163440" cy="250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F400BC-CF4C-62AC-31DC-8058B90AD2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24964" y="483365"/>
                  <a:ext cx="181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4F51D3-668A-CC36-485F-D8A36A99C95F}"/>
                    </a:ext>
                  </a:extLst>
                </p14:cNvPr>
                <p14:cNvContentPartPr/>
                <p14:nvPr/>
              </p14:nvContentPartPr>
              <p14:xfrm>
                <a:off x="6205764" y="515405"/>
                <a:ext cx="8280" cy="114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4F51D3-668A-CC36-485F-D8A36A99C9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96764" y="506405"/>
                  <a:ext cx="25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6C629E-DE69-1987-60C5-097044232D74}"/>
                    </a:ext>
                  </a:extLst>
                </p14:cNvPr>
                <p14:cNvContentPartPr/>
                <p14:nvPr/>
              </p14:nvContentPartPr>
              <p14:xfrm>
                <a:off x="6322044" y="511085"/>
                <a:ext cx="107280" cy="122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6C629E-DE69-1987-60C5-097044232D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13044" y="502445"/>
                  <a:ext cx="1249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DBFE6E-EE2E-AB8A-D9A8-D67D0058D9CC}"/>
              </a:ext>
            </a:extLst>
          </p:cNvPr>
          <p:cNvGrpSpPr/>
          <p:nvPr/>
        </p:nvGrpSpPr>
        <p:grpSpPr>
          <a:xfrm>
            <a:off x="6905964" y="398405"/>
            <a:ext cx="1408320" cy="367200"/>
            <a:chOff x="6905964" y="398405"/>
            <a:chExt cx="140832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ECFDE83-BCA2-386E-B94D-3D79116F658C}"/>
                    </a:ext>
                  </a:extLst>
                </p14:cNvPr>
                <p14:cNvContentPartPr/>
                <p14:nvPr/>
              </p14:nvContentPartPr>
              <p14:xfrm>
                <a:off x="6905964" y="507125"/>
                <a:ext cx="174960" cy="157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ECFDE83-BCA2-386E-B94D-3D79116F65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97324" y="498125"/>
                  <a:ext cx="192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D8F18DB-13D9-FA23-8A09-7C111C13040D}"/>
                    </a:ext>
                  </a:extLst>
                </p14:cNvPr>
                <p14:cNvContentPartPr/>
                <p14:nvPr/>
              </p14:nvContentPartPr>
              <p14:xfrm>
                <a:off x="7179204" y="544205"/>
                <a:ext cx="99720" cy="118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D8F18DB-13D9-FA23-8A09-7C111C1304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70204" y="535565"/>
                  <a:ext cx="117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2093C13-D0AA-2D57-39C9-4790D447B09E}"/>
                    </a:ext>
                  </a:extLst>
                </p14:cNvPr>
                <p14:cNvContentPartPr/>
                <p14:nvPr/>
              </p14:nvContentPartPr>
              <p14:xfrm>
                <a:off x="7217724" y="398405"/>
                <a:ext cx="360" cy="58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2093C13-D0AA-2D57-39C9-4790D447B09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09084" y="389765"/>
                  <a:ext cx="18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A0CDC8-095B-29DA-BB30-6398AD93AEB9}"/>
                    </a:ext>
                  </a:extLst>
                </p14:cNvPr>
                <p14:cNvContentPartPr/>
                <p14:nvPr/>
              </p14:nvContentPartPr>
              <p14:xfrm>
                <a:off x="7373244" y="553925"/>
                <a:ext cx="96840" cy="128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A0CDC8-095B-29DA-BB30-6398AD93AE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64244" y="544925"/>
                  <a:ext cx="11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0D8B786-3CA7-CB42-C47D-8B8578D8F72E}"/>
                    </a:ext>
                  </a:extLst>
                </p14:cNvPr>
                <p14:cNvContentPartPr/>
                <p14:nvPr/>
              </p14:nvContentPartPr>
              <p14:xfrm>
                <a:off x="7568004" y="524765"/>
                <a:ext cx="136800" cy="142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0D8B786-3CA7-CB42-C47D-8B8578D8F72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59004" y="515765"/>
                  <a:ext cx="154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8F0CF4-EBAB-EBF2-FF4A-0BFDC8B439D8}"/>
                    </a:ext>
                  </a:extLst>
                </p14:cNvPr>
                <p14:cNvContentPartPr/>
                <p14:nvPr/>
              </p14:nvContentPartPr>
              <p14:xfrm>
                <a:off x="7793364" y="553565"/>
                <a:ext cx="111240" cy="106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8F0CF4-EBAB-EBF2-FF4A-0BFDC8B439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84364" y="544565"/>
                  <a:ext cx="128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BA2CA1-7A8E-70F2-0708-C917C70E67A6}"/>
                    </a:ext>
                  </a:extLst>
                </p14:cNvPr>
                <p14:cNvContentPartPr/>
                <p14:nvPr/>
              </p14:nvContentPartPr>
              <p14:xfrm>
                <a:off x="7975164" y="544205"/>
                <a:ext cx="139680" cy="110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BA2CA1-7A8E-70F2-0708-C917C70E67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66524" y="535565"/>
                  <a:ext cx="157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E78B2E-2E4D-13C0-0CC6-17BF77E5BBD3}"/>
                    </a:ext>
                  </a:extLst>
                </p14:cNvPr>
                <p14:cNvContentPartPr/>
                <p14:nvPr/>
              </p14:nvContentPartPr>
              <p14:xfrm>
                <a:off x="8005404" y="495605"/>
                <a:ext cx="360" cy="270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E78B2E-2E4D-13C0-0CC6-17BF77E5BB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96764" y="486605"/>
                  <a:ext cx="18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9EE45FE-001A-2ABC-9617-123CF64056EB}"/>
                    </a:ext>
                  </a:extLst>
                </p14:cNvPr>
                <p14:cNvContentPartPr/>
                <p14:nvPr/>
              </p14:nvContentPartPr>
              <p14:xfrm>
                <a:off x="8188644" y="551765"/>
                <a:ext cx="101160" cy="99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9EE45FE-001A-2ABC-9617-123CF64056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80004" y="542765"/>
                  <a:ext cx="118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4BF8E3-0B79-6132-F60D-BC981901B8BC}"/>
                    </a:ext>
                  </a:extLst>
                </p14:cNvPr>
                <p14:cNvContentPartPr/>
                <p14:nvPr/>
              </p14:nvContentPartPr>
              <p14:xfrm>
                <a:off x="8297364" y="525125"/>
                <a:ext cx="16920" cy="141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4BF8E3-0B79-6132-F60D-BC981901B8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88364" y="516125"/>
                  <a:ext cx="3456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3F990CD-8D22-8906-85DF-B490A8EC969D}"/>
              </a:ext>
            </a:extLst>
          </p:cNvPr>
          <p:cNvGrpSpPr/>
          <p:nvPr/>
        </p:nvGrpSpPr>
        <p:grpSpPr>
          <a:xfrm>
            <a:off x="8628204" y="525125"/>
            <a:ext cx="353880" cy="164880"/>
            <a:chOff x="8628204" y="525125"/>
            <a:chExt cx="35388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A91981-86A9-4C49-A55E-19F703DC1263}"/>
                    </a:ext>
                  </a:extLst>
                </p14:cNvPr>
                <p14:cNvContentPartPr/>
                <p14:nvPr/>
              </p14:nvContentPartPr>
              <p14:xfrm>
                <a:off x="8628204" y="534485"/>
                <a:ext cx="10548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A91981-86A9-4C49-A55E-19F703DC12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19204" y="525845"/>
                  <a:ext cx="123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3DB00A-936D-370F-64C9-73A78502AD4B}"/>
                    </a:ext>
                  </a:extLst>
                </p14:cNvPr>
                <p14:cNvContentPartPr/>
                <p14:nvPr/>
              </p14:nvContentPartPr>
              <p14:xfrm>
                <a:off x="8715684" y="534485"/>
                <a:ext cx="41400" cy="155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3DB00A-936D-370F-64C9-73A78502AD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07044" y="525845"/>
                  <a:ext cx="59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8CEBEC-9FAD-4D1F-E0EE-F6E4C811DBF2}"/>
                    </a:ext>
                  </a:extLst>
                </p14:cNvPr>
                <p14:cNvContentPartPr/>
                <p14:nvPr/>
              </p14:nvContentPartPr>
              <p14:xfrm>
                <a:off x="8835924" y="527285"/>
                <a:ext cx="113760" cy="132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8CEBEC-9FAD-4D1F-E0EE-F6E4C811DBF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7284" y="518285"/>
                  <a:ext cx="131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57ACEB-CCED-CD76-84B5-5AEAB6648CEE}"/>
                    </a:ext>
                  </a:extLst>
                </p14:cNvPr>
                <p14:cNvContentPartPr/>
                <p14:nvPr/>
              </p14:nvContentPartPr>
              <p14:xfrm>
                <a:off x="8958684" y="525125"/>
                <a:ext cx="23400" cy="163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57ACEB-CCED-CD76-84B5-5AEAB6648C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49684" y="516125"/>
                  <a:ext cx="4104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F623C8-F6C9-3B6A-D616-0349AD7EA22B}"/>
              </a:ext>
            </a:extLst>
          </p:cNvPr>
          <p:cNvGrpSpPr/>
          <p:nvPr/>
        </p:nvGrpSpPr>
        <p:grpSpPr>
          <a:xfrm>
            <a:off x="9368724" y="371045"/>
            <a:ext cx="1697040" cy="347040"/>
            <a:chOff x="9368724" y="371045"/>
            <a:chExt cx="169704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9EFF7E1-BA73-C4DC-A161-ABEFDFFFCCAC}"/>
                    </a:ext>
                  </a:extLst>
                </p14:cNvPr>
                <p14:cNvContentPartPr/>
                <p14:nvPr/>
              </p14:nvContentPartPr>
              <p14:xfrm>
                <a:off x="9368724" y="521885"/>
                <a:ext cx="104760" cy="138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9EFF7E1-BA73-C4DC-A161-ABEFDFFFCCA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59724" y="513245"/>
                  <a:ext cx="12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A83689B-5769-DC7F-F763-366ADC77CA45}"/>
                    </a:ext>
                  </a:extLst>
                </p14:cNvPr>
                <p14:cNvContentPartPr/>
                <p14:nvPr/>
              </p14:nvContentPartPr>
              <p14:xfrm>
                <a:off x="9494004" y="571925"/>
                <a:ext cx="16920" cy="136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A83689B-5769-DC7F-F763-366ADC77CA4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85364" y="563285"/>
                  <a:ext cx="3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6E2CFD9-B023-42C0-3295-B9392DB6D080}"/>
                    </a:ext>
                  </a:extLst>
                </p14:cNvPr>
                <p14:cNvContentPartPr/>
                <p14:nvPr/>
              </p14:nvContentPartPr>
              <p14:xfrm>
                <a:off x="9630084" y="515405"/>
                <a:ext cx="6120" cy="146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6E2CFD9-B023-42C0-3295-B9392DB6D0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21084" y="506405"/>
                  <a:ext cx="23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3F511E-E2E3-2E59-5A9F-C18680FA816B}"/>
                    </a:ext>
                  </a:extLst>
                </p14:cNvPr>
                <p14:cNvContentPartPr/>
                <p14:nvPr/>
              </p14:nvContentPartPr>
              <p14:xfrm>
                <a:off x="9656724" y="544205"/>
                <a:ext cx="118440" cy="117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3F511E-E2E3-2E59-5A9F-C18680FA81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47724" y="535565"/>
                  <a:ext cx="136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63F9755-4E68-218C-EEBC-0BA141871624}"/>
                    </a:ext>
                  </a:extLst>
                </p14:cNvPr>
                <p14:cNvContentPartPr/>
                <p14:nvPr/>
              </p14:nvContentPartPr>
              <p14:xfrm>
                <a:off x="9864804" y="564005"/>
                <a:ext cx="115920" cy="88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63F9755-4E68-218C-EEBC-0BA1418716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56164" y="555365"/>
                  <a:ext cx="13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2382EB5-E565-1105-3C10-311296907C7E}"/>
                    </a:ext>
                  </a:extLst>
                </p14:cNvPr>
                <p14:cNvContentPartPr/>
                <p14:nvPr/>
              </p14:nvContentPartPr>
              <p14:xfrm>
                <a:off x="9912324" y="457085"/>
                <a:ext cx="360" cy="23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2382EB5-E565-1105-3C10-311296907C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03324" y="448085"/>
                  <a:ext cx="18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7E2F4C-BB21-EDE1-3479-CE41F46C8925}"/>
                    </a:ext>
                  </a:extLst>
                </p14:cNvPr>
                <p14:cNvContentPartPr/>
                <p14:nvPr/>
              </p14:nvContentPartPr>
              <p14:xfrm>
                <a:off x="10028964" y="493085"/>
                <a:ext cx="152280" cy="225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7E2F4C-BB21-EDE1-3479-CE41F46C89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19964" y="484085"/>
                  <a:ext cx="169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41B6A1-865F-6562-DAFF-1FF17DFC0A4D}"/>
                    </a:ext>
                  </a:extLst>
                </p14:cNvPr>
                <p14:cNvContentPartPr/>
                <p14:nvPr/>
              </p14:nvContentPartPr>
              <p14:xfrm>
                <a:off x="10294284" y="524045"/>
                <a:ext cx="135720" cy="145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41B6A1-865F-6562-DAFF-1FF17DFC0A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85644" y="515405"/>
                  <a:ext cx="153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B2FF91-80F2-89CD-612D-56DB206F8658}"/>
                    </a:ext>
                  </a:extLst>
                </p14:cNvPr>
                <p14:cNvContentPartPr/>
                <p14:nvPr/>
              </p14:nvContentPartPr>
              <p14:xfrm>
                <a:off x="10504884" y="520085"/>
                <a:ext cx="128880" cy="149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B2FF91-80F2-89CD-612D-56DB206F865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96244" y="511085"/>
                  <a:ext cx="146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2251BF5-EE69-8BFE-873E-765962329610}"/>
                    </a:ext>
                  </a:extLst>
                </p14:cNvPr>
                <p14:cNvContentPartPr/>
                <p14:nvPr/>
              </p14:nvContentPartPr>
              <p14:xfrm>
                <a:off x="10667964" y="371045"/>
                <a:ext cx="147240" cy="272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2251BF5-EE69-8BFE-873E-76596232961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59324" y="362045"/>
                  <a:ext cx="164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364C038-418A-D139-899C-080C40378EC1}"/>
                    </a:ext>
                  </a:extLst>
                </p14:cNvPr>
                <p14:cNvContentPartPr/>
                <p14:nvPr/>
              </p14:nvContentPartPr>
              <p14:xfrm>
                <a:off x="10885404" y="513605"/>
                <a:ext cx="125640" cy="119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364C038-418A-D139-899C-080C40378E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6764" y="504965"/>
                  <a:ext cx="143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2F0F35-3EC1-DECB-595B-6F2108E5144E}"/>
                    </a:ext>
                  </a:extLst>
                </p14:cNvPr>
                <p14:cNvContentPartPr/>
                <p14:nvPr/>
              </p14:nvContentPartPr>
              <p14:xfrm>
                <a:off x="11011404" y="545645"/>
                <a:ext cx="54360" cy="144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2F0F35-3EC1-DECB-595B-6F2108E514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02764" y="536645"/>
                  <a:ext cx="720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05FE24D-B471-5078-8D31-A8666482F5C6}"/>
              </a:ext>
            </a:extLst>
          </p:cNvPr>
          <p:cNvGrpSpPr/>
          <p:nvPr/>
        </p:nvGrpSpPr>
        <p:grpSpPr>
          <a:xfrm>
            <a:off x="261804" y="1098965"/>
            <a:ext cx="2035800" cy="470160"/>
            <a:chOff x="261804" y="1098965"/>
            <a:chExt cx="203580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1ADAD23-EB50-857F-650C-5F8524E1B8BF}"/>
                    </a:ext>
                  </a:extLst>
                </p14:cNvPr>
                <p14:cNvContentPartPr/>
                <p14:nvPr/>
              </p14:nvContentPartPr>
              <p14:xfrm>
                <a:off x="261804" y="1186805"/>
                <a:ext cx="128520" cy="181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1ADAD23-EB50-857F-650C-5F8524E1B8B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2804" y="1177805"/>
                  <a:ext cx="146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931323B-87F8-5397-D964-2231DB41C0C4}"/>
                    </a:ext>
                  </a:extLst>
                </p14:cNvPr>
                <p14:cNvContentPartPr/>
                <p14:nvPr/>
              </p14:nvContentPartPr>
              <p14:xfrm>
                <a:off x="407964" y="1167005"/>
                <a:ext cx="29520" cy="191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931323B-87F8-5397-D964-2231DB41C0C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9324" y="1158005"/>
                  <a:ext cx="47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5C70B2D-A8A0-7F2B-76D1-02D305B4ABA6}"/>
                    </a:ext>
                  </a:extLst>
                </p14:cNvPr>
                <p14:cNvContentPartPr/>
                <p14:nvPr/>
              </p14:nvContentPartPr>
              <p14:xfrm>
                <a:off x="505524" y="1123805"/>
                <a:ext cx="145440" cy="253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5C70B2D-A8A0-7F2B-76D1-02D305B4ABA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6884" y="1114805"/>
                  <a:ext cx="163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BC4C55-4084-0A33-7CC1-450D5DD5E1B7}"/>
                    </a:ext>
                  </a:extLst>
                </p14:cNvPr>
                <p14:cNvContentPartPr/>
                <p14:nvPr/>
              </p14:nvContentPartPr>
              <p14:xfrm>
                <a:off x="696324" y="1183565"/>
                <a:ext cx="104760" cy="385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BC4C55-4084-0A33-7CC1-450D5DD5E1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7324" y="1174925"/>
                  <a:ext cx="122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59ED975-BB3C-5837-E410-CCD886926F58}"/>
                    </a:ext>
                  </a:extLst>
                </p14:cNvPr>
                <p14:cNvContentPartPr/>
                <p14:nvPr/>
              </p14:nvContentPartPr>
              <p14:xfrm>
                <a:off x="896844" y="1233245"/>
                <a:ext cx="86040" cy="106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9ED975-BB3C-5837-E410-CCD886926F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8204" y="1224605"/>
                  <a:ext cx="103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7E24F1F-FFC7-FD2B-345B-EBDC842163BD}"/>
                    </a:ext>
                  </a:extLst>
                </p14:cNvPr>
                <p14:cNvContentPartPr/>
                <p14:nvPr/>
              </p14:nvContentPartPr>
              <p14:xfrm>
                <a:off x="1089444" y="1195805"/>
                <a:ext cx="12240" cy="100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7E24F1F-FFC7-FD2B-345B-EBDC842163B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0444" y="1187165"/>
                  <a:ext cx="2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A201A1E-E320-055B-C557-18C84A93561E}"/>
                    </a:ext>
                  </a:extLst>
                </p14:cNvPr>
                <p14:cNvContentPartPr/>
                <p14:nvPr/>
              </p14:nvContentPartPr>
              <p14:xfrm>
                <a:off x="1086924" y="1098965"/>
                <a:ext cx="12600" cy="7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A201A1E-E320-055B-C557-18C84A9356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7924" y="1090325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7BAFD29-5FF3-6202-A018-E4A4C1D4D823}"/>
                    </a:ext>
                  </a:extLst>
                </p14:cNvPr>
                <p14:cNvContentPartPr/>
                <p14:nvPr/>
              </p14:nvContentPartPr>
              <p14:xfrm>
                <a:off x="1198524" y="1173485"/>
                <a:ext cx="192960" cy="168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7BAFD29-5FF3-6202-A018-E4A4C1D4D8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89524" y="1164845"/>
                  <a:ext cx="210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6ABF69-F3A7-D5C0-94A7-E384E6294F48}"/>
                    </a:ext>
                  </a:extLst>
                </p14:cNvPr>
                <p14:cNvContentPartPr/>
                <p14:nvPr/>
              </p14:nvContentPartPr>
              <p14:xfrm>
                <a:off x="1439004" y="1225325"/>
                <a:ext cx="123840" cy="113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6ABF69-F3A7-D5C0-94A7-E384E6294F4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0364" y="1216685"/>
                  <a:ext cx="141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280904E-1F2F-9945-F1F0-2B536A97760D}"/>
                    </a:ext>
                  </a:extLst>
                </p14:cNvPr>
                <p14:cNvContentPartPr/>
                <p14:nvPr/>
              </p14:nvContentPartPr>
              <p14:xfrm>
                <a:off x="1458804" y="1127765"/>
                <a:ext cx="6120" cy="287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280904E-1F2F-9945-F1F0-2B536A9776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50164" y="1119125"/>
                  <a:ext cx="23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FE9F656-8B62-DBC6-A2FA-C319EFED4540}"/>
                    </a:ext>
                  </a:extLst>
                </p14:cNvPr>
                <p14:cNvContentPartPr/>
                <p14:nvPr/>
              </p14:nvContentPartPr>
              <p14:xfrm>
                <a:off x="1648884" y="1185725"/>
                <a:ext cx="154800" cy="133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FE9F656-8B62-DBC6-A2FA-C319EFED45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40244" y="1176725"/>
                  <a:ext cx="172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19D8707-E055-B512-69EE-A77BF5D5199A}"/>
                    </a:ext>
                  </a:extLst>
                </p14:cNvPr>
                <p14:cNvContentPartPr/>
                <p14:nvPr/>
              </p14:nvContentPartPr>
              <p14:xfrm>
                <a:off x="1896204" y="1181405"/>
                <a:ext cx="116280" cy="132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19D8707-E055-B512-69EE-A77BF5D5199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887564" y="1172405"/>
                  <a:ext cx="133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D4528A7-4051-48D7-1DE2-B694FB7A198C}"/>
                    </a:ext>
                  </a:extLst>
                </p14:cNvPr>
                <p14:cNvContentPartPr/>
                <p14:nvPr/>
              </p14:nvContentPartPr>
              <p14:xfrm>
                <a:off x="2093484" y="1194005"/>
                <a:ext cx="130320" cy="110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D4528A7-4051-48D7-1DE2-B694FB7A198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84484" y="1185005"/>
                  <a:ext cx="147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9D42EC0-23F0-9AB4-CB27-53556ADB80F6}"/>
                    </a:ext>
                  </a:extLst>
                </p14:cNvPr>
                <p14:cNvContentPartPr/>
                <p14:nvPr/>
              </p14:nvContentPartPr>
              <p14:xfrm>
                <a:off x="2232444" y="1178165"/>
                <a:ext cx="65160" cy="136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9D42EC0-23F0-9AB4-CB27-53556ADB80F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3444" y="1169525"/>
                  <a:ext cx="828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AE8B380-F256-227A-69DD-F31B7E31140A}"/>
              </a:ext>
            </a:extLst>
          </p:cNvPr>
          <p:cNvGrpSpPr/>
          <p:nvPr/>
        </p:nvGrpSpPr>
        <p:grpSpPr>
          <a:xfrm>
            <a:off x="2752644" y="1176725"/>
            <a:ext cx="530280" cy="166320"/>
            <a:chOff x="2752644" y="1176725"/>
            <a:chExt cx="53028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FDD311-7CFC-BA20-B390-3CA70FA2F851}"/>
                    </a:ext>
                  </a:extLst>
                </p14:cNvPr>
                <p14:cNvContentPartPr/>
                <p14:nvPr/>
              </p14:nvContentPartPr>
              <p14:xfrm>
                <a:off x="2752644" y="1186445"/>
                <a:ext cx="360" cy="90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FDD311-7CFC-BA20-B390-3CA70FA2F85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43644" y="1177445"/>
                  <a:ext cx="18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A4CF94C-9D3C-9792-F674-C6B2184ACBAD}"/>
                    </a:ext>
                  </a:extLst>
                </p14:cNvPr>
                <p14:cNvContentPartPr/>
                <p14:nvPr/>
              </p14:nvContentPartPr>
              <p14:xfrm>
                <a:off x="2760564" y="1195805"/>
                <a:ext cx="145080" cy="105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A4CF94C-9D3C-9792-F674-C6B2184ACBA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51564" y="1187165"/>
                  <a:ext cx="162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4EBCFD-03C8-F0ED-FC51-1BDD13D7A14C}"/>
                    </a:ext>
                  </a:extLst>
                </p14:cNvPr>
                <p14:cNvContentPartPr/>
                <p14:nvPr/>
              </p14:nvContentPartPr>
              <p14:xfrm>
                <a:off x="2969364" y="1192565"/>
                <a:ext cx="116280" cy="111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4EBCFD-03C8-F0ED-FC51-1BDD13D7A1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60364" y="1183565"/>
                  <a:ext cx="133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57A6C85-804C-3633-3084-F2165BAA29E3}"/>
                    </a:ext>
                  </a:extLst>
                </p14:cNvPr>
                <p14:cNvContentPartPr/>
                <p14:nvPr/>
              </p14:nvContentPartPr>
              <p14:xfrm>
                <a:off x="3083124" y="1176725"/>
                <a:ext cx="199800" cy="166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57A6C85-804C-3633-3084-F2165BAA29E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74484" y="1167725"/>
                  <a:ext cx="21744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1C6753A-8DA9-02ED-C484-5CE2BE1AC26B}"/>
              </a:ext>
            </a:extLst>
          </p:cNvPr>
          <p:cNvGrpSpPr/>
          <p:nvPr/>
        </p:nvGrpSpPr>
        <p:grpSpPr>
          <a:xfrm>
            <a:off x="3803124" y="1069445"/>
            <a:ext cx="1450080" cy="351720"/>
            <a:chOff x="3803124" y="1069445"/>
            <a:chExt cx="145008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4CDC4D8-F331-2348-5427-250DCF771EDE}"/>
                    </a:ext>
                  </a:extLst>
                </p14:cNvPr>
                <p14:cNvContentPartPr/>
                <p14:nvPr/>
              </p14:nvContentPartPr>
              <p14:xfrm>
                <a:off x="3803124" y="1167005"/>
                <a:ext cx="124920" cy="254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4CDC4D8-F331-2348-5427-250DCF771ED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94124" y="1158005"/>
                  <a:ext cx="142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37ADE41-1B5C-8BEB-6205-BC19642EF38B}"/>
                    </a:ext>
                  </a:extLst>
                </p14:cNvPr>
                <p14:cNvContentPartPr/>
                <p14:nvPr/>
              </p14:nvContentPartPr>
              <p14:xfrm>
                <a:off x="4007604" y="1195805"/>
                <a:ext cx="19440" cy="100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37ADE41-1B5C-8BEB-6205-BC19642EF38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98964" y="1187165"/>
                  <a:ext cx="37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4A7248F-A5C5-4F84-264F-4ED83ACD0F65}"/>
                    </a:ext>
                  </a:extLst>
                </p14:cNvPr>
                <p14:cNvContentPartPr/>
                <p14:nvPr/>
              </p14:nvContentPartPr>
              <p14:xfrm>
                <a:off x="4095084" y="1167005"/>
                <a:ext cx="99000" cy="114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4A7248F-A5C5-4F84-264F-4ED83ACD0F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86084" y="1158005"/>
                  <a:ext cx="116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384FD87-63C9-7B32-721D-6AF1AEE7E63F}"/>
                    </a:ext>
                  </a:extLst>
                </p14:cNvPr>
                <p14:cNvContentPartPr/>
                <p14:nvPr/>
              </p14:nvContentPartPr>
              <p14:xfrm>
                <a:off x="4290924" y="1157645"/>
                <a:ext cx="105480" cy="127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384FD87-63C9-7B32-721D-6AF1AEE7E63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81924" y="1149005"/>
                  <a:ext cx="123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F4F478E-EEBF-CFDF-D041-D41FC7CD2AAC}"/>
                    </a:ext>
                  </a:extLst>
                </p14:cNvPr>
                <p14:cNvContentPartPr/>
                <p14:nvPr/>
              </p14:nvContentPartPr>
              <p14:xfrm>
                <a:off x="4318644" y="1079165"/>
                <a:ext cx="7920" cy="33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F4F478E-EEBF-CFDF-D041-D41FC7CD2AA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10004" y="1070525"/>
                  <a:ext cx="25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0B8CF9-FED3-3394-7DA8-8BD654B232FE}"/>
                    </a:ext>
                  </a:extLst>
                </p14:cNvPr>
                <p14:cNvContentPartPr/>
                <p14:nvPr/>
              </p14:nvContentPartPr>
              <p14:xfrm>
                <a:off x="4291644" y="1186445"/>
                <a:ext cx="37080" cy="33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0B8CF9-FED3-3394-7DA8-8BD654B232F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82644" y="1177445"/>
                  <a:ext cx="54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16FE154-577A-328F-D1D8-4C71E9CB0E8E}"/>
                    </a:ext>
                  </a:extLst>
                </p14:cNvPr>
                <p14:cNvContentPartPr/>
                <p14:nvPr/>
              </p14:nvContentPartPr>
              <p14:xfrm>
                <a:off x="4475244" y="1186445"/>
                <a:ext cx="149760" cy="108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16FE154-577A-328F-D1D8-4C71E9CB0E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66604" y="1177445"/>
                  <a:ext cx="167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E9F29A5-FD19-3984-E8F9-4E08FCE28A53}"/>
                    </a:ext>
                  </a:extLst>
                </p14:cNvPr>
                <p14:cNvContentPartPr/>
                <p14:nvPr/>
              </p14:nvContentPartPr>
              <p14:xfrm>
                <a:off x="4463724" y="1069445"/>
                <a:ext cx="59040" cy="327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E9F29A5-FD19-3984-E8F9-4E08FCE28A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455084" y="1060805"/>
                  <a:ext cx="76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1014CFC-BF17-6A60-9803-2D391BF0559D}"/>
                    </a:ext>
                  </a:extLst>
                </p14:cNvPr>
                <p14:cNvContentPartPr/>
                <p14:nvPr/>
              </p14:nvContentPartPr>
              <p14:xfrm>
                <a:off x="4726164" y="1176365"/>
                <a:ext cx="123480" cy="110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1014CFC-BF17-6A60-9803-2D391BF0559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17164" y="1167725"/>
                  <a:ext cx="141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161A5DB-F36B-1B02-6112-78903515693F}"/>
                    </a:ext>
                  </a:extLst>
                </p14:cNvPr>
                <p14:cNvContentPartPr/>
                <p14:nvPr/>
              </p14:nvContentPartPr>
              <p14:xfrm>
                <a:off x="4883124" y="1176725"/>
                <a:ext cx="125640" cy="1029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161A5DB-F36B-1B02-6112-7890351569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74124" y="1167725"/>
                  <a:ext cx="143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1AAA1CB-9176-A3AF-8559-D1A842166722}"/>
                    </a:ext>
                  </a:extLst>
                </p14:cNvPr>
                <p14:cNvContentPartPr/>
                <p14:nvPr/>
              </p14:nvContentPartPr>
              <p14:xfrm>
                <a:off x="5070324" y="1164845"/>
                <a:ext cx="127440" cy="101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1AAA1CB-9176-A3AF-8559-D1A84216672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61324" y="1155845"/>
                  <a:ext cx="145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BD56776-0721-7431-B02C-06C2A0207B7D}"/>
                    </a:ext>
                  </a:extLst>
                </p14:cNvPr>
                <p14:cNvContentPartPr/>
                <p14:nvPr/>
              </p14:nvContentPartPr>
              <p14:xfrm>
                <a:off x="5178684" y="1167005"/>
                <a:ext cx="74520" cy="110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BD56776-0721-7431-B02C-06C2A0207B7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69684" y="1158005"/>
                  <a:ext cx="921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FA41EA-8313-6225-F8E2-2023413293DF}"/>
              </a:ext>
            </a:extLst>
          </p:cNvPr>
          <p:cNvGrpSpPr/>
          <p:nvPr/>
        </p:nvGrpSpPr>
        <p:grpSpPr>
          <a:xfrm>
            <a:off x="5427804" y="1167005"/>
            <a:ext cx="33120" cy="93960"/>
            <a:chOff x="5427804" y="1167005"/>
            <a:chExt cx="3312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2B7111B-E020-69EB-83CD-9924C1C61009}"/>
                    </a:ext>
                  </a:extLst>
                </p14:cNvPr>
                <p14:cNvContentPartPr/>
                <p14:nvPr/>
              </p14:nvContentPartPr>
              <p14:xfrm>
                <a:off x="5427804" y="1176725"/>
                <a:ext cx="360" cy="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2B7111B-E020-69EB-83CD-9924C1C610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8804" y="1167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19BAEB0-5B6D-5B8B-62BD-18B70C4E74BE}"/>
                    </a:ext>
                  </a:extLst>
                </p14:cNvPr>
                <p14:cNvContentPartPr/>
                <p14:nvPr/>
              </p14:nvContentPartPr>
              <p14:xfrm>
                <a:off x="5446884" y="1254125"/>
                <a:ext cx="360" cy="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19BAEB0-5B6D-5B8B-62BD-18B70C4E74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8244" y="124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27C8C20-B575-2D2D-02AC-293E7E23B30C}"/>
                    </a:ext>
                  </a:extLst>
                </p14:cNvPr>
                <p14:cNvContentPartPr/>
                <p14:nvPr/>
              </p14:nvContentPartPr>
              <p14:xfrm>
                <a:off x="5446884" y="1167005"/>
                <a:ext cx="6840" cy="7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27C8C20-B575-2D2D-02AC-293E7E23B3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38244" y="1158005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9D158DA-51A8-1140-059F-9CCE18067DCC}"/>
                    </a:ext>
                  </a:extLst>
                </p14:cNvPr>
                <p14:cNvContentPartPr/>
                <p14:nvPr/>
              </p14:nvContentPartPr>
              <p14:xfrm>
                <a:off x="5446884" y="1254485"/>
                <a:ext cx="14040" cy="6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9D158DA-51A8-1140-059F-9CCE18067D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38244" y="1245485"/>
                  <a:ext cx="31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1C418FC-13B9-9F1D-6F15-CA545EE5C567}"/>
              </a:ext>
            </a:extLst>
          </p:cNvPr>
          <p:cNvGrpSpPr/>
          <p:nvPr/>
        </p:nvGrpSpPr>
        <p:grpSpPr>
          <a:xfrm>
            <a:off x="425604" y="1925885"/>
            <a:ext cx="381600" cy="381600"/>
            <a:chOff x="425604" y="1925885"/>
            <a:chExt cx="38160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002E560-E3C9-0392-E10E-7FEB5179A30F}"/>
                    </a:ext>
                  </a:extLst>
                </p14:cNvPr>
                <p14:cNvContentPartPr/>
                <p14:nvPr/>
              </p14:nvContentPartPr>
              <p14:xfrm>
                <a:off x="425604" y="2071325"/>
                <a:ext cx="174600" cy="1911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002E560-E3C9-0392-E10E-7FEB5179A3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16604" y="2062685"/>
                  <a:ext cx="192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5376256-1552-CAA2-004E-3C8E24BBB22C}"/>
                    </a:ext>
                  </a:extLst>
                </p14:cNvPr>
                <p14:cNvContentPartPr/>
                <p14:nvPr/>
              </p14:nvContentPartPr>
              <p14:xfrm>
                <a:off x="631884" y="1925885"/>
                <a:ext cx="175320" cy="38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5376256-1552-CAA2-004E-3C8E24BBB2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3244" y="1916885"/>
                  <a:ext cx="19296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975360A-1C23-443E-D629-32431E9E043A}"/>
              </a:ext>
            </a:extLst>
          </p:cNvPr>
          <p:cNvGrpSpPr/>
          <p:nvPr/>
        </p:nvGrpSpPr>
        <p:grpSpPr>
          <a:xfrm>
            <a:off x="1462044" y="1993925"/>
            <a:ext cx="310680" cy="208440"/>
            <a:chOff x="1462044" y="1993925"/>
            <a:chExt cx="3106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068D875-4A48-A60C-CAD4-524764110FF2}"/>
                    </a:ext>
                  </a:extLst>
                </p14:cNvPr>
                <p14:cNvContentPartPr/>
                <p14:nvPr/>
              </p14:nvContentPartPr>
              <p14:xfrm>
                <a:off x="1462044" y="1999685"/>
                <a:ext cx="223560" cy="202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068D875-4A48-A60C-CAD4-524764110FF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53404" y="1991045"/>
                  <a:ext cx="241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F55192C-B63F-9465-1191-AFB4C8D5ABFF}"/>
                    </a:ext>
                  </a:extLst>
                </p14:cNvPr>
                <p14:cNvContentPartPr/>
                <p14:nvPr/>
              </p14:nvContentPartPr>
              <p14:xfrm>
                <a:off x="1721244" y="1993925"/>
                <a:ext cx="51480" cy="190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F55192C-B63F-9465-1191-AFB4C8D5AB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12244" y="1984925"/>
                  <a:ext cx="691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397151F-2A4B-527A-ADE7-2D18E5C4322A}"/>
              </a:ext>
            </a:extLst>
          </p:cNvPr>
          <p:cNvGrpSpPr/>
          <p:nvPr/>
        </p:nvGrpSpPr>
        <p:grpSpPr>
          <a:xfrm>
            <a:off x="1916004" y="1984205"/>
            <a:ext cx="412920" cy="207720"/>
            <a:chOff x="1916004" y="1984205"/>
            <a:chExt cx="41292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B6BE7A-3DB6-D27F-7AD8-163E2D9E748B}"/>
                    </a:ext>
                  </a:extLst>
                </p14:cNvPr>
                <p14:cNvContentPartPr/>
                <p14:nvPr/>
              </p14:nvContentPartPr>
              <p14:xfrm>
                <a:off x="1916004" y="2081405"/>
                <a:ext cx="6840" cy="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B6BE7A-3DB6-D27F-7AD8-163E2D9E74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07364" y="2072765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C1E4D23-4A32-369D-FB22-4CE2E00B811E}"/>
                    </a:ext>
                  </a:extLst>
                </p14:cNvPr>
                <p14:cNvContentPartPr/>
                <p14:nvPr/>
              </p14:nvContentPartPr>
              <p14:xfrm>
                <a:off x="2034444" y="1987805"/>
                <a:ext cx="205920" cy="1857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C1E4D23-4A32-369D-FB22-4CE2E00B81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25444" y="1978805"/>
                  <a:ext cx="223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D77CCDF-0CE2-D0A2-2BB7-4E3CA1E5AF0E}"/>
                    </a:ext>
                  </a:extLst>
                </p14:cNvPr>
                <p14:cNvContentPartPr/>
                <p14:nvPr/>
              </p14:nvContentPartPr>
              <p14:xfrm>
                <a:off x="2275644" y="1984205"/>
                <a:ext cx="53280" cy="207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D77CCDF-0CE2-D0A2-2BB7-4E3CA1E5AF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67004" y="1975205"/>
                  <a:ext cx="7092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2EFE54E-83A8-A9D0-FFA9-78FC0BF1EEBA}"/>
              </a:ext>
            </a:extLst>
          </p:cNvPr>
          <p:cNvGrpSpPr/>
          <p:nvPr/>
        </p:nvGrpSpPr>
        <p:grpSpPr>
          <a:xfrm>
            <a:off x="2495964" y="1964765"/>
            <a:ext cx="393120" cy="247680"/>
            <a:chOff x="2495964" y="1964765"/>
            <a:chExt cx="39312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C0E20E5-17B0-5385-83D3-920B1A8B1023}"/>
                    </a:ext>
                  </a:extLst>
                </p14:cNvPr>
                <p14:cNvContentPartPr/>
                <p14:nvPr/>
              </p14:nvContentPartPr>
              <p14:xfrm>
                <a:off x="2495964" y="2100845"/>
                <a:ext cx="3960" cy="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C0E20E5-17B0-5385-83D3-920B1A8B10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87324" y="2091845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F28753C-F8B6-BFB0-9EE9-D56A4F212B2B}"/>
                    </a:ext>
                  </a:extLst>
                </p14:cNvPr>
                <p14:cNvContentPartPr/>
                <p14:nvPr/>
              </p14:nvContentPartPr>
              <p14:xfrm>
                <a:off x="2622324" y="2003285"/>
                <a:ext cx="191880" cy="190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F28753C-F8B6-BFB0-9EE9-D56A4F212B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13684" y="1994645"/>
                  <a:ext cx="209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6CC45B3-F307-6CA5-9729-725037B5CFE1}"/>
                    </a:ext>
                  </a:extLst>
                </p14:cNvPr>
                <p14:cNvContentPartPr/>
                <p14:nvPr/>
              </p14:nvContentPartPr>
              <p14:xfrm>
                <a:off x="2820684" y="1964765"/>
                <a:ext cx="68400" cy="247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6CC45B3-F307-6CA5-9729-725037B5CFE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11684" y="1956125"/>
                  <a:ext cx="860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40E9C4E-D0A2-13F1-703A-6D6B75FB7117}"/>
              </a:ext>
            </a:extLst>
          </p:cNvPr>
          <p:cNvGrpSpPr/>
          <p:nvPr/>
        </p:nvGrpSpPr>
        <p:grpSpPr>
          <a:xfrm>
            <a:off x="359364" y="2607005"/>
            <a:ext cx="479880" cy="446760"/>
            <a:chOff x="359364" y="2607005"/>
            <a:chExt cx="47988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570F75-59E3-7A03-9F3F-AE30916BBA7E}"/>
                    </a:ext>
                  </a:extLst>
                </p14:cNvPr>
                <p14:cNvContentPartPr/>
                <p14:nvPr/>
              </p14:nvContentPartPr>
              <p14:xfrm>
                <a:off x="359364" y="2761085"/>
                <a:ext cx="196920" cy="292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570F75-59E3-7A03-9F3F-AE30916BBA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0724" y="2752445"/>
                  <a:ext cx="214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B0D78C9-4C54-38AE-2A56-F63044236728}"/>
                    </a:ext>
                  </a:extLst>
                </p14:cNvPr>
                <p14:cNvContentPartPr/>
                <p14:nvPr/>
              </p14:nvContentPartPr>
              <p14:xfrm>
                <a:off x="651324" y="2607005"/>
                <a:ext cx="187920" cy="439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B0D78C9-4C54-38AE-2A56-F630442367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2684" y="2598005"/>
                  <a:ext cx="205560" cy="45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D6C26AA-6083-50E4-C758-FD91A54F10B7}"/>
              </a:ext>
            </a:extLst>
          </p:cNvPr>
          <p:cNvGrpSpPr/>
          <p:nvPr/>
        </p:nvGrpSpPr>
        <p:grpSpPr>
          <a:xfrm>
            <a:off x="1481484" y="2742725"/>
            <a:ext cx="223200" cy="226440"/>
            <a:chOff x="1481484" y="2742725"/>
            <a:chExt cx="22320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068360D-07BF-036E-925C-89B816FF94AD}"/>
                    </a:ext>
                  </a:extLst>
                </p14:cNvPr>
                <p14:cNvContentPartPr/>
                <p14:nvPr/>
              </p14:nvContentPartPr>
              <p14:xfrm>
                <a:off x="1481484" y="2759285"/>
                <a:ext cx="181080" cy="199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068360D-07BF-036E-925C-89B816FF94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72484" y="2750645"/>
                  <a:ext cx="198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2DC7A63-287D-C356-2A39-58AE9FC87D64}"/>
                    </a:ext>
                  </a:extLst>
                </p14:cNvPr>
                <p14:cNvContentPartPr/>
                <p14:nvPr/>
              </p14:nvContentPartPr>
              <p14:xfrm>
                <a:off x="1652484" y="2742725"/>
                <a:ext cx="52200" cy="2264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2DC7A63-287D-C356-2A39-58AE9FC87D6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43484" y="2734085"/>
                  <a:ext cx="698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75E3D55-C330-5533-E49C-37E2ED1EEB6E}"/>
              </a:ext>
            </a:extLst>
          </p:cNvPr>
          <p:cNvGrpSpPr/>
          <p:nvPr/>
        </p:nvGrpSpPr>
        <p:grpSpPr>
          <a:xfrm>
            <a:off x="1906284" y="2733365"/>
            <a:ext cx="1107000" cy="217800"/>
            <a:chOff x="1906284" y="2733365"/>
            <a:chExt cx="110700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2F4E9E-F0D3-A32D-953B-5DB01FBF6485}"/>
                    </a:ext>
                  </a:extLst>
                </p14:cNvPr>
                <p14:cNvContentPartPr/>
                <p14:nvPr/>
              </p14:nvContentPartPr>
              <p14:xfrm>
                <a:off x="1974324" y="2781965"/>
                <a:ext cx="4320" cy="125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2F4E9E-F0D3-A32D-953B-5DB01FBF64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65684" y="2772965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DBDBE10-A5FE-A617-11F2-A8F186C8672B}"/>
                    </a:ext>
                  </a:extLst>
                </p14:cNvPr>
                <p14:cNvContentPartPr/>
                <p14:nvPr/>
              </p14:nvContentPartPr>
              <p14:xfrm>
                <a:off x="1906284" y="2878805"/>
                <a:ext cx="181080" cy="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DBDBE10-A5FE-A617-11F2-A8F186C867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97644" y="2870165"/>
                  <a:ext cx="198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9A0C5CA-A2C1-03F3-4D76-4F7ED626D27D}"/>
                    </a:ext>
                  </a:extLst>
                </p14:cNvPr>
                <p14:cNvContentPartPr/>
                <p14:nvPr/>
              </p14:nvContentPartPr>
              <p14:xfrm>
                <a:off x="1974324" y="2850005"/>
                <a:ext cx="4320" cy="86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9A0C5CA-A2C1-03F3-4D76-4F7ED626D2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65684" y="2841005"/>
                  <a:ext cx="21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9999C1-6FA6-5686-573B-F6CDD72D1A57}"/>
                    </a:ext>
                  </a:extLst>
                </p14:cNvPr>
                <p14:cNvContentPartPr/>
                <p14:nvPr/>
              </p14:nvContentPartPr>
              <p14:xfrm>
                <a:off x="2171964" y="2738765"/>
                <a:ext cx="146880" cy="162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9999C1-6FA6-5686-573B-F6CDD72D1A5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63324" y="2730125"/>
                  <a:ext cx="164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33253E5-879C-936C-A851-EE015BAC02A5}"/>
                    </a:ext>
                  </a:extLst>
                </p14:cNvPr>
                <p14:cNvContentPartPr/>
                <p14:nvPr/>
              </p14:nvContentPartPr>
              <p14:xfrm>
                <a:off x="2342244" y="2733365"/>
                <a:ext cx="88200" cy="208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33253E5-879C-936C-A851-EE015BAC02A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33244" y="2724365"/>
                  <a:ext cx="105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D805FB2-A822-D892-EC9E-A9CFBE138730}"/>
                    </a:ext>
                  </a:extLst>
                </p14:cNvPr>
                <p14:cNvContentPartPr/>
                <p14:nvPr/>
              </p14:nvContentPartPr>
              <p14:xfrm>
                <a:off x="2587044" y="2742725"/>
                <a:ext cx="18360" cy="140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D805FB2-A822-D892-EC9E-A9CFBE13873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78404" y="2734085"/>
                  <a:ext cx="36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BCDA5D6-1390-A35B-BD9B-DEC17D0A552A}"/>
                    </a:ext>
                  </a:extLst>
                </p14:cNvPr>
                <p14:cNvContentPartPr/>
                <p14:nvPr/>
              </p14:nvContentPartPr>
              <p14:xfrm>
                <a:off x="2538444" y="2829485"/>
                <a:ext cx="144720" cy="20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BCDA5D6-1390-A35B-BD9B-DEC17D0A55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29444" y="2820845"/>
                  <a:ext cx="162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BA09FD2-29CA-3597-C679-13DB241C1E41}"/>
                    </a:ext>
                  </a:extLst>
                </p14:cNvPr>
                <p14:cNvContentPartPr/>
                <p14:nvPr/>
              </p14:nvContentPartPr>
              <p14:xfrm>
                <a:off x="2800884" y="2733365"/>
                <a:ext cx="121320" cy="168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BA09FD2-29CA-3597-C679-13DB241C1E4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91884" y="2724365"/>
                  <a:ext cx="138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603DE3-DA18-4107-F926-85C0D7FABA00}"/>
                    </a:ext>
                  </a:extLst>
                </p14:cNvPr>
                <p14:cNvContentPartPr/>
                <p14:nvPr/>
              </p14:nvContentPartPr>
              <p14:xfrm>
                <a:off x="2917884" y="2762165"/>
                <a:ext cx="95400" cy="189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603DE3-DA18-4107-F926-85C0D7FABA0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909244" y="2753525"/>
                  <a:ext cx="1130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0B952B-B820-220F-D5D8-1A827994ADAF}"/>
              </a:ext>
            </a:extLst>
          </p:cNvPr>
          <p:cNvGrpSpPr/>
          <p:nvPr/>
        </p:nvGrpSpPr>
        <p:grpSpPr>
          <a:xfrm>
            <a:off x="457644" y="3433565"/>
            <a:ext cx="351720" cy="494640"/>
            <a:chOff x="457644" y="3433565"/>
            <a:chExt cx="35172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AB0E114-E32C-240E-BA85-96C89CFB69CC}"/>
                    </a:ext>
                  </a:extLst>
                </p14:cNvPr>
                <p14:cNvContentPartPr/>
                <p14:nvPr/>
              </p14:nvContentPartPr>
              <p14:xfrm>
                <a:off x="457644" y="3579365"/>
                <a:ext cx="108720" cy="348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AB0E114-E32C-240E-BA85-96C89CFB69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8644" y="3570365"/>
                  <a:ext cx="126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915AD3E-5EAB-BFA4-837D-811F87CDA124}"/>
                    </a:ext>
                  </a:extLst>
                </p14:cNvPr>
                <p14:cNvContentPartPr/>
                <p14:nvPr/>
              </p14:nvContentPartPr>
              <p14:xfrm>
                <a:off x="641604" y="3433565"/>
                <a:ext cx="167760" cy="453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915AD3E-5EAB-BFA4-837D-811F87CDA12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2964" y="3424925"/>
                  <a:ext cx="18540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7CD1993-77C2-642B-DB80-40368F1C64EC}"/>
              </a:ext>
            </a:extLst>
          </p:cNvPr>
          <p:cNvGrpSpPr/>
          <p:nvPr/>
        </p:nvGrpSpPr>
        <p:grpSpPr>
          <a:xfrm>
            <a:off x="1370244" y="3569645"/>
            <a:ext cx="204120" cy="236880"/>
            <a:chOff x="1370244" y="3569645"/>
            <a:chExt cx="20412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F9DE9F5-CDF4-B444-708E-2ECF11DB826D}"/>
                    </a:ext>
                  </a:extLst>
                </p14:cNvPr>
                <p14:cNvContentPartPr/>
                <p14:nvPr/>
              </p14:nvContentPartPr>
              <p14:xfrm>
                <a:off x="1390764" y="3569645"/>
                <a:ext cx="183600" cy="236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F9DE9F5-CDF4-B444-708E-2ECF11DB826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82124" y="3560645"/>
                  <a:ext cx="201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C1FB656-1F53-5E4E-61F5-BDF060FC3889}"/>
                    </a:ext>
                  </a:extLst>
                </p14:cNvPr>
                <p14:cNvContentPartPr/>
                <p14:nvPr/>
              </p14:nvContentPartPr>
              <p14:xfrm>
                <a:off x="1370244" y="3569645"/>
                <a:ext cx="195840" cy="227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C1FB656-1F53-5E4E-61F5-BDF060FC38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361604" y="3560645"/>
                  <a:ext cx="2134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BC7645D-2E29-581A-BC7A-BB962B32C23B}"/>
              </a:ext>
            </a:extLst>
          </p:cNvPr>
          <p:cNvGrpSpPr/>
          <p:nvPr/>
        </p:nvGrpSpPr>
        <p:grpSpPr>
          <a:xfrm>
            <a:off x="1837884" y="3569645"/>
            <a:ext cx="495000" cy="252000"/>
            <a:chOff x="1837884" y="3569645"/>
            <a:chExt cx="49500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6B2A6C9-96B9-C3E0-F459-38738C00C771}"/>
                    </a:ext>
                  </a:extLst>
                </p14:cNvPr>
                <p14:cNvContentPartPr/>
                <p14:nvPr/>
              </p14:nvContentPartPr>
              <p14:xfrm>
                <a:off x="1886844" y="3599165"/>
                <a:ext cx="360" cy="168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6B2A6C9-96B9-C3E0-F459-38738C00C77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77844" y="3590165"/>
                  <a:ext cx="1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33572EA-F7FD-CA51-C20F-A5EC68F9AD29}"/>
                    </a:ext>
                  </a:extLst>
                </p14:cNvPr>
                <p14:cNvContentPartPr/>
                <p14:nvPr/>
              </p14:nvContentPartPr>
              <p14:xfrm>
                <a:off x="1837884" y="3686285"/>
                <a:ext cx="148680" cy="3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33572EA-F7FD-CA51-C20F-A5EC68F9AD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29244" y="3677645"/>
                  <a:ext cx="166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210E03-6192-834B-4FB6-4B40E5D8E235}"/>
                    </a:ext>
                  </a:extLst>
                </p14:cNvPr>
                <p14:cNvContentPartPr/>
                <p14:nvPr/>
              </p14:nvContentPartPr>
              <p14:xfrm>
                <a:off x="2129844" y="3569645"/>
                <a:ext cx="203040" cy="2116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210E03-6192-834B-4FB6-4B40E5D8E23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20844" y="3560645"/>
                  <a:ext cx="220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3CEFCDD-F0D4-DCCE-FC6E-ACF671C08A08}"/>
                    </a:ext>
                  </a:extLst>
                </p14:cNvPr>
                <p14:cNvContentPartPr/>
                <p14:nvPr/>
              </p14:nvContentPartPr>
              <p14:xfrm>
                <a:off x="2121924" y="3575045"/>
                <a:ext cx="183600" cy="246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3CEFCDD-F0D4-DCCE-FC6E-ACF671C08A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12924" y="3566045"/>
                  <a:ext cx="20124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6AA7875-852E-04AE-3334-3D2648AB5D11}"/>
              </a:ext>
            </a:extLst>
          </p:cNvPr>
          <p:cNvGrpSpPr/>
          <p:nvPr/>
        </p:nvGrpSpPr>
        <p:grpSpPr>
          <a:xfrm>
            <a:off x="2519004" y="3559925"/>
            <a:ext cx="428400" cy="228600"/>
            <a:chOff x="2519004" y="3559925"/>
            <a:chExt cx="42840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0301328-5378-8546-F3EA-BB3322B35789}"/>
                    </a:ext>
                  </a:extLst>
                </p14:cNvPr>
                <p14:cNvContentPartPr/>
                <p14:nvPr/>
              </p14:nvContentPartPr>
              <p14:xfrm>
                <a:off x="2567604" y="3627965"/>
                <a:ext cx="4320" cy="1242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0301328-5378-8546-F3EA-BB3322B3578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58964" y="3619325"/>
                  <a:ext cx="21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DECE87B-F08B-94A5-A130-837984444E76}"/>
                    </a:ext>
                  </a:extLst>
                </p14:cNvPr>
                <p14:cNvContentPartPr/>
                <p14:nvPr/>
              </p14:nvContentPartPr>
              <p14:xfrm>
                <a:off x="2519004" y="3685565"/>
                <a:ext cx="148680" cy="20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DECE87B-F08B-94A5-A130-837984444E7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510364" y="3676565"/>
                  <a:ext cx="166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2826465-CDC5-BA21-9716-FE28F12897D1}"/>
                    </a:ext>
                  </a:extLst>
                </p14:cNvPr>
                <p14:cNvContentPartPr/>
                <p14:nvPr/>
              </p14:nvContentPartPr>
              <p14:xfrm>
                <a:off x="2791524" y="3559925"/>
                <a:ext cx="147600" cy="228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2826465-CDC5-BA21-9716-FE28F12897D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82884" y="3551285"/>
                  <a:ext cx="165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E47707F-65DE-EBDA-9223-89DD1C55B877}"/>
                    </a:ext>
                  </a:extLst>
                </p14:cNvPr>
                <p14:cNvContentPartPr/>
                <p14:nvPr/>
              </p14:nvContentPartPr>
              <p14:xfrm>
                <a:off x="2810964" y="3579365"/>
                <a:ext cx="136440" cy="185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E47707F-65DE-EBDA-9223-89DD1C55B87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01964" y="3570365"/>
                  <a:ext cx="1540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A91A552-33DE-F9CA-017A-888FA7CF7C28}"/>
              </a:ext>
            </a:extLst>
          </p:cNvPr>
          <p:cNvGrpSpPr/>
          <p:nvPr/>
        </p:nvGrpSpPr>
        <p:grpSpPr>
          <a:xfrm>
            <a:off x="3419724" y="3530405"/>
            <a:ext cx="247680" cy="232560"/>
            <a:chOff x="3419724" y="3530405"/>
            <a:chExt cx="24768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FC19EDE-4F76-4C56-5487-DDBA844D5800}"/>
                    </a:ext>
                  </a:extLst>
                </p14:cNvPr>
                <p14:cNvContentPartPr/>
                <p14:nvPr/>
              </p14:nvContentPartPr>
              <p14:xfrm>
                <a:off x="3462564" y="3540845"/>
                <a:ext cx="199440" cy="222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FC19EDE-4F76-4C56-5487-DDBA844D58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53564" y="3531845"/>
                  <a:ext cx="217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35BBBD0-3723-8EAD-F8B9-039EACA8CE5C}"/>
                    </a:ext>
                  </a:extLst>
                </p14:cNvPr>
                <p14:cNvContentPartPr/>
                <p14:nvPr/>
              </p14:nvContentPartPr>
              <p14:xfrm>
                <a:off x="3419724" y="3530405"/>
                <a:ext cx="247680" cy="208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35BBBD0-3723-8EAD-F8B9-039EACA8CE5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10724" y="3521765"/>
                  <a:ext cx="2653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D59FD07-7439-CC61-A453-C8D1C44E08F8}"/>
              </a:ext>
            </a:extLst>
          </p:cNvPr>
          <p:cNvGrpSpPr/>
          <p:nvPr/>
        </p:nvGrpSpPr>
        <p:grpSpPr>
          <a:xfrm>
            <a:off x="3180324" y="3550205"/>
            <a:ext cx="127440" cy="215640"/>
            <a:chOff x="3180324" y="3550205"/>
            <a:chExt cx="12744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3D6D1F1-FB01-C934-485D-B8DBBF6DF74A}"/>
                    </a:ext>
                  </a:extLst>
                </p14:cNvPr>
                <p14:cNvContentPartPr/>
                <p14:nvPr/>
              </p14:nvContentPartPr>
              <p14:xfrm>
                <a:off x="3180324" y="3649205"/>
                <a:ext cx="127440" cy="18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3D6D1F1-FB01-C934-485D-B8DBBF6DF74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71684" y="3640205"/>
                  <a:ext cx="145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6D4435E-95D1-84A1-60D4-BF7908F8F5EB}"/>
                    </a:ext>
                  </a:extLst>
                </p14:cNvPr>
                <p14:cNvContentPartPr/>
                <p14:nvPr/>
              </p14:nvContentPartPr>
              <p14:xfrm>
                <a:off x="3239724" y="3550205"/>
                <a:ext cx="38520" cy="215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6D4435E-95D1-84A1-60D4-BF7908F8F5E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30724" y="3541565"/>
                  <a:ext cx="5616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976C175-EA3B-344B-2224-C88994F99A46}"/>
              </a:ext>
            </a:extLst>
          </p:cNvPr>
          <p:cNvGrpSpPr/>
          <p:nvPr/>
        </p:nvGrpSpPr>
        <p:grpSpPr>
          <a:xfrm>
            <a:off x="3890964" y="3530405"/>
            <a:ext cx="152280" cy="204840"/>
            <a:chOff x="3890964" y="3530405"/>
            <a:chExt cx="1522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C21F44F-7059-EA2F-CEE0-54AD8BDD4BCE}"/>
                    </a:ext>
                  </a:extLst>
                </p14:cNvPr>
                <p14:cNvContentPartPr/>
                <p14:nvPr/>
              </p14:nvContentPartPr>
              <p14:xfrm>
                <a:off x="3890964" y="3657485"/>
                <a:ext cx="152280" cy="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C21F44F-7059-EA2F-CEE0-54AD8BDD4BC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81964" y="3648485"/>
                  <a:ext cx="169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7D24763-00B7-4CB4-7C43-4C73DAB917BC}"/>
                    </a:ext>
                  </a:extLst>
                </p14:cNvPr>
                <p14:cNvContentPartPr/>
                <p14:nvPr/>
              </p14:nvContentPartPr>
              <p14:xfrm>
                <a:off x="3967644" y="3530405"/>
                <a:ext cx="20520" cy="204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7D24763-00B7-4CB4-7C43-4C73DAB917B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59004" y="3521765"/>
                  <a:ext cx="3816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7B565FE-D9AC-C74D-B801-F87DD0147925}"/>
              </a:ext>
            </a:extLst>
          </p:cNvPr>
          <p:cNvGrpSpPr/>
          <p:nvPr/>
        </p:nvGrpSpPr>
        <p:grpSpPr>
          <a:xfrm>
            <a:off x="4205964" y="3482165"/>
            <a:ext cx="215640" cy="239040"/>
            <a:chOff x="4205964" y="3482165"/>
            <a:chExt cx="21564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CAA0AE9-EEF7-3E64-AEE0-F5F953670502}"/>
                    </a:ext>
                  </a:extLst>
                </p14:cNvPr>
                <p14:cNvContentPartPr/>
                <p14:nvPr/>
              </p14:nvContentPartPr>
              <p14:xfrm>
                <a:off x="4221444" y="3530405"/>
                <a:ext cx="200160" cy="1846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CAA0AE9-EEF7-3E64-AEE0-F5F95367050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212444" y="3521765"/>
                  <a:ext cx="217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3AD55F5-5FF5-95E0-A275-BF04692E6623}"/>
                    </a:ext>
                  </a:extLst>
                </p14:cNvPr>
                <p14:cNvContentPartPr/>
                <p14:nvPr/>
              </p14:nvContentPartPr>
              <p14:xfrm>
                <a:off x="4205964" y="3482165"/>
                <a:ext cx="190800" cy="239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3AD55F5-5FF5-95E0-A275-BF04692E662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97324" y="3473525"/>
                  <a:ext cx="20844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4E368139-5316-1F8A-6B3C-FEDEEE35E5C1}"/>
              </a:ext>
            </a:extLst>
          </p:cNvPr>
          <p:cNvGrpSpPr/>
          <p:nvPr/>
        </p:nvGrpSpPr>
        <p:grpSpPr>
          <a:xfrm>
            <a:off x="389244" y="4270205"/>
            <a:ext cx="460080" cy="507960"/>
            <a:chOff x="389244" y="4270205"/>
            <a:chExt cx="46008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7A09CF1-1368-AA20-D296-5E7B6205F372}"/>
                    </a:ext>
                  </a:extLst>
                </p14:cNvPr>
                <p14:cNvContentPartPr/>
                <p14:nvPr/>
              </p14:nvContentPartPr>
              <p14:xfrm>
                <a:off x="470244" y="4581245"/>
                <a:ext cx="6480" cy="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7A09CF1-1368-AA20-D296-5E7B6205F3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1244" y="4572245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0858AD-6579-9151-6FD8-0726F02AB12D}"/>
                    </a:ext>
                  </a:extLst>
                </p14:cNvPr>
                <p14:cNvContentPartPr/>
                <p14:nvPr/>
              </p14:nvContentPartPr>
              <p14:xfrm>
                <a:off x="389244" y="4353725"/>
                <a:ext cx="203400" cy="363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0858AD-6579-9151-6FD8-0726F02AB1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0244" y="4344725"/>
                  <a:ext cx="221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9A97C8C-8F65-7038-F6BB-0DC2F1A577CE}"/>
                    </a:ext>
                  </a:extLst>
                </p14:cNvPr>
                <p14:cNvContentPartPr/>
                <p14:nvPr/>
              </p14:nvContentPartPr>
              <p14:xfrm>
                <a:off x="680844" y="4270205"/>
                <a:ext cx="168480" cy="507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9A97C8C-8F65-7038-F6BB-0DC2F1A577C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1844" y="4261205"/>
                  <a:ext cx="18612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359A678-6DD8-1B5A-4D45-AC32FD8A1120}"/>
              </a:ext>
            </a:extLst>
          </p:cNvPr>
          <p:cNvGrpSpPr/>
          <p:nvPr/>
        </p:nvGrpSpPr>
        <p:grpSpPr>
          <a:xfrm>
            <a:off x="1351884" y="4464605"/>
            <a:ext cx="194400" cy="159840"/>
            <a:chOff x="1351884" y="4464605"/>
            <a:chExt cx="19440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077F2A7-6426-EDEC-4C7B-1C7D9F2CDDD9}"/>
                    </a:ext>
                  </a:extLst>
                </p14:cNvPr>
                <p14:cNvContentPartPr/>
                <p14:nvPr/>
              </p14:nvContentPartPr>
              <p14:xfrm>
                <a:off x="1351884" y="4474685"/>
                <a:ext cx="194400" cy="143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077F2A7-6426-EDEC-4C7B-1C7D9F2CDDD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42884" y="4465685"/>
                  <a:ext cx="212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BAEBAB5-0177-5119-7223-38CCAD782B55}"/>
                    </a:ext>
                  </a:extLst>
                </p14:cNvPr>
                <p14:cNvContentPartPr/>
                <p14:nvPr/>
              </p14:nvContentPartPr>
              <p14:xfrm>
                <a:off x="1368804" y="4464605"/>
                <a:ext cx="158400" cy="1598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BAEBAB5-0177-5119-7223-38CCAD782B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59804" y="4455605"/>
                  <a:ext cx="1760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17AAD500-F73C-20A7-E1C4-AB530536A389}"/>
                  </a:ext>
                </a:extLst>
              </p14:cNvPr>
              <p14:cNvContentPartPr/>
              <p14:nvPr/>
            </p14:nvContentPartPr>
            <p14:xfrm>
              <a:off x="2304804" y="4571525"/>
              <a:ext cx="8280" cy="3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17AAD500-F73C-20A7-E1C4-AB530536A38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296164" y="4562525"/>
                <a:ext cx="259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EE83401-E2DC-BB52-84E8-631BE09D69F3}"/>
              </a:ext>
            </a:extLst>
          </p:cNvPr>
          <p:cNvGrpSpPr/>
          <p:nvPr/>
        </p:nvGrpSpPr>
        <p:grpSpPr>
          <a:xfrm>
            <a:off x="3127404" y="4435445"/>
            <a:ext cx="184680" cy="183960"/>
            <a:chOff x="3127404" y="4435445"/>
            <a:chExt cx="18468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2D32871-1037-4AFB-E9A9-75B3EA364E94}"/>
                    </a:ext>
                  </a:extLst>
                </p14:cNvPr>
                <p14:cNvContentPartPr/>
                <p14:nvPr/>
              </p14:nvContentPartPr>
              <p14:xfrm>
                <a:off x="3132084" y="4435445"/>
                <a:ext cx="180000" cy="183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2D32871-1037-4AFB-E9A9-75B3EA364E9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23444" y="4426805"/>
                  <a:ext cx="19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F470CFC-8CB9-50B1-B89B-1578A4295CF9}"/>
                    </a:ext>
                  </a:extLst>
                </p14:cNvPr>
                <p14:cNvContentPartPr/>
                <p14:nvPr/>
              </p14:nvContentPartPr>
              <p14:xfrm>
                <a:off x="3127404" y="4454885"/>
                <a:ext cx="180360" cy="158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F470CFC-8CB9-50B1-B89B-1578A4295CF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18404" y="4445885"/>
                  <a:ext cx="19800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34387688-3B5A-DBAC-D3A7-F44E65E3BD54}"/>
                  </a:ext>
                </a:extLst>
              </p14:cNvPr>
              <p14:cNvContentPartPr/>
              <p14:nvPr/>
            </p14:nvContentPartPr>
            <p14:xfrm>
              <a:off x="3492084" y="4552085"/>
              <a:ext cx="360" cy="3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34387688-3B5A-DBAC-D3A7-F44E65E3BD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83084" y="45434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354EDFA-50A7-77D0-5FD0-8BF98D54B2B5}"/>
              </a:ext>
            </a:extLst>
          </p:cNvPr>
          <p:cNvGrpSpPr/>
          <p:nvPr/>
        </p:nvGrpSpPr>
        <p:grpSpPr>
          <a:xfrm>
            <a:off x="3647244" y="4405925"/>
            <a:ext cx="258120" cy="238320"/>
            <a:chOff x="3647244" y="4405925"/>
            <a:chExt cx="25812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A818564-CCB9-146D-7826-E0A7787B0A84}"/>
                    </a:ext>
                  </a:extLst>
                </p14:cNvPr>
                <p14:cNvContentPartPr/>
                <p14:nvPr/>
              </p14:nvContentPartPr>
              <p14:xfrm>
                <a:off x="3647244" y="4416005"/>
                <a:ext cx="258120" cy="228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A818564-CCB9-146D-7826-E0A7787B0A8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38604" y="4407365"/>
                  <a:ext cx="275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0307609-343C-8451-ECFA-749A0D110F1B}"/>
                    </a:ext>
                  </a:extLst>
                </p14:cNvPr>
                <p14:cNvContentPartPr/>
                <p14:nvPr/>
              </p14:nvContentPartPr>
              <p14:xfrm>
                <a:off x="3691524" y="4405925"/>
                <a:ext cx="179640" cy="204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0307609-343C-8451-ECFA-749A0D110F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82884" y="4397285"/>
                  <a:ext cx="1972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168B803-DB63-9725-7D9D-A052273D6647}"/>
              </a:ext>
            </a:extLst>
          </p:cNvPr>
          <p:cNvGrpSpPr/>
          <p:nvPr/>
        </p:nvGrpSpPr>
        <p:grpSpPr>
          <a:xfrm>
            <a:off x="1769844" y="4445165"/>
            <a:ext cx="389880" cy="222120"/>
            <a:chOff x="1769844" y="4445165"/>
            <a:chExt cx="38988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132EC58-C9E0-46F3-322D-B60D34920552}"/>
                    </a:ext>
                  </a:extLst>
                </p14:cNvPr>
                <p14:cNvContentPartPr/>
                <p14:nvPr/>
              </p14:nvContentPartPr>
              <p14:xfrm>
                <a:off x="1769844" y="4571525"/>
                <a:ext cx="360" cy="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132EC58-C9E0-46F3-322D-B60D349205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61204" y="4562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EFFDE92-4956-A807-DDEF-C4374CAD1DB0}"/>
                    </a:ext>
                  </a:extLst>
                </p14:cNvPr>
                <p14:cNvContentPartPr/>
                <p14:nvPr/>
              </p14:nvContentPartPr>
              <p14:xfrm>
                <a:off x="1906284" y="4454885"/>
                <a:ext cx="253440" cy="178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EFFDE92-4956-A807-DDEF-C4374CAD1DB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897644" y="4445885"/>
                  <a:ext cx="271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52B0F8-71DB-1D46-B7EF-B115D49372DE}"/>
                    </a:ext>
                  </a:extLst>
                </p14:cNvPr>
                <p14:cNvContentPartPr/>
                <p14:nvPr/>
              </p14:nvContentPartPr>
              <p14:xfrm>
                <a:off x="1968204" y="4445165"/>
                <a:ext cx="191160" cy="2221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52B0F8-71DB-1D46-B7EF-B115D49372D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959564" y="4436165"/>
                  <a:ext cx="208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EB7149B-B13F-6645-48F5-CF12A019E3C5}"/>
                    </a:ext>
                  </a:extLst>
                </p14:cNvPr>
                <p14:cNvContentPartPr/>
                <p14:nvPr/>
              </p14:nvContentPartPr>
              <p14:xfrm>
                <a:off x="1779564" y="4561805"/>
                <a:ext cx="2520" cy="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EB7149B-B13F-6645-48F5-CF12A019E3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70924" y="4553165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848901E-45C8-5331-CE93-DC4B3D5FF21B}"/>
                  </a:ext>
                </a:extLst>
              </p14:cNvPr>
              <p14:cNvContentPartPr/>
              <p14:nvPr/>
            </p14:nvContentPartPr>
            <p14:xfrm>
              <a:off x="2324604" y="4571525"/>
              <a:ext cx="360" cy="3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848901E-45C8-5331-CE93-DC4B3D5FF2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15964" y="45625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C8FA3F4-16F9-FD78-47FF-BE4AAE5407FE}"/>
              </a:ext>
            </a:extLst>
          </p:cNvPr>
          <p:cNvGrpSpPr/>
          <p:nvPr/>
        </p:nvGrpSpPr>
        <p:grpSpPr>
          <a:xfrm>
            <a:off x="2490204" y="4454885"/>
            <a:ext cx="406800" cy="201600"/>
            <a:chOff x="2490204" y="4454885"/>
            <a:chExt cx="40680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EB6987B-95F4-BAC6-1B84-60FF77A6C32A}"/>
                    </a:ext>
                  </a:extLst>
                </p14:cNvPr>
                <p14:cNvContentPartPr/>
                <p14:nvPr/>
              </p14:nvContentPartPr>
              <p14:xfrm>
                <a:off x="2490204" y="4454885"/>
                <a:ext cx="251640" cy="186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EB6987B-95F4-BAC6-1B84-60FF77A6C32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81204" y="4445885"/>
                  <a:ext cx="269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65FFBF-F78F-561E-F12B-2AFDF50787FB}"/>
                    </a:ext>
                  </a:extLst>
                </p14:cNvPr>
                <p14:cNvContentPartPr/>
                <p14:nvPr/>
              </p14:nvContentPartPr>
              <p14:xfrm>
                <a:off x="2518644" y="4471085"/>
                <a:ext cx="185400" cy="185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65FFBF-F78F-561E-F12B-2AFDF50787F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10004" y="4462085"/>
                  <a:ext cx="203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A6F083F-6524-6844-9B2D-0612498DF533}"/>
                    </a:ext>
                  </a:extLst>
                </p14:cNvPr>
                <p14:cNvContentPartPr/>
                <p14:nvPr/>
              </p14:nvContentPartPr>
              <p14:xfrm>
                <a:off x="2879004" y="4561805"/>
                <a:ext cx="18000" cy="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A6F083F-6524-6844-9B2D-0612498DF5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70004" y="4553165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EC51372-A69D-304E-22D8-D9D6A9C49D64}"/>
                    </a:ext>
                  </a:extLst>
                </p14:cNvPr>
                <p14:cNvContentPartPr/>
                <p14:nvPr/>
              </p14:nvContentPartPr>
              <p14:xfrm>
                <a:off x="2879004" y="4561805"/>
                <a:ext cx="6480" cy="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EC51372-A69D-304E-22D8-D9D6A9C49D6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70004" y="4553165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4AA18EC4-3D11-3DA7-0A21-D5169301D7C5}"/>
                  </a:ext>
                </a:extLst>
              </p14:cNvPr>
              <p14:cNvContentPartPr/>
              <p14:nvPr/>
            </p14:nvContentPartPr>
            <p14:xfrm>
              <a:off x="3495684" y="4554245"/>
              <a:ext cx="6120" cy="792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4AA18EC4-3D11-3DA7-0A21-D5169301D7C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487044" y="4545245"/>
                <a:ext cx="237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94E867DD-E6B2-FEFE-624E-9402F0C460A7}"/>
              </a:ext>
            </a:extLst>
          </p:cNvPr>
          <p:cNvGrpSpPr/>
          <p:nvPr/>
        </p:nvGrpSpPr>
        <p:grpSpPr>
          <a:xfrm>
            <a:off x="454044" y="5126285"/>
            <a:ext cx="355680" cy="365760"/>
            <a:chOff x="454044" y="5126285"/>
            <a:chExt cx="35568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0A1DDF8-9E5E-517A-3BF2-F9A121ED8E5D}"/>
                    </a:ext>
                  </a:extLst>
                </p14:cNvPr>
                <p14:cNvContentPartPr/>
                <p14:nvPr/>
              </p14:nvContentPartPr>
              <p14:xfrm>
                <a:off x="454044" y="5222765"/>
                <a:ext cx="203760" cy="2329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0A1DDF8-9E5E-517A-3BF2-F9A121ED8E5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5044" y="5214125"/>
                  <a:ext cx="2214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491AFBA-9A8A-7947-E1F2-089B8A9DA44C}"/>
                    </a:ext>
                  </a:extLst>
                </p14:cNvPr>
                <p14:cNvContentPartPr/>
                <p14:nvPr/>
              </p14:nvContentPartPr>
              <p14:xfrm>
                <a:off x="661044" y="5126285"/>
                <a:ext cx="148680" cy="365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491AFBA-9A8A-7947-E1F2-089B8A9DA44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2044" y="5117285"/>
                  <a:ext cx="166320" cy="38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554E37C-4AFD-D9CC-30D8-2E1950CE338C}"/>
              </a:ext>
            </a:extLst>
          </p:cNvPr>
          <p:cNvGrpSpPr/>
          <p:nvPr/>
        </p:nvGrpSpPr>
        <p:grpSpPr>
          <a:xfrm>
            <a:off x="1274124" y="5221685"/>
            <a:ext cx="235440" cy="178200"/>
            <a:chOff x="1274124" y="5221685"/>
            <a:chExt cx="23544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3F7C52E-B10E-9C91-213D-C9F27E57E7BD}"/>
                    </a:ext>
                  </a:extLst>
                </p14:cNvPr>
                <p14:cNvContentPartPr/>
                <p14:nvPr/>
              </p14:nvContentPartPr>
              <p14:xfrm>
                <a:off x="1274124" y="5234645"/>
                <a:ext cx="164160" cy="1652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3F7C52E-B10E-9C91-213D-C9F27E57E7B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65484" y="5225645"/>
                  <a:ext cx="181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6AB933C-B41A-E332-F696-D8FCC2CDD920}"/>
                    </a:ext>
                  </a:extLst>
                </p14:cNvPr>
                <p14:cNvContentPartPr/>
                <p14:nvPr/>
              </p14:nvContentPartPr>
              <p14:xfrm>
                <a:off x="1458444" y="5221685"/>
                <a:ext cx="51120" cy="160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6AB933C-B41A-E332-F696-D8FCC2CDD92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49444" y="5212685"/>
                  <a:ext cx="687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A0683FA-7721-D34F-AC37-EAA2BA93953D}"/>
              </a:ext>
            </a:extLst>
          </p:cNvPr>
          <p:cNvGrpSpPr/>
          <p:nvPr/>
        </p:nvGrpSpPr>
        <p:grpSpPr>
          <a:xfrm>
            <a:off x="1673004" y="5184605"/>
            <a:ext cx="541440" cy="227520"/>
            <a:chOff x="1673004" y="5184605"/>
            <a:chExt cx="54144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A0662A2-2092-6518-3FD0-13B9B61DFB7F}"/>
                    </a:ext>
                  </a:extLst>
                </p14:cNvPr>
                <p14:cNvContentPartPr/>
                <p14:nvPr/>
              </p14:nvContentPartPr>
              <p14:xfrm>
                <a:off x="1673004" y="5300525"/>
                <a:ext cx="173520" cy="205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A0662A2-2092-6518-3FD0-13B9B61DFB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64004" y="5291525"/>
                  <a:ext cx="19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04EB30B-9DC6-269B-AE56-4C7EB1A9C45F}"/>
                    </a:ext>
                  </a:extLst>
                </p14:cNvPr>
                <p14:cNvContentPartPr/>
                <p14:nvPr/>
              </p14:nvContentPartPr>
              <p14:xfrm>
                <a:off x="1778844" y="5213405"/>
                <a:ext cx="20880" cy="1904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04EB30B-9DC6-269B-AE56-4C7EB1A9C45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69844" y="5204765"/>
                  <a:ext cx="3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732B2F1-ACA1-9A75-6B33-390FF16D3EBC}"/>
                    </a:ext>
                  </a:extLst>
                </p14:cNvPr>
                <p14:cNvContentPartPr/>
                <p14:nvPr/>
              </p14:nvContentPartPr>
              <p14:xfrm>
                <a:off x="1981164" y="5220605"/>
                <a:ext cx="132840" cy="1519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732B2F1-ACA1-9A75-6B33-390FF16D3E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72164" y="5211605"/>
                  <a:ext cx="150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3EFE365-235A-7527-B0CA-A4CD1CE3E985}"/>
                    </a:ext>
                  </a:extLst>
                </p14:cNvPr>
                <p14:cNvContentPartPr/>
                <p14:nvPr/>
              </p14:nvContentPartPr>
              <p14:xfrm>
                <a:off x="2128404" y="5184605"/>
                <a:ext cx="86040" cy="227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3EFE365-235A-7527-B0CA-A4CD1CE3E9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19764" y="5175605"/>
                  <a:ext cx="1036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1C421B3-216D-C6BE-536F-3F03ED179A82}"/>
              </a:ext>
            </a:extLst>
          </p:cNvPr>
          <p:cNvGrpSpPr/>
          <p:nvPr/>
        </p:nvGrpSpPr>
        <p:grpSpPr>
          <a:xfrm>
            <a:off x="2534124" y="5238605"/>
            <a:ext cx="157680" cy="180720"/>
            <a:chOff x="2534124" y="5238605"/>
            <a:chExt cx="15768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40ED993-A8B2-DBA8-6858-E369115E1FC1}"/>
                    </a:ext>
                  </a:extLst>
                </p14:cNvPr>
                <p14:cNvContentPartPr/>
                <p14:nvPr/>
              </p14:nvContentPartPr>
              <p14:xfrm>
                <a:off x="2534124" y="5313125"/>
                <a:ext cx="157680" cy="7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40ED993-A8B2-DBA8-6858-E369115E1FC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25124" y="5304125"/>
                  <a:ext cx="17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3C406B7-495A-D8B4-5A12-43CAE3C2E066}"/>
                    </a:ext>
                  </a:extLst>
                </p14:cNvPr>
                <p14:cNvContentPartPr/>
                <p14:nvPr/>
              </p14:nvContentPartPr>
              <p14:xfrm>
                <a:off x="2635644" y="5238605"/>
                <a:ext cx="7920" cy="1807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3C406B7-495A-D8B4-5A12-43CAE3C2E0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627004" y="5229605"/>
                  <a:ext cx="2556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FA721872-C66E-3853-CB34-A056E8A85D44}"/>
                  </a:ext>
                </a:extLst>
              </p14:cNvPr>
              <p14:cNvContentPartPr/>
              <p14:nvPr/>
            </p14:nvContentPartPr>
            <p14:xfrm>
              <a:off x="2877204" y="5199725"/>
              <a:ext cx="168120" cy="29376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FA721872-C66E-3853-CB34-A056E8A85D4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868564" y="5190725"/>
                <a:ext cx="18576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70C7805-DC53-D7C2-9E39-49616176A648}"/>
              </a:ext>
            </a:extLst>
          </p:cNvPr>
          <p:cNvGrpSpPr/>
          <p:nvPr/>
        </p:nvGrpSpPr>
        <p:grpSpPr>
          <a:xfrm>
            <a:off x="3209844" y="5213765"/>
            <a:ext cx="259560" cy="236520"/>
            <a:chOff x="3209844" y="5213765"/>
            <a:chExt cx="25956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7BBC4DB-1825-BAE1-6E07-48EA699060B0}"/>
                    </a:ext>
                  </a:extLst>
                </p14:cNvPr>
                <p14:cNvContentPartPr/>
                <p14:nvPr/>
              </p14:nvContentPartPr>
              <p14:xfrm>
                <a:off x="3209844" y="5330405"/>
                <a:ext cx="360" cy="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7BBC4DB-1825-BAE1-6E07-48EA699060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0844" y="532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99CBEFB-CE59-4E12-3D61-6D23BEAC241C}"/>
                    </a:ext>
                  </a:extLst>
                </p14:cNvPr>
                <p14:cNvContentPartPr/>
                <p14:nvPr/>
              </p14:nvContentPartPr>
              <p14:xfrm>
                <a:off x="3288324" y="5213765"/>
                <a:ext cx="181080" cy="236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99CBEFB-CE59-4E12-3D61-6D23BEAC241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79684" y="5204765"/>
                  <a:ext cx="19872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9D4F772-ADE6-1D80-3A9A-FC6F2ABE6B46}"/>
              </a:ext>
            </a:extLst>
          </p:cNvPr>
          <p:cNvGrpSpPr/>
          <p:nvPr/>
        </p:nvGrpSpPr>
        <p:grpSpPr>
          <a:xfrm>
            <a:off x="3628164" y="5202245"/>
            <a:ext cx="264960" cy="281160"/>
            <a:chOff x="3628164" y="5202245"/>
            <a:chExt cx="26496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17076CD-E0DE-1331-54B5-291D5BC8E7C8}"/>
                    </a:ext>
                  </a:extLst>
                </p14:cNvPr>
                <p14:cNvContentPartPr/>
                <p14:nvPr/>
              </p14:nvContentPartPr>
              <p14:xfrm>
                <a:off x="3628164" y="5338325"/>
                <a:ext cx="360" cy="2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17076CD-E0DE-1331-54B5-291D5BC8E7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19164" y="532932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DCBC968-D21D-DB15-07EF-47D9AC4D0323}"/>
                    </a:ext>
                  </a:extLst>
                </p14:cNvPr>
                <p14:cNvContentPartPr/>
                <p14:nvPr/>
              </p14:nvContentPartPr>
              <p14:xfrm>
                <a:off x="3696204" y="5202245"/>
                <a:ext cx="196920" cy="281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DCBC968-D21D-DB15-07EF-47D9AC4D032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87204" y="5193605"/>
                  <a:ext cx="214560" cy="29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060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952F88A-C917-7267-2E59-EF1DFA0F2EC8}"/>
                  </a:ext>
                </a:extLst>
              </p14:cNvPr>
              <p14:cNvContentPartPr/>
              <p14:nvPr/>
            </p14:nvContentPartPr>
            <p14:xfrm>
              <a:off x="392124" y="408125"/>
              <a:ext cx="145440" cy="353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952F88A-C917-7267-2E59-EF1DFA0F2E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84" y="399125"/>
                <a:ext cx="16308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FD31B5B1-0DC4-A63D-3783-E5F7E644603F}"/>
              </a:ext>
            </a:extLst>
          </p:cNvPr>
          <p:cNvGrpSpPr/>
          <p:nvPr/>
        </p:nvGrpSpPr>
        <p:grpSpPr>
          <a:xfrm>
            <a:off x="2334324" y="447365"/>
            <a:ext cx="2015640" cy="470880"/>
            <a:chOff x="2334324" y="447365"/>
            <a:chExt cx="201564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8B9281-9359-3893-6275-7AC773EDFCDB}"/>
                    </a:ext>
                  </a:extLst>
                </p14:cNvPr>
                <p14:cNvContentPartPr/>
                <p14:nvPr/>
              </p14:nvContentPartPr>
              <p14:xfrm>
                <a:off x="2334324" y="448085"/>
                <a:ext cx="107640" cy="300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8B9281-9359-3893-6275-7AC773EDFC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5324" y="439445"/>
                  <a:ext cx="125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E1AB747-17AC-9953-2853-517CA672F136}"/>
                    </a:ext>
                  </a:extLst>
                </p14:cNvPr>
                <p14:cNvContentPartPr/>
                <p14:nvPr/>
              </p14:nvContentPartPr>
              <p14:xfrm>
                <a:off x="2334324" y="632405"/>
                <a:ext cx="88200" cy="19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E1AB747-17AC-9953-2853-517CA672F1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5324" y="623405"/>
                  <a:ext cx="105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46FB68-D692-F6CF-7F14-A965AC6751CD}"/>
                    </a:ext>
                  </a:extLst>
                </p14:cNvPr>
                <p14:cNvContentPartPr/>
                <p14:nvPr/>
              </p14:nvContentPartPr>
              <p14:xfrm>
                <a:off x="2546004" y="623765"/>
                <a:ext cx="106560" cy="294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46FB68-D692-F6CF-7F14-A965AC6751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7004" y="614765"/>
                  <a:ext cx="1242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660DBD-54BD-012F-D580-254EC9E7C9F9}"/>
                    </a:ext>
                  </a:extLst>
                </p14:cNvPr>
                <p14:cNvContentPartPr/>
                <p14:nvPr/>
              </p14:nvContentPartPr>
              <p14:xfrm>
                <a:off x="2752644" y="632045"/>
                <a:ext cx="23400" cy="66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660DBD-54BD-012F-D580-254EC9E7C9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43644" y="623045"/>
                  <a:ext cx="41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402BF2-B458-43EA-9D71-FD1A5F799300}"/>
                    </a:ext>
                  </a:extLst>
                </p14:cNvPr>
                <p14:cNvContentPartPr/>
                <p14:nvPr/>
              </p14:nvContentPartPr>
              <p14:xfrm>
                <a:off x="2808084" y="486965"/>
                <a:ext cx="170640" cy="234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402BF2-B458-43EA-9D71-FD1A5F7993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9444" y="478325"/>
                  <a:ext cx="188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8FA95A-515E-3ED4-162C-CB66E6D7BFB0}"/>
                    </a:ext>
                  </a:extLst>
                </p14:cNvPr>
                <p14:cNvContentPartPr/>
                <p14:nvPr/>
              </p14:nvContentPartPr>
              <p14:xfrm>
                <a:off x="3053964" y="447365"/>
                <a:ext cx="40320" cy="350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8FA95A-515E-3ED4-162C-CB66E6D7BF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44964" y="438365"/>
                  <a:ext cx="579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892C23-A1C2-5072-3459-FEC0F09B17CE}"/>
                    </a:ext>
                  </a:extLst>
                </p14:cNvPr>
                <p14:cNvContentPartPr/>
                <p14:nvPr/>
              </p14:nvContentPartPr>
              <p14:xfrm>
                <a:off x="3112284" y="623765"/>
                <a:ext cx="163080" cy="117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892C23-A1C2-5072-3459-FEC0F09B17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03644" y="614765"/>
                  <a:ext cx="18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85C187C-D1F2-39D1-DC52-90CDA11BCC1F}"/>
                    </a:ext>
                  </a:extLst>
                </p14:cNvPr>
                <p14:cNvContentPartPr/>
                <p14:nvPr/>
              </p14:nvContentPartPr>
              <p14:xfrm>
                <a:off x="3268164" y="600005"/>
                <a:ext cx="241920" cy="143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85C187C-D1F2-39D1-DC52-90CDA11BCC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9164" y="591005"/>
                  <a:ext cx="25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EB3B58-9859-9F09-2278-ED2B05E1B577}"/>
                    </a:ext>
                  </a:extLst>
                </p14:cNvPr>
                <p14:cNvContentPartPr/>
                <p14:nvPr/>
              </p14:nvContentPartPr>
              <p14:xfrm>
                <a:off x="3550404" y="547805"/>
                <a:ext cx="175320" cy="165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EB3B58-9859-9F09-2278-ED2B05E1B5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1404" y="538805"/>
                  <a:ext cx="192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8CE4A1-EEB7-A071-8426-2B5CFE912AE8}"/>
                    </a:ext>
                  </a:extLst>
                </p14:cNvPr>
                <p14:cNvContentPartPr/>
                <p14:nvPr/>
              </p14:nvContentPartPr>
              <p14:xfrm>
                <a:off x="3832644" y="553925"/>
                <a:ext cx="37800" cy="161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8CE4A1-EEB7-A071-8426-2B5CFE912A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3644" y="544925"/>
                  <a:ext cx="55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989B67-4F97-8BE6-B3B1-10D48E040200}"/>
                    </a:ext>
                  </a:extLst>
                </p14:cNvPr>
                <p14:cNvContentPartPr/>
                <p14:nvPr/>
              </p14:nvContentPartPr>
              <p14:xfrm>
                <a:off x="3949284" y="553925"/>
                <a:ext cx="47520" cy="166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989B67-4F97-8BE6-B3B1-10D48E0402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40284" y="544925"/>
                  <a:ext cx="65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2BA20F-8C14-5645-310C-49AA707D85BB}"/>
                    </a:ext>
                  </a:extLst>
                </p14:cNvPr>
                <p14:cNvContentPartPr/>
                <p14:nvPr/>
              </p14:nvContentPartPr>
              <p14:xfrm>
                <a:off x="3988164" y="583445"/>
                <a:ext cx="116640" cy="146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2BA20F-8C14-5645-310C-49AA707D85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79524" y="574445"/>
                  <a:ext cx="13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E991FA0-6870-D455-4BC2-9D57D92C79EC}"/>
                    </a:ext>
                  </a:extLst>
                </p14:cNvPr>
                <p14:cNvContentPartPr/>
                <p14:nvPr/>
              </p14:nvContentPartPr>
              <p14:xfrm>
                <a:off x="4143684" y="624125"/>
                <a:ext cx="206280" cy="154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E991FA0-6870-D455-4BC2-9D57D92C79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34684" y="615485"/>
                  <a:ext cx="223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6C33CD2-7DB4-A74B-2063-73B745A75EA1}"/>
                    </a:ext>
                  </a:extLst>
                </p14:cNvPr>
                <p14:cNvContentPartPr/>
                <p14:nvPr/>
              </p14:nvContentPartPr>
              <p14:xfrm>
                <a:off x="4260324" y="505685"/>
                <a:ext cx="4320" cy="94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6C33CD2-7DB4-A74B-2063-73B745A75E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51684" y="496685"/>
                  <a:ext cx="219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6F89A32-7F93-5432-71EA-4A231BDA9024}"/>
              </a:ext>
            </a:extLst>
          </p:cNvPr>
          <p:cNvGrpSpPr/>
          <p:nvPr/>
        </p:nvGrpSpPr>
        <p:grpSpPr>
          <a:xfrm>
            <a:off x="4775844" y="570125"/>
            <a:ext cx="410040" cy="238680"/>
            <a:chOff x="4775844" y="570125"/>
            <a:chExt cx="41004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861D78-EDED-2D68-234A-AA461EFFBC85}"/>
                    </a:ext>
                  </a:extLst>
                </p14:cNvPr>
                <p14:cNvContentPartPr/>
                <p14:nvPr/>
              </p14:nvContentPartPr>
              <p14:xfrm>
                <a:off x="4775844" y="570125"/>
                <a:ext cx="168840" cy="238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861D78-EDED-2D68-234A-AA461EFFBC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67204" y="561485"/>
                  <a:ext cx="186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55DE88-DEB0-B41F-51CB-9016E7B893A7}"/>
                    </a:ext>
                  </a:extLst>
                </p14:cNvPr>
                <p14:cNvContentPartPr/>
                <p14:nvPr/>
              </p14:nvContentPartPr>
              <p14:xfrm>
                <a:off x="5040444" y="602525"/>
                <a:ext cx="106920" cy="116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55DE88-DEB0-B41F-51CB-9016E7B893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31804" y="593525"/>
                  <a:ext cx="124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D22BC6-B25D-27F9-2A4F-AA034F760EA3}"/>
                    </a:ext>
                  </a:extLst>
                </p14:cNvPr>
                <p14:cNvContentPartPr/>
                <p14:nvPr/>
              </p14:nvContentPartPr>
              <p14:xfrm>
                <a:off x="5155284" y="612245"/>
                <a:ext cx="30600" cy="131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D22BC6-B25D-27F9-2A4F-AA034F760E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46644" y="603605"/>
                  <a:ext cx="482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0FEB69-2451-C445-7D3C-9B3B3FD489F4}"/>
              </a:ext>
            </a:extLst>
          </p:cNvPr>
          <p:cNvGrpSpPr/>
          <p:nvPr/>
        </p:nvGrpSpPr>
        <p:grpSpPr>
          <a:xfrm>
            <a:off x="5330244" y="476165"/>
            <a:ext cx="1432440" cy="428400"/>
            <a:chOff x="5330244" y="476165"/>
            <a:chExt cx="143244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4F65E1-8A54-6AF3-CEFC-1516BA3D1EA0}"/>
                    </a:ext>
                  </a:extLst>
                </p14:cNvPr>
                <p14:cNvContentPartPr/>
                <p14:nvPr/>
              </p14:nvContentPartPr>
              <p14:xfrm>
                <a:off x="5330244" y="624125"/>
                <a:ext cx="88200" cy="280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4F65E1-8A54-6AF3-CEFC-1516BA3D1E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21244" y="615485"/>
                  <a:ext cx="105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84EC14-F520-69C5-5C7C-BCBFBA898B3D}"/>
                    </a:ext>
                  </a:extLst>
                </p14:cNvPr>
                <p14:cNvContentPartPr/>
                <p14:nvPr/>
              </p14:nvContentPartPr>
              <p14:xfrm>
                <a:off x="5491884" y="601805"/>
                <a:ext cx="113760" cy="119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84EC14-F520-69C5-5C7C-BCBFBA898B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2884" y="593165"/>
                  <a:ext cx="13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F25019-B0AC-3CB2-E9CE-5876A72CFBB5}"/>
                    </a:ext>
                  </a:extLst>
                </p14:cNvPr>
                <p14:cNvContentPartPr/>
                <p14:nvPr/>
              </p14:nvContentPartPr>
              <p14:xfrm>
                <a:off x="5593044" y="622325"/>
                <a:ext cx="20880" cy="102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F25019-B0AC-3CB2-E9CE-5876A72CFB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84404" y="613685"/>
                  <a:ext cx="38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ED5CA5-0539-A23E-4A50-5FC4161FA28B}"/>
                    </a:ext>
                  </a:extLst>
                </p14:cNvPr>
                <p14:cNvContentPartPr/>
                <p14:nvPr/>
              </p14:nvContentPartPr>
              <p14:xfrm>
                <a:off x="5525004" y="476165"/>
                <a:ext cx="360" cy="39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ED5CA5-0539-A23E-4A50-5FC4161FA2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16364" y="467525"/>
                  <a:ext cx="18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5BB0A26-195A-585A-D2EC-064EAD7CA7B5}"/>
                    </a:ext>
                  </a:extLst>
                </p14:cNvPr>
                <p14:cNvContentPartPr/>
                <p14:nvPr/>
              </p14:nvContentPartPr>
              <p14:xfrm>
                <a:off x="5730204" y="631685"/>
                <a:ext cx="93600" cy="129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5BB0A26-195A-585A-D2EC-064EAD7CA7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21204" y="623045"/>
                  <a:ext cx="111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836BDBA-9DB8-9B97-01A8-D2F94745E59B}"/>
                    </a:ext>
                  </a:extLst>
                </p14:cNvPr>
                <p14:cNvContentPartPr/>
                <p14:nvPr/>
              </p14:nvContentPartPr>
              <p14:xfrm>
                <a:off x="5845764" y="638525"/>
                <a:ext cx="146160" cy="128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836BDBA-9DB8-9B97-01A8-D2F94745E5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37124" y="629885"/>
                  <a:ext cx="163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D8FE82-7065-4786-54A5-0A174953A940}"/>
                    </a:ext>
                  </a:extLst>
                </p14:cNvPr>
                <p14:cNvContentPartPr/>
                <p14:nvPr/>
              </p14:nvContentPartPr>
              <p14:xfrm>
                <a:off x="6117564" y="640325"/>
                <a:ext cx="108360" cy="107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D8FE82-7065-4786-54A5-0A174953A9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08924" y="631685"/>
                  <a:ext cx="126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01592D6-8117-828F-46F1-131DA2739C4D}"/>
                    </a:ext>
                  </a:extLst>
                </p14:cNvPr>
                <p14:cNvContentPartPr/>
                <p14:nvPr/>
              </p14:nvContentPartPr>
              <p14:xfrm>
                <a:off x="6218364" y="641765"/>
                <a:ext cx="47160" cy="115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01592D6-8117-828F-46F1-131DA2739C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09724" y="632765"/>
                  <a:ext cx="64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7E267F-0CAE-EF08-E634-5C9AEAB888D3}"/>
                    </a:ext>
                  </a:extLst>
                </p14:cNvPr>
                <p14:cNvContentPartPr/>
                <p14:nvPr/>
              </p14:nvContentPartPr>
              <p14:xfrm>
                <a:off x="6378924" y="612245"/>
                <a:ext cx="80280" cy="184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7E267F-0CAE-EF08-E634-5C9AEAB888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70284" y="603605"/>
                  <a:ext cx="97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C0CA9DE-58E0-55C5-E322-0911C8251B0B}"/>
                    </a:ext>
                  </a:extLst>
                </p14:cNvPr>
                <p14:cNvContentPartPr/>
                <p14:nvPr/>
              </p14:nvContentPartPr>
              <p14:xfrm>
                <a:off x="6546324" y="638165"/>
                <a:ext cx="216360" cy="221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C0CA9DE-58E0-55C5-E322-0911C8251B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37324" y="629165"/>
                  <a:ext cx="23400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B3E09E4-3A83-BBD1-92BE-C6E7CA521DFA}"/>
                  </a:ext>
                </a:extLst>
              </p14:cNvPr>
              <p14:cNvContentPartPr/>
              <p14:nvPr/>
            </p14:nvContentPartPr>
            <p14:xfrm>
              <a:off x="7183884" y="533765"/>
              <a:ext cx="200520" cy="373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B3E09E4-3A83-BBD1-92BE-C6E7CA521DF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74884" y="524765"/>
                <a:ext cx="2181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49AE57F-F7C3-210D-DD8B-136B7640129D}"/>
                  </a:ext>
                </a:extLst>
              </p14:cNvPr>
              <p14:cNvContentPartPr/>
              <p14:nvPr/>
            </p14:nvContentPartPr>
            <p14:xfrm>
              <a:off x="7579164" y="515405"/>
              <a:ext cx="8280" cy="79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49AE57F-F7C3-210D-DD8B-136B7640129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70524" y="506405"/>
                <a:ext cx="2592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1DECDA9-8CF1-4261-7180-36FA65B949D5}"/>
              </a:ext>
            </a:extLst>
          </p:cNvPr>
          <p:cNvGrpSpPr/>
          <p:nvPr/>
        </p:nvGrpSpPr>
        <p:grpSpPr>
          <a:xfrm>
            <a:off x="7552884" y="651485"/>
            <a:ext cx="1288080" cy="272880"/>
            <a:chOff x="7552884" y="651485"/>
            <a:chExt cx="128808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A82A5B-3AB9-9C53-DD5B-AA4A1420FC9D}"/>
                    </a:ext>
                  </a:extLst>
                </p14:cNvPr>
                <p14:cNvContentPartPr/>
                <p14:nvPr/>
              </p14:nvContentPartPr>
              <p14:xfrm>
                <a:off x="7552884" y="651485"/>
                <a:ext cx="149400" cy="168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EA82A5B-3AB9-9C53-DD5B-AA4A1420FC9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43884" y="642485"/>
                  <a:ext cx="167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E2791F-7CAB-13D9-E2FF-C348C771D792}"/>
                    </a:ext>
                  </a:extLst>
                </p14:cNvPr>
                <p14:cNvContentPartPr/>
                <p14:nvPr/>
              </p14:nvContentPartPr>
              <p14:xfrm>
                <a:off x="7791204" y="680645"/>
                <a:ext cx="143280" cy="243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E2791F-7CAB-13D9-E2FF-C348C771D79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82564" y="672005"/>
                  <a:ext cx="160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3BA9B9C-6DF8-421B-695F-C166F47B6028}"/>
                    </a:ext>
                  </a:extLst>
                </p14:cNvPr>
                <p14:cNvContentPartPr/>
                <p14:nvPr/>
              </p14:nvContentPartPr>
              <p14:xfrm>
                <a:off x="8068404" y="680645"/>
                <a:ext cx="173160" cy="159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3BA9B9C-6DF8-421B-695F-C166F47B602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59764" y="671645"/>
                  <a:ext cx="190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4D66D3-CC1B-62E9-B998-797C92FEE1A9}"/>
                    </a:ext>
                  </a:extLst>
                </p14:cNvPr>
                <p14:cNvContentPartPr/>
                <p14:nvPr/>
              </p14:nvContentPartPr>
              <p14:xfrm>
                <a:off x="8268204" y="670565"/>
                <a:ext cx="153360" cy="138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4D66D3-CC1B-62E9-B998-797C92FEE1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59564" y="661925"/>
                  <a:ext cx="171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9058F3-40F8-29BE-9042-23EC6B18BC1D}"/>
                    </a:ext>
                  </a:extLst>
                </p14:cNvPr>
                <p14:cNvContentPartPr/>
                <p14:nvPr/>
              </p14:nvContentPartPr>
              <p14:xfrm>
                <a:off x="8512644" y="690005"/>
                <a:ext cx="139320" cy="120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9058F3-40F8-29BE-9042-23EC6B18BC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03644" y="681365"/>
                  <a:ext cx="156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DD79D8-A030-DEBD-C6E4-BC0265042DD7}"/>
                    </a:ext>
                  </a:extLst>
                </p14:cNvPr>
                <p14:cNvContentPartPr/>
                <p14:nvPr/>
              </p14:nvContentPartPr>
              <p14:xfrm>
                <a:off x="8636484" y="709805"/>
                <a:ext cx="204480" cy="140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DD79D8-A030-DEBD-C6E4-BC0265042D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27484" y="700805"/>
                  <a:ext cx="2221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2252B67-03EA-90C5-CB09-E481CF3B6561}"/>
              </a:ext>
            </a:extLst>
          </p:cNvPr>
          <p:cNvGrpSpPr/>
          <p:nvPr/>
        </p:nvGrpSpPr>
        <p:grpSpPr>
          <a:xfrm>
            <a:off x="9202044" y="622325"/>
            <a:ext cx="595800" cy="282240"/>
            <a:chOff x="9202044" y="622325"/>
            <a:chExt cx="59580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ED2B26-FE46-34DA-5DA4-55BF045D70A3}"/>
                    </a:ext>
                  </a:extLst>
                </p14:cNvPr>
                <p14:cNvContentPartPr/>
                <p14:nvPr/>
              </p14:nvContentPartPr>
              <p14:xfrm>
                <a:off x="9202044" y="700085"/>
                <a:ext cx="7920" cy="178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ED2B26-FE46-34DA-5DA4-55BF045D70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93404" y="691085"/>
                  <a:ext cx="25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56874F-02E6-4AF3-7302-BD6E10566554}"/>
                    </a:ext>
                  </a:extLst>
                </p14:cNvPr>
                <p14:cNvContentPartPr/>
                <p14:nvPr/>
              </p14:nvContentPartPr>
              <p14:xfrm>
                <a:off x="9218244" y="680645"/>
                <a:ext cx="142920" cy="219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56874F-02E6-4AF3-7302-BD6E105665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09244" y="672005"/>
                  <a:ext cx="160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CD65D2-4F93-60B5-F794-D1FEC8A02927}"/>
                    </a:ext>
                  </a:extLst>
                </p14:cNvPr>
                <p14:cNvContentPartPr/>
                <p14:nvPr/>
              </p14:nvContentPartPr>
              <p14:xfrm>
                <a:off x="9424524" y="718085"/>
                <a:ext cx="120600" cy="151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CD65D2-4F93-60B5-F794-D1FEC8A029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15884" y="709085"/>
                  <a:ext cx="138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309A22-7E9E-CF3B-83C1-645F28C5352C}"/>
                    </a:ext>
                  </a:extLst>
                </p14:cNvPr>
                <p14:cNvContentPartPr/>
                <p14:nvPr/>
              </p14:nvContentPartPr>
              <p14:xfrm>
                <a:off x="9562044" y="728885"/>
                <a:ext cx="31320" cy="175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309A22-7E9E-CF3B-83C1-645F28C535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53044" y="720245"/>
                  <a:ext cx="4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A272E8-1624-FBC5-B84D-942E477015E6}"/>
                    </a:ext>
                  </a:extLst>
                </p14:cNvPr>
                <p14:cNvContentPartPr/>
                <p14:nvPr/>
              </p14:nvContentPartPr>
              <p14:xfrm>
                <a:off x="9513444" y="622325"/>
                <a:ext cx="7920" cy="17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A272E8-1624-FBC5-B84D-942E477015E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04444" y="613685"/>
                  <a:ext cx="25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1A4BBC-6C34-72D6-3908-3D773655916B}"/>
                    </a:ext>
                  </a:extLst>
                </p14:cNvPr>
                <p14:cNvContentPartPr/>
                <p14:nvPr/>
              </p14:nvContentPartPr>
              <p14:xfrm>
                <a:off x="9678324" y="630605"/>
                <a:ext cx="119520" cy="244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1A4BBC-6C34-72D6-3908-3D77365591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69684" y="621965"/>
                  <a:ext cx="13716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E9B2ACB-2D6E-2115-ACEF-B688E76CAD02}"/>
                  </a:ext>
                </a:extLst>
              </p14:cNvPr>
              <p14:cNvContentPartPr/>
              <p14:nvPr/>
            </p14:nvContentPartPr>
            <p14:xfrm>
              <a:off x="9951924" y="674885"/>
              <a:ext cx="183240" cy="2037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E9B2ACB-2D6E-2115-ACEF-B688E76CAD0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942924" y="665885"/>
                <a:ext cx="20088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F16FE0A-7A5A-EEF1-F26C-B69926EED291}"/>
              </a:ext>
            </a:extLst>
          </p:cNvPr>
          <p:cNvGrpSpPr/>
          <p:nvPr/>
        </p:nvGrpSpPr>
        <p:grpSpPr>
          <a:xfrm>
            <a:off x="10367004" y="525125"/>
            <a:ext cx="963720" cy="490680"/>
            <a:chOff x="10367004" y="525125"/>
            <a:chExt cx="96372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5975A74-8442-CC11-86A8-B60654B4D25E}"/>
                    </a:ext>
                  </a:extLst>
                </p14:cNvPr>
                <p14:cNvContentPartPr/>
                <p14:nvPr/>
              </p14:nvContentPartPr>
              <p14:xfrm>
                <a:off x="10367004" y="680645"/>
                <a:ext cx="159840" cy="195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5975A74-8442-CC11-86A8-B60654B4D2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58364" y="672005"/>
                  <a:ext cx="177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BD969A3-926B-AEF3-8F1B-EF23F6553A20}"/>
                    </a:ext>
                  </a:extLst>
                </p14:cNvPr>
                <p14:cNvContentPartPr/>
                <p14:nvPr/>
              </p14:nvContentPartPr>
              <p14:xfrm>
                <a:off x="10636644" y="705845"/>
                <a:ext cx="105120" cy="162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BD969A3-926B-AEF3-8F1B-EF23F6553A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28004" y="696845"/>
                  <a:ext cx="122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719D63-D6AB-8399-5595-A91D6E3BD5E2}"/>
                    </a:ext>
                  </a:extLst>
                </p14:cNvPr>
                <p14:cNvContentPartPr/>
                <p14:nvPr/>
              </p14:nvContentPartPr>
              <p14:xfrm>
                <a:off x="10846164" y="738965"/>
                <a:ext cx="7920" cy="126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719D63-D6AB-8399-5595-A91D6E3BD5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37164" y="730325"/>
                  <a:ext cx="25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7F9E09C-FD43-4C8E-3CAA-4FCC48A6FDC8}"/>
                    </a:ext>
                  </a:extLst>
                </p14:cNvPr>
                <p14:cNvContentPartPr/>
                <p14:nvPr/>
              </p14:nvContentPartPr>
              <p14:xfrm>
                <a:off x="10945884" y="728885"/>
                <a:ext cx="118440" cy="286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7F9E09C-FD43-4C8E-3CAA-4FCC48A6FD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36884" y="720245"/>
                  <a:ext cx="136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3675ECF-2B69-2DB3-FEEB-05FF10A7A2B4}"/>
                    </a:ext>
                  </a:extLst>
                </p14:cNvPr>
                <p14:cNvContentPartPr/>
                <p14:nvPr/>
              </p14:nvContentPartPr>
              <p14:xfrm>
                <a:off x="11166204" y="728165"/>
                <a:ext cx="140040" cy="122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3675ECF-2B69-2DB3-FEEB-05FF10A7A2B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57204" y="719165"/>
                  <a:ext cx="157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E69A5B-C487-A7E0-C16F-79F5861AF52E}"/>
                    </a:ext>
                  </a:extLst>
                </p14:cNvPr>
                <p14:cNvContentPartPr/>
                <p14:nvPr/>
              </p14:nvContentPartPr>
              <p14:xfrm>
                <a:off x="11322804" y="738965"/>
                <a:ext cx="7920" cy="136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E69A5B-C487-A7E0-C16F-79F5861AF5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313804" y="730325"/>
                  <a:ext cx="25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2CF136-D46E-F1EE-141B-575061FEF98E}"/>
                    </a:ext>
                  </a:extLst>
                </p14:cNvPr>
                <p14:cNvContentPartPr/>
                <p14:nvPr/>
              </p14:nvContentPartPr>
              <p14:xfrm>
                <a:off x="11215524" y="525125"/>
                <a:ext cx="6120" cy="68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2CF136-D46E-F1EE-141B-575061FEF9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06884" y="516125"/>
                  <a:ext cx="2376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FCB0C12-5B55-889E-053A-67968B8047B4}"/>
              </a:ext>
            </a:extLst>
          </p:cNvPr>
          <p:cNvGrpSpPr/>
          <p:nvPr/>
        </p:nvGrpSpPr>
        <p:grpSpPr>
          <a:xfrm>
            <a:off x="333804" y="1187165"/>
            <a:ext cx="1559160" cy="450360"/>
            <a:chOff x="333804" y="1187165"/>
            <a:chExt cx="155916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A1A29E-98E4-9CEB-DB91-0E0C6FC6C3C9}"/>
                    </a:ext>
                  </a:extLst>
                </p14:cNvPr>
                <p14:cNvContentPartPr/>
                <p14:nvPr/>
              </p14:nvContentPartPr>
              <p14:xfrm>
                <a:off x="333804" y="1251965"/>
                <a:ext cx="137880" cy="178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A1A29E-98E4-9CEB-DB91-0E0C6FC6C3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5164" y="1242965"/>
                  <a:ext cx="155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FFB857-751A-DE7D-9AD1-8A55654DF626}"/>
                    </a:ext>
                  </a:extLst>
                </p14:cNvPr>
                <p14:cNvContentPartPr/>
                <p14:nvPr/>
              </p14:nvContentPartPr>
              <p14:xfrm>
                <a:off x="486804" y="1254485"/>
                <a:ext cx="80280" cy="170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FFB857-751A-DE7D-9AD1-8A55654DF6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7804" y="1245485"/>
                  <a:ext cx="97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7FB1A2B-0919-574F-30C0-B24CA02B4E48}"/>
                    </a:ext>
                  </a:extLst>
                </p14:cNvPr>
                <p14:cNvContentPartPr/>
                <p14:nvPr/>
              </p14:nvContentPartPr>
              <p14:xfrm>
                <a:off x="643764" y="1272845"/>
                <a:ext cx="135000" cy="343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7FB1A2B-0919-574F-30C0-B24CA02B4E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4764" y="1263845"/>
                  <a:ext cx="1526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08599C-EF5C-5AFB-23DE-BE000E67E109}"/>
                    </a:ext>
                  </a:extLst>
                </p14:cNvPr>
                <p14:cNvContentPartPr/>
                <p14:nvPr/>
              </p14:nvContentPartPr>
              <p14:xfrm>
                <a:off x="894324" y="1264565"/>
                <a:ext cx="41400" cy="19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08599C-EF5C-5AFB-23DE-BE000E67E10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5684" y="1255565"/>
                  <a:ext cx="59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81DFFB-AED6-AC72-5640-02D45EB084A8}"/>
                    </a:ext>
                  </a:extLst>
                </p14:cNvPr>
                <p14:cNvContentPartPr/>
                <p14:nvPr/>
              </p14:nvContentPartPr>
              <p14:xfrm>
                <a:off x="971004" y="1187165"/>
                <a:ext cx="162000" cy="252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81DFFB-AED6-AC72-5640-02D45EB084A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2004" y="1178525"/>
                  <a:ext cx="179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F89A81C-7E4D-8C44-4DCC-74A8A3C7B620}"/>
                    </a:ext>
                  </a:extLst>
                </p14:cNvPr>
                <p14:cNvContentPartPr/>
                <p14:nvPr/>
              </p14:nvContentPartPr>
              <p14:xfrm>
                <a:off x="1254324" y="1351685"/>
                <a:ext cx="180720" cy="106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F89A81C-7E4D-8C44-4DCC-74A8A3C7B62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45324" y="1343045"/>
                  <a:ext cx="198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890E0D-CD66-B321-D765-B21368FA5E07}"/>
                    </a:ext>
                  </a:extLst>
                </p14:cNvPr>
                <p14:cNvContentPartPr/>
                <p14:nvPr/>
              </p14:nvContentPartPr>
              <p14:xfrm>
                <a:off x="1254324" y="1267085"/>
                <a:ext cx="20160" cy="370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890E0D-CD66-B321-D765-B21368FA5E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45324" y="1258085"/>
                  <a:ext cx="378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53CD0D-C5F7-67A4-6A74-8610C608E720}"/>
                    </a:ext>
                  </a:extLst>
                </p14:cNvPr>
                <p14:cNvContentPartPr/>
                <p14:nvPr/>
              </p14:nvContentPartPr>
              <p14:xfrm>
                <a:off x="1487604" y="1344845"/>
                <a:ext cx="198000" cy="115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53CD0D-C5F7-67A4-6A74-8610C608E7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78964" y="1335845"/>
                  <a:ext cx="215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DA75E77-DB41-7D85-F633-B3863304620E}"/>
                    </a:ext>
                  </a:extLst>
                </p14:cNvPr>
                <p14:cNvContentPartPr/>
                <p14:nvPr/>
              </p14:nvContentPartPr>
              <p14:xfrm>
                <a:off x="1546284" y="1264565"/>
                <a:ext cx="27720" cy="27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DA75E77-DB41-7D85-F633-B386330462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37284" y="1255565"/>
                  <a:ext cx="4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7179D37-625A-15A9-60F0-2830293A52ED}"/>
                    </a:ext>
                  </a:extLst>
                </p14:cNvPr>
                <p14:cNvContentPartPr/>
                <p14:nvPr/>
              </p14:nvContentPartPr>
              <p14:xfrm>
                <a:off x="1760124" y="1381205"/>
                <a:ext cx="132840" cy="88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7179D37-625A-15A9-60F0-2830293A52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51484" y="1372205"/>
                  <a:ext cx="1504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6BA422B-E52D-D74B-865A-C3E187399C13}"/>
                  </a:ext>
                </a:extLst>
              </p14:cNvPr>
              <p14:cNvContentPartPr/>
              <p14:nvPr/>
            </p14:nvContentPartPr>
            <p14:xfrm>
              <a:off x="1847964" y="1340885"/>
              <a:ext cx="100440" cy="108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6BA422B-E52D-D74B-865A-C3E187399C1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839324" y="1331885"/>
                <a:ext cx="11808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B5A926-ABBF-B5BA-3B01-28F98FCF3E51}"/>
              </a:ext>
            </a:extLst>
          </p:cNvPr>
          <p:cNvGrpSpPr/>
          <p:nvPr/>
        </p:nvGrpSpPr>
        <p:grpSpPr>
          <a:xfrm>
            <a:off x="2373204" y="1257005"/>
            <a:ext cx="566280" cy="283680"/>
            <a:chOff x="2373204" y="1257005"/>
            <a:chExt cx="56628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598056D-C42F-DBFC-9DAF-A5E426B37A81}"/>
                    </a:ext>
                  </a:extLst>
                </p14:cNvPr>
                <p14:cNvContentPartPr/>
                <p14:nvPr/>
              </p14:nvContentPartPr>
              <p14:xfrm>
                <a:off x="2394804" y="1322885"/>
                <a:ext cx="7920" cy="73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598056D-C42F-DBFC-9DAF-A5E426B37A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85804" y="1313885"/>
                  <a:ext cx="25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B47385F-5CE6-DCDD-1C7E-AF6063BE6575}"/>
                    </a:ext>
                  </a:extLst>
                </p14:cNvPr>
                <p14:cNvContentPartPr/>
                <p14:nvPr/>
              </p14:nvContentPartPr>
              <p14:xfrm>
                <a:off x="2373204" y="1257005"/>
                <a:ext cx="129240" cy="283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B47385F-5CE6-DCDD-1C7E-AF6063BE65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64564" y="1248365"/>
                  <a:ext cx="146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718DD90-BD8C-C659-7D55-AA7B04245723}"/>
                    </a:ext>
                  </a:extLst>
                </p14:cNvPr>
                <p14:cNvContentPartPr/>
                <p14:nvPr/>
              </p14:nvContentPartPr>
              <p14:xfrm>
                <a:off x="2598924" y="1283645"/>
                <a:ext cx="136800" cy="132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718DD90-BD8C-C659-7D55-AA7B0424572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89924" y="1275005"/>
                  <a:ext cx="154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9B89390-D4F7-1420-8311-8A5A907A19F6}"/>
                    </a:ext>
                  </a:extLst>
                </p14:cNvPr>
                <p14:cNvContentPartPr/>
                <p14:nvPr/>
              </p14:nvContentPartPr>
              <p14:xfrm>
                <a:off x="2810244" y="1264565"/>
                <a:ext cx="129240" cy="135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9B89390-D4F7-1420-8311-8A5A907A19F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01604" y="1255565"/>
                  <a:ext cx="1468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87C5652-9946-00BE-279B-56589E53B845}"/>
              </a:ext>
            </a:extLst>
          </p:cNvPr>
          <p:cNvGrpSpPr/>
          <p:nvPr/>
        </p:nvGrpSpPr>
        <p:grpSpPr>
          <a:xfrm>
            <a:off x="3426204" y="1037405"/>
            <a:ext cx="1912680" cy="372960"/>
            <a:chOff x="3426204" y="1037405"/>
            <a:chExt cx="191268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EBF3712-7BF2-5BF2-65F0-8C3EB5B174B0}"/>
                    </a:ext>
                  </a:extLst>
                </p14:cNvPr>
                <p14:cNvContentPartPr/>
                <p14:nvPr/>
              </p14:nvContentPartPr>
              <p14:xfrm>
                <a:off x="3426204" y="1231445"/>
                <a:ext cx="186840" cy="176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EBF3712-7BF2-5BF2-65F0-8C3EB5B174B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17204" y="1222805"/>
                  <a:ext cx="204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389371D-6F1C-30FC-2EF2-EBA6137F9854}"/>
                    </a:ext>
                  </a:extLst>
                </p14:cNvPr>
                <p14:cNvContentPartPr/>
                <p14:nvPr/>
              </p14:nvContentPartPr>
              <p14:xfrm>
                <a:off x="3685404" y="1254485"/>
                <a:ext cx="131400" cy="155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389371D-6F1C-30FC-2EF2-EBA6137F985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76764" y="1245485"/>
                  <a:ext cx="149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1979D4-5D29-AE3D-903B-4F4061C19FE1}"/>
                    </a:ext>
                  </a:extLst>
                </p14:cNvPr>
                <p14:cNvContentPartPr/>
                <p14:nvPr/>
              </p14:nvContentPartPr>
              <p14:xfrm>
                <a:off x="3900684" y="1230005"/>
                <a:ext cx="118440" cy="135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1979D4-5D29-AE3D-903B-4F4061C19FE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91684" y="1221005"/>
                  <a:ext cx="136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9E594B-9C42-C232-2B23-74F20487BA84}"/>
                    </a:ext>
                  </a:extLst>
                </p14:cNvPr>
                <p14:cNvContentPartPr/>
                <p14:nvPr/>
              </p14:nvContentPartPr>
              <p14:xfrm>
                <a:off x="4034244" y="1037405"/>
                <a:ext cx="149760" cy="317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9E594B-9C42-C232-2B23-74F20487BA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25604" y="1028405"/>
                  <a:ext cx="167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1B6415-BE80-46C2-6129-37D7E2208A71}"/>
                    </a:ext>
                  </a:extLst>
                </p14:cNvPr>
                <p14:cNvContentPartPr/>
                <p14:nvPr/>
              </p14:nvContentPartPr>
              <p14:xfrm>
                <a:off x="4270404" y="1224965"/>
                <a:ext cx="91440" cy="154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1B6415-BE80-46C2-6129-37D7E2208A7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61404" y="1215965"/>
                  <a:ext cx="109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13E649-5F7B-03A1-2073-6919F7BF926C}"/>
                    </a:ext>
                  </a:extLst>
                </p14:cNvPr>
                <p14:cNvContentPartPr/>
                <p14:nvPr/>
              </p14:nvContentPartPr>
              <p14:xfrm>
                <a:off x="4279764" y="1069445"/>
                <a:ext cx="4320" cy="45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13E649-5F7B-03A1-2073-6919F7BF92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70764" y="1060805"/>
                  <a:ext cx="21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880D7B7-1191-05B8-08C4-D6A284F3C90B}"/>
                    </a:ext>
                  </a:extLst>
                </p14:cNvPr>
                <p14:cNvContentPartPr/>
                <p14:nvPr/>
              </p14:nvContentPartPr>
              <p14:xfrm>
                <a:off x="4456164" y="1205525"/>
                <a:ext cx="115200" cy="152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880D7B7-1191-05B8-08C4-D6A284F3C9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47524" y="1196525"/>
                  <a:ext cx="132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FEB4F48-AA51-4FEC-09A0-D2C0167537F3}"/>
                    </a:ext>
                  </a:extLst>
                </p14:cNvPr>
                <p14:cNvContentPartPr/>
                <p14:nvPr/>
              </p14:nvContentPartPr>
              <p14:xfrm>
                <a:off x="4639404" y="1202285"/>
                <a:ext cx="250200" cy="167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FEB4F48-AA51-4FEC-09A0-D2C0167537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30764" y="1193285"/>
                  <a:ext cx="267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58851FD-A15F-0EF4-6F1A-2E12518AC0D7}"/>
                    </a:ext>
                  </a:extLst>
                </p14:cNvPr>
                <p14:cNvContentPartPr/>
                <p14:nvPr/>
              </p14:nvContentPartPr>
              <p14:xfrm>
                <a:off x="4969164" y="1212365"/>
                <a:ext cx="178920" cy="137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58851FD-A15F-0EF4-6F1A-2E12518AC0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60164" y="1203725"/>
                  <a:ext cx="196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F61E84-62A0-3070-B3D0-E0032CB66FF1}"/>
                    </a:ext>
                  </a:extLst>
                </p14:cNvPr>
                <p14:cNvContentPartPr/>
                <p14:nvPr/>
              </p14:nvContentPartPr>
              <p14:xfrm>
                <a:off x="5129004" y="1235045"/>
                <a:ext cx="209880" cy="157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F61E84-62A0-3070-B3D0-E0032CB66FF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20364" y="1226045"/>
                  <a:ext cx="2275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A4250E3-8B5E-68DB-7807-687585360C42}"/>
              </a:ext>
            </a:extLst>
          </p:cNvPr>
          <p:cNvGrpSpPr/>
          <p:nvPr/>
        </p:nvGrpSpPr>
        <p:grpSpPr>
          <a:xfrm>
            <a:off x="5796084" y="1089245"/>
            <a:ext cx="1297440" cy="434880"/>
            <a:chOff x="5796084" y="1089245"/>
            <a:chExt cx="129744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508A7A8-8F2F-0F83-9255-5D1AC6B0D4BB}"/>
                    </a:ext>
                  </a:extLst>
                </p14:cNvPr>
                <p14:cNvContentPartPr/>
                <p14:nvPr/>
              </p14:nvContentPartPr>
              <p14:xfrm>
                <a:off x="5796084" y="1279325"/>
                <a:ext cx="169560" cy="103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508A7A8-8F2F-0F83-9255-5D1AC6B0D4B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87444" y="1270325"/>
                  <a:ext cx="187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EC3057-FD43-0573-215B-BF77A04D7787}"/>
                    </a:ext>
                  </a:extLst>
                </p14:cNvPr>
                <p14:cNvContentPartPr/>
                <p14:nvPr/>
              </p14:nvContentPartPr>
              <p14:xfrm>
                <a:off x="5826684" y="1157285"/>
                <a:ext cx="33120" cy="354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EC3057-FD43-0573-215B-BF77A04D778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17684" y="1148645"/>
                  <a:ext cx="50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BB1BBA-CC7F-4D66-7D50-35D5E19C73EF}"/>
                    </a:ext>
                  </a:extLst>
                </p14:cNvPr>
                <p14:cNvContentPartPr/>
                <p14:nvPr/>
              </p14:nvContentPartPr>
              <p14:xfrm>
                <a:off x="6054564" y="1267085"/>
                <a:ext cx="155520" cy="145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BB1BBA-CC7F-4D66-7D50-35D5E19C73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45564" y="1258445"/>
                  <a:ext cx="173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F244EA-241F-E79B-6D99-BBF1CF96BE61}"/>
                    </a:ext>
                  </a:extLst>
                </p14:cNvPr>
                <p14:cNvContentPartPr/>
                <p14:nvPr/>
              </p14:nvContentPartPr>
              <p14:xfrm>
                <a:off x="6283884" y="1264565"/>
                <a:ext cx="147600" cy="124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F244EA-241F-E79B-6D99-BBF1CF96BE6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75244" y="1255565"/>
                  <a:ext cx="165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6F7527B-8478-248E-7AA1-FD45E69583E2}"/>
                    </a:ext>
                  </a:extLst>
                </p14:cNvPr>
                <p14:cNvContentPartPr/>
                <p14:nvPr/>
              </p14:nvContentPartPr>
              <p14:xfrm>
                <a:off x="6520044" y="1283285"/>
                <a:ext cx="136080" cy="91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6F7527B-8478-248E-7AA1-FD45E69583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11404" y="1274645"/>
                  <a:ext cx="153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4328FB1-C2C2-69A3-3607-72FEC06E70BB}"/>
                    </a:ext>
                  </a:extLst>
                </p14:cNvPr>
                <p14:cNvContentPartPr/>
                <p14:nvPr/>
              </p14:nvContentPartPr>
              <p14:xfrm>
                <a:off x="6664044" y="1283645"/>
                <a:ext cx="26280" cy="89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4328FB1-C2C2-69A3-3607-72FEC06E70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55044" y="1275005"/>
                  <a:ext cx="43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1747F9B-6B3C-12B2-B584-ACEDAF8FE742}"/>
                    </a:ext>
                  </a:extLst>
                </p14:cNvPr>
                <p14:cNvContentPartPr/>
                <p14:nvPr/>
              </p14:nvContentPartPr>
              <p14:xfrm>
                <a:off x="6750804" y="1089245"/>
                <a:ext cx="120960" cy="434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1747F9B-6B3C-12B2-B584-ACEDAF8FE7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42164" y="1080605"/>
                  <a:ext cx="1386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4F2AB24-5782-A6E3-189F-F35437884B81}"/>
                    </a:ext>
                  </a:extLst>
                </p14:cNvPr>
                <p14:cNvContentPartPr/>
                <p14:nvPr/>
              </p14:nvContentPartPr>
              <p14:xfrm>
                <a:off x="6984084" y="1264565"/>
                <a:ext cx="109440" cy="135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4F2AB24-5782-A6E3-189F-F35437884B8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75084" y="1255565"/>
                  <a:ext cx="127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1766637-9F79-6020-721A-1D8D1D1275B1}"/>
                    </a:ext>
                  </a:extLst>
                </p14:cNvPr>
                <p14:cNvContentPartPr/>
                <p14:nvPr/>
              </p14:nvContentPartPr>
              <p14:xfrm>
                <a:off x="7061844" y="1176725"/>
                <a:ext cx="360" cy="18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1766637-9F79-6020-721A-1D8D1D1275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53204" y="1167725"/>
                  <a:ext cx="180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D07A7D9-63DE-95D4-ABFF-027D7A6DB652}"/>
              </a:ext>
            </a:extLst>
          </p:cNvPr>
          <p:cNvGrpSpPr/>
          <p:nvPr/>
        </p:nvGrpSpPr>
        <p:grpSpPr>
          <a:xfrm>
            <a:off x="7353804" y="1225325"/>
            <a:ext cx="509040" cy="169560"/>
            <a:chOff x="7353804" y="1225325"/>
            <a:chExt cx="50904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869F31-5CC3-E5C2-D1C4-510F892C164C}"/>
                    </a:ext>
                  </a:extLst>
                </p14:cNvPr>
                <p14:cNvContentPartPr/>
                <p14:nvPr/>
              </p14:nvContentPartPr>
              <p14:xfrm>
                <a:off x="7353804" y="1228925"/>
                <a:ext cx="159480" cy="6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869F31-5CC3-E5C2-D1C4-510F892C16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44804" y="1220285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9810DFD-EFDB-85DC-D505-37AA54F95EDE}"/>
                    </a:ext>
                  </a:extLst>
                </p14:cNvPr>
                <p14:cNvContentPartPr/>
                <p14:nvPr/>
              </p14:nvContentPartPr>
              <p14:xfrm>
                <a:off x="7480164" y="1225325"/>
                <a:ext cx="37800" cy="144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9810DFD-EFDB-85DC-D505-37AA54F95ED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71524" y="1216685"/>
                  <a:ext cx="55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AEE6ADA-4AB3-65FA-1FFC-797BEFC0A319}"/>
                    </a:ext>
                  </a:extLst>
                </p14:cNvPr>
                <p14:cNvContentPartPr/>
                <p14:nvPr/>
              </p14:nvContentPartPr>
              <p14:xfrm>
                <a:off x="7599684" y="1273925"/>
                <a:ext cx="127800" cy="120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AEE6ADA-4AB3-65FA-1FFC-797BEFC0A3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90684" y="1265285"/>
                  <a:ext cx="145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7C3248E-0F90-E674-D77F-73DFCE430EBC}"/>
                    </a:ext>
                  </a:extLst>
                </p14:cNvPr>
                <p14:cNvContentPartPr/>
                <p14:nvPr/>
              </p14:nvContentPartPr>
              <p14:xfrm>
                <a:off x="7766004" y="1263125"/>
                <a:ext cx="96840" cy="129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7C3248E-0F90-E674-D77F-73DFCE430EB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57364" y="1254485"/>
                  <a:ext cx="11448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1566EBF-4B8A-E0EA-7F1D-C4CD699F93CB}"/>
                  </a:ext>
                </a:extLst>
              </p14:cNvPr>
              <p14:cNvContentPartPr/>
              <p14:nvPr/>
            </p14:nvContentPartPr>
            <p14:xfrm>
              <a:off x="8014404" y="1214885"/>
              <a:ext cx="98640" cy="1958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1566EBF-4B8A-E0EA-7F1D-C4CD699F93C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005404" y="1206245"/>
                <a:ext cx="11628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326C7DD-7781-26FF-5E91-BEF8A9E2D76E}"/>
              </a:ext>
            </a:extLst>
          </p:cNvPr>
          <p:cNvGrpSpPr/>
          <p:nvPr/>
        </p:nvGrpSpPr>
        <p:grpSpPr>
          <a:xfrm>
            <a:off x="8511564" y="1157285"/>
            <a:ext cx="466560" cy="293040"/>
            <a:chOff x="8511564" y="1157285"/>
            <a:chExt cx="46656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2C4F338-7ECB-31B8-542C-96A886AA1E76}"/>
                    </a:ext>
                  </a:extLst>
                </p14:cNvPr>
                <p14:cNvContentPartPr/>
                <p14:nvPr/>
              </p14:nvContentPartPr>
              <p14:xfrm>
                <a:off x="8529564" y="1268885"/>
                <a:ext cx="132120" cy="90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2C4F338-7ECB-31B8-542C-96A886AA1E7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0924" y="1260245"/>
                  <a:ext cx="149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B4F2313-E586-67E2-8584-DDD43F1A6170}"/>
                    </a:ext>
                  </a:extLst>
                </p14:cNvPr>
                <p14:cNvContentPartPr/>
                <p14:nvPr/>
              </p14:nvContentPartPr>
              <p14:xfrm>
                <a:off x="8511564" y="1157285"/>
                <a:ext cx="64800" cy="293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B4F2313-E586-67E2-8584-DDD43F1A61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02564" y="1148645"/>
                  <a:ext cx="82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E1E888-F4CA-9FF3-09C5-D68385D03BB4}"/>
                    </a:ext>
                  </a:extLst>
                </p14:cNvPr>
                <p14:cNvContentPartPr/>
                <p14:nvPr/>
              </p14:nvContentPartPr>
              <p14:xfrm>
                <a:off x="8788044" y="1225325"/>
                <a:ext cx="190080" cy="187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E1E888-F4CA-9FF3-09C5-D68385D03B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79044" y="1216685"/>
                  <a:ext cx="20772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B4A9DF3-1BAE-D0F2-2BFE-1A19E1838B58}"/>
              </a:ext>
            </a:extLst>
          </p:cNvPr>
          <p:cNvGrpSpPr/>
          <p:nvPr/>
        </p:nvGrpSpPr>
        <p:grpSpPr>
          <a:xfrm>
            <a:off x="9270084" y="1262405"/>
            <a:ext cx="406800" cy="188640"/>
            <a:chOff x="9270084" y="1262405"/>
            <a:chExt cx="40680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A154CCB-4F05-3975-28FB-F497458A4938}"/>
                    </a:ext>
                  </a:extLst>
                </p14:cNvPr>
                <p14:cNvContentPartPr/>
                <p14:nvPr/>
              </p14:nvContentPartPr>
              <p14:xfrm>
                <a:off x="9270084" y="1262405"/>
                <a:ext cx="147960" cy="188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A154CCB-4F05-3975-28FB-F497458A49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61444" y="1253405"/>
                  <a:ext cx="165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D84C3E3-5DFE-C9D7-C37A-713E2550D0C8}"/>
                    </a:ext>
                  </a:extLst>
                </p14:cNvPr>
                <p14:cNvContentPartPr/>
                <p14:nvPr/>
              </p14:nvContentPartPr>
              <p14:xfrm>
                <a:off x="9506604" y="1272125"/>
                <a:ext cx="133920" cy="138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D84C3E3-5DFE-C9D7-C37A-713E2550D0C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97964" y="1263485"/>
                  <a:ext cx="151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700DBC6-5D45-5F0F-3613-24568AA3251E}"/>
                    </a:ext>
                  </a:extLst>
                </p14:cNvPr>
                <p14:cNvContentPartPr/>
                <p14:nvPr/>
              </p14:nvContentPartPr>
              <p14:xfrm>
                <a:off x="9668964" y="1303085"/>
                <a:ext cx="7920" cy="145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700DBC6-5D45-5F0F-3613-24568AA3251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60324" y="1294085"/>
                  <a:ext cx="255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21C880D-0B49-D85A-EE8B-9AB52F628752}"/>
              </a:ext>
            </a:extLst>
          </p:cNvPr>
          <p:cNvGrpSpPr/>
          <p:nvPr/>
        </p:nvGrpSpPr>
        <p:grpSpPr>
          <a:xfrm>
            <a:off x="10075404" y="1205885"/>
            <a:ext cx="1533960" cy="362160"/>
            <a:chOff x="10075404" y="1205885"/>
            <a:chExt cx="153396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653950D-CBD4-F33E-A7B3-3A418FB0FDB6}"/>
                    </a:ext>
                  </a:extLst>
                </p14:cNvPr>
                <p14:cNvContentPartPr/>
                <p14:nvPr/>
              </p14:nvContentPartPr>
              <p14:xfrm>
                <a:off x="10075404" y="1254125"/>
                <a:ext cx="145080" cy="181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653950D-CBD4-F33E-A7B3-3A418FB0FDB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66404" y="1245125"/>
                  <a:ext cx="162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06C5DF6-56CB-4390-29AF-340B60A93BDE}"/>
                    </a:ext>
                  </a:extLst>
                </p14:cNvPr>
                <p14:cNvContentPartPr/>
                <p14:nvPr/>
              </p14:nvContentPartPr>
              <p14:xfrm>
                <a:off x="10328844" y="1293365"/>
                <a:ext cx="101880" cy="169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06C5DF6-56CB-4390-29AF-340B60A93BD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20204" y="1284725"/>
                  <a:ext cx="11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3809C9-5012-B1B5-0936-5B185A7D5C35}"/>
                    </a:ext>
                  </a:extLst>
                </p14:cNvPr>
                <p14:cNvContentPartPr/>
                <p14:nvPr/>
              </p14:nvContentPartPr>
              <p14:xfrm>
                <a:off x="10388964" y="1235045"/>
                <a:ext cx="360" cy="2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3809C9-5012-B1B5-0936-5B185A7D5C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379964" y="122604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6CF932-BC5F-7D93-8FB5-910CF7BC6D40}"/>
                    </a:ext>
                  </a:extLst>
                </p14:cNvPr>
                <p14:cNvContentPartPr/>
                <p14:nvPr/>
              </p14:nvContentPartPr>
              <p14:xfrm>
                <a:off x="10427844" y="1315325"/>
                <a:ext cx="36360" cy="133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6CF932-BC5F-7D93-8FB5-910CF7BC6D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19204" y="1306685"/>
                  <a:ext cx="54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5C975B-055B-F0AA-3A5C-E88E0CD10A68}"/>
                    </a:ext>
                  </a:extLst>
                </p14:cNvPr>
                <p14:cNvContentPartPr/>
                <p14:nvPr/>
              </p14:nvContentPartPr>
              <p14:xfrm>
                <a:off x="10543764" y="1293365"/>
                <a:ext cx="145080" cy="123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5C975B-055B-F0AA-3A5C-E88E0CD10A6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34764" y="1284725"/>
                  <a:ext cx="162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0605434-9345-35E1-2F4E-3F58987F7593}"/>
                    </a:ext>
                  </a:extLst>
                </p14:cNvPr>
                <p14:cNvContentPartPr/>
                <p14:nvPr/>
              </p14:nvContentPartPr>
              <p14:xfrm>
                <a:off x="10573284" y="1205885"/>
                <a:ext cx="10440" cy="313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0605434-9345-35E1-2F4E-3F58987F75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64284" y="1197245"/>
                  <a:ext cx="28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EA538C-9601-FFF1-C26C-7EC8BA460525}"/>
                    </a:ext>
                  </a:extLst>
                </p14:cNvPr>
                <p14:cNvContentPartPr/>
                <p14:nvPr/>
              </p14:nvContentPartPr>
              <p14:xfrm>
                <a:off x="10820244" y="1254485"/>
                <a:ext cx="171000" cy="249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EA538C-9601-FFF1-C26C-7EC8BA4605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1244" y="1245485"/>
                  <a:ext cx="188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61C1053-97D6-2F73-C025-4F4F691AFF88}"/>
                    </a:ext>
                  </a:extLst>
                </p14:cNvPr>
                <p14:cNvContentPartPr/>
                <p14:nvPr/>
              </p14:nvContentPartPr>
              <p14:xfrm>
                <a:off x="11063604" y="1340885"/>
                <a:ext cx="91800" cy="97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61C1053-97D6-2F73-C025-4F4F691AFF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54604" y="1331885"/>
                  <a:ext cx="109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BE8E5A6-A126-3160-8CFC-2DCCC5B437EE}"/>
                    </a:ext>
                  </a:extLst>
                </p14:cNvPr>
                <p14:cNvContentPartPr/>
                <p14:nvPr/>
              </p14:nvContentPartPr>
              <p14:xfrm>
                <a:off x="11187804" y="1255565"/>
                <a:ext cx="155520" cy="312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BE8E5A6-A126-3160-8CFC-2DCCC5B437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79164" y="1246565"/>
                  <a:ext cx="173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332D3C2-58A7-8EE7-C73D-29E6AD37EBA7}"/>
                    </a:ext>
                  </a:extLst>
                </p14:cNvPr>
                <p14:cNvContentPartPr/>
                <p14:nvPr/>
              </p14:nvContentPartPr>
              <p14:xfrm>
                <a:off x="11462124" y="1329725"/>
                <a:ext cx="114480" cy="130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332D3C2-58A7-8EE7-C73D-29E6AD37EB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53124" y="1320725"/>
                  <a:ext cx="13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DE450D4-5624-C5DE-206F-EF6E42701E87}"/>
                    </a:ext>
                  </a:extLst>
                </p14:cNvPr>
                <p14:cNvContentPartPr/>
                <p14:nvPr/>
              </p14:nvContentPartPr>
              <p14:xfrm>
                <a:off x="11595324" y="1303085"/>
                <a:ext cx="14040" cy="200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DE450D4-5624-C5DE-206F-EF6E42701E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86324" y="1294085"/>
                  <a:ext cx="316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F450861-362C-6BC8-E656-99A96C35B10D}"/>
              </a:ext>
            </a:extLst>
          </p:cNvPr>
          <p:cNvGrpSpPr/>
          <p:nvPr/>
        </p:nvGrpSpPr>
        <p:grpSpPr>
          <a:xfrm>
            <a:off x="437124" y="1906445"/>
            <a:ext cx="829440" cy="217080"/>
            <a:chOff x="437124" y="1906445"/>
            <a:chExt cx="8294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3176999-62C5-E707-D17A-17356A5377D9}"/>
                    </a:ext>
                  </a:extLst>
                </p14:cNvPr>
                <p14:cNvContentPartPr/>
                <p14:nvPr/>
              </p14:nvContentPartPr>
              <p14:xfrm>
                <a:off x="437124" y="1917965"/>
                <a:ext cx="170280" cy="7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3176999-62C5-E707-D17A-17356A5377D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8484" y="1909325"/>
                  <a:ext cx="187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C57796D-B752-E2B7-DC20-D5D1CD7A3AF4}"/>
                    </a:ext>
                  </a:extLst>
                </p14:cNvPr>
                <p14:cNvContentPartPr/>
                <p14:nvPr/>
              </p14:nvContentPartPr>
              <p14:xfrm>
                <a:off x="534684" y="1906445"/>
                <a:ext cx="18000" cy="201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C57796D-B752-E2B7-DC20-D5D1CD7A3A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25684" y="1897445"/>
                  <a:ext cx="3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2EFAD0-9A4C-5A33-FDE1-65DE19440AE7}"/>
                    </a:ext>
                  </a:extLst>
                </p14:cNvPr>
                <p14:cNvContentPartPr/>
                <p14:nvPr/>
              </p14:nvContentPartPr>
              <p14:xfrm>
                <a:off x="716844" y="1945325"/>
                <a:ext cx="295920" cy="178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2EFAD0-9A4C-5A33-FDE1-65DE19440AE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7844" y="1936325"/>
                  <a:ext cx="313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3A97EE-EE66-7E93-9C82-0A0D825F48DC}"/>
                    </a:ext>
                  </a:extLst>
                </p14:cNvPr>
                <p14:cNvContentPartPr/>
                <p14:nvPr/>
              </p14:nvContentPartPr>
              <p14:xfrm>
                <a:off x="1147764" y="1954685"/>
                <a:ext cx="118800" cy="122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3A97EE-EE66-7E93-9C82-0A0D825F48D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8764" y="1946045"/>
                  <a:ext cx="1364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5C6945F-A5A6-00AE-C69A-C66C481B915A}"/>
              </a:ext>
            </a:extLst>
          </p:cNvPr>
          <p:cNvGrpSpPr/>
          <p:nvPr/>
        </p:nvGrpSpPr>
        <p:grpSpPr>
          <a:xfrm>
            <a:off x="1741044" y="1770005"/>
            <a:ext cx="858600" cy="476280"/>
            <a:chOff x="1741044" y="1770005"/>
            <a:chExt cx="85860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B663229-BA77-6FA8-0691-33968650E5F6}"/>
                    </a:ext>
                  </a:extLst>
                </p14:cNvPr>
                <p14:cNvContentPartPr/>
                <p14:nvPr/>
              </p14:nvContentPartPr>
              <p14:xfrm>
                <a:off x="1741044" y="1984205"/>
                <a:ext cx="7920" cy="67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B663229-BA77-6FA8-0691-33968650E5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32044" y="1975205"/>
                  <a:ext cx="25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BF80B3D-D28C-A63F-5BE0-A79F53B69B41}"/>
                    </a:ext>
                  </a:extLst>
                </p14:cNvPr>
                <p14:cNvContentPartPr/>
                <p14:nvPr/>
              </p14:nvContentPartPr>
              <p14:xfrm>
                <a:off x="1759044" y="1912205"/>
                <a:ext cx="113760" cy="177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BF80B3D-D28C-A63F-5BE0-A79F53B69B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50404" y="1903565"/>
                  <a:ext cx="131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C8C362-0490-53E2-B31C-EFEFBEBBF8B7}"/>
                    </a:ext>
                  </a:extLst>
                </p14:cNvPr>
                <p14:cNvContentPartPr/>
                <p14:nvPr/>
              </p14:nvContentPartPr>
              <p14:xfrm>
                <a:off x="2004924" y="1929485"/>
                <a:ext cx="138960" cy="263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C8C362-0490-53E2-B31C-EFEFBEBBF8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96284" y="1920845"/>
                  <a:ext cx="156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073E0C1-C9C9-216D-186E-1978372CB434}"/>
                    </a:ext>
                  </a:extLst>
                </p14:cNvPr>
                <p14:cNvContentPartPr/>
                <p14:nvPr/>
              </p14:nvContentPartPr>
              <p14:xfrm>
                <a:off x="2249364" y="1942445"/>
                <a:ext cx="104400" cy="99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073E0C1-C9C9-216D-186E-1978372CB43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40364" y="1933445"/>
                  <a:ext cx="122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B94A360-4BEC-2D9A-3758-09B82F43786D}"/>
                    </a:ext>
                  </a:extLst>
                </p14:cNvPr>
                <p14:cNvContentPartPr/>
                <p14:nvPr/>
              </p14:nvContentPartPr>
              <p14:xfrm>
                <a:off x="2363124" y="1935245"/>
                <a:ext cx="10800" cy="117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B94A360-4BEC-2D9A-3758-09B82F4378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54124" y="1926605"/>
                  <a:ext cx="28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67FE72-78D6-4EE0-7386-B972BC8CC947}"/>
                    </a:ext>
                  </a:extLst>
                </p14:cNvPr>
                <p14:cNvContentPartPr/>
                <p14:nvPr/>
              </p14:nvContentPartPr>
              <p14:xfrm>
                <a:off x="2344044" y="1770005"/>
                <a:ext cx="360" cy="62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67FE72-78D6-4EE0-7386-B972BC8CC94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35044" y="1761005"/>
                  <a:ext cx="1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C29877B-2E4B-EA20-8F8C-177D7C0EEA0B}"/>
                    </a:ext>
                  </a:extLst>
                </p14:cNvPr>
                <p14:cNvContentPartPr/>
                <p14:nvPr/>
              </p14:nvContentPartPr>
              <p14:xfrm>
                <a:off x="2470404" y="1886645"/>
                <a:ext cx="129240" cy="3596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C29877B-2E4B-EA20-8F8C-177D7C0EEA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61404" y="1878005"/>
                  <a:ext cx="14688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1FC4C59-0F01-7441-FE3C-930014F09DA5}"/>
              </a:ext>
            </a:extLst>
          </p:cNvPr>
          <p:cNvGrpSpPr/>
          <p:nvPr/>
        </p:nvGrpSpPr>
        <p:grpSpPr>
          <a:xfrm>
            <a:off x="2775324" y="1893125"/>
            <a:ext cx="853200" cy="213480"/>
            <a:chOff x="2775324" y="1893125"/>
            <a:chExt cx="8532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BF2538-EAE6-C150-9AAF-3B949CB75C22}"/>
                    </a:ext>
                  </a:extLst>
                </p14:cNvPr>
                <p14:cNvContentPartPr/>
                <p14:nvPr/>
              </p14:nvContentPartPr>
              <p14:xfrm>
                <a:off x="2775324" y="1920485"/>
                <a:ext cx="169920" cy="182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BF2538-EAE6-C150-9AAF-3B949CB75C2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66324" y="1911485"/>
                  <a:ext cx="187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6DBE6C1-D03F-9D8E-88A6-28E63782D28C}"/>
                    </a:ext>
                  </a:extLst>
                </p14:cNvPr>
                <p14:cNvContentPartPr/>
                <p14:nvPr/>
              </p14:nvContentPartPr>
              <p14:xfrm>
                <a:off x="3042444" y="1925885"/>
                <a:ext cx="285840" cy="180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6DBE6C1-D03F-9D8E-88A6-28E63782D28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33804" y="1916885"/>
                  <a:ext cx="303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B0339B3-688F-E372-F170-B783FA33B501}"/>
                    </a:ext>
                  </a:extLst>
                </p14:cNvPr>
                <p14:cNvContentPartPr/>
                <p14:nvPr/>
              </p14:nvContentPartPr>
              <p14:xfrm>
                <a:off x="3404244" y="1893125"/>
                <a:ext cx="106200" cy="174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B0339B3-688F-E372-F170-B783FA33B50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95244" y="1884125"/>
                  <a:ext cx="12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E76F504-DB22-682E-6168-55968561FCAD}"/>
                    </a:ext>
                  </a:extLst>
                </p14:cNvPr>
                <p14:cNvContentPartPr/>
                <p14:nvPr/>
              </p14:nvContentPartPr>
              <p14:xfrm>
                <a:off x="3628164" y="2089685"/>
                <a:ext cx="360" cy="21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E76F504-DB22-682E-6168-55968561FCA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19164" y="208068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A2279B4-0283-9716-D799-E34A5B9B8E30}"/>
              </a:ext>
            </a:extLst>
          </p:cNvPr>
          <p:cNvGrpSpPr/>
          <p:nvPr/>
        </p:nvGrpSpPr>
        <p:grpSpPr>
          <a:xfrm>
            <a:off x="602724" y="437285"/>
            <a:ext cx="1430280" cy="448920"/>
            <a:chOff x="602724" y="437285"/>
            <a:chExt cx="143028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F67EE7-3809-6F10-93C4-A60C5141FA7C}"/>
                    </a:ext>
                  </a:extLst>
                </p14:cNvPr>
                <p14:cNvContentPartPr/>
                <p14:nvPr/>
              </p14:nvContentPartPr>
              <p14:xfrm>
                <a:off x="1764444" y="534485"/>
                <a:ext cx="80280" cy="168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F67EE7-3809-6F10-93C4-A60C5141FA7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755804" y="525485"/>
                  <a:ext cx="97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F2F275-A4DA-D99B-6B56-7F5398681659}"/>
                    </a:ext>
                  </a:extLst>
                </p14:cNvPr>
                <p14:cNvContentPartPr/>
                <p14:nvPr/>
              </p14:nvContentPartPr>
              <p14:xfrm>
                <a:off x="2023284" y="592805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F2F275-A4DA-D99B-6B56-7F53986816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14284" y="584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6E1DD4-8711-D38C-F26E-83DF3A3126AB}"/>
                    </a:ext>
                  </a:extLst>
                </p14:cNvPr>
                <p14:cNvContentPartPr/>
                <p14:nvPr/>
              </p14:nvContentPartPr>
              <p14:xfrm>
                <a:off x="2032644" y="680645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6E1DD4-8711-D38C-F26E-83DF3A3126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24004" y="67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B0B8B8-6BE1-63D6-7721-8AF349B6413E}"/>
                    </a:ext>
                  </a:extLst>
                </p14:cNvPr>
                <p14:cNvContentPartPr/>
                <p14:nvPr/>
              </p14:nvContentPartPr>
              <p14:xfrm>
                <a:off x="602724" y="579485"/>
                <a:ext cx="108360" cy="306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B0B8B8-6BE1-63D6-7721-8AF349B641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3724" y="570485"/>
                  <a:ext cx="1260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B9F6F7-50BE-FCC9-9502-ACA194EDDA9B}"/>
                    </a:ext>
                  </a:extLst>
                </p14:cNvPr>
                <p14:cNvContentPartPr/>
                <p14:nvPr/>
              </p14:nvContentPartPr>
              <p14:xfrm>
                <a:off x="826284" y="553925"/>
                <a:ext cx="37440" cy="157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B9F6F7-50BE-FCC9-9502-ACA194EDDA9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7644" y="544925"/>
                  <a:ext cx="55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3E1222-F340-F1D4-6B7E-683BCEF74C7C}"/>
                    </a:ext>
                  </a:extLst>
                </p14:cNvPr>
                <p14:cNvContentPartPr/>
                <p14:nvPr/>
              </p14:nvContentPartPr>
              <p14:xfrm>
                <a:off x="964164" y="552485"/>
                <a:ext cx="168120" cy="175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3E1222-F340-F1D4-6B7E-683BCEF74C7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5524" y="543845"/>
                  <a:ext cx="185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AC4629-8B1C-84F5-DB4C-4DC556C28112}"/>
                    </a:ext>
                  </a:extLst>
                </p14:cNvPr>
                <p14:cNvContentPartPr/>
                <p14:nvPr/>
              </p14:nvContentPartPr>
              <p14:xfrm>
                <a:off x="1196004" y="583445"/>
                <a:ext cx="216360" cy="127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AC4629-8B1C-84F5-DB4C-4DC556C2811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87004" y="574445"/>
                  <a:ext cx="23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A34B55-2DF4-45BC-8263-58EF6E2AC7CB}"/>
                    </a:ext>
                  </a:extLst>
                </p14:cNvPr>
                <p14:cNvContentPartPr/>
                <p14:nvPr/>
              </p14:nvContentPartPr>
              <p14:xfrm>
                <a:off x="1233444" y="515405"/>
                <a:ext cx="35280" cy="350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A34B55-2DF4-45BC-8263-58EF6E2AC7C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224804" y="506405"/>
                  <a:ext cx="529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9E27DE1-0A04-4F27-EB7C-3856C00A3F0D}"/>
                    </a:ext>
                  </a:extLst>
                </p14:cNvPr>
                <p14:cNvContentPartPr/>
                <p14:nvPr/>
              </p14:nvContentPartPr>
              <p14:xfrm>
                <a:off x="1468884" y="554285"/>
                <a:ext cx="117720" cy="128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9E27DE1-0A04-4F27-EB7C-3856C00A3F0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60244" y="545645"/>
                  <a:ext cx="135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7120CA-988D-575D-0458-C6E782C6FC6F}"/>
                    </a:ext>
                  </a:extLst>
                </p14:cNvPr>
                <p14:cNvContentPartPr/>
                <p14:nvPr/>
              </p14:nvContentPartPr>
              <p14:xfrm>
                <a:off x="1526844" y="437285"/>
                <a:ext cx="360" cy="45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7120CA-988D-575D-0458-C6E782C6FC6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17844" y="428285"/>
                  <a:ext cx="180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DCEDDA1-343E-7C9A-DB23-E9139F3A289A}"/>
              </a:ext>
            </a:extLst>
          </p:cNvPr>
          <p:cNvGrpSpPr/>
          <p:nvPr/>
        </p:nvGrpSpPr>
        <p:grpSpPr>
          <a:xfrm>
            <a:off x="351084" y="2822645"/>
            <a:ext cx="1113480" cy="521280"/>
            <a:chOff x="351084" y="2822645"/>
            <a:chExt cx="111348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484F63B-A501-F46E-BE25-8BD1471BA079}"/>
                    </a:ext>
                  </a:extLst>
                </p14:cNvPr>
                <p14:cNvContentPartPr/>
                <p14:nvPr/>
              </p14:nvContentPartPr>
              <p14:xfrm>
                <a:off x="351084" y="2868365"/>
                <a:ext cx="242640" cy="289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484F63B-A501-F46E-BE25-8BD1471BA07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2444" y="2859365"/>
                  <a:ext cx="260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9DFA091-4A63-37E2-2D52-813E16A883C2}"/>
                    </a:ext>
                  </a:extLst>
                </p14:cNvPr>
                <p14:cNvContentPartPr/>
                <p14:nvPr/>
              </p14:nvContentPartPr>
              <p14:xfrm>
                <a:off x="670764" y="2840285"/>
                <a:ext cx="71280" cy="276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9DFA091-4A63-37E2-2D52-813E16A883C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1764" y="2831645"/>
                  <a:ext cx="889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97F6C96-77C5-58FF-BEC9-E6413CA37A99}"/>
                    </a:ext>
                  </a:extLst>
                </p14:cNvPr>
                <p14:cNvContentPartPr/>
                <p14:nvPr/>
              </p14:nvContentPartPr>
              <p14:xfrm>
                <a:off x="398604" y="2822645"/>
                <a:ext cx="495000" cy="471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7F6C96-77C5-58FF-BEC9-E6413CA37A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9604" y="2813645"/>
                  <a:ext cx="512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BE7DB34-DD2A-7291-29DB-1C4353904384}"/>
                    </a:ext>
                  </a:extLst>
                </p14:cNvPr>
                <p14:cNvContentPartPr/>
                <p14:nvPr/>
              </p14:nvContentPartPr>
              <p14:xfrm>
                <a:off x="846444" y="2946845"/>
                <a:ext cx="143280" cy="397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BE7DB34-DD2A-7291-29DB-1C435390438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7804" y="2938205"/>
                  <a:ext cx="1609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5A680E6-E637-BA96-D3A9-DEB7C422DAE9}"/>
                    </a:ext>
                  </a:extLst>
                </p14:cNvPr>
                <p14:cNvContentPartPr/>
                <p14:nvPr/>
              </p14:nvContentPartPr>
              <p14:xfrm>
                <a:off x="1096284" y="2963405"/>
                <a:ext cx="159120" cy="151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5A680E6-E637-BA96-D3A9-DEB7C422DAE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7644" y="2954765"/>
                  <a:ext cx="176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3AFF619-BCB1-C98C-BDF3-873FD1DA3978}"/>
                    </a:ext>
                  </a:extLst>
                </p14:cNvPr>
                <p14:cNvContentPartPr/>
                <p14:nvPr/>
              </p14:nvContentPartPr>
              <p14:xfrm>
                <a:off x="1351884" y="2950445"/>
                <a:ext cx="112680" cy="182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3AFF619-BCB1-C98C-BDF3-873FD1DA39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42884" y="2941805"/>
                  <a:ext cx="1303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7F09C6-5FBA-CBA5-6FD1-F9FFE7AA19A0}"/>
              </a:ext>
            </a:extLst>
          </p:cNvPr>
          <p:cNvGrpSpPr/>
          <p:nvPr/>
        </p:nvGrpSpPr>
        <p:grpSpPr>
          <a:xfrm>
            <a:off x="1628724" y="2850005"/>
            <a:ext cx="2183400" cy="452160"/>
            <a:chOff x="1628724" y="2850005"/>
            <a:chExt cx="218340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EBF90B3-3E3E-E443-806D-0B09D56C8BCD}"/>
                    </a:ext>
                  </a:extLst>
                </p14:cNvPr>
                <p14:cNvContentPartPr/>
                <p14:nvPr/>
              </p14:nvContentPartPr>
              <p14:xfrm>
                <a:off x="1628724" y="2938565"/>
                <a:ext cx="161640" cy="206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EBF90B3-3E3E-E443-806D-0B09D56C8BC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20084" y="2929565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1F1D13-1B1F-BF8F-3D62-5651EC138122}"/>
                    </a:ext>
                  </a:extLst>
                </p14:cNvPr>
                <p14:cNvContentPartPr/>
                <p14:nvPr/>
              </p14:nvContentPartPr>
              <p14:xfrm>
                <a:off x="1928244" y="2979245"/>
                <a:ext cx="114120" cy="322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1F1D13-1B1F-BF8F-3D62-5651EC1381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919604" y="2970245"/>
                  <a:ext cx="131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6B3E9A1-B364-F21F-F280-E673C6B7B0C9}"/>
                    </a:ext>
                  </a:extLst>
                </p14:cNvPr>
                <p14:cNvContentPartPr/>
                <p14:nvPr/>
              </p14:nvContentPartPr>
              <p14:xfrm>
                <a:off x="2155404" y="2955845"/>
                <a:ext cx="236160" cy="1418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6B3E9A1-B364-F21F-F280-E673C6B7B0C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46764" y="2946845"/>
                  <a:ext cx="253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2BD2EE9-8440-037F-CF8F-D2DC7E9D725B}"/>
                    </a:ext>
                  </a:extLst>
                </p14:cNvPr>
                <p14:cNvContentPartPr/>
                <p14:nvPr/>
              </p14:nvContentPartPr>
              <p14:xfrm>
                <a:off x="2460684" y="2974565"/>
                <a:ext cx="118080" cy="139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2BD2EE9-8440-037F-CF8F-D2DC7E9D725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52044" y="2965925"/>
                  <a:ext cx="135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9D4E607-BCCD-E3CE-176B-024D22126EA6}"/>
                    </a:ext>
                  </a:extLst>
                </p14:cNvPr>
                <p14:cNvContentPartPr/>
                <p14:nvPr/>
              </p14:nvContentPartPr>
              <p14:xfrm>
                <a:off x="2631324" y="2995445"/>
                <a:ext cx="129960" cy="129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9D4E607-BCCD-E3CE-176B-024D22126EA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22684" y="2986805"/>
                  <a:ext cx="147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D80003D-DD23-C5FD-32D6-50163082A9F3}"/>
                    </a:ext>
                  </a:extLst>
                </p14:cNvPr>
                <p14:cNvContentPartPr/>
                <p14:nvPr/>
              </p14:nvContentPartPr>
              <p14:xfrm>
                <a:off x="2655084" y="2850005"/>
                <a:ext cx="8280" cy="547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D80003D-DD23-C5FD-32D6-50163082A9F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646444" y="2841005"/>
                  <a:ext cx="25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D838361-EB8F-AB37-879C-C15BF19B7A53}"/>
                    </a:ext>
                  </a:extLst>
                </p14:cNvPr>
                <p14:cNvContentPartPr/>
                <p14:nvPr/>
              </p14:nvContentPartPr>
              <p14:xfrm>
                <a:off x="2830044" y="2982125"/>
                <a:ext cx="454320" cy="187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D838361-EB8F-AB37-879C-C15BF19B7A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21404" y="2973125"/>
                  <a:ext cx="471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0AAE2B0-A055-97EE-8143-AE2726E05ED4}"/>
                    </a:ext>
                  </a:extLst>
                </p14:cNvPr>
                <p14:cNvContentPartPr/>
                <p14:nvPr/>
              </p14:nvContentPartPr>
              <p14:xfrm>
                <a:off x="3345924" y="2963405"/>
                <a:ext cx="167400" cy="157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0AAE2B0-A055-97EE-8143-AE2726E05ED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36924" y="2954765"/>
                  <a:ext cx="185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F52179E-1BC6-DDDC-EEAF-48A94A74568F}"/>
                    </a:ext>
                  </a:extLst>
                </p14:cNvPr>
                <p14:cNvContentPartPr/>
                <p14:nvPr/>
              </p14:nvContentPartPr>
              <p14:xfrm>
                <a:off x="3602604" y="2974565"/>
                <a:ext cx="135000" cy="126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F52179E-1BC6-DDDC-EEAF-48A94A74568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593964" y="2965565"/>
                  <a:ext cx="152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D8C3BC6-BD7E-8C5A-E4D9-ACAE51608EE7}"/>
                    </a:ext>
                  </a:extLst>
                </p14:cNvPr>
                <p14:cNvContentPartPr/>
                <p14:nvPr/>
              </p14:nvContentPartPr>
              <p14:xfrm>
                <a:off x="3744804" y="2956925"/>
                <a:ext cx="67320" cy="1576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D8C3BC6-BD7E-8C5A-E4D9-ACAE51608EE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36164" y="2948285"/>
                  <a:ext cx="849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91C01F0-5B06-6763-1530-FEE93CA492EE}"/>
              </a:ext>
            </a:extLst>
          </p:cNvPr>
          <p:cNvGrpSpPr/>
          <p:nvPr/>
        </p:nvGrpSpPr>
        <p:grpSpPr>
          <a:xfrm>
            <a:off x="4318644" y="2946845"/>
            <a:ext cx="889560" cy="179280"/>
            <a:chOff x="4318644" y="2946845"/>
            <a:chExt cx="88956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13CF94-DA96-9BB6-FA3D-BBB9B341BB18}"/>
                    </a:ext>
                  </a:extLst>
                </p14:cNvPr>
                <p14:cNvContentPartPr/>
                <p14:nvPr/>
              </p14:nvContentPartPr>
              <p14:xfrm>
                <a:off x="4318644" y="2976365"/>
                <a:ext cx="191520" cy="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13CF94-DA96-9BB6-FA3D-BBB9B341BB1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10004" y="2967365"/>
                  <a:ext cx="20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467E393-0919-8367-AE1C-1F73C45E34DD}"/>
                    </a:ext>
                  </a:extLst>
                </p14:cNvPr>
                <p14:cNvContentPartPr/>
                <p14:nvPr/>
              </p14:nvContentPartPr>
              <p14:xfrm>
                <a:off x="4464444" y="2956925"/>
                <a:ext cx="125280" cy="1692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467E393-0919-8367-AE1C-1F73C45E34D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55444" y="2948285"/>
                  <a:ext cx="142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EEAB31-1326-E003-57D7-3797C8847EF1}"/>
                    </a:ext>
                  </a:extLst>
                </p14:cNvPr>
                <p14:cNvContentPartPr/>
                <p14:nvPr/>
              </p14:nvContentPartPr>
              <p14:xfrm>
                <a:off x="4707804" y="2950445"/>
                <a:ext cx="247680" cy="127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EEAB31-1326-E003-57D7-3797C8847EF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98804" y="2941445"/>
                  <a:ext cx="265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49FFE2-878F-546B-6DAE-7D04C5DB913D}"/>
                    </a:ext>
                  </a:extLst>
                </p14:cNvPr>
                <p14:cNvContentPartPr/>
                <p14:nvPr/>
              </p14:nvContentPartPr>
              <p14:xfrm>
                <a:off x="5058084" y="2946845"/>
                <a:ext cx="150120" cy="136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49FFE2-878F-546B-6DAE-7D04C5DB913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49444" y="2938205"/>
                  <a:ext cx="1677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77FD53F-2115-FB12-8D60-DA30E1F4A64D}"/>
              </a:ext>
            </a:extLst>
          </p:cNvPr>
          <p:cNvGrpSpPr/>
          <p:nvPr/>
        </p:nvGrpSpPr>
        <p:grpSpPr>
          <a:xfrm>
            <a:off x="5806884" y="2733365"/>
            <a:ext cx="893160" cy="537120"/>
            <a:chOff x="5806884" y="2733365"/>
            <a:chExt cx="89316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9BF8770-D3EF-B6B4-F779-2BE2EDD65A38}"/>
                    </a:ext>
                  </a:extLst>
                </p14:cNvPr>
                <p14:cNvContentPartPr/>
                <p14:nvPr/>
              </p14:nvContentPartPr>
              <p14:xfrm>
                <a:off x="5816964" y="2918045"/>
                <a:ext cx="360" cy="105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9BF8770-D3EF-B6B4-F779-2BE2EDD65A3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807964" y="2909045"/>
                  <a:ext cx="18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6795CF1-973E-1C06-4598-B8505B14933A}"/>
                    </a:ext>
                  </a:extLst>
                </p14:cNvPr>
                <p14:cNvContentPartPr/>
                <p14:nvPr/>
              </p14:nvContentPartPr>
              <p14:xfrm>
                <a:off x="5806884" y="2902205"/>
                <a:ext cx="212760" cy="1918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6795CF1-973E-1C06-4598-B8505B14933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97884" y="2893205"/>
                  <a:ext cx="230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C285D35-28BC-1748-7B9C-7C90C006FC42}"/>
                    </a:ext>
                  </a:extLst>
                </p14:cNvPr>
                <p14:cNvContentPartPr/>
                <p14:nvPr/>
              </p14:nvContentPartPr>
              <p14:xfrm>
                <a:off x="6059964" y="2967365"/>
                <a:ext cx="158400" cy="303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C285D35-28BC-1748-7B9C-7C90C006FC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51324" y="2958725"/>
                  <a:ext cx="176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F2C10D-0066-0B9E-60CA-9BE6FA9A9998}"/>
                    </a:ext>
                  </a:extLst>
                </p14:cNvPr>
                <p14:cNvContentPartPr/>
                <p14:nvPr/>
              </p14:nvContentPartPr>
              <p14:xfrm>
                <a:off x="6305124" y="2955125"/>
                <a:ext cx="135720" cy="106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F2C10D-0066-0B9E-60CA-9BE6FA9A99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296124" y="2946125"/>
                  <a:ext cx="153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65C705E-00E2-E72E-87A8-6DE7DB619C18}"/>
                    </a:ext>
                  </a:extLst>
                </p14:cNvPr>
                <p14:cNvContentPartPr/>
                <p14:nvPr/>
              </p14:nvContentPartPr>
              <p14:xfrm>
                <a:off x="6458844" y="2946845"/>
                <a:ext cx="6120" cy="1098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65C705E-00E2-E72E-87A8-6DE7DB619C1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450204" y="2938205"/>
                  <a:ext cx="23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9CC0710-CAA1-51A5-438D-23ACE0F82F09}"/>
                    </a:ext>
                  </a:extLst>
                </p14:cNvPr>
                <p14:cNvContentPartPr/>
                <p14:nvPr/>
              </p14:nvContentPartPr>
              <p14:xfrm>
                <a:off x="6371364" y="2733365"/>
                <a:ext cx="360" cy="75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9CC0710-CAA1-51A5-438D-23ACE0F82F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62364" y="2724365"/>
                  <a:ext cx="18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84F3DF5-C773-9CAC-A29F-517CFF9BFB36}"/>
                    </a:ext>
                  </a:extLst>
                </p14:cNvPr>
                <p14:cNvContentPartPr/>
                <p14:nvPr/>
              </p14:nvContentPartPr>
              <p14:xfrm>
                <a:off x="6594924" y="2840285"/>
                <a:ext cx="105120" cy="363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84F3DF5-C773-9CAC-A29F-517CFF9BFB3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586284" y="2831645"/>
                  <a:ext cx="12276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98517DA-DD15-40EF-822A-78B23EB1BF89}"/>
              </a:ext>
            </a:extLst>
          </p:cNvPr>
          <p:cNvGrpSpPr/>
          <p:nvPr/>
        </p:nvGrpSpPr>
        <p:grpSpPr>
          <a:xfrm>
            <a:off x="6896964" y="2898245"/>
            <a:ext cx="705960" cy="208800"/>
            <a:chOff x="6896964" y="2898245"/>
            <a:chExt cx="70596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DC62F1-2323-5719-1263-AFF061443E5B}"/>
                    </a:ext>
                  </a:extLst>
                </p14:cNvPr>
                <p14:cNvContentPartPr/>
                <p14:nvPr/>
              </p14:nvContentPartPr>
              <p14:xfrm>
                <a:off x="6896964" y="2898245"/>
                <a:ext cx="155160" cy="208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DC62F1-2323-5719-1263-AFF061443E5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87964" y="2889605"/>
                  <a:ext cx="172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03846C9-6E5C-97CF-DB1A-0610BC3C9175}"/>
                    </a:ext>
                  </a:extLst>
                </p14:cNvPr>
                <p14:cNvContentPartPr/>
                <p14:nvPr/>
              </p14:nvContentPartPr>
              <p14:xfrm>
                <a:off x="7142124" y="2956925"/>
                <a:ext cx="245160" cy="128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03846C9-6E5C-97CF-DB1A-0610BC3C917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33124" y="2948285"/>
                  <a:ext cx="262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9F9B655-3741-2457-1723-B8DE6C39D31C}"/>
                    </a:ext>
                  </a:extLst>
                </p14:cNvPr>
                <p14:cNvContentPartPr/>
                <p14:nvPr/>
              </p14:nvContentPartPr>
              <p14:xfrm>
                <a:off x="7451364" y="2915885"/>
                <a:ext cx="151560" cy="130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9F9B655-3741-2457-1723-B8DE6C39D31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2364" y="2907245"/>
                  <a:ext cx="16920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FEB1F557-96A4-AC93-7687-78F3CE35323F}"/>
                  </a:ext>
                </a:extLst>
              </p14:cNvPr>
              <p14:cNvContentPartPr/>
              <p14:nvPr/>
            </p14:nvContentPartPr>
            <p14:xfrm>
              <a:off x="7762404" y="2946845"/>
              <a:ext cx="360" cy="1188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FEB1F557-96A4-AC93-7687-78F3CE35323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753404" y="2938205"/>
                <a:ext cx="18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B8497647-732A-CDD2-8045-6060CC634D64}"/>
                  </a:ext>
                </a:extLst>
              </p14:cNvPr>
              <p14:cNvContentPartPr/>
              <p14:nvPr/>
            </p14:nvContentPartPr>
            <p14:xfrm>
              <a:off x="7752684" y="3093005"/>
              <a:ext cx="360" cy="36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B8497647-732A-CDD2-8045-6060CC634D6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744044" y="3084365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E0FF458E-2632-8BD5-2FFA-6D5FD2DD286A}"/>
              </a:ext>
            </a:extLst>
          </p:cNvPr>
          <p:cNvCxnSpPr/>
          <p:nvPr/>
        </p:nvCxnSpPr>
        <p:spPr>
          <a:xfrm flipV="1">
            <a:off x="223644" y="3270485"/>
            <a:ext cx="7567560" cy="316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D76DBAB2-1598-0FF4-2333-801ED68438E3}"/>
              </a:ext>
            </a:extLst>
          </p:cNvPr>
          <p:cNvCxnSpPr/>
          <p:nvPr/>
        </p:nvCxnSpPr>
        <p:spPr>
          <a:xfrm>
            <a:off x="223644" y="839765"/>
            <a:ext cx="1809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56EBE0D-5AC8-5084-782A-DF1A3F626823}"/>
                  </a:ext>
                </a:extLst>
              </p14:cNvPr>
              <p14:cNvContentPartPr/>
              <p14:nvPr/>
            </p14:nvContentPartPr>
            <p14:xfrm>
              <a:off x="288444" y="3687005"/>
              <a:ext cx="240840" cy="31356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56EBE0D-5AC8-5084-782A-DF1A3F626823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79444" y="3678365"/>
                <a:ext cx="2584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15A996E7-C987-BCCD-C14A-3CA4456EF767}"/>
                  </a:ext>
                </a:extLst>
              </p14:cNvPr>
              <p14:cNvContentPartPr/>
              <p14:nvPr/>
            </p14:nvContentPartPr>
            <p14:xfrm>
              <a:off x="75324" y="3549125"/>
              <a:ext cx="675360" cy="66420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15A996E7-C987-BCCD-C14A-3CA4456EF767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6324" y="3540485"/>
                <a:ext cx="69300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C30832C-6F8D-96EC-44B3-42CA5587C062}"/>
              </a:ext>
            </a:extLst>
          </p:cNvPr>
          <p:cNvGrpSpPr/>
          <p:nvPr/>
        </p:nvGrpSpPr>
        <p:grpSpPr>
          <a:xfrm>
            <a:off x="1146324" y="3618245"/>
            <a:ext cx="2062080" cy="479520"/>
            <a:chOff x="1146324" y="3618245"/>
            <a:chExt cx="2062080" cy="47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C77745E-A8E0-E2C0-3684-C244C04E81FA}"/>
                    </a:ext>
                  </a:extLst>
                </p14:cNvPr>
                <p14:cNvContentPartPr/>
                <p14:nvPr/>
              </p14:nvContentPartPr>
              <p14:xfrm>
                <a:off x="1146324" y="3711125"/>
                <a:ext cx="244800" cy="376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C77745E-A8E0-E2C0-3684-C244C04E81F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37324" y="3702125"/>
                  <a:ext cx="2624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E8A976E-4D25-577B-847D-F811BBD5AF35}"/>
                    </a:ext>
                  </a:extLst>
                </p14:cNvPr>
                <p14:cNvContentPartPr/>
                <p14:nvPr/>
              </p14:nvContentPartPr>
              <p14:xfrm>
                <a:off x="1471044" y="3909845"/>
                <a:ext cx="165600" cy="1306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E8A976E-4D25-577B-847D-F811BBD5AF3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462404" y="3900845"/>
                  <a:ext cx="183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16C6813-F118-0F8F-6988-26CD7BBAD6A1}"/>
                    </a:ext>
                  </a:extLst>
                </p14:cNvPr>
                <p14:cNvContentPartPr/>
                <p14:nvPr/>
              </p14:nvContentPartPr>
              <p14:xfrm>
                <a:off x="1711524" y="3863405"/>
                <a:ext cx="180000" cy="1548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16C6813-F118-0F8F-6988-26CD7BBAD6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02524" y="3854765"/>
                  <a:ext cx="197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47ED0A2-E33A-7D09-183E-96F53F8CD694}"/>
                    </a:ext>
                  </a:extLst>
                </p14:cNvPr>
                <p14:cNvContentPartPr/>
                <p14:nvPr/>
              </p14:nvContentPartPr>
              <p14:xfrm>
                <a:off x="2034084" y="3848285"/>
                <a:ext cx="137880" cy="122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47ED0A2-E33A-7D09-183E-96F53F8CD69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25444" y="3839645"/>
                  <a:ext cx="155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C7199A3-8F13-4786-9D0B-5612B2D4E328}"/>
                    </a:ext>
                  </a:extLst>
                </p14:cNvPr>
                <p14:cNvContentPartPr/>
                <p14:nvPr/>
              </p14:nvContentPartPr>
              <p14:xfrm>
                <a:off x="2188164" y="3870965"/>
                <a:ext cx="103680" cy="993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C7199A3-8F13-4786-9D0B-5612B2D4E32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79164" y="3862325"/>
                  <a:ext cx="121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ED8679A-7951-C792-760C-ADD19BE39D8E}"/>
                    </a:ext>
                  </a:extLst>
                </p14:cNvPr>
                <p14:cNvContentPartPr/>
                <p14:nvPr/>
              </p14:nvContentPartPr>
              <p14:xfrm>
                <a:off x="2091324" y="3618245"/>
                <a:ext cx="4320" cy="39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ED8679A-7951-C792-760C-ADD19BE39D8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82324" y="3609605"/>
                  <a:ext cx="21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534BDC1-DB5F-4CCA-D0A5-899DD99D0FFD}"/>
                    </a:ext>
                  </a:extLst>
                </p14:cNvPr>
                <p14:cNvContentPartPr/>
                <p14:nvPr/>
              </p14:nvContentPartPr>
              <p14:xfrm>
                <a:off x="2382924" y="3870965"/>
                <a:ext cx="229680" cy="125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534BDC1-DB5F-4CCA-D0A5-899DD99D0FF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374284" y="3862325"/>
                  <a:ext cx="24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44EC643-1861-810C-343E-3B523290E29C}"/>
                    </a:ext>
                  </a:extLst>
                </p14:cNvPr>
                <p14:cNvContentPartPr/>
                <p14:nvPr/>
              </p14:nvContentPartPr>
              <p14:xfrm>
                <a:off x="2410644" y="3725525"/>
                <a:ext cx="23040" cy="372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44EC643-1861-810C-343E-3B523290E29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01644" y="3716525"/>
                  <a:ext cx="406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7AB7D7B-068A-DACE-FDD2-C5DB15DF9F89}"/>
                    </a:ext>
                  </a:extLst>
                </p14:cNvPr>
                <p14:cNvContentPartPr/>
                <p14:nvPr/>
              </p14:nvContentPartPr>
              <p14:xfrm>
                <a:off x="2728164" y="3823805"/>
                <a:ext cx="161280" cy="1756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7AB7D7B-068A-DACE-FDD2-C5DB15DF9F8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19524" y="3815165"/>
                  <a:ext cx="178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20C0012-6D72-2872-8F71-9B3516E38394}"/>
                    </a:ext>
                  </a:extLst>
                </p14:cNvPr>
                <p14:cNvContentPartPr/>
                <p14:nvPr/>
              </p14:nvContentPartPr>
              <p14:xfrm>
                <a:off x="2957124" y="3842165"/>
                <a:ext cx="43560" cy="1414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20C0012-6D72-2872-8F71-9B3516E3839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948124" y="3833525"/>
                  <a:ext cx="61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BAB36B2-6080-19FC-5607-3F4D6CB859EB}"/>
                    </a:ext>
                  </a:extLst>
                </p14:cNvPr>
                <p14:cNvContentPartPr/>
                <p14:nvPr/>
              </p14:nvContentPartPr>
              <p14:xfrm>
                <a:off x="3111564" y="3843965"/>
                <a:ext cx="96840" cy="1663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BAB36B2-6080-19FC-5607-3F4D6CB859E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02924" y="3835325"/>
                  <a:ext cx="1144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1B4295B-2F87-20B4-4E3D-D7F01847DD46}"/>
              </a:ext>
            </a:extLst>
          </p:cNvPr>
          <p:cNvGrpSpPr/>
          <p:nvPr/>
        </p:nvGrpSpPr>
        <p:grpSpPr>
          <a:xfrm>
            <a:off x="154524" y="4521125"/>
            <a:ext cx="605160" cy="693360"/>
            <a:chOff x="154524" y="4521125"/>
            <a:chExt cx="605160" cy="69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A58BC17-72AB-7097-AC0A-077B3B02ECD9}"/>
                    </a:ext>
                  </a:extLst>
                </p14:cNvPr>
                <p14:cNvContentPartPr/>
                <p14:nvPr/>
              </p14:nvContentPartPr>
              <p14:xfrm>
                <a:off x="328044" y="4689605"/>
                <a:ext cx="283320" cy="321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A58BC17-72AB-7097-AC0A-077B3B02ECD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9044" y="4680605"/>
                  <a:ext cx="300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5FC78A4-BBBE-0590-DA51-068B0A1C2F78}"/>
                    </a:ext>
                  </a:extLst>
                </p14:cNvPr>
                <p14:cNvContentPartPr/>
                <p14:nvPr/>
              </p14:nvContentPartPr>
              <p14:xfrm>
                <a:off x="154524" y="4521125"/>
                <a:ext cx="605160" cy="6933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5FC78A4-BBBE-0590-DA51-068B0A1C2F7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5524" y="4512485"/>
                  <a:ext cx="622800" cy="71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125778C9-E770-3696-9A9A-5F33F6D05BB5}"/>
              </a:ext>
            </a:extLst>
          </p:cNvPr>
          <p:cNvGrpSpPr/>
          <p:nvPr/>
        </p:nvGrpSpPr>
        <p:grpSpPr>
          <a:xfrm>
            <a:off x="1215804" y="4560365"/>
            <a:ext cx="2947680" cy="459720"/>
            <a:chOff x="1215804" y="4560365"/>
            <a:chExt cx="294768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F1CFAFE-489C-DACD-97D8-9BC202762A14}"/>
                    </a:ext>
                  </a:extLst>
                </p14:cNvPr>
                <p14:cNvContentPartPr/>
                <p14:nvPr/>
              </p14:nvContentPartPr>
              <p14:xfrm>
                <a:off x="1253964" y="4721285"/>
                <a:ext cx="10800" cy="1720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F1CFAFE-489C-DACD-97D8-9BC202762A1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244964" y="4712645"/>
                  <a:ext cx="2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5F876F9-D529-1361-8C1A-3FD729CF410A}"/>
                    </a:ext>
                  </a:extLst>
                </p14:cNvPr>
                <p14:cNvContentPartPr/>
                <p14:nvPr/>
              </p14:nvContentPartPr>
              <p14:xfrm>
                <a:off x="1215804" y="4635605"/>
                <a:ext cx="239040" cy="296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5F876F9-D529-1361-8C1A-3FD729CF410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206804" y="4626965"/>
                  <a:ext cx="256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89F0EEE-5925-05A7-92BC-206B1702F5AE}"/>
                    </a:ext>
                  </a:extLst>
                </p14:cNvPr>
                <p14:cNvContentPartPr/>
                <p14:nvPr/>
              </p14:nvContentPartPr>
              <p14:xfrm>
                <a:off x="1586964" y="4763045"/>
                <a:ext cx="127080" cy="122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89F0EEE-5925-05A7-92BC-206B1702F5A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78324" y="4754045"/>
                  <a:ext cx="144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30AD782-9544-03C3-2C4C-B6C0384FB61F}"/>
                    </a:ext>
                  </a:extLst>
                </p14:cNvPr>
                <p14:cNvContentPartPr/>
                <p14:nvPr/>
              </p14:nvContentPartPr>
              <p14:xfrm>
                <a:off x="1760124" y="4624805"/>
                <a:ext cx="195480" cy="3664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30AD782-9544-03C3-2C4C-B6C0384FB61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51484" y="4615805"/>
                  <a:ext cx="2131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23BF2F5-BBEE-1FB1-5DFC-F3B1C834736E}"/>
                    </a:ext>
                  </a:extLst>
                </p14:cNvPr>
                <p14:cNvContentPartPr/>
                <p14:nvPr/>
              </p14:nvContentPartPr>
              <p14:xfrm>
                <a:off x="2022924" y="4668365"/>
                <a:ext cx="204840" cy="335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23BF2F5-BBEE-1FB1-5DFC-F3B1C834736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014284" y="4659365"/>
                  <a:ext cx="222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B600A9B-29C6-41CE-6BA7-C1CA22E612C8}"/>
                    </a:ext>
                  </a:extLst>
                </p14:cNvPr>
                <p14:cNvContentPartPr/>
                <p14:nvPr/>
              </p14:nvContentPartPr>
              <p14:xfrm>
                <a:off x="2383644" y="4717325"/>
                <a:ext cx="193680" cy="153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B600A9B-29C6-41CE-6BA7-C1CA22E612C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375004" y="4708325"/>
                  <a:ext cx="211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70A5E60-A2BA-FE9F-769F-4E723467C005}"/>
                    </a:ext>
                  </a:extLst>
                </p14:cNvPr>
                <p14:cNvContentPartPr/>
                <p14:nvPr/>
              </p14:nvContentPartPr>
              <p14:xfrm>
                <a:off x="2699004" y="4645325"/>
                <a:ext cx="163440" cy="2008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70A5E60-A2BA-FE9F-769F-4E723467C00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690364" y="4636685"/>
                  <a:ext cx="181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15DB756-D940-B089-C94D-B3A1ABA02F37}"/>
                    </a:ext>
                  </a:extLst>
                </p14:cNvPr>
                <p14:cNvContentPartPr/>
                <p14:nvPr/>
              </p14:nvContentPartPr>
              <p14:xfrm>
                <a:off x="2957124" y="4706165"/>
                <a:ext cx="54360" cy="181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15DB756-D940-B089-C94D-B3A1ABA02F3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948124" y="4697525"/>
                  <a:ext cx="72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E2281E6-55D7-963F-2640-D2AD90A7E1DB}"/>
                    </a:ext>
                  </a:extLst>
                </p14:cNvPr>
                <p14:cNvContentPartPr/>
                <p14:nvPr/>
              </p14:nvContentPartPr>
              <p14:xfrm>
                <a:off x="3079524" y="4696085"/>
                <a:ext cx="163440" cy="1684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E2281E6-55D7-963F-2640-D2AD90A7E1D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070524" y="4687445"/>
                  <a:ext cx="181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9DB41AC-B4DC-0388-9EDA-16A8B4EAB7F7}"/>
                    </a:ext>
                  </a:extLst>
                </p14:cNvPr>
                <p14:cNvContentPartPr/>
                <p14:nvPr/>
              </p14:nvContentPartPr>
              <p14:xfrm>
                <a:off x="3229284" y="4697885"/>
                <a:ext cx="58680" cy="208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9DB41AC-B4DC-0388-9EDA-16A8B4EAB7F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220644" y="4689245"/>
                  <a:ext cx="76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1AADFEF-7F31-7503-2378-66E387DD2EB9}"/>
                    </a:ext>
                  </a:extLst>
                </p14:cNvPr>
                <p14:cNvContentPartPr/>
                <p14:nvPr/>
              </p14:nvContentPartPr>
              <p14:xfrm>
                <a:off x="3393084" y="4648565"/>
                <a:ext cx="165240" cy="166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1AADFEF-7F31-7503-2378-66E387DD2EB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384084" y="4639925"/>
                  <a:ext cx="182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B42E011-5DAD-D545-C569-3E0DD191D2B4}"/>
                    </a:ext>
                  </a:extLst>
                </p14:cNvPr>
                <p14:cNvContentPartPr/>
                <p14:nvPr/>
              </p14:nvContentPartPr>
              <p14:xfrm>
                <a:off x="3666684" y="4707965"/>
                <a:ext cx="192600" cy="143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B42E011-5DAD-D545-C569-3E0DD191D2B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58044" y="4699325"/>
                  <a:ext cx="210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977DFD6-3728-B1DE-C459-1F9467984551}"/>
                    </a:ext>
                  </a:extLst>
                </p14:cNvPr>
                <p14:cNvContentPartPr/>
                <p14:nvPr/>
              </p14:nvContentPartPr>
              <p14:xfrm>
                <a:off x="3691884" y="4639565"/>
                <a:ext cx="24120" cy="380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977DFD6-3728-B1DE-C459-1F946798455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83244" y="4630565"/>
                  <a:ext cx="417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185565-A8E0-1B80-F91B-841F37B3ABC7}"/>
                    </a:ext>
                  </a:extLst>
                </p14:cNvPr>
                <p14:cNvContentPartPr/>
                <p14:nvPr/>
              </p14:nvContentPartPr>
              <p14:xfrm>
                <a:off x="3889164" y="4743245"/>
                <a:ext cx="151560" cy="123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185565-A8E0-1B80-F91B-841F37B3ABC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880164" y="4734605"/>
                  <a:ext cx="169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E537C6A-E9A1-F21E-1429-9F1F1F590635}"/>
                    </a:ext>
                  </a:extLst>
                </p14:cNvPr>
                <p14:cNvContentPartPr/>
                <p14:nvPr/>
              </p14:nvContentPartPr>
              <p14:xfrm>
                <a:off x="4153404" y="4766285"/>
                <a:ext cx="6120" cy="1119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E537C6A-E9A1-F21E-1429-9F1F1F59063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144404" y="4757645"/>
                  <a:ext cx="23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FD5815E-D471-664D-348B-03B476838900}"/>
                    </a:ext>
                  </a:extLst>
                </p14:cNvPr>
                <p14:cNvContentPartPr/>
                <p14:nvPr/>
              </p14:nvContentPartPr>
              <p14:xfrm>
                <a:off x="4163124" y="4560365"/>
                <a:ext cx="360" cy="61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FD5815E-D471-664D-348B-03B47683890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54124" y="4551365"/>
                  <a:ext cx="180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AA5D060-2544-3B6A-7C50-362D430D5BB5}"/>
              </a:ext>
            </a:extLst>
          </p:cNvPr>
          <p:cNvGrpSpPr/>
          <p:nvPr/>
        </p:nvGrpSpPr>
        <p:grpSpPr>
          <a:xfrm>
            <a:off x="4668924" y="4727405"/>
            <a:ext cx="691560" cy="207360"/>
            <a:chOff x="4668924" y="4727405"/>
            <a:chExt cx="69156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AE3E381-3FCF-9E13-F27F-CC5F878DB840}"/>
                    </a:ext>
                  </a:extLst>
                </p14:cNvPr>
                <p14:cNvContentPartPr/>
                <p14:nvPr/>
              </p14:nvContentPartPr>
              <p14:xfrm>
                <a:off x="4668924" y="4727405"/>
                <a:ext cx="7920" cy="1497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AE3E381-3FCF-9E13-F27F-CC5F878DB84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60284" y="4718405"/>
                  <a:ext cx="2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82BF8B0-E443-5D05-0D36-D90B0B42BBF5}"/>
                    </a:ext>
                  </a:extLst>
                </p14:cNvPr>
                <p14:cNvContentPartPr/>
                <p14:nvPr/>
              </p14:nvContentPartPr>
              <p14:xfrm>
                <a:off x="4675764" y="4727405"/>
                <a:ext cx="181080" cy="1821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82BF8B0-E443-5D05-0D36-D90B0B42BBF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66764" y="4718405"/>
                  <a:ext cx="198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4246546-043C-79CF-3260-86B621A0E640}"/>
                    </a:ext>
                  </a:extLst>
                </p14:cNvPr>
                <p14:cNvContentPartPr/>
                <p14:nvPr/>
              </p14:nvContentPartPr>
              <p14:xfrm>
                <a:off x="4979964" y="4753685"/>
                <a:ext cx="158040" cy="1512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4246546-043C-79CF-3260-86B621A0E64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971324" y="4745045"/>
                  <a:ext cx="175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E50CBC4-2FEA-5431-05A1-FCA7B65F37AB}"/>
                    </a:ext>
                  </a:extLst>
                </p14:cNvPr>
                <p14:cNvContentPartPr/>
                <p14:nvPr/>
              </p14:nvContentPartPr>
              <p14:xfrm>
                <a:off x="5164284" y="4746485"/>
                <a:ext cx="196200" cy="188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E50CBC4-2FEA-5431-05A1-FCA7B65F37A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155644" y="4737845"/>
                  <a:ext cx="21384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8532698-FF6E-D740-52D5-FBD3C791D933}"/>
              </a:ext>
            </a:extLst>
          </p:cNvPr>
          <p:cNvGrpSpPr/>
          <p:nvPr/>
        </p:nvGrpSpPr>
        <p:grpSpPr>
          <a:xfrm>
            <a:off x="5873484" y="4571525"/>
            <a:ext cx="1879560" cy="484560"/>
            <a:chOff x="5873484" y="4571525"/>
            <a:chExt cx="187956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C7DDCD6-1C2B-15B2-488C-CB1705FA428C}"/>
                    </a:ext>
                  </a:extLst>
                </p14:cNvPr>
                <p14:cNvContentPartPr/>
                <p14:nvPr/>
              </p14:nvContentPartPr>
              <p14:xfrm>
                <a:off x="5873484" y="4612205"/>
                <a:ext cx="186480" cy="3013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C7DDCD6-1C2B-15B2-488C-CB1705FA428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864844" y="4603205"/>
                  <a:ext cx="204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266688B-F664-27E6-8DC0-B59F26CFFADE}"/>
                    </a:ext>
                  </a:extLst>
                </p14:cNvPr>
                <p14:cNvContentPartPr/>
                <p14:nvPr/>
              </p14:nvContentPartPr>
              <p14:xfrm>
                <a:off x="6187404" y="4795445"/>
                <a:ext cx="56880" cy="1008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266688B-F664-27E6-8DC0-B59F26CFFAD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178404" y="4786445"/>
                  <a:ext cx="74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0E0D64-F6CB-86AA-6DD9-0C41716B7451}"/>
                    </a:ext>
                  </a:extLst>
                </p14:cNvPr>
                <p14:cNvContentPartPr/>
                <p14:nvPr/>
              </p14:nvContentPartPr>
              <p14:xfrm>
                <a:off x="6293604" y="4759805"/>
                <a:ext cx="168120" cy="1134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0E0D64-F6CB-86AA-6DD9-0C41716B74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284604" y="4751165"/>
                  <a:ext cx="18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ED5422D-4CC3-8654-6CB1-5116EC63F147}"/>
                    </a:ext>
                  </a:extLst>
                </p14:cNvPr>
                <p14:cNvContentPartPr/>
                <p14:nvPr/>
              </p14:nvContentPartPr>
              <p14:xfrm>
                <a:off x="6458844" y="4766285"/>
                <a:ext cx="33480" cy="1404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ED5422D-4CC3-8654-6CB1-5116EC63F14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50204" y="4757645"/>
                  <a:ext cx="51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ADE9AC4-D3F6-A1AC-B875-8E75CA148D84}"/>
                    </a:ext>
                  </a:extLst>
                </p14:cNvPr>
                <p14:cNvContentPartPr/>
                <p14:nvPr/>
              </p14:nvContentPartPr>
              <p14:xfrm>
                <a:off x="6614364" y="4776005"/>
                <a:ext cx="25920" cy="1184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ADE9AC4-D3F6-A1AC-B875-8E75CA148D8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05364" y="4767365"/>
                  <a:ext cx="43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84BC6F8-81C8-4200-44E7-928D2CB67541}"/>
                    </a:ext>
                  </a:extLst>
                </p14:cNvPr>
                <p14:cNvContentPartPr/>
                <p14:nvPr/>
              </p14:nvContentPartPr>
              <p14:xfrm>
                <a:off x="6738564" y="4766285"/>
                <a:ext cx="174960" cy="289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84BC6F8-81C8-4200-44E7-928D2CB6754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729564" y="4757645"/>
                  <a:ext cx="192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D78CC36-A808-163E-24A9-D2923704460E}"/>
                    </a:ext>
                  </a:extLst>
                </p14:cNvPr>
                <p14:cNvContentPartPr/>
                <p14:nvPr/>
              </p14:nvContentPartPr>
              <p14:xfrm>
                <a:off x="7004604" y="4707605"/>
                <a:ext cx="132840" cy="187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D78CC36-A808-163E-24A9-D2923704460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995604" y="4698605"/>
                  <a:ext cx="150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9C34623-D29F-F48E-C852-E9756C475916}"/>
                    </a:ext>
                  </a:extLst>
                </p14:cNvPr>
                <p14:cNvContentPartPr/>
                <p14:nvPr/>
              </p14:nvContentPartPr>
              <p14:xfrm>
                <a:off x="7032684" y="4571525"/>
                <a:ext cx="21240" cy="525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9C34623-D29F-F48E-C852-E9756C47591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023684" y="4562525"/>
                  <a:ext cx="38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5F9E89A-3C07-0C77-76EA-EDC4F530D920}"/>
                    </a:ext>
                  </a:extLst>
                </p14:cNvPr>
                <p14:cNvContentPartPr/>
                <p14:nvPr/>
              </p14:nvContentPartPr>
              <p14:xfrm>
                <a:off x="7197924" y="4684565"/>
                <a:ext cx="196560" cy="2203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5F9E89A-3C07-0C77-76EA-EDC4F530D92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188924" y="4675565"/>
                  <a:ext cx="214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4775A14-5811-EA4C-C3C4-C0BB0FD4C7F7}"/>
                    </a:ext>
                  </a:extLst>
                </p14:cNvPr>
                <p14:cNvContentPartPr/>
                <p14:nvPr/>
              </p14:nvContentPartPr>
              <p14:xfrm>
                <a:off x="7470804" y="4711565"/>
                <a:ext cx="144720" cy="1634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4775A14-5811-EA4C-C3C4-C0BB0FD4C7F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461804" y="4702565"/>
                  <a:ext cx="162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BD894A6-2970-636E-99BE-25E05AACF4E1}"/>
                    </a:ext>
                  </a:extLst>
                </p14:cNvPr>
                <p14:cNvContentPartPr/>
                <p14:nvPr/>
              </p14:nvContentPartPr>
              <p14:xfrm>
                <a:off x="7752684" y="4727405"/>
                <a:ext cx="360" cy="174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BD894A6-2970-636E-99BE-25E05AACF4E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744044" y="4718405"/>
                  <a:ext cx="1800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5157130-05CB-FFC8-0D0E-C1D920DB51E1}"/>
                  </a:ext>
                </a:extLst>
              </p14:cNvPr>
              <p14:cNvContentPartPr/>
              <p14:nvPr/>
            </p14:nvContentPartPr>
            <p14:xfrm>
              <a:off x="7907124" y="4727045"/>
              <a:ext cx="156960" cy="22788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5157130-05CB-FFC8-0D0E-C1D920DB51E1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98484" y="4718045"/>
                <a:ext cx="17460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F56EA95-F241-45B4-F7C1-113CC7568545}"/>
              </a:ext>
            </a:extLst>
          </p:cNvPr>
          <p:cNvGrpSpPr/>
          <p:nvPr/>
        </p:nvGrpSpPr>
        <p:grpSpPr>
          <a:xfrm>
            <a:off x="99444" y="5503925"/>
            <a:ext cx="563040" cy="518760"/>
            <a:chOff x="99444" y="5503925"/>
            <a:chExt cx="563040" cy="5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BF3ABCE-15A4-2849-E138-6408B27E29D8}"/>
                    </a:ext>
                  </a:extLst>
                </p14:cNvPr>
                <p14:cNvContentPartPr/>
                <p14:nvPr/>
              </p14:nvContentPartPr>
              <p14:xfrm>
                <a:off x="305004" y="5613725"/>
                <a:ext cx="154800" cy="2271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BF3ABCE-15A4-2849-E138-6408B27E29D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6004" y="5604725"/>
                  <a:ext cx="172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C5CAF76-316C-4A9A-A39A-6121472CA2FE}"/>
                    </a:ext>
                  </a:extLst>
                </p14:cNvPr>
                <p14:cNvContentPartPr/>
                <p14:nvPr/>
              </p14:nvContentPartPr>
              <p14:xfrm>
                <a:off x="99444" y="5503925"/>
                <a:ext cx="563040" cy="5187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C5CAF76-316C-4A9A-A39A-6121472CA2F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804" y="5494925"/>
                  <a:ext cx="58068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F4ABC55-356D-5238-41E7-2ACE38C4E8C7}"/>
              </a:ext>
            </a:extLst>
          </p:cNvPr>
          <p:cNvGrpSpPr/>
          <p:nvPr/>
        </p:nvGrpSpPr>
        <p:grpSpPr>
          <a:xfrm>
            <a:off x="1127964" y="5466845"/>
            <a:ext cx="1862280" cy="487440"/>
            <a:chOff x="1127964" y="5466845"/>
            <a:chExt cx="186228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7820E90-F812-B78D-0FC2-551FC839621B}"/>
                    </a:ext>
                  </a:extLst>
                </p14:cNvPr>
                <p14:cNvContentPartPr/>
                <p14:nvPr/>
              </p14:nvContentPartPr>
              <p14:xfrm>
                <a:off x="1127964" y="5622005"/>
                <a:ext cx="360" cy="1818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7820E90-F812-B78D-0FC2-551FC839621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18964" y="5613365"/>
                  <a:ext cx="18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DD0EA92-07A2-1A39-B76D-5AB932518BA8}"/>
                    </a:ext>
                  </a:extLst>
                </p14:cNvPr>
                <p14:cNvContentPartPr/>
                <p14:nvPr/>
              </p14:nvContentPartPr>
              <p14:xfrm>
                <a:off x="1147764" y="5543525"/>
                <a:ext cx="202320" cy="2955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DD0EA92-07A2-1A39-B76D-5AB932518BA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38764" y="5534525"/>
                  <a:ext cx="219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E28DA79-5724-0F16-131B-A56DD418A815}"/>
                    </a:ext>
                  </a:extLst>
                </p14:cNvPr>
                <p14:cNvContentPartPr/>
                <p14:nvPr/>
              </p14:nvContentPartPr>
              <p14:xfrm>
                <a:off x="1458444" y="5701205"/>
                <a:ext cx="117000" cy="253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E28DA79-5724-0F16-131B-A56DD418A81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449804" y="5692205"/>
                  <a:ext cx="134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B2A5DC6-0AC0-A456-D034-48475AB47605}"/>
                    </a:ext>
                  </a:extLst>
                </p14:cNvPr>
                <p14:cNvContentPartPr/>
                <p14:nvPr/>
              </p14:nvContentPartPr>
              <p14:xfrm>
                <a:off x="1692804" y="5689685"/>
                <a:ext cx="109080" cy="1004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B2A5DC6-0AC0-A456-D034-48475AB4760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684164" y="5680685"/>
                  <a:ext cx="126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49F03B1-F068-4CC8-F330-518ED7C70A75}"/>
                    </a:ext>
                  </a:extLst>
                </p14:cNvPr>
                <p14:cNvContentPartPr/>
                <p14:nvPr/>
              </p14:nvContentPartPr>
              <p14:xfrm>
                <a:off x="1930044" y="5657645"/>
                <a:ext cx="93960" cy="150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49F03B1-F068-4CC8-F330-518ED7C70A7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921404" y="5649005"/>
                  <a:ext cx="111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C01A12F-A743-EF44-FD6C-1FF7FD2C1621}"/>
                    </a:ext>
                  </a:extLst>
                </p14:cNvPr>
                <p14:cNvContentPartPr/>
                <p14:nvPr/>
              </p14:nvContentPartPr>
              <p14:xfrm>
                <a:off x="2069724" y="5534165"/>
                <a:ext cx="126000" cy="2721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C01A12F-A743-EF44-FD6C-1FF7FD2C162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060724" y="5525165"/>
                  <a:ext cx="143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A3658EB-0797-5C91-B9F7-8FB4318D3640}"/>
                    </a:ext>
                  </a:extLst>
                </p14:cNvPr>
                <p14:cNvContentPartPr/>
                <p14:nvPr/>
              </p14:nvContentPartPr>
              <p14:xfrm>
                <a:off x="2277084" y="5624525"/>
                <a:ext cx="73800" cy="193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A3658EB-0797-5C91-B9F7-8FB4318D364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268084" y="5615525"/>
                  <a:ext cx="91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1B47ABD-21AF-0628-BA36-8F722EF21AB4}"/>
                    </a:ext>
                  </a:extLst>
                </p14:cNvPr>
                <p14:cNvContentPartPr/>
                <p14:nvPr/>
              </p14:nvContentPartPr>
              <p14:xfrm>
                <a:off x="2314884" y="5466845"/>
                <a:ext cx="360" cy="54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1B47ABD-21AF-0628-BA36-8F722EF21AB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306244" y="5457845"/>
                  <a:ext cx="18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69BD949-4446-75A8-9ACD-3A2EBAC9064B}"/>
                    </a:ext>
                  </a:extLst>
                </p14:cNvPr>
                <p14:cNvContentPartPr/>
                <p14:nvPr/>
              </p14:nvContentPartPr>
              <p14:xfrm>
                <a:off x="2460324" y="5640365"/>
                <a:ext cx="99720" cy="160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69BD949-4446-75A8-9ACD-3A2EBAC9064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451324" y="5631725"/>
                  <a:ext cx="117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C985D7D-ADCE-5684-45E7-10C305E7A229}"/>
                    </a:ext>
                  </a:extLst>
                </p14:cNvPr>
                <p14:cNvContentPartPr/>
                <p14:nvPr/>
              </p14:nvContentPartPr>
              <p14:xfrm>
                <a:off x="2631324" y="5664845"/>
                <a:ext cx="103320" cy="1447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C985D7D-ADCE-5684-45E7-10C305E7A22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622324" y="5655845"/>
                  <a:ext cx="120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68F5F02-315D-E268-A406-DD1313B191FC}"/>
                    </a:ext>
                  </a:extLst>
                </p14:cNvPr>
                <p14:cNvContentPartPr/>
                <p14:nvPr/>
              </p14:nvContentPartPr>
              <p14:xfrm>
                <a:off x="2820684" y="5661245"/>
                <a:ext cx="8280" cy="1591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68F5F02-315D-E268-A406-DD1313B191F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11684" y="5652245"/>
                  <a:ext cx="25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C2ED789-2BD2-9105-7201-F9DD376E5A60}"/>
                    </a:ext>
                  </a:extLst>
                </p14:cNvPr>
                <p14:cNvContentPartPr/>
                <p14:nvPr/>
              </p14:nvContentPartPr>
              <p14:xfrm>
                <a:off x="2921484" y="5690765"/>
                <a:ext cx="68760" cy="1285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C2ED789-2BD2-9105-7201-F9DD376E5A6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912484" y="5681765"/>
                  <a:ext cx="864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96D205D-1454-3A34-A9E1-BE93960F3B64}"/>
              </a:ext>
            </a:extLst>
          </p:cNvPr>
          <p:cNvGrpSpPr/>
          <p:nvPr/>
        </p:nvGrpSpPr>
        <p:grpSpPr>
          <a:xfrm>
            <a:off x="3403884" y="5690045"/>
            <a:ext cx="160200" cy="180720"/>
            <a:chOff x="3403884" y="5690045"/>
            <a:chExt cx="16020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097234F-222D-ED78-B416-2CDC4C238FE4}"/>
                    </a:ext>
                  </a:extLst>
                </p14:cNvPr>
                <p14:cNvContentPartPr/>
                <p14:nvPr/>
              </p14:nvContentPartPr>
              <p14:xfrm>
                <a:off x="3403884" y="5690045"/>
                <a:ext cx="10440" cy="1555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097234F-222D-ED78-B416-2CDC4C238FE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94884" y="5681405"/>
                  <a:ext cx="28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99326BC-A919-EE5C-55CB-541B3C468EFB}"/>
                    </a:ext>
                  </a:extLst>
                </p14:cNvPr>
                <p14:cNvContentPartPr/>
                <p14:nvPr/>
              </p14:nvContentPartPr>
              <p14:xfrm>
                <a:off x="3412524" y="5690045"/>
                <a:ext cx="151560" cy="1807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99326BC-A919-EE5C-55CB-541B3C468EF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403524" y="5681405"/>
                  <a:ext cx="16920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2F3EF0EF-A372-EC8E-9C7B-438BCAE604AA}"/>
                  </a:ext>
                </a:extLst>
              </p14:cNvPr>
              <p14:cNvContentPartPr/>
              <p14:nvPr/>
            </p14:nvContentPartPr>
            <p14:xfrm>
              <a:off x="3628524" y="5674925"/>
              <a:ext cx="322920" cy="16704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2F3EF0EF-A372-EC8E-9C7B-438BCAE604AA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619884" y="5665925"/>
                <a:ext cx="34056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867F9A9D-2425-454B-BE81-2A126188EDD2}"/>
              </a:ext>
            </a:extLst>
          </p:cNvPr>
          <p:cNvGrpSpPr/>
          <p:nvPr/>
        </p:nvGrpSpPr>
        <p:grpSpPr>
          <a:xfrm>
            <a:off x="4455804" y="5544605"/>
            <a:ext cx="2107440" cy="403200"/>
            <a:chOff x="4455804" y="5544605"/>
            <a:chExt cx="210744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D0414BF-4570-D7F1-08C1-86469AF12B22}"/>
                    </a:ext>
                  </a:extLst>
                </p14:cNvPr>
                <p14:cNvContentPartPr/>
                <p14:nvPr/>
              </p14:nvContentPartPr>
              <p14:xfrm>
                <a:off x="4455804" y="5679605"/>
                <a:ext cx="262440" cy="166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D0414BF-4570-D7F1-08C1-86469AF12B2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446804" y="5670605"/>
                  <a:ext cx="280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27DDB1D-1A09-5B49-DE22-26768D88662E}"/>
                    </a:ext>
                  </a:extLst>
                </p14:cNvPr>
                <p14:cNvContentPartPr/>
                <p14:nvPr/>
              </p14:nvContentPartPr>
              <p14:xfrm>
                <a:off x="4793484" y="5651525"/>
                <a:ext cx="197640" cy="296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27DDB1D-1A09-5B49-DE22-26768D88662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784844" y="5642525"/>
                  <a:ext cx="215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6579B61-D4FF-B7A8-922D-BFBAE5307454}"/>
                    </a:ext>
                  </a:extLst>
                </p14:cNvPr>
                <p14:cNvContentPartPr/>
                <p14:nvPr/>
              </p14:nvContentPartPr>
              <p14:xfrm>
                <a:off x="5086884" y="5690045"/>
                <a:ext cx="90720" cy="120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6579B61-D4FF-B7A8-922D-BFBAE530745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078244" y="5681405"/>
                  <a:ext cx="108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302395D-AEF9-87D7-447D-8D9E16E2F6BB}"/>
                    </a:ext>
                  </a:extLst>
                </p14:cNvPr>
                <p14:cNvContentPartPr/>
                <p14:nvPr/>
              </p14:nvContentPartPr>
              <p14:xfrm>
                <a:off x="5194524" y="5700125"/>
                <a:ext cx="51840" cy="1098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302395D-AEF9-87D7-447D-8D9E16E2F6B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185524" y="5691485"/>
                  <a:ext cx="69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6854AC0-5651-96BD-81D1-053F5E35AD59}"/>
                    </a:ext>
                  </a:extLst>
                </p14:cNvPr>
                <p14:cNvContentPartPr/>
                <p14:nvPr/>
              </p14:nvContentPartPr>
              <p14:xfrm>
                <a:off x="5320524" y="5697245"/>
                <a:ext cx="33840" cy="1184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6854AC0-5651-96BD-81D1-053F5E35AD5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311884" y="5688605"/>
                  <a:ext cx="51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080CC97-437F-3B16-B1F2-EDCDBDE3AC40}"/>
                    </a:ext>
                  </a:extLst>
                </p14:cNvPr>
                <p14:cNvContentPartPr/>
                <p14:nvPr/>
              </p14:nvContentPartPr>
              <p14:xfrm>
                <a:off x="5427804" y="5695445"/>
                <a:ext cx="137520" cy="2113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080CC97-437F-3B16-B1F2-EDCDBDE3AC4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418804" y="5686805"/>
                  <a:ext cx="155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6A8FADD-F28C-9643-95BF-D20B14686455}"/>
                    </a:ext>
                  </a:extLst>
                </p14:cNvPr>
                <p14:cNvContentPartPr/>
                <p14:nvPr/>
              </p14:nvContentPartPr>
              <p14:xfrm>
                <a:off x="5675844" y="5672405"/>
                <a:ext cx="81000" cy="172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6A8FADD-F28C-9643-95BF-D20B1468645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666844" y="5663405"/>
                  <a:ext cx="98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856A009-0E94-F5F4-8FD7-245EB2F2987C}"/>
                    </a:ext>
                  </a:extLst>
                </p14:cNvPr>
                <p14:cNvContentPartPr/>
                <p14:nvPr/>
              </p14:nvContentPartPr>
              <p14:xfrm>
                <a:off x="5729124" y="5544605"/>
                <a:ext cx="360" cy="414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856A009-0E94-F5F4-8FD7-245EB2F298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20484" y="5535605"/>
                  <a:ext cx="18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0B6203C-A978-E706-C275-E2B15B5624EC}"/>
                    </a:ext>
                  </a:extLst>
                </p14:cNvPr>
                <p14:cNvContentPartPr/>
                <p14:nvPr/>
              </p14:nvContentPartPr>
              <p14:xfrm>
                <a:off x="5883204" y="5719565"/>
                <a:ext cx="116640" cy="1558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0B6203C-A978-E706-C275-E2B15B5624E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874204" y="5710565"/>
                  <a:ext cx="134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1A558EB-0DAD-3E60-6CB2-8E6510CDAE69}"/>
                    </a:ext>
                  </a:extLst>
                </p14:cNvPr>
                <p14:cNvContentPartPr/>
                <p14:nvPr/>
              </p14:nvContentPartPr>
              <p14:xfrm>
                <a:off x="6092724" y="5682485"/>
                <a:ext cx="135000" cy="1670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1A558EB-0DAD-3E60-6CB2-8E6510CDAE6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084084" y="5673485"/>
                  <a:ext cx="15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9E14FA4-DBB7-EB55-FD50-2208F8B7555A}"/>
                    </a:ext>
                  </a:extLst>
                </p14:cNvPr>
                <p14:cNvContentPartPr/>
                <p14:nvPr/>
              </p14:nvContentPartPr>
              <p14:xfrm>
                <a:off x="6312684" y="5690045"/>
                <a:ext cx="360" cy="1486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9E14FA4-DBB7-EB55-FD50-2208F8B7555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04044" y="5681405"/>
                  <a:ext cx="18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E1983A9-3C4D-4A80-4CBC-838F0F8A6E00}"/>
                    </a:ext>
                  </a:extLst>
                </p14:cNvPr>
                <p14:cNvContentPartPr/>
                <p14:nvPr/>
              </p14:nvContentPartPr>
              <p14:xfrm>
                <a:off x="6460644" y="5688965"/>
                <a:ext cx="102600" cy="1796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E1983A9-3C4D-4A80-4CBC-838F0F8A6E0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452004" y="5680325"/>
                  <a:ext cx="12024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F44189C-807D-CF01-FC52-4D76C010DB10}"/>
              </a:ext>
            </a:extLst>
          </p:cNvPr>
          <p:cNvGrpSpPr/>
          <p:nvPr/>
        </p:nvGrpSpPr>
        <p:grpSpPr>
          <a:xfrm>
            <a:off x="7011444" y="5622005"/>
            <a:ext cx="536760" cy="281160"/>
            <a:chOff x="7011444" y="5622005"/>
            <a:chExt cx="53676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9FD01F1-0EA0-C1A0-D15A-18CD1EEC47ED}"/>
                    </a:ext>
                  </a:extLst>
                </p14:cNvPr>
                <p14:cNvContentPartPr/>
                <p14:nvPr/>
              </p14:nvContentPartPr>
              <p14:xfrm>
                <a:off x="7011444" y="5709845"/>
                <a:ext cx="148320" cy="1306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9FD01F1-0EA0-C1A0-D15A-18CD1EEC47E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02804" y="5701205"/>
                  <a:ext cx="165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73F6DAD-EEE8-BC2A-5C27-0924CC15D33C}"/>
                    </a:ext>
                  </a:extLst>
                </p14:cNvPr>
                <p14:cNvContentPartPr/>
                <p14:nvPr/>
              </p14:nvContentPartPr>
              <p14:xfrm>
                <a:off x="7237164" y="5739005"/>
                <a:ext cx="360" cy="705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73F6DAD-EEE8-BC2A-5C27-0924CC15D33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228164" y="5730005"/>
                  <a:ext cx="18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8E013DC-84F1-43B5-DD69-07F129116FA7}"/>
                    </a:ext>
                  </a:extLst>
                </p14:cNvPr>
                <p14:cNvContentPartPr/>
                <p14:nvPr/>
              </p14:nvContentPartPr>
              <p14:xfrm>
                <a:off x="7237164" y="5708405"/>
                <a:ext cx="121680" cy="1947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8E013DC-84F1-43B5-DD69-07F129116FA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228164" y="5699765"/>
                  <a:ext cx="139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8161936-5F6F-9F51-5E9E-DEE3B0C819DB}"/>
                    </a:ext>
                  </a:extLst>
                </p14:cNvPr>
                <p14:cNvContentPartPr/>
                <p14:nvPr/>
              </p14:nvContentPartPr>
              <p14:xfrm>
                <a:off x="7467204" y="5709845"/>
                <a:ext cx="81000" cy="1094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8161936-5F6F-9F51-5E9E-DEE3B0C819D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58204" y="5701205"/>
                  <a:ext cx="98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A205232-EAB3-6D2B-3AB5-F821BBCC3F04}"/>
                    </a:ext>
                  </a:extLst>
                </p14:cNvPr>
                <p14:cNvContentPartPr/>
                <p14:nvPr/>
              </p14:nvContentPartPr>
              <p14:xfrm>
                <a:off x="7509684" y="5622005"/>
                <a:ext cx="19440" cy="259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A205232-EAB3-6D2B-3AB5-F821BBCC3F0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500684" y="5613365"/>
                  <a:ext cx="370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4174508F-8B99-6CA6-7E7E-8B10D97760FC}"/>
              </a:ext>
            </a:extLst>
          </p:cNvPr>
          <p:cNvGrpSpPr/>
          <p:nvPr/>
        </p:nvGrpSpPr>
        <p:grpSpPr>
          <a:xfrm>
            <a:off x="7870764" y="5505365"/>
            <a:ext cx="1540800" cy="408240"/>
            <a:chOff x="7870764" y="5505365"/>
            <a:chExt cx="154080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7780A8E-AD87-3817-BEB0-23E49273429A}"/>
                    </a:ext>
                  </a:extLst>
                </p14:cNvPr>
                <p14:cNvContentPartPr/>
                <p14:nvPr/>
              </p14:nvContentPartPr>
              <p14:xfrm>
                <a:off x="7870764" y="5721365"/>
                <a:ext cx="135360" cy="1231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7780A8E-AD87-3817-BEB0-23E49273429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61764" y="5712725"/>
                  <a:ext cx="153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907A19B-01F8-F638-6B18-998EBF185027}"/>
                    </a:ext>
                  </a:extLst>
                </p14:cNvPr>
                <p14:cNvContentPartPr/>
                <p14:nvPr/>
              </p14:nvContentPartPr>
              <p14:xfrm>
                <a:off x="8118444" y="5670245"/>
                <a:ext cx="119880" cy="2419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907A19B-01F8-F638-6B18-998EBF18502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109804" y="5661605"/>
                  <a:ext cx="137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4765AA3-983F-2035-2446-549E9EE6FCC9}"/>
                    </a:ext>
                  </a:extLst>
                </p14:cNvPr>
                <p14:cNvContentPartPr/>
                <p14:nvPr/>
              </p14:nvContentPartPr>
              <p14:xfrm>
                <a:off x="8336244" y="5651525"/>
                <a:ext cx="360" cy="1314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4765AA3-983F-2035-2446-549E9EE6FCC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27604" y="5642525"/>
                  <a:ext cx="18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16B8F7D-194D-9FA2-717C-5970E36EAB5E}"/>
                    </a:ext>
                  </a:extLst>
                </p14:cNvPr>
                <p14:cNvContentPartPr/>
                <p14:nvPr/>
              </p14:nvContentPartPr>
              <p14:xfrm>
                <a:off x="8471244" y="5670605"/>
                <a:ext cx="109800" cy="1486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16B8F7D-194D-9FA2-717C-5970E36EAB5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62244" y="5661965"/>
                  <a:ext cx="12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8D8492B-BE5D-F2A8-6F9A-B3A6690D57C3}"/>
                    </a:ext>
                  </a:extLst>
                </p14:cNvPr>
                <p14:cNvContentPartPr/>
                <p14:nvPr/>
              </p14:nvContentPartPr>
              <p14:xfrm>
                <a:off x="8608404" y="5641805"/>
                <a:ext cx="129240" cy="1969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8D8492B-BE5D-F2A8-6F9A-B3A6690D57C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599764" y="5632805"/>
                  <a:ext cx="146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2201F25-84C4-DA97-F2ED-E3FE8C9C0342}"/>
                    </a:ext>
                  </a:extLst>
                </p14:cNvPr>
                <p14:cNvContentPartPr/>
                <p14:nvPr/>
              </p14:nvContentPartPr>
              <p14:xfrm>
                <a:off x="8835204" y="5650805"/>
                <a:ext cx="122760" cy="1785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2201F25-84C4-DA97-F2ED-E3FE8C9C034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826204" y="5641805"/>
                  <a:ext cx="140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CF2E0DE-E586-6FC1-0322-602D094FC875}"/>
                    </a:ext>
                  </a:extLst>
                </p14:cNvPr>
                <p14:cNvContentPartPr/>
                <p14:nvPr/>
              </p14:nvContentPartPr>
              <p14:xfrm>
                <a:off x="9043644" y="5664125"/>
                <a:ext cx="121320" cy="2494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CF2E0DE-E586-6FC1-0322-602D094FC87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035004" y="5655485"/>
                  <a:ext cx="138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E3C0CB9-61F4-19EA-FB7C-D2733656135C}"/>
                    </a:ext>
                  </a:extLst>
                </p14:cNvPr>
                <p14:cNvContentPartPr/>
                <p14:nvPr/>
              </p14:nvContentPartPr>
              <p14:xfrm>
                <a:off x="9256404" y="5661245"/>
                <a:ext cx="155160" cy="1076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E3C0CB9-61F4-19EA-FB7C-D2733656135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247764" y="5652605"/>
                  <a:ext cx="17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B54D266-BAC0-E419-C547-1B5B364378AF}"/>
                    </a:ext>
                  </a:extLst>
                </p14:cNvPr>
                <p14:cNvContentPartPr/>
                <p14:nvPr/>
              </p14:nvContentPartPr>
              <p14:xfrm>
                <a:off x="9357564" y="5505365"/>
                <a:ext cx="360" cy="896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B54D266-BAC0-E419-C547-1B5B364378A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348564" y="5496725"/>
                  <a:ext cx="180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05667C4-9C54-1E4E-B25D-68BB98AA6B32}"/>
              </a:ext>
            </a:extLst>
          </p:cNvPr>
          <p:cNvGrpSpPr/>
          <p:nvPr/>
        </p:nvGrpSpPr>
        <p:grpSpPr>
          <a:xfrm>
            <a:off x="9776964" y="5649725"/>
            <a:ext cx="749520" cy="257040"/>
            <a:chOff x="9776964" y="5649725"/>
            <a:chExt cx="74952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28D5F62-D548-A524-B1B5-4316A6E5BB65}"/>
                    </a:ext>
                  </a:extLst>
                </p14:cNvPr>
                <p14:cNvContentPartPr/>
                <p14:nvPr/>
              </p14:nvContentPartPr>
              <p14:xfrm>
                <a:off x="9776964" y="5719565"/>
                <a:ext cx="19080" cy="450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28D5F62-D548-A524-B1B5-4316A6E5BB6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767964" y="5710565"/>
                  <a:ext cx="36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688DF25-A5A3-5310-66ED-BDA76DAA85F9}"/>
                    </a:ext>
                  </a:extLst>
                </p14:cNvPr>
                <p14:cNvContentPartPr/>
                <p14:nvPr/>
              </p14:nvContentPartPr>
              <p14:xfrm>
                <a:off x="9785244" y="5649725"/>
                <a:ext cx="146520" cy="1695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688DF25-A5A3-5310-66ED-BDA76DAA85F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776604" y="5640725"/>
                  <a:ext cx="164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6B74201-977D-89A8-3F46-AF70486B7DC9}"/>
                    </a:ext>
                  </a:extLst>
                </p14:cNvPr>
                <p14:cNvContentPartPr/>
                <p14:nvPr/>
              </p14:nvContentPartPr>
              <p14:xfrm>
                <a:off x="10015284" y="5654405"/>
                <a:ext cx="128520" cy="252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6B74201-977D-89A8-3F46-AF70486B7DC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006644" y="5645765"/>
                  <a:ext cx="146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E6E2FDF-EB34-B032-D0B6-35F2F1D2B744}"/>
                    </a:ext>
                  </a:extLst>
                </p14:cNvPr>
                <p14:cNvContentPartPr/>
                <p14:nvPr/>
              </p14:nvContentPartPr>
              <p14:xfrm>
                <a:off x="10215804" y="5709125"/>
                <a:ext cx="108000" cy="1098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E6E2FDF-EB34-B032-D0B6-35F2F1D2B74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206804" y="5700485"/>
                  <a:ext cx="125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C811528-F8D2-BABE-EB25-8D66A818F49F}"/>
                    </a:ext>
                  </a:extLst>
                </p14:cNvPr>
                <p14:cNvContentPartPr/>
                <p14:nvPr/>
              </p14:nvContentPartPr>
              <p14:xfrm>
                <a:off x="10433964" y="5690765"/>
                <a:ext cx="92520" cy="1584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C811528-F8D2-BABE-EB25-8D66A818F49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425324" y="5682125"/>
                  <a:ext cx="1101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316DA82C-8B56-0189-7221-A684942EA8EC}"/>
              </a:ext>
            </a:extLst>
          </p:cNvPr>
          <p:cNvGrpSpPr/>
          <p:nvPr/>
        </p:nvGrpSpPr>
        <p:grpSpPr>
          <a:xfrm>
            <a:off x="10914204" y="5622005"/>
            <a:ext cx="443880" cy="236520"/>
            <a:chOff x="10914204" y="5622005"/>
            <a:chExt cx="4438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726FB9B-D60D-F73F-DF10-09F39F418EEB}"/>
                    </a:ext>
                  </a:extLst>
                </p14:cNvPr>
                <p14:cNvContentPartPr/>
                <p14:nvPr/>
              </p14:nvContentPartPr>
              <p14:xfrm>
                <a:off x="10914204" y="5633885"/>
                <a:ext cx="117360" cy="82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726FB9B-D60D-F73F-DF10-09F39F418EE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905204" y="5625245"/>
                  <a:ext cx="135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F6F7C43-6A7F-BEB9-C1B7-5D7EF7250671}"/>
                    </a:ext>
                  </a:extLst>
                </p14:cNvPr>
                <p14:cNvContentPartPr/>
                <p14:nvPr/>
              </p14:nvContentPartPr>
              <p14:xfrm>
                <a:off x="11011404" y="5622005"/>
                <a:ext cx="37440" cy="1936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F6F7C43-6A7F-BEB9-C1B7-5D7EF725067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002764" y="5613365"/>
                  <a:ext cx="55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CC76940-860D-5F07-7149-D90FA5861BD4}"/>
                    </a:ext>
                  </a:extLst>
                </p14:cNvPr>
                <p14:cNvContentPartPr/>
                <p14:nvPr/>
              </p14:nvContentPartPr>
              <p14:xfrm>
                <a:off x="11160444" y="5680325"/>
                <a:ext cx="133560" cy="1260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CC76940-860D-5F07-7149-D90FA5861BD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151444" y="5671685"/>
                  <a:ext cx="151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350A90F-56F3-4E6B-F207-0554C2E60FA1}"/>
                    </a:ext>
                  </a:extLst>
                </p14:cNvPr>
                <p14:cNvContentPartPr/>
                <p14:nvPr/>
              </p14:nvContentPartPr>
              <p14:xfrm>
                <a:off x="11273844" y="5670965"/>
                <a:ext cx="84240" cy="1875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350A90F-56F3-4E6B-F207-0554C2E60FA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264844" y="5661965"/>
                  <a:ext cx="1018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EC07357E-357D-2A62-E1C5-D7151946E8DE}"/>
              </a:ext>
            </a:extLst>
          </p:cNvPr>
          <p:cNvGrpSpPr/>
          <p:nvPr/>
        </p:nvGrpSpPr>
        <p:grpSpPr>
          <a:xfrm>
            <a:off x="1187724" y="6147245"/>
            <a:ext cx="1047600" cy="441720"/>
            <a:chOff x="1187724" y="6147245"/>
            <a:chExt cx="104760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4C4E439-A04A-0392-5A06-9E68CFB53B46}"/>
                    </a:ext>
                  </a:extLst>
                </p14:cNvPr>
                <p14:cNvContentPartPr/>
                <p14:nvPr/>
              </p14:nvContentPartPr>
              <p14:xfrm>
                <a:off x="1187724" y="6192245"/>
                <a:ext cx="129960" cy="3168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4C4E439-A04A-0392-5A06-9E68CFB53B4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78724" y="6183245"/>
                  <a:ext cx="147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700EE9A-B3C3-4E3B-7F65-11CF63CD7A9C}"/>
                    </a:ext>
                  </a:extLst>
                </p14:cNvPr>
                <p14:cNvContentPartPr/>
                <p14:nvPr/>
              </p14:nvContentPartPr>
              <p14:xfrm>
                <a:off x="1373844" y="6374405"/>
                <a:ext cx="136440" cy="1652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700EE9A-B3C3-4E3B-7F65-11CF63CD7A9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365204" y="6365765"/>
                  <a:ext cx="15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1BE9A18-F068-5B1F-CF09-0807F5FFDEB5}"/>
                    </a:ext>
                  </a:extLst>
                </p14:cNvPr>
                <p14:cNvContentPartPr/>
                <p14:nvPr/>
              </p14:nvContentPartPr>
              <p14:xfrm>
                <a:off x="1546284" y="6264245"/>
                <a:ext cx="133920" cy="3247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1BE9A18-F068-5B1F-CF09-0807F5FFDEB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537284" y="6255245"/>
                  <a:ext cx="1515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19D870B-ABB4-4AD4-55B2-B8FD010D0FC2}"/>
                    </a:ext>
                  </a:extLst>
                </p14:cNvPr>
                <p14:cNvContentPartPr/>
                <p14:nvPr/>
              </p14:nvContentPartPr>
              <p14:xfrm>
                <a:off x="1837884" y="6390605"/>
                <a:ext cx="29880" cy="1206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19D870B-ABB4-4AD4-55B2-B8FD010D0FC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829244" y="6381605"/>
                  <a:ext cx="4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05B55F5-F82A-5A3F-2B70-466E2EC2EE2D}"/>
                    </a:ext>
                  </a:extLst>
                </p14:cNvPr>
                <p14:cNvContentPartPr/>
                <p14:nvPr/>
              </p14:nvContentPartPr>
              <p14:xfrm>
                <a:off x="1917084" y="6379085"/>
                <a:ext cx="183960" cy="135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05B55F5-F82A-5A3F-2B70-466E2EC2EE2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908444" y="6370085"/>
                  <a:ext cx="201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74EC2FE-99B7-4237-5605-3ABBDACBF302}"/>
                    </a:ext>
                  </a:extLst>
                </p14:cNvPr>
                <p14:cNvContentPartPr/>
                <p14:nvPr/>
              </p14:nvContentPartPr>
              <p14:xfrm>
                <a:off x="2061804" y="6147245"/>
                <a:ext cx="360" cy="763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74EC2FE-99B7-4237-5605-3ABBDACBF30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052804" y="6138605"/>
                  <a:ext cx="1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08F48FC-C835-5B79-7F5C-BC882FF88AAB}"/>
                    </a:ext>
                  </a:extLst>
                </p14:cNvPr>
                <p14:cNvContentPartPr/>
                <p14:nvPr/>
              </p14:nvContentPartPr>
              <p14:xfrm>
                <a:off x="2227404" y="6536765"/>
                <a:ext cx="7920" cy="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08F48FC-C835-5B79-7F5C-BC882FF88AA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218404" y="6527765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647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05EBC3D-0267-22C8-245C-775026BC8A88}"/>
              </a:ext>
            </a:extLst>
          </p:cNvPr>
          <p:cNvGrpSpPr/>
          <p:nvPr/>
        </p:nvGrpSpPr>
        <p:grpSpPr>
          <a:xfrm>
            <a:off x="401821" y="277805"/>
            <a:ext cx="777960" cy="549720"/>
            <a:chOff x="401821" y="277805"/>
            <a:chExt cx="77796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6CFAAAF-B1A5-1B51-362E-35EABB4B11F8}"/>
                    </a:ext>
                  </a:extLst>
                </p14:cNvPr>
                <p14:cNvContentPartPr/>
                <p14:nvPr/>
              </p14:nvContentPartPr>
              <p14:xfrm>
                <a:off x="401821" y="369245"/>
                <a:ext cx="45720" cy="283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6CFAAAF-B1A5-1B51-362E-35EABB4B11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3821" y="351245"/>
                  <a:ext cx="813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A33D16-6000-D946-BBE5-FC91ED316681}"/>
                    </a:ext>
                  </a:extLst>
                </p14:cNvPr>
                <p14:cNvContentPartPr/>
                <p14:nvPr/>
              </p14:nvContentPartPr>
              <p14:xfrm>
                <a:off x="407941" y="277805"/>
                <a:ext cx="282960" cy="394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A33D16-6000-D946-BBE5-FC91ED3166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0301" y="259805"/>
                  <a:ext cx="3186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3785C3-5C24-A1C9-5074-E66893F3D5B2}"/>
                    </a:ext>
                  </a:extLst>
                </p14:cNvPr>
                <p14:cNvContentPartPr/>
                <p14:nvPr/>
              </p14:nvContentPartPr>
              <p14:xfrm>
                <a:off x="758581" y="509645"/>
                <a:ext cx="137880" cy="317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3785C3-5C24-A1C9-5074-E66893F3D5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0941" y="492005"/>
                  <a:ext cx="173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C2B0B1-CF50-1673-1D5D-1DA3CD309F35}"/>
                    </a:ext>
                  </a:extLst>
                </p14:cNvPr>
                <p14:cNvContentPartPr/>
                <p14:nvPr/>
              </p14:nvContentPartPr>
              <p14:xfrm>
                <a:off x="1024261" y="505685"/>
                <a:ext cx="155520" cy="147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C2B0B1-CF50-1673-1D5D-1DA3CD309F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6621" y="487685"/>
                  <a:ext cx="1911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11F023-681C-95E8-38AF-F9CC1707A023}"/>
              </a:ext>
            </a:extLst>
          </p:cNvPr>
          <p:cNvGrpSpPr/>
          <p:nvPr/>
        </p:nvGrpSpPr>
        <p:grpSpPr>
          <a:xfrm>
            <a:off x="1329901" y="252605"/>
            <a:ext cx="1048320" cy="404640"/>
            <a:chOff x="1329901" y="252605"/>
            <a:chExt cx="104832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E0F6641-F53D-623E-1D53-0144698A3C79}"/>
                    </a:ext>
                  </a:extLst>
                </p14:cNvPr>
                <p14:cNvContentPartPr/>
                <p14:nvPr/>
              </p14:nvContentPartPr>
              <p14:xfrm>
                <a:off x="1329901" y="466445"/>
                <a:ext cx="141120" cy="190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E0F6641-F53D-623E-1D53-0144698A3C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2261" y="448805"/>
                  <a:ext cx="176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772507-9577-98EE-1984-BED5FF8486CD}"/>
                    </a:ext>
                  </a:extLst>
                </p14:cNvPr>
                <p14:cNvContentPartPr/>
                <p14:nvPr/>
              </p14:nvContentPartPr>
              <p14:xfrm>
                <a:off x="1600261" y="503165"/>
                <a:ext cx="181080" cy="153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772507-9577-98EE-1984-BED5FF8486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2621" y="485525"/>
                  <a:ext cx="216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11F951-1CA3-FA5F-76E1-34CA2EA7BE0D}"/>
                    </a:ext>
                  </a:extLst>
                </p14:cNvPr>
                <p14:cNvContentPartPr/>
                <p14:nvPr/>
              </p14:nvContentPartPr>
              <p14:xfrm>
                <a:off x="1984021" y="437285"/>
                <a:ext cx="123120" cy="198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11F951-1CA3-FA5F-76E1-34CA2EA7BE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6021" y="419285"/>
                  <a:ext cx="158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303086-B385-08D1-1614-5C33DA7399B5}"/>
                    </a:ext>
                  </a:extLst>
                </p14:cNvPr>
                <p14:cNvContentPartPr/>
                <p14:nvPr/>
              </p14:nvContentPartPr>
              <p14:xfrm>
                <a:off x="1925341" y="447365"/>
                <a:ext cx="185760" cy="169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303086-B385-08D1-1614-5C33DA7399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7341" y="429365"/>
                  <a:ext cx="22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A95C692-5A12-1173-DA72-846270BECCAC}"/>
                    </a:ext>
                  </a:extLst>
                </p14:cNvPr>
                <p14:cNvContentPartPr/>
                <p14:nvPr/>
              </p14:nvContentPartPr>
              <p14:xfrm>
                <a:off x="2188501" y="490565"/>
                <a:ext cx="189720" cy="133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A95C692-5A12-1173-DA72-846270BECC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0501" y="472925"/>
                  <a:ext cx="225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0151EC-DF87-0D11-ED66-9BAE50B34573}"/>
                    </a:ext>
                  </a:extLst>
                </p14:cNvPr>
                <p14:cNvContentPartPr/>
                <p14:nvPr/>
              </p14:nvContentPartPr>
              <p14:xfrm>
                <a:off x="2363461" y="252605"/>
                <a:ext cx="4320" cy="131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0151EC-DF87-0D11-ED66-9BAE50B345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5821" y="234605"/>
                  <a:ext cx="3996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26E151-F169-DFFA-2EA5-98781A146AE5}"/>
                  </a:ext>
                </a:extLst>
              </p14:cNvPr>
              <p14:cNvContentPartPr/>
              <p14:nvPr/>
            </p14:nvContentPartPr>
            <p14:xfrm>
              <a:off x="2693941" y="233165"/>
              <a:ext cx="10440" cy="20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26E151-F169-DFFA-2EA5-98781A146A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76301" y="215165"/>
                <a:ext cx="460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01F2D43-15DF-FAFA-0D4D-69BFC68B9503}"/>
                  </a:ext>
                </a:extLst>
              </p14:cNvPr>
              <p14:cNvContentPartPr/>
              <p14:nvPr/>
            </p14:nvContentPartPr>
            <p14:xfrm>
              <a:off x="2665141" y="573725"/>
              <a:ext cx="972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01F2D43-15DF-FAFA-0D4D-69BFC68B95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47141" y="555725"/>
                <a:ext cx="45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37BB119-1897-6B6E-6BEC-4519344D9B88}"/>
                  </a:ext>
                </a:extLst>
              </p14:cNvPr>
              <p14:cNvContentPartPr/>
              <p14:nvPr/>
            </p14:nvContentPartPr>
            <p14:xfrm>
              <a:off x="2888701" y="223445"/>
              <a:ext cx="20520" cy="224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37BB119-1897-6B6E-6BEC-4519344D9B8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1061" y="205805"/>
                <a:ext cx="561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EEAFF1C-018A-8BC7-E7AA-03C08A098BDF}"/>
                  </a:ext>
                </a:extLst>
              </p14:cNvPr>
              <p14:cNvContentPartPr/>
              <p14:nvPr/>
            </p14:nvContentPartPr>
            <p14:xfrm>
              <a:off x="2898421" y="583445"/>
              <a:ext cx="2160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EEAFF1C-018A-8BC7-E7AA-03C08A098BD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80781" y="565445"/>
                <a:ext cx="5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371E75A-E2BE-715D-4488-BEFE4FEB2166}"/>
                  </a:ext>
                </a:extLst>
              </p14:cNvPr>
              <p14:cNvContentPartPr/>
              <p14:nvPr/>
            </p14:nvContentPartPr>
            <p14:xfrm>
              <a:off x="3092821" y="242885"/>
              <a:ext cx="10800" cy="239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371E75A-E2BE-715D-4488-BEFE4FEB216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75181" y="224885"/>
                <a:ext cx="46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9869389-94A7-A693-1CF5-B73418B7E19C}"/>
                  </a:ext>
                </a:extLst>
              </p14:cNvPr>
              <p14:cNvContentPartPr/>
              <p14:nvPr/>
            </p14:nvContentPartPr>
            <p14:xfrm>
              <a:off x="3122341" y="602525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9869389-94A7-A693-1CF5-B73418B7E1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04341" y="584885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3DAAE0B-14ED-9A8D-AF81-159D4C108D14}"/>
              </a:ext>
            </a:extLst>
          </p:cNvPr>
          <p:cNvGrpSpPr/>
          <p:nvPr/>
        </p:nvGrpSpPr>
        <p:grpSpPr>
          <a:xfrm>
            <a:off x="388164" y="1343045"/>
            <a:ext cx="428040" cy="243360"/>
            <a:chOff x="388164" y="1343045"/>
            <a:chExt cx="42804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B762CA5-3FF7-20B2-E6F3-22556619FFEF}"/>
                    </a:ext>
                  </a:extLst>
                </p14:cNvPr>
                <p14:cNvContentPartPr/>
                <p14:nvPr/>
              </p14:nvContentPartPr>
              <p14:xfrm>
                <a:off x="388164" y="1343045"/>
                <a:ext cx="223560" cy="243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B762CA5-3FF7-20B2-E6F3-22556619FFE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524" y="1334045"/>
                  <a:ext cx="241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A6F771-843B-8F73-DAFA-07ABF776E4F1}"/>
                    </a:ext>
                  </a:extLst>
                </p14:cNvPr>
                <p14:cNvContentPartPr/>
                <p14:nvPr/>
              </p14:nvContentPartPr>
              <p14:xfrm>
                <a:off x="437124" y="1487765"/>
                <a:ext cx="11700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A6F771-843B-8F73-DAFA-07ABF776E4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8484" y="1479125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336AFC-C1C5-A4D2-A96D-9113C30D1EEE}"/>
                    </a:ext>
                  </a:extLst>
                </p14:cNvPr>
                <p14:cNvContentPartPr/>
                <p14:nvPr/>
              </p14:nvContentPartPr>
              <p14:xfrm>
                <a:off x="690564" y="1392365"/>
                <a:ext cx="125640" cy="124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336AFC-C1C5-A4D2-A96D-9113C30D1E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1564" y="1383365"/>
                  <a:ext cx="1432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92CFC34-B567-59DB-753C-DA64A1EE81A6}"/>
              </a:ext>
            </a:extLst>
          </p:cNvPr>
          <p:cNvGrpSpPr/>
          <p:nvPr/>
        </p:nvGrpSpPr>
        <p:grpSpPr>
          <a:xfrm>
            <a:off x="1381044" y="1238645"/>
            <a:ext cx="1782000" cy="426960"/>
            <a:chOff x="1381044" y="1238645"/>
            <a:chExt cx="1782000" cy="42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9A6FE4-693D-5E5B-2482-4DE7CC419A84}"/>
                    </a:ext>
                  </a:extLst>
                </p14:cNvPr>
                <p14:cNvContentPartPr/>
                <p14:nvPr/>
              </p14:nvContentPartPr>
              <p14:xfrm>
                <a:off x="1381044" y="1391645"/>
                <a:ext cx="141120" cy="178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9A6FE4-693D-5E5B-2482-4DE7CC419A8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72044" y="1382645"/>
                  <a:ext cx="158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77FEE1-4932-968E-13B0-C8ECC131A3E6}"/>
                    </a:ext>
                  </a:extLst>
                </p14:cNvPr>
                <p14:cNvContentPartPr/>
                <p14:nvPr/>
              </p14:nvContentPartPr>
              <p14:xfrm>
                <a:off x="1652844" y="1439525"/>
                <a:ext cx="20520" cy="95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77FEE1-4932-968E-13B0-C8ECC131A3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43844" y="1430525"/>
                  <a:ext cx="38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9C22EB-22B3-F1E7-D0A5-91D155A1BA52}"/>
                    </a:ext>
                  </a:extLst>
                </p14:cNvPr>
                <p14:cNvContentPartPr/>
                <p14:nvPr/>
              </p14:nvContentPartPr>
              <p14:xfrm>
                <a:off x="1653204" y="1388765"/>
                <a:ext cx="176760" cy="276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9C22EB-22B3-F1E7-D0A5-91D155A1BA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44204" y="1379765"/>
                  <a:ext cx="194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4C3F10F-8201-A2CD-0AC1-5D2A042DD64A}"/>
                    </a:ext>
                  </a:extLst>
                </p14:cNvPr>
                <p14:cNvContentPartPr/>
                <p14:nvPr/>
              </p14:nvContentPartPr>
              <p14:xfrm>
                <a:off x="1878564" y="1402445"/>
                <a:ext cx="148320" cy="135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4C3F10F-8201-A2CD-0AC1-5D2A042DD64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69564" y="1393805"/>
                  <a:ext cx="165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9EFA4AD-F7A4-912A-9232-E41AAA780B1D}"/>
                    </a:ext>
                  </a:extLst>
                </p14:cNvPr>
                <p14:cNvContentPartPr/>
                <p14:nvPr/>
              </p14:nvContentPartPr>
              <p14:xfrm>
                <a:off x="2016444" y="1429445"/>
                <a:ext cx="43560" cy="123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9EFA4AD-F7A4-912A-9232-E41AAA780B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07804" y="1420445"/>
                  <a:ext cx="61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AABC70-5284-B9A9-BC36-C142071E5F89}"/>
                    </a:ext>
                  </a:extLst>
                </p14:cNvPr>
                <p14:cNvContentPartPr/>
                <p14:nvPr/>
              </p14:nvContentPartPr>
              <p14:xfrm>
                <a:off x="1925724" y="1238645"/>
                <a:ext cx="12240" cy="30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AABC70-5284-B9A9-BC36-C142071E5F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17084" y="1230005"/>
                  <a:ext cx="29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27FBD2-F24B-97F5-5CC7-606081A690B2}"/>
                    </a:ext>
                  </a:extLst>
                </p14:cNvPr>
                <p14:cNvContentPartPr/>
                <p14:nvPr/>
              </p14:nvContentPartPr>
              <p14:xfrm>
                <a:off x="2161524" y="1388765"/>
                <a:ext cx="154440" cy="275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27FBD2-F24B-97F5-5CC7-606081A690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52524" y="1379765"/>
                  <a:ext cx="172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51FDD6-B921-0DAE-05A5-CBF05E346D54}"/>
                    </a:ext>
                  </a:extLst>
                </p14:cNvPr>
                <p14:cNvContentPartPr/>
                <p14:nvPr/>
              </p14:nvContentPartPr>
              <p14:xfrm>
                <a:off x="2382924" y="1351685"/>
                <a:ext cx="150120" cy="14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51FDD6-B921-0DAE-05A5-CBF05E346D5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74284" y="1343045"/>
                  <a:ext cx="167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F01F12-BF0F-C82F-4EB8-34429A7DC665}"/>
                    </a:ext>
                  </a:extLst>
                </p14:cNvPr>
                <p14:cNvContentPartPr/>
                <p14:nvPr/>
              </p14:nvContentPartPr>
              <p14:xfrm>
                <a:off x="2401644" y="1341965"/>
                <a:ext cx="108000" cy="190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F01F12-BF0F-C82F-4EB8-34429A7DC6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93004" y="1333325"/>
                  <a:ext cx="125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CBF5872-54B4-52C7-F523-3F98DA12276B}"/>
                    </a:ext>
                  </a:extLst>
                </p14:cNvPr>
                <p14:cNvContentPartPr/>
                <p14:nvPr/>
              </p14:nvContentPartPr>
              <p14:xfrm>
                <a:off x="2612604" y="1370405"/>
                <a:ext cx="145440" cy="111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CBF5872-54B4-52C7-F523-3F98DA1227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03964" y="1361765"/>
                  <a:ext cx="163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18B6C20-2043-280D-E5C4-598511ABD5B2}"/>
                    </a:ext>
                  </a:extLst>
                </p14:cNvPr>
                <p14:cNvContentPartPr/>
                <p14:nvPr/>
              </p14:nvContentPartPr>
              <p14:xfrm>
                <a:off x="2800884" y="1341965"/>
                <a:ext cx="149040" cy="149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18B6C20-2043-280D-E5C4-598511ABD5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92244" y="1333325"/>
                  <a:ext cx="166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62F2A7-49A9-F80C-35F5-331CB5ABC05D}"/>
                    </a:ext>
                  </a:extLst>
                </p14:cNvPr>
                <p14:cNvContentPartPr/>
                <p14:nvPr/>
              </p14:nvContentPartPr>
              <p14:xfrm>
                <a:off x="3025164" y="1345205"/>
                <a:ext cx="137880" cy="150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62F2A7-49A9-F80C-35F5-331CB5ABC05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16164" y="1336205"/>
                  <a:ext cx="1555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D25A3F6-53E7-936C-CBB6-9C9C14768317}"/>
              </a:ext>
            </a:extLst>
          </p:cNvPr>
          <p:cNvGrpSpPr/>
          <p:nvPr/>
        </p:nvGrpSpPr>
        <p:grpSpPr>
          <a:xfrm>
            <a:off x="3569484" y="1098965"/>
            <a:ext cx="2523600" cy="508320"/>
            <a:chOff x="3569484" y="1098965"/>
            <a:chExt cx="252360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B410D9-9F29-926F-4CF9-978F70AEAD54}"/>
                    </a:ext>
                  </a:extLst>
                </p14:cNvPr>
                <p14:cNvContentPartPr/>
                <p14:nvPr/>
              </p14:nvContentPartPr>
              <p14:xfrm>
                <a:off x="3618444" y="1410005"/>
                <a:ext cx="360" cy="60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B410D9-9F29-926F-4CF9-978F70AEAD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09444" y="1401365"/>
                  <a:ext cx="18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74DDA4-C048-0470-45B1-BE44B42E8EE6}"/>
                    </a:ext>
                  </a:extLst>
                </p14:cNvPr>
                <p14:cNvContentPartPr/>
                <p14:nvPr/>
              </p14:nvContentPartPr>
              <p14:xfrm>
                <a:off x="3569484" y="1330085"/>
                <a:ext cx="222120" cy="173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74DDA4-C048-0470-45B1-BE44B42E8E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60844" y="1321085"/>
                  <a:ext cx="239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3672D56-4B9F-2BB1-B903-E4C5C6E3F9E7}"/>
                    </a:ext>
                  </a:extLst>
                </p14:cNvPr>
                <p14:cNvContentPartPr/>
                <p14:nvPr/>
              </p14:nvContentPartPr>
              <p14:xfrm>
                <a:off x="3868284" y="1312805"/>
                <a:ext cx="185400" cy="159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3672D56-4B9F-2BB1-B903-E4C5C6E3F9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59284" y="1303805"/>
                  <a:ext cx="203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5E112DC-CFB0-B7D5-10CC-2B1EEA0A4B22}"/>
                    </a:ext>
                  </a:extLst>
                </p14:cNvPr>
                <p14:cNvContentPartPr/>
                <p14:nvPr/>
              </p14:nvContentPartPr>
              <p14:xfrm>
                <a:off x="4036404" y="1359605"/>
                <a:ext cx="27000" cy="116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E112DC-CFB0-B7D5-10CC-2B1EEA0A4B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27404" y="1350965"/>
                  <a:ext cx="44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B5D88F0-DED1-DCDD-7564-B49D20FCA07A}"/>
                    </a:ext>
                  </a:extLst>
                </p14:cNvPr>
                <p14:cNvContentPartPr/>
                <p14:nvPr/>
              </p14:nvContentPartPr>
              <p14:xfrm>
                <a:off x="4169244" y="1308485"/>
                <a:ext cx="162360" cy="298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B5D88F0-DED1-DCDD-7564-B49D20FCA0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60244" y="1299485"/>
                  <a:ext cx="180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F1A07BF-5A23-9AF0-25C4-C8C2D2B01911}"/>
                    </a:ext>
                  </a:extLst>
                </p14:cNvPr>
                <p14:cNvContentPartPr/>
                <p14:nvPr/>
              </p14:nvContentPartPr>
              <p14:xfrm>
                <a:off x="4426644" y="1283285"/>
                <a:ext cx="174600" cy="198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F1A07BF-5A23-9AF0-25C4-C8C2D2B019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18004" y="1274645"/>
                  <a:ext cx="192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BF8020-B55E-F697-8D2B-DEDA357A17A1}"/>
                    </a:ext>
                  </a:extLst>
                </p14:cNvPr>
                <p14:cNvContentPartPr/>
                <p14:nvPr/>
              </p14:nvContentPartPr>
              <p14:xfrm>
                <a:off x="4600884" y="1312805"/>
                <a:ext cx="157680" cy="159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BF8020-B55E-F697-8D2B-DEDA357A17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2244" y="1303805"/>
                  <a:ext cx="175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BD0225-F64D-C08C-258F-B5C0797D33EE}"/>
                    </a:ext>
                  </a:extLst>
                </p14:cNvPr>
                <p14:cNvContentPartPr/>
                <p14:nvPr/>
              </p14:nvContentPartPr>
              <p14:xfrm>
                <a:off x="4729044" y="1147565"/>
                <a:ext cx="207000" cy="303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BD0225-F64D-C08C-258F-B5C0797D33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20404" y="1138565"/>
                  <a:ext cx="224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189ADA-8560-0618-EB69-CACED25A24B5}"/>
                    </a:ext>
                  </a:extLst>
                </p14:cNvPr>
                <p14:cNvContentPartPr/>
                <p14:nvPr/>
              </p14:nvContentPartPr>
              <p14:xfrm>
                <a:off x="5019204" y="1272485"/>
                <a:ext cx="165600" cy="167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189ADA-8560-0618-EB69-CACED25A24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10204" y="1263845"/>
                  <a:ext cx="183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110DD3-087B-2FB4-2225-5139405DD86E}"/>
                    </a:ext>
                  </a:extLst>
                </p14:cNvPr>
                <p14:cNvContentPartPr/>
                <p14:nvPr/>
              </p14:nvContentPartPr>
              <p14:xfrm>
                <a:off x="5067804" y="1098965"/>
                <a:ext cx="360" cy="62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110DD3-087B-2FB4-2225-5139405DD8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59164" y="1090325"/>
                  <a:ext cx="18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0E5754-6F79-7443-E0FF-E9C82B402D21}"/>
                    </a:ext>
                  </a:extLst>
                </p14:cNvPr>
                <p14:cNvContentPartPr/>
                <p14:nvPr/>
              </p14:nvContentPartPr>
              <p14:xfrm>
                <a:off x="5303964" y="1254125"/>
                <a:ext cx="140760" cy="180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0E5754-6F79-7443-E0FF-E9C82B402D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94964" y="1245485"/>
                  <a:ext cx="158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4F6733A-74E5-214F-A495-B0ABBFACAF95}"/>
                    </a:ext>
                  </a:extLst>
                </p14:cNvPr>
                <p14:cNvContentPartPr/>
                <p14:nvPr/>
              </p14:nvContentPartPr>
              <p14:xfrm>
                <a:off x="5541204" y="1256285"/>
                <a:ext cx="188640" cy="196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4F6733A-74E5-214F-A495-B0ABBFACAF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32564" y="1247285"/>
                  <a:ext cx="206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A921AD-126E-8D58-B2DE-3E3D1C45BC61}"/>
                    </a:ext>
                  </a:extLst>
                </p14:cNvPr>
                <p14:cNvContentPartPr/>
                <p14:nvPr/>
              </p14:nvContentPartPr>
              <p14:xfrm>
                <a:off x="5787444" y="1235045"/>
                <a:ext cx="45000" cy="167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A921AD-126E-8D58-B2DE-3E3D1C45BC6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78804" y="1226045"/>
                  <a:ext cx="6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3B282AD-46F1-302F-811B-09C61C358AEF}"/>
                    </a:ext>
                  </a:extLst>
                </p14:cNvPr>
                <p14:cNvContentPartPr/>
                <p14:nvPr/>
              </p14:nvContentPartPr>
              <p14:xfrm>
                <a:off x="5971044" y="1244405"/>
                <a:ext cx="122040" cy="197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3B282AD-46F1-302F-811B-09C61C358A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62404" y="1235765"/>
                  <a:ext cx="1396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C574D42-AB5C-7125-DBE3-362ED2B53A1E}"/>
              </a:ext>
            </a:extLst>
          </p:cNvPr>
          <p:cNvGrpSpPr/>
          <p:nvPr/>
        </p:nvGrpSpPr>
        <p:grpSpPr>
          <a:xfrm>
            <a:off x="6665484" y="1157285"/>
            <a:ext cx="2128320" cy="413640"/>
            <a:chOff x="6665484" y="1157285"/>
            <a:chExt cx="212832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B5D348-2B33-70C8-89F6-217BED344C80}"/>
                    </a:ext>
                  </a:extLst>
                </p14:cNvPr>
                <p14:cNvContentPartPr/>
                <p14:nvPr/>
              </p14:nvContentPartPr>
              <p14:xfrm>
                <a:off x="6665484" y="1246565"/>
                <a:ext cx="187920" cy="196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B5D348-2B33-70C8-89F6-217BED344C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56844" y="1237925"/>
                  <a:ext cx="205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482BCE-5587-6922-11C4-99BB01D4D3C4}"/>
                    </a:ext>
                  </a:extLst>
                </p14:cNvPr>
                <p14:cNvContentPartPr/>
                <p14:nvPr/>
              </p14:nvContentPartPr>
              <p14:xfrm>
                <a:off x="6886884" y="1273925"/>
                <a:ext cx="36000" cy="152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482BCE-5587-6922-11C4-99BB01D4D3C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77884" y="1265285"/>
                  <a:ext cx="53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E6B177-A788-6E33-0178-97798C9E5E1C}"/>
                    </a:ext>
                  </a:extLst>
                </p14:cNvPr>
                <p14:cNvContentPartPr/>
                <p14:nvPr/>
              </p14:nvContentPartPr>
              <p14:xfrm>
                <a:off x="6944124" y="1273925"/>
                <a:ext cx="175320" cy="148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E6B177-A788-6E33-0178-97798C9E5E1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35484" y="1265285"/>
                  <a:ext cx="192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BAB69C-3E11-8DBC-3D43-D96CAD6E1CB8}"/>
                    </a:ext>
                  </a:extLst>
                </p14:cNvPr>
                <p14:cNvContentPartPr/>
                <p14:nvPr/>
              </p14:nvContentPartPr>
              <p14:xfrm>
                <a:off x="7149324" y="1293365"/>
                <a:ext cx="150480" cy="170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BAB69C-3E11-8DBC-3D43-D96CAD6E1CB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40324" y="1284365"/>
                  <a:ext cx="168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F47555-B90F-04A4-1A10-ED163921A0D9}"/>
                    </a:ext>
                  </a:extLst>
                </p14:cNvPr>
                <p14:cNvContentPartPr/>
                <p14:nvPr/>
              </p14:nvContentPartPr>
              <p14:xfrm>
                <a:off x="7441284" y="1264205"/>
                <a:ext cx="175680" cy="192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F47555-B90F-04A4-1A10-ED163921A0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32644" y="1255565"/>
                  <a:ext cx="193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FEC73A3-E5D4-376B-8358-539C2FC966CA}"/>
                    </a:ext>
                  </a:extLst>
                </p14:cNvPr>
                <p14:cNvContentPartPr/>
                <p14:nvPr/>
              </p14:nvContentPartPr>
              <p14:xfrm>
                <a:off x="7626324" y="1231085"/>
                <a:ext cx="207000" cy="297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FEC73A3-E5D4-376B-8358-539C2FC966C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17324" y="1222085"/>
                  <a:ext cx="224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53BDE7-6EB3-E277-66C1-FF77F9668738}"/>
                    </a:ext>
                  </a:extLst>
                </p14:cNvPr>
                <p14:cNvContentPartPr/>
                <p14:nvPr/>
              </p14:nvContentPartPr>
              <p14:xfrm>
                <a:off x="7975524" y="1311725"/>
                <a:ext cx="136800" cy="128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53BDE7-6EB3-E277-66C1-FF77F96687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966884" y="1302725"/>
                  <a:ext cx="154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1859B6D-6863-F2B8-A784-D35A67F54C08}"/>
                    </a:ext>
                  </a:extLst>
                </p14:cNvPr>
                <p14:cNvContentPartPr/>
                <p14:nvPr/>
              </p14:nvContentPartPr>
              <p14:xfrm>
                <a:off x="8163084" y="1312805"/>
                <a:ext cx="136440" cy="131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1859B6D-6863-F2B8-A784-D35A67F54C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54084" y="1303805"/>
                  <a:ext cx="154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4C071E6-64BB-29A2-C79E-0EEB9333F825}"/>
                    </a:ext>
                  </a:extLst>
                </p14:cNvPr>
                <p14:cNvContentPartPr/>
                <p14:nvPr/>
              </p14:nvContentPartPr>
              <p14:xfrm>
                <a:off x="8199804" y="1157285"/>
                <a:ext cx="19800" cy="25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4C071E6-64BB-29A2-C79E-0EEB9333F8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91164" y="1148645"/>
                  <a:ext cx="37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78A2EE-F541-1E2C-1830-9FABD71D9113}"/>
                    </a:ext>
                  </a:extLst>
                </p14:cNvPr>
                <p14:cNvContentPartPr/>
                <p14:nvPr/>
              </p14:nvContentPartPr>
              <p14:xfrm>
                <a:off x="8396364" y="1341965"/>
                <a:ext cx="164520" cy="126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78A2EE-F541-1E2C-1830-9FABD71D911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87364" y="1333325"/>
                  <a:ext cx="182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3034AF9-162F-31CB-2633-F19A68A511CF}"/>
                    </a:ext>
                  </a:extLst>
                </p14:cNvPr>
                <p14:cNvContentPartPr/>
                <p14:nvPr/>
              </p14:nvContentPartPr>
              <p14:xfrm>
                <a:off x="8414004" y="1273925"/>
                <a:ext cx="19440" cy="297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3034AF9-162F-31CB-2633-F19A68A511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05364" y="1265285"/>
                  <a:ext cx="37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939EEA-BB12-EBBF-7423-34C67BC9D05E}"/>
                    </a:ext>
                  </a:extLst>
                </p14:cNvPr>
                <p14:cNvContentPartPr/>
                <p14:nvPr/>
              </p14:nvContentPartPr>
              <p14:xfrm>
                <a:off x="8659884" y="1323245"/>
                <a:ext cx="133920" cy="168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939EEA-BB12-EBBF-7423-34C67BC9D05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51244" y="1314245"/>
                  <a:ext cx="1515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F319471-6586-DDA3-1E3F-4AC65006CDA3}"/>
              </a:ext>
            </a:extLst>
          </p:cNvPr>
          <p:cNvGrpSpPr/>
          <p:nvPr/>
        </p:nvGrpSpPr>
        <p:grpSpPr>
          <a:xfrm>
            <a:off x="9230124" y="1244765"/>
            <a:ext cx="1189800" cy="453600"/>
            <a:chOff x="9230124" y="1244765"/>
            <a:chExt cx="118980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B5CB44-1FF1-67D7-B467-1B0478013EA3}"/>
                    </a:ext>
                  </a:extLst>
                </p14:cNvPr>
                <p14:cNvContentPartPr/>
                <p14:nvPr/>
              </p14:nvContentPartPr>
              <p14:xfrm>
                <a:off x="9240924" y="1345565"/>
                <a:ext cx="360" cy="149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B5CB44-1FF1-67D7-B467-1B0478013EA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31924" y="1336925"/>
                  <a:ext cx="18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917CA2-0C8A-334B-D05D-2C24C1AD6D1C}"/>
                    </a:ext>
                  </a:extLst>
                </p14:cNvPr>
                <p14:cNvContentPartPr/>
                <p14:nvPr/>
              </p14:nvContentPartPr>
              <p14:xfrm>
                <a:off x="9230124" y="1311005"/>
                <a:ext cx="159120" cy="2127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917CA2-0C8A-334B-D05D-2C24C1AD6D1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21124" y="1302005"/>
                  <a:ext cx="176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3B074B-DB02-549F-EDBA-B00C26C42076}"/>
                    </a:ext>
                  </a:extLst>
                </p14:cNvPr>
                <p14:cNvContentPartPr/>
                <p14:nvPr/>
              </p14:nvContentPartPr>
              <p14:xfrm>
                <a:off x="9473484" y="1359965"/>
                <a:ext cx="105120" cy="338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3B074B-DB02-549F-EDBA-B00C26C4207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64484" y="1350965"/>
                  <a:ext cx="1227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FB3B6B-48D6-393A-DFB2-08890CDEBB17}"/>
                    </a:ext>
                  </a:extLst>
                </p14:cNvPr>
                <p14:cNvContentPartPr/>
                <p14:nvPr/>
              </p14:nvContentPartPr>
              <p14:xfrm>
                <a:off x="9657804" y="1342685"/>
                <a:ext cx="206640" cy="182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FB3B6B-48D6-393A-DFB2-08890CDEBB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49164" y="1333685"/>
                  <a:ext cx="224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653F7E-C02F-4B8C-8E53-9C1CEFEC5236}"/>
                    </a:ext>
                  </a:extLst>
                </p14:cNvPr>
                <p14:cNvContentPartPr/>
                <p14:nvPr/>
              </p14:nvContentPartPr>
              <p14:xfrm>
                <a:off x="9698124" y="1244765"/>
                <a:ext cx="40680" cy="55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653F7E-C02F-4B8C-8E53-9C1CEFEC523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89124" y="1235765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5472F1-2039-0594-A58B-0564AFBA00E4}"/>
                    </a:ext>
                  </a:extLst>
                </p14:cNvPr>
                <p14:cNvContentPartPr/>
                <p14:nvPr/>
              </p14:nvContentPartPr>
              <p14:xfrm>
                <a:off x="9950844" y="1335485"/>
                <a:ext cx="150480" cy="184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5472F1-2039-0594-A58B-0564AFBA00E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41844" y="1326485"/>
                  <a:ext cx="168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7DFECB0-D87D-8ED9-B93D-F1D8E375B38E}"/>
                    </a:ext>
                  </a:extLst>
                </p14:cNvPr>
                <p14:cNvContentPartPr/>
                <p14:nvPr/>
              </p14:nvContentPartPr>
              <p14:xfrm>
                <a:off x="10178364" y="1309925"/>
                <a:ext cx="120600" cy="147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7DFECB0-D87D-8ED9-B93D-F1D8E375B3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69364" y="1300925"/>
                  <a:ext cx="138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7BED77-F1DE-33DA-96F2-3F8AC2FAB085}"/>
                    </a:ext>
                  </a:extLst>
                </p14:cNvPr>
                <p14:cNvContentPartPr/>
                <p14:nvPr/>
              </p14:nvContentPartPr>
              <p14:xfrm>
                <a:off x="10320924" y="1343045"/>
                <a:ext cx="99000" cy="141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7BED77-F1DE-33DA-96F2-3F8AC2FAB08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1924" y="1334405"/>
                  <a:ext cx="1166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7B5E584-A46B-19FD-B485-880CA81C898F}"/>
              </a:ext>
            </a:extLst>
          </p:cNvPr>
          <p:cNvGrpSpPr/>
          <p:nvPr/>
        </p:nvGrpSpPr>
        <p:grpSpPr>
          <a:xfrm>
            <a:off x="10641684" y="1312445"/>
            <a:ext cx="561240" cy="176400"/>
            <a:chOff x="10641684" y="1312445"/>
            <a:chExt cx="56124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2FA099-E1CA-32D1-BA97-AEE367B44ADB}"/>
                    </a:ext>
                  </a:extLst>
                </p14:cNvPr>
                <p14:cNvContentPartPr/>
                <p14:nvPr/>
              </p14:nvContentPartPr>
              <p14:xfrm>
                <a:off x="10641684" y="1318925"/>
                <a:ext cx="252720" cy="169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2FA099-E1CA-32D1-BA97-AEE367B44AD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32684" y="1309925"/>
                  <a:ext cx="270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1E4C994-E944-BC1A-C7B6-65B3677ABACC}"/>
                    </a:ext>
                  </a:extLst>
                </p14:cNvPr>
                <p14:cNvContentPartPr/>
                <p14:nvPr/>
              </p14:nvContentPartPr>
              <p14:xfrm>
                <a:off x="10962804" y="1332605"/>
                <a:ext cx="15480" cy="134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1E4C994-E944-BC1A-C7B6-65B3677ABAC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54164" y="1323605"/>
                  <a:ext cx="33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B925DB-1DB4-6AC5-E3A0-2A638AFE02D6}"/>
                    </a:ext>
                  </a:extLst>
                </p14:cNvPr>
                <p14:cNvContentPartPr/>
                <p14:nvPr/>
              </p14:nvContentPartPr>
              <p14:xfrm>
                <a:off x="11093844" y="1312445"/>
                <a:ext cx="109080" cy="172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B925DB-1DB4-6AC5-E3A0-2A638AFE02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084844" y="1303805"/>
                  <a:ext cx="1267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B8EB3C1-8737-60C4-90A6-DC57B18291D5}"/>
              </a:ext>
            </a:extLst>
          </p:cNvPr>
          <p:cNvGrpSpPr/>
          <p:nvPr/>
        </p:nvGrpSpPr>
        <p:grpSpPr>
          <a:xfrm>
            <a:off x="232644" y="1867205"/>
            <a:ext cx="1233000" cy="516240"/>
            <a:chOff x="232644" y="1867205"/>
            <a:chExt cx="123300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318C19B-4A03-AEA6-B99B-523C0BA3A522}"/>
                    </a:ext>
                  </a:extLst>
                </p14:cNvPr>
                <p14:cNvContentPartPr/>
                <p14:nvPr/>
              </p14:nvContentPartPr>
              <p14:xfrm>
                <a:off x="232644" y="1973405"/>
                <a:ext cx="123480" cy="198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318C19B-4A03-AEA6-B99B-523C0BA3A5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3644" y="1964405"/>
                  <a:ext cx="141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E651BC1-2BC6-1B94-4CD5-8D85BD17A85E}"/>
                    </a:ext>
                  </a:extLst>
                </p14:cNvPr>
                <p14:cNvContentPartPr/>
                <p14:nvPr/>
              </p14:nvContentPartPr>
              <p14:xfrm>
                <a:off x="466284" y="2020565"/>
                <a:ext cx="155880" cy="362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E651BC1-2BC6-1B94-4CD5-8D85BD17A8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7644" y="2011565"/>
                  <a:ext cx="173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F10842-4AF6-6709-3470-6C1C1514E9D1}"/>
                    </a:ext>
                  </a:extLst>
                </p14:cNvPr>
                <p14:cNvContentPartPr/>
                <p14:nvPr/>
              </p14:nvContentPartPr>
              <p14:xfrm>
                <a:off x="661044" y="2031365"/>
                <a:ext cx="101520" cy="137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F10842-4AF6-6709-3470-6C1C1514E9D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2044" y="2022365"/>
                  <a:ext cx="11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D2EB087-3924-7E67-C38F-54CF9A2DD2D6}"/>
                    </a:ext>
                  </a:extLst>
                </p14:cNvPr>
                <p14:cNvContentPartPr/>
                <p14:nvPr/>
              </p14:nvContentPartPr>
              <p14:xfrm>
                <a:off x="787404" y="2013005"/>
                <a:ext cx="8280" cy="125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D2EB087-3924-7E67-C38F-54CF9A2DD2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8404" y="2004365"/>
                  <a:ext cx="25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739E76-FA22-414E-EB26-72AABA7EF2CB}"/>
                    </a:ext>
                  </a:extLst>
                </p14:cNvPr>
                <p14:cNvContentPartPr/>
                <p14:nvPr/>
              </p14:nvContentPartPr>
              <p14:xfrm>
                <a:off x="670764" y="1867205"/>
                <a:ext cx="8280" cy="12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739E76-FA22-414E-EB26-72AABA7EF2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1764" y="1858565"/>
                  <a:ext cx="2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F509781-5811-4361-1E01-F97DFB06BB1D}"/>
                    </a:ext>
                  </a:extLst>
                </p14:cNvPr>
                <p14:cNvContentPartPr/>
                <p14:nvPr/>
              </p14:nvContentPartPr>
              <p14:xfrm>
                <a:off x="836004" y="1895645"/>
                <a:ext cx="124920" cy="448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509781-5811-4361-1E01-F97DFB06BB1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7364" y="1886645"/>
                  <a:ext cx="142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9EBF6A-0645-0F97-1131-A5C53C2B148D}"/>
                    </a:ext>
                  </a:extLst>
                </p14:cNvPr>
                <p14:cNvContentPartPr/>
                <p14:nvPr/>
              </p14:nvContentPartPr>
              <p14:xfrm>
                <a:off x="1053804" y="2012285"/>
                <a:ext cx="174600" cy="140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9EBF6A-0645-0F97-1131-A5C53C2B148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5164" y="2003645"/>
                  <a:ext cx="19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B754750-D615-16FC-CF31-59FAFAB328D1}"/>
                    </a:ext>
                  </a:extLst>
                </p14:cNvPr>
                <p14:cNvContentPartPr/>
                <p14:nvPr/>
              </p14:nvContentPartPr>
              <p14:xfrm>
                <a:off x="1274124" y="2013005"/>
                <a:ext cx="12240" cy="133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B754750-D615-16FC-CF31-59FAFAB328D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65124" y="2004365"/>
                  <a:ext cx="29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43C4751-7AC8-BAD0-CDAC-EB5F55745338}"/>
                    </a:ext>
                  </a:extLst>
                </p14:cNvPr>
                <p14:cNvContentPartPr/>
                <p14:nvPr/>
              </p14:nvContentPartPr>
              <p14:xfrm>
                <a:off x="1411284" y="1984565"/>
                <a:ext cx="54360" cy="159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43C4751-7AC8-BAD0-CDAC-EB5F5574533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02644" y="1975565"/>
                  <a:ext cx="720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4129E04-0C48-3B43-5C96-AECB56AC0E1B}"/>
              </a:ext>
            </a:extLst>
          </p:cNvPr>
          <p:cNvGrpSpPr/>
          <p:nvPr/>
        </p:nvGrpSpPr>
        <p:grpSpPr>
          <a:xfrm>
            <a:off x="1876044" y="1886645"/>
            <a:ext cx="882000" cy="437040"/>
            <a:chOff x="1876044" y="1886645"/>
            <a:chExt cx="8820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B3DEC9E-F135-9752-FA20-DB59E6ECC21E}"/>
                    </a:ext>
                  </a:extLst>
                </p14:cNvPr>
                <p14:cNvContentPartPr/>
                <p14:nvPr/>
              </p14:nvContentPartPr>
              <p14:xfrm>
                <a:off x="1876044" y="2006165"/>
                <a:ext cx="198360" cy="147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B3DEC9E-F135-9752-FA20-DB59E6ECC2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67044" y="1997165"/>
                  <a:ext cx="216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8762FEA-9C4D-B3FC-AA43-16432F8A208A}"/>
                    </a:ext>
                  </a:extLst>
                </p14:cNvPr>
                <p14:cNvContentPartPr/>
                <p14:nvPr/>
              </p14:nvContentPartPr>
              <p14:xfrm>
                <a:off x="1876044" y="2003285"/>
                <a:ext cx="59400" cy="3204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762FEA-9C4D-B3FC-AA43-16432F8A208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67404" y="1994645"/>
                  <a:ext cx="7704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EEE411-48C2-0363-75CE-8540D4627E34}"/>
                    </a:ext>
                  </a:extLst>
                </p14:cNvPr>
                <p14:cNvContentPartPr/>
                <p14:nvPr/>
              </p14:nvContentPartPr>
              <p14:xfrm>
                <a:off x="2149284" y="1993565"/>
                <a:ext cx="55800" cy="157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EEE411-48C2-0363-75CE-8540D4627E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40644" y="1984925"/>
                  <a:ext cx="73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059DCA-9337-1BDD-F114-0C8E94EA2E0D}"/>
                    </a:ext>
                  </a:extLst>
                </p14:cNvPr>
                <p14:cNvContentPartPr/>
                <p14:nvPr/>
              </p14:nvContentPartPr>
              <p14:xfrm>
                <a:off x="2129844" y="1886645"/>
                <a:ext cx="2160" cy="2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059DCA-9337-1BDD-F114-0C8E94EA2E0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20844" y="1878005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E051FFB-052C-C567-B537-2CB8C184ABA3}"/>
                    </a:ext>
                  </a:extLst>
                </p14:cNvPr>
                <p14:cNvContentPartPr/>
                <p14:nvPr/>
              </p14:nvContentPartPr>
              <p14:xfrm>
                <a:off x="2345844" y="1977365"/>
                <a:ext cx="135720" cy="154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E051FFB-052C-C567-B537-2CB8C184ABA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36844" y="1968365"/>
                  <a:ext cx="153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DA79497-E03F-FF69-9CD0-BCED5416CA58}"/>
                    </a:ext>
                  </a:extLst>
                </p14:cNvPr>
                <p14:cNvContentPartPr/>
                <p14:nvPr/>
              </p14:nvContentPartPr>
              <p14:xfrm>
                <a:off x="2560404" y="2001845"/>
                <a:ext cx="123840" cy="118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DA79497-E03F-FF69-9CD0-BCED5416CA5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51764" y="1992845"/>
                  <a:ext cx="141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CC0B080-F093-3380-D9E3-3AB66118D494}"/>
                    </a:ext>
                  </a:extLst>
                </p14:cNvPr>
                <p14:cNvContentPartPr/>
                <p14:nvPr/>
              </p14:nvContentPartPr>
              <p14:xfrm>
                <a:off x="2723484" y="1982405"/>
                <a:ext cx="34560" cy="142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CC0B080-F093-3380-D9E3-3AB66118D4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14844" y="1973765"/>
                  <a:ext cx="522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9B2C5D6-A918-1146-D92F-BE2F018C346B}"/>
              </a:ext>
            </a:extLst>
          </p:cNvPr>
          <p:cNvGrpSpPr/>
          <p:nvPr/>
        </p:nvGrpSpPr>
        <p:grpSpPr>
          <a:xfrm>
            <a:off x="3149724" y="1963685"/>
            <a:ext cx="462240" cy="189000"/>
            <a:chOff x="3149724" y="1963685"/>
            <a:chExt cx="46224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9B4101F-75B0-1F9C-5237-2DA4C6CE0486}"/>
                    </a:ext>
                  </a:extLst>
                </p14:cNvPr>
                <p14:cNvContentPartPr/>
                <p14:nvPr/>
              </p14:nvContentPartPr>
              <p14:xfrm>
                <a:off x="3149724" y="1963685"/>
                <a:ext cx="324360" cy="189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9B4101F-75B0-1F9C-5237-2DA4C6CE048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41084" y="1955045"/>
                  <a:ext cx="342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442511D-2F75-2C41-F4EA-C375C6088967}"/>
                    </a:ext>
                  </a:extLst>
                </p14:cNvPr>
                <p14:cNvContentPartPr/>
                <p14:nvPr/>
              </p14:nvContentPartPr>
              <p14:xfrm>
                <a:off x="3287604" y="1964765"/>
                <a:ext cx="151560" cy="29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442511D-2F75-2C41-F4EA-C375C608896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78604" y="1955765"/>
                  <a:ext cx="169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1F99D07-6526-096F-854F-71A29BBAFD96}"/>
                    </a:ext>
                  </a:extLst>
                </p14:cNvPr>
                <p14:cNvContentPartPr/>
                <p14:nvPr/>
              </p14:nvContentPartPr>
              <p14:xfrm>
                <a:off x="3588924" y="2003285"/>
                <a:ext cx="23040" cy="142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1F99D07-6526-096F-854F-71A29BBAFD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80284" y="1994645"/>
                  <a:ext cx="4068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94DA7AC-BE28-166F-7222-13B3B3532EBF}"/>
                  </a:ext>
                </a:extLst>
              </p14:cNvPr>
              <p14:cNvContentPartPr/>
              <p14:nvPr/>
            </p14:nvContentPartPr>
            <p14:xfrm>
              <a:off x="3759924" y="1970165"/>
              <a:ext cx="92880" cy="1422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94DA7AC-BE28-166F-7222-13B3B3532EB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750924" y="1961525"/>
                <a:ext cx="11052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0F8957B-850E-0034-CA65-78523D5C27DB}"/>
              </a:ext>
            </a:extLst>
          </p:cNvPr>
          <p:cNvGrpSpPr/>
          <p:nvPr/>
        </p:nvGrpSpPr>
        <p:grpSpPr>
          <a:xfrm>
            <a:off x="4299564" y="1828325"/>
            <a:ext cx="2363400" cy="468360"/>
            <a:chOff x="4299564" y="1828325"/>
            <a:chExt cx="236340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038CB07-1855-6AE0-C308-1FC06CC850B8}"/>
                    </a:ext>
                  </a:extLst>
                </p14:cNvPr>
                <p14:cNvContentPartPr/>
                <p14:nvPr/>
              </p14:nvContentPartPr>
              <p14:xfrm>
                <a:off x="4318644" y="1984205"/>
                <a:ext cx="6120" cy="138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038CB07-1855-6AE0-C308-1FC06CC850B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10004" y="1975205"/>
                  <a:ext cx="23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F04A2E2-63E9-2F1C-CCCD-CDFA5CBDBD83}"/>
                    </a:ext>
                  </a:extLst>
                </p14:cNvPr>
                <p14:cNvContentPartPr/>
                <p14:nvPr/>
              </p14:nvContentPartPr>
              <p14:xfrm>
                <a:off x="4299564" y="1909685"/>
                <a:ext cx="181440" cy="226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F04A2E2-63E9-2F1C-CCCD-CDFA5CBDBD8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90564" y="1901045"/>
                  <a:ext cx="199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E4F8004-859D-35E4-EA80-C1F3C0EAFE33}"/>
                    </a:ext>
                  </a:extLst>
                </p14:cNvPr>
                <p14:cNvContentPartPr/>
                <p14:nvPr/>
              </p14:nvContentPartPr>
              <p14:xfrm>
                <a:off x="4551204" y="1983125"/>
                <a:ext cx="166320" cy="176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E4F8004-859D-35E4-EA80-C1F3C0EAFE3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42564" y="1974485"/>
                  <a:ext cx="183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9D5984D-ECE7-E1A2-969B-C6E72000F724}"/>
                    </a:ext>
                  </a:extLst>
                </p14:cNvPr>
                <p14:cNvContentPartPr/>
                <p14:nvPr/>
              </p14:nvContentPartPr>
              <p14:xfrm>
                <a:off x="4708164" y="1964765"/>
                <a:ext cx="45360" cy="139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9D5984D-ECE7-E1A2-969B-C6E72000F72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99164" y="1956125"/>
                  <a:ext cx="63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CE25322-20D9-9E3F-951A-40EA9C0626CE}"/>
                    </a:ext>
                  </a:extLst>
                </p14:cNvPr>
                <p14:cNvContentPartPr/>
                <p14:nvPr/>
              </p14:nvContentPartPr>
              <p14:xfrm>
                <a:off x="4812924" y="1982765"/>
                <a:ext cx="119880" cy="313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CE25322-20D9-9E3F-951A-40EA9C0626C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03924" y="1973765"/>
                  <a:ext cx="137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5EB8F2F-F53B-4A90-C25F-47A4AF335F17}"/>
                    </a:ext>
                  </a:extLst>
                </p14:cNvPr>
                <p14:cNvContentPartPr/>
                <p14:nvPr/>
              </p14:nvContentPartPr>
              <p14:xfrm>
                <a:off x="4999404" y="1929485"/>
                <a:ext cx="141840" cy="237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5EB8F2F-F53B-4A90-C25F-47A4AF335F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90764" y="1920845"/>
                  <a:ext cx="159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BDA17F7-5A48-14C7-0BBA-44018D555465}"/>
                    </a:ext>
                  </a:extLst>
                </p14:cNvPr>
                <p14:cNvContentPartPr/>
                <p14:nvPr/>
              </p14:nvContentPartPr>
              <p14:xfrm>
                <a:off x="5145564" y="1968365"/>
                <a:ext cx="176400" cy="1602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BDA17F7-5A48-14C7-0BBA-44018D5554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136564" y="1959365"/>
                  <a:ext cx="194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89786C6-12CF-D7AB-43FC-A22CCA897AE8}"/>
                    </a:ext>
                  </a:extLst>
                </p14:cNvPr>
                <p14:cNvContentPartPr/>
                <p14:nvPr/>
              </p14:nvContentPartPr>
              <p14:xfrm>
                <a:off x="5344644" y="1862525"/>
                <a:ext cx="192600" cy="268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89786C6-12CF-D7AB-43FC-A22CCA897A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36004" y="1853525"/>
                  <a:ext cx="210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2FB97A3-82F2-9AB2-33C3-83106F89B143}"/>
                    </a:ext>
                  </a:extLst>
                </p14:cNvPr>
                <p14:cNvContentPartPr/>
                <p14:nvPr/>
              </p14:nvContentPartPr>
              <p14:xfrm>
                <a:off x="5644884" y="1926245"/>
                <a:ext cx="181800" cy="1879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2FB97A3-82F2-9AB2-33C3-83106F89B14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36244" y="1917605"/>
                  <a:ext cx="199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24D81FD-1DA7-C8C0-5F00-01FB8CABE669}"/>
                    </a:ext>
                  </a:extLst>
                </p14:cNvPr>
                <p14:cNvContentPartPr/>
                <p14:nvPr/>
              </p14:nvContentPartPr>
              <p14:xfrm>
                <a:off x="5651364" y="1828325"/>
                <a:ext cx="19800" cy="18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24D81FD-1DA7-C8C0-5F00-01FB8CABE66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42724" y="1819325"/>
                  <a:ext cx="37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6C37555-276A-D36C-E663-BC448387D4F1}"/>
                    </a:ext>
                  </a:extLst>
                </p14:cNvPr>
                <p14:cNvContentPartPr/>
                <p14:nvPr/>
              </p14:nvContentPartPr>
              <p14:xfrm>
                <a:off x="5927484" y="1945325"/>
                <a:ext cx="105480" cy="1674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6C37555-276A-D36C-E663-BC448387D4F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918844" y="1936685"/>
                  <a:ext cx="123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D76F72-91BA-F791-C821-6C248125878A}"/>
                    </a:ext>
                  </a:extLst>
                </p14:cNvPr>
                <p14:cNvContentPartPr/>
                <p14:nvPr/>
              </p14:nvContentPartPr>
              <p14:xfrm>
                <a:off x="6156804" y="1944605"/>
                <a:ext cx="155160" cy="1767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D76F72-91BA-F791-C821-6C248125878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48164" y="1935965"/>
                  <a:ext cx="17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B3A0D0A-1BFA-1695-06A3-DC0EBF91A053}"/>
                    </a:ext>
                  </a:extLst>
                </p14:cNvPr>
                <p14:cNvContentPartPr/>
                <p14:nvPr/>
              </p14:nvContentPartPr>
              <p14:xfrm>
                <a:off x="6351924" y="1954685"/>
                <a:ext cx="55440" cy="161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B3A0D0A-1BFA-1695-06A3-DC0EBF91A05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42924" y="1946045"/>
                  <a:ext cx="73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AB1A75F-E425-7C1D-DF17-B16F742DF823}"/>
                    </a:ext>
                  </a:extLst>
                </p14:cNvPr>
                <p14:cNvContentPartPr/>
                <p14:nvPr/>
              </p14:nvContentPartPr>
              <p14:xfrm>
                <a:off x="6510684" y="1934885"/>
                <a:ext cx="152280" cy="176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AB1A75F-E425-7C1D-DF17-B16F742DF82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01684" y="1926245"/>
                  <a:ext cx="1699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F5A9EA9-54F7-8EFA-7AB9-81FAD27C8EB9}"/>
              </a:ext>
            </a:extLst>
          </p:cNvPr>
          <p:cNvGrpSpPr/>
          <p:nvPr/>
        </p:nvGrpSpPr>
        <p:grpSpPr>
          <a:xfrm>
            <a:off x="7148244" y="1876925"/>
            <a:ext cx="399960" cy="369000"/>
            <a:chOff x="7148244" y="1876925"/>
            <a:chExt cx="3999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3084F7F-5620-E98D-B7F4-6596DF91A865}"/>
                    </a:ext>
                  </a:extLst>
                </p14:cNvPr>
                <p14:cNvContentPartPr/>
                <p14:nvPr/>
              </p14:nvContentPartPr>
              <p14:xfrm>
                <a:off x="7159044" y="1954685"/>
                <a:ext cx="128880" cy="165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3084F7F-5620-E98D-B7F4-6596DF91A8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50044" y="1946045"/>
                  <a:ext cx="146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8C7E811-F250-E04F-BF94-CD474D786F0A}"/>
                    </a:ext>
                  </a:extLst>
                </p14:cNvPr>
                <p14:cNvContentPartPr/>
                <p14:nvPr/>
              </p14:nvContentPartPr>
              <p14:xfrm>
                <a:off x="7148244" y="1876925"/>
                <a:ext cx="21240" cy="369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8C7E811-F250-E04F-BF94-CD474D786F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39244" y="1868285"/>
                  <a:ext cx="388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CAB0760-3B3A-CC28-E496-84E312E14560}"/>
                    </a:ext>
                  </a:extLst>
                </p14:cNvPr>
                <p14:cNvContentPartPr/>
                <p14:nvPr/>
              </p14:nvContentPartPr>
              <p14:xfrm>
                <a:off x="7400604" y="1907165"/>
                <a:ext cx="147600" cy="196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CAB0760-3B3A-CC28-E496-84E312E1456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91964" y="1898165"/>
                  <a:ext cx="1652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5F3B8C0-3298-DC39-C3FA-7C511BC2946D}"/>
              </a:ext>
            </a:extLst>
          </p:cNvPr>
          <p:cNvGrpSpPr/>
          <p:nvPr/>
        </p:nvGrpSpPr>
        <p:grpSpPr>
          <a:xfrm>
            <a:off x="7791204" y="1906445"/>
            <a:ext cx="689760" cy="194400"/>
            <a:chOff x="7791204" y="1906445"/>
            <a:chExt cx="68976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230AE61-0A3A-0099-1E51-4DFC81B0A893}"/>
                    </a:ext>
                  </a:extLst>
                </p14:cNvPr>
                <p14:cNvContentPartPr/>
                <p14:nvPr/>
              </p14:nvContentPartPr>
              <p14:xfrm>
                <a:off x="7791204" y="1913285"/>
                <a:ext cx="178560" cy="41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230AE61-0A3A-0099-1E51-4DFC81B0A8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782564" y="1904645"/>
                  <a:ext cx="196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70EAFEE-0352-1EE7-D146-1FDF6A2C98B0}"/>
                    </a:ext>
                  </a:extLst>
                </p14:cNvPr>
                <p14:cNvContentPartPr/>
                <p14:nvPr/>
              </p14:nvContentPartPr>
              <p14:xfrm>
                <a:off x="7897764" y="1906445"/>
                <a:ext cx="48240" cy="182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70EAFEE-0352-1EE7-D146-1FDF6A2C98B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89124" y="1897445"/>
                  <a:ext cx="65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4115C5F-C290-5D81-2DD9-479BAA6629D5}"/>
                    </a:ext>
                  </a:extLst>
                </p14:cNvPr>
                <p14:cNvContentPartPr/>
                <p14:nvPr/>
              </p14:nvContentPartPr>
              <p14:xfrm>
                <a:off x="8054004" y="1954685"/>
                <a:ext cx="182880" cy="146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4115C5F-C290-5D81-2DD9-479BAA6629D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045364" y="1946045"/>
                  <a:ext cx="200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8A03F3A-0E3E-0A17-6B83-0085EAF6B3A3}"/>
                    </a:ext>
                  </a:extLst>
                </p14:cNvPr>
                <p14:cNvContentPartPr/>
                <p14:nvPr/>
              </p14:nvContentPartPr>
              <p14:xfrm>
                <a:off x="8336244" y="1920845"/>
                <a:ext cx="144720" cy="129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8A03F3A-0E3E-0A17-6B83-0085EAF6B3A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327604" y="1912205"/>
                  <a:ext cx="1623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F33E46E-EF81-3B3F-9C9E-3EB8AEB5F04D}"/>
              </a:ext>
            </a:extLst>
          </p:cNvPr>
          <p:cNvGrpSpPr/>
          <p:nvPr/>
        </p:nvGrpSpPr>
        <p:grpSpPr>
          <a:xfrm>
            <a:off x="9007284" y="1828325"/>
            <a:ext cx="2058120" cy="407880"/>
            <a:chOff x="9007284" y="1828325"/>
            <a:chExt cx="205812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93BD67-A080-9EAD-D1EB-AB87F023D087}"/>
                    </a:ext>
                  </a:extLst>
                </p14:cNvPr>
                <p14:cNvContentPartPr/>
                <p14:nvPr/>
              </p14:nvContentPartPr>
              <p14:xfrm>
                <a:off x="9007284" y="1964765"/>
                <a:ext cx="360" cy="770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93BD67-A080-9EAD-D1EB-AB87F023D08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98644" y="1956125"/>
                  <a:ext cx="18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D55B064-174E-1B1D-A6BD-C9B80206CEDA}"/>
                    </a:ext>
                  </a:extLst>
                </p14:cNvPr>
                <p14:cNvContentPartPr/>
                <p14:nvPr/>
              </p14:nvContentPartPr>
              <p14:xfrm>
                <a:off x="9007284" y="1905005"/>
                <a:ext cx="159840" cy="208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D55B064-174E-1B1D-A6BD-C9B80206CED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998644" y="1896005"/>
                  <a:ext cx="177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448600B-5DCC-2B69-B36A-93D20AF9BAC4}"/>
                    </a:ext>
                  </a:extLst>
                </p14:cNvPr>
                <p14:cNvContentPartPr/>
                <p14:nvPr/>
              </p14:nvContentPartPr>
              <p14:xfrm>
                <a:off x="9271164" y="1952885"/>
                <a:ext cx="144360" cy="1209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448600B-5DCC-2B69-B36A-93D20AF9BAC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262524" y="1943885"/>
                  <a:ext cx="162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DA7C63F-4793-11B6-DCD2-EB570C9C7BFD}"/>
                    </a:ext>
                  </a:extLst>
                </p14:cNvPr>
                <p14:cNvContentPartPr/>
                <p14:nvPr/>
              </p14:nvContentPartPr>
              <p14:xfrm>
                <a:off x="9425604" y="1935245"/>
                <a:ext cx="49320" cy="148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DA7C63F-4793-11B6-DCD2-EB570C9C7BF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16604" y="1926605"/>
                  <a:ext cx="66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CD5D3CF-5233-953E-4794-CA6E97D420E7}"/>
                    </a:ext>
                  </a:extLst>
                </p14:cNvPr>
                <p14:cNvContentPartPr/>
                <p14:nvPr/>
              </p14:nvContentPartPr>
              <p14:xfrm>
                <a:off x="9573204" y="1966925"/>
                <a:ext cx="146520" cy="269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CD5D3CF-5233-953E-4794-CA6E97D420E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64564" y="1958285"/>
                  <a:ext cx="164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204B68B-6487-8E6E-DE1F-1569A7CE8AAD}"/>
                    </a:ext>
                  </a:extLst>
                </p14:cNvPr>
                <p14:cNvContentPartPr/>
                <p14:nvPr/>
              </p14:nvContentPartPr>
              <p14:xfrm>
                <a:off x="9772644" y="1926965"/>
                <a:ext cx="164520" cy="118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204B68B-6487-8E6E-DE1F-1569A7CE8AA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64004" y="1917965"/>
                  <a:ext cx="182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247363-2863-7F3E-93C6-A894592E7F74}"/>
                    </a:ext>
                  </a:extLst>
                </p14:cNvPr>
                <p14:cNvContentPartPr/>
                <p14:nvPr/>
              </p14:nvContentPartPr>
              <p14:xfrm>
                <a:off x="9970644" y="1954685"/>
                <a:ext cx="52920" cy="140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247363-2863-7F3E-93C6-A894592E7F7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61644" y="1946045"/>
                  <a:ext cx="70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AD4A282-27CE-194D-D039-CEB11E88CD86}"/>
                    </a:ext>
                  </a:extLst>
                </p14:cNvPr>
                <p14:cNvContentPartPr/>
                <p14:nvPr/>
              </p14:nvContentPartPr>
              <p14:xfrm>
                <a:off x="10117164" y="1984205"/>
                <a:ext cx="9000" cy="82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AD4A282-27CE-194D-D039-CEB11E88CD8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108164" y="1975205"/>
                  <a:ext cx="26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467B594-9CC7-4EB0-F6B7-67212532E1C4}"/>
                    </a:ext>
                  </a:extLst>
                </p14:cNvPr>
                <p14:cNvContentPartPr/>
                <p14:nvPr/>
              </p14:nvContentPartPr>
              <p14:xfrm>
                <a:off x="10087284" y="1952165"/>
                <a:ext cx="115200" cy="1605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467B594-9CC7-4EB0-F6B7-67212532E1C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78644" y="1943165"/>
                  <a:ext cx="132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796ED5C-D6CE-FD7C-33D4-EFF21DE9DBCF}"/>
                    </a:ext>
                  </a:extLst>
                </p14:cNvPr>
                <p14:cNvContentPartPr/>
                <p14:nvPr/>
              </p14:nvContentPartPr>
              <p14:xfrm>
                <a:off x="10325244" y="1917605"/>
                <a:ext cx="127800" cy="1026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796ED5C-D6CE-FD7C-33D4-EFF21DE9DB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16604" y="1908965"/>
                  <a:ext cx="145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BFC4526-E08C-2285-9569-354D69C0F3F7}"/>
                    </a:ext>
                  </a:extLst>
                </p14:cNvPr>
                <p14:cNvContentPartPr/>
                <p14:nvPr/>
              </p14:nvContentPartPr>
              <p14:xfrm>
                <a:off x="10466364" y="1954685"/>
                <a:ext cx="4320" cy="79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BFC4526-E08C-2285-9569-354D69C0F3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57724" y="1946045"/>
                  <a:ext cx="21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C710E6A-B3CA-4FD0-EF74-670C006DAE41}"/>
                    </a:ext>
                  </a:extLst>
                </p14:cNvPr>
                <p14:cNvContentPartPr/>
                <p14:nvPr/>
              </p14:nvContentPartPr>
              <p14:xfrm>
                <a:off x="10349724" y="1828325"/>
                <a:ext cx="25560" cy="8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C710E6A-B3CA-4FD0-EF74-670C006DAE4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41084" y="1819325"/>
                  <a:ext cx="4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20868B0-B855-74C1-25CD-AC7D79427443}"/>
                    </a:ext>
                  </a:extLst>
                </p14:cNvPr>
                <p14:cNvContentPartPr/>
                <p14:nvPr/>
              </p14:nvContentPartPr>
              <p14:xfrm>
                <a:off x="10583364" y="1924805"/>
                <a:ext cx="134640" cy="109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20868B0-B855-74C1-25CD-AC7D7942744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74364" y="1915805"/>
                  <a:ext cx="152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DDA38C8-FEC3-4B33-3893-5626C843840F}"/>
                    </a:ext>
                  </a:extLst>
                </p14:cNvPr>
                <p14:cNvContentPartPr/>
                <p14:nvPr/>
              </p14:nvContentPartPr>
              <p14:xfrm>
                <a:off x="10798644" y="1906445"/>
                <a:ext cx="266760" cy="135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DDA38C8-FEC3-4B33-3893-5626C843840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89644" y="1897445"/>
                  <a:ext cx="2844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388B1AE-DF3C-B6A8-DC5E-53731FA279D6}"/>
              </a:ext>
            </a:extLst>
          </p:cNvPr>
          <p:cNvGrpSpPr/>
          <p:nvPr/>
        </p:nvGrpSpPr>
        <p:grpSpPr>
          <a:xfrm>
            <a:off x="246324" y="2441405"/>
            <a:ext cx="988920" cy="459360"/>
            <a:chOff x="246324" y="2441405"/>
            <a:chExt cx="98892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99358E6-4B00-475A-4B3E-BCB3C7607E0B}"/>
                    </a:ext>
                  </a:extLst>
                </p14:cNvPr>
                <p14:cNvContentPartPr/>
                <p14:nvPr/>
              </p14:nvContentPartPr>
              <p14:xfrm>
                <a:off x="246324" y="2595845"/>
                <a:ext cx="197280" cy="166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99358E6-4B00-475A-4B3E-BCB3C7607E0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7324" y="2586845"/>
                  <a:ext cx="214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6E8B5FB-87CB-E99B-A123-B86D814769B6}"/>
                    </a:ext>
                  </a:extLst>
                </p14:cNvPr>
                <p14:cNvContentPartPr/>
                <p14:nvPr/>
              </p14:nvContentPartPr>
              <p14:xfrm>
                <a:off x="535764" y="2577485"/>
                <a:ext cx="106200" cy="178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6E8B5FB-87CB-E99B-A123-B86D814769B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7124" y="2568485"/>
                  <a:ext cx="123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217504F-B242-C0C3-C999-DEE40F060A69}"/>
                    </a:ext>
                  </a:extLst>
                </p14:cNvPr>
                <p14:cNvContentPartPr/>
                <p14:nvPr/>
              </p14:nvContentPartPr>
              <p14:xfrm>
                <a:off x="739164" y="2616365"/>
                <a:ext cx="41760" cy="146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217504F-B242-C0C3-C999-DEE40F060A6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0164" y="2607725"/>
                  <a:ext cx="59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7FE82CF-05AB-427F-D838-44EC64769CCA}"/>
                    </a:ext>
                  </a:extLst>
                </p14:cNvPr>
                <p14:cNvContentPartPr/>
                <p14:nvPr/>
              </p14:nvContentPartPr>
              <p14:xfrm>
                <a:off x="886764" y="2609885"/>
                <a:ext cx="121680" cy="2908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7FE82CF-05AB-427F-D838-44EC64769CC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78124" y="2601245"/>
                  <a:ext cx="139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D006D16-63BC-CB6D-D4DE-8A55C62A65CC}"/>
                    </a:ext>
                  </a:extLst>
                </p14:cNvPr>
                <p14:cNvContentPartPr/>
                <p14:nvPr/>
              </p14:nvContentPartPr>
              <p14:xfrm>
                <a:off x="1088004" y="2594045"/>
                <a:ext cx="111600" cy="139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D006D16-63BC-CB6D-D4DE-8A55C62A65C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9364" y="2585405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3E1F48D-8B17-127B-927E-74987AB52C7E}"/>
                    </a:ext>
                  </a:extLst>
                </p14:cNvPr>
                <p14:cNvContentPartPr/>
                <p14:nvPr/>
              </p14:nvContentPartPr>
              <p14:xfrm>
                <a:off x="1215804" y="2605205"/>
                <a:ext cx="19440" cy="102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3E1F48D-8B17-127B-927E-74987AB52C7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206804" y="2596205"/>
                  <a:ext cx="37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3110562-FF89-C598-756E-7ABFB63639A7}"/>
                    </a:ext>
                  </a:extLst>
                </p14:cNvPr>
                <p14:cNvContentPartPr/>
                <p14:nvPr/>
              </p14:nvContentPartPr>
              <p14:xfrm>
                <a:off x="1176564" y="2441405"/>
                <a:ext cx="360" cy="60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3110562-FF89-C598-756E-7ABFB63639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67924" y="2432405"/>
                  <a:ext cx="1800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2B443C4D-13D2-170F-22F4-80D8917A54D9}"/>
                  </a:ext>
                </a:extLst>
              </p14:cNvPr>
              <p14:cNvContentPartPr/>
              <p14:nvPr/>
            </p14:nvContentPartPr>
            <p14:xfrm>
              <a:off x="1423524" y="2723645"/>
              <a:ext cx="6480" cy="36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2B443C4D-13D2-170F-22F4-80D8917A54D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14524" y="2714645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4E221872-FFE5-6023-3094-707B21EDB7ED}"/>
                  </a:ext>
                </a:extLst>
              </p14:cNvPr>
              <p14:cNvContentPartPr/>
              <p14:nvPr/>
            </p14:nvContentPartPr>
            <p14:xfrm>
              <a:off x="3540684" y="1194725"/>
              <a:ext cx="2598120" cy="34344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4E221872-FFE5-6023-3094-707B21EDB7E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487044" y="1086725"/>
                <a:ext cx="270576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211C2E15-508F-AF5B-4EFB-3D3DC6CF4547}"/>
                  </a:ext>
                </a:extLst>
              </p14:cNvPr>
              <p14:cNvContentPartPr/>
              <p14:nvPr/>
            </p14:nvContentPartPr>
            <p14:xfrm>
              <a:off x="9163164" y="1331165"/>
              <a:ext cx="1239840" cy="1792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211C2E15-508F-AF5B-4EFB-3D3DC6CF4547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109164" y="1223165"/>
                <a:ext cx="13474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882AB875-76EE-2C73-C7F2-736BFEB45F71}"/>
                  </a:ext>
                </a:extLst>
              </p14:cNvPr>
              <p14:cNvContentPartPr/>
              <p14:nvPr/>
            </p14:nvContentPartPr>
            <p14:xfrm>
              <a:off x="231924" y="3636965"/>
              <a:ext cx="170280" cy="1479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882AB875-76EE-2C73-C7F2-736BFEB45F7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69284" y="3574325"/>
                <a:ext cx="29592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13FC572-6B70-5895-C83A-80486BFD188E}"/>
              </a:ext>
            </a:extLst>
          </p:cNvPr>
          <p:cNvGrpSpPr/>
          <p:nvPr/>
        </p:nvGrpSpPr>
        <p:grpSpPr>
          <a:xfrm>
            <a:off x="729084" y="3419165"/>
            <a:ext cx="486000" cy="362520"/>
            <a:chOff x="729084" y="3419165"/>
            <a:chExt cx="48600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39DB509-E7D8-0EDE-6A77-A463738725D4}"/>
                    </a:ext>
                  </a:extLst>
                </p14:cNvPr>
                <p14:cNvContentPartPr/>
                <p14:nvPr/>
              </p14:nvContentPartPr>
              <p14:xfrm>
                <a:off x="729084" y="3419165"/>
                <a:ext cx="301320" cy="33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39DB509-E7D8-0EDE-6A77-A463738725D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0084" y="3410525"/>
                  <a:ext cx="318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0F9F656-6AE5-D473-8D15-2FD74F89D4A9}"/>
                    </a:ext>
                  </a:extLst>
                </p14:cNvPr>
                <p14:cNvContentPartPr/>
                <p14:nvPr/>
              </p14:nvContentPartPr>
              <p14:xfrm>
                <a:off x="875244" y="3453005"/>
                <a:ext cx="104040" cy="3286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0F9F656-6AE5-D473-8D15-2FD74F89D4A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66244" y="3444005"/>
                  <a:ext cx="121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E51C151-BC7D-22DA-44FA-B6C27FB075EA}"/>
                    </a:ext>
                  </a:extLst>
                </p14:cNvPr>
                <p14:cNvContentPartPr/>
                <p14:nvPr/>
              </p14:nvContentPartPr>
              <p14:xfrm>
                <a:off x="1100604" y="3645605"/>
                <a:ext cx="114480" cy="1177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E51C151-BC7D-22DA-44FA-B6C27FB075E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91964" y="3636965"/>
                  <a:ext cx="1321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F5AAA1D-A98A-7E45-63D9-0E22DAF43BE0}"/>
              </a:ext>
            </a:extLst>
          </p:cNvPr>
          <p:cNvGrpSpPr/>
          <p:nvPr/>
        </p:nvGrpSpPr>
        <p:grpSpPr>
          <a:xfrm>
            <a:off x="1536564" y="3627965"/>
            <a:ext cx="145440" cy="103320"/>
            <a:chOff x="1536564" y="3627965"/>
            <a:chExt cx="145440" cy="10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B39DC56-49E4-A18F-242B-5084B988335D}"/>
                    </a:ext>
                  </a:extLst>
                </p14:cNvPr>
                <p14:cNvContentPartPr/>
                <p14:nvPr/>
              </p14:nvContentPartPr>
              <p14:xfrm>
                <a:off x="1536564" y="3631205"/>
                <a:ext cx="145440" cy="266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B39DC56-49E4-A18F-242B-5084B988335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27564" y="3622565"/>
                  <a:ext cx="163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13F99C7-B73B-2508-DAB3-EC166FA6AE72}"/>
                    </a:ext>
                  </a:extLst>
                </p14:cNvPr>
                <p14:cNvContentPartPr/>
                <p14:nvPr/>
              </p14:nvContentPartPr>
              <p14:xfrm>
                <a:off x="1643484" y="3627965"/>
                <a:ext cx="21240" cy="103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13F99C7-B73B-2508-DAB3-EC166FA6AE7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34844" y="3619325"/>
                  <a:ext cx="388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8061F6B-1648-2F41-71A4-03287D38958F}"/>
              </a:ext>
            </a:extLst>
          </p:cNvPr>
          <p:cNvGrpSpPr/>
          <p:nvPr/>
        </p:nvGrpSpPr>
        <p:grpSpPr>
          <a:xfrm>
            <a:off x="1852644" y="3443285"/>
            <a:ext cx="955800" cy="345240"/>
            <a:chOff x="1852644" y="3443285"/>
            <a:chExt cx="9558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6D42A98-8F28-9467-8072-4FC87841D16F}"/>
                    </a:ext>
                  </a:extLst>
                </p14:cNvPr>
                <p14:cNvContentPartPr/>
                <p14:nvPr/>
              </p14:nvContentPartPr>
              <p14:xfrm>
                <a:off x="1852644" y="3608525"/>
                <a:ext cx="156240" cy="138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6D42A98-8F28-9467-8072-4FC87841D16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43644" y="3599525"/>
                  <a:ext cx="173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12CC23E-5A1C-D929-E8DB-9909C8EAC8B4}"/>
                    </a:ext>
                  </a:extLst>
                </p14:cNvPr>
                <p14:cNvContentPartPr/>
                <p14:nvPr/>
              </p14:nvContentPartPr>
              <p14:xfrm>
                <a:off x="2042364" y="3532565"/>
                <a:ext cx="177120" cy="2559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12CC23E-5A1C-D929-E8DB-9909C8EAC8B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033724" y="3523565"/>
                  <a:ext cx="194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E4A9CA4-E130-2EEE-A37A-C26BEA29E878}"/>
                    </a:ext>
                  </a:extLst>
                </p14:cNvPr>
                <p14:cNvContentPartPr/>
                <p14:nvPr/>
              </p14:nvContentPartPr>
              <p14:xfrm>
                <a:off x="2334324" y="3599165"/>
                <a:ext cx="32040" cy="1490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E4A9CA4-E130-2EEE-A37A-C26BEA29E87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25324" y="3590165"/>
                  <a:ext cx="49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2AA0C15-D793-8BD4-9427-9DD2F8CEF021}"/>
                    </a:ext>
                  </a:extLst>
                </p14:cNvPr>
                <p14:cNvContentPartPr/>
                <p14:nvPr/>
              </p14:nvContentPartPr>
              <p14:xfrm>
                <a:off x="2460684" y="3599165"/>
                <a:ext cx="18000" cy="1137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2AA0C15-D793-8BD4-9427-9DD2F8CEF02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452044" y="3590165"/>
                  <a:ext cx="35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F509545-55CC-39FD-D2EB-96CDF267BDDF}"/>
                    </a:ext>
                  </a:extLst>
                </p14:cNvPr>
                <p14:cNvContentPartPr/>
                <p14:nvPr/>
              </p14:nvContentPartPr>
              <p14:xfrm>
                <a:off x="2483004" y="3589085"/>
                <a:ext cx="106920" cy="961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F509545-55CC-39FD-D2EB-96CDF267BDD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474364" y="3580085"/>
                  <a:ext cx="124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6290726-8994-5EC1-EA67-B30E11F32127}"/>
                    </a:ext>
                  </a:extLst>
                </p14:cNvPr>
                <p14:cNvContentPartPr/>
                <p14:nvPr/>
              </p14:nvContentPartPr>
              <p14:xfrm>
                <a:off x="2686404" y="3596285"/>
                <a:ext cx="122040" cy="1213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6290726-8994-5EC1-EA67-B30E11F3212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677764" y="3587645"/>
                  <a:ext cx="139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00A97DE-DA5A-38DF-3BFC-D059994CC705}"/>
                    </a:ext>
                  </a:extLst>
                </p14:cNvPr>
                <p14:cNvContentPartPr/>
                <p14:nvPr/>
              </p14:nvContentPartPr>
              <p14:xfrm>
                <a:off x="2742924" y="3443285"/>
                <a:ext cx="360" cy="118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00A97DE-DA5A-38DF-3BFC-D059994CC70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733924" y="3434285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1478BDA-9A3B-17AE-C0B6-9D37A4B9E6B4}"/>
              </a:ext>
            </a:extLst>
          </p:cNvPr>
          <p:cNvGrpSpPr/>
          <p:nvPr/>
        </p:nvGrpSpPr>
        <p:grpSpPr>
          <a:xfrm>
            <a:off x="3325764" y="3365525"/>
            <a:ext cx="1325880" cy="355680"/>
            <a:chOff x="3325764" y="3365525"/>
            <a:chExt cx="132588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9C3B68C-7744-0F46-8BDC-4D03AC221439}"/>
                    </a:ext>
                  </a:extLst>
                </p14:cNvPr>
                <p14:cNvContentPartPr/>
                <p14:nvPr/>
              </p14:nvContentPartPr>
              <p14:xfrm>
                <a:off x="3325764" y="3547685"/>
                <a:ext cx="130680" cy="139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9C3B68C-7744-0F46-8BDC-4D03AC22143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16764" y="3539045"/>
                  <a:ext cx="148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140ACA0-B556-B062-261B-D74F2DA98FD2}"/>
                    </a:ext>
                  </a:extLst>
                </p14:cNvPr>
                <p14:cNvContentPartPr/>
                <p14:nvPr/>
              </p14:nvContentPartPr>
              <p14:xfrm>
                <a:off x="3463284" y="3550205"/>
                <a:ext cx="22680" cy="136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140ACA0-B556-B062-261B-D74F2DA98FD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54284" y="3541565"/>
                  <a:ext cx="40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4369DFD-E254-24F6-3264-E782150F92A3}"/>
                    </a:ext>
                  </a:extLst>
                </p14:cNvPr>
                <p14:cNvContentPartPr/>
                <p14:nvPr/>
              </p14:nvContentPartPr>
              <p14:xfrm>
                <a:off x="3610524" y="3599165"/>
                <a:ext cx="18000" cy="75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4369DFD-E254-24F6-3264-E782150F92A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601524" y="3590165"/>
                  <a:ext cx="35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CD198EE-FBE8-9D3B-6AA1-FE23707AE36B}"/>
                    </a:ext>
                  </a:extLst>
                </p14:cNvPr>
                <p14:cNvContentPartPr/>
                <p14:nvPr/>
              </p14:nvContentPartPr>
              <p14:xfrm>
                <a:off x="3618444" y="3535085"/>
                <a:ext cx="154440" cy="186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CD198EE-FBE8-9D3B-6AA1-FE23707AE36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09444" y="3526085"/>
                  <a:ext cx="172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EA398C5-70B4-D9FB-7856-C0398C2C71DF}"/>
                    </a:ext>
                  </a:extLst>
                </p14:cNvPr>
                <p14:cNvContentPartPr/>
                <p14:nvPr/>
              </p14:nvContentPartPr>
              <p14:xfrm>
                <a:off x="3880884" y="3501605"/>
                <a:ext cx="135000" cy="129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EA398C5-70B4-D9FB-7856-C0398C2C71D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71884" y="3492965"/>
                  <a:ext cx="152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7075864-1377-39EB-E135-D6E77CF5A605}"/>
                    </a:ext>
                  </a:extLst>
                </p14:cNvPr>
                <p14:cNvContentPartPr/>
                <p14:nvPr/>
              </p14:nvContentPartPr>
              <p14:xfrm>
                <a:off x="4075644" y="3468845"/>
                <a:ext cx="130680" cy="181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7075864-1377-39EB-E135-D6E77CF5A60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66644" y="3460205"/>
                  <a:ext cx="148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D0D3E02-8614-6B58-718F-6EC1C20A4931}"/>
                    </a:ext>
                  </a:extLst>
                </p14:cNvPr>
                <p14:cNvContentPartPr/>
                <p14:nvPr/>
              </p14:nvContentPartPr>
              <p14:xfrm>
                <a:off x="4321164" y="3520685"/>
                <a:ext cx="140760" cy="1738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D0D3E02-8614-6B58-718F-6EC1C20A493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12524" y="3512045"/>
                  <a:ext cx="158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292FD50-CDA4-087C-F5F6-8185D3EC7DC0}"/>
                    </a:ext>
                  </a:extLst>
                </p14:cNvPr>
                <p14:cNvContentPartPr/>
                <p14:nvPr/>
              </p14:nvContentPartPr>
              <p14:xfrm>
                <a:off x="4357884" y="3365525"/>
                <a:ext cx="7920" cy="468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292FD50-CDA4-087C-F5F6-8185D3EC7DC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348884" y="3356885"/>
                  <a:ext cx="25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6635A37-E2DD-A378-51D0-75E2FEDAC056}"/>
                    </a:ext>
                  </a:extLst>
                </p14:cNvPr>
                <p14:cNvContentPartPr/>
                <p14:nvPr/>
              </p14:nvContentPartPr>
              <p14:xfrm>
                <a:off x="4495404" y="3422405"/>
                <a:ext cx="156240" cy="2631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6635A37-E2DD-A378-51D0-75E2FEDAC05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86404" y="3413405"/>
                  <a:ext cx="17388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4660C16-B9C3-6B92-5549-CD327A5507C8}"/>
              </a:ext>
            </a:extLst>
          </p:cNvPr>
          <p:cNvGrpSpPr/>
          <p:nvPr/>
        </p:nvGrpSpPr>
        <p:grpSpPr>
          <a:xfrm>
            <a:off x="4805004" y="3336005"/>
            <a:ext cx="861120" cy="432360"/>
            <a:chOff x="4805004" y="3336005"/>
            <a:chExt cx="86112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B886B9A-A570-F054-6BC2-A732A42AC025}"/>
                    </a:ext>
                  </a:extLst>
                </p14:cNvPr>
                <p14:cNvContentPartPr/>
                <p14:nvPr/>
              </p14:nvContentPartPr>
              <p14:xfrm>
                <a:off x="4805004" y="3462005"/>
                <a:ext cx="88200" cy="179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B886B9A-A570-F054-6BC2-A732A42AC02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96364" y="3453365"/>
                  <a:ext cx="105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35AB5CA-048E-B29E-EF1A-DA3748F7C4AD}"/>
                    </a:ext>
                  </a:extLst>
                </p14:cNvPr>
                <p14:cNvContentPartPr/>
                <p14:nvPr/>
              </p14:nvContentPartPr>
              <p14:xfrm>
                <a:off x="4992204" y="3459845"/>
                <a:ext cx="203040" cy="131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35AB5CA-048E-B29E-EF1A-DA3748F7C4A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83564" y="3451205"/>
                  <a:ext cx="220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AD9FCFF-8076-FCDB-22D9-1805E591CF5F}"/>
                    </a:ext>
                  </a:extLst>
                </p14:cNvPr>
                <p14:cNvContentPartPr/>
                <p14:nvPr/>
              </p14:nvContentPartPr>
              <p14:xfrm>
                <a:off x="5253204" y="3511325"/>
                <a:ext cx="152640" cy="993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AD9FCFF-8076-FCDB-22D9-1805E591CF5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244204" y="3502325"/>
                  <a:ext cx="170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002D767-697C-758C-9B82-848B2E1CEB7A}"/>
                    </a:ext>
                  </a:extLst>
                </p14:cNvPr>
                <p14:cNvContentPartPr/>
                <p14:nvPr/>
              </p14:nvContentPartPr>
              <p14:xfrm>
                <a:off x="5281644" y="3336005"/>
                <a:ext cx="360" cy="4323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002D767-697C-758C-9B82-848B2E1CEB7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272644" y="3327365"/>
                  <a:ext cx="180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65AF566-290B-B4CB-2776-B5489E15AC4F}"/>
                    </a:ext>
                  </a:extLst>
                </p14:cNvPr>
                <p14:cNvContentPartPr/>
                <p14:nvPr/>
              </p14:nvContentPartPr>
              <p14:xfrm>
                <a:off x="5493684" y="3469925"/>
                <a:ext cx="134280" cy="170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65AF566-290B-B4CB-2776-B5489E15AC4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484684" y="3461285"/>
                  <a:ext cx="151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796518C-10AD-49E8-65B3-E93F5381B394}"/>
                    </a:ext>
                  </a:extLst>
                </p14:cNvPr>
                <p14:cNvContentPartPr/>
                <p14:nvPr/>
              </p14:nvContentPartPr>
              <p14:xfrm>
                <a:off x="5642724" y="3521045"/>
                <a:ext cx="23400" cy="129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796518C-10AD-49E8-65B3-E93F5381B39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634084" y="3512045"/>
                  <a:ext cx="410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C79B128-3078-B540-6C83-98B142815CE2}"/>
              </a:ext>
            </a:extLst>
          </p:cNvPr>
          <p:cNvGrpSpPr/>
          <p:nvPr/>
        </p:nvGrpSpPr>
        <p:grpSpPr>
          <a:xfrm>
            <a:off x="5933604" y="3457685"/>
            <a:ext cx="603720" cy="244440"/>
            <a:chOff x="5933604" y="3457685"/>
            <a:chExt cx="60372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3CA40B8-7FCA-B279-878E-FBD1FA017504}"/>
                    </a:ext>
                  </a:extLst>
                </p14:cNvPr>
                <p14:cNvContentPartPr/>
                <p14:nvPr/>
              </p14:nvContentPartPr>
              <p14:xfrm>
                <a:off x="5933604" y="3511325"/>
                <a:ext cx="360" cy="730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3CA40B8-7FCA-B279-878E-FBD1FA01750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924964" y="3502325"/>
                  <a:ext cx="18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FA14640-05D9-D57C-D17A-ACF8D7EEF07A}"/>
                    </a:ext>
                  </a:extLst>
                </p14:cNvPr>
                <p14:cNvContentPartPr/>
                <p14:nvPr/>
              </p14:nvContentPartPr>
              <p14:xfrm>
                <a:off x="5933604" y="3459485"/>
                <a:ext cx="161640" cy="2426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FA14640-05D9-D57C-D17A-ACF8D7EEF07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924964" y="3450845"/>
                  <a:ext cx="179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372F9A7-0B3A-CDD0-1240-BDB0D5972AED}"/>
                    </a:ext>
                  </a:extLst>
                </p14:cNvPr>
                <p14:cNvContentPartPr/>
                <p14:nvPr/>
              </p14:nvContentPartPr>
              <p14:xfrm>
                <a:off x="6197844" y="3472805"/>
                <a:ext cx="112680" cy="1440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372F9A7-0B3A-CDD0-1240-BDB0D5972AE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188844" y="3464165"/>
                  <a:ext cx="130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86580D5-858F-5563-520B-9395D8B8BA92}"/>
                    </a:ext>
                  </a:extLst>
                </p14:cNvPr>
                <p14:cNvContentPartPr/>
                <p14:nvPr/>
              </p14:nvContentPartPr>
              <p14:xfrm>
                <a:off x="6370644" y="3457685"/>
                <a:ext cx="166680" cy="1638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86580D5-858F-5563-520B-9395D8B8BA9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62004" y="3449045"/>
                  <a:ext cx="1843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3517BF6-09A2-6001-AFEB-E83D8FD53D76}"/>
              </a:ext>
            </a:extLst>
          </p:cNvPr>
          <p:cNvGrpSpPr/>
          <p:nvPr/>
        </p:nvGrpSpPr>
        <p:grpSpPr>
          <a:xfrm>
            <a:off x="7013244" y="3479645"/>
            <a:ext cx="438840" cy="328320"/>
            <a:chOff x="7013244" y="3479645"/>
            <a:chExt cx="4388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3755ADD-7283-86D6-07C1-B0E60367C56D}"/>
                    </a:ext>
                  </a:extLst>
                </p14:cNvPr>
                <p14:cNvContentPartPr/>
                <p14:nvPr/>
              </p14:nvContentPartPr>
              <p14:xfrm>
                <a:off x="7022964" y="3530405"/>
                <a:ext cx="10440" cy="2397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3755ADD-7283-86D6-07C1-B0E60367C56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13964" y="3521765"/>
                  <a:ext cx="28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B2FC398-9CBD-1D69-5CF3-58F34DF8FD03}"/>
                    </a:ext>
                  </a:extLst>
                </p14:cNvPr>
                <p14:cNvContentPartPr/>
                <p14:nvPr/>
              </p14:nvContentPartPr>
              <p14:xfrm>
                <a:off x="7013244" y="3479645"/>
                <a:ext cx="167040" cy="1774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B2FC398-9CBD-1D69-5CF3-58F34DF8FD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04244" y="3471005"/>
                  <a:ext cx="184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90491C1-D257-4746-5852-079CDC1F5ED8}"/>
                    </a:ext>
                  </a:extLst>
                </p14:cNvPr>
                <p14:cNvContentPartPr/>
                <p14:nvPr/>
              </p14:nvContentPartPr>
              <p14:xfrm>
                <a:off x="7322124" y="3539405"/>
                <a:ext cx="129960" cy="2685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90491C1-D257-4746-5852-079CDC1F5E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13484" y="3530405"/>
                  <a:ext cx="14760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017D896-E196-9919-F08B-C3F2B3DA9276}"/>
                  </a:ext>
                </a:extLst>
              </p14:cNvPr>
              <p14:cNvContentPartPr/>
              <p14:nvPr/>
            </p14:nvContentPartPr>
            <p14:xfrm>
              <a:off x="7626324" y="3530405"/>
              <a:ext cx="360" cy="7740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017D896-E196-9919-F08B-C3F2B3DA9276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617324" y="3521765"/>
                <a:ext cx="180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924825AE-D3C4-E7E8-F89D-E42A5870FF61}"/>
                  </a:ext>
                </a:extLst>
              </p14:cNvPr>
              <p14:cNvContentPartPr/>
              <p14:nvPr/>
            </p14:nvContentPartPr>
            <p14:xfrm>
              <a:off x="7604364" y="3390005"/>
              <a:ext cx="12240" cy="468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924825AE-D3C4-E7E8-F89D-E42A5870FF6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595724" y="3381365"/>
                <a:ext cx="298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68E23D68-DAF9-E012-9F1F-99B393043217}"/>
              </a:ext>
            </a:extLst>
          </p:cNvPr>
          <p:cNvGrpSpPr/>
          <p:nvPr/>
        </p:nvGrpSpPr>
        <p:grpSpPr>
          <a:xfrm>
            <a:off x="7785804" y="3453005"/>
            <a:ext cx="1162800" cy="359640"/>
            <a:chOff x="7785804" y="3453005"/>
            <a:chExt cx="116280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D5770D1-44B9-3E37-5BD7-1982218F682F}"/>
                    </a:ext>
                  </a:extLst>
                </p14:cNvPr>
                <p14:cNvContentPartPr/>
                <p14:nvPr/>
              </p14:nvContentPartPr>
              <p14:xfrm>
                <a:off x="7785804" y="3507725"/>
                <a:ext cx="178560" cy="1699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D5770D1-44B9-3E37-5BD7-1982218F682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77164" y="3499085"/>
                  <a:ext cx="19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9AE28AA-28CC-5A30-4221-59797DF21013}"/>
                    </a:ext>
                  </a:extLst>
                </p14:cNvPr>
                <p14:cNvContentPartPr/>
                <p14:nvPr/>
              </p14:nvContentPartPr>
              <p14:xfrm>
                <a:off x="8044644" y="3530405"/>
                <a:ext cx="12240" cy="1656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9AE28AA-28CC-5A30-4221-59797DF2101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35644" y="3521765"/>
                  <a:ext cx="2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00A0174-CDA3-4BC4-64F8-9FF2B8DDCF0C}"/>
                    </a:ext>
                  </a:extLst>
                </p14:cNvPr>
                <p14:cNvContentPartPr/>
                <p14:nvPr/>
              </p14:nvContentPartPr>
              <p14:xfrm>
                <a:off x="8081004" y="3526085"/>
                <a:ext cx="106920" cy="1742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00A0174-CDA3-4BC4-64F8-9FF2B8DDCF0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072364" y="3517085"/>
                  <a:ext cx="12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A5EB812-863E-1708-3005-86EE72BA09DD}"/>
                    </a:ext>
                  </a:extLst>
                </p14:cNvPr>
                <p14:cNvContentPartPr/>
                <p14:nvPr/>
              </p14:nvContentPartPr>
              <p14:xfrm>
                <a:off x="8216724" y="3539405"/>
                <a:ext cx="122400" cy="1515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A5EB812-863E-1708-3005-86EE72BA09D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07724" y="3530405"/>
                  <a:ext cx="140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DE2602B-79F7-B4CF-D244-35EB3E4B991E}"/>
                    </a:ext>
                  </a:extLst>
                </p14:cNvPr>
                <p14:cNvContentPartPr/>
                <p14:nvPr/>
              </p14:nvContentPartPr>
              <p14:xfrm>
                <a:off x="8393844" y="3580445"/>
                <a:ext cx="129240" cy="1285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DE2602B-79F7-B4CF-D244-35EB3E4B991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85204" y="3571445"/>
                  <a:ext cx="146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1FB5017-8237-3C23-A1A1-48B86F4DAF33}"/>
                    </a:ext>
                  </a:extLst>
                </p14:cNvPr>
                <p14:cNvContentPartPr/>
                <p14:nvPr/>
              </p14:nvContentPartPr>
              <p14:xfrm>
                <a:off x="8588964" y="3540845"/>
                <a:ext cx="151920" cy="1400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1FB5017-8237-3C23-A1A1-48B86F4DAF3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80324" y="3531845"/>
                  <a:ext cx="169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415E19F-E6D9-2F6C-169D-CB01B7011ACB}"/>
                    </a:ext>
                  </a:extLst>
                </p14:cNvPr>
                <p14:cNvContentPartPr/>
                <p14:nvPr/>
              </p14:nvContentPartPr>
              <p14:xfrm>
                <a:off x="8617044" y="3453005"/>
                <a:ext cx="40320" cy="359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415E19F-E6D9-2F6C-169D-CB01B7011AC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8404" y="3444005"/>
                  <a:ext cx="57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1C79964-601C-065B-3D77-6885EFBD5138}"/>
                    </a:ext>
                  </a:extLst>
                </p14:cNvPr>
                <p14:cNvContentPartPr/>
                <p14:nvPr/>
              </p14:nvContentPartPr>
              <p14:xfrm>
                <a:off x="8824404" y="3579365"/>
                <a:ext cx="124200" cy="1548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1C79964-601C-065B-3D77-6885EFBD513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15764" y="3570365"/>
                  <a:ext cx="141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C99F141C-BB0B-7F8C-C242-3605F1C84BA3}"/>
              </a:ext>
            </a:extLst>
          </p:cNvPr>
          <p:cNvGrpSpPr/>
          <p:nvPr/>
        </p:nvGrpSpPr>
        <p:grpSpPr>
          <a:xfrm>
            <a:off x="9503724" y="3482165"/>
            <a:ext cx="583920" cy="383760"/>
            <a:chOff x="9503724" y="3482165"/>
            <a:chExt cx="58392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A2D5E43-5ECA-8E95-5FF9-FFA656C60A92}"/>
                    </a:ext>
                  </a:extLst>
                </p14:cNvPr>
                <p14:cNvContentPartPr/>
                <p14:nvPr/>
              </p14:nvContentPartPr>
              <p14:xfrm>
                <a:off x="9503724" y="3608525"/>
                <a:ext cx="125280" cy="1321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A2D5E43-5ECA-8E95-5FF9-FFA656C60A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94724" y="3599885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592E59F-F412-BFC8-E927-3F68A86DCD30}"/>
                    </a:ext>
                  </a:extLst>
                </p14:cNvPr>
                <p14:cNvContentPartPr/>
                <p14:nvPr/>
              </p14:nvContentPartPr>
              <p14:xfrm>
                <a:off x="9503724" y="3482165"/>
                <a:ext cx="68400" cy="3837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592E59F-F412-BFC8-E927-3F68A86DCD3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94724" y="3473525"/>
                  <a:ext cx="860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DA607F5-897B-91D6-7B72-218D3704EA43}"/>
                    </a:ext>
                  </a:extLst>
                </p14:cNvPr>
                <p14:cNvContentPartPr/>
                <p14:nvPr/>
              </p14:nvContentPartPr>
              <p14:xfrm>
                <a:off x="9762204" y="3613925"/>
                <a:ext cx="138600" cy="1821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DA607F5-897B-91D6-7B72-218D3704EA4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53564" y="3604925"/>
                  <a:ext cx="156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DE43AC9-5C99-2237-62CC-FA3F6C8A2FF9}"/>
                    </a:ext>
                  </a:extLst>
                </p14:cNvPr>
                <p14:cNvContentPartPr/>
                <p14:nvPr/>
              </p14:nvContentPartPr>
              <p14:xfrm>
                <a:off x="9941124" y="3617885"/>
                <a:ext cx="146520" cy="1688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DE43AC9-5C99-2237-62CC-FA3F6C8A2FF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932484" y="3609245"/>
                  <a:ext cx="16416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46815885-9736-2301-F42F-730B810D6BE5}"/>
                  </a:ext>
                </a:extLst>
              </p14:cNvPr>
              <p14:cNvContentPartPr/>
              <p14:nvPr/>
            </p14:nvContentPartPr>
            <p14:xfrm>
              <a:off x="10260084" y="3671525"/>
              <a:ext cx="148320" cy="9216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46815885-9736-2301-F42F-730B810D6BE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251444" y="3662885"/>
                <a:ext cx="1659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CDBFC32-67FA-A0AC-A7BD-2B7B9C358DDD}"/>
                  </a:ext>
                </a:extLst>
              </p14:cNvPr>
              <p14:cNvContentPartPr/>
              <p14:nvPr/>
            </p14:nvContentPartPr>
            <p14:xfrm>
              <a:off x="10369524" y="3501605"/>
              <a:ext cx="4320" cy="3636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CDBFC32-67FA-A0AC-A7BD-2B7B9C358DD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360524" y="3492965"/>
                <a:ext cx="219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oup 311">
            <a:extLst>
              <a:ext uri="{FF2B5EF4-FFF2-40B4-BE49-F238E27FC236}">
                <a16:creationId xmlns:a16="http://schemas.microsoft.com/office/drawing/2014/main" id="{6BE8B45E-4FAC-295C-3464-FEF00B7CAB2F}"/>
              </a:ext>
            </a:extLst>
          </p:cNvPr>
          <p:cNvGrpSpPr/>
          <p:nvPr/>
        </p:nvGrpSpPr>
        <p:grpSpPr>
          <a:xfrm>
            <a:off x="10738884" y="3609965"/>
            <a:ext cx="535320" cy="205200"/>
            <a:chOff x="10738884" y="3609965"/>
            <a:chExt cx="5353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44400C8-EFD9-D075-0F32-9AB2DB27CCDE}"/>
                    </a:ext>
                  </a:extLst>
                </p14:cNvPr>
                <p14:cNvContentPartPr/>
                <p14:nvPr/>
              </p14:nvContentPartPr>
              <p14:xfrm>
                <a:off x="10738884" y="3618245"/>
                <a:ext cx="135000" cy="135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44400C8-EFD9-D075-0F32-9AB2DB27CCD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730244" y="3609605"/>
                  <a:ext cx="15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855A9E4-D322-5AEA-C321-A33D750EFF2D}"/>
                    </a:ext>
                  </a:extLst>
                </p14:cNvPr>
                <p14:cNvContentPartPr/>
                <p14:nvPr/>
              </p14:nvContentPartPr>
              <p14:xfrm>
                <a:off x="10943004" y="3626525"/>
                <a:ext cx="146880" cy="1886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855A9E4-D322-5AEA-C321-A33D750EFF2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34364" y="3617885"/>
                  <a:ext cx="164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C8CE7A8-4170-ED59-1380-7CF8A7A6DEFB}"/>
                    </a:ext>
                  </a:extLst>
                </p14:cNvPr>
                <p14:cNvContentPartPr/>
                <p14:nvPr/>
              </p14:nvContentPartPr>
              <p14:xfrm>
                <a:off x="11157204" y="3609965"/>
                <a:ext cx="117000" cy="1342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C8CE7A8-4170-ED59-1380-7CF8A7A6DE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148204" y="3601325"/>
                  <a:ext cx="1346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61661FA-4DF6-374C-8E37-C92DC0C79C8E}"/>
              </a:ext>
            </a:extLst>
          </p:cNvPr>
          <p:cNvGrpSpPr/>
          <p:nvPr/>
        </p:nvGrpSpPr>
        <p:grpSpPr>
          <a:xfrm>
            <a:off x="299604" y="4221245"/>
            <a:ext cx="1629720" cy="246240"/>
            <a:chOff x="299604" y="4221245"/>
            <a:chExt cx="162972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E6A3501-C29C-80C0-7336-D77950C4EBCD}"/>
                    </a:ext>
                  </a:extLst>
                </p14:cNvPr>
                <p14:cNvContentPartPr/>
                <p14:nvPr/>
              </p14:nvContentPartPr>
              <p14:xfrm>
                <a:off x="299604" y="4251125"/>
                <a:ext cx="96480" cy="1969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E6A3501-C29C-80C0-7336-D77950C4EBC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90964" y="4242485"/>
                  <a:ext cx="114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04EB08E-B212-55B6-320B-D262AEB7F93B}"/>
                    </a:ext>
                  </a:extLst>
                </p14:cNvPr>
                <p14:cNvContentPartPr/>
                <p14:nvPr/>
              </p14:nvContentPartPr>
              <p14:xfrm>
                <a:off x="524964" y="4299365"/>
                <a:ext cx="16920" cy="1249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04EB08E-B212-55B6-320B-D262AEB7F93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5964" y="4290725"/>
                  <a:ext cx="3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C52FAFE-1FDD-CD3E-C6A6-D4F7F54E8373}"/>
                    </a:ext>
                  </a:extLst>
                </p14:cNvPr>
                <p14:cNvContentPartPr/>
                <p14:nvPr/>
              </p14:nvContentPartPr>
              <p14:xfrm>
                <a:off x="548364" y="4260485"/>
                <a:ext cx="122040" cy="1515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C52FAFE-1FDD-CD3E-C6A6-D4F7F54E837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9724" y="4251485"/>
                  <a:ext cx="139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A7301FE-9779-6F6B-C4EB-F56FE304DE37}"/>
                    </a:ext>
                  </a:extLst>
                </p14:cNvPr>
                <p14:cNvContentPartPr/>
                <p14:nvPr/>
              </p14:nvContentPartPr>
              <p14:xfrm>
                <a:off x="739164" y="4311245"/>
                <a:ext cx="131040" cy="79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A7301FE-9779-6F6B-C4EB-F56FE304DE3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0164" y="4302245"/>
                  <a:ext cx="148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0776491-5862-0734-673D-B0BE4B4C73C3}"/>
                    </a:ext>
                  </a:extLst>
                </p14:cNvPr>
                <p14:cNvContentPartPr/>
                <p14:nvPr/>
              </p14:nvContentPartPr>
              <p14:xfrm>
                <a:off x="837444" y="4299365"/>
                <a:ext cx="38160" cy="1162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0776491-5862-0734-673D-B0BE4B4C73C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28444" y="4290725"/>
                  <a:ext cx="55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16E7D92-D3DD-D3AE-3A35-C372D388F32E}"/>
                    </a:ext>
                  </a:extLst>
                </p14:cNvPr>
                <p14:cNvContentPartPr/>
                <p14:nvPr/>
              </p14:nvContentPartPr>
              <p14:xfrm>
                <a:off x="976404" y="4279565"/>
                <a:ext cx="100080" cy="1663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16E7D92-D3DD-D3AE-3A35-C372D388F32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7404" y="4270565"/>
                  <a:ext cx="117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65EE2DE-BF0C-259B-9707-0EF703F57647}"/>
                    </a:ext>
                  </a:extLst>
                </p14:cNvPr>
                <p14:cNvContentPartPr/>
                <p14:nvPr/>
              </p14:nvContentPartPr>
              <p14:xfrm>
                <a:off x="1001604" y="4221245"/>
                <a:ext cx="6120" cy="118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65EE2DE-BF0C-259B-9707-0EF703F5764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92604" y="4212605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11696C7-0DA5-6140-B191-28302B1BC534}"/>
                    </a:ext>
                  </a:extLst>
                </p14:cNvPr>
                <p14:cNvContentPartPr/>
                <p14:nvPr/>
              </p14:nvContentPartPr>
              <p14:xfrm>
                <a:off x="1118244" y="4225205"/>
                <a:ext cx="157680" cy="2422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11696C7-0DA5-6140-B191-28302B1BC5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09604" y="4216565"/>
                  <a:ext cx="175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A59FF55-56B0-2998-FBB4-4F56EFDDC747}"/>
                    </a:ext>
                  </a:extLst>
                </p14:cNvPr>
                <p14:cNvContentPartPr/>
                <p14:nvPr/>
              </p14:nvContentPartPr>
              <p14:xfrm>
                <a:off x="1381764" y="4241045"/>
                <a:ext cx="61560" cy="1674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A59FF55-56B0-2998-FBB4-4F56EFDDC74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372764" y="4232045"/>
                  <a:ext cx="79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FE38C27-57B6-552F-954E-D1535E42E906}"/>
                    </a:ext>
                  </a:extLst>
                </p14:cNvPr>
                <p14:cNvContentPartPr/>
                <p14:nvPr/>
              </p14:nvContentPartPr>
              <p14:xfrm>
                <a:off x="1554564" y="4233125"/>
                <a:ext cx="97920" cy="1771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FE38C27-57B6-552F-954E-D1535E42E90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545924" y="4224125"/>
                  <a:ext cx="115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01B61B8-33C3-7954-4F29-DD0C2C52E874}"/>
                    </a:ext>
                  </a:extLst>
                </p14:cNvPr>
                <p14:cNvContentPartPr/>
                <p14:nvPr/>
              </p14:nvContentPartPr>
              <p14:xfrm>
                <a:off x="1701804" y="4292525"/>
                <a:ext cx="227520" cy="1339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01B61B8-33C3-7954-4F29-DD0C2C52E8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93164" y="4283525"/>
                  <a:ext cx="24516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21900490-5F12-AB9A-0887-511071F16B4C}"/>
              </a:ext>
            </a:extLst>
          </p:cNvPr>
          <p:cNvGrpSpPr/>
          <p:nvPr/>
        </p:nvGrpSpPr>
        <p:grpSpPr>
          <a:xfrm>
            <a:off x="2336484" y="4153205"/>
            <a:ext cx="888120" cy="268560"/>
            <a:chOff x="2336484" y="4153205"/>
            <a:chExt cx="888120" cy="26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6092AF9-6661-080F-D837-8550D02D76B0}"/>
                    </a:ext>
                  </a:extLst>
                </p14:cNvPr>
                <p14:cNvContentPartPr/>
                <p14:nvPr/>
              </p14:nvContentPartPr>
              <p14:xfrm>
                <a:off x="2336484" y="4261205"/>
                <a:ext cx="129960" cy="1324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6092AF9-6661-080F-D837-8550D02D76B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27484" y="4252565"/>
                  <a:ext cx="147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C6BBD43-CAF9-93DC-D980-E5B05AE28732}"/>
                    </a:ext>
                  </a:extLst>
                </p14:cNvPr>
                <p14:cNvContentPartPr/>
                <p14:nvPr/>
              </p14:nvContentPartPr>
              <p14:xfrm>
                <a:off x="2382924" y="4153205"/>
                <a:ext cx="360" cy="21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C6BBD43-CAF9-93DC-D980-E5B05AE2873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74284" y="414456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5F69955-6AC6-946C-ACBE-61F2DF56D3D0}"/>
                    </a:ext>
                  </a:extLst>
                </p14:cNvPr>
                <p14:cNvContentPartPr/>
                <p14:nvPr/>
              </p14:nvContentPartPr>
              <p14:xfrm>
                <a:off x="2558244" y="4180565"/>
                <a:ext cx="157680" cy="2412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5F69955-6AC6-946C-ACBE-61F2DF56D3D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549244" y="4171925"/>
                  <a:ext cx="175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23AF0E4-3CA0-444A-5CD0-14935745DA6C}"/>
                    </a:ext>
                  </a:extLst>
                </p14:cNvPr>
                <p14:cNvContentPartPr/>
                <p14:nvPr/>
              </p14:nvContentPartPr>
              <p14:xfrm>
                <a:off x="2803404" y="4245005"/>
                <a:ext cx="224640" cy="1429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23AF0E4-3CA0-444A-5CD0-14935745DA6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794764" y="4236005"/>
                  <a:ext cx="242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4C81863-3D3F-8CD7-496C-98960EEF03C3}"/>
                    </a:ext>
                  </a:extLst>
                </p14:cNvPr>
                <p14:cNvContentPartPr/>
                <p14:nvPr/>
              </p14:nvContentPartPr>
              <p14:xfrm>
                <a:off x="3093204" y="4259045"/>
                <a:ext cx="131400" cy="1080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4C81863-3D3F-8CD7-496C-98960EEF03C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084204" y="4250045"/>
                  <a:ext cx="1490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2F07B2C3-C035-37BB-A074-A9C1DEFF1B53}"/>
              </a:ext>
            </a:extLst>
          </p:cNvPr>
          <p:cNvGrpSpPr/>
          <p:nvPr/>
        </p:nvGrpSpPr>
        <p:grpSpPr>
          <a:xfrm>
            <a:off x="3462564" y="4170125"/>
            <a:ext cx="733680" cy="229680"/>
            <a:chOff x="3462564" y="4170125"/>
            <a:chExt cx="7336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4B2799F-158D-D28C-1BF7-FB37DBAD1CA8}"/>
                    </a:ext>
                  </a:extLst>
                </p14:cNvPr>
                <p14:cNvContentPartPr/>
                <p14:nvPr/>
              </p14:nvContentPartPr>
              <p14:xfrm>
                <a:off x="3462564" y="4230605"/>
                <a:ext cx="170640" cy="108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4B2799F-158D-D28C-1BF7-FB37DBAD1CA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453564" y="4221605"/>
                  <a:ext cx="188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CE952BD-CC7F-0B27-BEA1-2C3B4D30E8B1}"/>
                    </a:ext>
                  </a:extLst>
                </p14:cNvPr>
                <p14:cNvContentPartPr/>
                <p14:nvPr/>
              </p14:nvContentPartPr>
              <p14:xfrm>
                <a:off x="3599004" y="4230965"/>
                <a:ext cx="15480" cy="1688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CE952BD-CC7F-0B27-BEA1-2C3B4D30E8B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90364" y="4222325"/>
                  <a:ext cx="33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2239BF3-99AF-0BA0-A0C7-21455D8DA40D}"/>
                    </a:ext>
                  </a:extLst>
                </p14:cNvPr>
                <p14:cNvContentPartPr/>
                <p14:nvPr/>
              </p14:nvContentPartPr>
              <p14:xfrm>
                <a:off x="3715284" y="4170125"/>
                <a:ext cx="277200" cy="1796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2239BF3-99AF-0BA0-A0C7-21455D8DA40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06284" y="4161485"/>
                  <a:ext cx="294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D3DC380-AEB7-5E9A-BFD2-4A1682D200DF}"/>
                    </a:ext>
                  </a:extLst>
                </p14:cNvPr>
                <p14:cNvContentPartPr/>
                <p14:nvPr/>
              </p14:nvContentPartPr>
              <p14:xfrm>
                <a:off x="4055844" y="4211525"/>
                <a:ext cx="140400" cy="1339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D3DC380-AEB7-5E9A-BFD2-4A1682D200D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47204" y="4202885"/>
                  <a:ext cx="1580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F666D8D-4E0F-4834-3D07-9CC1670178A4}"/>
              </a:ext>
            </a:extLst>
          </p:cNvPr>
          <p:cNvGrpSpPr/>
          <p:nvPr/>
        </p:nvGrpSpPr>
        <p:grpSpPr>
          <a:xfrm>
            <a:off x="4600884" y="4056005"/>
            <a:ext cx="1423080" cy="435240"/>
            <a:chOff x="4600884" y="4056005"/>
            <a:chExt cx="1423080" cy="4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A6BD161-EDF3-077D-91EC-53D2917BB353}"/>
                    </a:ext>
                  </a:extLst>
                </p14:cNvPr>
                <p14:cNvContentPartPr/>
                <p14:nvPr/>
              </p14:nvContentPartPr>
              <p14:xfrm>
                <a:off x="4600884" y="4211525"/>
                <a:ext cx="360" cy="774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A6BD161-EDF3-077D-91EC-53D2917BB35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592244" y="4202885"/>
                  <a:ext cx="1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6C43AD7-36AC-780E-C152-ED3E4E747D61}"/>
                    </a:ext>
                  </a:extLst>
                </p14:cNvPr>
                <p14:cNvContentPartPr/>
                <p14:nvPr/>
              </p14:nvContentPartPr>
              <p14:xfrm>
                <a:off x="4600884" y="4191005"/>
                <a:ext cx="130320" cy="1670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6C43AD7-36AC-780E-C152-ED3E4E747D6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92244" y="4182005"/>
                  <a:ext cx="147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767AAC9-D59D-C415-7BCE-3169AF71DB54}"/>
                    </a:ext>
                  </a:extLst>
                </p14:cNvPr>
                <p14:cNvContentPartPr/>
                <p14:nvPr/>
              </p14:nvContentPartPr>
              <p14:xfrm>
                <a:off x="4834164" y="4202885"/>
                <a:ext cx="88560" cy="2883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767AAC9-D59D-C415-7BCE-3169AF71DB5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825164" y="4194245"/>
                  <a:ext cx="106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1DD7E36-D717-6D23-F3F5-EE575B57FF8B}"/>
                    </a:ext>
                  </a:extLst>
                </p14:cNvPr>
                <p14:cNvContentPartPr/>
                <p14:nvPr/>
              </p14:nvContentPartPr>
              <p14:xfrm>
                <a:off x="4997604" y="4160045"/>
                <a:ext cx="125640" cy="1569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1DD7E36-D717-6D23-F3F5-EE575B57FF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988964" y="4151045"/>
                  <a:ext cx="143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E29C248-6492-3BDB-8EE4-C8EC62C43122}"/>
                    </a:ext>
                  </a:extLst>
                </p14:cNvPr>
                <p14:cNvContentPartPr/>
                <p14:nvPr/>
              </p14:nvContentPartPr>
              <p14:xfrm>
                <a:off x="5106324" y="4172645"/>
                <a:ext cx="20160" cy="1342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E29C248-6492-3BDB-8EE4-C8EC62C4312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097684" y="4163645"/>
                  <a:ext cx="37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4CA1624-FEE3-D901-8812-4390CE2220AC}"/>
                    </a:ext>
                  </a:extLst>
                </p14:cNvPr>
                <p14:cNvContentPartPr/>
                <p14:nvPr/>
              </p14:nvContentPartPr>
              <p14:xfrm>
                <a:off x="5019204" y="4056005"/>
                <a:ext cx="6120" cy="457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4CA1624-FEE3-D901-8812-4390CE2220A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10204" y="4047005"/>
                  <a:ext cx="23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B42F85A-8551-E115-5986-4DA18773A910}"/>
                    </a:ext>
                  </a:extLst>
                </p14:cNvPr>
                <p14:cNvContentPartPr/>
                <p14:nvPr/>
              </p14:nvContentPartPr>
              <p14:xfrm>
                <a:off x="5164644" y="4143485"/>
                <a:ext cx="163800" cy="3416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B42F85A-8551-E115-5986-4DA18773A91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56004" y="4134845"/>
                  <a:ext cx="181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DEE9B78-80D6-1754-A2D6-325E956081D8}"/>
                    </a:ext>
                  </a:extLst>
                </p14:cNvPr>
                <p14:cNvContentPartPr/>
                <p14:nvPr/>
              </p14:nvContentPartPr>
              <p14:xfrm>
                <a:off x="5452644" y="4143485"/>
                <a:ext cx="135000" cy="1782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DEE9B78-80D6-1754-A2D6-325E956081D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443644" y="4134845"/>
                  <a:ext cx="152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90BE0C1-8D3B-BE63-6333-C2C30B0CA690}"/>
                    </a:ext>
                  </a:extLst>
                </p14:cNvPr>
                <p14:cNvContentPartPr/>
                <p14:nvPr/>
              </p14:nvContentPartPr>
              <p14:xfrm>
                <a:off x="5642004" y="4192445"/>
                <a:ext cx="245160" cy="1184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90BE0C1-8D3B-BE63-6333-C2C30B0CA69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633364" y="4183445"/>
                  <a:ext cx="262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7290C35-A0FB-1733-1087-0C98A13FDC00}"/>
                    </a:ext>
                  </a:extLst>
                </p14:cNvPr>
                <p14:cNvContentPartPr/>
                <p14:nvPr/>
              </p14:nvContentPartPr>
              <p14:xfrm>
                <a:off x="5904444" y="4192445"/>
                <a:ext cx="119520" cy="1296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7290C35-A0FB-1733-1087-0C98A13FDC0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895444" y="4183445"/>
                  <a:ext cx="1371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2304CB88-AC1A-1306-BAB3-ADDEB65A09C0}"/>
              </a:ext>
            </a:extLst>
          </p:cNvPr>
          <p:cNvGrpSpPr/>
          <p:nvPr/>
        </p:nvGrpSpPr>
        <p:grpSpPr>
          <a:xfrm>
            <a:off x="6452004" y="4176605"/>
            <a:ext cx="384120" cy="164520"/>
            <a:chOff x="6452004" y="4176605"/>
            <a:chExt cx="38412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C3C5DB-AF34-BA03-207D-DE6F3923F1F2}"/>
                    </a:ext>
                  </a:extLst>
                </p14:cNvPr>
                <p14:cNvContentPartPr/>
                <p14:nvPr/>
              </p14:nvContentPartPr>
              <p14:xfrm>
                <a:off x="6452004" y="4176605"/>
                <a:ext cx="194760" cy="1645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C3C5DB-AF34-BA03-207D-DE6F3923F1F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43364" y="4167605"/>
                  <a:ext cx="212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B5A05EC-4370-DF67-2EB6-97221E3FF6AC}"/>
                    </a:ext>
                  </a:extLst>
                </p14:cNvPr>
                <p14:cNvContentPartPr/>
                <p14:nvPr/>
              </p14:nvContentPartPr>
              <p14:xfrm>
                <a:off x="6731004" y="4184525"/>
                <a:ext cx="105120" cy="1566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B5A05EC-4370-DF67-2EB6-97221E3FF6A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22004" y="4175885"/>
                  <a:ext cx="1227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C9287E16-AD0D-3743-8FD2-52F3644550A9}"/>
              </a:ext>
            </a:extLst>
          </p:cNvPr>
          <p:cNvGrpSpPr/>
          <p:nvPr/>
        </p:nvGrpSpPr>
        <p:grpSpPr>
          <a:xfrm>
            <a:off x="7227084" y="4162925"/>
            <a:ext cx="545040" cy="273600"/>
            <a:chOff x="7227084" y="4162925"/>
            <a:chExt cx="54504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0A739AC-B145-1486-A7D5-C32E02138317}"/>
                    </a:ext>
                  </a:extLst>
                </p14:cNvPr>
                <p14:cNvContentPartPr/>
                <p14:nvPr/>
              </p14:nvContentPartPr>
              <p14:xfrm>
                <a:off x="7227084" y="4260485"/>
                <a:ext cx="168480" cy="97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0A739AC-B145-1486-A7D5-C32E0213831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18444" y="4251485"/>
                  <a:ext cx="186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03CB7A5-83EE-53CB-667C-451C3040DC50}"/>
                    </a:ext>
                  </a:extLst>
                </p14:cNvPr>
                <p14:cNvContentPartPr/>
                <p14:nvPr/>
              </p14:nvContentPartPr>
              <p14:xfrm>
                <a:off x="7256244" y="4162925"/>
                <a:ext cx="45720" cy="273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03CB7A5-83EE-53CB-667C-451C3040DC5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247604" y="4154285"/>
                  <a:ext cx="63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980591A-A2DD-C2D7-25BF-C3E3E9B226E3}"/>
                    </a:ext>
                  </a:extLst>
                </p14:cNvPr>
                <p14:cNvContentPartPr/>
                <p14:nvPr/>
              </p14:nvContentPartPr>
              <p14:xfrm>
                <a:off x="7538484" y="4221245"/>
                <a:ext cx="360" cy="925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980591A-A2DD-C2D7-25BF-C3E3E9B226E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29844" y="4212605"/>
                  <a:ext cx="18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EAEFA21-69EC-F68F-3E9C-5B70ED69DF1D}"/>
                    </a:ext>
                  </a:extLst>
                </p14:cNvPr>
                <p14:cNvContentPartPr/>
                <p14:nvPr/>
              </p14:nvContentPartPr>
              <p14:xfrm>
                <a:off x="7628484" y="4211525"/>
                <a:ext cx="143640" cy="1411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EAEFA21-69EC-F68F-3E9C-5B70ED69DF1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19844" y="4202885"/>
                  <a:ext cx="1612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4C47B524-A8BE-4C8F-86C0-8CBF0C4054D1}"/>
              </a:ext>
            </a:extLst>
          </p:cNvPr>
          <p:cNvGrpSpPr/>
          <p:nvPr/>
        </p:nvGrpSpPr>
        <p:grpSpPr>
          <a:xfrm>
            <a:off x="8267484" y="4094885"/>
            <a:ext cx="2022120" cy="469080"/>
            <a:chOff x="8267484" y="4094885"/>
            <a:chExt cx="202212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2040732-75A7-35EC-478A-66F7ECD162ED}"/>
                    </a:ext>
                  </a:extLst>
                </p14:cNvPr>
                <p14:cNvContentPartPr/>
                <p14:nvPr/>
              </p14:nvContentPartPr>
              <p14:xfrm>
                <a:off x="8267484" y="4241045"/>
                <a:ext cx="139680" cy="1605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2040732-75A7-35EC-478A-66F7ECD162E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58484" y="4232405"/>
                  <a:ext cx="157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58694208-7A5A-F3DD-65DF-03E0409C78C8}"/>
                    </a:ext>
                  </a:extLst>
                </p14:cNvPr>
                <p14:cNvContentPartPr/>
                <p14:nvPr/>
              </p14:nvContentPartPr>
              <p14:xfrm>
                <a:off x="8481684" y="4259765"/>
                <a:ext cx="147600" cy="3042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58694208-7A5A-F3DD-65DF-03E0409C78C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473044" y="4250765"/>
                  <a:ext cx="165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0A82523-1E75-47C7-5507-4FC0CFDA5585}"/>
                    </a:ext>
                  </a:extLst>
                </p14:cNvPr>
                <p14:cNvContentPartPr/>
                <p14:nvPr/>
              </p14:nvContentPartPr>
              <p14:xfrm>
                <a:off x="8696244" y="4309085"/>
                <a:ext cx="41400" cy="1026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0A82523-1E75-47C7-5507-4FC0CFDA55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87244" y="4300445"/>
                  <a:ext cx="59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F316529-68BB-66D6-198A-3F7551C88C11}"/>
                    </a:ext>
                  </a:extLst>
                </p14:cNvPr>
                <p14:cNvContentPartPr/>
                <p14:nvPr/>
              </p14:nvContentPartPr>
              <p14:xfrm>
                <a:off x="8773644" y="4132325"/>
                <a:ext cx="170640" cy="2257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F316529-68BB-66D6-198A-3F7551C88C1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64644" y="4123325"/>
                  <a:ext cx="188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B556B81-E841-EAD6-C627-29CD1B41A7A6}"/>
                    </a:ext>
                  </a:extLst>
                </p14:cNvPr>
                <p14:cNvContentPartPr/>
                <p14:nvPr/>
              </p14:nvContentPartPr>
              <p14:xfrm>
                <a:off x="8997564" y="4104605"/>
                <a:ext cx="172800" cy="3981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B556B81-E841-EAD6-C627-29CD1B41A7A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88924" y="4095605"/>
                  <a:ext cx="1904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DF7F514-C45D-06CF-E9C3-B848EE3D9691}"/>
                    </a:ext>
                  </a:extLst>
                </p14:cNvPr>
                <p14:cNvContentPartPr/>
                <p14:nvPr/>
              </p14:nvContentPartPr>
              <p14:xfrm>
                <a:off x="9182604" y="4256885"/>
                <a:ext cx="245160" cy="1299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DF7F514-C45D-06CF-E9C3-B848EE3D969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73604" y="4248245"/>
                  <a:ext cx="262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32F6BF3-A0AE-4FB1-8CEF-A44D21B25420}"/>
                    </a:ext>
                  </a:extLst>
                </p14:cNvPr>
                <p14:cNvContentPartPr/>
                <p14:nvPr/>
              </p14:nvContentPartPr>
              <p14:xfrm>
                <a:off x="9483924" y="4225205"/>
                <a:ext cx="186480" cy="1764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32F6BF3-A0AE-4FB1-8CEF-A44D21B2542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74924" y="4216205"/>
                  <a:ext cx="204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5D97177-8038-8F75-4783-2AD08E4F2DDD}"/>
                    </a:ext>
                  </a:extLst>
                </p14:cNvPr>
                <p14:cNvContentPartPr/>
                <p14:nvPr/>
              </p14:nvContentPartPr>
              <p14:xfrm>
                <a:off x="9746724" y="4239245"/>
                <a:ext cx="58680" cy="1404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5D97177-8038-8F75-4783-2AD08E4F2DD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738084" y="4230605"/>
                  <a:ext cx="76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9A831C2-8EA1-CF71-C3D5-3F0AF11D15A9}"/>
                    </a:ext>
                  </a:extLst>
                </p14:cNvPr>
                <p14:cNvContentPartPr/>
                <p14:nvPr/>
              </p14:nvContentPartPr>
              <p14:xfrm>
                <a:off x="9882804" y="4211525"/>
                <a:ext cx="57240" cy="1688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9A831C2-8EA1-CF71-C3D5-3F0AF11D15A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874164" y="4202885"/>
                  <a:ext cx="74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C30A7A4-A0EE-BB42-EED8-6A19C0C57476}"/>
                    </a:ext>
                  </a:extLst>
                </p14:cNvPr>
                <p14:cNvContentPartPr/>
                <p14:nvPr/>
              </p14:nvContentPartPr>
              <p14:xfrm>
                <a:off x="9945804" y="4230965"/>
                <a:ext cx="134280" cy="1119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C30A7A4-A0EE-BB42-EED8-6A19C0C5747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37164" y="4222325"/>
                  <a:ext cx="151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5BCE22D-C2EB-5B35-97D2-CF70F21BFD4E}"/>
                    </a:ext>
                  </a:extLst>
                </p14:cNvPr>
                <p14:cNvContentPartPr/>
                <p14:nvPr/>
              </p14:nvContentPartPr>
              <p14:xfrm>
                <a:off x="10116444" y="4230965"/>
                <a:ext cx="173160" cy="1548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5BCE22D-C2EB-5B35-97D2-CF70F21BFD4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107444" y="4222325"/>
                  <a:ext cx="190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993C249-C9AB-DA6F-FFAF-A35C21A58AD7}"/>
                    </a:ext>
                  </a:extLst>
                </p14:cNvPr>
                <p14:cNvContentPartPr/>
                <p14:nvPr/>
              </p14:nvContentPartPr>
              <p14:xfrm>
                <a:off x="10213644" y="4094885"/>
                <a:ext cx="360" cy="655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993C249-C9AB-DA6F-FFAF-A35C21A58AD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205004" y="4086245"/>
                  <a:ext cx="1800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612EA5C2-8D0A-81EE-0401-4A55FAFAD0F6}"/>
              </a:ext>
            </a:extLst>
          </p:cNvPr>
          <p:cNvGrpSpPr/>
          <p:nvPr/>
        </p:nvGrpSpPr>
        <p:grpSpPr>
          <a:xfrm>
            <a:off x="369084" y="4707965"/>
            <a:ext cx="1886400" cy="423360"/>
            <a:chOff x="369084" y="4707965"/>
            <a:chExt cx="1886400" cy="42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6676F19-BB00-FB9C-05BA-B65207AE0E46}"/>
                    </a:ext>
                  </a:extLst>
                </p14:cNvPr>
                <p14:cNvContentPartPr/>
                <p14:nvPr/>
              </p14:nvContentPartPr>
              <p14:xfrm>
                <a:off x="373044" y="4882925"/>
                <a:ext cx="25920" cy="727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6676F19-BB00-FB9C-05BA-B65207AE0E4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64404" y="4874285"/>
                  <a:ext cx="43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624C4E57-7F26-DBDF-0A68-D51F4C1FC3CC}"/>
                    </a:ext>
                  </a:extLst>
                </p14:cNvPr>
                <p14:cNvContentPartPr/>
                <p14:nvPr/>
              </p14:nvContentPartPr>
              <p14:xfrm>
                <a:off x="369084" y="4804805"/>
                <a:ext cx="168840" cy="2008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624C4E57-7F26-DBDF-0A68-D51F4C1FC3C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0444" y="4795805"/>
                  <a:ext cx="186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2F0141E-11BD-F120-7A81-F019458BE5CF}"/>
                    </a:ext>
                  </a:extLst>
                </p14:cNvPr>
                <p14:cNvContentPartPr/>
                <p14:nvPr/>
              </p14:nvContentPartPr>
              <p14:xfrm>
                <a:off x="652404" y="4805525"/>
                <a:ext cx="105840" cy="1634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2F0141E-11BD-F120-7A81-F019458BE5C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43764" y="4796525"/>
                  <a:ext cx="123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4F0D25F-0EE0-8438-FFDD-566329FC2DD1}"/>
                    </a:ext>
                  </a:extLst>
                </p14:cNvPr>
                <p14:cNvContentPartPr/>
                <p14:nvPr/>
              </p14:nvContentPartPr>
              <p14:xfrm>
                <a:off x="767964" y="4804805"/>
                <a:ext cx="64800" cy="1429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4F0D25F-0EE0-8438-FFDD-566329FC2DD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59324" y="4796165"/>
                  <a:ext cx="8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00484B7-5680-7F9A-D8DE-5035D90CED74}"/>
                    </a:ext>
                  </a:extLst>
                </p14:cNvPr>
                <p14:cNvContentPartPr/>
                <p14:nvPr/>
              </p14:nvContentPartPr>
              <p14:xfrm>
                <a:off x="903324" y="4833605"/>
                <a:ext cx="98280" cy="2977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00484B7-5680-7F9A-D8DE-5035D90CED7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4684" y="4824965"/>
                  <a:ext cx="115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AF8D824-A007-E52B-882A-A25037EA4522}"/>
                    </a:ext>
                  </a:extLst>
                </p14:cNvPr>
                <p14:cNvContentPartPr/>
                <p14:nvPr/>
              </p14:nvContentPartPr>
              <p14:xfrm>
                <a:off x="1030044" y="4792925"/>
                <a:ext cx="137160" cy="1569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AF8D824-A007-E52B-882A-A25037EA452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21404" y="4784285"/>
                  <a:ext cx="15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0C0178F-D061-58F7-8297-58F2A396262C}"/>
                    </a:ext>
                  </a:extLst>
                </p14:cNvPr>
                <p14:cNvContentPartPr/>
                <p14:nvPr/>
              </p14:nvContentPartPr>
              <p14:xfrm>
                <a:off x="1157484" y="4834325"/>
                <a:ext cx="12240" cy="1112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0C0178F-D061-58F7-8297-58F2A396262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48484" y="4825685"/>
                  <a:ext cx="29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CEB3A78-37C9-0788-484E-00A1B2127AAE}"/>
                    </a:ext>
                  </a:extLst>
                </p14:cNvPr>
                <p14:cNvContentPartPr/>
                <p14:nvPr/>
              </p14:nvContentPartPr>
              <p14:xfrm>
                <a:off x="1080444" y="4707965"/>
                <a:ext cx="24480" cy="586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CEB3A78-37C9-0788-484E-00A1B2127AA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1804" y="4699325"/>
                  <a:ext cx="42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85D7C1F-EF8E-0B86-BAEC-091B41A56294}"/>
                    </a:ext>
                  </a:extLst>
                </p14:cNvPr>
                <p14:cNvContentPartPr/>
                <p14:nvPr/>
              </p14:nvContentPartPr>
              <p14:xfrm>
                <a:off x="1273044" y="4814525"/>
                <a:ext cx="129600" cy="1605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85D7C1F-EF8E-0B86-BAEC-091B41A5629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264044" y="4805885"/>
                  <a:ext cx="147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88CFB38-67D2-210B-B024-626903686275}"/>
                    </a:ext>
                  </a:extLst>
                </p14:cNvPr>
                <p14:cNvContentPartPr/>
                <p14:nvPr/>
              </p14:nvContentPartPr>
              <p14:xfrm>
                <a:off x="1419924" y="4807685"/>
                <a:ext cx="142920" cy="1674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88CFB38-67D2-210B-B024-62690368627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410924" y="4799045"/>
                  <a:ext cx="160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3D09D03C-9FD0-D588-D354-6C83EBB94B35}"/>
                    </a:ext>
                  </a:extLst>
                </p14:cNvPr>
                <p14:cNvContentPartPr/>
                <p14:nvPr/>
              </p14:nvContentPartPr>
              <p14:xfrm>
                <a:off x="1652124" y="4818125"/>
                <a:ext cx="135360" cy="1220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3D09D03C-9FD0-D588-D354-6C83EBB94B3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643484" y="4809485"/>
                  <a:ext cx="153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8308741-8AC2-E174-3519-32F4E6B39D98}"/>
                    </a:ext>
                  </a:extLst>
                </p14:cNvPr>
                <p14:cNvContentPartPr/>
                <p14:nvPr/>
              </p14:nvContentPartPr>
              <p14:xfrm>
                <a:off x="1779564" y="4849445"/>
                <a:ext cx="38880" cy="9504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8308741-8AC2-E174-3519-32F4E6B39D9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770924" y="4840445"/>
                  <a:ext cx="56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81FD500-63EE-0A01-27EB-122BB343116C}"/>
                    </a:ext>
                  </a:extLst>
                </p14:cNvPr>
                <p14:cNvContentPartPr/>
                <p14:nvPr/>
              </p14:nvContentPartPr>
              <p14:xfrm>
                <a:off x="1933644" y="4785725"/>
                <a:ext cx="81720" cy="1476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81FD500-63EE-0A01-27EB-122BB343116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925004" y="4776725"/>
                  <a:ext cx="99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C35D2BC-9487-0BAE-9061-9A93504B5997}"/>
                    </a:ext>
                  </a:extLst>
                </p14:cNvPr>
                <p14:cNvContentPartPr/>
                <p14:nvPr/>
              </p14:nvContentPartPr>
              <p14:xfrm>
                <a:off x="2052084" y="4813085"/>
                <a:ext cx="203400" cy="1515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C35D2BC-9487-0BAE-9061-9A93504B599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043084" y="4804085"/>
                  <a:ext cx="2210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1514A878-A084-66FD-FAD6-9E2AF0C91699}"/>
              </a:ext>
            </a:extLst>
          </p:cNvPr>
          <p:cNvGrpSpPr/>
          <p:nvPr/>
        </p:nvGrpSpPr>
        <p:grpSpPr>
          <a:xfrm>
            <a:off x="2684604" y="4776005"/>
            <a:ext cx="405720" cy="195480"/>
            <a:chOff x="2684604" y="4776005"/>
            <a:chExt cx="4057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720871B-BBA8-4C7F-AF79-D8E33B11BA0F}"/>
                    </a:ext>
                  </a:extLst>
                </p14:cNvPr>
                <p14:cNvContentPartPr/>
                <p14:nvPr/>
              </p14:nvContentPartPr>
              <p14:xfrm>
                <a:off x="2684604" y="4779605"/>
                <a:ext cx="188280" cy="457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720871B-BBA8-4C7F-AF79-D8E33B11BA0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675604" y="4770605"/>
                  <a:ext cx="205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0DB3FB7A-236F-8C7E-45F0-5AC9D32E0D63}"/>
                    </a:ext>
                  </a:extLst>
                </p14:cNvPr>
                <p14:cNvContentPartPr/>
                <p14:nvPr/>
              </p14:nvContentPartPr>
              <p14:xfrm>
                <a:off x="2810964" y="4776005"/>
                <a:ext cx="18000" cy="1954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0DB3FB7A-236F-8C7E-45F0-5AC9D32E0D6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801964" y="4767365"/>
                  <a:ext cx="35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E0808A6-6A67-8610-C95D-FB975639B4C2}"/>
                    </a:ext>
                  </a:extLst>
                </p14:cNvPr>
                <p14:cNvContentPartPr/>
                <p14:nvPr/>
              </p14:nvContentPartPr>
              <p14:xfrm>
                <a:off x="2961804" y="4813085"/>
                <a:ext cx="128520" cy="1285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E0808A6-6A67-8610-C95D-FB975639B4C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952804" y="4804085"/>
                  <a:ext cx="1461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FE110895-574C-7458-ADA2-ADC060D1292C}"/>
              </a:ext>
            </a:extLst>
          </p:cNvPr>
          <p:cNvGrpSpPr/>
          <p:nvPr/>
        </p:nvGrpSpPr>
        <p:grpSpPr>
          <a:xfrm>
            <a:off x="3462204" y="4686005"/>
            <a:ext cx="862920" cy="382680"/>
            <a:chOff x="3462204" y="4686005"/>
            <a:chExt cx="86292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F67CB99-3300-B937-7B06-0408B98749B8}"/>
                    </a:ext>
                  </a:extLst>
                </p14:cNvPr>
                <p14:cNvContentPartPr/>
                <p14:nvPr/>
              </p14:nvContentPartPr>
              <p14:xfrm>
                <a:off x="3462204" y="4758365"/>
                <a:ext cx="184320" cy="2221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F67CB99-3300-B937-7B06-0408B98749B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453564" y="4749365"/>
                  <a:ext cx="201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3D458F1-8ECE-4E3A-2632-FCBF6FAAF097}"/>
                    </a:ext>
                  </a:extLst>
                </p14:cNvPr>
                <p14:cNvContentPartPr/>
                <p14:nvPr/>
              </p14:nvContentPartPr>
              <p14:xfrm>
                <a:off x="3757764" y="4804805"/>
                <a:ext cx="92520" cy="1454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3D458F1-8ECE-4E3A-2632-FCBF6FAAF09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749124" y="4796165"/>
                  <a:ext cx="110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ED589CA-E9D4-5E85-413B-8EA089D71456}"/>
                    </a:ext>
                  </a:extLst>
                </p14:cNvPr>
                <p14:cNvContentPartPr/>
                <p14:nvPr/>
              </p14:nvContentPartPr>
              <p14:xfrm>
                <a:off x="3725364" y="4686005"/>
                <a:ext cx="15480" cy="72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ED589CA-E9D4-5E85-413B-8EA089D7145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716724" y="4677365"/>
                  <a:ext cx="33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1137196-7BDE-846D-67F5-3BCBD91EBAA4}"/>
                    </a:ext>
                  </a:extLst>
                </p14:cNvPr>
                <p14:cNvContentPartPr/>
                <p14:nvPr/>
              </p14:nvContentPartPr>
              <p14:xfrm>
                <a:off x="3939204" y="4834325"/>
                <a:ext cx="174600" cy="1274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1137196-7BDE-846D-67F5-3BCBD91EBA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930204" y="4825685"/>
                  <a:ext cx="192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047F15E-B58C-543E-8BF7-894AE2C2464C}"/>
                    </a:ext>
                  </a:extLst>
                </p14:cNvPr>
                <p14:cNvContentPartPr/>
                <p14:nvPr/>
              </p14:nvContentPartPr>
              <p14:xfrm>
                <a:off x="3968724" y="4800485"/>
                <a:ext cx="49320" cy="2682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047F15E-B58C-543E-8BF7-894AE2C2464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959724" y="4791845"/>
                  <a:ext cx="66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EC58B03B-A083-64DA-3F74-8FCF6DCEC38F}"/>
                    </a:ext>
                  </a:extLst>
                </p14:cNvPr>
                <p14:cNvContentPartPr/>
                <p14:nvPr/>
              </p14:nvContentPartPr>
              <p14:xfrm>
                <a:off x="4243404" y="4804805"/>
                <a:ext cx="81720" cy="1648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EC58B03B-A083-64DA-3F74-8FCF6DCEC38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234764" y="4796165"/>
                  <a:ext cx="993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3F15889B-926E-A75A-8A57-BA3F70C72D43}"/>
              </a:ext>
            </a:extLst>
          </p:cNvPr>
          <p:cNvGrpSpPr/>
          <p:nvPr/>
        </p:nvGrpSpPr>
        <p:grpSpPr>
          <a:xfrm>
            <a:off x="4814724" y="4756205"/>
            <a:ext cx="837360" cy="330120"/>
            <a:chOff x="4814724" y="4756205"/>
            <a:chExt cx="83736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D9DE691-0E96-B1D5-11ED-C5362B20BDAF}"/>
                    </a:ext>
                  </a:extLst>
                </p14:cNvPr>
                <p14:cNvContentPartPr/>
                <p14:nvPr/>
              </p14:nvContentPartPr>
              <p14:xfrm>
                <a:off x="4814724" y="4816685"/>
                <a:ext cx="152280" cy="82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D9DE691-0E96-B1D5-11ED-C5362B20BDA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805724" y="4808045"/>
                  <a:ext cx="169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D296F07-68C6-44FE-97F4-E004E248AB12}"/>
                    </a:ext>
                  </a:extLst>
                </p14:cNvPr>
                <p14:cNvContentPartPr/>
                <p14:nvPr/>
              </p14:nvContentPartPr>
              <p14:xfrm>
                <a:off x="4941444" y="4814525"/>
                <a:ext cx="69120" cy="1688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D296F07-68C6-44FE-97F4-E004E248AB1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32804" y="4805885"/>
                  <a:ext cx="86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6388E28-6EE3-CB79-2F74-93A37FA32E74}"/>
                    </a:ext>
                  </a:extLst>
                </p14:cNvPr>
                <p14:cNvContentPartPr/>
                <p14:nvPr/>
              </p14:nvContentPartPr>
              <p14:xfrm>
                <a:off x="5116404" y="4834325"/>
                <a:ext cx="105120" cy="1389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6388E28-6EE3-CB79-2F74-93A37FA32E7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07764" y="4825685"/>
                  <a:ext cx="122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D91C814D-A035-B150-9669-04080EC9AAF3}"/>
                    </a:ext>
                  </a:extLst>
                </p14:cNvPr>
                <p14:cNvContentPartPr/>
                <p14:nvPr/>
              </p14:nvContentPartPr>
              <p14:xfrm>
                <a:off x="5290644" y="4834325"/>
                <a:ext cx="162360" cy="1425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D91C814D-A035-B150-9669-04080EC9AAF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282004" y="4825685"/>
                  <a:ext cx="180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3FAA25F-B905-330A-2378-39975BEDAB0C}"/>
                    </a:ext>
                  </a:extLst>
                </p14:cNvPr>
                <p14:cNvContentPartPr/>
                <p14:nvPr/>
              </p14:nvContentPartPr>
              <p14:xfrm>
                <a:off x="5291724" y="4795445"/>
                <a:ext cx="43920" cy="2908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3FAA25F-B905-330A-2378-39975BEDAB0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282724" y="4786445"/>
                  <a:ext cx="61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498A5ABB-F610-0204-FE50-41232C516929}"/>
                    </a:ext>
                  </a:extLst>
                </p14:cNvPr>
                <p14:cNvContentPartPr/>
                <p14:nvPr/>
              </p14:nvContentPartPr>
              <p14:xfrm>
                <a:off x="5466684" y="4897325"/>
                <a:ext cx="185400" cy="9864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498A5ABB-F610-0204-FE50-41232C51692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458044" y="4888685"/>
                  <a:ext cx="20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BBEDA1C-F451-D352-19B8-73DAAA7E26EA}"/>
                    </a:ext>
                  </a:extLst>
                </p14:cNvPr>
                <p14:cNvContentPartPr/>
                <p14:nvPr/>
              </p14:nvContentPartPr>
              <p14:xfrm>
                <a:off x="5612484" y="4756205"/>
                <a:ext cx="360" cy="3168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BBEDA1C-F451-D352-19B8-73DAAA7E26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603484" y="4747565"/>
                  <a:ext cx="180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60B719E9-8CCD-32C5-3BF7-05870365A1B1}"/>
              </a:ext>
            </a:extLst>
          </p:cNvPr>
          <p:cNvGrpSpPr/>
          <p:nvPr/>
        </p:nvGrpSpPr>
        <p:grpSpPr>
          <a:xfrm>
            <a:off x="5953044" y="4773485"/>
            <a:ext cx="681480" cy="274320"/>
            <a:chOff x="5953044" y="4773485"/>
            <a:chExt cx="6814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46F201B1-BD1A-213D-CEAD-1804D0F77405}"/>
                    </a:ext>
                  </a:extLst>
                </p14:cNvPr>
                <p14:cNvContentPartPr/>
                <p14:nvPr/>
              </p14:nvContentPartPr>
              <p14:xfrm>
                <a:off x="5953044" y="4830365"/>
                <a:ext cx="372600" cy="2174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46F201B1-BD1A-213D-CEAD-1804D0F7740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44044" y="4821365"/>
                  <a:ext cx="390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D8D1B0AD-0987-160F-5681-3B16E595EDD1}"/>
                    </a:ext>
                  </a:extLst>
                </p14:cNvPr>
                <p14:cNvContentPartPr/>
                <p14:nvPr/>
              </p14:nvContentPartPr>
              <p14:xfrm>
                <a:off x="6419244" y="4773485"/>
                <a:ext cx="99720" cy="2091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D8D1B0AD-0987-160F-5681-3B16E595EDD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410604" y="4764485"/>
                  <a:ext cx="117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7EE610B-8FD6-9192-5278-D3833B99EF31}"/>
                    </a:ext>
                  </a:extLst>
                </p14:cNvPr>
                <p14:cNvContentPartPr/>
                <p14:nvPr/>
              </p14:nvContentPartPr>
              <p14:xfrm>
                <a:off x="6634164" y="4978325"/>
                <a:ext cx="360" cy="216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7EE610B-8FD6-9192-5278-D3833B99EF3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25164" y="496968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53663759-57A5-2D24-1E9B-3AD5DF186480}"/>
              </a:ext>
            </a:extLst>
          </p:cNvPr>
          <p:cNvCxnSpPr/>
          <p:nvPr/>
        </p:nvCxnSpPr>
        <p:spPr>
          <a:xfrm>
            <a:off x="4753524" y="5086325"/>
            <a:ext cx="1073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F592F6D3-E029-D9BD-92E1-AE416557E168}"/>
                  </a:ext>
                </a:extLst>
              </p14:cNvPr>
              <p14:cNvContentPartPr/>
              <p14:nvPr/>
            </p14:nvContentPartPr>
            <p14:xfrm>
              <a:off x="4756404" y="4823525"/>
              <a:ext cx="1014840" cy="152640"/>
            </p14:xfrm>
          </p:contentPart>
        </mc:Choice>
        <mc:Fallback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F592F6D3-E029-D9BD-92E1-AE416557E168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4702404" y="4715885"/>
                <a:ext cx="1122480" cy="3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058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6E0A4AD-268F-B8D0-100B-FC713836788C}"/>
              </a:ext>
            </a:extLst>
          </p:cNvPr>
          <p:cNvGrpSpPr/>
          <p:nvPr/>
        </p:nvGrpSpPr>
        <p:grpSpPr>
          <a:xfrm>
            <a:off x="455124" y="320285"/>
            <a:ext cx="1101240" cy="560160"/>
            <a:chOff x="455124" y="320285"/>
            <a:chExt cx="110124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6EE0326-053E-6781-04B5-EF194D8F0465}"/>
                    </a:ext>
                  </a:extLst>
                </p14:cNvPr>
                <p14:cNvContentPartPr/>
                <p14:nvPr/>
              </p14:nvContentPartPr>
              <p14:xfrm>
                <a:off x="455124" y="325325"/>
                <a:ext cx="141480" cy="353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6EE0326-053E-6781-04B5-EF194D8F04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6124" y="316325"/>
                  <a:ext cx="159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FB34B4-F863-955D-2E49-28422B90AE18}"/>
                    </a:ext>
                  </a:extLst>
                </p14:cNvPr>
                <p14:cNvContentPartPr/>
                <p14:nvPr/>
              </p14:nvContentPartPr>
              <p14:xfrm>
                <a:off x="710724" y="489845"/>
                <a:ext cx="108360" cy="390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FB34B4-F863-955D-2E49-28422B90AE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1724" y="481205"/>
                  <a:ext cx="126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79A0AB-29CD-817A-00AA-627C3230105A}"/>
                    </a:ext>
                  </a:extLst>
                </p14:cNvPr>
                <p14:cNvContentPartPr/>
                <p14:nvPr/>
              </p14:nvContentPartPr>
              <p14:xfrm>
                <a:off x="904044" y="417845"/>
                <a:ext cx="31680" cy="178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79A0AB-29CD-817A-00AA-627C323010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404" y="409205"/>
                  <a:ext cx="49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BA06AA-7EA2-A111-4D08-F093EE42BB73}"/>
                    </a:ext>
                  </a:extLst>
                </p14:cNvPr>
                <p14:cNvContentPartPr/>
                <p14:nvPr/>
              </p14:nvContentPartPr>
              <p14:xfrm>
                <a:off x="1028964" y="426125"/>
                <a:ext cx="166320" cy="224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BA06AA-7EA2-A111-4D08-F093EE42BB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9964" y="417125"/>
                  <a:ext cx="183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65751F-E95C-0D00-210E-FCE143F1AB36}"/>
                    </a:ext>
                  </a:extLst>
                </p14:cNvPr>
                <p14:cNvContentPartPr/>
                <p14:nvPr/>
              </p14:nvContentPartPr>
              <p14:xfrm>
                <a:off x="1196004" y="505685"/>
                <a:ext cx="160920" cy="124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65751F-E95C-0D00-210E-FCE143F1AB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7004" y="496685"/>
                  <a:ext cx="178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63BC32D-BE96-93A0-5BF7-72612762B2ED}"/>
                    </a:ext>
                  </a:extLst>
                </p14:cNvPr>
                <p14:cNvContentPartPr/>
                <p14:nvPr/>
              </p14:nvContentPartPr>
              <p14:xfrm>
                <a:off x="1225524" y="457085"/>
                <a:ext cx="20520" cy="415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63BC32D-BE96-93A0-5BF7-72612762B2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16524" y="448085"/>
                  <a:ext cx="381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FA885C-BC24-658C-F85D-18226507530D}"/>
                    </a:ext>
                  </a:extLst>
                </p14:cNvPr>
                <p14:cNvContentPartPr/>
                <p14:nvPr/>
              </p14:nvContentPartPr>
              <p14:xfrm>
                <a:off x="1463844" y="454205"/>
                <a:ext cx="92520" cy="159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FA885C-BC24-658C-F85D-1822650753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5204" y="445205"/>
                  <a:ext cx="110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166933-C4D6-2CB8-A815-C59D7093129E}"/>
                    </a:ext>
                  </a:extLst>
                </p14:cNvPr>
                <p14:cNvContentPartPr/>
                <p14:nvPr/>
              </p14:nvContentPartPr>
              <p14:xfrm>
                <a:off x="1458804" y="320285"/>
                <a:ext cx="11880" cy="2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166933-C4D6-2CB8-A815-C59D709312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0164" y="311645"/>
                  <a:ext cx="295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27EDF1-748E-6B17-4B3C-4F7A51C603A7}"/>
                  </a:ext>
                </a:extLst>
              </p14:cNvPr>
              <p14:cNvContentPartPr/>
              <p14:nvPr/>
            </p14:nvContentPartPr>
            <p14:xfrm>
              <a:off x="1694244" y="381125"/>
              <a:ext cx="114840" cy="24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27EDF1-748E-6B17-4B3C-4F7A51C603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85604" y="372485"/>
                <a:ext cx="13248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D906F5-F9C6-2E07-2D4A-2D94B8B9D262}"/>
                  </a:ext>
                </a:extLst>
              </p14:cNvPr>
              <p14:cNvContentPartPr/>
              <p14:nvPr/>
            </p14:nvContentPartPr>
            <p14:xfrm>
              <a:off x="2069724" y="515405"/>
              <a:ext cx="2160" cy="4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D906F5-F9C6-2E07-2D4A-2D94B8B9D26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61084" y="506405"/>
                <a:ext cx="198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7DE050-482D-6F61-5319-6D804F888C23}"/>
                  </a:ext>
                </a:extLst>
              </p14:cNvPr>
              <p14:cNvContentPartPr/>
              <p14:nvPr/>
            </p14:nvContentPartPr>
            <p14:xfrm>
              <a:off x="2042364" y="632045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7DE050-482D-6F61-5319-6D804F888C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33724" y="623045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0EB9E7-FC01-B3AA-5A61-752027FDF721}"/>
              </a:ext>
            </a:extLst>
          </p:cNvPr>
          <p:cNvCxnSpPr/>
          <p:nvPr/>
        </p:nvCxnSpPr>
        <p:spPr>
          <a:xfrm>
            <a:off x="233464" y="872885"/>
            <a:ext cx="1808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5FFE05-09B7-55DC-29ED-89F2D9CC16CD}"/>
              </a:ext>
            </a:extLst>
          </p:cNvPr>
          <p:cNvGrpSpPr/>
          <p:nvPr/>
        </p:nvGrpSpPr>
        <p:grpSpPr>
          <a:xfrm>
            <a:off x="2781084" y="364925"/>
            <a:ext cx="2229480" cy="456480"/>
            <a:chOff x="2781084" y="364925"/>
            <a:chExt cx="2229480" cy="45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3FB3B6-5BB6-D17D-317B-938472BF8634}"/>
                    </a:ext>
                  </a:extLst>
                </p14:cNvPr>
                <p14:cNvContentPartPr/>
                <p14:nvPr/>
              </p14:nvContentPartPr>
              <p14:xfrm>
                <a:off x="2781084" y="364925"/>
                <a:ext cx="163080" cy="345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3FB3B6-5BB6-D17D-317B-938472BF863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72444" y="355925"/>
                  <a:ext cx="1807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5ECBB9D-C327-CA26-3E62-C6C3CFE71A5F}"/>
                    </a:ext>
                  </a:extLst>
                </p14:cNvPr>
                <p14:cNvContentPartPr/>
                <p14:nvPr/>
              </p14:nvContentPartPr>
              <p14:xfrm>
                <a:off x="2791524" y="555725"/>
                <a:ext cx="97920" cy="18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5ECBB9D-C327-CA26-3E62-C6C3CFE71A5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82884" y="546725"/>
                  <a:ext cx="115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B0F762-DF55-F04B-C45F-3BB2A36EE8DA}"/>
                    </a:ext>
                  </a:extLst>
                </p14:cNvPr>
                <p14:cNvContentPartPr/>
                <p14:nvPr/>
              </p14:nvContentPartPr>
              <p14:xfrm>
                <a:off x="3015444" y="561125"/>
                <a:ext cx="122040" cy="101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B0F762-DF55-F04B-C45F-3BB2A36EE8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06444" y="552485"/>
                  <a:ext cx="139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1C6B0F-FD42-F71C-DCBF-FD1FA85C8343}"/>
                    </a:ext>
                  </a:extLst>
                </p14:cNvPr>
                <p14:cNvContentPartPr/>
                <p14:nvPr/>
              </p14:nvContentPartPr>
              <p14:xfrm>
                <a:off x="3230004" y="528725"/>
                <a:ext cx="143280" cy="19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1C6B0F-FD42-F71C-DCBF-FD1FA85C83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1004" y="519725"/>
                  <a:ext cx="16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EF1790-5659-47F4-3072-B248982FB8C5}"/>
                    </a:ext>
                  </a:extLst>
                </p14:cNvPr>
                <p14:cNvContentPartPr/>
                <p14:nvPr/>
              </p14:nvContentPartPr>
              <p14:xfrm>
                <a:off x="3413964" y="573725"/>
                <a:ext cx="45720" cy="115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EF1790-5659-47F4-3072-B248982FB8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04964" y="564725"/>
                  <a:ext cx="63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DC9C57-182E-6A97-AB05-06FCC8ADC218}"/>
                    </a:ext>
                  </a:extLst>
                </p14:cNvPr>
                <p14:cNvContentPartPr/>
                <p14:nvPr/>
              </p14:nvContentPartPr>
              <p14:xfrm>
                <a:off x="3433764" y="525845"/>
                <a:ext cx="130320" cy="222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DC9C57-182E-6A97-AB05-06FCC8ADC2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24764" y="516845"/>
                  <a:ext cx="147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DE9AF1-A5D8-4A7F-2D5C-58481B966BB8}"/>
                    </a:ext>
                  </a:extLst>
                </p14:cNvPr>
                <p14:cNvContentPartPr/>
                <p14:nvPr/>
              </p14:nvContentPartPr>
              <p14:xfrm>
                <a:off x="3676764" y="533765"/>
                <a:ext cx="88200" cy="20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DE9AF1-A5D8-4A7F-2D5C-58481B966BB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67764" y="525125"/>
                  <a:ext cx="105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C308DC-5D1F-F377-A608-0A651D25090A}"/>
                    </a:ext>
                  </a:extLst>
                </p14:cNvPr>
                <p14:cNvContentPartPr/>
                <p14:nvPr/>
              </p14:nvContentPartPr>
              <p14:xfrm>
                <a:off x="3763884" y="534485"/>
                <a:ext cx="360" cy="158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C308DC-5D1F-F377-A608-0A651D2509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55244" y="525845"/>
                  <a:ext cx="18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990CF5F-5CA3-ED3A-7BFC-CE006738CB26}"/>
                    </a:ext>
                  </a:extLst>
                </p14:cNvPr>
                <p14:cNvContentPartPr/>
                <p14:nvPr/>
              </p14:nvContentPartPr>
              <p14:xfrm>
                <a:off x="3822204" y="564005"/>
                <a:ext cx="137160" cy="142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990CF5F-5CA3-ED3A-7BFC-CE006738CB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13564" y="555005"/>
                  <a:ext cx="154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04EFBF-B13D-29B4-86D7-B924C177AF46}"/>
                    </a:ext>
                  </a:extLst>
                </p14:cNvPr>
                <p14:cNvContentPartPr/>
                <p14:nvPr/>
              </p14:nvContentPartPr>
              <p14:xfrm>
                <a:off x="4017324" y="569045"/>
                <a:ext cx="115200" cy="248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04EFBF-B13D-29B4-86D7-B924C177AF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08324" y="560405"/>
                  <a:ext cx="132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3C8844-1E69-38FE-2832-D1246CB4F197}"/>
                    </a:ext>
                  </a:extLst>
                </p14:cNvPr>
                <p14:cNvContentPartPr/>
                <p14:nvPr/>
              </p14:nvContentPartPr>
              <p14:xfrm>
                <a:off x="4221444" y="592805"/>
                <a:ext cx="119160" cy="106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3C8844-1E69-38FE-2832-D1246CB4F19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12444" y="584165"/>
                  <a:ext cx="136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4AD406-4C48-8C79-A38C-D5E92950BBC2}"/>
                    </a:ext>
                  </a:extLst>
                </p14:cNvPr>
                <p14:cNvContentPartPr/>
                <p14:nvPr/>
              </p14:nvContentPartPr>
              <p14:xfrm>
                <a:off x="4230804" y="495605"/>
                <a:ext cx="40680" cy="325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4AD406-4C48-8C79-A38C-D5E92950BB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2164" y="486605"/>
                  <a:ext cx="583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FC45A2-0D1D-8DC7-E972-C5517F2FD2AB}"/>
                    </a:ext>
                  </a:extLst>
                </p14:cNvPr>
                <p14:cNvContentPartPr/>
                <p14:nvPr/>
              </p14:nvContentPartPr>
              <p14:xfrm>
                <a:off x="4446804" y="567965"/>
                <a:ext cx="140760" cy="135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FC45A2-0D1D-8DC7-E972-C5517F2FD2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37804" y="559325"/>
                  <a:ext cx="158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3393E5-F265-D44B-04E3-F23F35F2C20C}"/>
                    </a:ext>
                  </a:extLst>
                </p14:cNvPr>
                <p14:cNvContentPartPr/>
                <p14:nvPr/>
              </p14:nvContentPartPr>
              <p14:xfrm>
                <a:off x="4416204" y="437285"/>
                <a:ext cx="7920" cy="4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3393E5-F265-D44B-04E3-F23F35F2C2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07204" y="428285"/>
                  <a:ext cx="2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54EF3B-4E30-31E2-77F8-FA5E188F46C1}"/>
                    </a:ext>
                  </a:extLst>
                </p14:cNvPr>
                <p14:cNvContentPartPr/>
                <p14:nvPr/>
              </p14:nvContentPartPr>
              <p14:xfrm>
                <a:off x="4571364" y="583445"/>
                <a:ext cx="128160" cy="101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54EF3B-4E30-31E2-77F8-FA5E188F46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62724" y="574445"/>
                  <a:ext cx="145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AC3557-01A9-BCD5-A0F6-4DD76C6BD441}"/>
                    </a:ext>
                  </a:extLst>
                </p14:cNvPr>
                <p14:cNvContentPartPr/>
                <p14:nvPr/>
              </p14:nvContentPartPr>
              <p14:xfrm>
                <a:off x="4785564" y="583445"/>
                <a:ext cx="225000" cy="90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AC3557-01A9-BCD5-A0F6-4DD76C6BD4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76924" y="574445"/>
                  <a:ext cx="2426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02053B-D7D1-7002-C7DB-ADADA53F8666}"/>
              </a:ext>
            </a:extLst>
          </p:cNvPr>
          <p:cNvGrpSpPr/>
          <p:nvPr/>
        </p:nvGrpSpPr>
        <p:grpSpPr>
          <a:xfrm>
            <a:off x="5349684" y="408125"/>
            <a:ext cx="1043280" cy="471240"/>
            <a:chOff x="5349684" y="408125"/>
            <a:chExt cx="104328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D7CE8C-0512-58C8-1E3E-1E6A8070DD37}"/>
                    </a:ext>
                  </a:extLst>
                </p14:cNvPr>
                <p14:cNvContentPartPr/>
                <p14:nvPr/>
              </p14:nvContentPartPr>
              <p14:xfrm>
                <a:off x="5349684" y="564005"/>
                <a:ext cx="176760" cy="132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D7CE8C-0512-58C8-1E3E-1E6A8070DD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41044" y="555365"/>
                  <a:ext cx="194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A9BC62-C1AA-AAEB-1F3C-BFE8C729C545}"/>
                    </a:ext>
                  </a:extLst>
                </p14:cNvPr>
                <p14:cNvContentPartPr/>
                <p14:nvPr/>
              </p14:nvContentPartPr>
              <p14:xfrm>
                <a:off x="5378844" y="553925"/>
                <a:ext cx="14040" cy="325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A9BC62-C1AA-AAEB-1F3C-BFE8C729C54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70204" y="544925"/>
                  <a:ext cx="31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9E4B71-5748-F56C-D4AB-4900762BB056}"/>
                    </a:ext>
                  </a:extLst>
                </p14:cNvPr>
                <p14:cNvContentPartPr/>
                <p14:nvPr/>
              </p14:nvContentPartPr>
              <p14:xfrm>
                <a:off x="5602404" y="592805"/>
                <a:ext cx="108360" cy="109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9E4B71-5748-F56C-D4AB-4900762BB05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93764" y="584165"/>
                  <a:ext cx="12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D17DAF-A55F-0AE2-50D6-14E585ABC612}"/>
                    </a:ext>
                  </a:extLst>
                </p14:cNvPr>
                <p14:cNvContentPartPr/>
                <p14:nvPr/>
              </p14:nvContentPartPr>
              <p14:xfrm>
                <a:off x="5803644" y="591005"/>
                <a:ext cx="102240" cy="279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D17DAF-A55F-0AE2-50D6-14E585ABC6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95004" y="582365"/>
                  <a:ext cx="119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3E3399-90E3-09F3-BE48-8C119D58033E}"/>
                    </a:ext>
                  </a:extLst>
                </p14:cNvPr>
                <p14:cNvContentPartPr/>
                <p14:nvPr/>
              </p14:nvContentPartPr>
              <p14:xfrm>
                <a:off x="6009564" y="553925"/>
                <a:ext cx="132840" cy="28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3E3399-90E3-09F3-BE48-8C119D58033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00924" y="544925"/>
                  <a:ext cx="150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A634F4-4B3D-E0BF-FEDB-9A6AF97EB157}"/>
                    </a:ext>
                  </a:extLst>
                </p14:cNvPr>
                <p14:cNvContentPartPr/>
                <p14:nvPr/>
              </p14:nvContentPartPr>
              <p14:xfrm>
                <a:off x="6215484" y="577325"/>
                <a:ext cx="177480" cy="195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A634F4-4B3D-E0BF-FEDB-9A6AF97EB1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206484" y="568325"/>
                  <a:ext cx="195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41FCBAF-21A7-6140-11F2-608508F29856}"/>
                    </a:ext>
                  </a:extLst>
                </p14:cNvPr>
                <p14:cNvContentPartPr/>
                <p14:nvPr/>
              </p14:nvContentPartPr>
              <p14:xfrm>
                <a:off x="6283884" y="408125"/>
                <a:ext cx="23040" cy="62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41FCBAF-21A7-6140-11F2-608508F298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75244" y="399485"/>
                  <a:ext cx="4068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92EDA9-12BC-49D9-C5B2-942E9ED630BB}"/>
              </a:ext>
            </a:extLst>
          </p:cNvPr>
          <p:cNvGrpSpPr/>
          <p:nvPr/>
        </p:nvGrpSpPr>
        <p:grpSpPr>
          <a:xfrm>
            <a:off x="6859164" y="457085"/>
            <a:ext cx="718920" cy="282600"/>
            <a:chOff x="6859164" y="457085"/>
            <a:chExt cx="71892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4F4BF2-5258-3896-12BD-BC1E24E4C509}"/>
                    </a:ext>
                  </a:extLst>
                </p14:cNvPr>
                <p14:cNvContentPartPr/>
                <p14:nvPr/>
              </p14:nvContentPartPr>
              <p14:xfrm>
                <a:off x="6859164" y="552485"/>
                <a:ext cx="109080" cy="167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4F4BF2-5258-3896-12BD-BC1E24E4C5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0524" y="543845"/>
                  <a:ext cx="126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F5CE3BB-47D4-9043-3D1A-07CD22F03B4B}"/>
                    </a:ext>
                  </a:extLst>
                </p14:cNvPr>
                <p14:cNvContentPartPr/>
                <p14:nvPr/>
              </p14:nvContentPartPr>
              <p14:xfrm>
                <a:off x="7052124" y="573725"/>
                <a:ext cx="136440" cy="128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F5CE3BB-47D4-9043-3D1A-07CD22F03B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43484" y="564725"/>
                  <a:ext cx="154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600C526-4900-0620-95CE-C1BB65B1EEB2}"/>
                    </a:ext>
                  </a:extLst>
                </p14:cNvPr>
                <p14:cNvContentPartPr/>
                <p14:nvPr/>
              </p14:nvContentPartPr>
              <p14:xfrm>
                <a:off x="7268124" y="563645"/>
                <a:ext cx="124200" cy="157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600C526-4900-0620-95CE-C1BB65B1EEB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59124" y="555005"/>
                  <a:ext cx="141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D11590-62B7-4307-6D91-BB25883E1C09}"/>
                    </a:ext>
                  </a:extLst>
                </p14:cNvPr>
                <p14:cNvContentPartPr/>
                <p14:nvPr/>
              </p14:nvContentPartPr>
              <p14:xfrm>
                <a:off x="7363524" y="457085"/>
                <a:ext cx="360" cy="33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D11590-62B7-4307-6D91-BB25883E1C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54524" y="448085"/>
                  <a:ext cx="18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440565-8FD2-5E8D-B431-09905339335F}"/>
                    </a:ext>
                  </a:extLst>
                </p14:cNvPr>
                <p14:cNvContentPartPr/>
                <p14:nvPr/>
              </p14:nvContentPartPr>
              <p14:xfrm>
                <a:off x="7493484" y="586325"/>
                <a:ext cx="84600" cy="153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440565-8FD2-5E8D-B431-09905339335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84844" y="577325"/>
                  <a:ext cx="102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4EDD4AE-C87B-AED4-BC58-2A4E50531622}"/>
              </a:ext>
            </a:extLst>
          </p:cNvPr>
          <p:cNvGrpSpPr/>
          <p:nvPr/>
        </p:nvGrpSpPr>
        <p:grpSpPr>
          <a:xfrm>
            <a:off x="8036004" y="398405"/>
            <a:ext cx="1111320" cy="408240"/>
            <a:chOff x="8036004" y="398405"/>
            <a:chExt cx="111132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67E2FD-2CE3-A3BA-65EC-DB30B022B745}"/>
                    </a:ext>
                  </a:extLst>
                </p14:cNvPr>
                <p14:cNvContentPartPr/>
                <p14:nvPr/>
              </p14:nvContentPartPr>
              <p14:xfrm>
                <a:off x="8036004" y="515405"/>
                <a:ext cx="189720" cy="291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67E2FD-2CE3-A3BA-65EC-DB30B022B74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27004" y="506405"/>
                  <a:ext cx="2073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3F33A5-12D9-1E61-69A7-D4D0BAEE1585}"/>
                    </a:ext>
                  </a:extLst>
                </p14:cNvPr>
                <p14:cNvContentPartPr/>
                <p14:nvPr/>
              </p14:nvContentPartPr>
              <p14:xfrm>
                <a:off x="8316444" y="524765"/>
                <a:ext cx="89640" cy="136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3F33A5-12D9-1E61-69A7-D4D0BAEE158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307804" y="515765"/>
                  <a:ext cx="107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32163D-7F46-4FA6-72E8-7CD22D336023}"/>
                    </a:ext>
                  </a:extLst>
                </p14:cNvPr>
                <p14:cNvContentPartPr/>
                <p14:nvPr/>
              </p14:nvContentPartPr>
              <p14:xfrm>
                <a:off x="8442804" y="534485"/>
                <a:ext cx="87840" cy="149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32163D-7F46-4FA6-72E8-7CD22D33602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33804" y="525845"/>
                  <a:ext cx="105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5894266-4CA1-FE64-0E8F-6B4FC2F9B741}"/>
                    </a:ext>
                  </a:extLst>
                </p14:cNvPr>
                <p14:cNvContentPartPr/>
                <p14:nvPr/>
              </p14:nvContentPartPr>
              <p14:xfrm>
                <a:off x="8627844" y="544205"/>
                <a:ext cx="11880" cy="153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5894266-4CA1-FE64-0E8F-6B4FC2F9B74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19204" y="535565"/>
                  <a:ext cx="29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8883EC-D704-85AC-34D7-7BB79E749AF6}"/>
                    </a:ext>
                  </a:extLst>
                </p14:cNvPr>
                <p14:cNvContentPartPr/>
                <p14:nvPr/>
              </p14:nvContentPartPr>
              <p14:xfrm>
                <a:off x="8705964" y="544205"/>
                <a:ext cx="18000" cy="137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8883EC-D704-85AC-34D7-7BB79E749A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96964" y="535565"/>
                  <a:ext cx="3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D269E4-8A35-7419-8F49-17532360940D}"/>
                    </a:ext>
                  </a:extLst>
                </p14:cNvPr>
                <p14:cNvContentPartPr/>
                <p14:nvPr/>
              </p14:nvContentPartPr>
              <p14:xfrm>
                <a:off x="8748084" y="544205"/>
                <a:ext cx="90360" cy="154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D269E4-8A35-7419-8F49-1753236094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39084" y="535565"/>
                  <a:ext cx="108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E2D3D8-D8EF-F2AE-6803-06CFF95477B8}"/>
                    </a:ext>
                  </a:extLst>
                </p14:cNvPr>
                <p14:cNvContentPartPr/>
                <p14:nvPr/>
              </p14:nvContentPartPr>
              <p14:xfrm>
                <a:off x="8902884" y="570125"/>
                <a:ext cx="77400" cy="109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E2D3D8-D8EF-F2AE-6803-06CFF95477B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94244" y="561125"/>
                  <a:ext cx="95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4A288B-0509-E5F8-B082-1525C8B12D2A}"/>
                    </a:ext>
                  </a:extLst>
                </p14:cNvPr>
                <p14:cNvContentPartPr/>
                <p14:nvPr/>
              </p14:nvContentPartPr>
              <p14:xfrm>
                <a:off x="9055884" y="553925"/>
                <a:ext cx="91440" cy="99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4A288B-0509-E5F8-B082-1525C8B12D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47244" y="544925"/>
                  <a:ext cx="109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D0F744-4CAF-3E3C-A7A4-A74780A99F26}"/>
                    </a:ext>
                  </a:extLst>
                </p14:cNvPr>
                <p14:cNvContentPartPr/>
                <p14:nvPr/>
              </p14:nvContentPartPr>
              <p14:xfrm>
                <a:off x="9055884" y="398405"/>
                <a:ext cx="4320" cy="27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D0F744-4CAF-3E3C-A7A4-A74780A99F2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47244" y="389765"/>
                  <a:ext cx="21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EBC2EA-46A9-46DA-A22D-7520572E72CF}"/>
              </a:ext>
            </a:extLst>
          </p:cNvPr>
          <p:cNvGrpSpPr/>
          <p:nvPr/>
        </p:nvGrpSpPr>
        <p:grpSpPr>
          <a:xfrm>
            <a:off x="9375564" y="485885"/>
            <a:ext cx="276480" cy="305280"/>
            <a:chOff x="9375564" y="485885"/>
            <a:chExt cx="27648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2BFCCB3-B58D-D640-E16E-B41E13C1C743}"/>
                    </a:ext>
                  </a:extLst>
                </p14:cNvPr>
                <p14:cNvContentPartPr/>
                <p14:nvPr/>
              </p14:nvContentPartPr>
              <p14:xfrm>
                <a:off x="9375564" y="494525"/>
                <a:ext cx="81000" cy="133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2BFCCB3-B58D-D640-E16E-B41E13C1C74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66924" y="485525"/>
                  <a:ext cx="98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656396-E9EC-8305-B416-5335469203CD}"/>
                    </a:ext>
                  </a:extLst>
                </p14:cNvPr>
                <p14:cNvContentPartPr/>
                <p14:nvPr/>
              </p14:nvContentPartPr>
              <p14:xfrm>
                <a:off x="9483924" y="485885"/>
                <a:ext cx="11520" cy="122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656396-E9EC-8305-B416-5335469203C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75284" y="477245"/>
                  <a:ext cx="2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D2CA7B8-3EDA-B32D-1277-150502D916F5}"/>
                    </a:ext>
                  </a:extLst>
                </p14:cNvPr>
                <p14:cNvContentPartPr/>
                <p14:nvPr/>
              </p14:nvContentPartPr>
              <p14:xfrm>
                <a:off x="9559524" y="495245"/>
                <a:ext cx="92520" cy="295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D2CA7B8-3EDA-B32D-1277-150502D916F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50884" y="486245"/>
                  <a:ext cx="11016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B1A22E6-1D51-C11D-C309-26A8A686D328}"/>
              </a:ext>
            </a:extLst>
          </p:cNvPr>
          <p:cNvGrpSpPr/>
          <p:nvPr/>
        </p:nvGrpSpPr>
        <p:grpSpPr>
          <a:xfrm>
            <a:off x="9775884" y="310925"/>
            <a:ext cx="758880" cy="389880"/>
            <a:chOff x="9775884" y="310925"/>
            <a:chExt cx="75888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DA9776-A374-DEA1-D3BA-237DF96D0798}"/>
                    </a:ext>
                  </a:extLst>
                </p14:cNvPr>
                <p14:cNvContentPartPr/>
                <p14:nvPr/>
              </p14:nvContentPartPr>
              <p14:xfrm>
                <a:off x="9775884" y="466445"/>
                <a:ext cx="360" cy="113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DA9776-A374-DEA1-D3BA-237DF96D07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66884" y="457805"/>
                  <a:ext cx="18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494CB9-B9CC-27F7-617A-082886DED8FE}"/>
                    </a:ext>
                  </a:extLst>
                </p14:cNvPr>
                <p14:cNvContentPartPr/>
                <p14:nvPr/>
              </p14:nvContentPartPr>
              <p14:xfrm>
                <a:off x="9839604" y="387965"/>
                <a:ext cx="165960" cy="221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494CB9-B9CC-27F7-617A-082886DED8F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30604" y="378965"/>
                  <a:ext cx="183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A28EC91-3E24-0C2A-814D-16D6F4D4768F}"/>
                    </a:ext>
                  </a:extLst>
                </p14:cNvPr>
                <p14:cNvContentPartPr/>
                <p14:nvPr/>
              </p14:nvContentPartPr>
              <p14:xfrm>
                <a:off x="10086564" y="485885"/>
                <a:ext cx="104040" cy="108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A28EC91-3E24-0C2A-814D-16D6F4D4768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77564" y="477245"/>
                  <a:ext cx="121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013558-B95F-32E4-F07A-B3FE514464DC}"/>
                    </a:ext>
                  </a:extLst>
                </p14:cNvPr>
                <p14:cNvContentPartPr/>
                <p14:nvPr/>
              </p14:nvContentPartPr>
              <p14:xfrm>
                <a:off x="10106724" y="427565"/>
                <a:ext cx="360" cy="273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013558-B95F-32E4-F07A-B3FE514464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97724" y="418565"/>
                  <a:ext cx="180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DF4432-003D-5B4E-2042-E143FDFA385D}"/>
                    </a:ext>
                  </a:extLst>
                </p14:cNvPr>
                <p14:cNvContentPartPr/>
                <p14:nvPr/>
              </p14:nvContentPartPr>
              <p14:xfrm>
                <a:off x="10271604" y="457085"/>
                <a:ext cx="76680" cy="110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DF4432-003D-5B4E-2042-E143FDFA38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62604" y="448085"/>
                  <a:ext cx="94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D32CE7-DED6-7750-FE50-9141F0F4099E}"/>
                    </a:ext>
                  </a:extLst>
                </p14:cNvPr>
                <p14:cNvContentPartPr/>
                <p14:nvPr/>
              </p14:nvContentPartPr>
              <p14:xfrm>
                <a:off x="10426044" y="476165"/>
                <a:ext cx="108720" cy="118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D32CE7-DED6-7750-FE50-9141F0F409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17404" y="467525"/>
                  <a:ext cx="126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A80AC03-CBFF-2182-E8CF-03F32E6EF9F4}"/>
                    </a:ext>
                  </a:extLst>
                </p14:cNvPr>
                <p14:cNvContentPartPr/>
                <p14:nvPr/>
              </p14:nvContentPartPr>
              <p14:xfrm>
                <a:off x="10456644" y="310925"/>
                <a:ext cx="4320" cy="46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A80AC03-CBFF-2182-E8CF-03F32E6EF9F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48004" y="301925"/>
                  <a:ext cx="2196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EB866E8-0CDA-22E4-94AA-E113391BE492}"/>
                  </a:ext>
                </a:extLst>
              </p14:cNvPr>
              <p14:cNvContentPartPr/>
              <p14:nvPr/>
            </p14:nvContentPartPr>
            <p14:xfrm>
              <a:off x="11008524" y="483005"/>
              <a:ext cx="125280" cy="12780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EB866E8-0CDA-22E4-94AA-E113391BE49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999524" y="474365"/>
                <a:ext cx="142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7476195-3D3A-CF41-9021-14322BE151E1}"/>
                  </a:ext>
                </a:extLst>
              </p14:cNvPr>
              <p14:cNvContentPartPr/>
              <p14:nvPr/>
            </p14:nvContentPartPr>
            <p14:xfrm>
              <a:off x="11273484" y="450965"/>
              <a:ext cx="113040" cy="164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7476195-3D3A-CF41-9021-14322BE151E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264844" y="442325"/>
                <a:ext cx="13068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5C994B39-E478-7132-3568-65F606526C4F}"/>
              </a:ext>
            </a:extLst>
          </p:cNvPr>
          <p:cNvGrpSpPr/>
          <p:nvPr/>
        </p:nvGrpSpPr>
        <p:grpSpPr>
          <a:xfrm>
            <a:off x="414084" y="1257725"/>
            <a:ext cx="1327320" cy="418680"/>
            <a:chOff x="414084" y="1257725"/>
            <a:chExt cx="1327320" cy="41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D57A1F-DC4C-D957-C5E1-32924CC55A5C}"/>
                    </a:ext>
                  </a:extLst>
                </p14:cNvPr>
                <p14:cNvContentPartPr/>
                <p14:nvPr/>
              </p14:nvContentPartPr>
              <p14:xfrm>
                <a:off x="414084" y="1257725"/>
                <a:ext cx="137520" cy="263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D57A1F-DC4C-D957-C5E1-32924CC55A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5084" y="1248725"/>
                  <a:ext cx="155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FE21EFD-6BEF-A8A3-71F1-821B172CB7DC}"/>
                    </a:ext>
                  </a:extLst>
                </p14:cNvPr>
                <p14:cNvContentPartPr/>
                <p14:nvPr/>
              </p14:nvContentPartPr>
              <p14:xfrm>
                <a:off x="621804" y="1392365"/>
                <a:ext cx="91080" cy="138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FE21EFD-6BEF-A8A3-71F1-821B172CB7D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2804" y="1383365"/>
                  <a:ext cx="108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3C86B9-1CC5-237F-B0FC-6DADBBF02303}"/>
                    </a:ext>
                  </a:extLst>
                </p14:cNvPr>
                <p14:cNvContentPartPr/>
                <p14:nvPr/>
              </p14:nvContentPartPr>
              <p14:xfrm>
                <a:off x="767964" y="1371125"/>
                <a:ext cx="113760" cy="126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3C86B9-1CC5-237F-B0FC-6DADBBF0230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9324" y="1362125"/>
                  <a:ext cx="131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B627A54-A2DD-277D-7434-7E8A9FD1A609}"/>
                    </a:ext>
                  </a:extLst>
                </p14:cNvPr>
                <p14:cNvContentPartPr/>
                <p14:nvPr/>
              </p14:nvContentPartPr>
              <p14:xfrm>
                <a:off x="937884" y="1379765"/>
                <a:ext cx="153720" cy="135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B627A54-A2DD-277D-7434-7E8A9FD1A60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9244" y="1371125"/>
                  <a:ext cx="171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25A56BC-E587-B744-4D00-860F4368649F}"/>
                    </a:ext>
                  </a:extLst>
                </p14:cNvPr>
                <p14:cNvContentPartPr/>
                <p14:nvPr/>
              </p14:nvContentPartPr>
              <p14:xfrm>
                <a:off x="1089444" y="1381205"/>
                <a:ext cx="42480" cy="133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25A56BC-E587-B744-4D00-860F4368649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80444" y="1372205"/>
                  <a:ext cx="60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631762B-BDAD-E886-AE52-DE8C9FC69171}"/>
                    </a:ext>
                  </a:extLst>
                </p14:cNvPr>
                <p14:cNvContentPartPr/>
                <p14:nvPr/>
              </p14:nvContentPartPr>
              <p14:xfrm>
                <a:off x="1069644" y="1264565"/>
                <a:ext cx="360" cy="14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631762B-BDAD-E886-AE52-DE8C9FC6917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0644" y="1255565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FB08BA4-9113-A13D-080A-810649A00014}"/>
                    </a:ext>
                  </a:extLst>
                </p14:cNvPr>
                <p14:cNvContentPartPr/>
                <p14:nvPr/>
              </p14:nvContentPartPr>
              <p14:xfrm>
                <a:off x="1234884" y="1419725"/>
                <a:ext cx="131400" cy="133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FB08BA4-9113-A13D-080A-810649A000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25884" y="1411085"/>
                  <a:ext cx="14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467F80F-00A1-F948-AAFC-2827F92D587A}"/>
                    </a:ext>
                  </a:extLst>
                </p14:cNvPr>
                <p14:cNvContentPartPr/>
                <p14:nvPr/>
              </p14:nvContentPartPr>
              <p14:xfrm>
                <a:off x="1264404" y="1351685"/>
                <a:ext cx="360" cy="324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467F80F-00A1-F948-AAFC-2827F92D587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55764" y="1343045"/>
                  <a:ext cx="180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0B17346-F0FE-E602-49E9-3642441BF280}"/>
                    </a:ext>
                  </a:extLst>
                </p14:cNvPr>
                <p14:cNvContentPartPr/>
                <p14:nvPr/>
              </p14:nvContentPartPr>
              <p14:xfrm>
                <a:off x="1437204" y="1417205"/>
                <a:ext cx="95040" cy="159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0B17346-F0FE-E602-49E9-3642441BF28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8204" y="1408565"/>
                  <a:ext cx="112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B690C9-101E-AFA0-88FA-3C3A44684448}"/>
                    </a:ext>
                  </a:extLst>
                </p14:cNvPr>
                <p14:cNvContentPartPr/>
                <p14:nvPr/>
              </p14:nvContentPartPr>
              <p14:xfrm>
                <a:off x="1585164" y="1429445"/>
                <a:ext cx="360" cy="120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B690C9-101E-AFA0-88FA-3C3A446844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76524" y="1420445"/>
                  <a:ext cx="18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43E4B4B-8F81-1EDB-B587-A68225DF58C3}"/>
                    </a:ext>
                  </a:extLst>
                </p14:cNvPr>
                <p14:cNvContentPartPr/>
                <p14:nvPr/>
              </p14:nvContentPartPr>
              <p14:xfrm>
                <a:off x="1676244" y="1448525"/>
                <a:ext cx="65160" cy="119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43E4B4B-8F81-1EDB-B587-A68225DF58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67244" y="1439525"/>
                  <a:ext cx="828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0191311-E9C8-BA9A-A370-7E053A5EB332}"/>
              </a:ext>
            </a:extLst>
          </p:cNvPr>
          <p:cNvGrpSpPr/>
          <p:nvPr/>
        </p:nvGrpSpPr>
        <p:grpSpPr>
          <a:xfrm>
            <a:off x="2149644" y="1374725"/>
            <a:ext cx="577800" cy="184680"/>
            <a:chOff x="2149644" y="1374725"/>
            <a:chExt cx="57780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35F528-8916-2726-1201-7CF939178871}"/>
                    </a:ext>
                  </a:extLst>
                </p14:cNvPr>
                <p14:cNvContentPartPr/>
                <p14:nvPr/>
              </p14:nvContentPartPr>
              <p14:xfrm>
                <a:off x="2149644" y="1411445"/>
                <a:ext cx="143640" cy="28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35F528-8916-2726-1201-7CF93917887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40644" y="1402805"/>
                  <a:ext cx="16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8AE422-3DCC-4A8A-FB82-8757AA1CDBCB}"/>
                    </a:ext>
                  </a:extLst>
                </p14:cNvPr>
                <p14:cNvContentPartPr/>
                <p14:nvPr/>
              </p14:nvContentPartPr>
              <p14:xfrm>
                <a:off x="2256564" y="1410005"/>
                <a:ext cx="12960" cy="1494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8AE422-3DCC-4A8A-FB82-8757AA1CDBC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247924" y="1401365"/>
                  <a:ext cx="30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5A0EB1-A36B-A696-F0B5-52CC9B713F46}"/>
                    </a:ext>
                  </a:extLst>
                </p14:cNvPr>
                <p14:cNvContentPartPr/>
                <p14:nvPr/>
              </p14:nvContentPartPr>
              <p14:xfrm>
                <a:off x="2394444" y="1392365"/>
                <a:ext cx="106200" cy="122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5A0EB1-A36B-A696-F0B5-52CC9B713F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85804" y="1383365"/>
                  <a:ext cx="123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50E15F-F55B-C12D-27E0-B7861A4AEC42}"/>
                    </a:ext>
                  </a:extLst>
                </p14:cNvPr>
                <p14:cNvContentPartPr/>
                <p14:nvPr/>
              </p14:nvContentPartPr>
              <p14:xfrm>
                <a:off x="2594964" y="1374725"/>
                <a:ext cx="132480" cy="109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50E15F-F55B-C12D-27E0-B7861A4AEC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86324" y="1365725"/>
                  <a:ext cx="1501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74757B7-8660-B2D7-4BEC-87BF10887990}"/>
              </a:ext>
            </a:extLst>
          </p:cNvPr>
          <p:cNvGrpSpPr/>
          <p:nvPr/>
        </p:nvGrpSpPr>
        <p:grpSpPr>
          <a:xfrm>
            <a:off x="3200124" y="1336565"/>
            <a:ext cx="381240" cy="222840"/>
            <a:chOff x="3200124" y="1336565"/>
            <a:chExt cx="38124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BA2321-B62F-0FDA-2725-05E020A8501A}"/>
                    </a:ext>
                  </a:extLst>
                </p14:cNvPr>
                <p14:cNvContentPartPr/>
                <p14:nvPr/>
              </p14:nvContentPartPr>
              <p14:xfrm>
                <a:off x="3204444" y="1336565"/>
                <a:ext cx="63000" cy="222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BA2321-B62F-0FDA-2725-05E020A8501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95444" y="1327565"/>
                  <a:ext cx="80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8B2CF9-5D8F-AE62-C485-951961B2B382}"/>
                    </a:ext>
                  </a:extLst>
                </p14:cNvPr>
                <p14:cNvContentPartPr/>
                <p14:nvPr/>
              </p14:nvContentPartPr>
              <p14:xfrm>
                <a:off x="3200124" y="1545725"/>
                <a:ext cx="141120" cy="10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8B2CF9-5D8F-AE62-C485-951961B2B3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91484" y="1536725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44731C5-32A0-C2D8-1A1C-D39763700C70}"/>
                    </a:ext>
                  </a:extLst>
                </p14:cNvPr>
                <p14:cNvContentPartPr/>
                <p14:nvPr/>
              </p14:nvContentPartPr>
              <p14:xfrm>
                <a:off x="3418644" y="1346285"/>
                <a:ext cx="162720" cy="181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44731C5-32A0-C2D8-1A1C-D39763700C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10004" y="1337285"/>
                  <a:ext cx="1803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2A24F3C-795E-064E-3F06-D43B10196676}"/>
              </a:ext>
            </a:extLst>
          </p:cNvPr>
          <p:cNvGrpSpPr/>
          <p:nvPr/>
        </p:nvGrpSpPr>
        <p:grpSpPr>
          <a:xfrm>
            <a:off x="3992124" y="1303085"/>
            <a:ext cx="741600" cy="362520"/>
            <a:chOff x="3992124" y="1303085"/>
            <a:chExt cx="74160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CC0B560-3269-147B-AFBA-87994677DB3C}"/>
                    </a:ext>
                  </a:extLst>
                </p14:cNvPr>
                <p14:cNvContentPartPr/>
                <p14:nvPr/>
              </p14:nvContentPartPr>
              <p14:xfrm>
                <a:off x="3992124" y="1381925"/>
                <a:ext cx="145080" cy="130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CC0B560-3269-147B-AFBA-87994677DB3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83124" y="1373285"/>
                  <a:ext cx="162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55D75A-63DC-E3DE-E920-26FC731CB9C6}"/>
                    </a:ext>
                  </a:extLst>
                </p14:cNvPr>
                <p14:cNvContentPartPr/>
                <p14:nvPr/>
              </p14:nvContentPartPr>
              <p14:xfrm>
                <a:off x="4192284" y="1398485"/>
                <a:ext cx="108720" cy="117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55D75A-63DC-E3DE-E920-26FC731CB9C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83644" y="1389845"/>
                  <a:ext cx="126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069EFAD-4327-E3A0-73F2-0FBFE7DF11C2}"/>
                    </a:ext>
                  </a:extLst>
                </p14:cNvPr>
                <p14:cNvContentPartPr/>
                <p14:nvPr/>
              </p14:nvContentPartPr>
              <p14:xfrm>
                <a:off x="4378044" y="1402805"/>
                <a:ext cx="108720" cy="122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069EFAD-4327-E3A0-73F2-0FBFE7DF11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369044" y="1393805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D16F1C-51C4-E004-1475-E85357D64AD4}"/>
                    </a:ext>
                  </a:extLst>
                </p14:cNvPr>
                <p14:cNvContentPartPr/>
                <p14:nvPr/>
              </p14:nvContentPartPr>
              <p14:xfrm>
                <a:off x="4619964" y="1419725"/>
                <a:ext cx="113760" cy="1076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D16F1C-51C4-E004-1475-E85357D64AD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10964" y="1411085"/>
                  <a:ext cx="131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7C6C2CD-4E81-7593-7C47-915F4346ECE3}"/>
                    </a:ext>
                  </a:extLst>
                </p14:cNvPr>
                <p14:cNvContentPartPr/>
                <p14:nvPr/>
              </p14:nvContentPartPr>
              <p14:xfrm>
                <a:off x="4599084" y="1303085"/>
                <a:ext cx="31320" cy="362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7C6C2CD-4E81-7593-7C47-915F4346EC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90084" y="1294085"/>
                  <a:ext cx="48960" cy="38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C5A6B05-D559-D685-B777-90AFF1F300E3}"/>
              </a:ext>
            </a:extLst>
          </p:cNvPr>
          <p:cNvGrpSpPr/>
          <p:nvPr/>
        </p:nvGrpSpPr>
        <p:grpSpPr>
          <a:xfrm>
            <a:off x="4822644" y="1215605"/>
            <a:ext cx="1134000" cy="427320"/>
            <a:chOff x="4822644" y="1215605"/>
            <a:chExt cx="113400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BB73FB5-DE4D-646D-7210-4AD175190DBD}"/>
                    </a:ext>
                  </a:extLst>
                </p14:cNvPr>
                <p14:cNvContentPartPr/>
                <p14:nvPr/>
              </p14:nvContentPartPr>
              <p14:xfrm>
                <a:off x="4822644" y="1397045"/>
                <a:ext cx="119880" cy="115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BB73FB5-DE4D-646D-7210-4AD175190D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14004" y="1388405"/>
                  <a:ext cx="137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680CAC-3600-83AF-226E-7B1825977E23}"/>
                    </a:ext>
                  </a:extLst>
                </p14:cNvPr>
                <p14:cNvContentPartPr/>
                <p14:nvPr/>
              </p14:nvContentPartPr>
              <p14:xfrm>
                <a:off x="4941444" y="1381205"/>
                <a:ext cx="15840" cy="117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680CAC-3600-83AF-226E-7B1825977E2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32804" y="1372205"/>
                  <a:ext cx="33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074D1D2-139C-52B3-552E-5124BF168737}"/>
                    </a:ext>
                  </a:extLst>
                </p14:cNvPr>
                <p14:cNvContentPartPr/>
                <p14:nvPr/>
              </p14:nvContentPartPr>
              <p14:xfrm>
                <a:off x="4892124" y="1215605"/>
                <a:ext cx="20160" cy="84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074D1D2-139C-52B3-552E-5124BF1687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83484" y="1206965"/>
                  <a:ext cx="37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6B2544-8FB1-FBB3-4BEC-CCE26925BB9A}"/>
                    </a:ext>
                  </a:extLst>
                </p14:cNvPr>
                <p14:cNvContentPartPr/>
                <p14:nvPr/>
              </p14:nvContentPartPr>
              <p14:xfrm>
                <a:off x="5067804" y="1354205"/>
                <a:ext cx="92880" cy="288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6B2544-8FB1-FBB3-4BEC-CCE26925BB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59164" y="1345205"/>
                  <a:ext cx="110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2B7DA3-C6F1-6CC1-64D8-C3AA88F6A1D8}"/>
                    </a:ext>
                  </a:extLst>
                </p14:cNvPr>
                <p14:cNvContentPartPr/>
                <p14:nvPr/>
              </p14:nvContentPartPr>
              <p14:xfrm>
                <a:off x="5291364" y="1361405"/>
                <a:ext cx="106560" cy="158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2B7DA3-C6F1-6CC1-64D8-C3AA88F6A1D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82724" y="1352405"/>
                  <a:ext cx="124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AE7A486-5B82-A8F9-0419-FB44DA4EC022}"/>
                    </a:ext>
                  </a:extLst>
                </p14:cNvPr>
                <p14:cNvContentPartPr/>
                <p14:nvPr/>
              </p14:nvContentPartPr>
              <p14:xfrm>
                <a:off x="5437524" y="1357805"/>
                <a:ext cx="139680" cy="149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AE7A486-5B82-A8F9-0419-FB44DA4EC0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28524" y="1348805"/>
                  <a:ext cx="157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C7B154-6262-1B30-A978-F9D08A42087C}"/>
                    </a:ext>
                  </a:extLst>
                </p14:cNvPr>
                <p14:cNvContentPartPr/>
                <p14:nvPr/>
              </p14:nvContentPartPr>
              <p14:xfrm>
                <a:off x="5669364" y="1394165"/>
                <a:ext cx="136800" cy="120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C7B154-6262-1B30-A978-F9D08A42087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60364" y="1385525"/>
                  <a:ext cx="154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367119-0EF9-BB3E-37AB-8AEC70B431F3}"/>
                    </a:ext>
                  </a:extLst>
                </p14:cNvPr>
                <p14:cNvContentPartPr/>
                <p14:nvPr/>
              </p14:nvContentPartPr>
              <p14:xfrm>
                <a:off x="5779524" y="1390925"/>
                <a:ext cx="39960" cy="140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367119-0EF9-BB3E-37AB-8AEC70B431F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70524" y="1381925"/>
                  <a:ext cx="5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DE4A40-1B29-2E41-E2A5-B223F09A158F}"/>
                    </a:ext>
                  </a:extLst>
                </p14:cNvPr>
                <p14:cNvContentPartPr/>
                <p14:nvPr/>
              </p14:nvContentPartPr>
              <p14:xfrm>
                <a:off x="5923524" y="1371125"/>
                <a:ext cx="33120" cy="148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DE4A40-1B29-2E41-E2A5-B223F09A158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14884" y="1362125"/>
                  <a:ext cx="507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604F64B-3C41-4AF9-7D23-3238CAB62DE4}"/>
              </a:ext>
            </a:extLst>
          </p:cNvPr>
          <p:cNvGrpSpPr/>
          <p:nvPr/>
        </p:nvGrpSpPr>
        <p:grpSpPr>
          <a:xfrm>
            <a:off x="6293604" y="1381205"/>
            <a:ext cx="184680" cy="159480"/>
            <a:chOff x="6293604" y="1381205"/>
            <a:chExt cx="18468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427CC4-79D7-B33E-21CF-879F751373A3}"/>
                    </a:ext>
                  </a:extLst>
                </p14:cNvPr>
                <p14:cNvContentPartPr/>
                <p14:nvPr/>
              </p14:nvContentPartPr>
              <p14:xfrm>
                <a:off x="6293604" y="1384805"/>
                <a:ext cx="184680" cy="35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427CC4-79D7-B33E-21CF-879F751373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84604" y="1376165"/>
                  <a:ext cx="202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9AFCEF-4FC8-A4B2-885B-F5DE6431D244}"/>
                    </a:ext>
                  </a:extLst>
                </p14:cNvPr>
                <p14:cNvContentPartPr/>
                <p14:nvPr/>
              </p14:nvContentPartPr>
              <p14:xfrm>
                <a:off x="6419244" y="1381205"/>
                <a:ext cx="44640" cy="159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9AFCEF-4FC8-A4B2-885B-F5DE6431D24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10244" y="1372205"/>
                  <a:ext cx="622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9B6B74B-0B57-2523-AC28-280A64335FDB}"/>
                  </a:ext>
                </a:extLst>
              </p14:cNvPr>
              <p14:cNvContentPartPr/>
              <p14:nvPr/>
            </p14:nvContentPartPr>
            <p14:xfrm>
              <a:off x="6614724" y="1367525"/>
              <a:ext cx="110160" cy="1411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9B6B74B-0B57-2523-AC28-280A64335FD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606084" y="1358885"/>
                <a:ext cx="1278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A0AF8B-6F5B-074C-261C-01FE7E8722B5}"/>
              </a:ext>
            </a:extLst>
          </p:cNvPr>
          <p:cNvGrpSpPr/>
          <p:nvPr/>
        </p:nvGrpSpPr>
        <p:grpSpPr>
          <a:xfrm>
            <a:off x="7120524" y="1293365"/>
            <a:ext cx="1531080" cy="378720"/>
            <a:chOff x="7120524" y="1293365"/>
            <a:chExt cx="153108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9F0B38-5DB5-B943-FC0E-5C0CA6EBFAA3}"/>
                    </a:ext>
                  </a:extLst>
                </p14:cNvPr>
                <p14:cNvContentPartPr/>
                <p14:nvPr/>
              </p14:nvContentPartPr>
              <p14:xfrm>
                <a:off x="7120524" y="1411085"/>
                <a:ext cx="137880" cy="118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9F0B38-5DB5-B943-FC0E-5C0CA6EBFAA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11524" y="1402085"/>
                  <a:ext cx="155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676B89D-28B1-F57C-904E-18C7A85394FA}"/>
                    </a:ext>
                  </a:extLst>
                </p14:cNvPr>
                <p14:cNvContentPartPr/>
                <p14:nvPr/>
              </p14:nvContentPartPr>
              <p14:xfrm>
                <a:off x="7256244" y="1429445"/>
                <a:ext cx="20160" cy="105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676B89D-28B1-F57C-904E-18C7A85394F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47604" y="1420445"/>
                  <a:ext cx="37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7C4AA1D-21F3-0036-7FF9-08F88917FC60}"/>
                    </a:ext>
                  </a:extLst>
                </p14:cNvPr>
                <p14:cNvContentPartPr/>
                <p14:nvPr/>
              </p14:nvContentPartPr>
              <p14:xfrm>
                <a:off x="7149324" y="1293365"/>
                <a:ext cx="360" cy="2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7C4AA1D-21F3-0036-7FF9-08F88917FC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40324" y="128472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5CA546-D2D5-168A-2A99-C3F09047B388}"/>
                    </a:ext>
                  </a:extLst>
                </p14:cNvPr>
                <p14:cNvContentPartPr/>
                <p14:nvPr/>
              </p14:nvContentPartPr>
              <p14:xfrm>
                <a:off x="7320684" y="1325045"/>
                <a:ext cx="151560" cy="228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5CA546-D2D5-168A-2A99-C3F09047B38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12044" y="1316045"/>
                  <a:ext cx="169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237A06-B196-BBD5-A696-60550552F22F}"/>
                    </a:ext>
                  </a:extLst>
                </p14:cNvPr>
                <p14:cNvContentPartPr/>
                <p14:nvPr/>
              </p14:nvContentPartPr>
              <p14:xfrm>
                <a:off x="7554324" y="1419725"/>
                <a:ext cx="116640" cy="252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237A06-B196-BBD5-A696-60550552F2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45684" y="1411085"/>
                  <a:ext cx="134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F2AC5B4-5EBC-E2B7-5867-5F341C025B92}"/>
                    </a:ext>
                  </a:extLst>
                </p14:cNvPr>
                <p14:cNvContentPartPr/>
                <p14:nvPr/>
              </p14:nvContentPartPr>
              <p14:xfrm>
                <a:off x="7742964" y="1368965"/>
                <a:ext cx="147600" cy="119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F2AC5B4-5EBC-E2B7-5867-5F341C025B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34324" y="1360325"/>
                  <a:ext cx="16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00F126B-5D76-6B40-4A91-9C15A6C23F81}"/>
                    </a:ext>
                  </a:extLst>
                </p14:cNvPr>
                <p14:cNvContentPartPr/>
                <p14:nvPr/>
              </p14:nvContentPartPr>
              <p14:xfrm>
                <a:off x="7966524" y="1381205"/>
                <a:ext cx="23400" cy="171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00F126B-5D76-6B40-4A91-9C15A6C23F8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57524" y="1372205"/>
                  <a:ext cx="41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F3E45A-22F0-5DFD-02BE-75215C253DC8}"/>
                    </a:ext>
                  </a:extLst>
                </p14:cNvPr>
                <p14:cNvContentPartPr/>
                <p14:nvPr/>
              </p14:nvContentPartPr>
              <p14:xfrm>
                <a:off x="8066244" y="1390565"/>
                <a:ext cx="102600" cy="134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F3E45A-22F0-5DFD-02BE-75215C253DC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57244" y="1381925"/>
                  <a:ext cx="120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8D48A84-9216-3130-7AA7-65B563FFCEFD}"/>
                    </a:ext>
                  </a:extLst>
                </p14:cNvPr>
                <p14:cNvContentPartPr/>
                <p14:nvPr/>
              </p14:nvContentPartPr>
              <p14:xfrm>
                <a:off x="8270004" y="1419725"/>
                <a:ext cx="137880" cy="106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8D48A84-9216-3130-7AA7-65B563FFCE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61364" y="1411085"/>
                  <a:ext cx="155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155CC7A-AD12-54D5-8A7F-F9FC5AB2F045}"/>
                    </a:ext>
                  </a:extLst>
                </p14:cNvPr>
                <p14:cNvContentPartPr/>
                <p14:nvPr/>
              </p14:nvContentPartPr>
              <p14:xfrm>
                <a:off x="8277564" y="1429445"/>
                <a:ext cx="10440" cy="219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155CC7A-AD12-54D5-8A7F-F9FC5AB2F04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68564" y="1420445"/>
                  <a:ext cx="28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CE57C9-D55B-AE48-F8D9-B85EC6F7BCA6}"/>
                    </a:ext>
                  </a:extLst>
                </p14:cNvPr>
                <p14:cNvContentPartPr/>
                <p14:nvPr/>
              </p14:nvContentPartPr>
              <p14:xfrm>
                <a:off x="8464044" y="1378685"/>
                <a:ext cx="187560" cy="169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CE57C9-D55B-AE48-F8D9-B85EC6F7BC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55404" y="1369685"/>
                  <a:ext cx="2052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52CB22C-7894-15AF-EA67-6150ABC86FE5}"/>
              </a:ext>
            </a:extLst>
          </p:cNvPr>
          <p:cNvGrpSpPr/>
          <p:nvPr/>
        </p:nvGrpSpPr>
        <p:grpSpPr>
          <a:xfrm>
            <a:off x="8958684" y="1378685"/>
            <a:ext cx="617400" cy="213480"/>
            <a:chOff x="8958684" y="1378685"/>
            <a:chExt cx="61740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6FAE36A-D62E-4124-5928-B1EA4A796FBC}"/>
                    </a:ext>
                  </a:extLst>
                </p14:cNvPr>
                <p14:cNvContentPartPr/>
                <p14:nvPr/>
              </p14:nvContentPartPr>
              <p14:xfrm>
                <a:off x="8958684" y="1410005"/>
                <a:ext cx="141480" cy="10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6FAE36A-D62E-4124-5928-B1EA4A796F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49684" y="1401005"/>
                  <a:ext cx="159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0F3760-AA5A-BF2D-BBC1-E96B9A1DA9F3}"/>
                    </a:ext>
                  </a:extLst>
                </p14:cNvPr>
                <p14:cNvContentPartPr/>
                <p14:nvPr/>
              </p14:nvContentPartPr>
              <p14:xfrm>
                <a:off x="9055524" y="1410005"/>
                <a:ext cx="27000" cy="147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0F3760-AA5A-BF2D-BBC1-E96B9A1DA9F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46524" y="1401365"/>
                  <a:ext cx="44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BC6AAA-6346-5B13-9EC7-FCDD3739D38F}"/>
                    </a:ext>
                  </a:extLst>
                </p14:cNvPr>
                <p14:cNvContentPartPr/>
                <p14:nvPr/>
              </p14:nvContentPartPr>
              <p14:xfrm>
                <a:off x="9172884" y="1429445"/>
                <a:ext cx="218160" cy="162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BC6AAA-6346-5B13-9EC7-FCDD3739D3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3884" y="1420445"/>
                  <a:ext cx="235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5B306F-C621-AD46-A843-BA2CAEB5A406}"/>
                    </a:ext>
                  </a:extLst>
                </p14:cNvPr>
                <p14:cNvContentPartPr/>
                <p14:nvPr/>
              </p14:nvContentPartPr>
              <p14:xfrm>
                <a:off x="9435684" y="1378685"/>
                <a:ext cx="140400" cy="165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5B306F-C621-AD46-A843-BA2CAEB5A4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26684" y="1370045"/>
                  <a:ext cx="1580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B002999-0E40-31C9-B10A-633488221EC6}"/>
              </a:ext>
            </a:extLst>
          </p:cNvPr>
          <p:cNvGrpSpPr/>
          <p:nvPr/>
        </p:nvGrpSpPr>
        <p:grpSpPr>
          <a:xfrm>
            <a:off x="9853644" y="1254485"/>
            <a:ext cx="1657440" cy="354960"/>
            <a:chOff x="9853644" y="1254485"/>
            <a:chExt cx="165744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46518C1-8F2E-360B-BDDD-57C7646F8A59}"/>
                    </a:ext>
                  </a:extLst>
                </p14:cNvPr>
                <p14:cNvContentPartPr/>
                <p14:nvPr/>
              </p14:nvContentPartPr>
              <p14:xfrm>
                <a:off x="9853644" y="1390925"/>
                <a:ext cx="115200" cy="218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46518C1-8F2E-360B-BDDD-57C7646F8A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45004" y="1381925"/>
                  <a:ext cx="132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415B2EF-B2B0-AEF4-14C2-74625648BE29}"/>
                    </a:ext>
                  </a:extLst>
                </p14:cNvPr>
                <p14:cNvContentPartPr/>
                <p14:nvPr/>
              </p14:nvContentPartPr>
              <p14:xfrm>
                <a:off x="10087284" y="1371125"/>
                <a:ext cx="360" cy="108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415B2EF-B2B0-AEF4-14C2-74625648BE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78644" y="1362125"/>
                  <a:ext cx="1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8509759-F135-2B2C-53E5-5C07EFBFC34D}"/>
                    </a:ext>
                  </a:extLst>
                </p14:cNvPr>
                <p14:cNvContentPartPr/>
                <p14:nvPr/>
              </p14:nvContentPartPr>
              <p14:xfrm>
                <a:off x="10194564" y="1369325"/>
                <a:ext cx="100800" cy="100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8509759-F135-2B2C-53E5-5C07EFBFC34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85564" y="1360685"/>
                  <a:ext cx="118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8D26317-9E9F-24D4-F453-1782156065E6}"/>
                    </a:ext>
                  </a:extLst>
                </p14:cNvPr>
                <p14:cNvContentPartPr/>
                <p14:nvPr/>
              </p14:nvContentPartPr>
              <p14:xfrm>
                <a:off x="10379604" y="1364645"/>
                <a:ext cx="88920" cy="104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8D26317-9E9F-24D4-F453-1782156065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70964" y="1355645"/>
                  <a:ext cx="106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5E26B8-C0B6-D1B2-DA2E-27C8DE813A17}"/>
                    </a:ext>
                  </a:extLst>
                </p14:cNvPr>
                <p14:cNvContentPartPr/>
                <p14:nvPr/>
              </p14:nvContentPartPr>
              <p14:xfrm>
                <a:off x="10563564" y="1371125"/>
                <a:ext cx="157680" cy="117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5E26B8-C0B6-D1B2-DA2E-27C8DE813A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54924" y="1362125"/>
                  <a:ext cx="175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F78DA6-FFFA-5A1B-96DC-396AB796B624}"/>
                    </a:ext>
                  </a:extLst>
                </p14:cNvPr>
                <p14:cNvContentPartPr/>
                <p14:nvPr/>
              </p14:nvContentPartPr>
              <p14:xfrm>
                <a:off x="10563204" y="1312805"/>
                <a:ext cx="20520" cy="270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F78DA6-FFFA-5A1B-96DC-396AB796B6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54204" y="1303805"/>
                  <a:ext cx="38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195D7E3-7255-D4AA-23E8-9C542E70A341}"/>
                    </a:ext>
                  </a:extLst>
                </p14:cNvPr>
                <p14:cNvContentPartPr/>
                <p14:nvPr/>
              </p14:nvContentPartPr>
              <p14:xfrm>
                <a:off x="10818804" y="1348445"/>
                <a:ext cx="120960" cy="131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195D7E3-7255-D4AA-23E8-9C542E70A3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809804" y="1339805"/>
                  <a:ext cx="138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C51B76-2686-A5E8-F146-D43D6F375E5A}"/>
                    </a:ext>
                  </a:extLst>
                </p14:cNvPr>
                <p14:cNvContentPartPr/>
                <p14:nvPr/>
              </p14:nvContentPartPr>
              <p14:xfrm>
                <a:off x="10865244" y="1254485"/>
                <a:ext cx="4320" cy="18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C51B76-2686-A5E8-F146-D43D6F375E5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56604" y="1245485"/>
                  <a:ext cx="2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8C52CE-E057-48F5-1799-D1B7B37BF096}"/>
                    </a:ext>
                  </a:extLst>
                </p14:cNvPr>
                <p14:cNvContentPartPr/>
                <p14:nvPr/>
              </p14:nvContentPartPr>
              <p14:xfrm>
                <a:off x="10923924" y="1361405"/>
                <a:ext cx="140400" cy="123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8C52CE-E057-48F5-1799-D1B7B37BF0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14924" y="1352405"/>
                  <a:ext cx="158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AD945B-FD9C-A9ED-1D7E-18738FA4601E}"/>
                    </a:ext>
                  </a:extLst>
                </p14:cNvPr>
                <p14:cNvContentPartPr/>
                <p14:nvPr/>
              </p14:nvContentPartPr>
              <p14:xfrm>
                <a:off x="11137764" y="1381205"/>
                <a:ext cx="178920" cy="119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AD945B-FD9C-A9ED-1D7E-18738FA460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29124" y="1372205"/>
                  <a:ext cx="196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820EEF5-05A0-BAC5-7554-D0A0CBE42447}"/>
                    </a:ext>
                  </a:extLst>
                </p14:cNvPr>
                <p14:cNvContentPartPr/>
                <p14:nvPr/>
              </p14:nvContentPartPr>
              <p14:xfrm>
                <a:off x="11390844" y="1361405"/>
                <a:ext cx="120240" cy="104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820EEF5-05A0-BAC5-7554-D0A0CBE424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81844" y="1352405"/>
                  <a:ext cx="1378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0A968C2-C3A8-A232-CC43-2A1EB2F12C63}"/>
              </a:ext>
            </a:extLst>
          </p:cNvPr>
          <p:cNvGrpSpPr/>
          <p:nvPr/>
        </p:nvGrpSpPr>
        <p:grpSpPr>
          <a:xfrm>
            <a:off x="450444" y="1849205"/>
            <a:ext cx="705960" cy="263520"/>
            <a:chOff x="450444" y="1849205"/>
            <a:chExt cx="70596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DAE7B7F-C217-170B-4AA7-1208EBBDC629}"/>
                    </a:ext>
                  </a:extLst>
                </p14:cNvPr>
                <p14:cNvContentPartPr/>
                <p14:nvPr/>
              </p14:nvContentPartPr>
              <p14:xfrm>
                <a:off x="456924" y="1935245"/>
                <a:ext cx="360" cy="147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DAE7B7F-C217-170B-4AA7-1208EBBDC62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8284" y="1926605"/>
                  <a:ext cx="18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063D7E1-9DD1-0A41-5090-200E01823919}"/>
                    </a:ext>
                  </a:extLst>
                </p14:cNvPr>
                <p14:cNvContentPartPr/>
                <p14:nvPr/>
              </p14:nvContentPartPr>
              <p14:xfrm>
                <a:off x="450444" y="1935245"/>
                <a:ext cx="138960" cy="154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063D7E1-9DD1-0A41-5090-200E0182391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1804" y="1926605"/>
                  <a:ext cx="156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7BF454C-C5A4-2D67-BE8E-079F7FCA7DF0}"/>
                    </a:ext>
                  </a:extLst>
                </p14:cNvPr>
                <p14:cNvContentPartPr/>
                <p14:nvPr/>
              </p14:nvContentPartPr>
              <p14:xfrm>
                <a:off x="655644" y="1952885"/>
                <a:ext cx="85680" cy="147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7BF454C-C5A4-2D67-BE8E-079F7FCA7D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6644" y="1943885"/>
                  <a:ext cx="103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3A70996-81F1-F395-1711-AE241B80BB07}"/>
                    </a:ext>
                  </a:extLst>
                </p14:cNvPr>
                <p14:cNvContentPartPr/>
                <p14:nvPr/>
              </p14:nvContentPartPr>
              <p14:xfrm>
                <a:off x="748884" y="1954685"/>
                <a:ext cx="6120" cy="116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3A70996-81F1-F395-1711-AE241B80BB0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9884" y="1946045"/>
                  <a:ext cx="23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4EF17C-33B9-0126-53EA-819FD492BF29}"/>
                    </a:ext>
                  </a:extLst>
                </p14:cNvPr>
                <p14:cNvContentPartPr/>
                <p14:nvPr/>
              </p14:nvContentPartPr>
              <p14:xfrm>
                <a:off x="729084" y="1857845"/>
                <a:ext cx="360" cy="17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4EF17C-33B9-0126-53EA-819FD492BF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20084" y="1848845"/>
                  <a:ext cx="1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D897293-39B6-FAEF-B7DF-F34A15CAC7BC}"/>
                    </a:ext>
                  </a:extLst>
                </p14:cNvPr>
                <p14:cNvContentPartPr/>
                <p14:nvPr/>
              </p14:nvContentPartPr>
              <p14:xfrm>
                <a:off x="857964" y="1849205"/>
                <a:ext cx="133200" cy="230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D897293-39B6-FAEF-B7DF-F34A15CAC7B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9324" y="1840205"/>
                  <a:ext cx="150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18D42FB-0359-53A1-5903-4861996244D1}"/>
                    </a:ext>
                  </a:extLst>
                </p14:cNvPr>
                <p14:cNvContentPartPr/>
                <p14:nvPr/>
              </p14:nvContentPartPr>
              <p14:xfrm>
                <a:off x="1033644" y="1924085"/>
                <a:ext cx="122760" cy="188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18D42FB-0359-53A1-5903-4861996244D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4644" y="1915445"/>
                  <a:ext cx="1404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BF73FA8-2248-D3C6-F82C-399C27E468E0}"/>
              </a:ext>
            </a:extLst>
          </p:cNvPr>
          <p:cNvGrpSpPr/>
          <p:nvPr/>
        </p:nvGrpSpPr>
        <p:grpSpPr>
          <a:xfrm>
            <a:off x="1419564" y="1890245"/>
            <a:ext cx="1082160" cy="299880"/>
            <a:chOff x="1419564" y="1890245"/>
            <a:chExt cx="108216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B0B85C-AD45-75B4-7010-5B1BA1B56E04}"/>
                    </a:ext>
                  </a:extLst>
                </p14:cNvPr>
                <p14:cNvContentPartPr/>
                <p14:nvPr/>
              </p14:nvContentPartPr>
              <p14:xfrm>
                <a:off x="1419564" y="1954685"/>
                <a:ext cx="147600" cy="131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B0B85C-AD45-75B4-7010-5B1BA1B56E0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10924" y="1946045"/>
                  <a:ext cx="165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F1FEEE-0F07-8587-A6D9-14BEFF52F883}"/>
                    </a:ext>
                  </a:extLst>
                </p14:cNvPr>
                <p14:cNvContentPartPr/>
                <p14:nvPr/>
              </p14:nvContentPartPr>
              <p14:xfrm>
                <a:off x="1476804" y="1954685"/>
                <a:ext cx="40680" cy="224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F1FEEE-0F07-8587-A6D9-14BEFF52F8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67804" y="1946045"/>
                  <a:ext cx="58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B67DD7-6EF1-6957-7930-B32A436D6E33}"/>
                    </a:ext>
                  </a:extLst>
                </p14:cNvPr>
                <p14:cNvContentPartPr/>
                <p14:nvPr/>
              </p14:nvContentPartPr>
              <p14:xfrm>
                <a:off x="1614324" y="1964765"/>
                <a:ext cx="138240" cy="93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B67DD7-6EF1-6957-7930-B32A436D6E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05324" y="1956125"/>
                  <a:ext cx="155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4FE9CC5-78EC-DE90-349A-A955BA37EC3E}"/>
                    </a:ext>
                  </a:extLst>
                </p14:cNvPr>
                <p14:cNvContentPartPr/>
                <p14:nvPr/>
              </p14:nvContentPartPr>
              <p14:xfrm>
                <a:off x="1837524" y="1929125"/>
                <a:ext cx="133920" cy="261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4FE9CC5-78EC-DE90-349A-A955BA37EC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28884" y="1920485"/>
                  <a:ext cx="151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ADB920-8BA8-3050-9430-8D94222B0CA0}"/>
                    </a:ext>
                  </a:extLst>
                </p14:cNvPr>
                <p14:cNvContentPartPr/>
                <p14:nvPr/>
              </p14:nvContentPartPr>
              <p14:xfrm>
                <a:off x="2090964" y="1993925"/>
                <a:ext cx="10440" cy="72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ADB920-8BA8-3050-9430-8D94222B0CA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81964" y="1984925"/>
                  <a:ext cx="28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7E93C3D-8AA8-6E6C-9BEC-8F8B8596AE7B}"/>
                    </a:ext>
                  </a:extLst>
                </p14:cNvPr>
                <p14:cNvContentPartPr/>
                <p14:nvPr/>
              </p14:nvContentPartPr>
              <p14:xfrm>
                <a:off x="2032644" y="1890245"/>
                <a:ext cx="360" cy="6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7E93C3D-8AA8-6E6C-9BEC-8F8B8596AE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4004" y="1881605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88ED11B-F088-F9D7-92D7-FC2EE4805FD4}"/>
                    </a:ext>
                  </a:extLst>
                </p14:cNvPr>
                <p14:cNvContentPartPr/>
                <p14:nvPr/>
              </p14:nvContentPartPr>
              <p14:xfrm>
                <a:off x="2210124" y="1953965"/>
                <a:ext cx="106560" cy="1288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88ED11B-F088-F9D7-92D7-FC2EE4805FD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201124" y="1945325"/>
                  <a:ext cx="124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FB11388-A1CE-8C7C-370E-17F015B0FA3E}"/>
                    </a:ext>
                  </a:extLst>
                </p14:cNvPr>
                <p14:cNvContentPartPr/>
                <p14:nvPr/>
              </p14:nvContentPartPr>
              <p14:xfrm>
                <a:off x="2363124" y="1974485"/>
                <a:ext cx="138600" cy="1180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FB11388-A1CE-8C7C-370E-17F015B0FA3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354484" y="1965485"/>
                  <a:ext cx="1562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68A18FC-87F9-E42B-223F-5F03360B8267}"/>
              </a:ext>
            </a:extLst>
          </p:cNvPr>
          <p:cNvGrpSpPr/>
          <p:nvPr/>
        </p:nvGrpSpPr>
        <p:grpSpPr>
          <a:xfrm>
            <a:off x="2855244" y="1906805"/>
            <a:ext cx="552960" cy="182160"/>
            <a:chOff x="2855244" y="1906805"/>
            <a:chExt cx="55296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316D7C1-6FB2-2CD5-609D-0937741CCEB6}"/>
                    </a:ext>
                  </a:extLst>
                </p14:cNvPr>
                <p14:cNvContentPartPr/>
                <p14:nvPr/>
              </p14:nvContentPartPr>
              <p14:xfrm>
                <a:off x="2855244" y="1964045"/>
                <a:ext cx="126000" cy="20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316D7C1-6FB2-2CD5-609D-0937741CCEB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46244" y="1955045"/>
                  <a:ext cx="14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2870287-A2F4-164A-9DDD-7C7FF483D577}"/>
                    </a:ext>
                  </a:extLst>
                </p14:cNvPr>
                <p14:cNvContentPartPr/>
                <p14:nvPr/>
              </p14:nvContentPartPr>
              <p14:xfrm>
                <a:off x="2937324" y="1964765"/>
                <a:ext cx="14040" cy="124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2870287-A2F4-164A-9DDD-7C7FF483D57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28324" y="1956125"/>
                  <a:ext cx="3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FFA4F5E-3880-54FD-EF06-1BC3165C94CF}"/>
                    </a:ext>
                  </a:extLst>
                </p14:cNvPr>
                <p14:cNvContentPartPr/>
                <p14:nvPr/>
              </p14:nvContentPartPr>
              <p14:xfrm>
                <a:off x="3073044" y="1944245"/>
                <a:ext cx="137160" cy="110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FFA4F5E-3880-54FD-EF06-1BC3165C94C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64044" y="1935245"/>
                  <a:ext cx="154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D45B437-5237-0E77-FBC4-2E698864E020}"/>
                    </a:ext>
                  </a:extLst>
                </p14:cNvPr>
                <p14:cNvContentPartPr/>
                <p14:nvPr/>
              </p14:nvContentPartPr>
              <p14:xfrm>
                <a:off x="3277164" y="1906805"/>
                <a:ext cx="131040" cy="161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D45B437-5237-0E77-FBC4-2E698864E02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68524" y="1898165"/>
                  <a:ext cx="148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6E72BB0-444C-E981-DF86-CF0E9A8315A1}"/>
                    </a:ext>
                  </a:extLst>
                </p14:cNvPr>
                <p14:cNvContentPartPr/>
                <p14:nvPr/>
              </p14:nvContentPartPr>
              <p14:xfrm>
                <a:off x="3070524" y="1935245"/>
                <a:ext cx="100440" cy="59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6E72BB0-444C-E981-DF86-CF0E9A8315A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61884" y="1926605"/>
                  <a:ext cx="1180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92E922B-0594-8A2B-66F4-C6AEF67E38E2}"/>
              </a:ext>
            </a:extLst>
          </p:cNvPr>
          <p:cNvGrpSpPr/>
          <p:nvPr/>
        </p:nvGrpSpPr>
        <p:grpSpPr>
          <a:xfrm>
            <a:off x="3810324" y="1767845"/>
            <a:ext cx="1245600" cy="441000"/>
            <a:chOff x="3810324" y="1767845"/>
            <a:chExt cx="124560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046199B-5192-BE14-804B-EAA01488E23F}"/>
                    </a:ext>
                  </a:extLst>
                </p14:cNvPr>
                <p14:cNvContentPartPr/>
                <p14:nvPr/>
              </p14:nvContentPartPr>
              <p14:xfrm>
                <a:off x="3810324" y="1907525"/>
                <a:ext cx="110880" cy="137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046199B-5192-BE14-804B-EAA01488E23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01684" y="1898525"/>
                  <a:ext cx="128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2F03D26-B193-06A3-4AF9-2F01B6FDC67D}"/>
                    </a:ext>
                  </a:extLst>
                </p14:cNvPr>
                <p14:cNvContentPartPr/>
                <p14:nvPr/>
              </p14:nvContentPartPr>
              <p14:xfrm>
                <a:off x="3939204" y="1906445"/>
                <a:ext cx="40320" cy="123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2F03D26-B193-06A3-4AF9-2F01B6FDC6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30204" y="1897445"/>
                  <a:ext cx="57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6CE7A09-4F4D-CE00-D4F8-4E6D6205CAEA}"/>
                    </a:ext>
                  </a:extLst>
                </p14:cNvPr>
                <p14:cNvContentPartPr/>
                <p14:nvPr/>
              </p14:nvContentPartPr>
              <p14:xfrm>
                <a:off x="4056924" y="1909685"/>
                <a:ext cx="98280" cy="299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6CE7A09-4F4D-CE00-D4F8-4E6D6205CAE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48284" y="1901045"/>
                  <a:ext cx="1159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BE599EC-00BD-B715-1267-B5020A50905A}"/>
                    </a:ext>
                  </a:extLst>
                </p14:cNvPr>
                <p14:cNvContentPartPr/>
                <p14:nvPr/>
              </p14:nvContentPartPr>
              <p14:xfrm>
                <a:off x="4260324" y="1935245"/>
                <a:ext cx="12240" cy="147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BE599EC-00BD-B715-1267-B5020A50905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51684" y="1926605"/>
                  <a:ext cx="29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A637AEE-FA87-635B-CAAE-7A7638188941}"/>
                    </a:ext>
                  </a:extLst>
                </p14:cNvPr>
                <p14:cNvContentPartPr/>
                <p14:nvPr/>
              </p14:nvContentPartPr>
              <p14:xfrm>
                <a:off x="4375524" y="1767845"/>
                <a:ext cx="138600" cy="271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A637AEE-FA87-635B-CAAE-7A763818894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66884" y="1759205"/>
                  <a:ext cx="156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CBB64EC-C775-C5BF-948E-9DA3AE3CC5D2}"/>
                    </a:ext>
                  </a:extLst>
                </p14:cNvPr>
                <p14:cNvContentPartPr/>
                <p14:nvPr/>
              </p14:nvContentPartPr>
              <p14:xfrm>
                <a:off x="4552284" y="1944965"/>
                <a:ext cx="154800" cy="105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CBB64EC-C775-C5BF-948E-9DA3AE3CC5D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543284" y="1936325"/>
                  <a:ext cx="17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AF20044-8332-2097-3707-5F4B590789DC}"/>
                    </a:ext>
                  </a:extLst>
                </p14:cNvPr>
                <p14:cNvContentPartPr/>
                <p14:nvPr/>
              </p14:nvContentPartPr>
              <p14:xfrm>
                <a:off x="4551924" y="1935245"/>
                <a:ext cx="10440" cy="224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AF20044-8332-2097-3707-5F4B590789D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2924" y="1926605"/>
                  <a:ext cx="28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9FE3026-3145-8329-155F-D2CDDBA332DC}"/>
                    </a:ext>
                  </a:extLst>
                </p14:cNvPr>
                <p14:cNvContentPartPr/>
                <p14:nvPr/>
              </p14:nvContentPartPr>
              <p14:xfrm>
                <a:off x="4778004" y="1925885"/>
                <a:ext cx="85680" cy="85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9FE3026-3145-8329-155F-D2CDDBA332D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69364" y="1917245"/>
                  <a:ext cx="103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D9ED818-440B-249F-783D-324E8D182C75}"/>
                    </a:ext>
                  </a:extLst>
                </p14:cNvPr>
                <p14:cNvContentPartPr/>
                <p14:nvPr/>
              </p14:nvContentPartPr>
              <p14:xfrm>
                <a:off x="4940004" y="1925885"/>
                <a:ext cx="115920" cy="120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D9ED818-440B-249F-783D-324E8D182C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31004" y="1916885"/>
                  <a:ext cx="133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7C16C7E-847C-61F2-78FE-2B2267706CC3}"/>
                    </a:ext>
                  </a:extLst>
                </p14:cNvPr>
                <p14:cNvContentPartPr/>
                <p14:nvPr/>
              </p14:nvContentPartPr>
              <p14:xfrm>
                <a:off x="5019204" y="1789805"/>
                <a:ext cx="360" cy="640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7C16C7E-847C-61F2-78FE-2B2267706C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10204" y="1780805"/>
                  <a:ext cx="180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5006250-5613-76F8-042B-24BA50E3B01A}"/>
              </a:ext>
            </a:extLst>
          </p:cNvPr>
          <p:cNvGrpSpPr/>
          <p:nvPr/>
        </p:nvGrpSpPr>
        <p:grpSpPr>
          <a:xfrm>
            <a:off x="5437524" y="1886645"/>
            <a:ext cx="423000" cy="242640"/>
            <a:chOff x="5437524" y="1886645"/>
            <a:chExt cx="42300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1018F9-A88B-E52D-9511-D6716B260508}"/>
                    </a:ext>
                  </a:extLst>
                </p14:cNvPr>
                <p14:cNvContentPartPr/>
                <p14:nvPr/>
              </p14:nvContentPartPr>
              <p14:xfrm>
                <a:off x="5437524" y="1935245"/>
                <a:ext cx="162000" cy="97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1018F9-A88B-E52D-9511-D6716B2605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28524" y="1926605"/>
                  <a:ext cx="179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364146F-DDE4-053D-F72A-1BCCD95E3E14}"/>
                    </a:ext>
                  </a:extLst>
                </p14:cNvPr>
                <p14:cNvContentPartPr/>
                <p14:nvPr/>
              </p14:nvContentPartPr>
              <p14:xfrm>
                <a:off x="5446164" y="1886645"/>
                <a:ext cx="20880" cy="2426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364146F-DDE4-053D-F72A-1BCCD95E3E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37164" y="1878005"/>
                  <a:ext cx="38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0DA131C-2F96-1B0E-E2D8-F12C85F203F4}"/>
                    </a:ext>
                  </a:extLst>
                </p14:cNvPr>
                <p14:cNvContentPartPr/>
                <p14:nvPr/>
              </p14:nvContentPartPr>
              <p14:xfrm>
                <a:off x="5692764" y="1899605"/>
                <a:ext cx="167760" cy="173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0DA131C-2F96-1B0E-E2D8-F12C85F203F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84124" y="1890605"/>
                  <a:ext cx="1854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80BC63B-E310-D583-2287-75D9E2EC5925}"/>
              </a:ext>
            </a:extLst>
          </p:cNvPr>
          <p:cNvGrpSpPr/>
          <p:nvPr/>
        </p:nvGrpSpPr>
        <p:grpSpPr>
          <a:xfrm>
            <a:off x="6118284" y="1922645"/>
            <a:ext cx="623880" cy="169560"/>
            <a:chOff x="6118284" y="1922645"/>
            <a:chExt cx="62388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797620E-4D0A-7B35-D713-05F375F6F22B}"/>
                    </a:ext>
                  </a:extLst>
                </p14:cNvPr>
                <p14:cNvContentPartPr/>
                <p14:nvPr/>
              </p14:nvContentPartPr>
              <p14:xfrm>
                <a:off x="6118284" y="1922645"/>
                <a:ext cx="191880" cy="133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797620E-4D0A-7B35-D713-05F375F6F22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09644" y="1913645"/>
                  <a:ext cx="209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D1ED31A-D204-C94E-2F60-2526D871451B}"/>
                    </a:ext>
                  </a:extLst>
                </p14:cNvPr>
                <p14:cNvContentPartPr/>
                <p14:nvPr/>
              </p14:nvContentPartPr>
              <p14:xfrm>
                <a:off x="6342204" y="1970885"/>
                <a:ext cx="201600" cy="121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D1ED31A-D204-C94E-2F60-2526D871451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33564" y="1961885"/>
                  <a:ext cx="219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34D2853-F327-EAE6-FA4C-1E43799644E1}"/>
                    </a:ext>
                  </a:extLst>
                </p14:cNvPr>
                <p14:cNvContentPartPr/>
                <p14:nvPr/>
              </p14:nvContentPartPr>
              <p14:xfrm>
                <a:off x="6614364" y="1963685"/>
                <a:ext cx="127800" cy="1018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34D2853-F327-EAE6-FA4C-1E43799644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05364" y="1954685"/>
                  <a:ext cx="1454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315627E-1B1C-951D-2273-9F055C9ABDCE}"/>
              </a:ext>
            </a:extLst>
          </p:cNvPr>
          <p:cNvGrpSpPr/>
          <p:nvPr/>
        </p:nvGrpSpPr>
        <p:grpSpPr>
          <a:xfrm>
            <a:off x="7101084" y="1867205"/>
            <a:ext cx="1208520" cy="326880"/>
            <a:chOff x="7101084" y="1867205"/>
            <a:chExt cx="120852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5C09ECE-0FE1-8933-6247-3D7FE517644B}"/>
                    </a:ext>
                  </a:extLst>
                </p14:cNvPr>
                <p14:cNvContentPartPr/>
                <p14:nvPr/>
              </p14:nvContentPartPr>
              <p14:xfrm>
                <a:off x="7101084" y="1944965"/>
                <a:ext cx="10440" cy="154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5C09ECE-0FE1-8933-6247-3D7FE517644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92084" y="1936325"/>
                  <a:ext cx="28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D466A9D-5608-C98A-A590-5562C52DB25C}"/>
                    </a:ext>
                  </a:extLst>
                </p14:cNvPr>
                <p14:cNvContentPartPr/>
                <p14:nvPr/>
              </p14:nvContentPartPr>
              <p14:xfrm>
                <a:off x="7151124" y="1964765"/>
                <a:ext cx="92880" cy="144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D466A9D-5608-C98A-A590-5562C52DB25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42484" y="1956125"/>
                  <a:ext cx="110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0ADDB99-AB11-97AF-0851-3B6AAA5319C1}"/>
                    </a:ext>
                  </a:extLst>
                </p14:cNvPr>
                <p14:cNvContentPartPr/>
                <p14:nvPr/>
              </p14:nvContentPartPr>
              <p14:xfrm>
                <a:off x="7311324" y="1960805"/>
                <a:ext cx="131040" cy="140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0ADDB99-AB11-97AF-0851-3B6AAA5319C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02324" y="1951805"/>
                  <a:ext cx="148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CE3915-3220-64BB-70F4-1E58A2292016}"/>
                    </a:ext>
                  </a:extLst>
                </p14:cNvPr>
                <p14:cNvContentPartPr/>
                <p14:nvPr/>
              </p14:nvContentPartPr>
              <p14:xfrm>
                <a:off x="7431564" y="1984205"/>
                <a:ext cx="57600" cy="150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CE3915-3220-64BB-70F4-1E58A229201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22564" y="1975205"/>
                  <a:ext cx="75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8A0D806-79D4-4F2B-79B1-1522AD3F505B}"/>
                    </a:ext>
                  </a:extLst>
                </p14:cNvPr>
                <p14:cNvContentPartPr/>
                <p14:nvPr/>
              </p14:nvContentPartPr>
              <p14:xfrm>
                <a:off x="7538484" y="1967285"/>
                <a:ext cx="100080" cy="147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8A0D806-79D4-4F2B-79B1-1522AD3F505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529844" y="1958285"/>
                  <a:ext cx="117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331FBF3-C7E7-6BA4-3E67-51EB86E2D83E}"/>
                    </a:ext>
                  </a:extLst>
                </p14:cNvPr>
                <p14:cNvContentPartPr/>
                <p14:nvPr/>
              </p14:nvContentPartPr>
              <p14:xfrm>
                <a:off x="7727124" y="1983125"/>
                <a:ext cx="144720" cy="100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331FBF3-C7E7-6BA4-3E67-51EB86E2D83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718484" y="1974485"/>
                  <a:ext cx="162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BAFF388-5F03-59B8-A36D-376053B7D82D}"/>
                    </a:ext>
                  </a:extLst>
                </p14:cNvPr>
                <p14:cNvContentPartPr/>
                <p14:nvPr/>
              </p14:nvContentPartPr>
              <p14:xfrm>
                <a:off x="7849524" y="1984205"/>
                <a:ext cx="63720" cy="1274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BAFF388-5F03-59B8-A36D-376053B7D82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40884" y="1975205"/>
                  <a:ext cx="81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BF6D501-2792-B7CA-7E8E-87ED77D85F5D}"/>
                    </a:ext>
                  </a:extLst>
                </p14:cNvPr>
                <p14:cNvContentPartPr/>
                <p14:nvPr/>
              </p14:nvContentPartPr>
              <p14:xfrm>
                <a:off x="7811004" y="1867205"/>
                <a:ext cx="360" cy="356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BF6D501-2792-B7CA-7E8E-87ED77D85F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02364" y="1858565"/>
                  <a:ext cx="18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C73604A-E827-E69F-3F9E-BFE521F12019}"/>
                    </a:ext>
                  </a:extLst>
                </p14:cNvPr>
                <p14:cNvContentPartPr/>
                <p14:nvPr/>
              </p14:nvContentPartPr>
              <p14:xfrm>
                <a:off x="7976244" y="1917605"/>
                <a:ext cx="127800" cy="261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C73604A-E827-E69F-3F9E-BFE521F1201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67604" y="1908605"/>
                  <a:ext cx="145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D6D2AE3-38C5-8AE2-7DF3-2EDAC526B830}"/>
                    </a:ext>
                  </a:extLst>
                </p14:cNvPr>
                <p14:cNvContentPartPr/>
                <p14:nvPr/>
              </p14:nvContentPartPr>
              <p14:xfrm>
                <a:off x="8194404" y="1910765"/>
                <a:ext cx="115200" cy="2833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D6D2AE3-38C5-8AE2-7DF3-2EDAC526B83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185764" y="1901765"/>
                  <a:ext cx="13284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E4B47B3-6505-13BC-3530-68BABE008EFB}"/>
              </a:ext>
            </a:extLst>
          </p:cNvPr>
          <p:cNvGrpSpPr/>
          <p:nvPr/>
        </p:nvGrpSpPr>
        <p:grpSpPr>
          <a:xfrm>
            <a:off x="8404284" y="1929845"/>
            <a:ext cx="691920" cy="277920"/>
            <a:chOff x="8404284" y="1929845"/>
            <a:chExt cx="69192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AC73A2-2179-7E27-58AC-F6635CD86343}"/>
                    </a:ext>
                  </a:extLst>
                </p14:cNvPr>
                <p14:cNvContentPartPr/>
                <p14:nvPr/>
              </p14:nvContentPartPr>
              <p14:xfrm>
                <a:off x="8404284" y="2036405"/>
                <a:ext cx="185400" cy="110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AC73A2-2179-7E27-58AC-F6635CD8634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95644" y="2027765"/>
                  <a:ext cx="20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93C606D-FBF3-5649-3926-627E63C60D37}"/>
                    </a:ext>
                  </a:extLst>
                </p14:cNvPr>
                <p14:cNvContentPartPr/>
                <p14:nvPr/>
              </p14:nvContentPartPr>
              <p14:xfrm>
                <a:off x="8694084" y="1929845"/>
                <a:ext cx="110520" cy="277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93C606D-FBF3-5649-3926-627E63C60D3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85444" y="1920845"/>
                  <a:ext cx="128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4A989D2-7A84-91ED-DDAE-F8D568C3BCF2}"/>
                    </a:ext>
                  </a:extLst>
                </p14:cNvPr>
                <p14:cNvContentPartPr/>
                <p14:nvPr/>
              </p14:nvContentPartPr>
              <p14:xfrm>
                <a:off x="8900004" y="2047925"/>
                <a:ext cx="196200" cy="129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4A989D2-7A84-91ED-DDAE-F8D568C3BCF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91364" y="2038925"/>
                  <a:ext cx="2138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DB6822E-BFDF-284B-1F2B-5BA66ABFC276}"/>
              </a:ext>
            </a:extLst>
          </p:cNvPr>
          <p:cNvGrpSpPr/>
          <p:nvPr/>
        </p:nvGrpSpPr>
        <p:grpSpPr>
          <a:xfrm>
            <a:off x="9425244" y="1896365"/>
            <a:ext cx="1237680" cy="358200"/>
            <a:chOff x="9425244" y="1896365"/>
            <a:chExt cx="123768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42B15C7-516D-0DE3-01B1-67EFCC2DF803}"/>
                    </a:ext>
                  </a:extLst>
                </p14:cNvPr>
                <p14:cNvContentPartPr/>
                <p14:nvPr/>
              </p14:nvContentPartPr>
              <p14:xfrm>
                <a:off x="9425244" y="1902845"/>
                <a:ext cx="136080" cy="216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42B15C7-516D-0DE3-01B1-67EFCC2DF80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16244" y="1894205"/>
                  <a:ext cx="153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4BE9C92-F1A3-4C7B-F5FC-928F4E2E54F8}"/>
                    </a:ext>
                  </a:extLst>
                </p14:cNvPr>
                <p14:cNvContentPartPr/>
                <p14:nvPr/>
              </p14:nvContentPartPr>
              <p14:xfrm>
                <a:off x="9630084" y="2042525"/>
                <a:ext cx="89640" cy="759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4BE9C92-F1A3-4C7B-F5FC-928F4E2E54F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21084" y="2033525"/>
                  <a:ext cx="107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796E8BB-208B-F8B7-15CD-E62F0519D512}"/>
                    </a:ext>
                  </a:extLst>
                </p14:cNvPr>
                <p14:cNvContentPartPr/>
                <p14:nvPr/>
              </p14:nvContentPartPr>
              <p14:xfrm>
                <a:off x="9698124" y="1896365"/>
                <a:ext cx="360" cy="67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796E8BB-208B-F8B7-15CD-E62F0519D51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89124" y="1887365"/>
                  <a:ext cx="18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3656C40-D5ED-D613-782F-F79433FD68C4}"/>
                    </a:ext>
                  </a:extLst>
                </p14:cNvPr>
                <p14:cNvContentPartPr/>
                <p14:nvPr/>
              </p14:nvContentPartPr>
              <p14:xfrm>
                <a:off x="9795324" y="2027765"/>
                <a:ext cx="141120" cy="103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3656C40-D5ED-D613-782F-F79433FD68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786684" y="2018765"/>
                  <a:ext cx="158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FD43913-1994-CE72-6B0F-DAA5CEE9C1C3}"/>
                    </a:ext>
                  </a:extLst>
                </p14:cNvPr>
                <p14:cNvContentPartPr/>
                <p14:nvPr/>
              </p14:nvContentPartPr>
              <p14:xfrm>
                <a:off x="10019244" y="2007965"/>
                <a:ext cx="108000" cy="114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FD43913-1994-CE72-6B0F-DAA5CEE9C1C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010604" y="1998965"/>
                  <a:ext cx="125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FFE33BD-B696-5427-C475-59C93C13F374}"/>
                    </a:ext>
                  </a:extLst>
                </p14:cNvPr>
                <p14:cNvContentPartPr/>
                <p14:nvPr/>
              </p14:nvContentPartPr>
              <p14:xfrm>
                <a:off x="10135524" y="1993925"/>
                <a:ext cx="10440" cy="155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FFE33BD-B696-5427-C475-59C93C13F37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26884" y="1984925"/>
                  <a:ext cx="28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2B5B1FD-E956-1F3D-64DF-D873C922327B}"/>
                    </a:ext>
                  </a:extLst>
                </p14:cNvPr>
                <p14:cNvContentPartPr/>
                <p14:nvPr/>
              </p14:nvContentPartPr>
              <p14:xfrm>
                <a:off x="10255044" y="2013005"/>
                <a:ext cx="129960" cy="150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2B5B1FD-E956-1F3D-64DF-D873C922327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46404" y="2004365"/>
                  <a:ext cx="147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22458ED-2670-FB59-9563-C559C79BF7CB}"/>
                    </a:ext>
                  </a:extLst>
                </p14:cNvPr>
                <p14:cNvContentPartPr/>
                <p14:nvPr/>
              </p14:nvContentPartPr>
              <p14:xfrm>
                <a:off x="10236684" y="1925885"/>
                <a:ext cx="55080" cy="328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22458ED-2670-FB59-9563-C559C79BF7C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27684" y="1916885"/>
                  <a:ext cx="727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1EBC1E1-6445-5FDC-75D2-36679A444734}"/>
                    </a:ext>
                  </a:extLst>
                </p14:cNvPr>
                <p14:cNvContentPartPr/>
                <p14:nvPr/>
              </p14:nvContentPartPr>
              <p14:xfrm>
                <a:off x="10447284" y="2038205"/>
                <a:ext cx="215640" cy="183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1EBC1E1-6445-5FDC-75D2-36679A4447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38284" y="2029565"/>
                  <a:ext cx="2332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9BEAAAC-334E-BD54-2586-6A8FA4128A43}"/>
              </a:ext>
            </a:extLst>
          </p:cNvPr>
          <p:cNvGrpSpPr/>
          <p:nvPr/>
        </p:nvGrpSpPr>
        <p:grpSpPr>
          <a:xfrm>
            <a:off x="10943004" y="2032805"/>
            <a:ext cx="475560" cy="152280"/>
            <a:chOff x="10943004" y="2032805"/>
            <a:chExt cx="47556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3C5440C-EBB5-FC72-D619-180386BABE40}"/>
                    </a:ext>
                  </a:extLst>
                </p14:cNvPr>
                <p14:cNvContentPartPr/>
                <p14:nvPr/>
              </p14:nvContentPartPr>
              <p14:xfrm>
                <a:off x="10943004" y="2040365"/>
                <a:ext cx="141480" cy="12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3C5440C-EBB5-FC72-D619-180386BABE4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34364" y="2031365"/>
                  <a:ext cx="15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5E74594-02F4-9DA0-DBC4-3F0EAA97C5F2}"/>
                    </a:ext>
                  </a:extLst>
                </p14:cNvPr>
                <p14:cNvContentPartPr/>
                <p14:nvPr/>
              </p14:nvContentPartPr>
              <p14:xfrm>
                <a:off x="11029764" y="2032805"/>
                <a:ext cx="30240" cy="1522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5E74594-02F4-9DA0-DBC4-3F0EAA97C5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21124" y="2024165"/>
                  <a:ext cx="47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F30B7CE-A5D2-F4BE-359E-5C1894436C85}"/>
                    </a:ext>
                  </a:extLst>
                </p14:cNvPr>
                <p14:cNvContentPartPr/>
                <p14:nvPr/>
              </p14:nvContentPartPr>
              <p14:xfrm>
                <a:off x="11143164" y="2061605"/>
                <a:ext cx="100800" cy="115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F30B7CE-A5D2-F4BE-359E-5C1894436C8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34164" y="2052965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0E9C3E4-64F8-6F31-5D6F-B61DE25BEFF8}"/>
                    </a:ext>
                  </a:extLst>
                </p14:cNvPr>
                <p14:cNvContentPartPr/>
                <p14:nvPr/>
              </p14:nvContentPartPr>
              <p14:xfrm>
                <a:off x="11302644" y="2052245"/>
                <a:ext cx="115920" cy="109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0E9C3E4-64F8-6F31-5D6F-B61DE25BEFF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293644" y="2043245"/>
                  <a:ext cx="13356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6D33BAC-1066-87BA-9AB9-2EB40BCF9F48}"/>
              </a:ext>
            </a:extLst>
          </p:cNvPr>
          <p:cNvGrpSpPr/>
          <p:nvPr/>
        </p:nvGrpSpPr>
        <p:grpSpPr>
          <a:xfrm>
            <a:off x="429204" y="2458325"/>
            <a:ext cx="370800" cy="236520"/>
            <a:chOff x="429204" y="2458325"/>
            <a:chExt cx="37080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B76BA42-0F5F-F3C7-CB10-B4D9E77C8B1D}"/>
                    </a:ext>
                  </a:extLst>
                </p14:cNvPr>
                <p14:cNvContentPartPr/>
                <p14:nvPr/>
              </p14:nvContentPartPr>
              <p14:xfrm>
                <a:off x="429204" y="2458325"/>
                <a:ext cx="142560" cy="236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B76BA42-0F5F-F3C7-CB10-B4D9E77C8B1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0564" y="2449685"/>
                  <a:ext cx="160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A7E9870-34F5-02DA-F8B1-1FE2CAF0C39F}"/>
                    </a:ext>
                  </a:extLst>
                </p14:cNvPr>
                <p14:cNvContentPartPr/>
                <p14:nvPr/>
              </p14:nvContentPartPr>
              <p14:xfrm>
                <a:off x="651324" y="2478845"/>
                <a:ext cx="148680" cy="1598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A7E9870-34F5-02DA-F8B1-1FE2CAF0C39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42684" y="2470205"/>
                  <a:ext cx="16632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CB151C7-FF63-7F36-C1DF-AC55B12B5A99}"/>
                  </a:ext>
                </a:extLst>
              </p14:cNvPr>
              <p14:cNvContentPartPr/>
              <p14:nvPr/>
            </p14:nvContentPartPr>
            <p14:xfrm>
              <a:off x="904404" y="2674685"/>
              <a:ext cx="19800" cy="936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CB151C7-FF63-7F36-C1DF-AC55B12B5A9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95764" y="2666045"/>
                <a:ext cx="3744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179BF4B1-23B5-34D9-E956-A4CB839FC7E2}"/>
              </a:ext>
            </a:extLst>
          </p:cNvPr>
          <p:cNvGrpSpPr/>
          <p:nvPr/>
        </p:nvGrpSpPr>
        <p:grpSpPr>
          <a:xfrm>
            <a:off x="1243884" y="2444645"/>
            <a:ext cx="1285200" cy="323640"/>
            <a:chOff x="1243884" y="2444645"/>
            <a:chExt cx="128520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03641B3-4122-DDC9-E41D-008DF0902F66}"/>
                    </a:ext>
                  </a:extLst>
                </p14:cNvPr>
                <p14:cNvContentPartPr/>
                <p14:nvPr/>
              </p14:nvContentPartPr>
              <p14:xfrm>
                <a:off x="1243884" y="2509445"/>
                <a:ext cx="147600" cy="1486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03641B3-4122-DDC9-E41D-008DF0902F6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234884" y="2500445"/>
                  <a:ext cx="165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943E47C-971F-07D8-5E3D-775440690D60}"/>
                    </a:ext>
                  </a:extLst>
                </p14:cNvPr>
                <p14:cNvContentPartPr/>
                <p14:nvPr/>
              </p14:nvContentPartPr>
              <p14:xfrm>
                <a:off x="1458804" y="2509445"/>
                <a:ext cx="142920" cy="110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943E47C-971F-07D8-5E3D-775440690D6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50164" y="2500445"/>
                  <a:ext cx="160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806FF34-8830-0285-7753-F94C81CB5871}"/>
                    </a:ext>
                  </a:extLst>
                </p14:cNvPr>
                <p14:cNvContentPartPr/>
                <p14:nvPr/>
              </p14:nvContentPartPr>
              <p14:xfrm>
                <a:off x="1702524" y="2548325"/>
                <a:ext cx="120240" cy="1447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806FF34-8830-0285-7753-F94C81CB58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93524" y="2539685"/>
                  <a:ext cx="137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89D359C-0ACA-2A78-1414-F867DA4C377C}"/>
                    </a:ext>
                  </a:extLst>
                </p14:cNvPr>
                <p14:cNvContentPartPr/>
                <p14:nvPr/>
              </p14:nvContentPartPr>
              <p14:xfrm>
                <a:off x="1760124" y="2451125"/>
                <a:ext cx="4320" cy="352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89D359C-0ACA-2A78-1414-F867DA4C377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751484" y="2442125"/>
                  <a:ext cx="21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3FD14A5-7A53-7027-A326-0D4E36774C96}"/>
                    </a:ext>
                  </a:extLst>
                </p14:cNvPr>
                <p14:cNvContentPartPr/>
                <p14:nvPr/>
              </p14:nvContentPartPr>
              <p14:xfrm>
                <a:off x="1857684" y="2444645"/>
                <a:ext cx="124920" cy="303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3FD14A5-7A53-7027-A326-0D4E36774C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49044" y="2436005"/>
                  <a:ext cx="1425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A732EA8-3AC3-FBC8-4D39-3856AF4ACABC}"/>
                    </a:ext>
                  </a:extLst>
                </p14:cNvPr>
                <p14:cNvContentPartPr/>
                <p14:nvPr/>
              </p14:nvContentPartPr>
              <p14:xfrm>
                <a:off x="2051004" y="2536805"/>
                <a:ext cx="100800" cy="118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A732EA8-3AC3-FBC8-4D39-3856AF4ACAB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42364" y="2528165"/>
                  <a:ext cx="11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418CDE0-4CF6-2B9F-EEA5-08803D7794C3}"/>
                    </a:ext>
                  </a:extLst>
                </p14:cNvPr>
                <p14:cNvContentPartPr/>
                <p14:nvPr/>
              </p14:nvContentPartPr>
              <p14:xfrm>
                <a:off x="2209404" y="2514485"/>
                <a:ext cx="87840" cy="2538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418CDE0-4CF6-2B9F-EEA5-08803D7794C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200764" y="2505845"/>
                  <a:ext cx="105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77F85B-28A5-BCBD-01C8-363C1317B466}"/>
                    </a:ext>
                  </a:extLst>
                </p14:cNvPr>
                <p14:cNvContentPartPr/>
                <p14:nvPr/>
              </p14:nvContentPartPr>
              <p14:xfrm>
                <a:off x="2401284" y="2538245"/>
                <a:ext cx="127800" cy="1177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77F85B-28A5-BCBD-01C8-363C1317B46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392644" y="2529605"/>
                  <a:ext cx="1454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F0AE9C8-0441-EC24-A93E-3936E0D7C756}"/>
              </a:ext>
            </a:extLst>
          </p:cNvPr>
          <p:cNvGrpSpPr/>
          <p:nvPr/>
        </p:nvGrpSpPr>
        <p:grpSpPr>
          <a:xfrm>
            <a:off x="2820684" y="2470205"/>
            <a:ext cx="451080" cy="258120"/>
            <a:chOff x="2820684" y="2470205"/>
            <a:chExt cx="45108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89B2DC6-8AB7-6B2D-BBF1-8588301E8ECA}"/>
                    </a:ext>
                  </a:extLst>
                </p14:cNvPr>
                <p14:cNvContentPartPr/>
                <p14:nvPr/>
              </p14:nvContentPartPr>
              <p14:xfrm>
                <a:off x="2820684" y="2470205"/>
                <a:ext cx="29880" cy="258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89B2DC6-8AB7-6B2D-BBF1-8588301E8EC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11684" y="2461565"/>
                  <a:ext cx="47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F935AA-9CCE-B77B-AABB-39029E341A3F}"/>
                    </a:ext>
                  </a:extLst>
                </p14:cNvPr>
                <p14:cNvContentPartPr/>
                <p14:nvPr/>
              </p14:nvContentPartPr>
              <p14:xfrm>
                <a:off x="2869284" y="2558045"/>
                <a:ext cx="126360" cy="990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F935AA-9CCE-B77B-AABB-39029E341A3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860284" y="2549405"/>
                  <a:ext cx="144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ACEE0E2-29DE-18A2-4862-F697BA08CB2D}"/>
                    </a:ext>
                  </a:extLst>
                </p14:cNvPr>
                <p14:cNvContentPartPr/>
                <p14:nvPr/>
              </p14:nvContentPartPr>
              <p14:xfrm>
                <a:off x="3107244" y="2540405"/>
                <a:ext cx="164520" cy="1270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ACEE0E2-29DE-18A2-4862-F697BA08CB2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098604" y="2531765"/>
                  <a:ext cx="1821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9B8F3A0-FE46-B2BB-08F1-0CE16BCFA850}"/>
              </a:ext>
            </a:extLst>
          </p:cNvPr>
          <p:cNvGrpSpPr/>
          <p:nvPr/>
        </p:nvGrpSpPr>
        <p:grpSpPr>
          <a:xfrm>
            <a:off x="3492084" y="2553725"/>
            <a:ext cx="555120" cy="139680"/>
            <a:chOff x="3492084" y="2553725"/>
            <a:chExt cx="55512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6760DA1-C13A-BCB6-78C0-74A0E758707B}"/>
                    </a:ext>
                  </a:extLst>
                </p14:cNvPr>
                <p14:cNvContentPartPr/>
                <p14:nvPr/>
              </p14:nvContentPartPr>
              <p14:xfrm>
                <a:off x="3492084" y="2553725"/>
                <a:ext cx="165600" cy="1396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6760DA1-C13A-BCB6-78C0-74A0E758707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483084" y="2545085"/>
                  <a:ext cx="183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B8BD75B-541A-0A50-A503-1E41585E2C53}"/>
                    </a:ext>
                  </a:extLst>
                </p14:cNvPr>
                <p14:cNvContentPartPr/>
                <p14:nvPr/>
              </p14:nvContentPartPr>
              <p14:xfrm>
                <a:off x="3715644" y="2574965"/>
                <a:ext cx="136800" cy="99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B8BD75B-541A-0A50-A503-1E41585E2C5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07004" y="2565965"/>
                  <a:ext cx="154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A3F026E-95B2-B5D0-4593-B092E0934915}"/>
                    </a:ext>
                  </a:extLst>
                </p14:cNvPr>
                <p14:cNvContentPartPr/>
                <p14:nvPr/>
              </p14:nvContentPartPr>
              <p14:xfrm>
                <a:off x="3919764" y="2567765"/>
                <a:ext cx="127440" cy="741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A3F026E-95B2-B5D0-4593-B092E093491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911124" y="2558765"/>
                  <a:ext cx="1450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52C963F-42FC-99A5-286E-EEDB377AFD73}"/>
              </a:ext>
            </a:extLst>
          </p:cNvPr>
          <p:cNvGrpSpPr/>
          <p:nvPr/>
        </p:nvGrpSpPr>
        <p:grpSpPr>
          <a:xfrm>
            <a:off x="4367604" y="2436365"/>
            <a:ext cx="790200" cy="428400"/>
            <a:chOff x="4367604" y="2436365"/>
            <a:chExt cx="79020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DF43F06-5A39-7E4E-2638-E4A02677E189}"/>
                    </a:ext>
                  </a:extLst>
                </p14:cNvPr>
                <p14:cNvContentPartPr/>
                <p14:nvPr/>
              </p14:nvContentPartPr>
              <p14:xfrm>
                <a:off x="4367604" y="2570285"/>
                <a:ext cx="164520" cy="158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DF43F06-5A39-7E4E-2638-E4A02677E18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58604" y="2561285"/>
                  <a:ext cx="182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174B19C-7BD7-05E1-03D9-8AF7302092D4}"/>
                    </a:ext>
                  </a:extLst>
                </p14:cNvPr>
                <p14:cNvContentPartPr/>
                <p14:nvPr/>
              </p14:nvContentPartPr>
              <p14:xfrm>
                <a:off x="4630044" y="2577485"/>
                <a:ext cx="146160" cy="163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174B19C-7BD7-05E1-03D9-8AF7302092D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621404" y="2568485"/>
                  <a:ext cx="163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F5C727E-A430-C04A-C558-4E240298A2B5}"/>
                    </a:ext>
                  </a:extLst>
                </p14:cNvPr>
                <p14:cNvContentPartPr/>
                <p14:nvPr/>
              </p14:nvContentPartPr>
              <p14:xfrm>
                <a:off x="4649484" y="2528525"/>
                <a:ext cx="360" cy="331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F5C727E-A430-C04A-C558-4E240298A2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40844" y="2519885"/>
                  <a:ext cx="18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7A57ED2-1AAA-9EC5-A7AD-4ACF3AEC81E1}"/>
                    </a:ext>
                  </a:extLst>
                </p14:cNvPr>
                <p14:cNvContentPartPr/>
                <p14:nvPr/>
              </p14:nvContentPartPr>
              <p14:xfrm>
                <a:off x="4756404" y="2436365"/>
                <a:ext cx="171360" cy="4284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7A57ED2-1AAA-9EC5-A7AD-4ACF3AEC81E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47404" y="2427725"/>
                  <a:ext cx="1890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4062A7A-0549-655D-6B6D-0571DC41A4F8}"/>
                    </a:ext>
                  </a:extLst>
                </p14:cNvPr>
                <p14:cNvContentPartPr/>
                <p14:nvPr/>
              </p14:nvContentPartPr>
              <p14:xfrm>
                <a:off x="5009484" y="2610605"/>
                <a:ext cx="148320" cy="148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4062A7A-0549-655D-6B6D-0571DC41A4F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00844" y="2601605"/>
                  <a:ext cx="1659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76A3711-2D9C-2241-EE5B-3E06C9F2F9E5}"/>
              </a:ext>
            </a:extLst>
          </p:cNvPr>
          <p:cNvGrpSpPr/>
          <p:nvPr/>
        </p:nvGrpSpPr>
        <p:grpSpPr>
          <a:xfrm>
            <a:off x="5398284" y="2582165"/>
            <a:ext cx="538920" cy="164520"/>
            <a:chOff x="5398284" y="2582165"/>
            <a:chExt cx="53892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D551ACA-A887-5309-3CC6-B078D9E48316}"/>
                    </a:ext>
                  </a:extLst>
                </p14:cNvPr>
                <p14:cNvContentPartPr/>
                <p14:nvPr/>
              </p14:nvContentPartPr>
              <p14:xfrm>
                <a:off x="5398284" y="2595485"/>
                <a:ext cx="133920" cy="1512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D551ACA-A887-5309-3CC6-B078D9E4831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389644" y="2586845"/>
                  <a:ext cx="151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3B14051-8112-F664-9431-E8FEA67B0476}"/>
                    </a:ext>
                  </a:extLst>
                </p14:cNvPr>
                <p14:cNvContentPartPr/>
                <p14:nvPr/>
              </p14:nvContentPartPr>
              <p14:xfrm>
                <a:off x="5616444" y="2613845"/>
                <a:ext cx="144000" cy="113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3B14051-8112-F664-9431-E8FEA67B047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607444" y="2605205"/>
                  <a:ext cx="161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DB505D6-2467-A1CC-3C31-8FCCE46EFD40}"/>
                    </a:ext>
                  </a:extLst>
                </p14:cNvPr>
                <p14:cNvContentPartPr/>
                <p14:nvPr/>
              </p14:nvContentPartPr>
              <p14:xfrm>
                <a:off x="5797164" y="2582165"/>
                <a:ext cx="140040" cy="1112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DB505D6-2467-A1CC-3C31-8FCCE46EFD4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88524" y="2573165"/>
                  <a:ext cx="1576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4B37B5F-26EE-8C94-4183-D6F2047BCF8C}"/>
              </a:ext>
            </a:extLst>
          </p:cNvPr>
          <p:cNvGrpSpPr/>
          <p:nvPr/>
        </p:nvGrpSpPr>
        <p:grpSpPr>
          <a:xfrm>
            <a:off x="6284244" y="2509445"/>
            <a:ext cx="750240" cy="340200"/>
            <a:chOff x="6284244" y="2509445"/>
            <a:chExt cx="75024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866BE8C-D668-4A15-2836-1D011AD80692}"/>
                    </a:ext>
                  </a:extLst>
                </p14:cNvPr>
                <p14:cNvContentPartPr/>
                <p14:nvPr/>
              </p14:nvContentPartPr>
              <p14:xfrm>
                <a:off x="6284244" y="2578565"/>
                <a:ext cx="149040" cy="1270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866BE8C-D668-4A15-2836-1D011AD8069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75604" y="2569565"/>
                  <a:ext cx="16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C96C285-C479-2036-83F0-6F4B7D66AB0C}"/>
                    </a:ext>
                  </a:extLst>
                </p14:cNvPr>
                <p14:cNvContentPartPr/>
                <p14:nvPr/>
              </p14:nvContentPartPr>
              <p14:xfrm>
                <a:off x="6371364" y="2616365"/>
                <a:ext cx="20160" cy="182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C96C285-C479-2036-83F0-6F4B7D66AB0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62364" y="2607725"/>
                  <a:ext cx="37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411986E-61DA-D441-205F-2A534CA589BC}"/>
                    </a:ext>
                  </a:extLst>
                </p14:cNvPr>
                <p14:cNvContentPartPr/>
                <p14:nvPr/>
              </p14:nvContentPartPr>
              <p14:xfrm>
                <a:off x="6506724" y="2609885"/>
                <a:ext cx="141480" cy="110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411986E-61DA-D441-205F-2A534CA589B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98084" y="2601245"/>
                  <a:ext cx="159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DF26958-1339-0365-FB3A-2BD30C30FE77}"/>
                    </a:ext>
                  </a:extLst>
                </p14:cNvPr>
                <p14:cNvContentPartPr/>
                <p14:nvPr/>
              </p14:nvContentPartPr>
              <p14:xfrm>
                <a:off x="6752604" y="2538245"/>
                <a:ext cx="166320" cy="3114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DF26958-1339-0365-FB3A-2BD30C30FE7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743964" y="2529605"/>
                  <a:ext cx="183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B31D4EB-1B2D-4364-63BF-CCF8063DB13E}"/>
                    </a:ext>
                  </a:extLst>
                </p14:cNvPr>
                <p14:cNvContentPartPr/>
                <p14:nvPr/>
              </p14:nvContentPartPr>
              <p14:xfrm>
                <a:off x="7026564" y="2629325"/>
                <a:ext cx="7920" cy="835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B31D4EB-1B2D-4364-63BF-CCF8063DB13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017924" y="2620685"/>
                  <a:ext cx="25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05EFC55-4A93-B8D9-0585-2E8F7005D822}"/>
                    </a:ext>
                  </a:extLst>
                </p14:cNvPr>
                <p14:cNvContentPartPr/>
                <p14:nvPr/>
              </p14:nvContentPartPr>
              <p14:xfrm>
                <a:off x="6984444" y="2509445"/>
                <a:ext cx="360" cy="140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05EFC55-4A93-B8D9-0585-2E8F7005D82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75444" y="2500445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2AE9A69E-D413-0BAC-AE7D-857B2652FB5F}"/>
              </a:ext>
            </a:extLst>
          </p:cNvPr>
          <p:cNvGrpSpPr/>
          <p:nvPr/>
        </p:nvGrpSpPr>
        <p:grpSpPr>
          <a:xfrm>
            <a:off x="7171644" y="2589725"/>
            <a:ext cx="386640" cy="115560"/>
            <a:chOff x="7171644" y="2589725"/>
            <a:chExt cx="386640" cy="1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8755711-CD23-C277-3B42-174C41443870}"/>
                    </a:ext>
                  </a:extLst>
                </p14:cNvPr>
                <p14:cNvContentPartPr/>
                <p14:nvPr/>
              </p14:nvContentPartPr>
              <p14:xfrm>
                <a:off x="7171644" y="2589725"/>
                <a:ext cx="104400" cy="1015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8755711-CD23-C277-3B42-174C4144387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63004" y="2581085"/>
                  <a:ext cx="12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9450BC0-4B2D-9051-27CE-0E2BE8622311}"/>
                    </a:ext>
                  </a:extLst>
                </p14:cNvPr>
                <p14:cNvContentPartPr/>
                <p14:nvPr/>
              </p14:nvContentPartPr>
              <p14:xfrm>
                <a:off x="7344084" y="2609165"/>
                <a:ext cx="118080" cy="961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9450BC0-4B2D-9051-27CE-0E2BE862231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35444" y="2600525"/>
                  <a:ext cx="135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C0B19C5-4BE9-4E9D-F8C5-8AD5307CED26}"/>
                    </a:ext>
                  </a:extLst>
                </p14:cNvPr>
                <p14:cNvContentPartPr/>
                <p14:nvPr/>
              </p14:nvContentPartPr>
              <p14:xfrm>
                <a:off x="7557924" y="2703845"/>
                <a:ext cx="360" cy="3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C0B19C5-4BE9-4E9D-F8C5-8AD5307CED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8924" y="269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026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707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3</cp:revision>
  <dcterms:created xsi:type="dcterms:W3CDTF">2024-09-29T21:08:11Z</dcterms:created>
  <dcterms:modified xsi:type="dcterms:W3CDTF">2024-09-29T21:56:53Z</dcterms:modified>
</cp:coreProperties>
</file>